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92" r:id="rId2"/>
    <p:sldId id="300" r:id="rId3"/>
    <p:sldId id="262" r:id="rId4"/>
    <p:sldId id="310" r:id="rId5"/>
    <p:sldId id="311" r:id="rId6"/>
    <p:sldId id="313" r:id="rId7"/>
    <p:sldId id="278" r:id="rId8"/>
    <p:sldId id="321" r:id="rId9"/>
    <p:sldId id="302" r:id="rId10"/>
    <p:sldId id="322" r:id="rId11"/>
    <p:sldId id="260" r:id="rId12"/>
    <p:sldId id="307" r:id="rId13"/>
  </p:sldIdLst>
  <p:sldSz cx="9144000" cy="5145088"/>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436A"/>
    <a:srgbClr val="123E61"/>
    <a:srgbClr val="EFEFEF"/>
    <a:srgbClr val="A6A6A6"/>
    <a:srgbClr val="0B25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56"/>
    <p:restoredTop sz="94640"/>
  </p:normalViewPr>
  <p:slideViewPr>
    <p:cSldViewPr>
      <p:cViewPr varScale="1">
        <p:scale>
          <a:sx n="130" d="100"/>
          <a:sy n="130" d="100"/>
        </p:scale>
        <p:origin x="1360" y="176"/>
      </p:cViewPr>
      <p:guideLst>
        <p:guide orient="horz" pos="1621"/>
        <p:guide pos="2880"/>
      </p:guideLst>
    </p:cSldViewPr>
  </p:slideViewPr>
  <p:notesTextViewPr>
    <p:cViewPr>
      <p:scale>
        <a:sx n="100" d="100"/>
        <a:sy n="100" d="100"/>
      </p:scale>
      <p:origin x="0" y="0"/>
    </p:cViewPr>
  </p:notesTextViewPr>
  <p:sorterViewPr>
    <p:cViewPr>
      <p:scale>
        <a:sx n="174" d="100"/>
        <a:sy n="174"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8A863E-D442-44F9-9BD6-E000583DFCBC}" type="datetimeFigureOut">
              <a:rPr lang="zh-CN" altLang="en-US" smtClean="0"/>
              <a:pPr/>
              <a:t>2021/8/3</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9AA98F-6474-4A59-A3C8-82662F366263}" type="slidenum">
              <a:rPr lang="zh-CN" altLang="en-US" smtClean="0"/>
              <a:pPr/>
              <a:t>‹#›</a:t>
            </a:fld>
            <a:endParaRPr lang="zh-CN" altLang="en-US"/>
          </a:p>
        </p:txBody>
      </p:sp>
    </p:spTree>
    <p:extLst>
      <p:ext uri="{BB962C8B-B14F-4D97-AF65-F5344CB8AC3E}">
        <p14:creationId xmlns:p14="http://schemas.microsoft.com/office/powerpoint/2010/main" val="1625757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11FC198-2D83-4DFC-8CDD-7D23AF44D411}" type="slidenum">
              <a:rPr lang="zh-CN" altLang="en-US" smtClean="0">
                <a:solidFill>
                  <a:prstClr val="black"/>
                </a:solidFill>
              </a:rPr>
              <a:pPr/>
              <a:t>1</a:t>
            </a:fld>
            <a:endParaRPr lang="zh-CN" altLang="en-US" dirty="0">
              <a:solidFill>
                <a:prstClr val="black"/>
              </a:solidFill>
            </a:endParaRPr>
          </a:p>
        </p:txBody>
      </p:sp>
    </p:spTree>
    <p:extLst>
      <p:ext uri="{BB962C8B-B14F-4D97-AF65-F5344CB8AC3E}">
        <p14:creationId xmlns:p14="http://schemas.microsoft.com/office/powerpoint/2010/main" val="4163636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C147A23-5BA8-44CE-9215-79B767159C41}" type="slidenum">
              <a:rPr lang="zh-CN" altLang="en-US" smtClean="0"/>
              <a:pPr/>
              <a:t>11</a:t>
            </a:fld>
            <a:endParaRPr lang="zh-CN" altLang="en-US"/>
          </a:p>
        </p:txBody>
      </p:sp>
    </p:spTree>
    <p:extLst>
      <p:ext uri="{BB962C8B-B14F-4D97-AF65-F5344CB8AC3E}">
        <p14:creationId xmlns:p14="http://schemas.microsoft.com/office/powerpoint/2010/main" val="8767348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11FC198-2D83-4DFC-8CDD-7D23AF44D411}" type="slidenum">
              <a:rPr lang="zh-CN" altLang="en-US" smtClean="0">
                <a:solidFill>
                  <a:prstClr val="black"/>
                </a:solidFill>
              </a:rPr>
              <a:pPr/>
              <a:t>12</a:t>
            </a:fld>
            <a:endParaRPr lang="zh-CN" altLang="en-US" dirty="0">
              <a:solidFill>
                <a:prstClr val="black"/>
              </a:solidFill>
            </a:endParaRPr>
          </a:p>
        </p:txBody>
      </p:sp>
    </p:spTree>
    <p:extLst>
      <p:ext uri="{BB962C8B-B14F-4D97-AF65-F5344CB8AC3E}">
        <p14:creationId xmlns:p14="http://schemas.microsoft.com/office/powerpoint/2010/main" val="2235067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BA23211-66F3-4E52-BE2E-D8A9E8DA1D06}" type="slidenum">
              <a:rPr lang="zh-CN" altLang="en-US" smtClean="0"/>
              <a:t>2</a:t>
            </a:fld>
            <a:endParaRPr lang="zh-CN" altLang="en-US"/>
          </a:p>
        </p:txBody>
      </p:sp>
    </p:spTree>
    <p:extLst>
      <p:ext uri="{BB962C8B-B14F-4D97-AF65-F5344CB8AC3E}">
        <p14:creationId xmlns:p14="http://schemas.microsoft.com/office/powerpoint/2010/main" val="3573785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2B9AA98F-6474-4A59-A3C8-82662F366263}" type="slidenum">
              <a:rPr lang="zh-CN" altLang="en-US" smtClean="0"/>
              <a:pPr/>
              <a:t>3</a:t>
            </a:fld>
            <a:endParaRPr lang="zh-CN" altLang="en-US"/>
          </a:p>
        </p:txBody>
      </p:sp>
    </p:spTree>
    <p:extLst>
      <p:ext uri="{BB962C8B-B14F-4D97-AF65-F5344CB8AC3E}">
        <p14:creationId xmlns:p14="http://schemas.microsoft.com/office/powerpoint/2010/main" val="1618464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11FC198-2D83-4DFC-8CDD-7D23AF44D411}" type="slidenum">
              <a:rPr lang="zh-CN" altLang="en-US" smtClean="0">
                <a:solidFill>
                  <a:prstClr val="black"/>
                </a:solidFill>
              </a:rPr>
              <a:pPr/>
              <a:t>4</a:t>
            </a:fld>
            <a:endParaRPr lang="zh-CN" altLang="en-US" dirty="0">
              <a:solidFill>
                <a:prstClr val="black"/>
              </a:solidFill>
            </a:endParaRPr>
          </a:p>
        </p:txBody>
      </p:sp>
    </p:spTree>
    <p:extLst>
      <p:ext uri="{BB962C8B-B14F-4D97-AF65-F5344CB8AC3E}">
        <p14:creationId xmlns:p14="http://schemas.microsoft.com/office/powerpoint/2010/main" val="980912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11FC198-2D83-4DFC-8CDD-7D23AF44D411}" type="slidenum">
              <a:rPr lang="zh-CN" altLang="en-US" smtClean="0">
                <a:solidFill>
                  <a:prstClr val="black"/>
                </a:solidFill>
              </a:rPr>
              <a:pPr/>
              <a:t>6</a:t>
            </a:fld>
            <a:endParaRPr lang="zh-CN" altLang="en-US" dirty="0">
              <a:solidFill>
                <a:prstClr val="black"/>
              </a:solidFill>
            </a:endParaRPr>
          </a:p>
        </p:txBody>
      </p:sp>
    </p:spTree>
    <p:extLst>
      <p:ext uri="{BB962C8B-B14F-4D97-AF65-F5344CB8AC3E}">
        <p14:creationId xmlns:p14="http://schemas.microsoft.com/office/powerpoint/2010/main" val="1548345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744F346-9435-41B1-AD1D-461963F20BEE}" type="slidenum">
              <a:rPr lang="zh-CN" altLang="en-US" smtClean="0"/>
              <a:pPr/>
              <a:t>7</a:t>
            </a:fld>
            <a:endParaRPr lang="zh-CN" altLang="en-US"/>
          </a:p>
        </p:txBody>
      </p:sp>
    </p:spTree>
    <p:extLst>
      <p:ext uri="{BB962C8B-B14F-4D97-AF65-F5344CB8AC3E}">
        <p14:creationId xmlns:p14="http://schemas.microsoft.com/office/powerpoint/2010/main" val="2600846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11FC198-2D83-4DFC-8CDD-7D23AF44D411}" type="slidenum">
              <a:rPr lang="zh-CN" altLang="en-US" smtClean="0">
                <a:solidFill>
                  <a:prstClr val="black"/>
                </a:solidFill>
              </a:rPr>
              <a:pPr/>
              <a:t>8</a:t>
            </a:fld>
            <a:endParaRPr lang="zh-CN" altLang="en-US" dirty="0">
              <a:solidFill>
                <a:prstClr val="black"/>
              </a:solidFill>
            </a:endParaRPr>
          </a:p>
        </p:txBody>
      </p:sp>
    </p:spTree>
    <p:extLst>
      <p:ext uri="{BB962C8B-B14F-4D97-AF65-F5344CB8AC3E}">
        <p14:creationId xmlns:p14="http://schemas.microsoft.com/office/powerpoint/2010/main" val="1508757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BA23211-66F3-4E52-BE2E-D8A9E8DA1D06}" type="slidenum">
              <a:rPr lang="zh-CN" altLang="en-US" smtClean="0"/>
              <a:t>9</a:t>
            </a:fld>
            <a:endParaRPr lang="zh-CN" altLang="en-US"/>
          </a:p>
        </p:txBody>
      </p:sp>
    </p:spTree>
    <p:extLst>
      <p:ext uri="{BB962C8B-B14F-4D97-AF65-F5344CB8AC3E}">
        <p14:creationId xmlns:p14="http://schemas.microsoft.com/office/powerpoint/2010/main" val="9425760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11FC198-2D83-4DFC-8CDD-7D23AF44D411}" type="slidenum">
              <a:rPr lang="zh-CN" altLang="en-US" smtClean="0">
                <a:solidFill>
                  <a:prstClr val="black"/>
                </a:solidFill>
              </a:rPr>
              <a:pPr/>
              <a:t>10</a:t>
            </a:fld>
            <a:endParaRPr lang="zh-CN" altLang="en-US" dirty="0">
              <a:solidFill>
                <a:prstClr val="black"/>
              </a:solidFill>
            </a:endParaRPr>
          </a:p>
        </p:txBody>
      </p:sp>
    </p:spTree>
    <p:extLst>
      <p:ext uri="{BB962C8B-B14F-4D97-AF65-F5344CB8AC3E}">
        <p14:creationId xmlns:p14="http://schemas.microsoft.com/office/powerpoint/2010/main" val="633519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313"/>
            <a:ext cx="7772400" cy="1102859"/>
          </a:xfrm>
        </p:spPr>
        <p:txBody>
          <a:bodyPr/>
          <a:lstStyle/>
          <a:p>
            <a:r>
              <a:rPr lang="zh-CN" altLang="en-US"/>
              <a:t>单击此处编辑母版标题样式</a:t>
            </a:r>
          </a:p>
        </p:txBody>
      </p:sp>
      <p:sp>
        <p:nvSpPr>
          <p:cNvPr id="3" name="副标题 2"/>
          <p:cNvSpPr>
            <a:spLocks noGrp="1"/>
          </p:cNvSpPr>
          <p:nvPr>
            <p:ph type="subTitle" idx="1"/>
          </p:nvPr>
        </p:nvSpPr>
        <p:spPr>
          <a:xfrm>
            <a:off x="1371600" y="2915550"/>
            <a:ext cx="6400800" cy="131485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829"/>
            <a:ext cx="2057400" cy="329309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154829"/>
            <a:ext cx="6019800" cy="329309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和内容">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6971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2749686"/>
      </p:ext>
    </p:extLst>
  </p:cSld>
  <p:clrMapOvr>
    <a:masterClrMapping/>
  </p:clrMapOvr>
  <mc:AlternateContent xmlns:mc="http://schemas.openxmlformats.org/markup-compatibility/2006" xmlns:p14="http://schemas.microsoft.com/office/powerpoint/2010/main">
    <mc:Choice Requires="p14">
      <p:transition spd="slow" p14:dur="1100" advTm="35000">
        <p14:prism/>
      </p:transition>
    </mc:Choice>
    <mc:Fallback xmlns="">
      <p:transition spd="slow" advTm="35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节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7298273"/>
      </p:ext>
    </p:extLst>
  </p:cSld>
  <p:clrMapOvr>
    <a:masterClrMapping/>
  </p:clrMapOvr>
  <mc:AlternateContent xmlns:mc="http://schemas.openxmlformats.org/markup-compatibility/2006" xmlns:p14="http://schemas.microsoft.com/office/powerpoint/2010/main">
    <mc:Choice Requires="p14">
      <p:transition spd="slow" p14:dur="1100" advTm="35000">
        <p14:prism/>
      </p:transition>
    </mc:Choice>
    <mc:Fallback xmlns="">
      <p:transition spd="slow" advTm="35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节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1993194"/>
      </p:ext>
    </p:extLst>
  </p:cSld>
  <p:clrMapOvr>
    <a:masterClrMapping/>
  </p:clrMapOvr>
  <mc:AlternateContent xmlns:mc="http://schemas.openxmlformats.org/markup-compatibility/2006" xmlns:p14="http://schemas.microsoft.com/office/powerpoint/2010/main">
    <mc:Choice Requires="p14">
      <p:transition spd="slow" p14:dur="1100" advTm="35000">
        <p14:prism/>
      </p:transition>
    </mc:Choice>
    <mc:Fallback xmlns="">
      <p:transition spd="slow" advTm="35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节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1251631"/>
      </p:ext>
    </p:extLst>
  </p:cSld>
  <p:clrMapOvr>
    <a:masterClrMapping/>
  </p:clrMapOvr>
  <mc:AlternateContent xmlns:mc="http://schemas.openxmlformats.org/markup-compatibility/2006" xmlns:p14="http://schemas.microsoft.com/office/powerpoint/2010/main">
    <mc:Choice Requires="p14">
      <p:transition spd="slow" p14:dur="1100" advTm="35000">
        <p14:prism/>
      </p:transition>
    </mc:Choice>
    <mc:Fallback xmlns="">
      <p:transition spd="slow" advTm="3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6196"/>
            <a:ext cx="7772400" cy="1021872"/>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708"/>
            <a:ext cx="7772400" cy="11254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042"/>
            <a:ext cx="8229600" cy="857515"/>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690"/>
            <a:ext cx="4040188"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660"/>
            <a:ext cx="4040188"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690"/>
            <a:ext cx="4041775"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660"/>
            <a:ext cx="4041775"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24B006D-818D-47B3-9EBE-C5AB269A17AF}" type="slidenum">
              <a:rPr lang="zh-CN" altLang="en-US" smtClean="0"/>
              <a:pPr/>
              <a:t>‹#›</a:t>
            </a:fld>
            <a:endParaRPr lang="zh-CN" altLang="en-US"/>
          </a:p>
        </p:txBody>
      </p:sp>
      <p:cxnSp>
        <p:nvCxnSpPr>
          <p:cNvPr id="6" name="直接连接符 5"/>
          <p:cNvCxnSpPr/>
          <p:nvPr userDrawn="1"/>
        </p:nvCxnSpPr>
        <p:spPr>
          <a:xfrm>
            <a:off x="1006366" y="500751"/>
            <a:ext cx="7291077" cy="0"/>
          </a:xfrm>
          <a:prstGeom prst="line">
            <a:avLst/>
          </a:prstGeom>
          <a:ln>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7" name="组合 124"/>
          <p:cNvGrpSpPr/>
          <p:nvPr userDrawn="1"/>
        </p:nvGrpSpPr>
        <p:grpSpPr>
          <a:xfrm>
            <a:off x="8427406" y="344680"/>
            <a:ext cx="193989" cy="175003"/>
            <a:chOff x="3720691" y="2824413"/>
            <a:chExt cx="1341120" cy="1209172"/>
          </a:xfrm>
        </p:grpSpPr>
        <p:sp>
          <p:nvSpPr>
            <p:cNvPr id="8" name="Freeform 5"/>
            <p:cNvSpPr>
              <a:spLocks/>
            </p:cNvSpPr>
            <p:nvPr/>
          </p:nvSpPr>
          <p:spPr bwMode="auto">
            <a:xfrm rot="1855731">
              <a:off x="3720691" y="2824413"/>
              <a:ext cx="1341120" cy="120917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16200000" scaled="0"/>
            </a:gradFill>
            <a:ln w="12700" cap="flat">
              <a:noFill/>
              <a:prstDash val="solid"/>
              <a:miter lim="800000"/>
              <a:headEnd/>
              <a:tailEnd/>
            </a:ln>
            <a:effectLst>
              <a:outerShdw blurRad="190500" dist="1143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zh-CN" altLang="en-US">
                <a:latin typeface="方正兰亭黑简体" panose="02000000000000000000" pitchFamily="2" charset="-122"/>
                <a:ea typeface="方正兰亭黑简体" panose="02000000000000000000" pitchFamily="2" charset="-122"/>
              </a:endParaRPr>
            </a:p>
          </p:txBody>
        </p:sp>
        <p:sp>
          <p:nvSpPr>
            <p:cNvPr id="9" name="Freeform 5"/>
            <p:cNvSpPr>
              <a:spLocks/>
            </p:cNvSpPr>
            <p:nvPr/>
          </p:nvSpPr>
          <p:spPr bwMode="auto">
            <a:xfrm rot="1855731">
              <a:off x="3764581" y="2863367"/>
              <a:ext cx="1264630" cy="1140208"/>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21594000" scaled="0"/>
            </a:gradFill>
            <a:ln w="1270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zh-CN" altLang="en-US">
                <a:latin typeface="方正兰亭黑简体" panose="02000000000000000000" pitchFamily="2" charset="-122"/>
                <a:ea typeface="方正兰亭黑简体" panose="02000000000000000000" pitchFamily="2" charset="-122"/>
              </a:endParaRPr>
            </a:p>
          </p:txBody>
        </p:sp>
      </p:grpSp>
      <p:grpSp>
        <p:nvGrpSpPr>
          <p:cNvPr id="10" name="组合 39"/>
          <p:cNvGrpSpPr/>
          <p:nvPr userDrawn="1"/>
        </p:nvGrpSpPr>
        <p:grpSpPr>
          <a:xfrm>
            <a:off x="431078" y="156138"/>
            <a:ext cx="474113" cy="427710"/>
            <a:chOff x="5446701" y="1360245"/>
            <a:chExt cx="632315" cy="570104"/>
          </a:xfrm>
        </p:grpSpPr>
        <p:sp>
          <p:nvSpPr>
            <p:cNvPr id="14" name="Freeform 5"/>
            <p:cNvSpPr>
              <a:spLocks/>
            </p:cNvSpPr>
            <p:nvPr/>
          </p:nvSpPr>
          <p:spPr bwMode="auto">
            <a:xfrm rot="1855731">
              <a:off x="5446701" y="1360245"/>
              <a:ext cx="632315" cy="57010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21594000" scaled="0"/>
            </a:gradFill>
            <a:ln w="1270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zh-CN" altLang="en-US" dirty="0">
                <a:latin typeface="微软雅黑" panose="020B0503020204020204" pitchFamily="34" charset="-122"/>
                <a:ea typeface="微软雅黑" panose="020B0503020204020204" pitchFamily="34" charset="-122"/>
              </a:endParaRPr>
            </a:p>
          </p:txBody>
        </p:sp>
        <p:sp>
          <p:nvSpPr>
            <p:cNvPr id="12" name="Freeform 5"/>
            <p:cNvSpPr>
              <a:spLocks/>
            </p:cNvSpPr>
            <p:nvPr/>
          </p:nvSpPr>
          <p:spPr bwMode="auto">
            <a:xfrm rot="1855731">
              <a:off x="5470180" y="1383052"/>
              <a:ext cx="576760" cy="520015"/>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noFill/>
            <a:ln w="9525" cap="flat">
              <a:solidFill>
                <a:schemeClr val="accent1">
                  <a:lumMod val="75000"/>
                </a:schemeClr>
              </a:solidFill>
              <a:prstDash val="sysDash"/>
              <a:miter lim="800000"/>
              <a:headEnd/>
              <a:tailEnd/>
            </a:ln>
            <a:effectLst/>
          </p:spPr>
          <p:txBody>
            <a:bodyPr vert="horz" wrap="square" lIns="91440" tIns="45720" rIns="91440" bIns="45720" numCol="1" anchor="t" anchorCtr="0" compatLnSpc="1">
              <a:prstTxWarp prst="textNoShape">
                <a:avLst/>
              </a:prstTxWarp>
            </a:bodyPr>
            <a:lstStyle/>
            <a:p>
              <a:endParaRPr lang="zh-CN" altLang="en-US" dirty="0">
                <a:latin typeface="微软雅黑" panose="020B0503020204020204" pitchFamily="34" charset="-122"/>
                <a:ea typeface="微软雅黑" panose="020B0503020204020204" pitchFamily="34" charset="-122"/>
              </a:endParaRPr>
            </a:p>
          </p:txBody>
        </p:sp>
      </p:grpSp>
      <p:sp>
        <p:nvSpPr>
          <p:cNvPr id="15" name="KSO_Shape"/>
          <p:cNvSpPr>
            <a:spLocks/>
          </p:cNvSpPr>
          <p:nvPr userDrawn="1"/>
        </p:nvSpPr>
        <p:spPr bwMode="auto">
          <a:xfrm>
            <a:off x="536470" y="259077"/>
            <a:ext cx="256877" cy="218469"/>
          </a:xfrm>
          <a:custGeom>
            <a:avLst/>
            <a:gdLst>
              <a:gd name="T0" fmla="*/ 1221908 w 2276475"/>
              <a:gd name="T1" fmla="*/ 1328927 h 1936751"/>
              <a:gd name="T2" fmla="*/ 1196654 w 2276475"/>
              <a:gd name="T3" fmla="*/ 1388292 h 1936751"/>
              <a:gd name="T4" fmla="*/ 691864 w 2276475"/>
              <a:gd name="T5" fmla="*/ 1376845 h 1936751"/>
              <a:gd name="T6" fmla="*/ 695585 w 2276475"/>
              <a:gd name="T7" fmla="*/ 1314285 h 1936751"/>
              <a:gd name="T8" fmla="*/ 1104489 w 2276475"/>
              <a:gd name="T9" fmla="*/ 1115137 h 1936751"/>
              <a:gd name="T10" fmla="*/ 1117497 w 2276475"/>
              <a:gd name="T11" fmla="*/ 1168850 h 1936751"/>
              <a:gd name="T12" fmla="*/ 811396 w 2276475"/>
              <a:gd name="T13" fmla="*/ 1188695 h 1936751"/>
              <a:gd name="T14" fmla="*/ 783254 w 2276475"/>
              <a:gd name="T15" fmla="*/ 1141068 h 1936751"/>
              <a:gd name="T16" fmla="*/ 309026 w 2276475"/>
              <a:gd name="T17" fmla="*/ 898551 h 1936751"/>
              <a:gd name="T18" fmla="*/ 798665 w 2276475"/>
              <a:gd name="T19" fmla="*/ 935449 h 1936751"/>
              <a:gd name="T20" fmla="*/ 759855 w 2276475"/>
              <a:gd name="T21" fmla="*/ 989335 h 1936751"/>
              <a:gd name="T22" fmla="*/ 259317 w 2276475"/>
              <a:gd name="T23" fmla="*/ 967303 h 1936751"/>
              <a:gd name="T24" fmla="*/ 277393 w 2276475"/>
              <a:gd name="T25" fmla="*/ 906514 h 1936751"/>
              <a:gd name="T26" fmla="*/ 1086287 w 2276475"/>
              <a:gd name="T27" fmla="*/ 817903 h 1936751"/>
              <a:gd name="T28" fmla="*/ 1028372 w 2276475"/>
              <a:gd name="T29" fmla="*/ 919230 h 1936751"/>
              <a:gd name="T30" fmla="*/ 999280 w 2276475"/>
              <a:gd name="T31" fmla="*/ 917630 h 1936751"/>
              <a:gd name="T32" fmla="*/ 289574 w 2276475"/>
              <a:gd name="T33" fmla="*/ 706099 h 1936751"/>
              <a:gd name="T34" fmla="*/ 590631 w 2276475"/>
              <a:gd name="T35" fmla="*/ 735033 h 1936751"/>
              <a:gd name="T36" fmla="*/ 567535 w 2276475"/>
              <a:gd name="T37" fmla="*/ 784938 h 1936751"/>
              <a:gd name="T38" fmla="*/ 259309 w 2276475"/>
              <a:gd name="T39" fmla="*/ 770073 h 1936751"/>
              <a:gd name="T40" fmla="*/ 267273 w 2276475"/>
              <a:gd name="T41" fmla="*/ 715124 h 1936751"/>
              <a:gd name="T42" fmla="*/ 836933 w 2276475"/>
              <a:gd name="T43" fmla="*/ 505684 h 1936751"/>
              <a:gd name="T44" fmla="*/ 846494 w 2276475"/>
              <a:gd name="T45" fmla="*/ 574170 h 1936751"/>
              <a:gd name="T46" fmla="*/ 268069 w 2276475"/>
              <a:gd name="T47" fmla="*/ 592752 h 1936751"/>
              <a:gd name="T48" fmla="*/ 238855 w 2276475"/>
              <a:gd name="T49" fmla="*/ 530105 h 1936751"/>
              <a:gd name="T50" fmla="*/ 1467818 w 2276475"/>
              <a:gd name="T51" fmla="*/ 344025 h 1936751"/>
              <a:gd name="T52" fmla="*/ 1566759 w 2276475"/>
              <a:gd name="T53" fmla="*/ 428438 h 1936751"/>
              <a:gd name="T54" fmla="*/ 1578461 w 2276475"/>
              <a:gd name="T55" fmla="*/ 479936 h 1936751"/>
              <a:gd name="T56" fmla="*/ 1197862 w 2276475"/>
              <a:gd name="T57" fmla="*/ 846789 h 1936751"/>
              <a:gd name="T58" fmla="*/ 1138817 w 2276475"/>
              <a:gd name="T59" fmla="*/ 842806 h 1936751"/>
              <a:gd name="T60" fmla="*/ 1093869 w 2276475"/>
              <a:gd name="T61" fmla="*/ 799538 h 1936751"/>
              <a:gd name="T62" fmla="*/ 1075782 w 2276475"/>
              <a:gd name="T63" fmla="*/ 737423 h 1936751"/>
              <a:gd name="T64" fmla="*/ 1456382 w 2276475"/>
              <a:gd name="T65" fmla="*/ 344821 h 1936751"/>
              <a:gd name="T66" fmla="*/ 199469 w 2276475"/>
              <a:gd name="T67" fmla="*/ 367345 h 1936751"/>
              <a:gd name="T68" fmla="*/ 114475 w 2276475"/>
              <a:gd name="T69" fmla="*/ 448541 h 1936751"/>
              <a:gd name="T70" fmla="*/ 103321 w 2276475"/>
              <a:gd name="T71" fmla="*/ 1407238 h 1936751"/>
              <a:gd name="T72" fmla="*/ 171315 w 2276475"/>
              <a:gd name="T73" fmla="*/ 1503559 h 1936751"/>
              <a:gd name="T74" fmla="*/ 1382734 w 2276475"/>
              <a:gd name="T75" fmla="*/ 1530890 h 1936751"/>
              <a:gd name="T76" fmla="*/ 1488975 w 2276475"/>
              <a:gd name="T77" fmla="*/ 1477289 h 1936751"/>
              <a:gd name="T78" fmla="*/ 1531737 w 2276475"/>
              <a:gd name="T79" fmla="*/ 1365845 h 1936751"/>
              <a:gd name="T80" fmla="*/ 1605841 w 2276475"/>
              <a:gd name="T81" fmla="*/ 1539381 h 1936751"/>
              <a:gd name="T82" fmla="*/ 1513146 w 2276475"/>
              <a:gd name="T83" fmla="*/ 1611821 h 1936751"/>
              <a:gd name="T84" fmla="*/ 101461 w 2276475"/>
              <a:gd name="T85" fmla="*/ 1605982 h 1936751"/>
              <a:gd name="T86" fmla="*/ 16468 w 2276475"/>
              <a:gd name="T87" fmla="*/ 1525317 h 1936751"/>
              <a:gd name="T88" fmla="*/ 5312 w 2276475"/>
              <a:gd name="T89" fmla="*/ 391226 h 1936751"/>
              <a:gd name="T90" fmla="*/ 73307 w 2276475"/>
              <a:gd name="T91" fmla="*/ 295170 h 1936751"/>
              <a:gd name="T92" fmla="*/ 1746529 w 2276475"/>
              <a:gd name="T93" fmla="*/ 88926 h 1936751"/>
              <a:gd name="T94" fmla="*/ 1805153 w 2276475"/>
              <a:gd name="T95" fmla="*/ 114614 h 1936751"/>
              <a:gd name="T96" fmla="*/ 1838312 w 2276475"/>
              <a:gd name="T97" fmla="*/ 176846 h 1936751"/>
              <a:gd name="T98" fmla="*/ 1821600 w 2276475"/>
              <a:gd name="T99" fmla="*/ 237490 h 1936751"/>
              <a:gd name="T100" fmla="*/ 1620792 w 2276475"/>
              <a:gd name="T101" fmla="*/ 421806 h 1936751"/>
              <a:gd name="T102" fmla="*/ 1543068 w 2276475"/>
              <a:gd name="T103" fmla="*/ 339447 h 1936751"/>
              <a:gd name="T104" fmla="*/ 1506460 w 2276475"/>
              <a:gd name="T105" fmla="*/ 289925 h 1936751"/>
              <a:gd name="T106" fmla="*/ 1716818 w 2276475"/>
              <a:gd name="T107" fmla="*/ 92634 h 1936751"/>
              <a:gd name="T108" fmla="*/ 1893521 w 2276475"/>
              <a:gd name="T109" fmla="*/ 35131 h 1936751"/>
              <a:gd name="T110" fmla="*/ 1889783 w 2276475"/>
              <a:gd name="T111" fmla="*/ 106078 h 1936751"/>
              <a:gd name="T112" fmla="*/ 1844400 w 2276475"/>
              <a:gd name="T113" fmla="*/ 105545 h 1936751"/>
              <a:gd name="T114" fmla="*/ 1793944 w 2276475"/>
              <a:gd name="T115" fmla="*/ 59669 h 1936751"/>
              <a:gd name="T116" fmla="*/ 1847069 w 2276475"/>
              <a:gd name="T117" fmla="*/ 16194 h 1936751"/>
              <a:gd name="T118" fmla="*/ 1697756 w 2276475"/>
              <a:gd name="T119" fmla="*/ 22017 h 1936751"/>
              <a:gd name="T120" fmla="*/ 1364698 w 2276475"/>
              <a:gd name="T121" fmla="*/ 383050 h 1936751"/>
              <a:gd name="T122" fmla="*/ 1317840 w 2276475"/>
              <a:gd name="T123" fmla="*/ 375887 h 1936751"/>
              <a:gd name="T124" fmla="*/ 1320237 w 2276475"/>
              <a:gd name="T125" fmla="*/ 329200 h 193675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276475" h="1936751">
                <a:moveTo>
                  <a:pt x="872202" y="1555750"/>
                </a:moveTo>
                <a:lnTo>
                  <a:pt x="879190" y="1555750"/>
                </a:lnTo>
                <a:lnTo>
                  <a:pt x="1397284" y="1555750"/>
                </a:lnTo>
                <a:lnTo>
                  <a:pt x="1404272" y="1555750"/>
                </a:lnTo>
                <a:lnTo>
                  <a:pt x="1410943" y="1557024"/>
                </a:lnTo>
                <a:lnTo>
                  <a:pt x="1417614" y="1557979"/>
                </a:lnTo>
                <a:lnTo>
                  <a:pt x="1423649" y="1560208"/>
                </a:lnTo>
                <a:lnTo>
                  <a:pt x="1430002" y="1562437"/>
                </a:lnTo>
                <a:lnTo>
                  <a:pt x="1435403" y="1565303"/>
                </a:lnTo>
                <a:lnTo>
                  <a:pt x="1440485" y="1568168"/>
                </a:lnTo>
                <a:lnTo>
                  <a:pt x="1445567" y="1571989"/>
                </a:lnTo>
                <a:lnTo>
                  <a:pt x="1450015" y="1576128"/>
                </a:lnTo>
                <a:lnTo>
                  <a:pt x="1453509" y="1580268"/>
                </a:lnTo>
                <a:lnTo>
                  <a:pt x="1457321" y="1584726"/>
                </a:lnTo>
                <a:lnTo>
                  <a:pt x="1460180" y="1589502"/>
                </a:lnTo>
                <a:lnTo>
                  <a:pt x="1462403" y="1594915"/>
                </a:lnTo>
                <a:lnTo>
                  <a:pt x="1463674" y="1600009"/>
                </a:lnTo>
                <a:lnTo>
                  <a:pt x="1464944" y="1605741"/>
                </a:lnTo>
                <a:lnTo>
                  <a:pt x="1465262" y="1611472"/>
                </a:lnTo>
                <a:lnTo>
                  <a:pt x="1464944" y="1617203"/>
                </a:lnTo>
                <a:lnTo>
                  <a:pt x="1463674" y="1622935"/>
                </a:lnTo>
                <a:lnTo>
                  <a:pt x="1462403" y="1628029"/>
                </a:lnTo>
                <a:lnTo>
                  <a:pt x="1460180" y="1633124"/>
                </a:lnTo>
                <a:lnTo>
                  <a:pt x="1457321" y="1638218"/>
                </a:lnTo>
                <a:lnTo>
                  <a:pt x="1453509" y="1642358"/>
                </a:lnTo>
                <a:lnTo>
                  <a:pt x="1450015" y="1646815"/>
                </a:lnTo>
                <a:lnTo>
                  <a:pt x="1445567" y="1650955"/>
                </a:lnTo>
                <a:lnTo>
                  <a:pt x="1440485" y="1654457"/>
                </a:lnTo>
                <a:lnTo>
                  <a:pt x="1435403" y="1657641"/>
                </a:lnTo>
                <a:lnTo>
                  <a:pt x="1430002" y="1660507"/>
                </a:lnTo>
                <a:lnTo>
                  <a:pt x="1423649" y="1662736"/>
                </a:lnTo>
                <a:lnTo>
                  <a:pt x="1417614" y="1664328"/>
                </a:lnTo>
                <a:lnTo>
                  <a:pt x="1410943" y="1665920"/>
                </a:lnTo>
                <a:lnTo>
                  <a:pt x="1404272" y="1666875"/>
                </a:lnTo>
                <a:lnTo>
                  <a:pt x="1397284" y="1666875"/>
                </a:lnTo>
                <a:lnTo>
                  <a:pt x="879190" y="1666875"/>
                </a:lnTo>
                <a:lnTo>
                  <a:pt x="872202" y="1666875"/>
                </a:lnTo>
                <a:lnTo>
                  <a:pt x="865531" y="1665920"/>
                </a:lnTo>
                <a:lnTo>
                  <a:pt x="858860" y="1664328"/>
                </a:lnTo>
                <a:lnTo>
                  <a:pt x="852507" y="1662736"/>
                </a:lnTo>
                <a:lnTo>
                  <a:pt x="846790" y="1660507"/>
                </a:lnTo>
                <a:lnTo>
                  <a:pt x="841389" y="1657641"/>
                </a:lnTo>
                <a:lnTo>
                  <a:pt x="835989" y="1654139"/>
                </a:lnTo>
                <a:lnTo>
                  <a:pt x="831224" y="1650955"/>
                </a:lnTo>
                <a:lnTo>
                  <a:pt x="826777" y="1646815"/>
                </a:lnTo>
                <a:lnTo>
                  <a:pt x="822648" y="1642358"/>
                </a:lnTo>
                <a:lnTo>
                  <a:pt x="819471" y="1637900"/>
                </a:lnTo>
                <a:lnTo>
                  <a:pt x="816612" y="1633124"/>
                </a:lnTo>
                <a:lnTo>
                  <a:pt x="814389" y="1628029"/>
                </a:lnTo>
                <a:lnTo>
                  <a:pt x="812483" y="1622935"/>
                </a:lnTo>
                <a:lnTo>
                  <a:pt x="811530" y="1617203"/>
                </a:lnTo>
                <a:lnTo>
                  <a:pt x="811212" y="1611472"/>
                </a:lnTo>
                <a:lnTo>
                  <a:pt x="811530" y="1605741"/>
                </a:lnTo>
                <a:lnTo>
                  <a:pt x="812483" y="1600009"/>
                </a:lnTo>
                <a:lnTo>
                  <a:pt x="814389" y="1594915"/>
                </a:lnTo>
                <a:lnTo>
                  <a:pt x="816612" y="1589820"/>
                </a:lnTo>
                <a:lnTo>
                  <a:pt x="819471" y="1584726"/>
                </a:lnTo>
                <a:lnTo>
                  <a:pt x="822648" y="1580268"/>
                </a:lnTo>
                <a:lnTo>
                  <a:pt x="826777" y="1576128"/>
                </a:lnTo>
                <a:lnTo>
                  <a:pt x="831224" y="1571989"/>
                </a:lnTo>
                <a:lnTo>
                  <a:pt x="835989" y="1568168"/>
                </a:lnTo>
                <a:lnTo>
                  <a:pt x="841389" y="1565303"/>
                </a:lnTo>
                <a:lnTo>
                  <a:pt x="846790" y="1562437"/>
                </a:lnTo>
                <a:lnTo>
                  <a:pt x="852507" y="1560208"/>
                </a:lnTo>
                <a:lnTo>
                  <a:pt x="858860" y="1558298"/>
                </a:lnTo>
                <a:lnTo>
                  <a:pt x="865531" y="1557024"/>
                </a:lnTo>
                <a:lnTo>
                  <a:pt x="872202" y="1555750"/>
                </a:lnTo>
                <a:close/>
                <a:moveTo>
                  <a:pt x="984211" y="1325563"/>
                </a:moveTo>
                <a:lnTo>
                  <a:pt x="1292263" y="1325563"/>
                </a:lnTo>
                <a:lnTo>
                  <a:pt x="1297339" y="1325880"/>
                </a:lnTo>
                <a:lnTo>
                  <a:pt x="1302415" y="1326513"/>
                </a:lnTo>
                <a:lnTo>
                  <a:pt x="1307174" y="1327779"/>
                </a:lnTo>
                <a:lnTo>
                  <a:pt x="1311615" y="1329361"/>
                </a:lnTo>
                <a:lnTo>
                  <a:pt x="1315740" y="1331260"/>
                </a:lnTo>
                <a:lnTo>
                  <a:pt x="1319864" y="1333792"/>
                </a:lnTo>
                <a:lnTo>
                  <a:pt x="1323671" y="1336640"/>
                </a:lnTo>
                <a:lnTo>
                  <a:pt x="1327161" y="1340121"/>
                </a:lnTo>
                <a:lnTo>
                  <a:pt x="1330333" y="1343286"/>
                </a:lnTo>
                <a:lnTo>
                  <a:pt x="1332871" y="1347400"/>
                </a:lnTo>
                <a:lnTo>
                  <a:pt x="1335409" y="1351198"/>
                </a:lnTo>
                <a:lnTo>
                  <a:pt x="1337630" y="1355629"/>
                </a:lnTo>
                <a:lnTo>
                  <a:pt x="1339216" y="1360059"/>
                </a:lnTo>
                <a:lnTo>
                  <a:pt x="1340485" y="1364807"/>
                </a:lnTo>
                <a:lnTo>
                  <a:pt x="1341437" y="1369870"/>
                </a:lnTo>
                <a:lnTo>
                  <a:pt x="1341437" y="1374934"/>
                </a:lnTo>
                <a:lnTo>
                  <a:pt x="1341437" y="1379681"/>
                </a:lnTo>
                <a:lnTo>
                  <a:pt x="1340485" y="1384745"/>
                </a:lnTo>
                <a:lnTo>
                  <a:pt x="1339216" y="1389492"/>
                </a:lnTo>
                <a:lnTo>
                  <a:pt x="1337630" y="1393923"/>
                </a:lnTo>
                <a:lnTo>
                  <a:pt x="1335409" y="1398037"/>
                </a:lnTo>
                <a:lnTo>
                  <a:pt x="1332871" y="1402151"/>
                </a:lnTo>
                <a:lnTo>
                  <a:pt x="1330016" y="1405632"/>
                </a:lnTo>
                <a:lnTo>
                  <a:pt x="1327161" y="1409430"/>
                </a:lnTo>
                <a:lnTo>
                  <a:pt x="1323671" y="1412595"/>
                </a:lnTo>
                <a:lnTo>
                  <a:pt x="1319864" y="1415443"/>
                </a:lnTo>
                <a:lnTo>
                  <a:pt x="1315740" y="1417659"/>
                </a:lnTo>
                <a:lnTo>
                  <a:pt x="1311615" y="1419874"/>
                </a:lnTo>
                <a:lnTo>
                  <a:pt x="1306857" y="1421773"/>
                </a:lnTo>
                <a:lnTo>
                  <a:pt x="1302415" y="1422722"/>
                </a:lnTo>
                <a:lnTo>
                  <a:pt x="1297339" y="1423672"/>
                </a:lnTo>
                <a:lnTo>
                  <a:pt x="1292263" y="1423988"/>
                </a:lnTo>
                <a:lnTo>
                  <a:pt x="984211" y="1423988"/>
                </a:lnTo>
                <a:lnTo>
                  <a:pt x="979453" y="1423672"/>
                </a:lnTo>
                <a:lnTo>
                  <a:pt x="974377" y="1422722"/>
                </a:lnTo>
                <a:lnTo>
                  <a:pt x="969618" y="1421773"/>
                </a:lnTo>
                <a:lnTo>
                  <a:pt x="965176" y="1419874"/>
                </a:lnTo>
                <a:lnTo>
                  <a:pt x="960735" y="1417659"/>
                </a:lnTo>
                <a:lnTo>
                  <a:pt x="956928" y="1415443"/>
                </a:lnTo>
                <a:lnTo>
                  <a:pt x="952803" y="1412595"/>
                </a:lnTo>
                <a:lnTo>
                  <a:pt x="949631" y="1409430"/>
                </a:lnTo>
                <a:lnTo>
                  <a:pt x="946141" y="1405632"/>
                </a:lnTo>
                <a:lnTo>
                  <a:pt x="943286" y="1402151"/>
                </a:lnTo>
                <a:lnTo>
                  <a:pt x="941065" y="1398037"/>
                </a:lnTo>
                <a:lnTo>
                  <a:pt x="938844" y="1393923"/>
                </a:lnTo>
                <a:lnTo>
                  <a:pt x="937258" y="1389492"/>
                </a:lnTo>
                <a:lnTo>
                  <a:pt x="935989" y="1384745"/>
                </a:lnTo>
                <a:lnTo>
                  <a:pt x="935355" y="1379681"/>
                </a:lnTo>
                <a:lnTo>
                  <a:pt x="935037" y="1374934"/>
                </a:lnTo>
                <a:lnTo>
                  <a:pt x="935355" y="1369870"/>
                </a:lnTo>
                <a:lnTo>
                  <a:pt x="935989" y="1364807"/>
                </a:lnTo>
                <a:lnTo>
                  <a:pt x="937258" y="1360059"/>
                </a:lnTo>
                <a:lnTo>
                  <a:pt x="938844" y="1355629"/>
                </a:lnTo>
                <a:lnTo>
                  <a:pt x="940748" y="1351198"/>
                </a:lnTo>
                <a:lnTo>
                  <a:pt x="943286" y="1347400"/>
                </a:lnTo>
                <a:lnTo>
                  <a:pt x="946141" y="1343286"/>
                </a:lnTo>
                <a:lnTo>
                  <a:pt x="949631" y="1340121"/>
                </a:lnTo>
                <a:lnTo>
                  <a:pt x="952803" y="1336640"/>
                </a:lnTo>
                <a:lnTo>
                  <a:pt x="956928" y="1333792"/>
                </a:lnTo>
                <a:lnTo>
                  <a:pt x="960735" y="1331260"/>
                </a:lnTo>
                <a:lnTo>
                  <a:pt x="965176" y="1329361"/>
                </a:lnTo>
                <a:lnTo>
                  <a:pt x="969618" y="1327779"/>
                </a:lnTo>
                <a:lnTo>
                  <a:pt x="974377" y="1326513"/>
                </a:lnTo>
                <a:lnTo>
                  <a:pt x="979453" y="1325880"/>
                </a:lnTo>
                <a:lnTo>
                  <a:pt x="984211" y="1325563"/>
                </a:lnTo>
                <a:close/>
                <a:moveTo>
                  <a:pt x="369286" y="1074738"/>
                </a:moveTo>
                <a:lnTo>
                  <a:pt x="887697" y="1074738"/>
                </a:lnTo>
                <a:lnTo>
                  <a:pt x="894368" y="1075056"/>
                </a:lnTo>
                <a:lnTo>
                  <a:pt x="901356" y="1076008"/>
                </a:lnTo>
                <a:lnTo>
                  <a:pt x="908027" y="1077278"/>
                </a:lnTo>
                <a:lnTo>
                  <a:pt x="914063" y="1079183"/>
                </a:lnTo>
                <a:lnTo>
                  <a:pt x="920098" y="1081406"/>
                </a:lnTo>
                <a:lnTo>
                  <a:pt x="925816" y="1084263"/>
                </a:lnTo>
                <a:lnTo>
                  <a:pt x="930898" y="1087438"/>
                </a:lnTo>
                <a:lnTo>
                  <a:pt x="935663" y="1090931"/>
                </a:lnTo>
                <a:lnTo>
                  <a:pt x="940110" y="1094741"/>
                </a:lnTo>
                <a:lnTo>
                  <a:pt x="944240" y="1099186"/>
                </a:lnTo>
                <a:lnTo>
                  <a:pt x="947416" y="1103948"/>
                </a:lnTo>
                <a:lnTo>
                  <a:pt x="950275" y="1108711"/>
                </a:lnTo>
                <a:lnTo>
                  <a:pt x="952499" y="1113791"/>
                </a:lnTo>
                <a:lnTo>
                  <a:pt x="954405" y="1118871"/>
                </a:lnTo>
                <a:lnTo>
                  <a:pt x="955358" y="1124903"/>
                </a:lnTo>
                <a:lnTo>
                  <a:pt x="955675" y="1130301"/>
                </a:lnTo>
                <a:lnTo>
                  <a:pt x="955358" y="1136016"/>
                </a:lnTo>
                <a:lnTo>
                  <a:pt x="954405" y="1141413"/>
                </a:lnTo>
                <a:lnTo>
                  <a:pt x="952499" y="1147128"/>
                </a:lnTo>
                <a:lnTo>
                  <a:pt x="950275" y="1152208"/>
                </a:lnTo>
                <a:lnTo>
                  <a:pt x="947416" y="1156971"/>
                </a:lnTo>
                <a:lnTo>
                  <a:pt x="944240" y="1161098"/>
                </a:lnTo>
                <a:lnTo>
                  <a:pt x="940110" y="1165543"/>
                </a:lnTo>
                <a:lnTo>
                  <a:pt x="935663" y="1169671"/>
                </a:lnTo>
                <a:lnTo>
                  <a:pt x="930898" y="1173163"/>
                </a:lnTo>
                <a:lnTo>
                  <a:pt x="925816" y="1176656"/>
                </a:lnTo>
                <a:lnTo>
                  <a:pt x="920098" y="1179196"/>
                </a:lnTo>
                <a:lnTo>
                  <a:pt x="914063" y="1181736"/>
                </a:lnTo>
                <a:lnTo>
                  <a:pt x="908027" y="1183323"/>
                </a:lnTo>
                <a:lnTo>
                  <a:pt x="901356" y="1184593"/>
                </a:lnTo>
                <a:lnTo>
                  <a:pt x="894368" y="1185546"/>
                </a:lnTo>
                <a:lnTo>
                  <a:pt x="887697" y="1185863"/>
                </a:lnTo>
                <a:lnTo>
                  <a:pt x="369286" y="1185863"/>
                </a:lnTo>
                <a:lnTo>
                  <a:pt x="362615" y="1185546"/>
                </a:lnTo>
                <a:lnTo>
                  <a:pt x="355944" y="1184593"/>
                </a:lnTo>
                <a:lnTo>
                  <a:pt x="349273" y="1183323"/>
                </a:lnTo>
                <a:lnTo>
                  <a:pt x="343238" y="1181736"/>
                </a:lnTo>
                <a:lnTo>
                  <a:pt x="337203" y="1179196"/>
                </a:lnTo>
                <a:lnTo>
                  <a:pt x="331485" y="1176656"/>
                </a:lnTo>
                <a:lnTo>
                  <a:pt x="326402" y="1173163"/>
                </a:lnTo>
                <a:lnTo>
                  <a:pt x="321637" y="1169671"/>
                </a:lnTo>
                <a:lnTo>
                  <a:pt x="317190" y="1165543"/>
                </a:lnTo>
                <a:lnTo>
                  <a:pt x="313378" y="1161098"/>
                </a:lnTo>
                <a:lnTo>
                  <a:pt x="309884" y="1156971"/>
                </a:lnTo>
                <a:lnTo>
                  <a:pt x="307025" y="1152208"/>
                </a:lnTo>
                <a:lnTo>
                  <a:pt x="304802" y="1147128"/>
                </a:lnTo>
                <a:lnTo>
                  <a:pt x="302896" y="1141413"/>
                </a:lnTo>
                <a:lnTo>
                  <a:pt x="301943" y="1136016"/>
                </a:lnTo>
                <a:lnTo>
                  <a:pt x="301625" y="1130301"/>
                </a:lnTo>
                <a:lnTo>
                  <a:pt x="301943" y="1124903"/>
                </a:lnTo>
                <a:lnTo>
                  <a:pt x="302896" y="1119188"/>
                </a:lnTo>
                <a:lnTo>
                  <a:pt x="304802" y="1113791"/>
                </a:lnTo>
                <a:lnTo>
                  <a:pt x="307025" y="1108711"/>
                </a:lnTo>
                <a:lnTo>
                  <a:pt x="309884" y="1103948"/>
                </a:lnTo>
                <a:lnTo>
                  <a:pt x="313378" y="1099186"/>
                </a:lnTo>
                <a:lnTo>
                  <a:pt x="317190" y="1094741"/>
                </a:lnTo>
                <a:lnTo>
                  <a:pt x="321637" y="1091248"/>
                </a:lnTo>
                <a:lnTo>
                  <a:pt x="326402" y="1087438"/>
                </a:lnTo>
                <a:lnTo>
                  <a:pt x="331485" y="1084263"/>
                </a:lnTo>
                <a:lnTo>
                  <a:pt x="337203" y="1081406"/>
                </a:lnTo>
                <a:lnTo>
                  <a:pt x="343238" y="1079183"/>
                </a:lnTo>
                <a:lnTo>
                  <a:pt x="349273" y="1077278"/>
                </a:lnTo>
                <a:lnTo>
                  <a:pt x="355944" y="1076008"/>
                </a:lnTo>
                <a:lnTo>
                  <a:pt x="362615" y="1075056"/>
                </a:lnTo>
                <a:lnTo>
                  <a:pt x="369286" y="1074738"/>
                </a:lnTo>
                <a:close/>
                <a:moveTo>
                  <a:pt x="1261435" y="965200"/>
                </a:moveTo>
                <a:lnTo>
                  <a:pt x="1264624" y="965200"/>
                </a:lnTo>
                <a:lnTo>
                  <a:pt x="1267814" y="965200"/>
                </a:lnTo>
                <a:lnTo>
                  <a:pt x="1271322" y="965838"/>
                </a:lnTo>
                <a:lnTo>
                  <a:pt x="1275149" y="967114"/>
                </a:lnTo>
                <a:lnTo>
                  <a:pt x="1278977" y="968390"/>
                </a:lnTo>
                <a:lnTo>
                  <a:pt x="1282804" y="969984"/>
                </a:lnTo>
                <a:lnTo>
                  <a:pt x="1290777" y="973811"/>
                </a:lnTo>
                <a:lnTo>
                  <a:pt x="1298113" y="978277"/>
                </a:lnTo>
                <a:lnTo>
                  <a:pt x="1304491" y="982742"/>
                </a:lnTo>
                <a:lnTo>
                  <a:pt x="1308637" y="986250"/>
                </a:lnTo>
                <a:lnTo>
                  <a:pt x="1312784" y="990715"/>
                </a:lnTo>
                <a:lnTo>
                  <a:pt x="1317249" y="997094"/>
                </a:lnTo>
                <a:lnTo>
                  <a:pt x="1321395" y="1004429"/>
                </a:lnTo>
                <a:lnTo>
                  <a:pt x="1325222" y="1012403"/>
                </a:lnTo>
                <a:lnTo>
                  <a:pt x="1326817" y="1016549"/>
                </a:lnTo>
                <a:lnTo>
                  <a:pt x="1328092" y="1020057"/>
                </a:lnTo>
                <a:lnTo>
                  <a:pt x="1329368" y="1024203"/>
                </a:lnTo>
                <a:lnTo>
                  <a:pt x="1330006" y="1027711"/>
                </a:lnTo>
                <a:lnTo>
                  <a:pt x="1330325" y="1030901"/>
                </a:lnTo>
                <a:lnTo>
                  <a:pt x="1330006" y="1034090"/>
                </a:lnTo>
                <a:lnTo>
                  <a:pt x="1329368" y="1036004"/>
                </a:lnTo>
                <a:lnTo>
                  <a:pt x="1327774" y="1038236"/>
                </a:lnTo>
                <a:lnTo>
                  <a:pt x="1228904" y="1099472"/>
                </a:lnTo>
                <a:lnTo>
                  <a:pt x="1226990" y="1101066"/>
                </a:lnTo>
                <a:lnTo>
                  <a:pt x="1225396" y="1102342"/>
                </a:lnTo>
                <a:lnTo>
                  <a:pt x="1223163" y="1103618"/>
                </a:lnTo>
                <a:lnTo>
                  <a:pt x="1220930" y="1104575"/>
                </a:lnTo>
                <a:lnTo>
                  <a:pt x="1219017" y="1105213"/>
                </a:lnTo>
                <a:lnTo>
                  <a:pt x="1216784" y="1105850"/>
                </a:lnTo>
                <a:lnTo>
                  <a:pt x="1212000" y="1106488"/>
                </a:lnTo>
                <a:lnTo>
                  <a:pt x="1207854" y="1105850"/>
                </a:lnTo>
                <a:lnTo>
                  <a:pt x="1205622" y="1105213"/>
                </a:lnTo>
                <a:lnTo>
                  <a:pt x="1203389" y="1104575"/>
                </a:lnTo>
                <a:lnTo>
                  <a:pt x="1201475" y="1103618"/>
                </a:lnTo>
                <a:lnTo>
                  <a:pt x="1199243" y="1102342"/>
                </a:lnTo>
                <a:lnTo>
                  <a:pt x="1197329" y="1101066"/>
                </a:lnTo>
                <a:lnTo>
                  <a:pt x="1195735" y="1099472"/>
                </a:lnTo>
                <a:lnTo>
                  <a:pt x="1194140" y="1097558"/>
                </a:lnTo>
                <a:lnTo>
                  <a:pt x="1192864" y="1095963"/>
                </a:lnTo>
                <a:lnTo>
                  <a:pt x="1191588" y="1093731"/>
                </a:lnTo>
                <a:lnTo>
                  <a:pt x="1190632" y="1091817"/>
                </a:lnTo>
                <a:lnTo>
                  <a:pt x="1189356" y="1087352"/>
                </a:lnTo>
                <a:lnTo>
                  <a:pt x="1189037" y="1082887"/>
                </a:lnTo>
                <a:lnTo>
                  <a:pt x="1189356" y="1078741"/>
                </a:lnTo>
                <a:lnTo>
                  <a:pt x="1190632" y="1074276"/>
                </a:lnTo>
                <a:lnTo>
                  <a:pt x="1191588" y="1072043"/>
                </a:lnTo>
                <a:lnTo>
                  <a:pt x="1192864" y="1070130"/>
                </a:lnTo>
                <a:lnTo>
                  <a:pt x="1194140" y="1068535"/>
                </a:lnTo>
                <a:lnTo>
                  <a:pt x="1195735" y="1066621"/>
                </a:lnTo>
                <a:lnTo>
                  <a:pt x="1257289" y="967433"/>
                </a:lnTo>
                <a:lnTo>
                  <a:pt x="1258884" y="965838"/>
                </a:lnTo>
                <a:lnTo>
                  <a:pt x="1261435" y="965200"/>
                </a:lnTo>
                <a:close/>
                <a:moveTo>
                  <a:pt x="346041" y="844550"/>
                </a:moveTo>
                <a:lnTo>
                  <a:pt x="350799" y="844550"/>
                </a:lnTo>
                <a:lnTo>
                  <a:pt x="658851" y="844550"/>
                </a:lnTo>
                <a:lnTo>
                  <a:pt x="663927" y="844550"/>
                </a:lnTo>
                <a:lnTo>
                  <a:pt x="669003" y="845185"/>
                </a:lnTo>
                <a:lnTo>
                  <a:pt x="673762" y="846773"/>
                </a:lnTo>
                <a:lnTo>
                  <a:pt x="678204" y="848043"/>
                </a:lnTo>
                <a:lnTo>
                  <a:pt x="682645" y="850265"/>
                </a:lnTo>
                <a:lnTo>
                  <a:pt x="686452" y="852805"/>
                </a:lnTo>
                <a:lnTo>
                  <a:pt x="690259" y="855345"/>
                </a:lnTo>
                <a:lnTo>
                  <a:pt x="693749" y="858838"/>
                </a:lnTo>
                <a:lnTo>
                  <a:pt x="697239" y="862330"/>
                </a:lnTo>
                <a:lnTo>
                  <a:pt x="699777" y="865823"/>
                </a:lnTo>
                <a:lnTo>
                  <a:pt x="702315" y="869950"/>
                </a:lnTo>
                <a:lnTo>
                  <a:pt x="704218" y="874395"/>
                </a:lnTo>
                <a:lnTo>
                  <a:pt x="705804" y="879158"/>
                </a:lnTo>
                <a:lnTo>
                  <a:pt x="707391" y="883920"/>
                </a:lnTo>
                <a:lnTo>
                  <a:pt x="708025" y="888683"/>
                </a:lnTo>
                <a:lnTo>
                  <a:pt x="708025" y="893763"/>
                </a:lnTo>
                <a:lnTo>
                  <a:pt x="708025" y="898843"/>
                </a:lnTo>
                <a:lnTo>
                  <a:pt x="707391" y="903605"/>
                </a:lnTo>
                <a:lnTo>
                  <a:pt x="705804" y="908368"/>
                </a:lnTo>
                <a:lnTo>
                  <a:pt x="704218" y="912495"/>
                </a:lnTo>
                <a:lnTo>
                  <a:pt x="702315" y="916940"/>
                </a:lnTo>
                <a:lnTo>
                  <a:pt x="699777" y="921068"/>
                </a:lnTo>
                <a:lnTo>
                  <a:pt x="697239" y="924878"/>
                </a:lnTo>
                <a:lnTo>
                  <a:pt x="693749" y="928370"/>
                </a:lnTo>
                <a:lnTo>
                  <a:pt x="690259" y="931545"/>
                </a:lnTo>
                <a:lnTo>
                  <a:pt x="686452" y="934403"/>
                </a:lnTo>
                <a:lnTo>
                  <a:pt x="682645" y="936943"/>
                </a:lnTo>
                <a:lnTo>
                  <a:pt x="678204" y="938848"/>
                </a:lnTo>
                <a:lnTo>
                  <a:pt x="673762" y="940753"/>
                </a:lnTo>
                <a:lnTo>
                  <a:pt x="669003" y="941705"/>
                </a:lnTo>
                <a:lnTo>
                  <a:pt x="663927" y="942658"/>
                </a:lnTo>
                <a:lnTo>
                  <a:pt x="658851" y="942975"/>
                </a:lnTo>
                <a:lnTo>
                  <a:pt x="350799" y="942975"/>
                </a:lnTo>
                <a:lnTo>
                  <a:pt x="346041" y="942658"/>
                </a:lnTo>
                <a:lnTo>
                  <a:pt x="340965" y="941705"/>
                </a:lnTo>
                <a:lnTo>
                  <a:pt x="336206" y="940753"/>
                </a:lnTo>
                <a:lnTo>
                  <a:pt x="331764" y="938848"/>
                </a:lnTo>
                <a:lnTo>
                  <a:pt x="327323" y="936943"/>
                </a:lnTo>
                <a:lnTo>
                  <a:pt x="323516" y="934403"/>
                </a:lnTo>
                <a:lnTo>
                  <a:pt x="319391" y="931545"/>
                </a:lnTo>
                <a:lnTo>
                  <a:pt x="316219" y="928370"/>
                </a:lnTo>
                <a:lnTo>
                  <a:pt x="312729" y="924878"/>
                </a:lnTo>
                <a:lnTo>
                  <a:pt x="309874" y="921068"/>
                </a:lnTo>
                <a:lnTo>
                  <a:pt x="307653" y="916940"/>
                </a:lnTo>
                <a:lnTo>
                  <a:pt x="305432" y="912495"/>
                </a:lnTo>
                <a:lnTo>
                  <a:pt x="303846" y="908368"/>
                </a:lnTo>
                <a:lnTo>
                  <a:pt x="302577" y="903605"/>
                </a:lnTo>
                <a:lnTo>
                  <a:pt x="301943" y="898843"/>
                </a:lnTo>
                <a:lnTo>
                  <a:pt x="301625" y="893763"/>
                </a:lnTo>
                <a:lnTo>
                  <a:pt x="301943" y="888683"/>
                </a:lnTo>
                <a:lnTo>
                  <a:pt x="302577" y="883920"/>
                </a:lnTo>
                <a:lnTo>
                  <a:pt x="303846" y="879158"/>
                </a:lnTo>
                <a:lnTo>
                  <a:pt x="305432" y="874395"/>
                </a:lnTo>
                <a:lnTo>
                  <a:pt x="307336" y="869950"/>
                </a:lnTo>
                <a:lnTo>
                  <a:pt x="309874" y="865823"/>
                </a:lnTo>
                <a:lnTo>
                  <a:pt x="312729" y="862330"/>
                </a:lnTo>
                <a:lnTo>
                  <a:pt x="316219" y="858838"/>
                </a:lnTo>
                <a:lnTo>
                  <a:pt x="319391" y="855345"/>
                </a:lnTo>
                <a:lnTo>
                  <a:pt x="323516" y="852805"/>
                </a:lnTo>
                <a:lnTo>
                  <a:pt x="327323" y="850265"/>
                </a:lnTo>
                <a:lnTo>
                  <a:pt x="331764" y="848043"/>
                </a:lnTo>
                <a:lnTo>
                  <a:pt x="336206" y="846773"/>
                </a:lnTo>
                <a:lnTo>
                  <a:pt x="340965" y="845185"/>
                </a:lnTo>
                <a:lnTo>
                  <a:pt x="346041" y="844550"/>
                </a:lnTo>
                <a:close/>
                <a:moveTo>
                  <a:pt x="344144" y="590550"/>
                </a:moveTo>
                <a:lnTo>
                  <a:pt x="960782" y="590550"/>
                </a:lnTo>
                <a:lnTo>
                  <a:pt x="966812" y="591185"/>
                </a:lnTo>
                <a:lnTo>
                  <a:pt x="973159" y="592138"/>
                </a:lnTo>
                <a:lnTo>
                  <a:pt x="978871" y="593725"/>
                </a:lnTo>
                <a:lnTo>
                  <a:pt x="984584" y="595630"/>
                </a:lnTo>
                <a:lnTo>
                  <a:pt x="990296" y="598488"/>
                </a:lnTo>
                <a:lnTo>
                  <a:pt x="995374" y="601345"/>
                </a:lnTo>
                <a:lnTo>
                  <a:pt x="1000135" y="604838"/>
                </a:lnTo>
                <a:lnTo>
                  <a:pt x="1004260" y="608965"/>
                </a:lnTo>
                <a:lnTo>
                  <a:pt x="1008386" y="613410"/>
                </a:lnTo>
                <a:lnTo>
                  <a:pt x="1011560" y="617855"/>
                </a:lnTo>
                <a:lnTo>
                  <a:pt x="1015051" y="623253"/>
                </a:lnTo>
                <a:lnTo>
                  <a:pt x="1017590" y="628650"/>
                </a:lnTo>
                <a:lnTo>
                  <a:pt x="1019811" y="634048"/>
                </a:lnTo>
                <a:lnTo>
                  <a:pt x="1021081" y="639763"/>
                </a:lnTo>
                <a:lnTo>
                  <a:pt x="1021715" y="646113"/>
                </a:lnTo>
                <a:lnTo>
                  <a:pt x="1022350" y="652145"/>
                </a:lnTo>
                <a:lnTo>
                  <a:pt x="1021715" y="658813"/>
                </a:lnTo>
                <a:lnTo>
                  <a:pt x="1021081" y="664528"/>
                </a:lnTo>
                <a:lnTo>
                  <a:pt x="1019811" y="670878"/>
                </a:lnTo>
                <a:lnTo>
                  <a:pt x="1017590" y="676275"/>
                </a:lnTo>
                <a:lnTo>
                  <a:pt x="1015051" y="681673"/>
                </a:lnTo>
                <a:lnTo>
                  <a:pt x="1011560" y="686753"/>
                </a:lnTo>
                <a:lnTo>
                  <a:pt x="1008386" y="691515"/>
                </a:lnTo>
                <a:lnTo>
                  <a:pt x="1004260" y="695960"/>
                </a:lnTo>
                <a:lnTo>
                  <a:pt x="1000135" y="700088"/>
                </a:lnTo>
                <a:lnTo>
                  <a:pt x="995374" y="703580"/>
                </a:lnTo>
                <a:lnTo>
                  <a:pt x="990296" y="706438"/>
                </a:lnTo>
                <a:lnTo>
                  <a:pt x="984584" y="708978"/>
                </a:lnTo>
                <a:lnTo>
                  <a:pt x="978871" y="711200"/>
                </a:lnTo>
                <a:lnTo>
                  <a:pt x="973159" y="712788"/>
                </a:lnTo>
                <a:lnTo>
                  <a:pt x="966812" y="713740"/>
                </a:lnTo>
                <a:lnTo>
                  <a:pt x="960782" y="714375"/>
                </a:lnTo>
                <a:lnTo>
                  <a:pt x="344144" y="714375"/>
                </a:lnTo>
                <a:lnTo>
                  <a:pt x="338114" y="713740"/>
                </a:lnTo>
                <a:lnTo>
                  <a:pt x="331767" y="712788"/>
                </a:lnTo>
                <a:lnTo>
                  <a:pt x="326054" y="711200"/>
                </a:lnTo>
                <a:lnTo>
                  <a:pt x="320342" y="708978"/>
                </a:lnTo>
                <a:lnTo>
                  <a:pt x="314946" y="706438"/>
                </a:lnTo>
                <a:lnTo>
                  <a:pt x="309869" y="703580"/>
                </a:lnTo>
                <a:lnTo>
                  <a:pt x="305108" y="700088"/>
                </a:lnTo>
                <a:lnTo>
                  <a:pt x="300982" y="695960"/>
                </a:lnTo>
                <a:lnTo>
                  <a:pt x="296857" y="691515"/>
                </a:lnTo>
                <a:lnTo>
                  <a:pt x="293366" y="686753"/>
                </a:lnTo>
                <a:lnTo>
                  <a:pt x="290192" y="681673"/>
                </a:lnTo>
                <a:lnTo>
                  <a:pt x="287653" y="676275"/>
                </a:lnTo>
                <a:lnTo>
                  <a:pt x="285432" y="670878"/>
                </a:lnTo>
                <a:lnTo>
                  <a:pt x="284162" y="664528"/>
                </a:lnTo>
                <a:lnTo>
                  <a:pt x="282893" y="658813"/>
                </a:lnTo>
                <a:lnTo>
                  <a:pt x="282575" y="652145"/>
                </a:lnTo>
                <a:lnTo>
                  <a:pt x="282893" y="646113"/>
                </a:lnTo>
                <a:lnTo>
                  <a:pt x="284162" y="639763"/>
                </a:lnTo>
                <a:lnTo>
                  <a:pt x="285432" y="634048"/>
                </a:lnTo>
                <a:lnTo>
                  <a:pt x="287653" y="628650"/>
                </a:lnTo>
                <a:lnTo>
                  <a:pt x="290192" y="623253"/>
                </a:lnTo>
                <a:lnTo>
                  <a:pt x="293366" y="617855"/>
                </a:lnTo>
                <a:lnTo>
                  <a:pt x="296857" y="613410"/>
                </a:lnTo>
                <a:lnTo>
                  <a:pt x="300982" y="608965"/>
                </a:lnTo>
                <a:lnTo>
                  <a:pt x="305108" y="604838"/>
                </a:lnTo>
                <a:lnTo>
                  <a:pt x="309869" y="601345"/>
                </a:lnTo>
                <a:lnTo>
                  <a:pt x="314946" y="598488"/>
                </a:lnTo>
                <a:lnTo>
                  <a:pt x="320342" y="595630"/>
                </a:lnTo>
                <a:lnTo>
                  <a:pt x="326054" y="593725"/>
                </a:lnTo>
                <a:lnTo>
                  <a:pt x="331767" y="592138"/>
                </a:lnTo>
                <a:lnTo>
                  <a:pt x="338114" y="591185"/>
                </a:lnTo>
                <a:lnTo>
                  <a:pt x="344144" y="590550"/>
                </a:lnTo>
                <a:close/>
                <a:moveTo>
                  <a:pt x="1750865" y="411163"/>
                </a:moveTo>
                <a:lnTo>
                  <a:pt x="1754043" y="411481"/>
                </a:lnTo>
                <a:lnTo>
                  <a:pt x="1757540" y="411798"/>
                </a:lnTo>
                <a:lnTo>
                  <a:pt x="1760718" y="413068"/>
                </a:lnTo>
                <a:lnTo>
                  <a:pt x="1764214" y="414021"/>
                </a:lnTo>
                <a:lnTo>
                  <a:pt x="1767710" y="414973"/>
                </a:lnTo>
                <a:lnTo>
                  <a:pt x="1770889" y="416878"/>
                </a:lnTo>
                <a:lnTo>
                  <a:pt x="1777563" y="421006"/>
                </a:lnTo>
                <a:lnTo>
                  <a:pt x="1784555" y="425768"/>
                </a:lnTo>
                <a:lnTo>
                  <a:pt x="1790912" y="431166"/>
                </a:lnTo>
                <a:lnTo>
                  <a:pt x="1797904" y="437198"/>
                </a:lnTo>
                <a:lnTo>
                  <a:pt x="1812207" y="451486"/>
                </a:lnTo>
                <a:lnTo>
                  <a:pt x="1827145" y="466408"/>
                </a:lnTo>
                <a:lnTo>
                  <a:pt x="1836680" y="476251"/>
                </a:lnTo>
                <a:lnTo>
                  <a:pt x="1851935" y="491173"/>
                </a:lnTo>
                <a:lnTo>
                  <a:pt x="1865920" y="505461"/>
                </a:lnTo>
                <a:lnTo>
                  <a:pt x="1872277" y="512446"/>
                </a:lnTo>
                <a:lnTo>
                  <a:pt x="1877680" y="519431"/>
                </a:lnTo>
                <a:lnTo>
                  <a:pt x="1882447" y="525781"/>
                </a:lnTo>
                <a:lnTo>
                  <a:pt x="1886579" y="532766"/>
                </a:lnTo>
                <a:lnTo>
                  <a:pt x="1888486" y="536258"/>
                </a:lnTo>
                <a:lnTo>
                  <a:pt x="1889439" y="539433"/>
                </a:lnTo>
                <a:lnTo>
                  <a:pt x="1891029" y="542608"/>
                </a:lnTo>
                <a:lnTo>
                  <a:pt x="1891664" y="546101"/>
                </a:lnTo>
                <a:lnTo>
                  <a:pt x="1891982" y="549593"/>
                </a:lnTo>
                <a:lnTo>
                  <a:pt x="1892300" y="552768"/>
                </a:lnTo>
                <a:lnTo>
                  <a:pt x="1892300" y="556261"/>
                </a:lnTo>
                <a:lnTo>
                  <a:pt x="1891664" y="559753"/>
                </a:lnTo>
                <a:lnTo>
                  <a:pt x="1891029" y="562928"/>
                </a:lnTo>
                <a:lnTo>
                  <a:pt x="1889757" y="566738"/>
                </a:lnTo>
                <a:lnTo>
                  <a:pt x="1888486" y="570231"/>
                </a:lnTo>
                <a:lnTo>
                  <a:pt x="1886261" y="574041"/>
                </a:lnTo>
                <a:lnTo>
                  <a:pt x="1884036" y="577533"/>
                </a:lnTo>
                <a:lnTo>
                  <a:pt x="1881176" y="581343"/>
                </a:lnTo>
                <a:lnTo>
                  <a:pt x="1877680" y="585153"/>
                </a:lnTo>
                <a:lnTo>
                  <a:pt x="1874184" y="588963"/>
                </a:lnTo>
                <a:lnTo>
                  <a:pt x="1476895" y="985838"/>
                </a:lnTo>
                <a:lnTo>
                  <a:pt x="1472763" y="989966"/>
                </a:lnTo>
                <a:lnTo>
                  <a:pt x="1468313" y="993458"/>
                </a:lnTo>
                <a:lnTo>
                  <a:pt x="1464182" y="996633"/>
                </a:lnTo>
                <a:lnTo>
                  <a:pt x="1459732" y="999808"/>
                </a:lnTo>
                <a:lnTo>
                  <a:pt x="1455282" y="1002348"/>
                </a:lnTo>
                <a:lnTo>
                  <a:pt x="1450515" y="1004888"/>
                </a:lnTo>
                <a:lnTo>
                  <a:pt x="1446065" y="1007111"/>
                </a:lnTo>
                <a:lnTo>
                  <a:pt x="1440980" y="1009016"/>
                </a:lnTo>
                <a:lnTo>
                  <a:pt x="1436212" y="1010921"/>
                </a:lnTo>
                <a:lnTo>
                  <a:pt x="1431445" y="1012826"/>
                </a:lnTo>
                <a:lnTo>
                  <a:pt x="1426360" y="1013778"/>
                </a:lnTo>
                <a:lnTo>
                  <a:pt x="1421274" y="1015366"/>
                </a:lnTo>
                <a:lnTo>
                  <a:pt x="1416507" y="1016001"/>
                </a:lnTo>
                <a:lnTo>
                  <a:pt x="1411422" y="1016953"/>
                </a:lnTo>
                <a:lnTo>
                  <a:pt x="1406336" y="1017271"/>
                </a:lnTo>
                <a:lnTo>
                  <a:pt x="1401569" y="1017588"/>
                </a:lnTo>
                <a:lnTo>
                  <a:pt x="1396484" y="1017588"/>
                </a:lnTo>
                <a:lnTo>
                  <a:pt x="1391716" y="1017271"/>
                </a:lnTo>
                <a:lnTo>
                  <a:pt x="1386949" y="1016953"/>
                </a:lnTo>
                <a:lnTo>
                  <a:pt x="1382499" y="1015683"/>
                </a:lnTo>
                <a:lnTo>
                  <a:pt x="1377731" y="1015048"/>
                </a:lnTo>
                <a:lnTo>
                  <a:pt x="1373282" y="1013461"/>
                </a:lnTo>
                <a:lnTo>
                  <a:pt x="1368832" y="1012191"/>
                </a:lnTo>
                <a:lnTo>
                  <a:pt x="1364700" y="1010286"/>
                </a:lnTo>
                <a:lnTo>
                  <a:pt x="1360886" y="1008063"/>
                </a:lnTo>
                <a:lnTo>
                  <a:pt x="1357072" y="1005523"/>
                </a:lnTo>
                <a:lnTo>
                  <a:pt x="1353576" y="1002983"/>
                </a:lnTo>
                <a:lnTo>
                  <a:pt x="1350080" y="1000126"/>
                </a:lnTo>
                <a:lnTo>
                  <a:pt x="1347220" y="996633"/>
                </a:lnTo>
                <a:lnTo>
                  <a:pt x="1344359" y="993458"/>
                </a:lnTo>
                <a:lnTo>
                  <a:pt x="1341817" y="989331"/>
                </a:lnTo>
                <a:lnTo>
                  <a:pt x="1339274" y="985521"/>
                </a:lnTo>
                <a:lnTo>
                  <a:pt x="1337367" y="981076"/>
                </a:lnTo>
                <a:lnTo>
                  <a:pt x="1335778" y="976313"/>
                </a:lnTo>
                <a:lnTo>
                  <a:pt x="1326561" y="967106"/>
                </a:lnTo>
                <a:lnTo>
                  <a:pt x="1322111" y="965518"/>
                </a:lnTo>
                <a:lnTo>
                  <a:pt x="1317979" y="963296"/>
                </a:lnTo>
                <a:lnTo>
                  <a:pt x="1314165" y="961073"/>
                </a:lnTo>
                <a:lnTo>
                  <a:pt x="1310351" y="958851"/>
                </a:lnTo>
                <a:lnTo>
                  <a:pt x="1307173" y="956311"/>
                </a:lnTo>
                <a:lnTo>
                  <a:pt x="1303995" y="953453"/>
                </a:lnTo>
                <a:lnTo>
                  <a:pt x="1301134" y="950913"/>
                </a:lnTo>
                <a:lnTo>
                  <a:pt x="1298274" y="948056"/>
                </a:lnTo>
                <a:lnTo>
                  <a:pt x="1295731" y="944563"/>
                </a:lnTo>
                <a:lnTo>
                  <a:pt x="1293824" y="941706"/>
                </a:lnTo>
                <a:lnTo>
                  <a:pt x="1291599" y="938531"/>
                </a:lnTo>
                <a:lnTo>
                  <a:pt x="1289692" y="935038"/>
                </a:lnTo>
                <a:lnTo>
                  <a:pt x="1288103" y="931546"/>
                </a:lnTo>
                <a:lnTo>
                  <a:pt x="1286832" y="928371"/>
                </a:lnTo>
                <a:lnTo>
                  <a:pt x="1284607" y="921068"/>
                </a:lnTo>
                <a:lnTo>
                  <a:pt x="1283336" y="913448"/>
                </a:lnTo>
                <a:lnTo>
                  <a:pt x="1282700" y="905511"/>
                </a:lnTo>
                <a:lnTo>
                  <a:pt x="1283018" y="897573"/>
                </a:lnTo>
                <a:lnTo>
                  <a:pt x="1283971" y="889953"/>
                </a:lnTo>
                <a:lnTo>
                  <a:pt x="1285560" y="882016"/>
                </a:lnTo>
                <a:lnTo>
                  <a:pt x="1287785" y="874078"/>
                </a:lnTo>
                <a:lnTo>
                  <a:pt x="1290646" y="866141"/>
                </a:lnTo>
                <a:lnTo>
                  <a:pt x="1294142" y="858521"/>
                </a:lnTo>
                <a:lnTo>
                  <a:pt x="1298909" y="849948"/>
                </a:lnTo>
                <a:lnTo>
                  <a:pt x="1304313" y="841376"/>
                </a:lnTo>
                <a:lnTo>
                  <a:pt x="1310351" y="833756"/>
                </a:lnTo>
                <a:lnTo>
                  <a:pt x="1317026" y="826136"/>
                </a:lnTo>
                <a:lnTo>
                  <a:pt x="1714315" y="429261"/>
                </a:lnTo>
                <a:lnTo>
                  <a:pt x="1718446" y="425768"/>
                </a:lnTo>
                <a:lnTo>
                  <a:pt x="1721943" y="422276"/>
                </a:lnTo>
                <a:lnTo>
                  <a:pt x="1726074" y="419736"/>
                </a:lnTo>
                <a:lnTo>
                  <a:pt x="1729571" y="417196"/>
                </a:lnTo>
                <a:lnTo>
                  <a:pt x="1733384" y="415608"/>
                </a:lnTo>
                <a:lnTo>
                  <a:pt x="1736881" y="414021"/>
                </a:lnTo>
                <a:lnTo>
                  <a:pt x="1740377" y="412433"/>
                </a:lnTo>
                <a:lnTo>
                  <a:pt x="1743873" y="411798"/>
                </a:lnTo>
                <a:lnTo>
                  <a:pt x="1747051" y="411481"/>
                </a:lnTo>
                <a:lnTo>
                  <a:pt x="1750865" y="411163"/>
                </a:lnTo>
                <a:close/>
                <a:moveTo>
                  <a:pt x="198373" y="319088"/>
                </a:moveTo>
                <a:lnTo>
                  <a:pt x="1557783" y="319088"/>
                </a:lnTo>
                <a:lnTo>
                  <a:pt x="1453042" y="423822"/>
                </a:lnTo>
                <a:lnTo>
                  <a:pt x="315492" y="423822"/>
                </a:lnTo>
                <a:lnTo>
                  <a:pt x="305336" y="424140"/>
                </a:lnTo>
                <a:lnTo>
                  <a:pt x="295179" y="424774"/>
                </a:lnTo>
                <a:lnTo>
                  <a:pt x="285340" y="426361"/>
                </a:lnTo>
                <a:lnTo>
                  <a:pt x="275500" y="427631"/>
                </a:lnTo>
                <a:lnTo>
                  <a:pt x="265979" y="429852"/>
                </a:lnTo>
                <a:lnTo>
                  <a:pt x="256457" y="433026"/>
                </a:lnTo>
                <a:lnTo>
                  <a:pt x="247570" y="435882"/>
                </a:lnTo>
                <a:lnTo>
                  <a:pt x="238365" y="439374"/>
                </a:lnTo>
                <a:lnTo>
                  <a:pt x="229478" y="443499"/>
                </a:lnTo>
                <a:lnTo>
                  <a:pt x="221226" y="447943"/>
                </a:lnTo>
                <a:lnTo>
                  <a:pt x="212973" y="452703"/>
                </a:lnTo>
                <a:lnTo>
                  <a:pt x="204721" y="457781"/>
                </a:lnTo>
                <a:lnTo>
                  <a:pt x="196786" y="463494"/>
                </a:lnTo>
                <a:lnTo>
                  <a:pt x="189486" y="469207"/>
                </a:lnTo>
                <a:lnTo>
                  <a:pt x="182186" y="475554"/>
                </a:lnTo>
                <a:lnTo>
                  <a:pt x="175203" y="481902"/>
                </a:lnTo>
                <a:lnTo>
                  <a:pt x="168855" y="488884"/>
                </a:lnTo>
                <a:lnTo>
                  <a:pt x="162507" y="496184"/>
                </a:lnTo>
                <a:lnTo>
                  <a:pt x="156794" y="503483"/>
                </a:lnTo>
                <a:lnTo>
                  <a:pt x="151398" y="511100"/>
                </a:lnTo>
                <a:lnTo>
                  <a:pt x="145685" y="519670"/>
                </a:lnTo>
                <a:lnTo>
                  <a:pt x="140924" y="527604"/>
                </a:lnTo>
                <a:lnTo>
                  <a:pt x="136798" y="536490"/>
                </a:lnTo>
                <a:lnTo>
                  <a:pt x="132672" y="545060"/>
                </a:lnTo>
                <a:lnTo>
                  <a:pt x="129498" y="554263"/>
                </a:lnTo>
                <a:lnTo>
                  <a:pt x="126007" y="563150"/>
                </a:lnTo>
                <a:lnTo>
                  <a:pt x="123468" y="572671"/>
                </a:lnTo>
                <a:lnTo>
                  <a:pt x="121246" y="582193"/>
                </a:lnTo>
                <a:lnTo>
                  <a:pt x="119659" y="592031"/>
                </a:lnTo>
                <a:lnTo>
                  <a:pt x="118072" y="601870"/>
                </a:lnTo>
                <a:lnTo>
                  <a:pt x="117437" y="612026"/>
                </a:lnTo>
                <a:lnTo>
                  <a:pt x="117437" y="622182"/>
                </a:lnTo>
                <a:lnTo>
                  <a:pt x="117437" y="1633658"/>
                </a:lnTo>
                <a:lnTo>
                  <a:pt x="117437" y="1643814"/>
                </a:lnTo>
                <a:lnTo>
                  <a:pt x="118072" y="1653970"/>
                </a:lnTo>
                <a:lnTo>
                  <a:pt x="119659" y="1663808"/>
                </a:lnTo>
                <a:lnTo>
                  <a:pt x="121246" y="1673647"/>
                </a:lnTo>
                <a:lnTo>
                  <a:pt x="123468" y="1683168"/>
                </a:lnTo>
                <a:lnTo>
                  <a:pt x="126007" y="1692689"/>
                </a:lnTo>
                <a:lnTo>
                  <a:pt x="129498" y="1701576"/>
                </a:lnTo>
                <a:lnTo>
                  <a:pt x="132672" y="1710780"/>
                </a:lnTo>
                <a:lnTo>
                  <a:pt x="136798" y="1719666"/>
                </a:lnTo>
                <a:lnTo>
                  <a:pt x="140924" y="1728235"/>
                </a:lnTo>
                <a:lnTo>
                  <a:pt x="145685" y="1736170"/>
                </a:lnTo>
                <a:lnTo>
                  <a:pt x="151398" y="1744739"/>
                </a:lnTo>
                <a:lnTo>
                  <a:pt x="156794" y="1752356"/>
                </a:lnTo>
                <a:lnTo>
                  <a:pt x="162507" y="1759656"/>
                </a:lnTo>
                <a:lnTo>
                  <a:pt x="168855" y="1766955"/>
                </a:lnTo>
                <a:lnTo>
                  <a:pt x="175203" y="1773938"/>
                </a:lnTo>
                <a:lnTo>
                  <a:pt x="182186" y="1780285"/>
                </a:lnTo>
                <a:lnTo>
                  <a:pt x="189486" y="1786633"/>
                </a:lnTo>
                <a:lnTo>
                  <a:pt x="196786" y="1792345"/>
                </a:lnTo>
                <a:lnTo>
                  <a:pt x="204721" y="1798375"/>
                </a:lnTo>
                <a:lnTo>
                  <a:pt x="212973" y="1803453"/>
                </a:lnTo>
                <a:lnTo>
                  <a:pt x="221226" y="1808214"/>
                </a:lnTo>
                <a:lnTo>
                  <a:pt x="229478" y="1812340"/>
                </a:lnTo>
                <a:lnTo>
                  <a:pt x="238365" y="1816466"/>
                </a:lnTo>
                <a:lnTo>
                  <a:pt x="247570" y="1819640"/>
                </a:lnTo>
                <a:lnTo>
                  <a:pt x="256457" y="1823131"/>
                </a:lnTo>
                <a:lnTo>
                  <a:pt x="265979" y="1825670"/>
                </a:lnTo>
                <a:lnTo>
                  <a:pt x="275500" y="1827891"/>
                </a:lnTo>
                <a:lnTo>
                  <a:pt x="285340" y="1829478"/>
                </a:lnTo>
                <a:lnTo>
                  <a:pt x="295179" y="1831065"/>
                </a:lnTo>
                <a:lnTo>
                  <a:pt x="305336" y="1831700"/>
                </a:lnTo>
                <a:lnTo>
                  <a:pt x="315492" y="1831700"/>
                </a:lnTo>
                <a:lnTo>
                  <a:pt x="1632371" y="1831700"/>
                </a:lnTo>
                <a:lnTo>
                  <a:pt x="1642527" y="1831700"/>
                </a:lnTo>
                <a:lnTo>
                  <a:pt x="1652367" y="1831065"/>
                </a:lnTo>
                <a:lnTo>
                  <a:pt x="1662523" y="1829478"/>
                </a:lnTo>
                <a:lnTo>
                  <a:pt x="1672045" y="1827891"/>
                </a:lnTo>
                <a:lnTo>
                  <a:pt x="1681885" y="1825670"/>
                </a:lnTo>
                <a:lnTo>
                  <a:pt x="1691089" y="1823131"/>
                </a:lnTo>
                <a:lnTo>
                  <a:pt x="1700611" y="1819640"/>
                </a:lnTo>
                <a:lnTo>
                  <a:pt x="1709181" y="1816466"/>
                </a:lnTo>
                <a:lnTo>
                  <a:pt x="1718385" y="1812340"/>
                </a:lnTo>
                <a:lnTo>
                  <a:pt x="1726637" y="1808214"/>
                </a:lnTo>
                <a:lnTo>
                  <a:pt x="1735207" y="1803453"/>
                </a:lnTo>
                <a:lnTo>
                  <a:pt x="1743142" y="1798375"/>
                </a:lnTo>
                <a:lnTo>
                  <a:pt x="1750760" y="1792345"/>
                </a:lnTo>
                <a:lnTo>
                  <a:pt x="1758377" y="1786633"/>
                </a:lnTo>
                <a:lnTo>
                  <a:pt x="1765677" y="1780285"/>
                </a:lnTo>
                <a:lnTo>
                  <a:pt x="1772660" y="1773938"/>
                </a:lnTo>
                <a:lnTo>
                  <a:pt x="1779325" y="1766955"/>
                </a:lnTo>
                <a:lnTo>
                  <a:pt x="1785356" y="1759973"/>
                </a:lnTo>
                <a:lnTo>
                  <a:pt x="1791069" y="1752356"/>
                </a:lnTo>
                <a:lnTo>
                  <a:pt x="1796782" y="1744739"/>
                </a:lnTo>
                <a:lnTo>
                  <a:pt x="1801861" y="1736805"/>
                </a:lnTo>
                <a:lnTo>
                  <a:pt x="1806621" y="1728235"/>
                </a:lnTo>
                <a:lnTo>
                  <a:pt x="1810748" y="1719666"/>
                </a:lnTo>
                <a:lnTo>
                  <a:pt x="1814874" y="1710780"/>
                </a:lnTo>
                <a:lnTo>
                  <a:pt x="1818683" y="1702211"/>
                </a:lnTo>
                <a:lnTo>
                  <a:pt x="1821857" y="1692689"/>
                </a:lnTo>
                <a:lnTo>
                  <a:pt x="1824396" y="1683168"/>
                </a:lnTo>
                <a:lnTo>
                  <a:pt x="1826617" y="1673647"/>
                </a:lnTo>
                <a:lnTo>
                  <a:pt x="1828522" y="1663808"/>
                </a:lnTo>
                <a:lnTo>
                  <a:pt x="1829474" y="1653970"/>
                </a:lnTo>
                <a:lnTo>
                  <a:pt x="1830109" y="1643814"/>
                </a:lnTo>
                <a:lnTo>
                  <a:pt x="1830426" y="1633658"/>
                </a:lnTo>
                <a:lnTo>
                  <a:pt x="1830426" y="1113162"/>
                </a:lnTo>
                <a:lnTo>
                  <a:pt x="1830426" y="773570"/>
                </a:lnTo>
                <a:lnTo>
                  <a:pt x="1947863" y="656458"/>
                </a:lnTo>
                <a:lnTo>
                  <a:pt x="1947863" y="1738391"/>
                </a:lnTo>
                <a:lnTo>
                  <a:pt x="1947546" y="1748865"/>
                </a:lnTo>
                <a:lnTo>
                  <a:pt x="1946911" y="1758704"/>
                </a:lnTo>
                <a:lnTo>
                  <a:pt x="1945324" y="1768860"/>
                </a:lnTo>
                <a:lnTo>
                  <a:pt x="1943419" y="1778063"/>
                </a:lnTo>
                <a:lnTo>
                  <a:pt x="1941198" y="1787902"/>
                </a:lnTo>
                <a:lnTo>
                  <a:pt x="1938659" y="1797423"/>
                </a:lnTo>
                <a:lnTo>
                  <a:pt x="1935802" y="1806627"/>
                </a:lnTo>
                <a:lnTo>
                  <a:pt x="1932311" y="1815831"/>
                </a:lnTo>
                <a:lnTo>
                  <a:pt x="1928184" y="1824400"/>
                </a:lnTo>
                <a:lnTo>
                  <a:pt x="1923741" y="1832969"/>
                </a:lnTo>
                <a:lnTo>
                  <a:pt x="1918980" y="1841221"/>
                </a:lnTo>
                <a:lnTo>
                  <a:pt x="1913902" y="1849156"/>
                </a:lnTo>
                <a:lnTo>
                  <a:pt x="1908188" y="1856773"/>
                </a:lnTo>
                <a:lnTo>
                  <a:pt x="1902475" y="1864707"/>
                </a:lnTo>
                <a:lnTo>
                  <a:pt x="1896127" y="1871689"/>
                </a:lnTo>
                <a:lnTo>
                  <a:pt x="1889462" y="1878671"/>
                </a:lnTo>
                <a:lnTo>
                  <a:pt x="1882797" y="1885336"/>
                </a:lnTo>
                <a:lnTo>
                  <a:pt x="1875497" y="1891366"/>
                </a:lnTo>
                <a:lnTo>
                  <a:pt x="1868197" y="1897397"/>
                </a:lnTo>
                <a:lnTo>
                  <a:pt x="1860579" y="1902792"/>
                </a:lnTo>
                <a:lnTo>
                  <a:pt x="1852327" y="1907870"/>
                </a:lnTo>
                <a:lnTo>
                  <a:pt x="1844074" y="1912631"/>
                </a:lnTo>
                <a:lnTo>
                  <a:pt x="1835187" y="1917074"/>
                </a:lnTo>
                <a:lnTo>
                  <a:pt x="1826617" y="1920882"/>
                </a:lnTo>
                <a:lnTo>
                  <a:pt x="1817413" y="1924691"/>
                </a:lnTo>
                <a:lnTo>
                  <a:pt x="1808209" y="1927865"/>
                </a:lnTo>
                <a:lnTo>
                  <a:pt x="1799004" y="1930404"/>
                </a:lnTo>
                <a:lnTo>
                  <a:pt x="1789482" y="1932625"/>
                </a:lnTo>
                <a:lnTo>
                  <a:pt x="1779643" y="1934530"/>
                </a:lnTo>
                <a:lnTo>
                  <a:pt x="1769803" y="1935482"/>
                </a:lnTo>
                <a:lnTo>
                  <a:pt x="1759647" y="1936434"/>
                </a:lnTo>
                <a:lnTo>
                  <a:pt x="1749173" y="1936751"/>
                </a:lnTo>
                <a:lnTo>
                  <a:pt x="198373" y="1936751"/>
                </a:lnTo>
                <a:lnTo>
                  <a:pt x="188216" y="1936434"/>
                </a:lnTo>
                <a:lnTo>
                  <a:pt x="178377" y="1935482"/>
                </a:lnTo>
                <a:lnTo>
                  <a:pt x="168538" y="1934530"/>
                </a:lnTo>
                <a:lnTo>
                  <a:pt x="158699" y="1932625"/>
                </a:lnTo>
                <a:lnTo>
                  <a:pt x="148859" y="1930404"/>
                </a:lnTo>
                <a:lnTo>
                  <a:pt x="139655" y="1927865"/>
                </a:lnTo>
                <a:lnTo>
                  <a:pt x="130133" y="1924691"/>
                </a:lnTo>
                <a:lnTo>
                  <a:pt x="121246" y="1920882"/>
                </a:lnTo>
                <a:lnTo>
                  <a:pt x="112359" y="1917074"/>
                </a:lnTo>
                <a:lnTo>
                  <a:pt x="103789" y="1912631"/>
                </a:lnTo>
                <a:lnTo>
                  <a:pt x="95537" y="1907870"/>
                </a:lnTo>
                <a:lnTo>
                  <a:pt x="87602" y="1902792"/>
                </a:lnTo>
                <a:lnTo>
                  <a:pt x="79984" y="1897397"/>
                </a:lnTo>
                <a:lnTo>
                  <a:pt x="72049" y="1891366"/>
                </a:lnTo>
                <a:lnTo>
                  <a:pt x="65067" y="1885336"/>
                </a:lnTo>
                <a:lnTo>
                  <a:pt x="58084" y="1878671"/>
                </a:lnTo>
                <a:lnTo>
                  <a:pt x="51418" y="1871689"/>
                </a:lnTo>
                <a:lnTo>
                  <a:pt x="45388" y="1864707"/>
                </a:lnTo>
                <a:lnTo>
                  <a:pt x="39357" y="1856773"/>
                </a:lnTo>
                <a:lnTo>
                  <a:pt x="33962" y="1849156"/>
                </a:lnTo>
                <a:lnTo>
                  <a:pt x="28883" y="1841221"/>
                </a:lnTo>
                <a:lnTo>
                  <a:pt x="24122" y="1832969"/>
                </a:lnTo>
                <a:lnTo>
                  <a:pt x="19679" y="1824400"/>
                </a:lnTo>
                <a:lnTo>
                  <a:pt x="15870" y="1815831"/>
                </a:lnTo>
                <a:lnTo>
                  <a:pt x="12061" y="1806627"/>
                </a:lnTo>
                <a:lnTo>
                  <a:pt x="8887" y="1797423"/>
                </a:lnTo>
                <a:lnTo>
                  <a:pt x="6348" y="1787902"/>
                </a:lnTo>
                <a:lnTo>
                  <a:pt x="4126" y="1778063"/>
                </a:lnTo>
                <a:lnTo>
                  <a:pt x="2222" y="1768860"/>
                </a:lnTo>
                <a:lnTo>
                  <a:pt x="1270" y="1758704"/>
                </a:lnTo>
                <a:lnTo>
                  <a:pt x="318" y="1748865"/>
                </a:lnTo>
                <a:lnTo>
                  <a:pt x="0" y="1738391"/>
                </a:lnTo>
                <a:lnTo>
                  <a:pt x="0" y="517448"/>
                </a:lnTo>
                <a:lnTo>
                  <a:pt x="318" y="507292"/>
                </a:lnTo>
                <a:lnTo>
                  <a:pt x="1270" y="497453"/>
                </a:lnTo>
                <a:lnTo>
                  <a:pt x="2222" y="487297"/>
                </a:lnTo>
                <a:lnTo>
                  <a:pt x="4126" y="477776"/>
                </a:lnTo>
                <a:lnTo>
                  <a:pt x="6348" y="467937"/>
                </a:lnTo>
                <a:lnTo>
                  <a:pt x="8887" y="458416"/>
                </a:lnTo>
                <a:lnTo>
                  <a:pt x="12061" y="449212"/>
                </a:lnTo>
                <a:lnTo>
                  <a:pt x="15870" y="440008"/>
                </a:lnTo>
                <a:lnTo>
                  <a:pt x="19679" y="431439"/>
                </a:lnTo>
                <a:lnTo>
                  <a:pt x="24122" y="423187"/>
                </a:lnTo>
                <a:lnTo>
                  <a:pt x="28883" y="414618"/>
                </a:lnTo>
                <a:lnTo>
                  <a:pt x="33962" y="406684"/>
                </a:lnTo>
                <a:lnTo>
                  <a:pt x="39357" y="399067"/>
                </a:lnTo>
                <a:lnTo>
                  <a:pt x="45388" y="391450"/>
                </a:lnTo>
                <a:lnTo>
                  <a:pt x="51418" y="384150"/>
                </a:lnTo>
                <a:lnTo>
                  <a:pt x="58084" y="377168"/>
                </a:lnTo>
                <a:lnTo>
                  <a:pt x="65067" y="370503"/>
                </a:lnTo>
                <a:lnTo>
                  <a:pt x="72049" y="364473"/>
                </a:lnTo>
                <a:lnTo>
                  <a:pt x="79984" y="358443"/>
                </a:lnTo>
                <a:lnTo>
                  <a:pt x="87602" y="353047"/>
                </a:lnTo>
                <a:lnTo>
                  <a:pt x="95537" y="347969"/>
                </a:lnTo>
                <a:lnTo>
                  <a:pt x="103789" y="343209"/>
                </a:lnTo>
                <a:lnTo>
                  <a:pt x="112359" y="338766"/>
                </a:lnTo>
                <a:lnTo>
                  <a:pt x="121246" y="334957"/>
                </a:lnTo>
                <a:lnTo>
                  <a:pt x="130133" y="331149"/>
                </a:lnTo>
                <a:lnTo>
                  <a:pt x="139655" y="328292"/>
                </a:lnTo>
                <a:lnTo>
                  <a:pt x="148859" y="325436"/>
                </a:lnTo>
                <a:lnTo>
                  <a:pt x="158699" y="323214"/>
                </a:lnTo>
                <a:lnTo>
                  <a:pt x="168538" y="321310"/>
                </a:lnTo>
                <a:lnTo>
                  <a:pt x="178377" y="320358"/>
                </a:lnTo>
                <a:lnTo>
                  <a:pt x="188216" y="319723"/>
                </a:lnTo>
                <a:lnTo>
                  <a:pt x="198373" y="319088"/>
                </a:lnTo>
                <a:close/>
                <a:moveTo>
                  <a:pt x="2076641" y="106363"/>
                </a:moveTo>
                <a:lnTo>
                  <a:pt x="2082030" y="106363"/>
                </a:lnTo>
                <a:lnTo>
                  <a:pt x="2087102" y="106363"/>
                </a:lnTo>
                <a:lnTo>
                  <a:pt x="2092174" y="106679"/>
                </a:lnTo>
                <a:lnTo>
                  <a:pt x="2097246" y="107313"/>
                </a:lnTo>
                <a:lnTo>
                  <a:pt x="2102318" y="108263"/>
                </a:lnTo>
                <a:lnTo>
                  <a:pt x="2107390" y="109213"/>
                </a:lnTo>
                <a:lnTo>
                  <a:pt x="2112145" y="110797"/>
                </a:lnTo>
                <a:lnTo>
                  <a:pt x="2117217" y="112064"/>
                </a:lnTo>
                <a:lnTo>
                  <a:pt x="2121972" y="113965"/>
                </a:lnTo>
                <a:lnTo>
                  <a:pt x="2126727" y="116182"/>
                </a:lnTo>
                <a:lnTo>
                  <a:pt x="2131482" y="118399"/>
                </a:lnTo>
                <a:lnTo>
                  <a:pt x="2136237" y="120933"/>
                </a:lnTo>
                <a:lnTo>
                  <a:pt x="2140358" y="123784"/>
                </a:lnTo>
                <a:lnTo>
                  <a:pt x="2144796" y="126634"/>
                </a:lnTo>
                <a:lnTo>
                  <a:pt x="2148916" y="130119"/>
                </a:lnTo>
                <a:lnTo>
                  <a:pt x="2153354" y="133603"/>
                </a:lnTo>
                <a:lnTo>
                  <a:pt x="2157158" y="137087"/>
                </a:lnTo>
                <a:lnTo>
                  <a:pt x="2166351" y="146589"/>
                </a:lnTo>
                <a:lnTo>
                  <a:pt x="2169838" y="150707"/>
                </a:lnTo>
                <a:lnTo>
                  <a:pt x="2173642" y="154825"/>
                </a:lnTo>
                <a:lnTo>
                  <a:pt x="2176812" y="158626"/>
                </a:lnTo>
                <a:lnTo>
                  <a:pt x="2179665" y="163060"/>
                </a:lnTo>
                <a:lnTo>
                  <a:pt x="2182835" y="167811"/>
                </a:lnTo>
                <a:lnTo>
                  <a:pt x="2185371" y="172246"/>
                </a:lnTo>
                <a:lnTo>
                  <a:pt x="2187273" y="176997"/>
                </a:lnTo>
                <a:lnTo>
                  <a:pt x="2189492" y="181748"/>
                </a:lnTo>
                <a:lnTo>
                  <a:pt x="2191394" y="186183"/>
                </a:lnTo>
                <a:lnTo>
                  <a:pt x="2192979" y="191567"/>
                </a:lnTo>
                <a:lnTo>
                  <a:pt x="2194247" y="196002"/>
                </a:lnTo>
                <a:lnTo>
                  <a:pt x="2195515" y="201387"/>
                </a:lnTo>
                <a:lnTo>
                  <a:pt x="2196149" y="206454"/>
                </a:lnTo>
                <a:lnTo>
                  <a:pt x="2196783" y="211522"/>
                </a:lnTo>
                <a:lnTo>
                  <a:pt x="2197100" y="216590"/>
                </a:lnTo>
                <a:lnTo>
                  <a:pt x="2197100" y="221658"/>
                </a:lnTo>
                <a:lnTo>
                  <a:pt x="2197100" y="226726"/>
                </a:lnTo>
                <a:lnTo>
                  <a:pt x="2196783" y="231794"/>
                </a:lnTo>
                <a:lnTo>
                  <a:pt x="2196149" y="236862"/>
                </a:lnTo>
                <a:lnTo>
                  <a:pt x="2195515" y="241613"/>
                </a:lnTo>
                <a:lnTo>
                  <a:pt x="2194247" y="246681"/>
                </a:lnTo>
                <a:lnTo>
                  <a:pt x="2192979" y="251749"/>
                </a:lnTo>
                <a:lnTo>
                  <a:pt x="2191394" y="256500"/>
                </a:lnTo>
                <a:lnTo>
                  <a:pt x="2189492" y="261251"/>
                </a:lnTo>
                <a:lnTo>
                  <a:pt x="2187273" y="266319"/>
                </a:lnTo>
                <a:lnTo>
                  <a:pt x="2185371" y="270754"/>
                </a:lnTo>
                <a:lnTo>
                  <a:pt x="2182835" y="275505"/>
                </a:lnTo>
                <a:lnTo>
                  <a:pt x="2179665" y="279623"/>
                </a:lnTo>
                <a:lnTo>
                  <a:pt x="2176812" y="284057"/>
                </a:lnTo>
                <a:lnTo>
                  <a:pt x="2173642" y="288492"/>
                </a:lnTo>
                <a:lnTo>
                  <a:pt x="2169838" y="292609"/>
                </a:lnTo>
                <a:lnTo>
                  <a:pt x="2166351" y="296410"/>
                </a:lnTo>
                <a:lnTo>
                  <a:pt x="1970764" y="491843"/>
                </a:lnTo>
                <a:lnTo>
                  <a:pt x="1967277" y="495010"/>
                </a:lnTo>
                <a:lnTo>
                  <a:pt x="1963473" y="498178"/>
                </a:lnTo>
                <a:lnTo>
                  <a:pt x="1959986" y="500712"/>
                </a:lnTo>
                <a:lnTo>
                  <a:pt x="1956816" y="502612"/>
                </a:lnTo>
                <a:lnTo>
                  <a:pt x="1953329" y="504513"/>
                </a:lnTo>
                <a:lnTo>
                  <a:pt x="1950476" y="505463"/>
                </a:lnTo>
                <a:lnTo>
                  <a:pt x="1947623" y="505780"/>
                </a:lnTo>
                <a:lnTo>
                  <a:pt x="1944771" y="506413"/>
                </a:lnTo>
                <a:lnTo>
                  <a:pt x="1941918" y="505780"/>
                </a:lnTo>
                <a:lnTo>
                  <a:pt x="1939382" y="505463"/>
                </a:lnTo>
                <a:lnTo>
                  <a:pt x="1936846" y="504513"/>
                </a:lnTo>
                <a:lnTo>
                  <a:pt x="1933993" y="502929"/>
                </a:lnTo>
                <a:lnTo>
                  <a:pt x="1931457" y="501662"/>
                </a:lnTo>
                <a:lnTo>
                  <a:pt x="1928921" y="499445"/>
                </a:lnTo>
                <a:lnTo>
                  <a:pt x="1924166" y="494694"/>
                </a:lnTo>
                <a:lnTo>
                  <a:pt x="1919094" y="489309"/>
                </a:lnTo>
                <a:lnTo>
                  <a:pt x="1914022" y="482657"/>
                </a:lnTo>
                <a:lnTo>
                  <a:pt x="1903561" y="467770"/>
                </a:lnTo>
                <a:lnTo>
                  <a:pt x="1897855" y="459852"/>
                </a:lnTo>
                <a:lnTo>
                  <a:pt x="1891515" y="451616"/>
                </a:lnTo>
                <a:lnTo>
                  <a:pt x="1884541" y="443698"/>
                </a:lnTo>
                <a:lnTo>
                  <a:pt x="1877250" y="435779"/>
                </a:lnTo>
                <a:lnTo>
                  <a:pt x="1868057" y="426277"/>
                </a:lnTo>
                <a:lnTo>
                  <a:pt x="1859815" y="418991"/>
                </a:lnTo>
                <a:lnTo>
                  <a:pt x="1851890" y="412023"/>
                </a:lnTo>
                <a:lnTo>
                  <a:pt x="1843966" y="406005"/>
                </a:lnTo>
                <a:lnTo>
                  <a:pt x="1836041" y="399987"/>
                </a:lnTo>
                <a:lnTo>
                  <a:pt x="1820825" y="389217"/>
                </a:lnTo>
                <a:lnTo>
                  <a:pt x="1814485" y="384466"/>
                </a:lnTo>
                <a:lnTo>
                  <a:pt x="1808462" y="379398"/>
                </a:lnTo>
                <a:lnTo>
                  <a:pt x="1804024" y="374647"/>
                </a:lnTo>
                <a:lnTo>
                  <a:pt x="1802122" y="372113"/>
                </a:lnTo>
                <a:lnTo>
                  <a:pt x="1800220" y="369579"/>
                </a:lnTo>
                <a:lnTo>
                  <a:pt x="1798635" y="367045"/>
                </a:lnTo>
                <a:lnTo>
                  <a:pt x="1798001" y="364511"/>
                </a:lnTo>
                <a:lnTo>
                  <a:pt x="1797367" y="361660"/>
                </a:lnTo>
                <a:lnTo>
                  <a:pt x="1797050" y="359126"/>
                </a:lnTo>
                <a:lnTo>
                  <a:pt x="1797367" y="355959"/>
                </a:lnTo>
                <a:lnTo>
                  <a:pt x="1797684" y="353108"/>
                </a:lnTo>
                <a:lnTo>
                  <a:pt x="1798635" y="349941"/>
                </a:lnTo>
                <a:lnTo>
                  <a:pt x="1800220" y="346773"/>
                </a:lnTo>
                <a:lnTo>
                  <a:pt x="1802439" y="343289"/>
                </a:lnTo>
                <a:lnTo>
                  <a:pt x="1804975" y="340122"/>
                </a:lnTo>
                <a:lnTo>
                  <a:pt x="1807828" y="336637"/>
                </a:lnTo>
                <a:lnTo>
                  <a:pt x="1811632" y="332520"/>
                </a:lnTo>
                <a:lnTo>
                  <a:pt x="2006902" y="137087"/>
                </a:lnTo>
                <a:lnTo>
                  <a:pt x="2011023" y="133603"/>
                </a:lnTo>
                <a:lnTo>
                  <a:pt x="2014827" y="130119"/>
                </a:lnTo>
                <a:lnTo>
                  <a:pt x="2019265" y="126634"/>
                </a:lnTo>
                <a:lnTo>
                  <a:pt x="2023703" y="123784"/>
                </a:lnTo>
                <a:lnTo>
                  <a:pt x="2028141" y="120933"/>
                </a:lnTo>
                <a:lnTo>
                  <a:pt x="2032896" y="118399"/>
                </a:lnTo>
                <a:lnTo>
                  <a:pt x="2037017" y="116182"/>
                </a:lnTo>
                <a:lnTo>
                  <a:pt x="2041772" y="113965"/>
                </a:lnTo>
                <a:lnTo>
                  <a:pt x="2046843" y="112064"/>
                </a:lnTo>
                <a:lnTo>
                  <a:pt x="2051598" y="110797"/>
                </a:lnTo>
                <a:lnTo>
                  <a:pt x="2056670" y="109213"/>
                </a:lnTo>
                <a:lnTo>
                  <a:pt x="2061425" y="108263"/>
                </a:lnTo>
                <a:lnTo>
                  <a:pt x="2066497" y="107313"/>
                </a:lnTo>
                <a:lnTo>
                  <a:pt x="2071569" y="106679"/>
                </a:lnTo>
                <a:lnTo>
                  <a:pt x="2076641" y="106363"/>
                </a:lnTo>
                <a:close/>
                <a:moveTo>
                  <a:pt x="2213628" y="19050"/>
                </a:moveTo>
                <a:lnTo>
                  <a:pt x="2219371" y="19369"/>
                </a:lnTo>
                <a:lnTo>
                  <a:pt x="2225751" y="20007"/>
                </a:lnTo>
                <a:lnTo>
                  <a:pt x="2231493" y="21602"/>
                </a:lnTo>
                <a:lnTo>
                  <a:pt x="2237236" y="23516"/>
                </a:lnTo>
                <a:lnTo>
                  <a:pt x="2242978" y="26387"/>
                </a:lnTo>
                <a:lnTo>
                  <a:pt x="2248401" y="29258"/>
                </a:lnTo>
                <a:lnTo>
                  <a:pt x="2253506" y="33087"/>
                </a:lnTo>
                <a:lnTo>
                  <a:pt x="2258291" y="37234"/>
                </a:lnTo>
                <a:lnTo>
                  <a:pt x="2262757" y="42019"/>
                </a:lnTo>
                <a:lnTo>
                  <a:pt x="2266266" y="47123"/>
                </a:lnTo>
                <a:lnTo>
                  <a:pt x="2269457" y="52547"/>
                </a:lnTo>
                <a:lnTo>
                  <a:pt x="2272009" y="58608"/>
                </a:lnTo>
                <a:lnTo>
                  <a:pt x="2273923" y="64350"/>
                </a:lnTo>
                <a:lnTo>
                  <a:pt x="2275518" y="70412"/>
                </a:lnTo>
                <a:lnTo>
                  <a:pt x="2276475" y="76154"/>
                </a:lnTo>
                <a:lnTo>
                  <a:pt x="2276475" y="82216"/>
                </a:lnTo>
                <a:lnTo>
                  <a:pt x="2276475" y="88277"/>
                </a:lnTo>
                <a:lnTo>
                  <a:pt x="2275518" y="94338"/>
                </a:lnTo>
                <a:lnTo>
                  <a:pt x="2273923" y="100400"/>
                </a:lnTo>
                <a:lnTo>
                  <a:pt x="2272009" y="106142"/>
                </a:lnTo>
                <a:lnTo>
                  <a:pt x="2269457" y="111565"/>
                </a:lnTo>
                <a:lnTo>
                  <a:pt x="2266266" y="117308"/>
                </a:lnTo>
                <a:lnTo>
                  <a:pt x="2262757" y="122412"/>
                </a:lnTo>
                <a:lnTo>
                  <a:pt x="2258291" y="126878"/>
                </a:lnTo>
                <a:lnTo>
                  <a:pt x="2241064" y="144105"/>
                </a:lnTo>
                <a:lnTo>
                  <a:pt x="2236598" y="148253"/>
                </a:lnTo>
                <a:lnTo>
                  <a:pt x="2232769" y="150805"/>
                </a:lnTo>
                <a:lnTo>
                  <a:pt x="2230855" y="151443"/>
                </a:lnTo>
                <a:lnTo>
                  <a:pt x="2228941" y="152400"/>
                </a:lnTo>
                <a:lnTo>
                  <a:pt x="2227346" y="152400"/>
                </a:lnTo>
                <a:lnTo>
                  <a:pt x="2225751" y="152400"/>
                </a:lnTo>
                <a:lnTo>
                  <a:pt x="2224156" y="152081"/>
                </a:lnTo>
                <a:lnTo>
                  <a:pt x="2222880" y="151443"/>
                </a:lnTo>
                <a:lnTo>
                  <a:pt x="2220009" y="149848"/>
                </a:lnTo>
                <a:lnTo>
                  <a:pt x="2217456" y="147295"/>
                </a:lnTo>
                <a:lnTo>
                  <a:pt x="2214904" y="143786"/>
                </a:lnTo>
                <a:lnTo>
                  <a:pt x="2212352" y="140277"/>
                </a:lnTo>
                <a:lnTo>
                  <a:pt x="2209800" y="135811"/>
                </a:lnTo>
                <a:lnTo>
                  <a:pt x="2204058" y="126240"/>
                </a:lnTo>
                <a:lnTo>
                  <a:pt x="2201186" y="121455"/>
                </a:lnTo>
                <a:lnTo>
                  <a:pt x="2197358" y="116351"/>
                </a:lnTo>
                <a:lnTo>
                  <a:pt x="2193530" y="111246"/>
                </a:lnTo>
                <a:lnTo>
                  <a:pt x="2189064" y="106461"/>
                </a:lnTo>
                <a:lnTo>
                  <a:pt x="2184278" y="101995"/>
                </a:lnTo>
                <a:lnTo>
                  <a:pt x="2179493" y="98167"/>
                </a:lnTo>
                <a:lnTo>
                  <a:pt x="2174389" y="94657"/>
                </a:lnTo>
                <a:lnTo>
                  <a:pt x="2169285" y="91467"/>
                </a:lnTo>
                <a:lnTo>
                  <a:pt x="2159714" y="85725"/>
                </a:lnTo>
                <a:lnTo>
                  <a:pt x="2155248" y="83173"/>
                </a:lnTo>
                <a:lnTo>
                  <a:pt x="2151739" y="80620"/>
                </a:lnTo>
                <a:lnTo>
                  <a:pt x="2148229" y="78068"/>
                </a:lnTo>
                <a:lnTo>
                  <a:pt x="2145677" y="75516"/>
                </a:lnTo>
                <a:lnTo>
                  <a:pt x="2144082" y="72964"/>
                </a:lnTo>
                <a:lnTo>
                  <a:pt x="2143763" y="71369"/>
                </a:lnTo>
                <a:lnTo>
                  <a:pt x="2143125" y="69774"/>
                </a:lnTo>
                <a:lnTo>
                  <a:pt x="2143125" y="68179"/>
                </a:lnTo>
                <a:lnTo>
                  <a:pt x="2143763" y="66584"/>
                </a:lnTo>
                <a:lnTo>
                  <a:pt x="2144082" y="64669"/>
                </a:lnTo>
                <a:lnTo>
                  <a:pt x="2144720" y="63074"/>
                </a:lnTo>
                <a:lnTo>
                  <a:pt x="2147591" y="59246"/>
                </a:lnTo>
                <a:lnTo>
                  <a:pt x="2151419" y="54780"/>
                </a:lnTo>
                <a:lnTo>
                  <a:pt x="2168647" y="37234"/>
                </a:lnTo>
                <a:lnTo>
                  <a:pt x="2173751" y="33087"/>
                </a:lnTo>
                <a:lnTo>
                  <a:pt x="2178855" y="29258"/>
                </a:lnTo>
                <a:lnTo>
                  <a:pt x="2183959" y="26387"/>
                </a:lnTo>
                <a:lnTo>
                  <a:pt x="2189702" y="23516"/>
                </a:lnTo>
                <a:lnTo>
                  <a:pt x="2195125" y="21602"/>
                </a:lnTo>
                <a:lnTo>
                  <a:pt x="2201506" y="20007"/>
                </a:lnTo>
                <a:lnTo>
                  <a:pt x="2207248" y="19369"/>
                </a:lnTo>
                <a:lnTo>
                  <a:pt x="2213628" y="19050"/>
                </a:lnTo>
                <a:close/>
                <a:moveTo>
                  <a:pt x="1985550" y="0"/>
                </a:moveTo>
                <a:lnTo>
                  <a:pt x="1989686" y="0"/>
                </a:lnTo>
                <a:lnTo>
                  <a:pt x="1993822" y="0"/>
                </a:lnTo>
                <a:lnTo>
                  <a:pt x="1997640" y="634"/>
                </a:lnTo>
                <a:lnTo>
                  <a:pt x="2001776" y="1903"/>
                </a:lnTo>
                <a:lnTo>
                  <a:pt x="2005594" y="2855"/>
                </a:lnTo>
                <a:lnTo>
                  <a:pt x="2009411" y="4759"/>
                </a:lnTo>
                <a:lnTo>
                  <a:pt x="2012911" y="6980"/>
                </a:lnTo>
                <a:lnTo>
                  <a:pt x="2016411" y="9518"/>
                </a:lnTo>
                <a:lnTo>
                  <a:pt x="2019592" y="12374"/>
                </a:lnTo>
                <a:lnTo>
                  <a:pt x="2022456" y="15229"/>
                </a:lnTo>
                <a:lnTo>
                  <a:pt x="2025001" y="19037"/>
                </a:lnTo>
                <a:lnTo>
                  <a:pt x="2026910" y="22210"/>
                </a:lnTo>
                <a:lnTo>
                  <a:pt x="2028819" y="26334"/>
                </a:lnTo>
                <a:lnTo>
                  <a:pt x="2030091" y="29824"/>
                </a:lnTo>
                <a:lnTo>
                  <a:pt x="2031364" y="33949"/>
                </a:lnTo>
                <a:lnTo>
                  <a:pt x="2031682" y="37757"/>
                </a:lnTo>
                <a:lnTo>
                  <a:pt x="2032000" y="41881"/>
                </a:lnTo>
                <a:lnTo>
                  <a:pt x="2031682" y="46006"/>
                </a:lnTo>
                <a:lnTo>
                  <a:pt x="2031046" y="49813"/>
                </a:lnTo>
                <a:lnTo>
                  <a:pt x="2030091" y="53938"/>
                </a:lnTo>
                <a:lnTo>
                  <a:pt x="2028819" y="57745"/>
                </a:lnTo>
                <a:lnTo>
                  <a:pt x="2026910" y="61553"/>
                </a:lnTo>
                <a:lnTo>
                  <a:pt x="2025001" y="65043"/>
                </a:lnTo>
                <a:lnTo>
                  <a:pt x="2022456" y="68533"/>
                </a:lnTo>
                <a:lnTo>
                  <a:pt x="2019592" y="71706"/>
                </a:lnTo>
                <a:lnTo>
                  <a:pt x="1637177" y="453081"/>
                </a:lnTo>
                <a:lnTo>
                  <a:pt x="1633995" y="455937"/>
                </a:lnTo>
                <a:lnTo>
                  <a:pt x="1630814" y="458158"/>
                </a:lnTo>
                <a:lnTo>
                  <a:pt x="1626996" y="460379"/>
                </a:lnTo>
                <a:lnTo>
                  <a:pt x="1623496" y="462283"/>
                </a:lnTo>
                <a:lnTo>
                  <a:pt x="1619360" y="463552"/>
                </a:lnTo>
                <a:lnTo>
                  <a:pt x="1615224" y="464186"/>
                </a:lnTo>
                <a:lnTo>
                  <a:pt x="1611407" y="465138"/>
                </a:lnTo>
                <a:lnTo>
                  <a:pt x="1607271" y="465138"/>
                </a:lnTo>
                <a:lnTo>
                  <a:pt x="1603135" y="465138"/>
                </a:lnTo>
                <a:lnTo>
                  <a:pt x="1599317" y="464186"/>
                </a:lnTo>
                <a:lnTo>
                  <a:pt x="1595181" y="463552"/>
                </a:lnTo>
                <a:lnTo>
                  <a:pt x="1591681" y="462283"/>
                </a:lnTo>
                <a:lnTo>
                  <a:pt x="1587864" y="460379"/>
                </a:lnTo>
                <a:lnTo>
                  <a:pt x="1584364" y="458158"/>
                </a:lnTo>
                <a:lnTo>
                  <a:pt x="1580864" y="455937"/>
                </a:lnTo>
                <a:lnTo>
                  <a:pt x="1577683" y="453081"/>
                </a:lnTo>
                <a:lnTo>
                  <a:pt x="1574819" y="449591"/>
                </a:lnTo>
                <a:lnTo>
                  <a:pt x="1572274" y="446418"/>
                </a:lnTo>
                <a:lnTo>
                  <a:pt x="1570047" y="442928"/>
                </a:lnTo>
                <a:lnTo>
                  <a:pt x="1568138" y="439121"/>
                </a:lnTo>
                <a:lnTo>
                  <a:pt x="1567184" y="435314"/>
                </a:lnTo>
                <a:lnTo>
                  <a:pt x="1565911" y="431189"/>
                </a:lnTo>
                <a:lnTo>
                  <a:pt x="1565275" y="427381"/>
                </a:lnTo>
                <a:lnTo>
                  <a:pt x="1565275" y="423257"/>
                </a:lnTo>
                <a:lnTo>
                  <a:pt x="1565275" y="419132"/>
                </a:lnTo>
                <a:lnTo>
                  <a:pt x="1565911" y="415007"/>
                </a:lnTo>
                <a:lnTo>
                  <a:pt x="1567184" y="411517"/>
                </a:lnTo>
                <a:lnTo>
                  <a:pt x="1568138" y="407393"/>
                </a:lnTo>
                <a:lnTo>
                  <a:pt x="1570047" y="403902"/>
                </a:lnTo>
                <a:lnTo>
                  <a:pt x="1572274" y="400095"/>
                </a:lnTo>
                <a:lnTo>
                  <a:pt x="1574819" y="396922"/>
                </a:lnTo>
                <a:lnTo>
                  <a:pt x="1577683" y="393749"/>
                </a:lnTo>
                <a:lnTo>
                  <a:pt x="1960098" y="12374"/>
                </a:lnTo>
                <a:lnTo>
                  <a:pt x="1962962" y="9518"/>
                </a:lnTo>
                <a:lnTo>
                  <a:pt x="1966779" y="6980"/>
                </a:lnTo>
                <a:lnTo>
                  <a:pt x="1970279" y="4759"/>
                </a:lnTo>
                <a:lnTo>
                  <a:pt x="1974097" y="2855"/>
                </a:lnTo>
                <a:lnTo>
                  <a:pt x="1977596" y="1903"/>
                </a:lnTo>
                <a:lnTo>
                  <a:pt x="1981732" y="634"/>
                </a:lnTo>
                <a:lnTo>
                  <a:pt x="1985550" y="0"/>
                </a:lnTo>
                <a:close/>
              </a:path>
            </a:pathLst>
          </a:custGeom>
          <a:solidFill>
            <a:schemeClr val="accent1"/>
          </a:solidFill>
          <a:ln>
            <a:noFill/>
          </a:ln>
        </p:spPr>
        <p:txBody>
          <a:bodyPr lIns="68571" tIns="34285" rIns="68571" bIns="34285" anchor="ctr">
            <a:scene3d>
              <a:camera prst="orthographicFront"/>
              <a:lightRig rig="threePt" dir="t"/>
            </a:scene3d>
            <a:sp3d contourW="12700">
              <a:contourClr>
                <a:srgbClr val="FFFFFF"/>
              </a:contourClr>
            </a:sp3d>
          </a:bodyPr>
          <a:lstStyle/>
          <a:p>
            <a:pPr algn="ctr">
              <a:defRPr/>
            </a:pPr>
            <a:endParaRPr lang="zh-CN" altLang="en-US" dirty="0">
              <a:solidFill>
                <a:srgbClr val="1C666E"/>
              </a:solidFill>
              <a:latin typeface="微软雅黑" panose="020B0503020204020204" pitchFamily="34" charset="-122"/>
              <a:ea typeface="宋体" panose="02010600030101010101" pitchFamily="2" charset="-122"/>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25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1+#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851"/>
            <a:ext cx="3008313" cy="871807"/>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851"/>
            <a:ext cx="5111750" cy="439119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658"/>
            <a:ext cx="3008313" cy="35193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1561"/>
            <a:ext cx="5486400" cy="425185"/>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723"/>
            <a:ext cx="5486400" cy="30870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6746"/>
            <a:ext cx="5486400" cy="6038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F49ED60E-3B8D-47C1-9682-1C12509BF99F}" type="datetimeFigureOut">
              <a:rPr lang="zh-CN" altLang="en-US" smtClean="0"/>
              <a:pPr/>
              <a:t>2021/8/3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24B006D-818D-47B3-9EBE-C5AB269A17AF}" type="slidenum">
              <a:rPr lang="zh-CN" altLang="en-US" smtClean="0"/>
              <a:pPr/>
              <a:t>‹#›</a:t>
            </a:fld>
            <a:endParaRPr lang="zh-CN" alt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6042"/>
            <a:ext cx="8229600" cy="857515"/>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457200" y="1200521"/>
            <a:ext cx="8229600" cy="3395520"/>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457200" y="4768735"/>
            <a:ext cx="2133600" cy="273928"/>
          </a:xfrm>
          <a:prstGeom prst="rect">
            <a:avLst/>
          </a:prstGeom>
        </p:spPr>
        <p:txBody>
          <a:bodyPr vert="horz" lIns="91440" tIns="45720" rIns="91440" bIns="45720" rtlCol="0" anchor="ctr"/>
          <a:lstStyle>
            <a:lvl1pPr algn="l">
              <a:defRPr sz="1200">
                <a:solidFill>
                  <a:schemeClr val="tx1">
                    <a:tint val="75000"/>
                  </a:schemeClr>
                </a:solidFill>
                <a:latin typeface="微软雅黑" panose="020B0503020204020204" pitchFamily="34" charset="-122"/>
                <a:ea typeface="微软雅黑" panose="020B0503020204020204" pitchFamily="34" charset="-122"/>
              </a:defRPr>
            </a:lvl1pPr>
          </a:lstStyle>
          <a:p>
            <a:fld id="{F49ED60E-3B8D-47C1-9682-1C12509BF99F}" type="datetimeFigureOut">
              <a:rPr lang="zh-CN" altLang="en-US" smtClean="0"/>
              <a:pPr/>
              <a:t>2021/8/3</a:t>
            </a:fld>
            <a:endParaRPr lang="zh-CN" altLang="en-US" dirty="0"/>
          </a:p>
        </p:txBody>
      </p:sp>
      <p:sp>
        <p:nvSpPr>
          <p:cNvPr id="5" name="页脚占位符 4"/>
          <p:cNvSpPr>
            <a:spLocks noGrp="1"/>
          </p:cNvSpPr>
          <p:nvPr>
            <p:ph type="ftr" sz="quarter" idx="3"/>
          </p:nvPr>
        </p:nvSpPr>
        <p:spPr>
          <a:xfrm>
            <a:off x="3124200" y="4768735"/>
            <a:ext cx="2895600" cy="273928"/>
          </a:xfrm>
          <a:prstGeom prst="rect">
            <a:avLst/>
          </a:prstGeom>
        </p:spPr>
        <p:txBody>
          <a:bodyPr vert="horz" lIns="91440" tIns="45720" rIns="91440" bIns="45720" rtlCol="0" anchor="ctr"/>
          <a:lstStyle>
            <a:lvl1pPr algn="ctr">
              <a:defRPr sz="1200">
                <a:solidFill>
                  <a:schemeClr val="tx1">
                    <a:tint val="75000"/>
                  </a:schemeClr>
                </a:solidFill>
                <a:latin typeface="微软雅黑" panose="020B0503020204020204" pitchFamily="34" charset="-122"/>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nvPr>
        </p:nvSpPr>
        <p:spPr>
          <a:xfrm>
            <a:off x="6553200" y="4768735"/>
            <a:ext cx="2133600" cy="273928"/>
          </a:xfrm>
          <a:prstGeom prst="rect">
            <a:avLst/>
          </a:prstGeom>
        </p:spPr>
        <p:txBody>
          <a:bodyPr vert="horz" lIns="91440" tIns="45720" rIns="91440" bIns="45720" rtlCol="0" anchor="ctr"/>
          <a:lstStyle>
            <a:lvl1pPr algn="r">
              <a:defRPr sz="1200">
                <a:solidFill>
                  <a:schemeClr val="tx1">
                    <a:tint val="75000"/>
                  </a:schemeClr>
                </a:solidFill>
                <a:latin typeface="微软雅黑" panose="020B0503020204020204" pitchFamily="34" charset="-122"/>
                <a:ea typeface="微软雅黑" panose="020B0503020204020204" pitchFamily="34" charset="-122"/>
              </a:defRPr>
            </a:lvl1pPr>
          </a:lstStyle>
          <a:p>
            <a:fld id="{A24B006D-818D-47B3-9EBE-C5AB269A17AF}" type="slidenum">
              <a:rPr lang="zh-CN" altLang="en-US" smtClean="0"/>
              <a:pPr/>
              <a:t>‹#›</a:t>
            </a:fld>
            <a:endParaRPr lang="zh-CN" altLang="en-US" dirty="0"/>
          </a:p>
        </p:txBody>
      </p:sp>
      <p:pic>
        <p:nvPicPr>
          <p:cNvPr id="8" name="图片 7"/>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9144000" cy="5148072"/>
          </a:xfrm>
          <a:prstGeom prst="rect">
            <a:avLst/>
          </a:prstGeom>
        </p:spPr>
      </p:pic>
      <p:sp>
        <p:nvSpPr>
          <p:cNvPr id="9" name="矩形 8"/>
          <p:cNvSpPr/>
          <p:nvPr userDrawn="1"/>
        </p:nvSpPr>
        <p:spPr>
          <a:xfrm>
            <a:off x="0" y="0"/>
            <a:ext cx="9144000" cy="5145088"/>
          </a:xfrm>
          <a:prstGeom prst="rect">
            <a:avLst/>
          </a:prstGeom>
          <a:gradFill>
            <a:gsLst>
              <a:gs pos="52100">
                <a:srgbClr val="EFEFEF"/>
              </a:gs>
              <a:gs pos="0">
                <a:srgbClr val="EFEFEF"/>
              </a:gs>
              <a:gs pos="100000">
                <a:srgbClr val="EFEFEF">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 id="2147483664" r:id="rId15"/>
    <p:sldLayoutId id="2147483665" r:id="rId16"/>
  </p:sldLayoutIdLst>
  <p:transition>
    <p:random/>
  </p:transition>
  <p:txStyles>
    <p:titleStyle>
      <a:lvl1pPr algn="ctr" defTabSz="914400" rtl="0" eaLnBrk="1" latinLnBrk="0" hangingPunct="1">
        <a:spcBef>
          <a:spcPct val="0"/>
        </a:spcBef>
        <a:buNone/>
        <a:defRPr sz="4400" kern="1200">
          <a:solidFill>
            <a:schemeClr val="tx1"/>
          </a:solidFill>
          <a:latin typeface="微软雅黑" panose="020B0503020204020204" pitchFamily="34" charset="-122"/>
          <a:ea typeface="微软雅黑" panose="020B0503020204020204" pitchFamily="34" charset="-122"/>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3069"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71"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39312"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69"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86827"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68"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60585"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sp>
        <p:nvSpPr>
          <p:cNvPr id="31" name="99         _4"/>
          <p:cNvSpPr/>
          <p:nvPr/>
        </p:nvSpPr>
        <p:spPr>
          <a:xfrm>
            <a:off x="1275194" y="2165119"/>
            <a:ext cx="6862422" cy="707886"/>
          </a:xfrm>
          <a:prstGeom prst="rect">
            <a:avLst/>
          </a:prstGeom>
          <a:noFill/>
        </p:spPr>
        <p:txBody>
          <a:bodyPr wrap="square" rtlCol="0">
            <a:spAutoFit/>
          </a:bodyPr>
          <a:lstStyle/>
          <a:p>
            <a:pPr algn="ctr" fontAlgn="base">
              <a:spcBef>
                <a:spcPct val="0"/>
              </a:spcBef>
              <a:spcAft>
                <a:spcPct val="0"/>
              </a:spcAft>
            </a:pPr>
            <a:r>
              <a:rPr lang="vi-VN" altLang="zh-CN" sz="4000" dirty="0">
                <a:ln w="6350">
                  <a:noFill/>
                </a:ln>
                <a:solidFill>
                  <a:prstClr val="black">
                    <a:lumMod val="75000"/>
                    <a:lumOff val="25000"/>
                  </a:prstClr>
                </a:solidFill>
                <a:latin typeface="Calibri" panose="020F0502020204030204" pitchFamily="34" charset="0"/>
                <a:ea typeface="微软雅黑" panose="020B0503020204020204" pitchFamily="34" charset="-122"/>
                <a:cs typeface="Calibri" panose="020F0502020204030204" pitchFamily="34" charset="0"/>
                <a:sym typeface="+mn-lt"/>
              </a:rPr>
              <a:t>XÂY DỰNG GIA ĐÌNH VĂN HOÁ</a:t>
            </a:r>
            <a:endParaRPr lang="zh-CN" altLang="en-US" sz="4000" dirty="0">
              <a:ln w="6350">
                <a:noFill/>
              </a:ln>
              <a:solidFill>
                <a:prstClr val="black">
                  <a:lumMod val="75000"/>
                  <a:lumOff val="25000"/>
                </a:prstClr>
              </a:solidFill>
              <a:latin typeface="Calibri" panose="020F0502020204030204" pitchFamily="34" charset="0"/>
              <a:ea typeface="微软雅黑" panose="020B0503020204020204" pitchFamily="34" charset="-122"/>
              <a:cs typeface="Calibri" panose="020F0502020204030204" pitchFamily="34" charset="0"/>
              <a:sym typeface="+mn-lt"/>
            </a:endParaRPr>
          </a:p>
        </p:txBody>
      </p:sp>
      <p:sp>
        <p:nvSpPr>
          <p:cNvPr id="35" name="8      _6"/>
          <p:cNvSpPr txBox="1"/>
          <p:nvPr/>
        </p:nvSpPr>
        <p:spPr>
          <a:xfrm>
            <a:off x="2270016" y="803281"/>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2</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sp>
        <p:nvSpPr>
          <p:cNvPr id="42" name="6        _9"/>
          <p:cNvSpPr txBox="1"/>
          <p:nvPr/>
        </p:nvSpPr>
        <p:spPr>
          <a:xfrm>
            <a:off x="4918800" y="803281"/>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2</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sp>
        <p:nvSpPr>
          <p:cNvPr id="46" name="4       _11"/>
          <p:cNvSpPr txBox="1"/>
          <p:nvPr/>
        </p:nvSpPr>
        <p:spPr>
          <a:xfrm>
            <a:off x="6239998" y="780762"/>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1</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grpSp>
        <p:nvGrpSpPr>
          <p:cNvPr id="47" name="3         _12"/>
          <p:cNvGrpSpPr>
            <a:grpSpLocks/>
          </p:cNvGrpSpPr>
          <p:nvPr/>
        </p:nvGrpSpPr>
        <p:grpSpPr bwMode="auto">
          <a:xfrm>
            <a:off x="3532375" y="948048"/>
            <a:ext cx="885398" cy="887441"/>
            <a:chOff x="183" y="1395"/>
            <a:chExt cx="867" cy="869"/>
          </a:xfrm>
          <a:solidFill>
            <a:schemeClr val="tx1">
              <a:lumMod val="50000"/>
              <a:lumOff val="50000"/>
            </a:schemeClr>
          </a:solidFill>
        </p:grpSpPr>
        <p:sp>
          <p:nvSpPr>
            <p:cNvPr id="48" name="Freeform 5"/>
            <p:cNvSpPr>
              <a:spLocks/>
            </p:cNvSpPr>
            <p:nvPr/>
          </p:nvSpPr>
          <p:spPr bwMode="auto">
            <a:xfrm>
              <a:off x="183" y="1395"/>
              <a:ext cx="867" cy="869"/>
            </a:xfrm>
            <a:custGeom>
              <a:avLst/>
              <a:gdLst>
                <a:gd name="T0" fmla="*/ 0 w 478"/>
                <a:gd name="T1" fmla="*/ 239 h 478"/>
                <a:gd name="T2" fmla="*/ 239 w 478"/>
                <a:gd name="T3" fmla="*/ 478 h 478"/>
                <a:gd name="T4" fmla="*/ 478 w 478"/>
                <a:gd name="T5" fmla="*/ 239 h 478"/>
                <a:gd name="T6" fmla="*/ 239 w 478"/>
                <a:gd name="T7" fmla="*/ 0 h 478"/>
                <a:gd name="T8" fmla="*/ 0 w 478"/>
                <a:gd name="T9" fmla="*/ 239 h 478"/>
                <a:gd name="T10" fmla="*/ 17 w 478"/>
                <a:gd name="T11" fmla="*/ 239 h 478"/>
                <a:gd name="T12" fmla="*/ 239 w 478"/>
                <a:gd name="T13" fmla="*/ 17 h 478"/>
                <a:gd name="T14" fmla="*/ 461 w 478"/>
                <a:gd name="T15" fmla="*/ 239 h 478"/>
                <a:gd name="T16" fmla="*/ 239 w 478"/>
                <a:gd name="T17" fmla="*/ 461 h 478"/>
                <a:gd name="T18" fmla="*/ 17 w 478"/>
                <a:gd name="T19" fmla="*/ 239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478">
                  <a:moveTo>
                    <a:pt x="0" y="239"/>
                  </a:moveTo>
                  <a:cubicBezTo>
                    <a:pt x="0" y="371"/>
                    <a:pt x="107" y="478"/>
                    <a:pt x="239" y="478"/>
                  </a:cubicBezTo>
                  <a:cubicBezTo>
                    <a:pt x="371" y="478"/>
                    <a:pt x="478" y="371"/>
                    <a:pt x="478" y="239"/>
                  </a:cubicBezTo>
                  <a:cubicBezTo>
                    <a:pt x="478" y="107"/>
                    <a:pt x="371" y="0"/>
                    <a:pt x="239" y="0"/>
                  </a:cubicBezTo>
                  <a:cubicBezTo>
                    <a:pt x="107" y="0"/>
                    <a:pt x="0" y="107"/>
                    <a:pt x="0" y="239"/>
                  </a:cubicBezTo>
                  <a:close/>
                  <a:moveTo>
                    <a:pt x="17" y="239"/>
                  </a:moveTo>
                  <a:cubicBezTo>
                    <a:pt x="17" y="116"/>
                    <a:pt x="117" y="17"/>
                    <a:pt x="239" y="17"/>
                  </a:cubicBezTo>
                  <a:cubicBezTo>
                    <a:pt x="362" y="17"/>
                    <a:pt x="461" y="116"/>
                    <a:pt x="461" y="239"/>
                  </a:cubicBezTo>
                  <a:cubicBezTo>
                    <a:pt x="461" y="361"/>
                    <a:pt x="362" y="461"/>
                    <a:pt x="239" y="461"/>
                  </a:cubicBezTo>
                  <a:cubicBezTo>
                    <a:pt x="117" y="461"/>
                    <a:pt x="17" y="361"/>
                    <a:pt x="17" y="2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9" name="Rectangle 6"/>
            <p:cNvSpPr>
              <a:spLocks/>
            </p:cNvSpPr>
            <p:nvPr/>
          </p:nvSpPr>
          <p:spPr bwMode="auto">
            <a:xfrm>
              <a:off x="593" y="1475"/>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0" name="Freeform 7"/>
            <p:cNvSpPr>
              <a:spLocks/>
            </p:cNvSpPr>
            <p:nvPr/>
          </p:nvSpPr>
          <p:spPr bwMode="auto">
            <a:xfrm>
              <a:off x="435" y="1519"/>
              <a:ext cx="36" cy="51"/>
            </a:xfrm>
            <a:custGeom>
              <a:avLst/>
              <a:gdLst>
                <a:gd name="T0" fmla="*/ 0 w 36"/>
                <a:gd name="T1" fmla="*/ 5 h 51"/>
                <a:gd name="T2" fmla="*/ 26 w 36"/>
                <a:gd name="T3" fmla="*/ 51 h 51"/>
                <a:gd name="T4" fmla="*/ 36 w 36"/>
                <a:gd name="T5" fmla="*/ 45 h 51"/>
                <a:gd name="T6" fmla="*/ 9 w 36"/>
                <a:gd name="T7" fmla="*/ 0 h 51"/>
                <a:gd name="T8" fmla="*/ 0 w 36"/>
                <a:gd name="T9" fmla="*/ 5 h 51"/>
              </a:gdLst>
              <a:ahLst/>
              <a:cxnLst>
                <a:cxn ang="0">
                  <a:pos x="T0" y="T1"/>
                </a:cxn>
                <a:cxn ang="0">
                  <a:pos x="T2" y="T3"/>
                </a:cxn>
                <a:cxn ang="0">
                  <a:pos x="T4" y="T5"/>
                </a:cxn>
                <a:cxn ang="0">
                  <a:pos x="T6" y="T7"/>
                </a:cxn>
                <a:cxn ang="0">
                  <a:pos x="T8" y="T9"/>
                </a:cxn>
              </a:cxnLst>
              <a:rect l="0" t="0" r="r" b="b"/>
              <a:pathLst>
                <a:path w="36" h="51">
                  <a:moveTo>
                    <a:pt x="0" y="5"/>
                  </a:moveTo>
                  <a:lnTo>
                    <a:pt x="26" y="51"/>
                  </a:lnTo>
                  <a:lnTo>
                    <a:pt x="36" y="45"/>
                  </a:lnTo>
                  <a:lnTo>
                    <a:pt x="9"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1" name="Freeform 8"/>
            <p:cNvSpPr>
              <a:spLocks/>
            </p:cNvSpPr>
            <p:nvPr/>
          </p:nvSpPr>
          <p:spPr bwMode="auto">
            <a:xfrm>
              <a:off x="306" y="1646"/>
              <a:ext cx="51" cy="36"/>
            </a:xfrm>
            <a:custGeom>
              <a:avLst/>
              <a:gdLst>
                <a:gd name="T0" fmla="*/ 0 w 51"/>
                <a:gd name="T1" fmla="*/ 11 h 36"/>
                <a:gd name="T2" fmla="*/ 46 w 51"/>
                <a:gd name="T3" fmla="*/ 36 h 36"/>
                <a:gd name="T4" fmla="*/ 51 w 51"/>
                <a:gd name="T5" fmla="*/ 27 h 36"/>
                <a:gd name="T6" fmla="*/ 8 w 51"/>
                <a:gd name="T7" fmla="*/ 0 h 36"/>
                <a:gd name="T8" fmla="*/ 0 w 51"/>
                <a:gd name="T9" fmla="*/ 11 h 36"/>
              </a:gdLst>
              <a:ahLst/>
              <a:cxnLst>
                <a:cxn ang="0">
                  <a:pos x="T0" y="T1"/>
                </a:cxn>
                <a:cxn ang="0">
                  <a:pos x="T2" y="T3"/>
                </a:cxn>
                <a:cxn ang="0">
                  <a:pos x="T4" y="T5"/>
                </a:cxn>
                <a:cxn ang="0">
                  <a:pos x="T6" y="T7"/>
                </a:cxn>
                <a:cxn ang="0">
                  <a:pos x="T8" y="T9"/>
                </a:cxn>
              </a:cxnLst>
              <a:rect l="0" t="0" r="r" b="b"/>
              <a:pathLst>
                <a:path w="51" h="36">
                  <a:moveTo>
                    <a:pt x="0" y="11"/>
                  </a:moveTo>
                  <a:lnTo>
                    <a:pt x="46" y="36"/>
                  </a:lnTo>
                  <a:lnTo>
                    <a:pt x="51" y="27"/>
                  </a:lnTo>
                  <a:lnTo>
                    <a:pt x="8"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2" name="Rectangle 9"/>
            <p:cNvSpPr>
              <a:spLocks/>
            </p:cNvSpPr>
            <p:nvPr/>
          </p:nvSpPr>
          <p:spPr bwMode="auto">
            <a:xfrm>
              <a:off x="263" y="1806"/>
              <a:ext cx="51"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3" name="Freeform 10"/>
            <p:cNvSpPr>
              <a:spLocks/>
            </p:cNvSpPr>
            <p:nvPr/>
          </p:nvSpPr>
          <p:spPr bwMode="auto">
            <a:xfrm>
              <a:off x="306" y="1975"/>
              <a:ext cx="51" cy="38"/>
            </a:xfrm>
            <a:custGeom>
              <a:avLst/>
              <a:gdLst>
                <a:gd name="T0" fmla="*/ 0 w 51"/>
                <a:gd name="T1" fmla="*/ 27 h 38"/>
                <a:gd name="T2" fmla="*/ 8 w 51"/>
                <a:gd name="T3" fmla="*/ 38 h 38"/>
                <a:gd name="T4" fmla="*/ 51 w 51"/>
                <a:gd name="T5" fmla="*/ 11 h 38"/>
                <a:gd name="T6" fmla="*/ 46 w 51"/>
                <a:gd name="T7" fmla="*/ 0 h 38"/>
                <a:gd name="T8" fmla="*/ 0 w 51"/>
                <a:gd name="T9" fmla="*/ 27 h 38"/>
              </a:gdLst>
              <a:ahLst/>
              <a:cxnLst>
                <a:cxn ang="0">
                  <a:pos x="T0" y="T1"/>
                </a:cxn>
                <a:cxn ang="0">
                  <a:pos x="T2" y="T3"/>
                </a:cxn>
                <a:cxn ang="0">
                  <a:pos x="T4" y="T5"/>
                </a:cxn>
                <a:cxn ang="0">
                  <a:pos x="T6" y="T7"/>
                </a:cxn>
                <a:cxn ang="0">
                  <a:pos x="T8" y="T9"/>
                </a:cxn>
              </a:cxnLst>
              <a:rect l="0" t="0" r="r" b="b"/>
              <a:pathLst>
                <a:path w="51" h="38">
                  <a:moveTo>
                    <a:pt x="0" y="27"/>
                  </a:moveTo>
                  <a:lnTo>
                    <a:pt x="8" y="38"/>
                  </a:lnTo>
                  <a:lnTo>
                    <a:pt x="51" y="11"/>
                  </a:lnTo>
                  <a:lnTo>
                    <a:pt x="46"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4" name="Freeform 11"/>
            <p:cNvSpPr>
              <a:spLocks/>
            </p:cNvSpPr>
            <p:nvPr/>
          </p:nvSpPr>
          <p:spPr bwMode="auto">
            <a:xfrm>
              <a:off x="435" y="2090"/>
              <a:ext cx="36" cy="50"/>
            </a:xfrm>
            <a:custGeom>
              <a:avLst/>
              <a:gdLst>
                <a:gd name="T0" fmla="*/ 0 w 36"/>
                <a:gd name="T1" fmla="*/ 43 h 50"/>
                <a:gd name="T2" fmla="*/ 9 w 36"/>
                <a:gd name="T3" fmla="*/ 50 h 50"/>
                <a:gd name="T4" fmla="*/ 36 w 36"/>
                <a:gd name="T5" fmla="*/ 5 h 50"/>
                <a:gd name="T6" fmla="*/ 26 w 36"/>
                <a:gd name="T7" fmla="*/ 0 h 50"/>
                <a:gd name="T8" fmla="*/ 0 w 36"/>
                <a:gd name="T9" fmla="*/ 43 h 50"/>
              </a:gdLst>
              <a:ahLst/>
              <a:cxnLst>
                <a:cxn ang="0">
                  <a:pos x="T0" y="T1"/>
                </a:cxn>
                <a:cxn ang="0">
                  <a:pos x="T2" y="T3"/>
                </a:cxn>
                <a:cxn ang="0">
                  <a:pos x="T4" y="T5"/>
                </a:cxn>
                <a:cxn ang="0">
                  <a:pos x="T6" y="T7"/>
                </a:cxn>
                <a:cxn ang="0">
                  <a:pos x="T8" y="T9"/>
                </a:cxn>
              </a:cxnLst>
              <a:rect l="0" t="0" r="r" b="b"/>
              <a:pathLst>
                <a:path w="36" h="50">
                  <a:moveTo>
                    <a:pt x="0" y="43"/>
                  </a:moveTo>
                  <a:lnTo>
                    <a:pt x="9" y="50"/>
                  </a:lnTo>
                  <a:lnTo>
                    <a:pt x="36" y="5"/>
                  </a:lnTo>
                  <a:lnTo>
                    <a:pt x="26" y="0"/>
                  </a:lnTo>
                  <a:lnTo>
                    <a:pt x="0" y="4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5" name="Rectangle 12"/>
            <p:cNvSpPr>
              <a:spLocks/>
            </p:cNvSpPr>
            <p:nvPr/>
          </p:nvSpPr>
          <p:spPr bwMode="auto">
            <a:xfrm>
              <a:off x="593" y="2133"/>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6" name="Freeform 13"/>
            <p:cNvSpPr>
              <a:spLocks/>
            </p:cNvSpPr>
            <p:nvPr/>
          </p:nvSpPr>
          <p:spPr bwMode="auto">
            <a:xfrm>
              <a:off x="764" y="2090"/>
              <a:ext cx="36" cy="50"/>
            </a:xfrm>
            <a:custGeom>
              <a:avLst/>
              <a:gdLst>
                <a:gd name="T0" fmla="*/ 0 w 36"/>
                <a:gd name="T1" fmla="*/ 5 h 50"/>
                <a:gd name="T2" fmla="*/ 25 w 36"/>
                <a:gd name="T3" fmla="*/ 50 h 50"/>
                <a:gd name="T4" fmla="*/ 36 w 36"/>
                <a:gd name="T5" fmla="*/ 43 h 50"/>
                <a:gd name="T6" fmla="*/ 10 w 36"/>
                <a:gd name="T7" fmla="*/ 0 h 50"/>
                <a:gd name="T8" fmla="*/ 0 w 36"/>
                <a:gd name="T9" fmla="*/ 5 h 50"/>
              </a:gdLst>
              <a:ahLst/>
              <a:cxnLst>
                <a:cxn ang="0">
                  <a:pos x="T0" y="T1"/>
                </a:cxn>
                <a:cxn ang="0">
                  <a:pos x="T2" y="T3"/>
                </a:cxn>
                <a:cxn ang="0">
                  <a:pos x="T4" y="T5"/>
                </a:cxn>
                <a:cxn ang="0">
                  <a:pos x="T6" y="T7"/>
                </a:cxn>
                <a:cxn ang="0">
                  <a:pos x="T8" y="T9"/>
                </a:cxn>
              </a:cxnLst>
              <a:rect l="0" t="0" r="r" b="b"/>
              <a:pathLst>
                <a:path w="36" h="50">
                  <a:moveTo>
                    <a:pt x="0" y="5"/>
                  </a:moveTo>
                  <a:lnTo>
                    <a:pt x="25" y="50"/>
                  </a:lnTo>
                  <a:lnTo>
                    <a:pt x="36" y="43"/>
                  </a:lnTo>
                  <a:lnTo>
                    <a:pt x="10"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7" name="Freeform 14"/>
            <p:cNvSpPr>
              <a:spLocks/>
            </p:cNvSpPr>
            <p:nvPr/>
          </p:nvSpPr>
          <p:spPr bwMode="auto">
            <a:xfrm>
              <a:off x="876" y="1975"/>
              <a:ext cx="51" cy="38"/>
            </a:xfrm>
            <a:custGeom>
              <a:avLst/>
              <a:gdLst>
                <a:gd name="T0" fmla="*/ 0 w 51"/>
                <a:gd name="T1" fmla="*/ 11 h 38"/>
                <a:gd name="T2" fmla="*/ 45 w 51"/>
                <a:gd name="T3" fmla="*/ 38 h 38"/>
                <a:gd name="T4" fmla="*/ 51 w 51"/>
                <a:gd name="T5" fmla="*/ 27 h 38"/>
                <a:gd name="T6" fmla="*/ 5 w 51"/>
                <a:gd name="T7" fmla="*/ 0 h 38"/>
                <a:gd name="T8" fmla="*/ 0 w 51"/>
                <a:gd name="T9" fmla="*/ 11 h 38"/>
              </a:gdLst>
              <a:ahLst/>
              <a:cxnLst>
                <a:cxn ang="0">
                  <a:pos x="T0" y="T1"/>
                </a:cxn>
                <a:cxn ang="0">
                  <a:pos x="T2" y="T3"/>
                </a:cxn>
                <a:cxn ang="0">
                  <a:pos x="T4" y="T5"/>
                </a:cxn>
                <a:cxn ang="0">
                  <a:pos x="T6" y="T7"/>
                </a:cxn>
                <a:cxn ang="0">
                  <a:pos x="T8" y="T9"/>
                </a:cxn>
              </a:cxnLst>
              <a:rect l="0" t="0" r="r" b="b"/>
              <a:pathLst>
                <a:path w="51" h="38">
                  <a:moveTo>
                    <a:pt x="0" y="11"/>
                  </a:moveTo>
                  <a:lnTo>
                    <a:pt x="45" y="38"/>
                  </a:lnTo>
                  <a:lnTo>
                    <a:pt x="51" y="27"/>
                  </a:lnTo>
                  <a:lnTo>
                    <a:pt x="5"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8" name="Rectangle 15"/>
            <p:cNvSpPr>
              <a:spLocks/>
            </p:cNvSpPr>
            <p:nvPr/>
          </p:nvSpPr>
          <p:spPr bwMode="auto">
            <a:xfrm>
              <a:off x="920" y="1806"/>
              <a:ext cx="52"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9" name="Freeform 16"/>
            <p:cNvSpPr>
              <a:spLocks/>
            </p:cNvSpPr>
            <p:nvPr/>
          </p:nvSpPr>
          <p:spPr bwMode="auto">
            <a:xfrm>
              <a:off x="876" y="1646"/>
              <a:ext cx="51" cy="36"/>
            </a:xfrm>
            <a:custGeom>
              <a:avLst/>
              <a:gdLst>
                <a:gd name="T0" fmla="*/ 0 w 51"/>
                <a:gd name="T1" fmla="*/ 27 h 36"/>
                <a:gd name="T2" fmla="*/ 5 w 51"/>
                <a:gd name="T3" fmla="*/ 36 h 36"/>
                <a:gd name="T4" fmla="*/ 51 w 51"/>
                <a:gd name="T5" fmla="*/ 11 h 36"/>
                <a:gd name="T6" fmla="*/ 45 w 51"/>
                <a:gd name="T7" fmla="*/ 0 h 36"/>
                <a:gd name="T8" fmla="*/ 0 w 51"/>
                <a:gd name="T9" fmla="*/ 27 h 36"/>
              </a:gdLst>
              <a:ahLst/>
              <a:cxnLst>
                <a:cxn ang="0">
                  <a:pos x="T0" y="T1"/>
                </a:cxn>
                <a:cxn ang="0">
                  <a:pos x="T2" y="T3"/>
                </a:cxn>
                <a:cxn ang="0">
                  <a:pos x="T4" y="T5"/>
                </a:cxn>
                <a:cxn ang="0">
                  <a:pos x="T6" y="T7"/>
                </a:cxn>
                <a:cxn ang="0">
                  <a:pos x="T8" y="T9"/>
                </a:cxn>
              </a:cxnLst>
              <a:rect l="0" t="0" r="r" b="b"/>
              <a:pathLst>
                <a:path w="51" h="36">
                  <a:moveTo>
                    <a:pt x="0" y="27"/>
                  </a:moveTo>
                  <a:lnTo>
                    <a:pt x="5" y="36"/>
                  </a:lnTo>
                  <a:lnTo>
                    <a:pt x="51" y="11"/>
                  </a:lnTo>
                  <a:lnTo>
                    <a:pt x="45"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0" name="Freeform 17"/>
            <p:cNvSpPr>
              <a:spLocks/>
            </p:cNvSpPr>
            <p:nvPr/>
          </p:nvSpPr>
          <p:spPr bwMode="auto">
            <a:xfrm>
              <a:off x="764" y="1519"/>
              <a:ext cx="36" cy="51"/>
            </a:xfrm>
            <a:custGeom>
              <a:avLst/>
              <a:gdLst>
                <a:gd name="T0" fmla="*/ 0 w 36"/>
                <a:gd name="T1" fmla="*/ 45 h 51"/>
                <a:gd name="T2" fmla="*/ 10 w 36"/>
                <a:gd name="T3" fmla="*/ 51 h 51"/>
                <a:gd name="T4" fmla="*/ 36 w 36"/>
                <a:gd name="T5" fmla="*/ 5 h 51"/>
                <a:gd name="T6" fmla="*/ 25 w 36"/>
                <a:gd name="T7" fmla="*/ 0 h 51"/>
                <a:gd name="T8" fmla="*/ 0 w 36"/>
                <a:gd name="T9" fmla="*/ 45 h 51"/>
              </a:gdLst>
              <a:ahLst/>
              <a:cxnLst>
                <a:cxn ang="0">
                  <a:pos x="T0" y="T1"/>
                </a:cxn>
                <a:cxn ang="0">
                  <a:pos x="T2" y="T3"/>
                </a:cxn>
                <a:cxn ang="0">
                  <a:pos x="T4" y="T5"/>
                </a:cxn>
                <a:cxn ang="0">
                  <a:pos x="T6" y="T7"/>
                </a:cxn>
                <a:cxn ang="0">
                  <a:pos x="T8" y="T9"/>
                </a:cxn>
              </a:cxnLst>
              <a:rect l="0" t="0" r="r" b="b"/>
              <a:pathLst>
                <a:path w="36" h="51">
                  <a:moveTo>
                    <a:pt x="0" y="45"/>
                  </a:moveTo>
                  <a:lnTo>
                    <a:pt x="10" y="51"/>
                  </a:lnTo>
                  <a:lnTo>
                    <a:pt x="36" y="5"/>
                  </a:lnTo>
                  <a:lnTo>
                    <a:pt x="25" y="0"/>
                  </a:lnTo>
                  <a:lnTo>
                    <a:pt x="0"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grpSp>
      <p:grpSp>
        <p:nvGrpSpPr>
          <p:cNvPr id="61" name="2         _13"/>
          <p:cNvGrpSpPr>
            <a:grpSpLocks/>
          </p:cNvGrpSpPr>
          <p:nvPr/>
        </p:nvGrpSpPr>
        <p:grpSpPr>
          <a:xfrm>
            <a:off x="3957717" y="1097292"/>
            <a:ext cx="34282" cy="588566"/>
            <a:chOff x="5275684" y="1747635"/>
            <a:chExt cx="46296" cy="794824"/>
          </a:xfrm>
        </p:grpSpPr>
        <p:sp>
          <p:nvSpPr>
            <p:cNvPr id="62" name="矩形 61"/>
            <p:cNvSpPr/>
            <p:nvPr/>
          </p:nvSpPr>
          <p:spPr>
            <a:xfrm>
              <a:off x="5276261" y="1747635"/>
              <a:ext cx="45719" cy="54292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3" name="矩形 62"/>
            <p:cNvSpPr/>
            <p:nvPr/>
          </p:nvSpPr>
          <p:spPr>
            <a:xfrm>
              <a:off x="5275684" y="1999534"/>
              <a:ext cx="45719" cy="542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64" name="1          _14"/>
          <p:cNvGrpSpPr>
            <a:grpSpLocks/>
          </p:cNvGrpSpPr>
          <p:nvPr/>
        </p:nvGrpSpPr>
        <p:grpSpPr>
          <a:xfrm>
            <a:off x="3803556" y="1362558"/>
            <a:ext cx="350875" cy="57791"/>
            <a:chOff x="5031626" y="2106315"/>
            <a:chExt cx="545439" cy="89837"/>
          </a:xfrm>
        </p:grpSpPr>
        <p:sp>
          <p:nvSpPr>
            <p:cNvPr id="65" name="矩形 64"/>
            <p:cNvSpPr/>
            <p:nvPr/>
          </p:nvSpPr>
          <p:spPr>
            <a:xfrm rot="5400000">
              <a:off x="5321532" y="1940617"/>
              <a:ext cx="89836" cy="421231"/>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rot="5400000">
              <a:off x="5197324" y="1940618"/>
              <a:ext cx="89836" cy="421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9" name="45345          _2"/>
          <p:cNvGrpSpPr/>
          <p:nvPr/>
        </p:nvGrpSpPr>
        <p:grpSpPr>
          <a:xfrm>
            <a:off x="3464151" y="3523888"/>
            <a:ext cx="1972538" cy="307777"/>
            <a:chOff x="4551668" y="4169706"/>
            <a:chExt cx="2630658" cy="410463"/>
          </a:xfrm>
        </p:grpSpPr>
        <p:sp>
          <p:nvSpPr>
            <p:cNvPr id="29" name="Freeform 18"/>
            <p:cNvSpPr>
              <a:spLocks/>
            </p:cNvSpPr>
            <p:nvPr/>
          </p:nvSpPr>
          <p:spPr bwMode="auto">
            <a:xfrm>
              <a:off x="6804182" y="4354749"/>
              <a:ext cx="78599" cy="81295"/>
            </a:xfrm>
            <a:custGeom>
              <a:avLst/>
              <a:gdLst>
                <a:gd name="T0" fmla="*/ 86 w 91"/>
                <a:gd name="T1" fmla="*/ 0 h 94"/>
                <a:gd name="T2" fmla="*/ 81 w 91"/>
                <a:gd name="T3" fmla="*/ 5 h 94"/>
                <a:gd name="T4" fmla="*/ 81 w 91"/>
                <a:gd name="T5" fmla="*/ 28 h 94"/>
                <a:gd name="T6" fmla="*/ 45 w 91"/>
                <a:gd name="T7" fmla="*/ 59 h 94"/>
                <a:gd name="T8" fmla="*/ 10 w 91"/>
                <a:gd name="T9" fmla="*/ 28 h 94"/>
                <a:gd name="T10" fmla="*/ 10 w 91"/>
                <a:gd name="T11" fmla="*/ 5 h 94"/>
                <a:gd name="T12" fmla="*/ 5 w 91"/>
                <a:gd name="T13" fmla="*/ 0 h 94"/>
                <a:gd name="T14" fmla="*/ 0 w 91"/>
                <a:gd name="T15" fmla="*/ 5 h 94"/>
                <a:gd name="T16" fmla="*/ 0 w 91"/>
                <a:gd name="T17" fmla="*/ 28 h 94"/>
                <a:gd name="T18" fmla="*/ 40 w 91"/>
                <a:gd name="T19" fmla="*/ 69 h 94"/>
                <a:gd name="T20" fmla="*/ 40 w 91"/>
                <a:gd name="T21" fmla="*/ 84 h 94"/>
                <a:gd name="T22" fmla="*/ 20 w 91"/>
                <a:gd name="T23" fmla="*/ 84 h 94"/>
                <a:gd name="T24" fmla="*/ 15 w 91"/>
                <a:gd name="T25" fmla="*/ 89 h 94"/>
                <a:gd name="T26" fmla="*/ 20 w 91"/>
                <a:gd name="T27" fmla="*/ 94 h 94"/>
                <a:gd name="T28" fmla="*/ 70 w 91"/>
                <a:gd name="T29" fmla="*/ 94 h 94"/>
                <a:gd name="T30" fmla="*/ 75 w 91"/>
                <a:gd name="T31" fmla="*/ 89 h 94"/>
                <a:gd name="T32" fmla="*/ 70 w 91"/>
                <a:gd name="T33" fmla="*/ 84 h 94"/>
                <a:gd name="T34" fmla="*/ 50 w 91"/>
                <a:gd name="T35" fmla="*/ 84 h 94"/>
                <a:gd name="T36" fmla="*/ 50 w 91"/>
                <a:gd name="T37" fmla="*/ 69 h 94"/>
                <a:gd name="T38" fmla="*/ 91 w 91"/>
                <a:gd name="T39" fmla="*/ 28 h 94"/>
                <a:gd name="T40" fmla="*/ 91 w 91"/>
                <a:gd name="T41" fmla="*/ 5 h 94"/>
                <a:gd name="T42" fmla="*/ 86 w 91"/>
                <a:gd name="T43"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94">
                  <a:moveTo>
                    <a:pt x="86" y="0"/>
                  </a:moveTo>
                  <a:cubicBezTo>
                    <a:pt x="83" y="0"/>
                    <a:pt x="81" y="3"/>
                    <a:pt x="81" y="5"/>
                  </a:cubicBezTo>
                  <a:cubicBezTo>
                    <a:pt x="81" y="28"/>
                    <a:pt x="81" y="28"/>
                    <a:pt x="81" y="28"/>
                  </a:cubicBezTo>
                  <a:cubicBezTo>
                    <a:pt x="81" y="45"/>
                    <a:pt x="65" y="59"/>
                    <a:pt x="45" y="59"/>
                  </a:cubicBezTo>
                  <a:cubicBezTo>
                    <a:pt x="26" y="59"/>
                    <a:pt x="10" y="45"/>
                    <a:pt x="10" y="28"/>
                  </a:cubicBezTo>
                  <a:cubicBezTo>
                    <a:pt x="10" y="5"/>
                    <a:pt x="10" y="5"/>
                    <a:pt x="10" y="5"/>
                  </a:cubicBezTo>
                  <a:cubicBezTo>
                    <a:pt x="10" y="2"/>
                    <a:pt x="8" y="0"/>
                    <a:pt x="5" y="0"/>
                  </a:cubicBezTo>
                  <a:cubicBezTo>
                    <a:pt x="2" y="0"/>
                    <a:pt x="0" y="2"/>
                    <a:pt x="0" y="5"/>
                  </a:cubicBezTo>
                  <a:cubicBezTo>
                    <a:pt x="0" y="28"/>
                    <a:pt x="0" y="28"/>
                    <a:pt x="0" y="28"/>
                  </a:cubicBezTo>
                  <a:cubicBezTo>
                    <a:pt x="0" y="49"/>
                    <a:pt x="18" y="67"/>
                    <a:pt x="40" y="69"/>
                  </a:cubicBezTo>
                  <a:cubicBezTo>
                    <a:pt x="40" y="84"/>
                    <a:pt x="40" y="84"/>
                    <a:pt x="40" y="84"/>
                  </a:cubicBezTo>
                  <a:cubicBezTo>
                    <a:pt x="20" y="84"/>
                    <a:pt x="20" y="84"/>
                    <a:pt x="20" y="84"/>
                  </a:cubicBezTo>
                  <a:cubicBezTo>
                    <a:pt x="18" y="84"/>
                    <a:pt x="15" y="86"/>
                    <a:pt x="15" y="89"/>
                  </a:cubicBezTo>
                  <a:cubicBezTo>
                    <a:pt x="15" y="92"/>
                    <a:pt x="18" y="94"/>
                    <a:pt x="20" y="94"/>
                  </a:cubicBezTo>
                  <a:cubicBezTo>
                    <a:pt x="70" y="94"/>
                    <a:pt x="70" y="94"/>
                    <a:pt x="70" y="94"/>
                  </a:cubicBezTo>
                  <a:cubicBezTo>
                    <a:pt x="73" y="94"/>
                    <a:pt x="75" y="92"/>
                    <a:pt x="75" y="89"/>
                  </a:cubicBezTo>
                  <a:cubicBezTo>
                    <a:pt x="75" y="86"/>
                    <a:pt x="73" y="84"/>
                    <a:pt x="70" y="84"/>
                  </a:cubicBezTo>
                  <a:cubicBezTo>
                    <a:pt x="50" y="84"/>
                    <a:pt x="50" y="84"/>
                    <a:pt x="50" y="84"/>
                  </a:cubicBezTo>
                  <a:cubicBezTo>
                    <a:pt x="50" y="69"/>
                    <a:pt x="50" y="69"/>
                    <a:pt x="50" y="69"/>
                  </a:cubicBezTo>
                  <a:cubicBezTo>
                    <a:pt x="73" y="67"/>
                    <a:pt x="91" y="49"/>
                    <a:pt x="91" y="28"/>
                  </a:cubicBezTo>
                  <a:cubicBezTo>
                    <a:pt x="91" y="5"/>
                    <a:pt x="91" y="5"/>
                    <a:pt x="91" y="5"/>
                  </a:cubicBezTo>
                  <a:cubicBezTo>
                    <a:pt x="91" y="3"/>
                    <a:pt x="88" y="0"/>
                    <a:pt x="86" y="0"/>
                  </a:cubicBezTo>
                  <a:close/>
                </a:path>
              </a:pathLst>
            </a:cu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64" tIns="34282" rIns="68564" bIns="34282" numCol="1" spcCol="0" rtlCol="0" fromWordArt="0" anchor="ctr" anchorCtr="0" forceAA="0" compatLnSpc="1">
              <a:prstTxWarp prst="textNoShape">
                <a:avLst/>
              </a:prstTxWarp>
              <a:noAutofit/>
            </a:bodyPr>
            <a:lstStyle/>
            <a:p>
              <a:pPr algn="dist" fontAlgn="base">
                <a:spcBef>
                  <a:spcPct val="0"/>
                </a:spcBef>
                <a:spcAft>
                  <a:spcPct val="0"/>
                </a:spcAft>
              </a:pPr>
              <a:endParaRPr lang="zh-CN" altLang="en-US" sz="1200" dirty="0">
                <a:solidFill>
                  <a:prstClr val="black">
                    <a:lumMod val="65000"/>
                    <a:lumOff val="35000"/>
                  </a:prstClr>
                </a:solidFill>
                <a:latin typeface="微软雅黑" panose="020B0503020204020204" pitchFamily="34" charset="-122"/>
                <a:ea typeface="微软雅黑" panose="020B0503020204020204" pitchFamily="34" charset="-122"/>
                <a:cs typeface="+mn-ea"/>
                <a:sym typeface="+mn-lt"/>
              </a:endParaRPr>
            </a:p>
          </p:txBody>
        </p:sp>
        <p:sp>
          <p:nvSpPr>
            <p:cNvPr id="23" name="Oval 10"/>
            <p:cNvSpPr>
              <a:spLocks/>
            </p:cNvSpPr>
            <p:nvPr/>
          </p:nvSpPr>
          <p:spPr bwMode="auto">
            <a:xfrm>
              <a:off x="4551668" y="4259514"/>
              <a:ext cx="219347" cy="219347"/>
            </a:xfrm>
            <a:prstGeom prst="ellipse">
              <a:avLst/>
            </a:prstGeom>
            <a:solidFill>
              <a:srgbClr val="123E61"/>
            </a:solidFill>
            <a:ln>
              <a:noFill/>
            </a:ln>
            <a:effectLst/>
          </p:spPr>
          <p:txBody>
            <a:bodyPr wrap="none" anchor="ctr"/>
            <a:lstStyle/>
            <a:p>
              <a:pPr algn="ctr" fontAlgn="base">
                <a:spcBef>
                  <a:spcPct val="0"/>
                </a:spcBef>
                <a:spcAft>
                  <a:spcPct val="0"/>
                </a:spcAft>
              </a:pPr>
              <a:endParaRPr lang="zh-CN" altLang="en-US" sz="600" dirty="0">
                <a:solidFill>
                  <a:srgbClr val="FFFDEF"/>
                </a:solidFill>
                <a:latin typeface="微软雅黑" panose="020B0503020204020204" pitchFamily="34" charset="-122"/>
                <a:ea typeface="微软雅黑" panose="020B0503020204020204" pitchFamily="34" charset="-122"/>
                <a:cs typeface="+mn-ea"/>
                <a:sym typeface="+mn-lt"/>
              </a:endParaRPr>
            </a:p>
          </p:txBody>
        </p:sp>
        <p:grpSp>
          <p:nvGrpSpPr>
            <p:cNvPr id="24" name="组合 23"/>
            <p:cNvGrpSpPr/>
            <p:nvPr/>
          </p:nvGrpSpPr>
          <p:grpSpPr>
            <a:xfrm>
              <a:off x="4611357" y="4307395"/>
              <a:ext cx="100336" cy="114060"/>
              <a:chOff x="860980" y="3583766"/>
              <a:chExt cx="100336" cy="114060"/>
            </a:xfrm>
            <a:solidFill>
              <a:schemeClr val="accent1"/>
            </a:solidFill>
          </p:grpSpPr>
          <p:sp>
            <p:nvSpPr>
              <p:cNvPr id="26" name="Freeform 12"/>
              <p:cNvSpPr>
                <a:spLocks/>
              </p:cNvSpPr>
              <p:nvPr/>
            </p:nvSpPr>
            <p:spPr bwMode="auto">
              <a:xfrm>
                <a:off x="884050" y="3583766"/>
                <a:ext cx="53830" cy="53740"/>
              </a:xfrm>
              <a:custGeom>
                <a:avLst/>
                <a:gdLst>
                  <a:gd name="T0" fmla="*/ 31 w 62"/>
                  <a:gd name="T1" fmla="*/ 62 h 62"/>
                  <a:gd name="T2" fmla="*/ 0 w 62"/>
                  <a:gd name="T3" fmla="*/ 31 h 62"/>
                  <a:gd name="T4" fmla="*/ 31 w 62"/>
                  <a:gd name="T5" fmla="*/ 0 h 62"/>
                  <a:gd name="T6" fmla="*/ 62 w 62"/>
                  <a:gd name="T7" fmla="*/ 31 h 62"/>
                  <a:gd name="T8" fmla="*/ 31 w 62"/>
                  <a:gd name="T9" fmla="*/ 62 h 62"/>
                  <a:gd name="T10" fmla="*/ 31 w 62"/>
                  <a:gd name="T11" fmla="*/ 11 h 62"/>
                  <a:gd name="T12" fmla="*/ 11 w 62"/>
                  <a:gd name="T13" fmla="*/ 31 h 62"/>
                  <a:gd name="T14" fmla="*/ 31 w 62"/>
                  <a:gd name="T15" fmla="*/ 51 h 62"/>
                  <a:gd name="T16" fmla="*/ 51 w 62"/>
                  <a:gd name="T17" fmla="*/ 31 h 62"/>
                  <a:gd name="T18" fmla="*/ 31 w 62"/>
                  <a:gd name="T19" fmla="*/ 1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62">
                    <a:moveTo>
                      <a:pt x="31" y="62"/>
                    </a:moveTo>
                    <a:cubicBezTo>
                      <a:pt x="14" y="62"/>
                      <a:pt x="0" y="48"/>
                      <a:pt x="0" y="31"/>
                    </a:cubicBezTo>
                    <a:cubicBezTo>
                      <a:pt x="0" y="14"/>
                      <a:pt x="14" y="0"/>
                      <a:pt x="31" y="0"/>
                    </a:cubicBezTo>
                    <a:cubicBezTo>
                      <a:pt x="48" y="0"/>
                      <a:pt x="62" y="14"/>
                      <a:pt x="62" y="31"/>
                    </a:cubicBezTo>
                    <a:cubicBezTo>
                      <a:pt x="62" y="48"/>
                      <a:pt x="48" y="62"/>
                      <a:pt x="31" y="62"/>
                    </a:cubicBezTo>
                    <a:close/>
                    <a:moveTo>
                      <a:pt x="31" y="11"/>
                    </a:moveTo>
                    <a:cubicBezTo>
                      <a:pt x="20" y="11"/>
                      <a:pt x="11" y="20"/>
                      <a:pt x="11" y="31"/>
                    </a:cubicBezTo>
                    <a:cubicBezTo>
                      <a:pt x="11" y="42"/>
                      <a:pt x="20" y="51"/>
                      <a:pt x="31" y="51"/>
                    </a:cubicBezTo>
                    <a:cubicBezTo>
                      <a:pt x="42" y="51"/>
                      <a:pt x="51" y="42"/>
                      <a:pt x="51" y="31"/>
                    </a:cubicBezTo>
                    <a:cubicBezTo>
                      <a:pt x="51" y="20"/>
                      <a:pt x="42" y="11"/>
                      <a:pt x="31" y="11"/>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64" tIns="34282" rIns="68564" bIns="34282" numCol="1" spcCol="0" rtlCol="0" fromWordArt="0" anchor="ctr" anchorCtr="0" forceAA="0" compatLnSpc="1">
                <a:prstTxWarp prst="textNoShape">
                  <a:avLst/>
                </a:prstTxWarp>
                <a:noAutofit/>
              </a:bodyPr>
              <a:lstStyle/>
              <a:p>
                <a:pPr algn="dist" fontAlgn="base">
                  <a:spcBef>
                    <a:spcPct val="0"/>
                  </a:spcBef>
                  <a:spcAft>
                    <a:spcPct val="0"/>
                  </a:spcAft>
                </a:pPr>
                <a:endParaRPr lang="zh-CN" altLang="en-US" sz="1200" dirty="0">
                  <a:solidFill>
                    <a:prstClr val="black">
                      <a:lumMod val="65000"/>
                      <a:lumOff val="35000"/>
                    </a:prstClr>
                  </a:solidFill>
                  <a:latin typeface="微软雅黑" panose="020B0503020204020204" pitchFamily="34" charset="-122"/>
                  <a:ea typeface="微软雅黑" panose="020B0503020204020204" pitchFamily="34" charset="-122"/>
                  <a:cs typeface="+mn-ea"/>
                  <a:sym typeface="+mn-lt"/>
                </a:endParaRPr>
              </a:p>
            </p:txBody>
          </p:sp>
          <p:sp>
            <p:nvSpPr>
              <p:cNvPr id="27" name="Freeform 13"/>
              <p:cNvSpPr>
                <a:spLocks/>
              </p:cNvSpPr>
              <p:nvPr/>
            </p:nvSpPr>
            <p:spPr bwMode="auto">
              <a:xfrm>
                <a:off x="860980" y="3643355"/>
                <a:ext cx="100336" cy="54471"/>
              </a:xfrm>
              <a:custGeom>
                <a:avLst/>
                <a:gdLst>
                  <a:gd name="T0" fmla="*/ 111 w 116"/>
                  <a:gd name="T1" fmla="*/ 63 h 63"/>
                  <a:gd name="T2" fmla="*/ 105 w 116"/>
                  <a:gd name="T3" fmla="*/ 58 h 63"/>
                  <a:gd name="T4" fmla="*/ 58 w 116"/>
                  <a:gd name="T5" fmla="*/ 11 h 63"/>
                  <a:gd name="T6" fmla="*/ 11 w 116"/>
                  <a:gd name="T7" fmla="*/ 58 h 63"/>
                  <a:gd name="T8" fmla="*/ 6 w 116"/>
                  <a:gd name="T9" fmla="*/ 63 h 63"/>
                  <a:gd name="T10" fmla="*/ 0 w 116"/>
                  <a:gd name="T11" fmla="*/ 58 h 63"/>
                  <a:gd name="T12" fmla="*/ 58 w 116"/>
                  <a:gd name="T13" fmla="*/ 0 h 63"/>
                  <a:gd name="T14" fmla="*/ 116 w 116"/>
                  <a:gd name="T15" fmla="*/ 58 h 63"/>
                  <a:gd name="T16" fmla="*/ 111 w 116"/>
                  <a:gd name="T17"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63">
                    <a:moveTo>
                      <a:pt x="111" y="63"/>
                    </a:moveTo>
                    <a:cubicBezTo>
                      <a:pt x="108" y="63"/>
                      <a:pt x="105" y="61"/>
                      <a:pt x="105" y="58"/>
                    </a:cubicBezTo>
                    <a:cubicBezTo>
                      <a:pt x="105" y="32"/>
                      <a:pt x="84" y="11"/>
                      <a:pt x="58" y="11"/>
                    </a:cubicBezTo>
                    <a:cubicBezTo>
                      <a:pt x="32" y="11"/>
                      <a:pt x="11" y="32"/>
                      <a:pt x="11" y="58"/>
                    </a:cubicBezTo>
                    <a:cubicBezTo>
                      <a:pt x="11" y="61"/>
                      <a:pt x="9" y="63"/>
                      <a:pt x="6" y="63"/>
                    </a:cubicBezTo>
                    <a:cubicBezTo>
                      <a:pt x="3" y="63"/>
                      <a:pt x="0" y="61"/>
                      <a:pt x="0" y="58"/>
                    </a:cubicBezTo>
                    <a:cubicBezTo>
                      <a:pt x="0" y="26"/>
                      <a:pt x="26" y="0"/>
                      <a:pt x="58" y="0"/>
                    </a:cubicBezTo>
                    <a:cubicBezTo>
                      <a:pt x="90" y="0"/>
                      <a:pt x="116" y="26"/>
                      <a:pt x="116" y="58"/>
                    </a:cubicBezTo>
                    <a:cubicBezTo>
                      <a:pt x="116" y="61"/>
                      <a:pt x="114" y="63"/>
                      <a:pt x="111" y="63"/>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64" tIns="34282" rIns="68564" bIns="34282" numCol="1" spcCol="0" rtlCol="0" fromWordArt="0" anchor="ctr" anchorCtr="0" forceAA="0" compatLnSpc="1">
                <a:prstTxWarp prst="textNoShape">
                  <a:avLst/>
                </a:prstTxWarp>
                <a:noAutofit/>
              </a:bodyPr>
              <a:lstStyle/>
              <a:p>
                <a:pPr algn="dist" fontAlgn="base">
                  <a:spcBef>
                    <a:spcPct val="0"/>
                  </a:spcBef>
                  <a:spcAft>
                    <a:spcPct val="0"/>
                  </a:spcAft>
                </a:pPr>
                <a:endParaRPr lang="zh-CN" altLang="en-US" sz="1200" dirty="0">
                  <a:solidFill>
                    <a:prstClr val="black">
                      <a:lumMod val="65000"/>
                      <a:lumOff val="35000"/>
                    </a:prstClr>
                  </a:solidFill>
                  <a:latin typeface="微软雅黑" panose="020B0503020204020204" pitchFamily="34" charset="-122"/>
                  <a:ea typeface="微软雅黑" panose="020B0503020204020204" pitchFamily="34" charset="-122"/>
                  <a:cs typeface="+mn-ea"/>
                  <a:sym typeface="+mn-lt"/>
                </a:endParaRPr>
              </a:p>
            </p:txBody>
          </p:sp>
        </p:grpSp>
        <p:sp>
          <p:nvSpPr>
            <p:cNvPr id="25" name="矩形 24"/>
            <p:cNvSpPr/>
            <p:nvPr/>
          </p:nvSpPr>
          <p:spPr>
            <a:xfrm>
              <a:off x="4892309" y="4169706"/>
              <a:ext cx="2290017" cy="41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0"/>
                </a:spcBef>
                <a:spcAft>
                  <a:spcPct val="0"/>
                </a:spcAft>
              </a:pPr>
              <a:r>
                <a:rPr lang="vi-VN" altLang="zh-CN" sz="1400" dirty="0">
                  <a:solidFill>
                    <a:schemeClr val="tx1">
                      <a:lumMod val="85000"/>
                      <a:lumOff val="15000"/>
                    </a:schemeClr>
                  </a:solidFill>
                  <a:latin typeface="Calibri Light" panose="020F0302020204030204" pitchFamily="34" charset="0"/>
                  <a:ea typeface="微软雅黑" panose="020B0503020204020204" pitchFamily="34" charset="-122"/>
                  <a:cs typeface="Calibri Light" panose="020F0302020204030204" pitchFamily="34" charset="0"/>
                  <a:sym typeface="+mn-lt"/>
                </a:rPr>
                <a:t>GVTH</a:t>
              </a:r>
              <a:r>
                <a:rPr lang="zh-CN" altLang="en-US" sz="1400" dirty="0">
                  <a:solidFill>
                    <a:schemeClr val="tx1">
                      <a:lumMod val="85000"/>
                      <a:lumOff val="15000"/>
                    </a:schemeClr>
                  </a:solidFill>
                  <a:latin typeface="Calibri Light" panose="020F0302020204030204" pitchFamily="34" charset="0"/>
                  <a:ea typeface="微软雅黑" panose="020B0503020204020204" pitchFamily="34" charset="-122"/>
                  <a:cs typeface="Calibri Light" panose="020F0302020204030204" pitchFamily="34" charset="0"/>
                  <a:sym typeface="+mn-lt"/>
                </a:rPr>
                <a:t>：</a:t>
              </a:r>
              <a:r>
                <a:rPr lang="vi-VN" altLang="zh-CN" sz="1400" dirty="0">
                  <a:solidFill>
                    <a:schemeClr val="tx1">
                      <a:lumMod val="85000"/>
                      <a:lumOff val="15000"/>
                    </a:schemeClr>
                  </a:solidFill>
                  <a:latin typeface="Calibri Light" panose="020F0302020204030204" pitchFamily="34" charset="0"/>
                  <a:ea typeface="微软雅黑" panose="020B0503020204020204" pitchFamily="34" charset="-122"/>
                  <a:cs typeface="Calibri Light" panose="020F0302020204030204" pitchFamily="34" charset="0"/>
                  <a:sym typeface="+mn-lt"/>
                </a:rPr>
                <a:t>MỸ LỆ</a:t>
              </a:r>
              <a:endParaRPr lang="zh-CN" altLang="en-US" sz="1400" dirty="0">
                <a:solidFill>
                  <a:schemeClr val="tx1">
                    <a:lumMod val="85000"/>
                    <a:lumOff val="15000"/>
                  </a:schemeClr>
                </a:solidFill>
                <a:latin typeface="Calibri Light" panose="020F0302020204030204" pitchFamily="34" charset="0"/>
                <a:ea typeface="微软雅黑" panose="020B0503020204020204" pitchFamily="34" charset="-122"/>
                <a:cs typeface="Calibri Light" panose="020F0302020204030204" pitchFamily="34" charset="0"/>
                <a:sym typeface="+mn-lt"/>
              </a:endParaRPr>
            </a:p>
          </p:txBody>
        </p:sp>
      </p:grpSp>
    </p:spTree>
    <p:extLst>
      <p:ext uri="{BB962C8B-B14F-4D97-AF65-F5344CB8AC3E}">
        <p14:creationId xmlns:p14="http://schemas.microsoft.com/office/powerpoint/2010/main" val="395297638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15" presetClass="entr" presetSubtype="0" fill="hold" nodeType="withEffect">
                                  <p:stCondLst>
                                    <p:cond delay="0"/>
                                  </p:stCondLst>
                                  <p:childTnLst>
                                    <p:set>
                                      <p:cBhvr>
                                        <p:cTn id="96" dur="1" fill="hold">
                                          <p:stCondLst>
                                            <p:cond delay="0"/>
                                          </p:stCondLst>
                                        </p:cTn>
                                        <p:tgtEl>
                                          <p:spTgt spid="68"/>
                                        </p:tgtEl>
                                        <p:attrNameLst>
                                          <p:attrName>style.visibility</p:attrName>
                                        </p:attrNameLst>
                                      </p:cBhvr>
                                      <p:to>
                                        <p:strVal val="visible"/>
                                      </p:to>
                                    </p:set>
                                    <p:anim calcmode="lin" valueType="num">
                                      <p:cBhvr>
                                        <p:cTn id="97" dur="1000" fill="hold"/>
                                        <p:tgtEl>
                                          <p:spTgt spid="68"/>
                                        </p:tgtEl>
                                        <p:attrNameLst>
                                          <p:attrName>ppt_w</p:attrName>
                                        </p:attrNameLst>
                                      </p:cBhvr>
                                      <p:tavLst>
                                        <p:tav tm="0">
                                          <p:val>
                                            <p:fltVal val="0"/>
                                          </p:val>
                                        </p:tav>
                                        <p:tav tm="100000">
                                          <p:val>
                                            <p:strVal val="#ppt_w"/>
                                          </p:val>
                                        </p:tav>
                                      </p:tavLst>
                                    </p:anim>
                                    <p:anim calcmode="lin" valueType="num">
                                      <p:cBhvr>
                                        <p:cTn id="98" dur="1000" fill="hold"/>
                                        <p:tgtEl>
                                          <p:spTgt spid="68"/>
                                        </p:tgtEl>
                                        <p:attrNameLst>
                                          <p:attrName>ppt_h</p:attrName>
                                        </p:attrNameLst>
                                      </p:cBhvr>
                                      <p:tavLst>
                                        <p:tav tm="0">
                                          <p:val>
                                            <p:fltVal val="0"/>
                                          </p:val>
                                        </p:tav>
                                        <p:tav tm="100000">
                                          <p:val>
                                            <p:strVal val="#ppt_h"/>
                                          </p:val>
                                        </p:tav>
                                      </p:tavLst>
                                    </p:anim>
                                    <p:anim calcmode="lin" valueType="num">
                                      <p:cBhvr>
                                        <p:cTn id="99" dur="1000" fill="hold"/>
                                        <p:tgtEl>
                                          <p:spTgt spid="68"/>
                                        </p:tgtEl>
                                        <p:attrNameLst>
                                          <p:attrName>ppt_x</p:attrName>
                                        </p:attrNameLst>
                                      </p:cBhvr>
                                      <p:tavLst>
                                        <p:tav tm="0" fmla="#ppt_x+(cos(-2*pi*(1-$))*-#ppt_x-sin(-2*pi*(1-$))*(1-#ppt_y))*(1-$)">
                                          <p:val>
                                            <p:fltVal val="0"/>
                                          </p:val>
                                        </p:tav>
                                        <p:tav tm="100000">
                                          <p:val>
                                            <p:fltVal val="1"/>
                                          </p:val>
                                        </p:tav>
                                      </p:tavLst>
                                    </p:anim>
                                    <p:anim calcmode="lin" valueType="num">
                                      <p:cBhvr>
                                        <p:cTn id="100" dur="1000" fill="hold"/>
                                        <p:tgtEl>
                                          <p:spTgt spid="68"/>
                                        </p:tgtEl>
                                        <p:attrNameLst>
                                          <p:attrName>ppt_y</p:attrName>
                                        </p:attrNameLst>
                                      </p:cBhvr>
                                      <p:tavLst>
                                        <p:tav tm="0" fmla="#ppt_y+(sin(-2*pi*(1-$))*-#ppt_x+cos(-2*pi*(1-$))*(1-#ppt_y))*(1-$)">
                                          <p:val>
                                            <p:fltVal val="0"/>
                                          </p:val>
                                        </p:tav>
                                        <p:tav tm="100000">
                                          <p:val>
                                            <p:fltVal val="1"/>
                                          </p:val>
                                        </p:tav>
                                      </p:tavLst>
                                    </p:anim>
                                  </p:childTnLst>
                                </p:cTn>
                              </p:par>
                              <p:par>
                                <p:cTn id="101" presetID="15" presetClass="entr" presetSubtype="0" fill="hold" nodeType="withEffect">
                                  <p:stCondLst>
                                    <p:cond delay="250"/>
                                  </p:stCondLst>
                                  <p:childTnLst>
                                    <p:set>
                                      <p:cBhvr>
                                        <p:cTn id="102" dur="1" fill="hold">
                                          <p:stCondLst>
                                            <p:cond delay="0"/>
                                          </p:stCondLst>
                                        </p:cTn>
                                        <p:tgtEl>
                                          <p:spTgt spid="69"/>
                                        </p:tgtEl>
                                        <p:attrNameLst>
                                          <p:attrName>style.visibility</p:attrName>
                                        </p:attrNameLst>
                                      </p:cBhvr>
                                      <p:to>
                                        <p:strVal val="visible"/>
                                      </p:to>
                                    </p:set>
                                    <p:anim calcmode="lin" valueType="num">
                                      <p:cBhvr>
                                        <p:cTn id="103" dur="1000" fill="hold"/>
                                        <p:tgtEl>
                                          <p:spTgt spid="69"/>
                                        </p:tgtEl>
                                        <p:attrNameLst>
                                          <p:attrName>ppt_w</p:attrName>
                                        </p:attrNameLst>
                                      </p:cBhvr>
                                      <p:tavLst>
                                        <p:tav tm="0">
                                          <p:val>
                                            <p:fltVal val="0"/>
                                          </p:val>
                                        </p:tav>
                                        <p:tav tm="100000">
                                          <p:val>
                                            <p:strVal val="#ppt_w"/>
                                          </p:val>
                                        </p:tav>
                                      </p:tavLst>
                                    </p:anim>
                                    <p:anim calcmode="lin" valueType="num">
                                      <p:cBhvr>
                                        <p:cTn id="104" dur="1000" fill="hold"/>
                                        <p:tgtEl>
                                          <p:spTgt spid="69"/>
                                        </p:tgtEl>
                                        <p:attrNameLst>
                                          <p:attrName>ppt_h</p:attrName>
                                        </p:attrNameLst>
                                      </p:cBhvr>
                                      <p:tavLst>
                                        <p:tav tm="0">
                                          <p:val>
                                            <p:fltVal val="0"/>
                                          </p:val>
                                        </p:tav>
                                        <p:tav tm="100000">
                                          <p:val>
                                            <p:strVal val="#ppt_h"/>
                                          </p:val>
                                        </p:tav>
                                      </p:tavLst>
                                    </p:anim>
                                    <p:anim calcmode="lin" valueType="num">
                                      <p:cBhvr>
                                        <p:cTn id="105" dur="1000" fill="hold"/>
                                        <p:tgtEl>
                                          <p:spTgt spid="69"/>
                                        </p:tgtEl>
                                        <p:attrNameLst>
                                          <p:attrName>ppt_x</p:attrName>
                                        </p:attrNameLst>
                                      </p:cBhvr>
                                      <p:tavLst>
                                        <p:tav tm="0" fmla="#ppt_x+(cos(-2*pi*(1-$))*-#ppt_x-sin(-2*pi*(1-$))*(1-#ppt_y))*(1-$)">
                                          <p:val>
                                            <p:fltVal val="0"/>
                                          </p:val>
                                        </p:tav>
                                        <p:tav tm="100000">
                                          <p:val>
                                            <p:fltVal val="1"/>
                                          </p:val>
                                        </p:tav>
                                      </p:tavLst>
                                    </p:anim>
                                    <p:anim calcmode="lin" valueType="num">
                                      <p:cBhvr>
                                        <p:cTn id="106" dur="1000" fill="hold"/>
                                        <p:tgtEl>
                                          <p:spTgt spid="69"/>
                                        </p:tgtEl>
                                        <p:attrNameLst>
                                          <p:attrName>ppt_y</p:attrName>
                                        </p:attrNameLst>
                                      </p:cBhvr>
                                      <p:tavLst>
                                        <p:tav tm="0" fmla="#ppt_y+(sin(-2*pi*(1-$))*-#ppt_x+cos(-2*pi*(1-$))*(1-#ppt_y))*(1-$)">
                                          <p:val>
                                            <p:fltVal val="0"/>
                                          </p:val>
                                        </p:tav>
                                        <p:tav tm="100000">
                                          <p:val>
                                            <p:fltVal val="1"/>
                                          </p:val>
                                        </p:tav>
                                      </p:tavLst>
                                    </p:anim>
                                  </p:childTnLst>
                                </p:cTn>
                              </p:par>
                              <p:par>
                                <p:cTn id="107" presetID="15" presetClass="entr" presetSubtype="0" fill="hold" nodeType="withEffect">
                                  <p:stCondLst>
                                    <p:cond delay="500"/>
                                  </p:stCondLst>
                                  <p:childTnLst>
                                    <p:set>
                                      <p:cBhvr>
                                        <p:cTn id="108" dur="1" fill="hold">
                                          <p:stCondLst>
                                            <p:cond delay="0"/>
                                          </p:stCondLst>
                                        </p:cTn>
                                        <p:tgtEl>
                                          <p:spTgt spid="70"/>
                                        </p:tgtEl>
                                        <p:attrNameLst>
                                          <p:attrName>style.visibility</p:attrName>
                                        </p:attrNameLst>
                                      </p:cBhvr>
                                      <p:to>
                                        <p:strVal val="visible"/>
                                      </p:to>
                                    </p:set>
                                    <p:anim calcmode="lin" valueType="num">
                                      <p:cBhvr>
                                        <p:cTn id="109" dur="1000" fill="hold"/>
                                        <p:tgtEl>
                                          <p:spTgt spid="70"/>
                                        </p:tgtEl>
                                        <p:attrNameLst>
                                          <p:attrName>ppt_w</p:attrName>
                                        </p:attrNameLst>
                                      </p:cBhvr>
                                      <p:tavLst>
                                        <p:tav tm="0">
                                          <p:val>
                                            <p:fltVal val="0"/>
                                          </p:val>
                                        </p:tav>
                                        <p:tav tm="100000">
                                          <p:val>
                                            <p:strVal val="#ppt_w"/>
                                          </p:val>
                                        </p:tav>
                                      </p:tavLst>
                                    </p:anim>
                                    <p:anim calcmode="lin" valueType="num">
                                      <p:cBhvr>
                                        <p:cTn id="110" dur="1000" fill="hold"/>
                                        <p:tgtEl>
                                          <p:spTgt spid="70"/>
                                        </p:tgtEl>
                                        <p:attrNameLst>
                                          <p:attrName>ppt_h</p:attrName>
                                        </p:attrNameLst>
                                      </p:cBhvr>
                                      <p:tavLst>
                                        <p:tav tm="0">
                                          <p:val>
                                            <p:fltVal val="0"/>
                                          </p:val>
                                        </p:tav>
                                        <p:tav tm="100000">
                                          <p:val>
                                            <p:strVal val="#ppt_h"/>
                                          </p:val>
                                        </p:tav>
                                      </p:tavLst>
                                    </p:anim>
                                    <p:anim calcmode="lin" valueType="num">
                                      <p:cBhvr>
                                        <p:cTn id="111" dur="1000" fill="hold"/>
                                        <p:tgtEl>
                                          <p:spTgt spid="70"/>
                                        </p:tgtEl>
                                        <p:attrNameLst>
                                          <p:attrName>ppt_x</p:attrName>
                                        </p:attrNameLst>
                                      </p:cBhvr>
                                      <p:tavLst>
                                        <p:tav tm="0" fmla="#ppt_x+(cos(-2*pi*(1-$))*-#ppt_x-sin(-2*pi*(1-$))*(1-#ppt_y))*(1-$)">
                                          <p:val>
                                            <p:fltVal val="0"/>
                                          </p:val>
                                        </p:tav>
                                        <p:tav tm="100000">
                                          <p:val>
                                            <p:fltVal val="1"/>
                                          </p:val>
                                        </p:tav>
                                      </p:tavLst>
                                    </p:anim>
                                    <p:anim calcmode="lin" valueType="num">
                                      <p:cBhvr>
                                        <p:cTn id="112" dur="1000" fill="hold"/>
                                        <p:tgtEl>
                                          <p:spTgt spid="70"/>
                                        </p:tgtEl>
                                        <p:attrNameLst>
                                          <p:attrName>ppt_y</p:attrName>
                                        </p:attrNameLst>
                                      </p:cBhvr>
                                      <p:tavLst>
                                        <p:tav tm="0" fmla="#ppt_y+(sin(-2*pi*(1-$))*-#ppt_x+cos(-2*pi*(1-$))*(1-#ppt_y))*(1-$)">
                                          <p:val>
                                            <p:fltVal val="0"/>
                                          </p:val>
                                        </p:tav>
                                        <p:tav tm="100000">
                                          <p:val>
                                            <p:fltVal val="1"/>
                                          </p:val>
                                        </p:tav>
                                      </p:tavLst>
                                    </p:anim>
                                  </p:childTnLst>
                                </p:cTn>
                              </p:par>
                              <p:par>
                                <p:cTn id="113" presetID="15" presetClass="entr" presetSubtype="0" fill="hold" nodeType="withEffect">
                                  <p:stCondLst>
                                    <p:cond delay="750"/>
                                  </p:stCondLst>
                                  <p:childTnLst>
                                    <p:set>
                                      <p:cBhvr>
                                        <p:cTn id="114" dur="1" fill="hold">
                                          <p:stCondLst>
                                            <p:cond delay="0"/>
                                          </p:stCondLst>
                                        </p:cTn>
                                        <p:tgtEl>
                                          <p:spTgt spid="71"/>
                                        </p:tgtEl>
                                        <p:attrNameLst>
                                          <p:attrName>style.visibility</p:attrName>
                                        </p:attrNameLst>
                                      </p:cBhvr>
                                      <p:to>
                                        <p:strVal val="visible"/>
                                      </p:to>
                                    </p:set>
                                    <p:anim calcmode="lin" valueType="num">
                                      <p:cBhvr>
                                        <p:cTn id="115" dur="1000" fill="hold"/>
                                        <p:tgtEl>
                                          <p:spTgt spid="71"/>
                                        </p:tgtEl>
                                        <p:attrNameLst>
                                          <p:attrName>ppt_w</p:attrName>
                                        </p:attrNameLst>
                                      </p:cBhvr>
                                      <p:tavLst>
                                        <p:tav tm="0">
                                          <p:val>
                                            <p:fltVal val="0"/>
                                          </p:val>
                                        </p:tav>
                                        <p:tav tm="100000">
                                          <p:val>
                                            <p:strVal val="#ppt_w"/>
                                          </p:val>
                                        </p:tav>
                                      </p:tavLst>
                                    </p:anim>
                                    <p:anim calcmode="lin" valueType="num">
                                      <p:cBhvr>
                                        <p:cTn id="116" dur="1000" fill="hold"/>
                                        <p:tgtEl>
                                          <p:spTgt spid="71"/>
                                        </p:tgtEl>
                                        <p:attrNameLst>
                                          <p:attrName>ppt_h</p:attrName>
                                        </p:attrNameLst>
                                      </p:cBhvr>
                                      <p:tavLst>
                                        <p:tav tm="0">
                                          <p:val>
                                            <p:fltVal val="0"/>
                                          </p:val>
                                        </p:tav>
                                        <p:tav tm="100000">
                                          <p:val>
                                            <p:strVal val="#ppt_h"/>
                                          </p:val>
                                        </p:tav>
                                      </p:tavLst>
                                    </p:anim>
                                    <p:anim calcmode="lin" valueType="num">
                                      <p:cBhvr>
                                        <p:cTn id="117" dur="1000" fill="hold"/>
                                        <p:tgtEl>
                                          <p:spTgt spid="71"/>
                                        </p:tgtEl>
                                        <p:attrNameLst>
                                          <p:attrName>ppt_x</p:attrName>
                                        </p:attrNameLst>
                                      </p:cBhvr>
                                      <p:tavLst>
                                        <p:tav tm="0" fmla="#ppt_x+(cos(-2*pi*(1-$))*-#ppt_x-sin(-2*pi*(1-$))*(1-#ppt_y))*(1-$)">
                                          <p:val>
                                            <p:fltVal val="0"/>
                                          </p:val>
                                        </p:tav>
                                        <p:tav tm="100000">
                                          <p:val>
                                            <p:fltVal val="1"/>
                                          </p:val>
                                        </p:tav>
                                      </p:tavLst>
                                    </p:anim>
                                    <p:anim calcmode="lin" valueType="num">
                                      <p:cBhvr>
                                        <p:cTn id="118" dur="1000" fill="hold"/>
                                        <p:tgtEl>
                                          <p:spTgt spid="71"/>
                                        </p:tgtEl>
                                        <p:attrNameLst>
                                          <p:attrName>ppt_y</p:attrName>
                                        </p:attrNameLst>
                                      </p:cBhvr>
                                      <p:tavLst>
                                        <p:tav tm="0" fmla="#ppt_y+(sin(-2*pi*(1-$))*-#ppt_x+cos(-2*pi*(1-$))*(1-#ppt_y))*(1-$)">
                                          <p:val>
                                            <p:fltVal val="0"/>
                                          </p:val>
                                        </p:tav>
                                        <p:tav tm="100000">
                                          <p:val>
                                            <p:fltVal val="1"/>
                                          </p:val>
                                        </p:tav>
                                      </p:tavLst>
                                    </p:anim>
                                  </p:childTnLst>
                                </p:cTn>
                              </p:par>
                              <p:par>
                                <p:cTn id="119" presetID="10" presetClass="entr" presetSubtype="0" fill="hold" grpId="0" nodeType="withEffect">
                                  <p:stCondLst>
                                    <p:cond delay="1000"/>
                                  </p:stCondLst>
                                  <p:childTnLst>
                                    <p:set>
                                      <p:cBhvr>
                                        <p:cTn id="120" dur="1" fill="hold">
                                          <p:stCondLst>
                                            <p:cond delay="0"/>
                                          </p:stCondLst>
                                        </p:cTn>
                                        <p:tgtEl>
                                          <p:spTgt spid="35"/>
                                        </p:tgtEl>
                                        <p:attrNameLst>
                                          <p:attrName>style.visibility</p:attrName>
                                        </p:attrNameLst>
                                      </p:cBhvr>
                                      <p:to>
                                        <p:strVal val="visible"/>
                                      </p:to>
                                    </p:set>
                                    <p:animEffect transition="in" filter="fade">
                                      <p:cBhvr>
                                        <p:cTn id="121" dur="500"/>
                                        <p:tgtEl>
                                          <p:spTgt spid="35"/>
                                        </p:tgtEl>
                                      </p:cBhvr>
                                    </p:animEffect>
                                  </p:childTnLst>
                                </p:cTn>
                              </p:par>
                              <p:par>
                                <p:cTn id="122" presetID="10" presetClass="entr" presetSubtype="0" fill="hold" nodeType="withEffect">
                                  <p:stCondLst>
                                    <p:cond delay="1200"/>
                                  </p:stCondLst>
                                  <p:childTnLst>
                                    <p:set>
                                      <p:cBhvr>
                                        <p:cTn id="123" dur="1" fill="hold">
                                          <p:stCondLst>
                                            <p:cond delay="0"/>
                                          </p:stCondLst>
                                        </p:cTn>
                                        <p:tgtEl>
                                          <p:spTgt spid="47"/>
                                        </p:tgtEl>
                                        <p:attrNameLst>
                                          <p:attrName>style.visibility</p:attrName>
                                        </p:attrNameLst>
                                      </p:cBhvr>
                                      <p:to>
                                        <p:strVal val="visible"/>
                                      </p:to>
                                    </p:set>
                                    <p:animEffect transition="in" filter="fade">
                                      <p:cBhvr>
                                        <p:cTn id="124" dur="500"/>
                                        <p:tgtEl>
                                          <p:spTgt spid="47"/>
                                        </p:tgtEl>
                                      </p:cBhvr>
                                    </p:animEffect>
                                  </p:childTnLst>
                                </p:cTn>
                              </p:par>
                              <p:par>
                                <p:cTn id="125" presetID="10" presetClass="entr" presetSubtype="0" fill="hold" nodeType="withEffect">
                                  <p:stCondLst>
                                    <p:cond delay="1200"/>
                                  </p:stCondLst>
                                  <p:childTnLst>
                                    <p:set>
                                      <p:cBhvr>
                                        <p:cTn id="126" dur="1" fill="hold">
                                          <p:stCondLst>
                                            <p:cond delay="0"/>
                                          </p:stCondLst>
                                        </p:cTn>
                                        <p:tgtEl>
                                          <p:spTgt spid="64"/>
                                        </p:tgtEl>
                                        <p:attrNameLst>
                                          <p:attrName>style.visibility</p:attrName>
                                        </p:attrNameLst>
                                      </p:cBhvr>
                                      <p:to>
                                        <p:strVal val="visible"/>
                                      </p:to>
                                    </p:set>
                                    <p:animEffect transition="in" filter="fade">
                                      <p:cBhvr>
                                        <p:cTn id="127" dur="500"/>
                                        <p:tgtEl>
                                          <p:spTgt spid="64"/>
                                        </p:tgtEl>
                                      </p:cBhvr>
                                    </p:animEffect>
                                  </p:childTnLst>
                                </p:cTn>
                              </p:par>
                              <p:par>
                                <p:cTn id="128" presetID="10" presetClass="entr" presetSubtype="0" fill="hold" nodeType="withEffect">
                                  <p:stCondLst>
                                    <p:cond delay="1200"/>
                                  </p:stCondLst>
                                  <p:childTnLst>
                                    <p:set>
                                      <p:cBhvr>
                                        <p:cTn id="129" dur="1" fill="hold">
                                          <p:stCondLst>
                                            <p:cond delay="0"/>
                                          </p:stCondLst>
                                        </p:cTn>
                                        <p:tgtEl>
                                          <p:spTgt spid="61"/>
                                        </p:tgtEl>
                                        <p:attrNameLst>
                                          <p:attrName>style.visibility</p:attrName>
                                        </p:attrNameLst>
                                      </p:cBhvr>
                                      <p:to>
                                        <p:strVal val="visible"/>
                                      </p:to>
                                    </p:set>
                                    <p:animEffect transition="in" filter="fade">
                                      <p:cBhvr>
                                        <p:cTn id="130" dur="500"/>
                                        <p:tgtEl>
                                          <p:spTgt spid="61"/>
                                        </p:tgtEl>
                                      </p:cBhvr>
                                    </p:animEffect>
                                  </p:childTnLst>
                                </p:cTn>
                              </p:par>
                              <p:par>
                                <p:cTn id="131" presetID="8" presetClass="emph" presetSubtype="0" fill="hold" nodeType="withEffect">
                                  <p:stCondLst>
                                    <p:cond delay="1700"/>
                                  </p:stCondLst>
                                  <p:childTnLst>
                                    <p:animRot by="1200000">
                                      <p:cBhvr>
                                        <p:cTn id="132" dur="5000" fill="hold"/>
                                        <p:tgtEl>
                                          <p:spTgt spid="64"/>
                                        </p:tgtEl>
                                        <p:attrNameLst>
                                          <p:attrName>r</p:attrName>
                                        </p:attrNameLst>
                                      </p:cBhvr>
                                    </p:animRot>
                                  </p:childTnLst>
                                </p:cTn>
                              </p:par>
                              <p:par>
                                <p:cTn id="133" presetID="8" presetClass="emph" presetSubtype="0" fill="hold" nodeType="withEffect">
                                  <p:stCondLst>
                                    <p:cond delay="1700"/>
                                  </p:stCondLst>
                                  <p:childTnLst>
                                    <p:animRot by="21600000">
                                      <p:cBhvr>
                                        <p:cTn id="134" dur="5000" fill="hold"/>
                                        <p:tgtEl>
                                          <p:spTgt spid="61"/>
                                        </p:tgtEl>
                                        <p:attrNameLst>
                                          <p:attrName>r</p:attrName>
                                        </p:attrNameLst>
                                      </p:cBhvr>
                                    </p:animRot>
                                  </p:childTnLst>
                                </p:cTn>
                              </p:par>
                              <p:par>
                                <p:cTn id="135" presetID="10" presetClass="entr" presetSubtype="0" fill="hold" grpId="0" nodeType="withEffect">
                                  <p:stCondLst>
                                    <p:cond delay="1700"/>
                                  </p:stCondLst>
                                  <p:childTnLst>
                                    <p:set>
                                      <p:cBhvr>
                                        <p:cTn id="136" dur="1" fill="hold">
                                          <p:stCondLst>
                                            <p:cond delay="0"/>
                                          </p:stCondLst>
                                        </p:cTn>
                                        <p:tgtEl>
                                          <p:spTgt spid="42"/>
                                        </p:tgtEl>
                                        <p:attrNameLst>
                                          <p:attrName>style.visibility</p:attrName>
                                        </p:attrNameLst>
                                      </p:cBhvr>
                                      <p:to>
                                        <p:strVal val="visible"/>
                                      </p:to>
                                    </p:set>
                                    <p:animEffect transition="in" filter="fade">
                                      <p:cBhvr>
                                        <p:cTn id="137" dur="500"/>
                                        <p:tgtEl>
                                          <p:spTgt spid="42"/>
                                        </p:tgtEl>
                                      </p:cBhvr>
                                    </p:animEffect>
                                  </p:childTnLst>
                                </p:cTn>
                              </p:par>
                              <p:par>
                                <p:cTn id="138" presetID="10" presetClass="entr" presetSubtype="0" fill="hold" grpId="0" nodeType="withEffect">
                                  <p:stCondLst>
                                    <p:cond delay="2100"/>
                                  </p:stCondLst>
                                  <p:childTnLst>
                                    <p:set>
                                      <p:cBhvr>
                                        <p:cTn id="139" dur="1" fill="hold">
                                          <p:stCondLst>
                                            <p:cond delay="0"/>
                                          </p:stCondLst>
                                        </p:cTn>
                                        <p:tgtEl>
                                          <p:spTgt spid="46"/>
                                        </p:tgtEl>
                                        <p:attrNameLst>
                                          <p:attrName>style.visibility</p:attrName>
                                        </p:attrNameLst>
                                      </p:cBhvr>
                                      <p:to>
                                        <p:strVal val="visible"/>
                                      </p:to>
                                    </p:set>
                                    <p:animEffect transition="in" filter="fade">
                                      <p:cBhvr>
                                        <p:cTn id="140" dur="500"/>
                                        <p:tgtEl>
                                          <p:spTgt spid="46"/>
                                        </p:tgtEl>
                                      </p:cBhvr>
                                    </p:animEffect>
                                  </p:childTnLst>
                                </p:cTn>
                              </p:par>
                              <p:par>
                                <p:cTn id="141" presetID="53" presetClass="entr" presetSubtype="16" fill="hold" grpId="0" nodeType="withEffect">
                                  <p:stCondLst>
                                    <p:cond delay="2100"/>
                                  </p:stCondLst>
                                  <p:childTnLst>
                                    <p:set>
                                      <p:cBhvr>
                                        <p:cTn id="142" dur="1" fill="hold">
                                          <p:stCondLst>
                                            <p:cond delay="0"/>
                                          </p:stCondLst>
                                        </p:cTn>
                                        <p:tgtEl>
                                          <p:spTgt spid="31"/>
                                        </p:tgtEl>
                                        <p:attrNameLst>
                                          <p:attrName>style.visibility</p:attrName>
                                        </p:attrNameLst>
                                      </p:cBhvr>
                                      <p:to>
                                        <p:strVal val="visible"/>
                                      </p:to>
                                    </p:set>
                                    <p:anim calcmode="lin" valueType="num">
                                      <p:cBhvr>
                                        <p:cTn id="143" dur="500" fill="hold"/>
                                        <p:tgtEl>
                                          <p:spTgt spid="31"/>
                                        </p:tgtEl>
                                        <p:attrNameLst>
                                          <p:attrName>ppt_w</p:attrName>
                                        </p:attrNameLst>
                                      </p:cBhvr>
                                      <p:tavLst>
                                        <p:tav tm="0">
                                          <p:val>
                                            <p:fltVal val="0"/>
                                          </p:val>
                                        </p:tav>
                                        <p:tav tm="100000">
                                          <p:val>
                                            <p:strVal val="#ppt_w"/>
                                          </p:val>
                                        </p:tav>
                                      </p:tavLst>
                                    </p:anim>
                                    <p:anim calcmode="lin" valueType="num">
                                      <p:cBhvr>
                                        <p:cTn id="144" dur="500" fill="hold"/>
                                        <p:tgtEl>
                                          <p:spTgt spid="31"/>
                                        </p:tgtEl>
                                        <p:attrNameLst>
                                          <p:attrName>ppt_h</p:attrName>
                                        </p:attrNameLst>
                                      </p:cBhvr>
                                      <p:tavLst>
                                        <p:tav tm="0">
                                          <p:val>
                                            <p:fltVal val="0"/>
                                          </p:val>
                                        </p:tav>
                                        <p:tav tm="100000">
                                          <p:val>
                                            <p:strVal val="#ppt_h"/>
                                          </p:val>
                                        </p:tav>
                                      </p:tavLst>
                                    </p:anim>
                                    <p:animEffect transition="in" filter="fade">
                                      <p:cBhvr>
                                        <p:cTn id="145" dur="500"/>
                                        <p:tgtEl>
                                          <p:spTgt spid="31"/>
                                        </p:tgtEl>
                                      </p:cBhvr>
                                    </p:animEffect>
                                  </p:childTnLst>
                                </p:cTn>
                              </p:par>
                              <p:par>
                                <p:cTn id="146" presetID="42" presetClass="entr" presetSubtype="0" fill="hold" nodeType="withEffect">
                                  <p:stCondLst>
                                    <p:cond delay="2750"/>
                                  </p:stCondLst>
                                  <p:childTnLst>
                                    <p:set>
                                      <p:cBhvr>
                                        <p:cTn id="147" dur="1" fill="hold">
                                          <p:stCondLst>
                                            <p:cond delay="0"/>
                                          </p:stCondLst>
                                        </p:cTn>
                                        <p:tgtEl>
                                          <p:spTgt spid="19"/>
                                        </p:tgtEl>
                                        <p:attrNameLst>
                                          <p:attrName>style.visibility</p:attrName>
                                        </p:attrNameLst>
                                      </p:cBhvr>
                                      <p:to>
                                        <p:strVal val="visible"/>
                                      </p:to>
                                    </p:set>
                                    <p:animEffect transition="in" filter="fade">
                                      <p:cBhvr>
                                        <p:cTn id="148" dur="1000"/>
                                        <p:tgtEl>
                                          <p:spTgt spid="19"/>
                                        </p:tgtEl>
                                      </p:cBhvr>
                                    </p:animEffect>
                                    <p:anim calcmode="lin" valueType="num">
                                      <p:cBhvr>
                                        <p:cTn id="149" dur="1000" fill="hold"/>
                                        <p:tgtEl>
                                          <p:spTgt spid="19"/>
                                        </p:tgtEl>
                                        <p:attrNameLst>
                                          <p:attrName>ppt_x</p:attrName>
                                        </p:attrNameLst>
                                      </p:cBhvr>
                                      <p:tavLst>
                                        <p:tav tm="0">
                                          <p:val>
                                            <p:strVal val="#ppt_x"/>
                                          </p:val>
                                        </p:tav>
                                        <p:tav tm="100000">
                                          <p:val>
                                            <p:strVal val="#ppt_x"/>
                                          </p:val>
                                        </p:tav>
                                      </p:tavLst>
                                    </p:anim>
                                    <p:anim calcmode="lin" valueType="num">
                                      <p:cBhvr>
                                        <p:cTn id="150"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5" grpId="0"/>
      <p:bldP spid="42" grpId="0"/>
      <p:bldP spid="4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3069"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69"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86827"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sp>
        <p:nvSpPr>
          <p:cNvPr id="31" name="99         _4"/>
          <p:cNvSpPr/>
          <p:nvPr/>
        </p:nvSpPr>
        <p:spPr>
          <a:xfrm>
            <a:off x="1237970" y="2386816"/>
            <a:ext cx="6862422" cy="923330"/>
          </a:xfrm>
          <a:prstGeom prst="rect">
            <a:avLst/>
          </a:prstGeom>
          <a:noFill/>
        </p:spPr>
        <p:txBody>
          <a:bodyPr wrap="square" rtlCol="0">
            <a:spAutoFit/>
          </a:bodyPr>
          <a:lstStyle/>
          <a:p>
            <a:pPr algn="ctr" fontAlgn="base">
              <a:spcBef>
                <a:spcPct val="0"/>
              </a:spcBef>
              <a:spcAft>
                <a:spcPct val="0"/>
              </a:spcAft>
            </a:pPr>
            <a:r>
              <a:rPr lang="vi-VN" altLang="zh-CN" sz="5400" b="1" dirty="0">
                <a:ln w="6350">
                  <a:noFill/>
                </a:ln>
                <a:solidFill>
                  <a:prstClr val="black">
                    <a:lumMod val="75000"/>
                    <a:lumOff val="25000"/>
                  </a:prstClr>
                </a:solidFill>
                <a:latin typeface="Calibri Light" panose="020F0302020204030204" pitchFamily="34" charset="0"/>
                <a:ea typeface="微软雅黑" panose="020B0503020204020204" pitchFamily="34" charset="-122"/>
                <a:cs typeface="Calibri Light" panose="020F0302020204030204" pitchFamily="34" charset="0"/>
                <a:sym typeface="+mn-lt"/>
              </a:rPr>
              <a:t>TRÁCH NHIỆM CỦA HS</a:t>
            </a:r>
            <a:endParaRPr lang="zh-CN" altLang="en-US" sz="5400" b="1" dirty="0">
              <a:ln w="6350">
                <a:noFill/>
              </a:ln>
              <a:solidFill>
                <a:prstClr val="black">
                  <a:lumMod val="75000"/>
                  <a:lumOff val="25000"/>
                </a:prstClr>
              </a:solidFill>
              <a:latin typeface="Calibri Light" panose="020F0302020204030204" pitchFamily="34" charset="0"/>
              <a:ea typeface="微软雅黑" panose="020B0503020204020204" pitchFamily="34" charset="-122"/>
              <a:cs typeface="Calibri Light" panose="020F0302020204030204" pitchFamily="34" charset="0"/>
              <a:sym typeface="+mn-lt"/>
            </a:endParaRPr>
          </a:p>
        </p:txBody>
      </p:sp>
      <p:sp>
        <p:nvSpPr>
          <p:cNvPr id="42" name="6        _9"/>
          <p:cNvSpPr txBox="1"/>
          <p:nvPr/>
        </p:nvSpPr>
        <p:spPr>
          <a:xfrm>
            <a:off x="4918800" y="803281"/>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4</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grpSp>
        <p:nvGrpSpPr>
          <p:cNvPr id="47" name="3         _12"/>
          <p:cNvGrpSpPr>
            <a:grpSpLocks/>
          </p:cNvGrpSpPr>
          <p:nvPr/>
        </p:nvGrpSpPr>
        <p:grpSpPr bwMode="auto">
          <a:xfrm>
            <a:off x="3532375" y="948048"/>
            <a:ext cx="885398" cy="887441"/>
            <a:chOff x="183" y="1395"/>
            <a:chExt cx="867" cy="869"/>
          </a:xfrm>
          <a:solidFill>
            <a:schemeClr val="tx1">
              <a:lumMod val="50000"/>
              <a:lumOff val="50000"/>
            </a:schemeClr>
          </a:solidFill>
        </p:grpSpPr>
        <p:sp>
          <p:nvSpPr>
            <p:cNvPr id="48" name="Freeform 5"/>
            <p:cNvSpPr>
              <a:spLocks/>
            </p:cNvSpPr>
            <p:nvPr/>
          </p:nvSpPr>
          <p:spPr bwMode="auto">
            <a:xfrm>
              <a:off x="183" y="1395"/>
              <a:ext cx="867" cy="869"/>
            </a:xfrm>
            <a:custGeom>
              <a:avLst/>
              <a:gdLst>
                <a:gd name="T0" fmla="*/ 0 w 478"/>
                <a:gd name="T1" fmla="*/ 239 h 478"/>
                <a:gd name="T2" fmla="*/ 239 w 478"/>
                <a:gd name="T3" fmla="*/ 478 h 478"/>
                <a:gd name="T4" fmla="*/ 478 w 478"/>
                <a:gd name="T5" fmla="*/ 239 h 478"/>
                <a:gd name="T6" fmla="*/ 239 w 478"/>
                <a:gd name="T7" fmla="*/ 0 h 478"/>
                <a:gd name="T8" fmla="*/ 0 w 478"/>
                <a:gd name="T9" fmla="*/ 239 h 478"/>
                <a:gd name="T10" fmla="*/ 17 w 478"/>
                <a:gd name="T11" fmla="*/ 239 h 478"/>
                <a:gd name="T12" fmla="*/ 239 w 478"/>
                <a:gd name="T13" fmla="*/ 17 h 478"/>
                <a:gd name="T14" fmla="*/ 461 w 478"/>
                <a:gd name="T15" fmla="*/ 239 h 478"/>
                <a:gd name="T16" fmla="*/ 239 w 478"/>
                <a:gd name="T17" fmla="*/ 461 h 478"/>
                <a:gd name="T18" fmla="*/ 17 w 478"/>
                <a:gd name="T19" fmla="*/ 239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478">
                  <a:moveTo>
                    <a:pt x="0" y="239"/>
                  </a:moveTo>
                  <a:cubicBezTo>
                    <a:pt x="0" y="371"/>
                    <a:pt x="107" y="478"/>
                    <a:pt x="239" y="478"/>
                  </a:cubicBezTo>
                  <a:cubicBezTo>
                    <a:pt x="371" y="478"/>
                    <a:pt x="478" y="371"/>
                    <a:pt x="478" y="239"/>
                  </a:cubicBezTo>
                  <a:cubicBezTo>
                    <a:pt x="478" y="107"/>
                    <a:pt x="371" y="0"/>
                    <a:pt x="239" y="0"/>
                  </a:cubicBezTo>
                  <a:cubicBezTo>
                    <a:pt x="107" y="0"/>
                    <a:pt x="0" y="107"/>
                    <a:pt x="0" y="239"/>
                  </a:cubicBezTo>
                  <a:close/>
                  <a:moveTo>
                    <a:pt x="17" y="239"/>
                  </a:moveTo>
                  <a:cubicBezTo>
                    <a:pt x="17" y="116"/>
                    <a:pt x="117" y="17"/>
                    <a:pt x="239" y="17"/>
                  </a:cubicBezTo>
                  <a:cubicBezTo>
                    <a:pt x="362" y="17"/>
                    <a:pt x="461" y="116"/>
                    <a:pt x="461" y="239"/>
                  </a:cubicBezTo>
                  <a:cubicBezTo>
                    <a:pt x="461" y="361"/>
                    <a:pt x="362" y="461"/>
                    <a:pt x="239" y="461"/>
                  </a:cubicBezTo>
                  <a:cubicBezTo>
                    <a:pt x="117" y="461"/>
                    <a:pt x="17" y="361"/>
                    <a:pt x="17" y="2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9" name="Rectangle 6"/>
            <p:cNvSpPr>
              <a:spLocks/>
            </p:cNvSpPr>
            <p:nvPr/>
          </p:nvSpPr>
          <p:spPr bwMode="auto">
            <a:xfrm>
              <a:off x="593" y="1475"/>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0" name="Freeform 7"/>
            <p:cNvSpPr>
              <a:spLocks/>
            </p:cNvSpPr>
            <p:nvPr/>
          </p:nvSpPr>
          <p:spPr bwMode="auto">
            <a:xfrm>
              <a:off x="435" y="1519"/>
              <a:ext cx="36" cy="51"/>
            </a:xfrm>
            <a:custGeom>
              <a:avLst/>
              <a:gdLst>
                <a:gd name="T0" fmla="*/ 0 w 36"/>
                <a:gd name="T1" fmla="*/ 5 h 51"/>
                <a:gd name="T2" fmla="*/ 26 w 36"/>
                <a:gd name="T3" fmla="*/ 51 h 51"/>
                <a:gd name="T4" fmla="*/ 36 w 36"/>
                <a:gd name="T5" fmla="*/ 45 h 51"/>
                <a:gd name="T6" fmla="*/ 9 w 36"/>
                <a:gd name="T7" fmla="*/ 0 h 51"/>
                <a:gd name="T8" fmla="*/ 0 w 36"/>
                <a:gd name="T9" fmla="*/ 5 h 51"/>
              </a:gdLst>
              <a:ahLst/>
              <a:cxnLst>
                <a:cxn ang="0">
                  <a:pos x="T0" y="T1"/>
                </a:cxn>
                <a:cxn ang="0">
                  <a:pos x="T2" y="T3"/>
                </a:cxn>
                <a:cxn ang="0">
                  <a:pos x="T4" y="T5"/>
                </a:cxn>
                <a:cxn ang="0">
                  <a:pos x="T6" y="T7"/>
                </a:cxn>
                <a:cxn ang="0">
                  <a:pos x="T8" y="T9"/>
                </a:cxn>
              </a:cxnLst>
              <a:rect l="0" t="0" r="r" b="b"/>
              <a:pathLst>
                <a:path w="36" h="51">
                  <a:moveTo>
                    <a:pt x="0" y="5"/>
                  </a:moveTo>
                  <a:lnTo>
                    <a:pt x="26" y="51"/>
                  </a:lnTo>
                  <a:lnTo>
                    <a:pt x="36" y="45"/>
                  </a:lnTo>
                  <a:lnTo>
                    <a:pt x="9"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1" name="Freeform 8"/>
            <p:cNvSpPr>
              <a:spLocks/>
            </p:cNvSpPr>
            <p:nvPr/>
          </p:nvSpPr>
          <p:spPr bwMode="auto">
            <a:xfrm>
              <a:off x="306" y="1646"/>
              <a:ext cx="51" cy="36"/>
            </a:xfrm>
            <a:custGeom>
              <a:avLst/>
              <a:gdLst>
                <a:gd name="T0" fmla="*/ 0 w 51"/>
                <a:gd name="T1" fmla="*/ 11 h 36"/>
                <a:gd name="T2" fmla="*/ 46 w 51"/>
                <a:gd name="T3" fmla="*/ 36 h 36"/>
                <a:gd name="T4" fmla="*/ 51 w 51"/>
                <a:gd name="T5" fmla="*/ 27 h 36"/>
                <a:gd name="T6" fmla="*/ 8 w 51"/>
                <a:gd name="T7" fmla="*/ 0 h 36"/>
                <a:gd name="T8" fmla="*/ 0 w 51"/>
                <a:gd name="T9" fmla="*/ 11 h 36"/>
              </a:gdLst>
              <a:ahLst/>
              <a:cxnLst>
                <a:cxn ang="0">
                  <a:pos x="T0" y="T1"/>
                </a:cxn>
                <a:cxn ang="0">
                  <a:pos x="T2" y="T3"/>
                </a:cxn>
                <a:cxn ang="0">
                  <a:pos x="T4" y="T5"/>
                </a:cxn>
                <a:cxn ang="0">
                  <a:pos x="T6" y="T7"/>
                </a:cxn>
                <a:cxn ang="0">
                  <a:pos x="T8" y="T9"/>
                </a:cxn>
              </a:cxnLst>
              <a:rect l="0" t="0" r="r" b="b"/>
              <a:pathLst>
                <a:path w="51" h="36">
                  <a:moveTo>
                    <a:pt x="0" y="11"/>
                  </a:moveTo>
                  <a:lnTo>
                    <a:pt x="46" y="36"/>
                  </a:lnTo>
                  <a:lnTo>
                    <a:pt x="51" y="27"/>
                  </a:lnTo>
                  <a:lnTo>
                    <a:pt x="8"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2" name="Rectangle 9"/>
            <p:cNvSpPr>
              <a:spLocks/>
            </p:cNvSpPr>
            <p:nvPr/>
          </p:nvSpPr>
          <p:spPr bwMode="auto">
            <a:xfrm>
              <a:off x="263" y="1806"/>
              <a:ext cx="51"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3" name="Freeform 10"/>
            <p:cNvSpPr>
              <a:spLocks/>
            </p:cNvSpPr>
            <p:nvPr/>
          </p:nvSpPr>
          <p:spPr bwMode="auto">
            <a:xfrm>
              <a:off x="306" y="1975"/>
              <a:ext cx="51" cy="38"/>
            </a:xfrm>
            <a:custGeom>
              <a:avLst/>
              <a:gdLst>
                <a:gd name="T0" fmla="*/ 0 w 51"/>
                <a:gd name="T1" fmla="*/ 27 h 38"/>
                <a:gd name="T2" fmla="*/ 8 w 51"/>
                <a:gd name="T3" fmla="*/ 38 h 38"/>
                <a:gd name="T4" fmla="*/ 51 w 51"/>
                <a:gd name="T5" fmla="*/ 11 h 38"/>
                <a:gd name="T6" fmla="*/ 46 w 51"/>
                <a:gd name="T7" fmla="*/ 0 h 38"/>
                <a:gd name="T8" fmla="*/ 0 w 51"/>
                <a:gd name="T9" fmla="*/ 27 h 38"/>
              </a:gdLst>
              <a:ahLst/>
              <a:cxnLst>
                <a:cxn ang="0">
                  <a:pos x="T0" y="T1"/>
                </a:cxn>
                <a:cxn ang="0">
                  <a:pos x="T2" y="T3"/>
                </a:cxn>
                <a:cxn ang="0">
                  <a:pos x="T4" y="T5"/>
                </a:cxn>
                <a:cxn ang="0">
                  <a:pos x="T6" y="T7"/>
                </a:cxn>
                <a:cxn ang="0">
                  <a:pos x="T8" y="T9"/>
                </a:cxn>
              </a:cxnLst>
              <a:rect l="0" t="0" r="r" b="b"/>
              <a:pathLst>
                <a:path w="51" h="38">
                  <a:moveTo>
                    <a:pt x="0" y="27"/>
                  </a:moveTo>
                  <a:lnTo>
                    <a:pt x="8" y="38"/>
                  </a:lnTo>
                  <a:lnTo>
                    <a:pt x="51" y="11"/>
                  </a:lnTo>
                  <a:lnTo>
                    <a:pt x="46"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4" name="Freeform 11"/>
            <p:cNvSpPr>
              <a:spLocks/>
            </p:cNvSpPr>
            <p:nvPr/>
          </p:nvSpPr>
          <p:spPr bwMode="auto">
            <a:xfrm>
              <a:off x="435" y="2090"/>
              <a:ext cx="36" cy="50"/>
            </a:xfrm>
            <a:custGeom>
              <a:avLst/>
              <a:gdLst>
                <a:gd name="T0" fmla="*/ 0 w 36"/>
                <a:gd name="T1" fmla="*/ 43 h 50"/>
                <a:gd name="T2" fmla="*/ 9 w 36"/>
                <a:gd name="T3" fmla="*/ 50 h 50"/>
                <a:gd name="T4" fmla="*/ 36 w 36"/>
                <a:gd name="T5" fmla="*/ 5 h 50"/>
                <a:gd name="T6" fmla="*/ 26 w 36"/>
                <a:gd name="T7" fmla="*/ 0 h 50"/>
                <a:gd name="T8" fmla="*/ 0 w 36"/>
                <a:gd name="T9" fmla="*/ 43 h 50"/>
              </a:gdLst>
              <a:ahLst/>
              <a:cxnLst>
                <a:cxn ang="0">
                  <a:pos x="T0" y="T1"/>
                </a:cxn>
                <a:cxn ang="0">
                  <a:pos x="T2" y="T3"/>
                </a:cxn>
                <a:cxn ang="0">
                  <a:pos x="T4" y="T5"/>
                </a:cxn>
                <a:cxn ang="0">
                  <a:pos x="T6" y="T7"/>
                </a:cxn>
                <a:cxn ang="0">
                  <a:pos x="T8" y="T9"/>
                </a:cxn>
              </a:cxnLst>
              <a:rect l="0" t="0" r="r" b="b"/>
              <a:pathLst>
                <a:path w="36" h="50">
                  <a:moveTo>
                    <a:pt x="0" y="43"/>
                  </a:moveTo>
                  <a:lnTo>
                    <a:pt x="9" y="50"/>
                  </a:lnTo>
                  <a:lnTo>
                    <a:pt x="36" y="5"/>
                  </a:lnTo>
                  <a:lnTo>
                    <a:pt x="26" y="0"/>
                  </a:lnTo>
                  <a:lnTo>
                    <a:pt x="0" y="4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5" name="Rectangle 12"/>
            <p:cNvSpPr>
              <a:spLocks/>
            </p:cNvSpPr>
            <p:nvPr/>
          </p:nvSpPr>
          <p:spPr bwMode="auto">
            <a:xfrm>
              <a:off x="593" y="2133"/>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6" name="Freeform 13"/>
            <p:cNvSpPr>
              <a:spLocks/>
            </p:cNvSpPr>
            <p:nvPr/>
          </p:nvSpPr>
          <p:spPr bwMode="auto">
            <a:xfrm>
              <a:off x="764" y="2090"/>
              <a:ext cx="36" cy="50"/>
            </a:xfrm>
            <a:custGeom>
              <a:avLst/>
              <a:gdLst>
                <a:gd name="T0" fmla="*/ 0 w 36"/>
                <a:gd name="T1" fmla="*/ 5 h 50"/>
                <a:gd name="T2" fmla="*/ 25 w 36"/>
                <a:gd name="T3" fmla="*/ 50 h 50"/>
                <a:gd name="T4" fmla="*/ 36 w 36"/>
                <a:gd name="T5" fmla="*/ 43 h 50"/>
                <a:gd name="T6" fmla="*/ 10 w 36"/>
                <a:gd name="T7" fmla="*/ 0 h 50"/>
                <a:gd name="T8" fmla="*/ 0 w 36"/>
                <a:gd name="T9" fmla="*/ 5 h 50"/>
              </a:gdLst>
              <a:ahLst/>
              <a:cxnLst>
                <a:cxn ang="0">
                  <a:pos x="T0" y="T1"/>
                </a:cxn>
                <a:cxn ang="0">
                  <a:pos x="T2" y="T3"/>
                </a:cxn>
                <a:cxn ang="0">
                  <a:pos x="T4" y="T5"/>
                </a:cxn>
                <a:cxn ang="0">
                  <a:pos x="T6" y="T7"/>
                </a:cxn>
                <a:cxn ang="0">
                  <a:pos x="T8" y="T9"/>
                </a:cxn>
              </a:cxnLst>
              <a:rect l="0" t="0" r="r" b="b"/>
              <a:pathLst>
                <a:path w="36" h="50">
                  <a:moveTo>
                    <a:pt x="0" y="5"/>
                  </a:moveTo>
                  <a:lnTo>
                    <a:pt x="25" y="50"/>
                  </a:lnTo>
                  <a:lnTo>
                    <a:pt x="36" y="43"/>
                  </a:lnTo>
                  <a:lnTo>
                    <a:pt x="10"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7" name="Freeform 14"/>
            <p:cNvSpPr>
              <a:spLocks/>
            </p:cNvSpPr>
            <p:nvPr/>
          </p:nvSpPr>
          <p:spPr bwMode="auto">
            <a:xfrm>
              <a:off x="876" y="1975"/>
              <a:ext cx="51" cy="38"/>
            </a:xfrm>
            <a:custGeom>
              <a:avLst/>
              <a:gdLst>
                <a:gd name="T0" fmla="*/ 0 w 51"/>
                <a:gd name="T1" fmla="*/ 11 h 38"/>
                <a:gd name="T2" fmla="*/ 45 w 51"/>
                <a:gd name="T3" fmla="*/ 38 h 38"/>
                <a:gd name="T4" fmla="*/ 51 w 51"/>
                <a:gd name="T5" fmla="*/ 27 h 38"/>
                <a:gd name="T6" fmla="*/ 5 w 51"/>
                <a:gd name="T7" fmla="*/ 0 h 38"/>
                <a:gd name="T8" fmla="*/ 0 w 51"/>
                <a:gd name="T9" fmla="*/ 11 h 38"/>
              </a:gdLst>
              <a:ahLst/>
              <a:cxnLst>
                <a:cxn ang="0">
                  <a:pos x="T0" y="T1"/>
                </a:cxn>
                <a:cxn ang="0">
                  <a:pos x="T2" y="T3"/>
                </a:cxn>
                <a:cxn ang="0">
                  <a:pos x="T4" y="T5"/>
                </a:cxn>
                <a:cxn ang="0">
                  <a:pos x="T6" y="T7"/>
                </a:cxn>
                <a:cxn ang="0">
                  <a:pos x="T8" y="T9"/>
                </a:cxn>
              </a:cxnLst>
              <a:rect l="0" t="0" r="r" b="b"/>
              <a:pathLst>
                <a:path w="51" h="38">
                  <a:moveTo>
                    <a:pt x="0" y="11"/>
                  </a:moveTo>
                  <a:lnTo>
                    <a:pt x="45" y="38"/>
                  </a:lnTo>
                  <a:lnTo>
                    <a:pt x="51" y="27"/>
                  </a:lnTo>
                  <a:lnTo>
                    <a:pt x="5"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8" name="Rectangle 15"/>
            <p:cNvSpPr>
              <a:spLocks/>
            </p:cNvSpPr>
            <p:nvPr/>
          </p:nvSpPr>
          <p:spPr bwMode="auto">
            <a:xfrm>
              <a:off x="920" y="1806"/>
              <a:ext cx="52"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9" name="Freeform 16"/>
            <p:cNvSpPr>
              <a:spLocks/>
            </p:cNvSpPr>
            <p:nvPr/>
          </p:nvSpPr>
          <p:spPr bwMode="auto">
            <a:xfrm>
              <a:off x="876" y="1646"/>
              <a:ext cx="51" cy="36"/>
            </a:xfrm>
            <a:custGeom>
              <a:avLst/>
              <a:gdLst>
                <a:gd name="T0" fmla="*/ 0 w 51"/>
                <a:gd name="T1" fmla="*/ 27 h 36"/>
                <a:gd name="T2" fmla="*/ 5 w 51"/>
                <a:gd name="T3" fmla="*/ 36 h 36"/>
                <a:gd name="T4" fmla="*/ 51 w 51"/>
                <a:gd name="T5" fmla="*/ 11 h 36"/>
                <a:gd name="T6" fmla="*/ 45 w 51"/>
                <a:gd name="T7" fmla="*/ 0 h 36"/>
                <a:gd name="T8" fmla="*/ 0 w 51"/>
                <a:gd name="T9" fmla="*/ 27 h 36"/>
              </a:gdLst>
              <a:ahLst/>
              <a:cxnLst>
                <a:cxn ang="0">
                  <a:pos x="T0" y="T1"/>
                </a:cxn>
                <a:cxn ang="0">
                  <a:pos x="T2" y="T3"/>
                </a:cxn>
                <a:cxn ang="0">
                  <a:pos x="T4" y="T5"/>
                </a:cxn>
                <a:cxn ang="0">
                  <a:pos x="T6" y="T7"/>
                </a:cxn>
                <a:cxn ang="0">
                  <a:pos x="T8" y="T9"/>
                </a:cxn>
              </a:cxnLst>
              <a:rect l="0" t="0" r="r" b="b"/>
              <a:pathLst>
                <a:path w="51" h="36">
                  <a:moveTo>
                    <a:pt x="0" y="27"/>
                  </a:moveTo>
                  <a:lnTo>
                    <a:pt x="5" y="36"/>
                  </a:lnTo>
                  <a:lnTo>
                    <a:pt x="51" y="11"/>
                  </a:lnTo>
                  <a:lnTo>
                    <a:pt x="45"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0" name="Freeform 17"/>
            <p:cNvSpPr>
              <a:spLocks/>
            </p:cNvSpPr>
            <p:nvPr/>
          </p:nvSpPr>
          <p:spPr bwMode="auto">
            <a:xfrm>
              <a:off x="764" y="1519"/>
              <a:ext cx="36" cy="51"/>
            </a:xfrm>
            <a:custGeom>
              <a:avLst/>
              <a:gdLst>
                <a:gd name="T0" fmla="*/ 0 w 36"/>
                <a:gd name="T1" fmla="*/ 45 h 51"/>
                <a:gd name="T2" fmla="*/ 10 w 36"/>
                <a:gd name="T3" fmla="*/ 51 h 51"/>
                <a:gd name="T4" fmla="*/ 36 w 36"/>
                <a:gd name="T5" fmla="*/ 5 h 51"/>
                <a:gd name="T6" fmla="*/ 25 w 36"/>
                <a:gd name="T7" fmla="*/ 0 h 51"/>
                <a:gd name="T8" fmla="*/ 0 w 36"/>
                <a:gd name="T9" fmla="*/ 45 h 51"/>
              </a:gdLst>
              <a:ahLst/>
              <a:cxnLst>
                <a:cxn ang="0">
                  <a:pos x="T0" y="T1"/>
                </a:cxn>
                <a:cxn ang="0">
                  <a:pos x="T2" y="T3"/>
                </a:cxn>
                <a:cxn ang="0">
                  <a:pos x="T4" y="T5"/>
                </a:cxn>
                <a:cxn ang="0">
                  <a:pos x="T6" y="T7"/>
                </a:cxn>
                <a:cxn ang="0">
                  <a:pos x="T8" y="T9"/>
                </a:cxn>
              </a:cxnLst>
              <a:rect l="0" t="0" r="r" b="b"/>
              <a:pathLst>
                <a:path w="36" h="51">
                  <a:moveTo>
                    <a:pt x="0" y="45"/>
                  </a:moveTo>
                  <a:lnTo>
                    <a:pt x="10" y="51"/>
                  </a:lnTo>
                  <a:lnTo>
                    <a:pt x="36" y="5"/>
                  </a:lnTo>
                  <a:lnTo>
                    <a:pt x="25" y="0"/>
                  </a:lnTo>
                  <a:lnTo>
                    <a:pt x="0"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grpSp>
      <p:grpSp>
        <p:nvGrpSpPr>
          <p:cNvPr id="61" name="2         _13"/>
          <p:cNvGrpSpPr>
            <a:grpSpLocks/>
          </p:cNvGrpSpPr>
          <p:nvPr/>
        </p:nvGrpSpPr>
        <p:grpSpPr>
          <a:xfrm>
            <a:off x="3957717" y="1097292"/>
            <a:ext cx="34282" cy="588566"/>
            <a:chOff x="5275684" y="1747635"/>
            <a:chExt cx="46296" cy="794824"/>
          </a:xfrm>
        </p:grpSpPr>
        <p:sp>
          <p:nvSpPr>
            <p:cNvPr id="62" name="矩形 61"/>
            <p:cNvSpPr/>
            <p:nvPr/>
          </p:nvSpPr>
          <p:spPr>
            <a:xfrm>
              <a:off x="5276261" y="1747635"/>
              <a:ext cx="45719" cy="54292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3" name="矩形 62"/>
            <p:cNvSpPr/>
            <p:nvPr/>
          </p:nvSpPr>
          <p:spPr>
            <a:xfrm>
              <a:off x="5275684" y="1999534"/>
              <a:ext cx="45719" cy="542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64" name="1          _14"/>
          <p:cNvGrpSpPr>
            <a:grpSpLocks/>
          </p:cNvGrpSpPr>
          <p:nvPr/>
        </p:nvGrpSpPr>
        <p:grpSpPr>
          <a:xfrm>
            <a:off x="3803556" y="1362558"/>
            <a:ext cx="350875" cy="57791"/>
            <a:chOff x="5031626" y="2106315"/>
            <a:chExt cx="545439" cy="89837"/>
          </a:xfrm>
        </p:grpSpPr>
        <p:sp>
          <p:nvSpPr>
            <p:cNvPr id="65" name="矩形 64"/>
            <p:cNvSpPr/>
            <p:nvPr/>
          </p:nvSpPr>
          <p:spPr>
            <a:xfrm rot="5400000">
              <a:off x="5321532" y="1940617"/>
              <a:ext cx="89836" cy="421231"/>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rot="5400000">
              <a:off x="5197324" y="1940618"/>
              <a:ext cx="89836" cy="421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spTree>
    <p:extLst>
      <p:ext uri="{BB962C8B-B14F-4D97-AF65-F5344CB8AC3E}">
        <p14:creationId xmlns:p14="http://schemas.microsoft.com/office/powerpoint/2010/main" val="142180538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15" presetClass="entr" presetSubtype="0" fill="hold" nodeType="withEffect">
                                  <p:stCondLst>
                                    <p:cond delay="250"/>
                                  </p:stCondLst>
                                  <p:childTnLst>
                                    <p:set>
                                      <p:cBhvr>
                                        <p:cTn id="96" dur="1" fill="hold">
                                          <p:stCondLst>
                                            <p:cond delay="0"/>
                                          </p:stCondLst>
                                        </p:cTn>
                                        <p:tgtEl>
                                          <p:spTgt spid="69"/>
                                        </p:tgtEl>
                                        <p:attrNameLst>
                                          <p:attrName>style.visibility</p:attrName>
                                        </p:attrNameLst>
                                      </p:cBhvr>
                                      <p:to>
                                        <p:strVal val="visible"/>
                                      </p:to>
                                    </p:set>
                                    <p:anim calcmode="lin" valueType="num">
                                      <p:cBhvr>
                                        <p:cTn id="97" dur="1000" fill="hold"/>
                                        <p:tgtEl>
                                          <p:spTgt spid="69"/>
                                        </p:tgtEl>
                                        <p:attrNameLst>
                                          <p:attrName>ppt_w</p:attrName>
                                        </p:attrNameLst>
                                      </p:cBhvr>
                                      <p:tavLst>
                                        <p:tav tm="0">
                                          <p:val>
                                            <p:fltVal val="0"/>
                                          </p:val>
                                        </p:tav>
                                        <p:tav tm="100000">
                                          <p:val>
                                            <p:strVal val="#ppt_w"/>
                                          </p:val>
                                        </p:tav>
                                      </p:tavLst>
                                    </p:anim>
                                    <p:anim calcmode="lin" valueType="num">
                                      <p:cBhvr>
                                        <p:cTn id="98" dur="1000" fill="hold"/>
                                        <p:tgtEl>
                                          <p:spTgt spid="69"/>
                                        </p:tgtEl>
                                        <p:attrNameLst>
                                          <p:attrName>ppt_h</p:attrName>
                                        </p:attrNameLst>
                                      </p:cBhvr>
                                      <p:tavLst>
                                        <p:tav tm="0">
                                          <p:val>
                                            <p:fltVal val="0"/>
                                          </p:val>
                                        </p:tav>
                                        <p:tav tm="100000">
                                          <p:val>
                                            <p:strVal val="#ppt_h"/>
                                          </p:val>
                                        </p:tav>
                                      </p:tavLst>
                                    </p:anim>
                                    <p:anim calcmode="lin" valueType="num">
                                      <p:cBhvr>
                                        <p:cTn id="99" dur="1000" fill="hold"/>
                                        <p:tgtEl>
                                          <p:spTgt spid="69"/>
                                        </p:tgtEl>
                                        <p:attrNameLst>
                                          <p:attrName>ppt_x</p:attrName>
                                        </p:attrNameLst>
                                      </p:cBhvr>
                                      <p:tavLst>
                                        <p:tav tm="0" fmla="#ppt_x+(cos(-2*pi*(1-$))*-#ppt_x-sin(-2*pi*(1-$))*(1-#ppt_y))*(1-$)">
                                          <p:val>
                                            <p:fltVal val="0"/>
                                          </p:val>
                                        </p:tav>
                                        <p:tav tm="100000">
                                          <p:val>
                                            <p:fltVal val="1"/>
                                          </p:val>
                                        </p:tav>
                                      </p:tavLst>
                                    </p:anim>
                                    <p:anim calcmode="lin" valueType="num">
                                      <p:cBhvr>
                                        <p:cTn id="100" dur="1000" fill="hold"/>
                                        <p:tgtEl>
                                          <p:spTgt spid="69"/>
                                        </p:tgtEl>
                                        <p:attrNameLst>
                                          <p:attrName>ppt_y</p:attrName>
                                        </p:attrNameLst>
                                      </p:cBhvr>
                                      <p:tavLst>
                                        <p:tav tm="0" fmla="#ppt_y+(sin(-2*pi*(1-$))*-#ppt_x+cos(-2*pi*(1-$))*(1-#ppt_y))*(1-$)">
                                          <p:val>
                                            <p:fltVal val="0"/>
                                          </p:val>
                                        </p:tav>
                                        <p:tav tm="100000">
                                          <p:val>
                                            <p:fltVal val="1"/>
                                          </p:val>
                                        </p:tav>
                                      </p:tavLst>
                                    </p:anim>
                                  </p:childTnLst>
                                </p:cTn>
                              </p:par>
                              <p:par>
                                <p:cTn id="101" presetID="15" presetClass="entr" presetSubtype="0" fill="hold" nodeType="withEffect">
                                  <p:stCondLst>
                                    <p:cond delay="500"/>
                                  </p:stCondLst>
                                  <p:childTnLst>
                                    <p:set>
                                      <p:cBhvr>
                                        <p:cTn id="102" dur="1" fill="hold">
                                          <p:stCondLst>
                                            <p:cond delay="0"/>
                                          </p:stCondLst>
                                        </p:cTn>
                                        <p:tgtEl>
                                          <p:spTgt spid="70"/>
                                        </p:tgtEl>
                                        <p:attrNameLst>
                                          <p:attrName>style.visibility</p:attrName>
                                        </p:attrNameLst>
                                      </p:cBhvr>
                                      <p:to>
                                        <p:strVal val="visible"/>
                                      </p:to>
                                    </p:set>
                                    <p:anim calcmode="lin" valueType="num">
                                      <p:cBhvr>
                                        <p:cTn id="103" dur="1000" fill="hold"/>
                                        <p:tgtEl>
                                          <p:spTgt spid="70"/>
                                        </p:tgtEl>
                                        <p:attrNameLst>
                                          <p:attrName>ppt_w</p:attrName>
                                        </p:attrNameLst>
                                      </p:cBhvr>
                                      <p:tavLst>
                                        <p:tav tm="0">
                                          <p:val>
                                            <p:fltVal val="0"/>
                                          </p:val>
                                        </p:tav>
                                        <p:tav tm="100000">
                                          <p:val>
                                            <p:strVal val="#ppt_w"/>
                                          </p:val>
                                        </p:tav>
                                      </p:tavLst>
                                    </p:anim>
                                    <p:anim calcmode="lin" valueType="num">
                                      <p:cBhvr>
                                        <p:cTn id="104" dur="1000" fill="hold"/>
                                        <p:tgtEl>
                                          <p:spTgt spid="70"/>
                                        </p:tgtEl>
                                        <p:attrNameLst>
                                          <p:attrName>ppt_h</p:attrName>
                                        </p:attrNameLst>
                                      </p:cBhvr>
                                      <p:tavLst>
                                        <p:tav tm="0">
                                          <p:val>
                                            <p:fltVal val="0"/>
                                          </p:val>
                                        </p:tav>
                                        <p:tav tm="100000">
                                          <p:val>
                                            <p:strVal val="#ppt_h"/>
                                          </p:val>
                                        </p:tav>
                                      </p:tavLst>
                                    </p:anim>
                                    <p:anim calcmode="lin" valueType="num">
                                      <p:cBhvr>
                                        <p:cTn id="105" dur="1000" fill="hold"/>
                                        <p:tgtEl>
                                          <p:spTgt spid="70"/>
                                        </p:tgtEl>
                                        <p:attrNameLst>
                                          <p:attrName>ppt_x</p:attrName>
                                        </p:attrNameLst>
                                      </p:cBhvr>
                                      <p:tavLst>
                                        <p:tav tm="0" fmla="#ppt_x+(cos(-2*pi*(1-$))*-#ppt_x-sin(-2*pi*(1-$))*(1-#ppt_y))*(1-$)">
                                          <p:val>
                                            <p:fltVal val="0"/>
                                          </p:val>
                                        </p:tav>
                                        <p:tav tm="100000">
                                          <p:val>
                                            <p:fltVal val="1"/>
                                          </p:val>
                                        </p:tav>
                                      </p:tavLst>
                                    </p:anim>
                                    <p:anim calcmode="lin" valueType="num">
                                      <p:cBhvr>
                                        <p:cTn id="106" dur="1000" fill="hold"/>
                                        <p:tgtEl>
                                          <p:spTgt spid="70"/>
                                        </p:tgtEl>
                                        <p:attrNameLst>
                                          <p:attrName>ppt_y</p:attrName>
                                        </p:attrNameLst>
                                      </p:cBhvr>
                                      <p:tavLst>
                                        <p:tav tm="0" fmla="#ppt_y+(sin(-2*pi*(1-$))*-#ppt_x+cos(-2*pi*(1-$))*(1-#ppt_y))*(1-$)">
                                          <p:val>
                                            <p:fltVal val="0"/>
                                          </p:val>
                                        </p:tav>
                                        <p:tav tm="100000">
                                          <p:val>
                                            <p:fltVal val="1"/>
                                          </p:val>
                                        </p:tav>
                                      </p:tavLst>
                                    </p:anim>
                                  </p:childTnLst>
                                </p:cTn>
                              </p:par>
                              <p:par>
                                <p:cTn id="107" presetID="10" presetClass="entr" presetSubtype="0" fill="hold" nodeType="withEffect">
                                  <p:stCondLst>
                                    <p:cond delay="1200"/>
                                  </p:stCondLst>
                                  <p:childTnLst>
                                    <p:set>
                                      <p:cBhvr>
                                        <p:cTn id="108" dur="1" fill="hold">
                                          <p:stCondLst>
                                            <p:cond delay="0"/>
                                          </p:stCondLst>
                                        </p:cTn>
                                        <p:tgtEl>
                                          <p:spTgt spid="47"/>
                                        </p:tgtEl>
                                        <p:attrNameLst>
                                          <p:attrName>style.visibility</p:attrName>
                                        </p:attrNameLst>
                                      </p:cBhvr>
                                      <p:to>
                                        <p:strVal val="visible"/>
                                      </p:to>
                                    </p:set>
                                    <p:animEffect transition="in" filter="fade">
                                      <p:cBhvr>
                                        <p:cTn id="109" dur="500"/>
                                        <p:tgtEl>
                                          <p:spTgt spid="47"/>
                                        </p:tgtEl>
                                      </p:cBhvr>
                                    </p:animEffect>
                                  </p:childTnLst>
                                </p:cTn>
                              </p:par>
                              <p:par>
                                <p:cTn id="110" presetID="10" presetClass="entr" presetSubtype="0" fill="hold" nodeType="withEffect">
                                  <p:stCondLst>
                                    <p:cond delay="1200"/>
                                  </p:stCondLst>
                                  <p:childTnLst>
                                    <p:set>
                                      <p:cBhvr>
                                        <p:cTn id="111" dur="1" fill="hold">
                                          <p:stCondLst>
                                            <p:cond delay="0"/>
                                          </p:stCondLst>
                                        </p:cTn>
                                        <p:tgtEl>
                                          <p:spTgt spid="64"/>
                                        </p:tgtEl>
                                        <p:attrNameLst>
                                          <p:attrName>style.visibility</p:attrName>
                                        </p:attrNameLst>
                                      </p:cBhvr>
                                      <p:to>
                                        <p:strVal val="visible"/>
                                      </p:to>
                                    </p:set>
                                    <p:animEffect transition="in" filter="fade">
                                      <p:cBhvr>
                                        <p:cTn id="112" dur="500"/>
                                        <p:tgtEl>
                                          <p:spTgt spid="64"/>
                                        </p:tgtEl>
                                      </p:cBhvr>
                                    </p:animEffect>
                                  </p:childTnLst>
                                </p:cTn>
                              </p:par>
                              <p:par>
                                <p:cTn id="113" presetID="10" presetClass="entr" presetSubtype="0" fill="hold" nodeType="withEffect">
                                  <p:stCondLst>
                                    <p:cond delay="1200"/>
                                  </p:stCondLst>
                                  <p:childTnLst>
                                    <p:set>
                                      <p:cBhvr>
                                        <p:cTn id="114" dur="1" fill="hold">
                                          <p:stCondLst>
                                            <p:cond delay="0"/>
                                          </p:stCondLst>
                                        </p:cTn>
                                        <p:tgtEl>
                                          <p:spTgt spid="61"/>
                                        </p:tgtEl>
                                        <p:attrNameLst>
                                          <p:attrName>style.visibility</p:attrName>
                                        </p:attrNameLst>
                                      </p:cBhvr>
                                      <p:to>
                                        <p:strVal val="visible"/>
                                      </p:to>
                                    </p:set>
                                    <p:animEffect transition="in" filter="fade">
                                      <p:cBhvr>
                                        <p:cTn id="115" dur="500"/>
                                        <p:tgtEl>
                                          <p:spTgt spid="61"/>
                                        </p:tgtEl>
                                      </p:cBhvr>
                                    </p:animEffect>
                                  </p:childTnLst>
                                </p:cTn>
                              </p:par>
                              <p:par>
                                <p:cTn id="116" presetID="8" presetClass="emph" presetSubtype="0" fill="hold" nodeType="withEffect">
                                  <p:stCondLst>
                                    <p:cond delay="1700"/>
                                  </p:stCondLst>
                                  <p:childTnLst>
                                    <p:animRot by="1200000">
                                      <p:cBhvr>
                                        <p:cTn id="117" dur="5000" fill="hold"/>
                                        <p:tgtEl>
                                          <p:spTgt spid="64"/>
                                        </p:tgtEl>
                                        <p:attrNameLst>
                                          <p:attrName>r</p:attrName>
                                        </p:attrNameLst>
                                      </p:cBhvr>
                                    </p:animRot>
                                  </p:childTnLst>
                                </p:cTn>
                              </p:par>
                              <p:par>
                                <p:cTn id="118" presetID="8" presetClass="emph" presetSubtype="0" fill="hold" nodeType="withEffect">
                                  <p:stCondLst>
                                    <p:cond delay="1700"/>
                                  </p:stCondLst>
                                  <p:childTnLst>
                                    <p:animRot by="21600000">
                                      <p:cBhvr>
                                        <p:cTn id="119" dur="5000" fill="hold"/>
                                        <p:tgtEl>
                                          <p:spTgt spid="61"/>
                                        </p:tgtEl>
                                        <p:attrNameLst>
                                          <p:attrName>r</p:attrName>
                                        </p:attrNameLst>
                                      </p:cBhvr>
                                    </p:animRot>
                                  </p:childTnLst>
                                </p:cTn>
                              </p:par>
                              <p:par>
                                <p:cTn id="120" presetID="10" presetClass="entr" presetSubtype="0" fill="hold" grpId="0" nodeType="withEffect">
                                  <p:stCondLst>
                                    <p:cond delay="1700"/>
                                  </p:stCondLst>
                                  <p:childTnLst>
                                    <p:set>
                                      <p:cBhvr>
                                        <p:cTn id="121" dur="1" fill="hold">
                                          <p:stCondLst>
                                            <p:cond delay="0"/>
                                          </p:stCondLst>
                                        </p:cTn>
                                        <p:tgtEl>
                                          <p:spTgt spid="42"/>
                                        </p:tgtEl>
                                        <p:attrNameLst>
                                          <p:attrName>style.visibility</p:attrName>
                                        </p:attrNameLst>
                                      </p:cBhvr>
                                      <p:to>
                                        <p:strVal val="visible"/>
                                      </p:to>
                                    </p:set>
                                    <p:animEffect transition="in" filter="fade">
                                      <p:cBhvr>
                                        <p:cTn id="122" dur="500"/>
                                        <p:tgtEl>
                                          <p:spTgt spid="42"/>
                                        </p:tgtEl>
                                      </p:cBhvr>
                                    </p:animEffect>
                                  </p:childTnLst>
                                </p:cTn>
                              </p:par>
                              <p:par>
                                <p:cTn id="123" presetID="53" presetClass="entr" presetSubtype="16" fill="hold" grpId="0" nodeType="withEffect">
                                  <p:stCondLst>
                                    <p:cond delay="2100"/>
                                  </p:stCondLst>
                                  <p:childTnLst>
                                    <p:set>
                                      <p:cBhvr>
                                        <p:cTn id="124" dur="1" fill="hold">
                                          <p:stCondLst>
                                            <p:cond delay="0"/>
                                          </p:stCondLst>
                                        </p:cTn>
                                        <p:tgtEl>
                                          <p:spTgt spid="31"/>
                                        </p:tgtEl>
                                        <p:attrNameLst>
                                          <p:attrName>style.visibility</p:attrName>
                                        </p:attrNameLst>
                                      </p:cBhvr>
                                      <p:to>
                                        <p:strVal val="visible"/>
                                      </p:to>
                                    </p:set>
                                    <p:anim calcmode="lin" valueType="num">
                                      <p:cBhvr>
                                        <p:cTn id="125" dur="500" fill="hold"/>
                                        <p:tgtEl>
                                          <p:spTgt spid="31"/>
                                        </p:tgtEl>
                                        <p:attrNameLst>
                                          <p:attrName>ppt_w</p:attrName>
                                        </p:attrNameLst>
                                      </p:cBhvr>
                                      <p:tavLst>
                                        <p:tav tm="0">
                                          <p:val>
                                            <p:fltVal val="0"/>
                                          </p:val>
                                        </p:tav>
                                        <p:tav tm="100000">
                                          <p:val>
                                            <p:strVal val="#ppt_w"/>
                                          </p:val>
                                        </p:tav>
                                      </p:tavLst>
                                    </p:anim>
                                    <p:anim calcmode="lin" valueType="num">
                                      <p:cBhvr>
                                        <p:cTn id="126" dur="500" fill="hold"/>
                                        <p:tgtEl>
                                          <p:spTgt spid="31"/>
                                        </p:tgtEl>
                                        <p:attrNameLst>
                                          <p:attrName>ppt_h</p:attrName>
                                        </p:attrNameLst>
                                      </p:cBhvr>
                                      <p:tavLst>
                                        <p:tav tm="0">
                                          <p:val>
                                            <p:fltVal val="0"/>
                                          </p:val>
                                        </p:tav>
                                        <p:tav tm="100000">
                                          <p:val>
                                            <p:strVal val="#ppt_h"/>
                                          </p:val>
                                        </p:tav>
                                      </p:tavLst>
                                    </p:anim>
                                    <p:animEffect transition="in" filter="fade">
                                      <p:cBhvr>
                                        <p:cTn id="12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4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2"/>
          <p:cNvGrpSpPr/>
          <p:nvPr/>
        </p:nvGrpSpPr>
        <p:grpSpPr>
          <a:xfrm>
            <a:off x="4463974" y="1908582"/>
            <a:ext cx="643723" cy="446394"/>
            <a:chOff x="4500760" y="2808312"/>
            <a:chExt cx="714375" cy="495300"/>
          </a:xfrm>
          <a:effectLst>
            <a:outerShdw blurRad="393700" dist="228600" dir="5400000" sx="90000" sy="-19000" rotWithShape="0">
              <a:prstClr val="black">
                <a:alpha val="59000"/>
              </a:prstClr>
            </a:outerShdw>
          </a:effectLst>
        </p:grpSpPr>
        <p:sp>
          <p:nvSpPr>
            <p:cNvPr id="4" name="Freeform 10"/>
            <p:cNvSpPr>
              <a:spLocks/>
            </p:cNvSpPr>
            <p:nvPr/>
          </p:nvSpPr>
          <p:spPr bwMode="auto">
            <a:xfrm flipH="1">
              <a:off x="4500760" y="2813074"/>
              <a:ext cx="712788" cy="490538"/>
            </a:xfrm>
            <a:custGeom>
              <a:avLst/>
              <a:gdLst>
                <a:gd name="T0" fmla="*/ 165 w 481"/>
                <a:gd name="T1" fmla="*/ 277 h 330"/>
                <a:gd name="T2" fmla="*/ 181 w 481"/>
                <a:gd name="T3" fmla="*/ 315 h 330"/>
                <a:gd name="T4" fmla="*/ 198 w 481"/>
                <a:gd name="T5" fmla="*/ 324 h 330"/>
                <a:gd name="T6" fmla="*/ 211 w 481"/>
                <a:gd name="T7" fmla="*/ 327 h 330"/>
                <a:gd name="T8" fmla="*/ 229 w 481"/>
                <a:gd name="T9" fmla="*/ 329 h 330"/>
                <a:gd name="T10" fmla="*/ 250 w 481"/>
                <a:gd name="T11" fmla="*/ 330 h 330"/>
                <a:gd name="T12" fmla="*/ 264 w 481"/>
                <a:gd name="T13" fmla="*/ 330 h 330"/>
                <a:gd name="T14" fmla="*/ 279 w 481"/>
                <a:gd name="T15" fmla="*/ 329 h 330"/>
                <a:gd name="T16" fmla="*/ 295 w 481"/>
                <a:gd name="T17" fmla="*/ 325 h 330"/>
                <a:gd name="T18" fmla="*/ 312 w 481"/>
                <a:gd name="T19" fmla="*/ 319 h 330"/>
                <a:gd name="T20" fmla="*/ 319 w 481"/>
                <a:gd name="T21" fmla="*/ 315 h 330"/>
                <a:gd name="T22" fmla="*/ 322 w 481"/>
                <a:gd name="T23" fmla="*/ 311 h 330"/>
                <a:gd name="T24" fmla="*/ 331 w 481"/>
                <a:gd name="T25" fmla="*/ 275 h 330"/>
                <a:gd name="T26" fmla="*/ 422 w 481"/>
                <a:gd name="T27" fmla="*/ 276 h 330"/>
                <a:gd name="T28" fmla="*/ 454 w 481"/>
                <a:gd name="T29" fmla="*/ 276 h 330"/>
                <a:gd name="T30" fmla="*/ 456 w 481"/>
                <a:gd name="T31" fmla="*/ 277 h 330"/>
                <a:gd name="T32" fmla="*/ 458 w 481"/>
                <a:gd name="T33" fmla="*/ 277 h 330"/>
                <a:gd name="T34" fmla="*/ 461 w 481"/>
                <a:gd name="T35" fmla="*/ 276 h 330"/>
                <a:gd name="T36" fmla="*/ 468 w 481"/>
                <a:gd name="T37" fmla="*/ 275 h 330"/>
                <a:gd name="T38" fmla="*/ 472 w 481"/>
                <a:gd name="T39" fmla="*/ 272 h 330"/>
                <a:gd name="T40" fmla="*/ 474 w 481"/>
                <a:gd name="T41" fmla="*/ 268 h 330"/>
                <a:gd name="T42" fmla="*/ 476 w 481"/>
                <a:gd name="T43" fmla="*/ 256 h 330"/>
                <a:gd name="T44" fmla="*/ 478 w 481"/>
                <a:gd name="T45" fmla="*/ 216 h 330"/>
                <a:gd name="T46" fmla="*/ 481 w 481"/>
                <a:gd name="T47" fmla="*/ 90 h 330"/>
                <a:gd name="T48" fmla="*/ 474 w 481"/>
                <a:gd name="T49" fmla="*/ 143 h 330"/>
                <a:gd name="T50" fmla="*/ 461 w 481"/>
                <a:gd name="T51" fmla="*/ 46 h 330"/>
                <a:gd name="T52" fmla="*/ 438 w 481"/>
                <a:gd name="T53" fmla="*/ 52 h 330"/>
                <a:gd name="T54" fmla="*/ 408 w 481"/>
                <a:gd name="T55" fmla="*/ 52 h 330"/>
                <a:gd name="T56" fmla="*/ 394 w 481"/>
                <a:gd name="T57" fmla="*/ 51 h 330"/>
                <a:gd name="T58" fmla="*/ 383 w 481"/>
                <a:gd name="T59" fmla="*/ 51 h 330"/>
                <a:gd name="T60" fmla="*/ 372 w 481"/>
                <a:gd name="T61" fmla="*/ 52 h 330"/>
                <a:gd name="T62" fmla="*/ 352 w 481"/>
                <a:gd name="T63" fmla="*/ 56 h 330"/>
                <a:gd name="T64" fmla="*/ 347 w 481"/>
                <a:gd name="T65" fmla="*/ 58 h 330"/>
                <a:gd name="T66" fmla="*/ 343 w 481"/>
                <a:gd name="T67" fmla="*/ 60 h 330"/>
                <a:gd name="T68" fmla="*/ 341 w 481"/>
                <a:gd name="T69" fmla="*/ 64 h 330"/>
                <a:gd name="T70" fmla="*/ 332 w 481"/>
                <a:gd name="T71" fmla="*/ 145 h 330"/>
                <a:gd name="T72" fmla="*/ 318 w 481"/>
                <a:gd name="T73" fmla="*/ 146 h 330"/>
                <a:gd name="T74" fmla="*/ 308 w 481"/>
                <a:gd name="T75" fmla="*/ 147 h 330"/>
                <a:gd name="T76" fmla="*/ 304 w 481"/>
                <a:gd name="T77" fmla="*/ 149 h 330"/>
                <a:gd name="T78" fmla="*/ 302 w 481"/>
                <a:gd name="T79" fmla="*/ 150 h 330"/>
                <a:gd name="T80" fmla="*/ 301 w 481"/>
                <a:gd name="T81" fmla="*/ 152 h 330"/>
                <a:gd name="T82" fmla="*/ 270 w 481"/>
                <a:gd name="T83" fmla="*/ 195 h 330"/>
                <a:gd name="T84" fmla="*/ 197 w 481"/>
                <a:gd name="T85" fmla="*/ 190 h 330"/>
                <a:gd name="T86" fmla="*/ 183 w 481"/>
                <a:gd name="T87" fmla="*/ 149 h 330"/>
                <a:gd name="T88" fmla="*/ 179 w 481"/>
                <a:gd name="T89" fmla="*/ 148 h 330"/>
                <a:gd name="T90" fmla="*/ 170 w 481"/>
                <a:gd name="T91" fmla="*/ 147 h 330"/>
                <a:gd name="T92" fmla="*/ 152 w 481"/>
                <a:gd name="T93" fmla="*/ 146 h 330"/>
                <a:gd name="T94" fmla="*/ 126 w 481"/>
                <a:gd name="T95" fmla="*/ 78 h 330"/>
                <a:gd name="T96" fmla="*/ 106 w 481"/>
                <a:gd name="T97" fmla="*/ 64 h 330"/>
                <a:gd name="T98" fmla="*/ 99 w 481"/>
                <a:gd name="T99" fmla="*/ 63 h 330"/>
                <a:gd name="T100" fmla="*/ 90 w 481"/>
                <a:gd name="T101" fmla="*/ 63 h 330"/>
                <a:gd name="T102" fmla="*/ 77 w 481"/>
                <a:gd name="T103" fmla="*/ 63 h 330"/>
                <a:gd name="T104" fmla="*/ 56 w 481"/>
                <a:gd name="T105" fmla="*/ 63 h 330"/>
                <a:gd name="T106" fmla="*/ 21 w 481"/>
                <a:gd name="T107" fmla="*/ 65 h 330"/>
                <a:gd name="T108" fmla="*/ 2 w 481"/>
                <a:gd name="T109" fmla="*/ 178 h 330"/>
                <a:gd name="T110" fmla="*/ 26 w 481"/>
                <a:gd name="T111" fmla="*/ 274 h 330"/>
                <a:gd name="T112" fmla="*/ 31 w 481"/>
                <a:gd name="T113" fmla="*/ 276 h 330"/>
                <a:gd name="T114" fmla="*/ 35 w 481"/>
                <a:gd name="T115" fmla="*/ 277 h 330"/>
                <a:gd name="T116" fmla="*/ 41 w 481"/>
                <a:gd name="T117" fmla="*/ 278 h 330"/>
                <a:gd name="T118" fmla="*/ 52 w 481"/>
                <a:gd name="T119" fmla="*/ 278 h 330"/>
                <a:gd name="T120" fmla="*/ 78 w 481"/>
                <a:gd name="T121" fmla="*/ 277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81" h="330">
                  <a:moveTo>
                    <a:pt x="78" y="277"/>
                  </a:moveTo>
                  <a:cubicBezTo>
                    <a:pt x="81" y="277"/>
                    <a:pt x="84" y="277"/>
                    <a:pt x="87" y="277"/>
                  </a:cubicBezTo>
                  <a:cubicBezTo>
                    <a:pt x="93" y="277"/>
                    <a:pt x="99" y="277"/>
                    <a:pt x="106" y="277"/>
                  </a:cubicBezTo>
                  <a:cubicBezTo>
                    <a:pt x="107" y="277"/>
                    <a:pt x="107" y="277"/>
                    <a:pt x="107" y="277"/>
                  </a:cubicBezTo>
                  <a:cubicBezTo>
                    <a:pt x="113" y="276"/>
                    <a:pt x="120" y="276"/>
                    <a:pt x="127" y="276"/>
                  </a:cubicBezTo>
                  <a:cubicBezTo>
                    <a:pt x="130" y="276"/>
                    <a:pt x="134" y="276"/>
                    <a:pt x="137" y="276"/>
                  </a:cubicBezTo>
                  <a:cubicBezTo>
                    <a:pt x="138" y="276"/>
                    <a:pt x="138" y="276"/>
                    <a:pt x="138" y="276"/>
                  </a:cubicBezTo>
                  <a:cubicBezTo>
                    <a:pt x="141" y="276"/>
                    <a:pt x="144" y="276"/>
                    <a:pt x="147" y="276"/>
                  </a:cubicBezTo>
                  <a:cubicBezTo>
                    <a:pt x="148" y="276"/>
                    <a:pt x="148" y="276"/>
                    <a:pt x="148" y="276"/>
                  </a:cubicBezTo>
                  <a:cubicBezTo>
                    <a:pt x="149" y="276"/>
                    <a:pt x="151" y="276"/>
                    <a:pt x="152" y="276"/>
                  </a:cubicBezTo>
                  <a:cubicBezTo>
                    <a:pt x="153" y="276"/>
                    <a:pt x="153" y="276"/>
                    <a:pt x="153" y="276"/>
                  </a:cubicBezTo>
                  <a:cubicBezTo>
                    <a:pt x="154" y="276"/>
                    <a:pt x="155" y="276"/>
                    <a:pt x="157" y="276"/>
                  </a:cubicBezTo>
                  <a:cubicBezTo>
                    <a:pt x="157" y="276"/>
                    <a:pt x="157" y="276"/>
                    <a:pt x="157" y="276"/>
                  </a:cubicBezTo>
                  <a:cubicBezTo>
                    <a:pt x="159" y="276"/>
                    <a:pt x="160" y="276"/>
                    <a:pt x="161" y="276"/>
                  </a:cubicBezTo>
                  <a:cubicBezTo>
                    <a:pt x="161" y="276"/>
                    <a:pt x="161" y="276"/>
                    <a:pt x="161" y="276"/>
                  </a:cubicBezTo>
                  <a:cubicBezTo>
                    <a:pt x="163" y="277"/>
                    <a:pt x="164" y="277"/>
                    <a:pt x="165" y="277"/>
                  </a:cubicBezTo>
                  <a:cubicBezTo>
                    <a:pt x="166" y="277"/>
                    <a:pt x="166" y="277"/>
                    <a:pt x="166" y="277"/>
                  </a:cubicBezTo>
                  <a:cubicBezTo>
                    <a:pt x="167" y="277"/>
                    <a:pt x="168" y="277"/>
                    <a:pt x="169" y="277"/>
                  </a:cubicBezTo>
                  <a:cubicBezTo>
                    <a:pt x="169" y="277"/>
                    <a:pt x="169" y="277"/>
                    <a:pt x="169" y="277"/>
                  </a:cubicBezTo>
                  <a:cubicBezTo>
                    <a:pt x="171" y="277"/>
                    <a:pt x="172" y="277"/>
                    <a:pt x="173" y="277"/>
                  </a:cubicBezTo>
                  <a:cubicBezTo>
                    <a:pt x="173" y="277"/>
                    <a:pt x="173" y="277"/>
                    <a:pt x="173" y="277"/>
                  </a:cubicBezTo>
                  <a:cubicBezTo>
                    <a:pt x="173" y="277"/>
                    <a:pt x="173" y="277"/>
                    <a:pt x="173" y="277"/>
                  </a:cubicBezTo>
                  <a:cubicBezTo>
                    <a:pt x="175" y="277"/>
                    <a:pt x="176" y="278"/>
                    <a:pt x="177" y="278"/>
                  </a:cubicBezTo>
                  <a:cubicBezTo>
                    <a:pt x="177" y="287"/>
                    <a:pt x="177" y="297"/>
                    <a:pt x="177" y="307"/>
                  </a:cubicBezTo>
                  <a:cubicBezTo>
                    <a:pt x="177" y="307"/>
                    <a:pt x="177" y="308"/>
                    <a:pt x="177" y="309"/>
                  </a:cubicBezTo>
                  <a:cubicBezTo>
                    <a:pt x="178" y="310"/>
                    <a:pt x="178" y="310"/>
                    <a:pt x="178" y="310"/>
                  </a:cubicBezTo>
                  <a:cubicBezTo>
                    <a:pt x="178" y="310"/>
                    <a:pt x="178" y="311"/>
                    <a:pt x="178" y="311"/>
                  </a:cubicBezTo>
                  <a:cubicBezTo>
                    <a:pt x="178" y="311"/>
                    <a:pt x="178" y="311"/>
                    <a:pt x="178" y="311"/>
                  </a:cubicBezTo>
                  <a:cubicBezTo>
                    <a:pt x="178" y="312"/>
                    <a:pt x="178" y="312"/>
                    <a:pt x="178" y="312"/>
                  </a:cubicBezTo>
                  <a:cubicBezTo>
                    <a:pt x="179" y="312"/>
                    <a:pt x="179" y="312"/>
                    <a:pt x="179" y="312"/>
                  </a:cubicBezTo>
                  <a:cubicBezTo>
                    <a:pt x="179" y="313"/>
                    <a:pt x="179" y="313"/>
                    <a:pt x="180" y="314"/>
                  </a:cubicBezTo>
                  <a:cubicBezTo>
                    <a:pt x="181" y="315"/>
                    <a:pt x="181" y="315"/>
                    <a:pt x="181" y="315"/>
                  </a:cubicBezTo>
                  <a:cubicBezTo>
                    <a:pt x="181" y="316"/>
                    <a:pt x="181" y="316"/>
                    <a:pt x="181" y="316"/>
                  </a:cubicBezTo>
                  <a:cubicBezTo>
                    <a:pt x="182" y="316"/>
                    <a:pt x="182" y="316"/>
                    <a:pt x="182" y="316"/>
                  </a:cubicBezTo>
                  <a:cubicBezTo>
                    <a:pt x="182" y="317"/>
                    <a:pt x="182" y="317"/>
                    <a:pt x="182" y="317"/>
                  </a:cubicBezTo>
                  <a:cubicBezTo>
                    <a:pt x="183" y="317"/>
                    <a:pt x="183" y="317"/>
                    <a:pt x="183" y="317"/>
                  </a:cubicBezTo>
                  <a:cubicBezTo>
                    <a:pt x="184" y="318"/>
                    <a:pt x="184" y="318"/>
                    <a:pt x="185" y="318"/>
                  </a:cubicBezTo>
                  <a:cubicBezTo>
                    <a:pt x="185" y="319"/>
                    <a:pt x="186" y="319"/>
                    <a:pt x="186" y="319"/>
                  </a:cubicBezTo>
                  <a:cubicBezTo>
                    <a:pt x="187" y="320"/>
                    <a:pt x="187" y="320"/>
                    <a:pt x="187" y="320"/>
                  </a:cubicBezTo>
                  <a:cubicBezTo>
                    <a:pt x="187" y="320"/>
                    <a:pt x="188" y="320"/>
                    <a:pt x="188" y="321"/>
                  </a:cubicBezTo>
                  <a:cubicBezTo>
                    <a:pt x="189" y="321"/>
                    <a:pt x="189" y="321"/>
                    <a:pt x="189" y="321"/>
                  </a:cubicBezTo>
                  <a:cubicBezTo>
                    <a:pt x="190" y="322"/>
                    <a:pt x="190" y="322"/>
                    <a:pt x="190" y="322"/>
                  </a:cubicBezTo>
                  <a:cubicBezTo>
                    <a:pt x="191" y="322"/>
                    <a:pt x="191" y="322"/>
                    <a:pt x="191" y="322"/>
                  </a:cubicBezTo>
                  <a:cubicBezTo>
                    <a:pt x="192" y="322"/>
                    <a:pt x="194" y="323"/>
                    <a:pt x="195" y="323"/>
                  </a:cubicBezTo>
                  <a:cubicBezTo>
                    <a:pt x="195" y="323"/>
                    <a:pt x="195" y="323"/>
                    <a:pt x="195" y="323"/>
                  </a:cubicBezTo>
                  <a:cubicBezTo>
                    <a:pt x="196" y="324"/>
                    <a:pt x="196" y="324"/>
                    <a:pt x="196" y="324"/>
                  </a:cubicBezTo>
                  <a:cubicBezTo>
                    <a:pt x="197" y="324"/>
                    <a:pt x="197" y="324"/>
                    <a:pt x="197" y="324"/>
                  </a:cubicBezTo>
                  <a:cubicBezTo>
                    <a:pt x="198" y="324"/>
                    <a:pt x="198" y="324"/>
                    <a:pt x="198" y="324"/>
                  </a:cubicBezTo>
                  <a:cubicBezTo>
                    <a:pt x="199" y="324"/>
                    <a:pt x="199" y="324"/>
                    <a:pt x="199" y="324"/>
                  </a:cubicBezTo>
                  <a:cubicBezTo>
                    <a:pt x="199" y="324"/>
                    <a:pt x="199" y="324"/>
                    <a:pt x="199" y="324"/>
                  </a:cubicBezTo>
                  <a:cubicBezTo>
                    <a:pt x="199" y="324"/>
                    <a:pt x="199" y="324"/>
                    <a:pt x="199" y="324"/>
                  </a:cubicBezTo>
                  <a:cubicBezTo>
                    <a:pt x="200" y="325"/>
                    <a:pt x="200" y="325"/>
                    <a:pt x="200" y="325"/>
                  </a:cubicBezTo>
                  <a:cubicBezTo>
                    <a:pt x="200" y="325"/>
                    <a:pt x="200" y="325"/>
                    <a:pt x="200" y="325"/>
                  </a:cubicBezTo>
                  <a:cubicBezTo>
                    <a:pt x="201" y="325"/>
                    <a:pt x="201" y="325"/>
                    <a:pt x="201" y="325"/>
                  </a:cubicBezTo>
                  <a:cubicBezTo>
                    <a:pt x="202" y="325"/>
                    <a:pt x="202" y="325"/>
                    <a:pt x="202" y="325"/>
                  </a:cubicBezTo>
                  <a:cubicBezTo>
                    <a:pt x="203" y="325"/>
                    <a:pt x="203" y="325"/>
                    <a:pt x="203" y="325"/>
                  </a:cubicBezTo>
                  <a:cubicBezTo>
                    <a:pt x="203" y="325"/>
                    <a:pt x="203" y="325"/>
                    <a:pt x="203" y="325"/>
                  </a:cubicBezTo>
                  <a:cubicBezTo>
                    <a:pt x="204" y="325"/>
                    <a:pt x="204" y="326"/>
                    <a:pt x="205" y="326"/>
                  </a:cubicBezTo>
                  <a:cubicBezTo>
                    <a:pt x="205" y="326"/>
                    <a:pt x="206" y="326"/>
                    <a:pt x="206" y="326"/>
                  </a:cubicBezTo>
                  <a:cubicBezTo>
                    <a:pt x="206" y="326"/>
                    <a:pt x="206" y="326"/>
                    <a:pt x="206" y="326"/>
                  </a:cubicBezTo>
                  <a:cubicBezTo>
                    <a:pt x="206" y="326"/>
                    <a:pt x="206" y="326"/>
                    <a:pt x="206" y="326"/>
                  </a:cubicBezTo>
                  <a:cubicBezTo>
                    <a:pt x="207" y="326"/>
                    <a:pt x="207" y="326"/>
                    <a:pt x="208" y="326"/>
                  </a:cubicBezTo>
                  <a:cubicBezTo>
                    <a:pt x="208" y="326"/>
                    <a:pt x="209" y="326"/>
                    <a:pt x="209" y="326"/>
                  </a:cubicBezTo>
                  <a:cubicBezTo>
                    <a:pt x="210" y="327"/>
                    <a:pt x="210" y="327"/>
                    <a:pt x="211" y="327"/>
                  </a:cubicBezTo>
                  <a:cubicBezTo>
                    <a:pt x="212" y="327"/>
                    <a:pt x="212" y="327"/>
                    <a:pt x="213" y="327"/>
                  </a:cubicBezTo>
                  <a:cubicBezTo>
                    <a:pt x="213" y="327"/>
                    <a:pt x="214" y="327"/>
                    <a:pt x="214" y="327"/>
                  </a:cubicBezTo>
                  <a:cubicBezTo>
                    <a:pt x="215" y="327"/>
                    <a:pt x="215" y="327"/>
                    <a:pt x="216" y="327"/>
                  </a:cubicBezTo>
                  <a:cubicBezTo>
                    <a:pt x="216" y="327"/>
                    <a:pt x="217" y="328"/>
                    <a:pt x="217" y="328"/>
                  </a:cubicBezTo>
                  <a:cubicBezTo>
                    <a:pt x="218" y="328"/>
                    <a:pt x="219" y="328"/>
                    <a:pt x="219" y="328"/>
                  </a:cubicBezTo>
                  <a:cubicBezTo>
                    <a:pt x="219" y="328"/>
                    <a:pt x="219" y="328"/>
                    <a:pt x="219" y="328"/>
                  </a:cubicBezTo>
                  <a:cubicBezTo>
                    <a:pt x="220" y="328"/>
                    <a:pt x="220" y="328"/>
                    <a:pt x="220" y="328"/>
                  </a:cubicBezTo>
                  <a:cubicBezTo>
                    <a:pt x="220" y="328"/>
                    <a:pt x="220" y="328"/>
                    <a:pt x="221" y="328"/>
                  </a:cubicBezTo>
                  <a:cubicBezTo>
                    <a:pt x="221" y="328"/>
                    <a:pt x="222" y="328"/>
                    <a:pt x="222" y="328"/>
                  </a:cubicBezTo>
                  <a:cubicBezTo>
                    <a:pt x="223" y="328"/>
                    <a:pt x="224" y="328"/>
                    <a:pt x="224" y="328"/>
                  </a:cubicBezTo>
                  <a:cubicBezTo>
                    <a:pt x="225" y="328"/>
                    <a:pt x="225" y="329"/>
                    <a:pt x="226" y="329"/>
                  </a:cubicBezTo>
                  <a:cubicBezTo>
                    <a:pt x="227" y="329"/>
                    <a:pt x="227" y="329"/>
                    <a:pt x="227" y="329"/>
                  </a:cubicBezTo>
                  <a:cubicBezTo>
                    <a:pt x="227" y="329"/>
                    <a:pt x="227" y="329"/>
                    <a:pt x="227" y="329"/>
                  </a:cubicBezTo>
                  <a:cubicBezTo>
                    <a:pt x="227" y="329"/>
                    <a:pt x="227" y="329"/>
                    <a:pt x="227" y="329"/>
                  </a:cubicBezTo>
                  <a:cubicBezTo>
                    <a:pt x="228" y="329"/>
                    <a:pt x="228" y="329"/>
                    <a:pt x="228" y="329"/>
                  </a:cubicBezTo>
                  <a:cubicBezTo>
                    <a:pt x="228" y="329"/>
                    <a:pt x="229" y="329"/>
                    <a:pt x="229" y="329"/>
                  </a:cubicBezTo>
                  <a:cubicBezTo>
                    <a:pt x="230" y="329"/>
                    <a:pt x="230" y="329"/>
                    <a:pt x="231" y="329"/>
                  </a:cubicBezTo>
                  <a:cubicBezTo>
                    <a:pt x="231" y="329"/>
                    <a:pt x="232" y="329"/>
                    <a:pt x="233" y="329"/>
                  </a:cubicBezTo>
                  <a:cubicBezTo>
                    <a:pt x="233" y="329"/>
                    <a:pt x="234" y="329"/>
                    <a:pt x="234" y="329"/>
                  </a:cubicBezTo>
                  <a:cubicBezTo>
                    <a:pt x="235" y="329"/>
                    <a:pt x="235" y="329"/>
                    <a:pt x="236" y="329"/>
                  </a:cubicBezTo>
                  <a:cubicBezTo>
                    <a:pt x="236" y="329"/>
                    <a:pt x="237" y="329"/>
                    <a:pt x="238" y="330"/>
                  </a:cubicBezTo>
                  <a:cubicBezTo>
                    <a:pt x="238" y="330"/>
                    <a:pt x="239" y="330"/>
                    <a:pt x="239" y="330"/>
                  </a:cubicBezTo>
                  <a:cubicBezTo>
                    <a:pt x="240" y="330"/>
                    <a:pt x="240" y="330"/>
                    <a:pt x="241" y="330"/>
                  </a:cubicBezTo>
                  <a:cubicBezTo>
                    <a:pt x="241" y="330"/>
                    <a:pt x="242" y="330"/>
                    <a:pt x="242" y="330"/>
                  </a:cubicBezTo>
                  <a:cubicBezTo>
                    <a:pt x="242" y="330"/>
                    <a:pt x="242" y="330"/>
                    <a:pt x="242" y="330"/>
                  </a:cubicBezTo>
                  <a:cubicBezTo>
                    <a:pt x="242" y="330"/>
                    <a:pt x="242" y="330"/>
                    <a:pt x="242" y="330"/>
                  </a:cubicBezTo>
                  <a:cubicBezTo>
                    <a:pt x="242" y="330"/>
                    <a:pt x="242" y="330"/>
                    <a:pt x="242" y="330"/>
                  </a:cubicBezTo>
                  <a:cubicBezTo>
                    <a:pt x="243" y="330"/>
                    <a:pt x="243" y="330"/>
                    <a:pt x="244" y="330"/>
                  </a:cubicBezTo>
                  <a:cubicBezTo>
                    <a:pt x="244" y="330"/>
                    <a:pt x="245" y="330"/>
                    <a:pt x="246" y="330"/>
                  </a:cubicBezTo>
                  <a:cubicBezTo>
                    <a:pt x="246" y="330"/>
                    <a:pt x="247" y="330"/>
                    <a:pt x="247" y="330"/>
                  </a:cubicBezTo>
                  <a:cubicBezTo>
                    <a:pt x="248" y="330"/>
                    <a:pt x="248" y="330"/>
                    <a:pt x="249" y="330"/>
                  </a:cubicBezTo>
                  <a:cubicBezTo>
                    <a:pt x="249" y="330"/>
                    <a:pt x="249" y="330"/>
                    <a:pt x="250" y="330"/>
                  </a:cubicBezTo>
                  <a:cubicBezTo>
                    <a:pt x="250" y="330"/>
                    <a:pt x="250" y="330"/>
                    <a:pt x="250" y="330"/>
                  </a:cubicBezTo>
                  <a:cubicBezTo>
                    <a:pt x="250" y="330"/>
                    <a:pt x="250" y="330"/>
                    <a:pt x="250" y="330"/>
                  </a:cubicBezTo>
                  <a:cubicBezTo>
                    <a:pt x="251" y="330"/>
                    <a:pt x="251" y="330"/>
                    <a:pt x="252" y="330"/>
                  </a:cubicBezTo>
                  <a:cubicBezTo>
                    <a:pt x="252" y="330"/>
                    <a:pt x="253" y="330"/>
                    <a:pt x="253" y="330"/>
                  </a:cubicBezTo>
                  <a:cubicBezTo>
                    <a:pt x="254" y="330"/>
                    <a:pt x="254" y="330"/>
                    <a:pt x="254" y="330"/>
                  </a:cubicBezTo>
                  <a:cubicBezTo>
                    <a:pt x="255" y="330"/>
                    <a:pt x="255" y="330"/>
                    <a:pt x="255" y="330"/>
                  </a:cubicBezTo>
                  <a:cubicBezTo>
                    <a:pt x="256" y="330"/>
                    <a:pt x="256" y="330"/>
                    <a:pt x="256" y="330"/>
                  </a:cubicBezTo>
                  <a:cubicBezTo>
                    <a:pt x="257" y="330"/>
                    <a:pt x="257" y="330"/>
                    <a:pt x="257" y="330"/>
                  </a:cubicBezTo>
                  <a:cubicBezTo>
                    <a:pt x="258" y="330"/>
                    <a:pt x="258" y="330"/>
                    <a:pt x="258" y="330"/>
                  </a:cubicBezTo>
                  <a:cubicBezTo>
                    <a:pt x="258" y="330"/>
                    <a:pt x="258" y="330"/>
                    <a:pt x="258" y="330"/>
                  </a:cubicBezTo>
                  <a:cubicBezTo>
                    <a:pt x="259" y="330"/>
                    <a:pt x="259" y="330"/>
                    <a:pt x="259" y="330"/>
                  </a:cubicBezTo>
                  <a:cubicBezTo>
                    <a:pt x="259" y="330"/>
                    <a:pt x="259" y="330"/>
                    <a:pt x="259" y="330"/>
                  </a:cubicBezTo>
                  <a:cubicBezTo>
                    <a:pt x="260" y="330"/>
                    <a:pt x="260" y="330"/>
                    <a:pt x="260" y="330"/>
                  </a:cubicBezTo>
                  <a:cubicBezTo>
                    <a:pt x="260" y="330"/>
                    <a:pt x="261" y="330"/>
                    <a:pt x="261" y="330"/>
                  </a:cubicBezTo>
                  <a:cubicBezTo>
                    <a:pt x="262" y="330"/>
                    <a:pt x="262" y="330"/>
                    <a:pt x="263" y="330"/>
                  </a:cubicBezTo>
                  <a:cubicBezTo>
                    <a:pt x="263" y="330"/>
                    <a:pt x="264" y="330"/>
                    <a:pt x="264" y="330"/>
                  </a:cubicBezTo>
                  <a:cubicBezTo>
                    <a:pt x="264" y="330"/>
                    <a:pt x="265" y="330"/>
                    <a:pt x="265" y="330"/>
                  </a:cubicBezTo>
                  <a:cubicBezTo>
                    <a:pt x="266" y="330"/>
                    <a:pt x="266" y="330"/>
                    <a:pt x="267" y="330"/>
                  </a:cubicBezTo>
                  <a:cubicBezTo>
                    <a:pt x="267" y="330"/>
                    <a:pt x="267" y="330"/>
                    <a:pt x="268" y="330"/>
                  </a:cubicBezTo>
                  <a:cubicBezTo>
                    <a:pt x="268" y="330"/>
                    <a:pt x="269" y="330"/>
                    <a:pt x="269" y="330"/>
                  </a:cubicBezTo>
                  <a:cubicBezTo>
                    <a:pt x="269" y="330"/>
                    <a:pt x="269" y="330"/>
                    <a:pt x="269" y="330"/>
                  </a:cubicBezTo>
                  <a:cubicBezTo>
                    <a:pt x="269" y="330"/>
                    <a:pt x="269" y="330"/>
                    <a:pt x="269" y="330"/>
                  </a:cubicBezTo>
                  <a:cubicBezTo>
                    <a:pt x="269" y="330"/>
                    <a:pt x="269" y="330"/>
                    <a:pt x="269" y="330"/>
                  </a:cubicBezTo>
                  <a:cubicBezTo>
                    <a:pt x="269" y="330"/>
                    <a:pt x="270" y="330"/>
                    <a:pt x="270" y="330"/>
                  </a:cubicBezTo>
                  <a:cubicBezTo>
                    <a:pt x="271" y="329"/>
                    <a:pt x="271" y="329"/>
                    <a:pt x="272" y="329"/>
                  </a:cubicBezTo>
                  <a:cubicBezTo>
                    <a:pt x="272" y="329"/>
                    <a:pt x="273" y="329"/>
                    <a:pt x="273" y="329"/>
                  </a:cubicBezTo>
                  <a:cubicBezTo>
                    <a:pt x="273" y="329"/>
                    <a:pt x="274" y="329"/>
                    <a:pt x="274" y="329"/>
                  </a:cubicBezTo>
                  <a:cubicBezTo>
                    <a:pt x="274" y="329"/>
                    <a:pt x="274" y="329"/>
                    <a:pt x="274" y="329"/>
                  </a:cubicBezTo>
                  <a:cubicBezTo>
                    <a:pt x="274" y="329"/>
                    <a:pt x="274" y="329"/>
                    <a:pt x="274" y="329"/>
                  </a:cubicBezTo>
                  <a:cubicBezTo>
                    <a:pt x="275" y="329"/>
                    <a:pt x="275" y="329"/>
                    <a:pt x="276" y="329"/>
                  </a:cubicBezTo>
                  <a:cubicBezTo>
                    <a:pt x="276" y="329"/>
                    <a:pt x="277" y="329"/>
                    <a:pt x="277" y="329"/>
                  </a:cubicBezTo>
                  <a:cubicBezTo>
                    <a:pt x="278" y="329"/>
                    <a:pt x="278" y="329"/>
                    <a:pt x="279" y="329"/>
                  </a:cubicBezTo>
                  <a:cubicBezTo>
                    <a:pt x="279" y="329"/>
                    <a:pt x="279" y="329"/>
                    <a:pt x="279" y="329"/>
                  </a:cubicBezTo>
                  <a:cubicBezTo>
                    <a:pt x="280" y="329"/>
                    <a:pt x="280" y="329"/>
                    <a:pt x="280" y="329"/>
                  </a:cubicBezTo>
                  <a:cubicBezTo>
                    <a:pt x="280" y="329"/>
                    <a:pt x="280" y="329"/>
                    <a:pt x="280" y="329"/>
                  </a:cubicBezTo>
                  <a:cubicBezTo>
                    <a:pt x="281" y="328"/>
                    <a:pt x="281" y="328"/>
                    <a:pt x="281" y="328"/>
                  </a:cubicBezTo>
                  <a:cubicBezTo>
                    <a:pt x="281" y="328"/>
                    <a:pt x="282" y="328"/>
                    <a:pt x="282" y="328"/>
                  </a:cubicBezTo>
                  <a:cubicBezTo>
                    <a:pt x="283" y="328"/>
                    <a:pt x="283" y="328"/>
                    <a:pt x="284" y="328"/>
                  </a:cubicBezTo>
                  <a:cubicBezTo>
                    <a:pt x="284" y="328"/>
                    <a:pt x="285" y="328"/>
                    <a:pt x="285" y="328"/>
                  </a:cubicBezTo>
                  <a:cubicBezTo>
                    <a:pt x="286" y="328"/>
                    <a:pt x="286" y="328"/>
                    <a:pt x="286" y="328"/>
                  </a:cubicBezTo>
                  <a:cubicBezTo>
                    <a:pt x="287" y="327"/>
                    <a:pt x="288" y="327"/>
                    <a:pt x="289" y="327"/>
                  </a:cubicBezTo>
                  <a:cubicBezTo>
                    <a:pt x="289" y="327"/>
                    <a:pt x="289" y="327"/>
                    <a:pt x="289" y="327"/>
                  </a:cubicBezTo>
                  <a:cubicBezTo>
                    <a:pt x="289" y="327"/>
                    <a:pt x="289" y="327"/>
                    <a:pt x="289" y="327"/>
                  </a:cubicBezTo>
                  <a:cubicBezTo>
                    <a:pt x="289" y="327"/>
                    <a:pt x="289" y="327"/>
                    <a:pt x="289" y="327"/>
                  </a:cubicBezTo>
                  <a:cubicBezTo>
                    <a:pt x="290" y="327"/>
                    <a:pt x="291" y="326"/>
                    <a:pt x="292" y="326"/>
                  </a:cubicBezTo>
                  <a:cubicBezTo>
                    <a:pt x="293" y="326"/>
                    <a:pt x="293" y="326"/>
                    <a:pt x="293" y="326"/>
                  </a:cubicBezTo>
                  <a:cubicBezTo>
                    <a:pt x="293" y="326"/>
                    <a:pt x="294" y="326"/>
                    <a:pt x="294" y="326"/>
                  </a:cubicBezTo>
                  <a:cubicBezTo>
                    <a:pt x="295" y="326"/>
                    <a:pt x="295" y="325"/>
                    <a:pt x="295" y="325"/>
                  </a:cubicBezTo>
                  <a:cubicBezTo>
                    <a:pt x="296" y="325"/>
                    <a:pt x="296" y="325"/>
                    <a:pt x="296" y="325"/>
                  </a:cubicBezTo>
                  <a:cubicBezTo>
                    <a:pt x="296" y="325"/>
                    <a:pt x="296" y="325"/>
                    <a:pt x="296" y="325"/>
                  </a:cubicBezTo>
                  <a:cubicBezTo>
                    <a:pt x="297" y="325"/>
                    <a:pt x="297" y="325"/>
                    <a:pt x="297" y="325"/>
                  </a:cubicBezTo>
                  <a:cubicBezTo>
                    <a:pt x="297" y="325"/>
                    <a:pt x="297" y="325"/>
                    <a:pt x="297" y="325"/>
                  </a:cubicBezTo>
                  <a:cubicBezTo>
                    <a:pt x="299" y="324"/>
                    <a:pt x="300" y="324"/>
                    <a:pt x="301" y="323"/>
                  </a:cubicBezTo>
                  <a:cubicBezTo>
                    <a:pt x="301" y="323"/>
                    <a:pt x="302" y="323"/>
                    <a:pt x="302" y="323"/>
                  </a:cubicBezTo>
                  <a:cubicBezTo>
                    <a:pt x="303" y="322"/>
                    <a:pt x="303" y="322"/>
                    <a:pt x="303" y="322"/>
                  </a:cubicBezTo>
                  <a:cubicBezTo>
                    <a:pt x="304" y="322"/>
                    <a:pt x="304" y="322"/>
                    <a:pt x="304" y="322"/>
                  </a:cubicBezTo>
                  <a:cubicBezTo>
                    <a:pt x="305" y="322"/>
                    <a:pt x="306" y="321"/>
                    <a:pt x="306" y="321"/>
                  </a:cubicBezTo>
                  <a:cubicBezTo>
                    <a:pt x="308" y="321"/>
                    <a:pt x="308" y="321"/>
                    <a:pt x="308" y="321"/>
                  </a:cubicBezTo>
                  <a:cubicBezTo>
                    <a:pt x="308" y="321"/>
                    <a:pt x="308" y="321"/>
                    <a:pt x="308" y="321"/>
                  </a:cubicBezTo>
                  <a:cubicBezTo>
                    <a:pt x="308" y="320"/>
                    <a:pt x="308" y="320"/>
                    <a:pt x="308" y="320"/>
                  </a:cubicBezTo>
                  <a:cubicBezTo>
                    <a:pt x="309" y="320"/>
                    <a:pt x="309" y="320"/>
                    <a:pt x="309" y="320"/>
                  </a:cubicBezTo>
                  <a:cubicBezTo>
                    <a:pt x="310" y="320"/>
                    <a:pt x="310" y="320"/>
                    <a:pt x="311" y="319"/>
                  </a:cubicBezTo>
                  <a:cubicBezTo>
                    <a:pt x="311" y="319"/>
                    <a:pt x="312" y="319"/>
                    <a:pt x="312" y="319"/>
                  </a:cubicBezTo>
                  <a:cubicBezTo>
                    <a:pt x="312" y="319"/>
                    <a:pt x="312" y="319"/>
                    <a:pt x="312" y="319"/>
                  </a:cubicBezTo>
                  <a:cubicBezTo>
                    <a:pt x="312" y="319"/>
                    <a:pt x="312" y="319"/>
                    <a:pt x="312" y="319"/>
                  </a:cubicBezTo>
                  <a:cubicBezTo>
                    <a:pt x="313" y="318"/>
                    <a:pt x="313" y="318"/>
                    <a:pt x="313" y="318"/>
                  </a:cubicBezTo>
                  <a:cubicBezTo>
                    <a:pt x="314" y="318"/>
                    <a:pt x="314" y="318"/>
                    <a:pt x="315" y="317"/>
                  </a:cubicBezTo>
                  <a:cubicBezTo>
                    <a:pt x="315" y="317"/>
                    <a:pt x="315" y="317"/>
                    <a:pt x="315" y="317"/>
                  </a:cubicBezTo>
                  <a:cubicBezTo>
                    <a:pt x="316" y="317"/>
                    <a:pt x="316" y="317"/>
                    <a:pt x="316" y="317"/>
                  </a:cubicBezTo>
                  <a:cubicBezTo>
                    <a:pt x="316" y="317"/>
                    <a:pt x="316" y="317"/>
                    <a:pt x="316" y="317"/>
                  </a:cubicBezTo>
                  <a:cubicBezTo>
                    <a:pt x="316" y="317"/>
                    <a:pt x="316" y="317"/>
                    <a:pt x="316" y="317"/>
                  </a:cubicBezTo>
                  <a:cubicBezTo>
                    <a:pt x="316" y="317"/>
                    <a:pt x="316" y="317"/>
                    <a:pt x="316" y="317"/>
                  </a:cubicBezTo>
                  <a:cubicBezTo>
                    <a:pt x="317" y="316"/>
                    <a:pt x="317" y="316"/>
                    <a:pt x="317" y="316"/>
                  </a:cubicBezTo>
                  <a:cubicBezTo>
                    <a:pt x="317" y="316"/>
                    <a:pt x="317" y="316"/>
                    <a:pt x="317" y="316"/>
                  </a:cubicBezTo>
                  <a:cubicBezTo>
                    <a:pt x="318" y="316"/>
                    <a:pt x="318" y="316"/>
                    <a:pt x="318" y="316"/>
                  </a:cubicBezTo>
                  <a:cubicBezTo>
                    <a:pt x="318" y="315"/>
                    <a:pt x="318" y="315"/>
                    <a:pt x="318" y="315"/>
                  </a:cubicBezTo>
                  <a:cubicBezTo>
                    <a:pt x="318" y="315"/>
                    <a:pt x="318" y="315"/>
                    <a:pt x="318" y="315"/>
                  </a:cubicBezTo>
                  <a:cubicBezTo>
                    <a:pt x="318" y="315"/>
                    <a:pt x="318" y="315"/>
                    <a:pt x="318" y="315"/>
                  </a:cubicBezTo>
                  <a:cubicBezTo>
                    <a:pt x="318" y="315"/>
                    <a:pt x="318" y="315"/>
                    <a:pt x="318" y="315"/>
                  </a:cubicBezTo>
                  <a:cubicBezTo>
                    <a:pt x="319" y="315"/>
                    <a:pt x="319" y="315"/>
                    <a:pt x="319" y="315"/>
                  </a:cubicBezTo>
                  <a:cubicBezTo>
                    <a:pt x="319" y="314"/>
                    <a:pt x="319" y="314"/>
                    <a:pt x="319" y="314"/>
                  </a:cubicBezTo>
                  <a:cubicBezTo>
                    <a:pt x="319" y="314"/>
                    <a:pt x="319" y="314"/>
                    <a:pt x="319" y="314"/>
                  </a:cubicBezTo>
                  <a:cubicBezTo>
                    <a:pt x="320" y="314"/>
                    <a:pt x="320" y="314"/>
                    <a:pt x="320" y="314"/>
                  </a:cubicBezTo>
                  <a:cubicBezTo>
                    <a:pt x="320" y="314"/>
                    <a:pt x="320" y="314"/>
                    <a:pt x="320" y="314"/>
                  </a:cubicBezTo>
                  <a:cubicBezTo>
                    <a:pt x="320" y="313"/>
                    <a:pt x="320" y="313"/>
                    <a:pt x="320" y="313"/>
                  </a:cubicBezTo>
                  <a:cubicBezTo>
                    <a:pt x="320" y="313"/>
                    <a:pt x="320" y="313"/>
                    <a:pt x="320" y="313"/>
                  </a:cubicBezTo>
                  <a:cubicBezTo>
                    <a:pt x="321" y="313"/>
                    <a:pt x="321" y="313"/>
                    <a:pt x="321" y="313"/>
                  </a:cubicBezTo>
                  <a:cubicBezTo>
                    <a:pt x="321" y="313"/>
                    <a:pt x="321" y="313"/>
                    <a:pt x="321" y="313"/>
                  </a:cubicBezTo>
                  <a:cubicBezTo>
                    <a:pt x="321" y="313"/>
                    <a:pt x="321" y="313"/>
                    <a:pt x="321" y="313"/>
                  </a:cubicBezTo>
                  <a:cubicBezTo>
                    <a:pt x="321" y="312"/>
                    <a:pt x="321" y="312"/>
                    <a:pt x="321" y="312"/>
                  </a:cubicBezTo>
                  <a:cubicBezTo>
                    <a:pt x="321" y="312"/>
                    <a:pt x="321" y="312"/>
                    <a:pt x="321" y="312"/>
                  </a:cubicBezTo>
                  <a:cubicBezTo>
                    <a:pt x="321" y="312"/>
                    <a:pt x="321" y="312"/>
                    <a:pt x="321" y="312"/>
                  </a:cubicBezTo>
                  <a:cubicBezTo>
                    <a:pt x="321" y="312"/>
                    <a:pt x="321" y="312"/>
                    <a:pt x="321" y="312"/>
                  </a:cubicBezTo>
                  <a:cubicBezTo>
                    <a:pt x="322" y="311"/>
                    <a:pt x="322" y="311"/>
                    <a:pt x="322" y="311"/>
                  </a:cubicBezTo>
                  <a:cubicBezTo>
                    <a:pt x="322" y="311"/>
                    <a:pt x="322" y="311"/>
                    <a:pt x="322" y="311"/>
                  </a:cubicBezTo>
                  <a:cubicBezTo>
                    <a:pt x="322" y="311"/>
                    <a:pt x="322" y="311"/>
                    <a:pt x="322" y="311"/>
                  </a:cubicBezTo>
                  <a:cubicBezTo>
                    <a:pt x="322" y="311"/>
                    <a:pt x="322" y="311"/>
                    <a:pt x="322" y="311"/>
                  </a:cubicBezTo>
                  <a:cubicBezTo>
                    <a:pt x="322" y="311"/>
                    <a:pt x="322" y="311"/>
                    <a:pt x="322" y="311"/>
                  </a:cubicBezTo>
                  <a:cubicBezTo>
                    <a:pt x="322" y="311"/>
                    <a:pt x="322" y="311"/>
                    <a:pt x="322" y="311"/>
                  </a:cubicBezTo>
                  <a:cubicBezTo>
                    <a:pt x="322" y="311"/>
                    <a:pt x="322" y="311"/>
                    <a:pt x="322" y="311"/>
                  </a:cubicBezTo>
                  <a:cubicBezTo>
                    <a:pt x="322" y="310"/>
                    <a:pt x="322" y="310"/>
                    <a:pt x="322" y="310"/>
                  </a:cubicBezTo>
                  <a:cubicBezTo>
                    <a:pt x="322" y="310"/>
                    <a:pt x="322" y="310"/>
                    <a:pt x="322" y="310"/>
                  </a:cubicBezTo>
                  <a:cubicBezTo>
                    <a:pt x="322" y="310"/>
                    <a:pt x="322" y="310"/>
                    <a:pt x="322" y="310"/>
                  </a:cubicBezTo>
                  <a:cubicBezTo>
                    <a:pt x="322" y="310"/>
                    <a:pt x="322" y="310"/>
                    <a:pt x="322" y="310"/>
                  </a:cubicBezTo>
                  <a:cubicBezTo>
                    <a:pt x="322" y="310"/>
                    <a:pt x="322" y="310"/>
                    <a:pt x="322" y="310"/>
                  </a:cubicBezTo>
                  <a:cubicBezTo>
                    <a:pt x="322" y="309"/>
                    <a:pt x="322" y="309"/>
                    <a:pt x="322" y="309"/>
                  </a:cubicBezTo>
                  <a:cubicBezTo>
                    <a:pt x="322" y="309"/>
                    <a:pt x="322" y="309"/>
                    <a:pt x="322" y="309"/>
                  </a:cubicBezTo>
                  <a:cubicBezTo>
                    <a:pt x="322" y="309"/>
                    <a:pt x="322" y="309"/>
                    <a:pt x="322" y="309"/>
                  </a:cubicBezTo>
                  <a:cubicBezTo>
                    <a:pt x="322" y="298"/>
                    <a:pt x="322" y="287"/>
                    <a:pt x="323" y="276"/>
                  </a:cubicBezTo>
                  <a:cubicBezTo>
                    <a:pt x="323" y="276"/>
                    <a:pt x="323" y="276"/>
                    <a:pt x="323" y="276"/>
                  </a:cubicBezTo>
                  <a:cubicBezTo>
                    <a:pt x="324" y="276"/>
                    <a:pt x="325" y="275"/>
                    <a:pt x="326" y="275"/>
                  </a:cubicBezTo>
                  <a:cubicBezTo>
                    <a:pt x="328" y="275"/>
                    <a:pt x="329" y="275"/>
                    <a:pt x="331" y="275"/>
                  </a:cubicBezTo>
                  <a:cubicBezTo>
                    <a:pt x="332" y="275"/>
                    <a:pt x="334" y="275"/>
                    <a:pt x="336" y="275"/>
                  </a:cubicBezTo>
                  <a:cubicBezTo>
                    <a:pt x="338" y="275"/>
                    <a:pt x="340" y="275"/>
                    <a:pt x="343" y="275"/>
                  </a:cubicBezTo>
                  <a:cubicBezTo>
                    <a:pt x="343" y="275"/>
                    <a:pt x="344" y="275"/>
                    <a:pt x="345" y="275"/>
                  </a:cubicBezTo>
                  <a:cubicBezTo>
                    <a:pt x="347" y="275"/>
                    <a:pt x="349" y="275"/>
                    <a:pt x="352" y="275"/>
                  </a:cubicBezTo>
                  <a:cubicBezTo>
                    <a:pt x="352" y="275"/>
                    <a:pt x="353" y="275"/>
                    <a:pt x="353" y="275"/>
                  </a:cubicBezTo>
                  <a:cubicBezTo>
                    <a:pt x="354" y="275"/>
                    <a:pt x="355" y="275"/>
                    <a:pt x="356" y="275"/>
                  </a:cubicBezTo>
                  <a:cubicBezTo>
                    <a:pt x="359" y="275"/>
                    <a:pt x="362" y="275"/>
                    <a:pt x="365" y="275"/>
                  </a:cubicBezTo>
                  <a:cubicBezTo>
                    <a:pt x="366" y="275"/>
                    <a:pt x="367" y="275"/>
                    <a:pt x="368" y="275"/>
                  </a:cubicBezTo>
                  <a:cubicBezTo>
                    <a:pt x="371" y="275"/>
                    <a:pt x="374" y="275"/>
                    <a:pt x="377" y="275"/>
                  </a:cubicBezTo>
                  <a:cubicBezTo>
                    <a:pt x="378" y="275"/>
                    <a:pt x="380" y="275"/>
                    <a:pt x="381" y="275"/>
                  </a:cubicBezTo>
                  <a:cubicBezTo>
                    <a:pt x="384" y="275"/>
                    <a:pt x="388" y="275"/>
                    <a:pt x="392" y="275"/>
                  </a:cubicBezTo>
                  <a:cubicBezTo>
                    <a:pt x="393" y="275"/>
                    <a:pt x="394" y="275"/>
                    <a:pt x="395" y="275"/>
                  </a:cubicBezTo>
                  <a:cubicBezTo>
                    <a:pt x="398" y="275"/>
                    <a:pt x="401" y="275"/>
                    <a:pt x="403" y="276"/>
                  </a:cubicBezTo>
                  <a:cubicBezTo>
                    <a:pt x="405" y="276"/>
                    <a:pt x="407" y="276"/>
                    <a:pt x="408" y="276"/>
                  </a:cubicBezTo>
                  <a:cubicBezTo>
                    <a:pt x="409" y="276"/>
                    <a:pt x="409" y="276"/>
                    <a:pt x="410" y="276"/>
                  </a:cubicBezTo>
                  <a:cubicBezTo>
                    <a:pt x="414" y="276"/>
                    <a:pt x="418" y="276"/>
                    <a:pt x="422" y="276"/>
                  </a:cubicBezTo>
                  <a:cubicBezTo>
                    <a:pt x="422" y="276"/>
                    <a:pt x="422" y="276"/>
                    <a:pt x="422" y="276"/>
                  </a:cubicBezTo>
                  <a:cubicBezTo>
                    <a:pt x="423" y="276"/>
                    <a:pt x="424" y="276"/>
                    <a:pt x="425" y="276"/>
                  </a:cubicBezTo>
                  <a:cubicBezTo>
                    <a:pt x="426" y="276"/>
                    <a:pt x="426" y="276"/>
                    <a:pt x="426" y="276"/>
                  </a:cubicBezTo>
                  <a:cubicBezTo>
                    <a:pt x="428" y="276"/>
                    <a:pt x="430" y="276"/>
                    <a:pt x="432" y="276"/>
                  </a:cubicBezTo>
                  <a:cubicBezTo>
                    <a:pt x="432" y="276"/>
                    <a:pt x="433" y="276"/>
                    <a:pt x="433" y="276"/>
                  </a:cubicBezTo>
                  <a:cubicBezTo>
                    <a:pt x="434" y="276"/>
                    <a:pt x="434" y="276"/>
                    <a:pt x="434" y="276"/>
                  </a:cubicBezTo>
                  <a:cubicBezTo>
                    <a:pt x="439" y="276"/>
                    <a:pt x="442" y="276"/>
                    <a:pt x="446" y="276"/>
                  </a:cubicBezTo>
                  <a:cubicBezTo>
                    <a:pt x="446" y="276"/>
                    <a:pt x="446" y="276"/>
                    <a:pt x="446" y="276"/>
                  </a:cubicBezTo>
                  <a:cubicBezTo>
                    <a:pt x="447" y="276"/>
                    <a:pt x="448" y="276"/>
                    <a:pt x="449" y="276"/>
                  </a:cubicBezTo>
                  <a:cubicBezTo>
                    <a:pt x="450" y="276"/>
                    <a:pt x="450" y="276"/>
                    <a:pt x="451" y="276"/>
                  </a:cubicBezTo>
                  <a:cubicBezTo>
                    <a:pt x="452" y="276"/>
                    <a:pt x="452" y="276"/>
                    <a:pt x="452" y="276"/>
                  </a:cubicBezTo>
                  <a:cubicBezTo>
                    <a:pt x="452" y="276"/>
                    <a:pt x="453" y="276"/>
                    <a:pt x="453" y="276"/>
                  </a:cubicBezTo>
                  <a:cubicBezTo>
                    <a:pt x="453" y="276"/>
                    <a:pt x="454" y="276"/>
                    <a:pt x="454" y="276"/>
                  </a:cubicBezTo>
                  <a:cubicBezTo>
                    <a:pt x="454" y="276"/>
                    <a:pt x="454" y="276"/>
                    <a:pt x="454" y="276"/>
                  </a:cubicBezTo>
                  <a:cubicBezTo>
                    <a:pt x="454" y="276"/>
                    <a:pt x="454" y="276"/>
                    <a:pt x="454" y="276"/>
                  </a:cubicBezTo>
                  <a:cubicBezTo>
                    <a:pt x="454" y="276"/>
                    <a:pt x="454" y="276"/>
                    <a:pt x="454" y="276"/>
                  </a:cubicBezTo>
                  <a:cubicBezTo>
                    <a:pt x="454" y="276"/>
                    <a:pt x="454" y="276"/>
                    <a:pt x="454" y="276"/>
                  </a:cubicBezTo>
                  <a:cubicBezTo>
                    <a:pt x="454" y="276"/>
                    <a:pt x="454" y="276"/>
                    <a:pt x="454" y="276"/>
                  </a:cubicBezTo>
                  <a:cubicBezTo>
                    <a:pt x="454" y="276"/>
                    <a:pt x="454" y="276"/>
                    <a:pt x="454" y="276"/>
                  </a:cubicBezTo>
                  <a:cubicBezTo>
                    <a:pt x="454" y="276"/>
                    <a:pt x="454" y="276"/>
                    <a:pt x="454" y="276"/>
                  </a:cubicBezTo>
                  <a:cubicBezTo>
                    <a:pt x="454" y="276"/>
                    <a:pt x="454" y="276"/>
                    <a:pt x="454" y="276"/>
                  </a:cubicBezTo>
                  <a:cubicBezTo>
                    <a:pt x="454" y="276"/>
                    <a:pt x="454" y="276"/>
                    <a:pt x="454" y="276"/>
                  </a:cubicBezTo>
                  <a:cubicBezTo>
                    <a:pt x="454" y="276"/>
                    <a:pt x="454" y="276"/>
                    <a:pt x="454" y="276"/>
                  </a:cubicBezTo>
                  <a:cubicBezTo>
                    <a:pt x="454" y="276"/>
                    <a:pt x="454" y="276"/>
                    <a:pt x="454" y="276"/>
                  </a:cubicBezTo>
                  <a:cubicBezTo>
                    <a:pt x="455" y="276"/>
                    <a:pt x="455" y="276"/>
                    <a:pt x="455" y="276"/>
                  </a:cubicBezTo>
                  <a:cubicBezTo>
                    <a:pt x="455" y="276"/>
                    <a:pt x="455" y="276"/>
                    <a:pt x="455" y="276"/>
                  </a:cubicBezTo>
                  <a:cubicBezTo>
                    <a:pt x="455" y="276"/>
                    <a:pt x="455" y="276"/>
                    <a:pt x="455" y="276"/>
                  </a:cubicBezTo>
                  <a:cubicBezTo>
                    <a:pt x="455" y="276"/>
                    <a:pt x="455" y="276"/>
                    <a:pt x="455" y="276"/>
                  </a:cubicBezTo>
                  <a:cubicBezTo>
                    <a:pt x="455" y="277"/>
                    <a:pt x="455" y="277"/>
                    <a:pt x="455" y="277"/>
                  </a:cubicBezTo>
                  <a:cubicBezTo>
                    <a:pt x="455" y="277"/>
                    <a:pt x="455" y="277"/>
                    <a:pt x="455" y="277"/>
                  </a:cubicBezTo>
                  <a:cubicBezTo>
                    <a:pt x="455" y="277"/>
                    <a:pt x="455" y="277"/>
                    <a:pt x="455" y="277"/>
                  </a:cubicBezTo>
                  <a:cubicBezTo>
                    <a:pt x="456" y="277"/>
                    <a:pt x="456" y="277"/>
                    <a:pt x="456" y="277"/>
                  </a:cubicBezTo>
                  <a:cubicBezTo>
                    <a:pt x="456" y="277"/>
                    <a:pt x="456" y="277"/>
                    <a:pt x="456" y="277"/>
                  </a:cubicBezTo>
                  <a:cubicBezTo>
                    <a:pt x="456" y="277"/>
                    <a:pt x="456" y="277"/>
                    <a:pt x="456" y="277"/>
                  </a:cubicBezTo>
                  <a:cubicBezTo>
                    <a:pt x="456" y="277"/>
                    <a:pt x="456" y="277"/>
                    <a:pt x="456" y="277"/>
                  </a:cubicBezTo>
                  <a:cubicBezTo>
                    <a:pt x="456" y="277"/>
                    <a:pt x="456" y="277"/>
                    <a:pt x="456" y="277"/>
                  </a:cubicBezTo>
                  <a:cubicBezTo>
                    <a:pt x="457" y="277"/>
                    <a:pt x="457" y="277"/>
                    <a:pt x="457" y="277"/>
                  </a:cubicBezTo>
                  <a:cubicBezTo>
                    <a:pt x="457" y="277"/>
                    <a:pt x="457" y="277"/>
                    <a:pt x="457" y="277"/>
                  </a:cubicBezTo>
                  <a:cubicBezTo>
                    <a:pt x="457" y="277"/>
                    <a:pt x="457" y="277"/>
                    <a:pt x="457" y="277"/>
                  </a:cubicBezTo>
                  <a:cubicBezTo>
                    <a:pt x="457" y="277"/>
                    <a:pt x="457" y="277"/>
                    <a:pt x="457" y="277"/>
                  </a:cubicBezTo>
                  <a:cubicBezTo>
                    <a:pt x="457" y="277"/>
                    <a:pt x="457" y="277"/>
                    <a:pt x="457" y="277"/>
                  </a:cubicBezTo>
                  <a:cubicBezTo>
                    <a:pt x="457" y="277"/>
                    <a:pt x="457" y="277"/>
                    <a:pt x="457" y="277"/>
                  </a:cubicBezTo>
                  <a:cubicBezTo>
                    <a:pt x="458" y="277"/>
                    <a:pt x="458" y="277"/>
                    <a:pt x="458" y="277"/>
                  </a:cubicBezTo>
                  <a:cubicBezTo>
                    <a:pt x="458" y="277"/>
                    <a:pt x="458" y="277"/>
                    <a:pt x="458" y="277"/>
                  </a:cubicBezTo>
                  <a:cubicBezTo>
                    <a:pt x="458" y="277"/>
                    <a:pt x="458" y="277"/>
                    <a:pt x="458" y="277"/>
                  </a:cubicBezTo>
                  <a:cubicBezTo>
                    <a:pt x="458" y="277"/>
                    <a:pt x="458" y="277"/>
                    <a:pt x="458" y="277"/>
                  </a:cubicBezTo>
                  <a:cubicBezTo>
                    <a:pt x="458" y="277"/>
                    <a:pt x="458" y="277"/>
                    <a:pt x="458" y="277"/>
                  </a:cubicBezTo>
                  <a:cubicBezTo>
                    <a:pt x="458" y="277"/>
                    <a:pt x="458" y="277"/>
                    <a:pt x="458" y="277"/>
                  </a:cubicBezTo>
                  <a:cubicBezTo>
                    <a:pt x="458" y="277"/>
                    <a:pt x="458" y="277"/>
                    <a:pt x="458" y="277"/>
                  </a:cubicBezTo>
                  <a:cubicBezTo>
                    <a:pt x="458" y="277"/>
                    <a:pt x="458" y="277"/>
                    <a:pt x="458" y="277"/>
                  </a:cubicBezTo>
                  <a:cubicBezTo>
                    <a:pt x="458" y="277"/>
                    <a:pt x="458" y="277"/>
                    <a:pt x="458" y="277"/>
                  </a:cubicBezTo>
                  <a:cubicBezTo>
                    <a:pt x="459" y="277"/>
                    <a:pt x="459" y="277"/>
                    <a:pt x="459" y="277"/>
                  </a:cubicBezTo>
                  <a:cubicBezTo>
                    <a:pt x="459" y="277"/>
                    <a:pt x="459" y="277"/>
                    <a:pt x="459" y="277"/>
                  </a:cubicBezTo>
                  <a:cubicBezTo>
                    <a:pt x="459" y="277"/>
                    <a:pt x="459" y="277"/>
                    <a:pt x="459" y="277"/>
                  </a:cubicBezTo>
                  <a:cubicBezTo>
                    <a:pt x="459" y="277"/>
                    <a:pt x="459" y="277"/>
                    <a:pt x="459" y="277"/>
                  </a:cubicBezTo>
                  <a:cubicBezTo>
                    <a:pt x="459" y="277"/>
                    <a:pt x="459" y="277"/>
                    <a:pt x="459" y="277"/>
                  </a:cubicBezTo>
                  <a:cubicBezTo>
                    <a:pt x="460" y="276"/>
                    <a:pt x="460" y="276"/>
                    <a:pt x="460" y="276"/>
                  </a:cubicBezTo>
                  <a:cubicBezTo>
                    <a:pt x="460" y="276"/>
                    <a:pt x="460" y="276"/>
                    <a:pt x="460" y="276"/>
                  </a:cubicBezTo>
                  <a:cubicBezTo>
                    <a:pt x="460" y="276"/>
                    <a:pt x="460" y="276"/>
                    <a:pt x="460" y="276"/>
                  </a:cubicBezTo>
                  <a:cubicBezTo>
                    <a:pt x="460" y="276"/>
                    <a:pt x="460" y="276"/>
                    <a:pt x="460" y="276"/>
                  </a:cubicBezTo>
                  <a:cubicBezTo>
                    <a:pt x="460" y="276"/>
                    <a:pt x="460" y="276"/>
                    <a:pt x="460" y="276"/>
                  </a:cubicBezTo>
                  <a:cubicBezTo>
                    <a:pt x="460" y="276"/>
                    <a:pt x="460" y="276"/>
                    <a:pt x="460" y="276"/>
                  </a:cubicBezTo>
                  <a:cubicBezTo>
                    <a:pt x="461" y="276"/>
                    <a:pt x="461" y="276"/>
                    <a:pt x="461" y="276"/>
                  </a:cubicBezTo>
                  <a:cubicBezTo>
                    <a:pt x="461" y="276"/>
                    <a:pt x="461" y="276"/>
                    <a:pt x="461" y="276"/>
                  </a:cubicBezTo>
                  <a:cubicBezTo>
                    <a:pt x="461" y="276"/>
                    <a:pt x="461" y="276"/>
                    <a:pt x="461" y="276"/>
                  </a:cubicBezTo>
                  <a:cubicBezTo>
                    <a:pt x="462" y="276"/>
                    <a:pt x="462" y="276"/>
                    <a:pt x="462" y="276"/>
                  </a:cubicBezTo>
                  <a:cubicBezTo>
                    <a:pt x="462" y="276"/>
                    <a:pt x="462" y="276"/>
                    <a:pt x="462" y="276"/>
                  </a:cubicBezTo>
                  <a:cubicBezTo>
                    <a:pt x="463" y="276"/>
                    <a:pt x="463" y="276"/>
                    <a:pt x="463" y="276"/>
                  </a:cubicBezTo>
                  <a:cubicBezTo>
                    <a:pt x="463" y="276"/>
                    <a:pt x="463" y="276"/>
                    <a:pt x="463" y="276"/>
                  </a:cubicBezTo>
                  <a:cubicBezTo>
                    <a:pt x="463" y="276"/>
                    <a:pt x="463" y="276"/>
                    <a:pt x="463" y="276"/>
                  </a:cubicBezTo>
                  <a:cubicBezTo>
                    <a:pt x="463" y="276"/>
                    <a:pt x="463" y="276"/>
                    <a:pt x="463" y="276"/>
                  </a:cubicBezTo>
                  <a:cubicBezTo>
                    <a:pt x="464" y="276"/>
                    <a:pt x="464" y="276"/>
                    <a:pt x="464" y="276"/>
                  </a:cubicBezTo>
                  <a:cubicBezTo>
                    <a:pt x="465" y="276"/>
                    <a:pt x="465" y="276"/>
                    <a:pt x="465" y="276"/>
                  </a:cubicBezTo>
                  <a:cubicBezTo>
                    <a:pt x="465" y="276"/>
                    <a:pt x="465" y="276"/>
                    <a:pt x="465" y="276"/>
                  </a:cubicBezTo>
                  <a:cubicBezTo>
                    <a:pt x="465" y="275"/>
                    <a:pt x="465" y="275"/>
                    <a:pt x="465" y="275"/>
                  </a:cubicBezTo>
                  <a:cubicBezTo>
                    <a:pt x="466" y="275"/>
                    <a:pt x="466" y="275"/>
                    <a:pt x="466" y="275"/>
                  </a:cubicBezTo>
                  <a:cubicBezTo>
                    <a:pt x="466" y="275"/>
                    <a:pt x="466" y="275"/>
                    <a:pt x="466" y="275"/>
                  </a:cubicBezTo>
                  <a:cubicBezTo>
                    <a:pt x="467" y="275"/>
                    <a:pt x="467" y="275"/>
                    <a:pt x="467" y="275"/>
                  </a:cubicBezTo>
                  <a:cubicBezTo>
                    <a:pt x="467" y="275"/>
                    <a:pt x="467" y="275"/>
                    <a:pt x="467" y="275"/>
                  </a:cubicBezTo>
                  <a:cubicBezTo>
                    <a:pt x="468" y="275"/>
                    <a:pt x="468" y="275"/>
                    <a:pt x="468" y="275"/>
                  </a:cubicBezTo>
                  <a:cubicBezTo>
                    <a:pt x="468" y="274"/>
                    <a:pt x="468" y="274"/>
                    <a:pt x="468" y="274"/>
                  </a:cubicBezTo>
                  <a:cubicBezTo>
                    <a:pt x="468" y="274"/>
                    <a:pt x="468" y="274"/>
                    <a:pt x="468" y="274"/>
                  </a:cubicBezTo>
                  <a:cubicBezTo>
                    <a:pt x="469" y="274"/>
                    <a:pt x="469" y="274"/>
                    <a:pt x="469" y="274"/>
                  </a:cubicBezTo>
                  <a:cubicBezTo>
                    <a:pt x="469" y="274"/>
                    <a:pt x="469" y="274"/>
                    <a:pt x="469" y="274"/>
                  </a:cubicBezTo>
                  <a:cubicBezTo>
                    <a:pt x="469" y="274"/>
                    <a:pt x="469" y="274"/>
                    <a:pt x="469" y="274"/>
                  </a:cubicBezTo>
                  <a:cubicBezTo>
                    <a:pt x="470" y="274"/>
                    <a:pt x="470" y="274"/>
                    <a:pt x="470" y="274"/>
                  </a:cubicBezTo>
                  <a:cubicBezTo>
                    <a:pt x="470" y="273"/>
                    <a:pt x="470" y="273"/>
                    <a:pt x="470" y="273"/>
                  </a:cubicBezTo>
                  <a:cubicBezTo>
                    <a:pt x="470" y="273"/>
                    <a:pt x="470" y="273"/>
                    <a:pt x="470" y="273"/>
                  </a:cubicBezTo>
                  <a:cubicBezTo>
                    <a:pt x="471" y="273"/>
                    <a:pt x="471" y="273"/>
                    <a:pt x="471" y="273"/>
                  </a:cubicBezTo>
                  <a:cubicBezTo>
                    <a:pt x="471" y="273"/>
                    <a:pt x="471" y="273"/>
                    <a:pt x="471" y="273"/>
                  </a:cubicBezTo>
                  <a:cubicBezTo>
                    <a:pt x="471" y="273"/>
                    <a:pt x="471" y="273"/>
                    <a:pt x="471" y="273"/>
                  </a:cubicBezTo>
                  <a:cubicBezTo>
                    <a:pt x="471" y="273"/>
                    <a:pt x="471" y="273"/>
                    <a:pt x="471" y="273"/>
                  </a:cubicBezTo>
                  <a:cubicBezTo>
                    <a:pt x="471" y="273"/>
                    <a:pt x="471" y="273"/>
                    <a:pt x="471" y="273"/>
                  </a:cubicBezTo>
                  <a:cubicBezTo>
                    <a:pt x="471" y="272"/>
                    <a:pt x="471" y="272"/>
                    <a:pt x="471" y="272"/>
                  </a:cubicBezTo>
                  <a:cubicBezTo>
                    <a:pt x="472" y="272"/>
                    <a:pt x="472" y="272"/>
                    <a:pt x="472" y="272"/>
                  </a:cubicBezTo>
                  <a:cubicBezTo>
                    <a:pt x="472" y="272"/>
                    <a:pt x="472" y="272"/>
                    <a:pt x="472" y="272"/>
                  </a:cubicBezTo>
                  <a:cubicBezTo>
                    <a:pt x="472" y="272"/>
                    <a:pt x="472" y="272"/>
                    <a:pt x="472" y="272"/>
                  </a:cubicBezTo>
                  <a:cubicBezTo>
                    <a:pt x="472" y="272"/>
                    <a:pt x="472" y="272"/>
                    <a:pt x="472" y="272"/>
                  </a:cubicBezTo>
                  <a:cubicBezTo>
                    <a:pt x="473" y="271"/>
                    <a:pt x="473" y="271"/>
                    <a:pt x="473" y="271"/>
                  </a:cubicBezTo>
                  <a:cubicBezTo>
                    <a:pt x="473" y="271"/>
                    <a:pt x="473" y="271"/>
                    <a:pt x="473" y="271"/>
                  </a:cubicBezTo>
                  <a:cubicBezTo>
                    <a:pt x="473" y="271"/>
                    <a:pt x="473" y="271"/>
                    <a:pt x="473" y="271"/>
                  </a:cubicBezTo>
                  <a:cubicBezTo>
                    <a:pt x="473" y="271"/>
                    <a:pt x="473" y="271"/>
                    <a:pt x="473" y="271"/>
                  </a:cubicBezTo>
                  <a:cubicBezTo>
                    <a:pt x="473" y="271"/>
                    <a:pt x="473" y="271"/>
                    <a:pt x="473" y="271"/>
                  </a:cubicBezTo>
                  <a:cubicBezTo>
                    <a:pt x="473" y="271"/>
                    <a:pt x="473" y="271"/>
                    <a:pt x="473" y="271"/>
                  </a:cubicBezTo>
                  <a:cubicBezTo>
                    <a:pt x="473" y="270"/>
                    <a:pt x="473" y="270"/>
                    <a:pt x="473" y="270"/>
                  </a:cubicBezTo>
                  <a:cubicBezTo>
                    <a:pt x="473" y="270"/>
                    <a:pt x="473" y="270"/>
                    <a:pt x="473" y="270"/>
                  </a:cubicBezTo>
                  <a:cubicBezTo>
                    <a:pt x="474" y="270"/>
                    <a:pt x="474" y="270"/>
                    <a:pt x="474" y="270"/>
                  </a:cubicBezTo>
                  <a:cubicBezTo>
                    <a:pt x="474" y="269"/>
                    <a:pt x="474" y="269"/>
                    <a:pt x="474" y="269"/>
                  </a:cubicBezTo>
                  <a:cubicBezTo>
                    <a:pt x="474" y="269"/>
                    <a:pt x="474" y="269"/>
                    <a:pt x="474" y="269"/>
                  </a:cubicBezTo>
                  <a:cubicBezTo>
                    <a:pt x="474" y="269"/>
                    <a:pt x="474" y="269"/>
                    <a:pt x="474" y="269"/>
                  </a:cubicBezTo>
                  <a:cubicBezTo>
                    <a:pt x="474" y="268"/>
                    <a:pt x="474" y="268"/>
                    <a:pt x="474" y="268"/>
                  </a:cubicBezTo>
                  <a:cubicBezTo>
                    <a:pt x="474" y="268"/>
                    <a:pt x="474" y="268"/>
                    <a:pt x="474" y="268"/>
                  </a:cubicBezTo>
                  <a:cubicBezTo>
                    <a:pt x="475" y="268"/>
                    <a:pt x="475" y="268"/>
                    <a:pt x="475" y="268"/>
                  </a:cubicBezTo>
                  <a:cubicBezTo>
                    <a:pt x="475" y="268"/>
                    <a:pt x="475" y="268"/>
                    <a:pt x="475" y="268"/>
                  </a:cubicBezTo>
                  <a:cubicBezTo>
                    <a:pt x="475" y="267"/>
                    <a:pt x="475" y="267"/>
                    <a:pt x="475" y="267"/>
                  </a:cubicBezTo>
                  <a:cubicBezTo>
                    <a:pt x="475" y="267"/>
                    <a:pt x="475" y="267"/>
                    <a:pt x="475" y="267"/>
                  </a:cubicBezTo>
                  <a:cubicBezTo>
                    <a:pt x="475" y="266"/>
                    <a:pt x="475" y="266"/>
                    <a:pt x="475" y="266"/>
                  </a:cubicBezTo>
                  <a:cubicBezTo>
                    <a:pt x="475" y="266"/>
                    <a:pt x="475" y="266"/>
                    <a:pt x="475" y="266"/>
                  </a:cubicBezTo>
                  <a:cubicBezTo>
                    <a:pt x="475" y="265"/>
                    <a:pt x="475" y="265"/>
                    <a:pt x="475" y="265"/>
                  </a:cubicBezTo>
                  <a:cubicBezTo>
                    <a:pt x="475" y="265"/>
                    <a:pt x="475" y="265"/>
                    <a:pt x="475" y="265"/>
                  </a:cubicBezTo>
                  <a:cubicBezTo>
                    <a:pt x="476" y="264"/>
                    <a:pt x="476" y="264"/>
                    <a:pt x="476" y="264"/>
                  </a:cubicBezTo>
                  <a:cubicBezTo>
                    <a:pt x="476" y="264"/>
                    <a:pt x="476" y="264"/>
                    <a:pt x="476" y="264"/>
                  </a:cubicBezTo>
                  <a:cubicBezTo>
                    <a:pt x="476" y="264"/>
                    <a:pt x="476" y="264"/>
                    <a:pt x="476" y="264"/>
                  </a:cubicBezTo>
                  <a:cubicBezTo>
                    <a:pt x="476" y="263"/>
                    <a:pt x="476" y="263"/>
                    <a:pt x="476" y="262"/>
                  </a:cubicBezTo>
                  <a:cubicBezTo>
                    <a:pt x="476" y="262"/>
                    <a:pt x="476" y="261"/>
                    <a:pt x="476" y="261"/>
                  </a:cubicBezTo>
                  <a:cubicBezTo>
                    <a:pt x="476" y="260"/>
                    <a:pt x="476" y="259"/>
                    <a:pt x="476" y="258"/>
                  </a:cubicBezTo>
                  <a:cubicBezTo>
                    <a:pt x="476" y="258"/>
                    <a:pt x="476" y="257"/>
                    <a:pt x="476" y="257"/>
                  </a:cubicBezTo>
                  <a:cubicBezTo>
                    <a:pt x="476" y="256"/>
                    <a:pt x="476" y="256"/>
                    <a:pt x="476" y="256"/>
                  </a:cubicBezTo>
                  <a:cubicBezTo>
                    <a:pt x="476" y="256"/>
                    <a:pt x="476" y="256"/>
                    <a:pt x="476" y="256"/>
                  </a:cubicBezTo>
                  <a:cubicBezTo>
                    <a:pt x="477" y="255"/>
                    <a:pt x="477" y="254"/>
                    <a:pt x="477" y="254"/>
                  </a:cubicBezTo>
                  <a:cubicBezTo>
                    <a:pt x="477" y="253"/>
                    <a:pt x="477" y="252"/>
                    <a:pt x="477" y="252"/>
                  </a:cubicBezTo>
                  <a:cubicBezTo>
                    <a:pt x="477" y="251"/>
                    <a:pt x="477" y="250"/>
                    <a:pt x="477" y="249"/>
                  </a:cubicBezTo>
                  <a:cubicBezTo>
                    <a:pt x="477" y="248"/>
                    <a:pt x="477" y="248"/>
                    <a:pt x="477" y="247"/>
                  </a:cubicBezTo>
                  <a:cubicBezTo>
                    <a:pt x="477" y="247"/>
                    <a:pt x="477" y="247"/>
                    <a:pt x="477" y="247"/>
                  </a:cubicBezTo>
                  <a:cubicBezTo>
                    <a:pt x="477" y="246"/>
                    <a:pt x="477" y="246"/>
                    <a:pt x="477" y="246"/>
                  </a:cubicBezTo>
                  <a:cubicBezTo>
                    <a:pt x="477" y="244"/>
                    <a:pt x="477" y="242"/>
                    <a:pt x="477" y="240"/>
                  </a:cubicBezTo>
                  <a:cubicBezTo>
                    <a:pt x="477" y="239"/>
                    <a:pt x="478" y="238"/>
                    <a:pt x="478" y="237"/>
                  </a:cubicBezTo>
                  <a:cubicBezTo>
                    <a:pt x="478" y="237"/>
                    <a:pt x="478" y="237"/>
                    <a:pt x="478" y="237"/>
                  </a:cubicBezTo>
                  <a:cubicBezTo>
                    <a:pt x="478" y="236"/>
                    <a:pt x="478" y="236"/>
                    <a:pt x="478" y="236"/>
                  </a:cubicBezTo>
                  <a:cubicBezTo>
                    <a:pt x="478" y="236"/>
                    <a:pt x="478" y="235"/>
                    <a:pt x="478" y="234"/>
                  </a:cubicBezTo>
                  <a:cubicBezTo>
                    <a:pt x="478" y="233"/>
                    <a:pt x="478" y="233"/>
                    <a:pt x="478" y="232"/>
                  </a:cubicBezTo>
                  <a:cubicBezTo>
                    <a:pt x="478" y="231"/>
                    <a:pt x="478" y="229"/>
                    <a:pt x="478" y="228"/>
                  </a:cubicBezTo>
                  <a:cubicBezTo>
                    <a:pt x="478" y="216"/>
                    <a:pt x="478" y="216"/>
                    <a:pt x="478" y="216"/>
                  </a:cubicBezTo>
                  <a:cubicBezTo>
                    <a:pt x="478" y="216"/>
                    <a:pt x="478" y="216"/>
                    <a:pt x="478" y="216"/>
                  </a:cubicBezTo>
                  <a:cubicBezTo>
                    <a:pt x="478" y="216"/>
                    <a:pt x="478" y="216"/>
                    <a:pt x="478" y="216"/>
                  </a:cubicBezTo>
                  <a:cubicBezTo>
                    <a:pt x="478" y="216"/>
                    <a:pt x="478" y="216"/>
                    <a:pt x="478" y="216"/>
                  </a:cubicBezTo>
                  <a:cubicBezTo>
                    <a:pt x="478" y="216"/>
                    <a:pt x="478" y="216"/>
                    <a:pt x="478" y="216"/>
                  </a:cubicBezTo>
                  <a:cubicBezTo>
                    <a:pt x="478" y="216"/>
                    <a:pt x="478" y="216"/>
                    <a:pt x="478" y="216"/>
                  </a:cubicBezTo>
                  <a:cubicBezTo>
                    <a:pt x="478" y="216"/>
                    <a:pt x="478" y="216"/>
                    <a:pt x="478" y="216"/>
                  </a:cubicBezTo>
                  <a:cubicBezTo>
                    <a:pt x="479" y="174"/>
                    <a:pt x="480" y="132"/>
                    <a:pt x="481" y="90"/>
                  </a:cubicBezTo>
                  <a:cubicBezTo>
                    <a:pt x="481" y="90"/>
                    <a:pt x="481" y="90"/>
                    <a:pt x="481" y="90"/>
                  </a:cubicBezTo>
                  <a:cubicBezTo>
                    <a:pt x="481" y="90"/>
                    <a:pt x="481" y="90"/>
                    <a:pt x="481" y="90"/>
                  </a:cubicBezTo>
                  <a:cubicBezTo>
                    <a:pt x="481" y="90"/>
                    <a:pt x="481" y="90"/>
                    <a:pt x="481" y="90"/>
                  </a:cubicBezTo>
                  <a:cubicBezTo>
                    <a:pt x="481" y="90"/>
                    <a:pt x="481" y="90"/>
                    <a:pt x="481" y="90"/>
                  </a:cubicBezTo>
                  <a:cubicBezTo>
                    <a:pt x="481" y="90"/>
                    <a:pt x="481" y="90"/>
                    <a:pt x="481" y="90"/>
                  </a:cubicBezTo>
                  <a:cubicBezTo>
                    <a:pt x="481" y="90"/>
                    <a:pt x="481" y="90"/>
                    <a:pt x="481" y="90"/>
                  </a:cubicBezTo>
                  <a:cubicBezTo>
                    <a:pt x="481" y="90"/>
                    <a:pt x="481" y="90"/>
                    <a:pt x="481" y="90"/>
                  </a:cubicBezTo>
                  <a:cubicBezTo>
                    <a:pt x="481" y="90"/>
                    <a:pt x="481" y="90"/>
                    <a:pt x="481" y="90"/>
                  </a:cubicBezTo>
                  <a:cubicBezTo>
                    <a:pt x="481" y="90"/>
                    <a:pt x="481" y="90"/>
                    <a:pt x="481" y="90"/>
                  </a:cubicBezTo>
                  <a:cubicBezTo>
                    <a:pt x="481" y="90"/>
                    <a:pt x="481" y="90"/>
                    <a:pt x="481" y="90"/>
                  </a:cubicBezTo>
                  <a:cubicBezTo>
                    <a:pt x="481" y="110"/>
                    <a:pt x="481" y="110"/>
                    <a:pt x="481" y="110"/>
                  </a:cubicBezTo>
                  <a:cubicBezTo>
                    <a:pt x="481" y="110"/>
                    <a:pt x="481" y="111"/>
                    <a:pt x="481" y="111"/>
                  </a:cubicBezTo>
                  <a:cubicBezTo>
                    <a:pt x="481" y="114"/>
                    <a:pt x="480" y="116"/>
                    <a:pt x="480" y="118"/>
                  </a:cubicBezTo>
                  <a:cubicBezTo>
                    <a:pt x="480" y="119"/>
                    <a:pt x="480" y="120"/>
                    <a:pt x="480" y="120"/>
                  </a:cubicBezTo>
                  <a:cubicBezTo>
                    <a:pt x="480" y="121"/>
                    <a:pt x="480" y="122"/>
                    <a:pt x="480" y="123"/>
                  </a:cubicBezTo>
                  <a:cubicBezTo>
                    <a:pt x="480" y="123"/>
                    <a:pt x="480" y="124"/>
                    <a:pt x="480" y="125"/>
                  </a:cubicBezTo>
                  <a:cubicBezTo>
                    <a:pt x="480" y="126"/>
                    <a:pt x="480" y="126"/>
                    <a:pt x="480" y="127"/>
                  </a:cubicBezTo>
                  <a:cubicBezTo>
                    <a:pt x="480" y="128"/>
                    <a:pt x="480" y="128"/>
                    <a:pt x="479" y="129"/>
                  </a:cubicBezTo>
                  <a:cubicBezTo>
                    <a:pt x="479" y="130"/>
                    <a:pt x="479" y="130"/>
                    <a:pt x="479" y="131"/>
                  </a:cubicBezTo>
                  <a:cubicBezTo>
                    <a:pt x="479" y="132"/>
                    <a:pt x="479" y="132"/>
                    <a:pt x="479" y="133"/>
                  </a:cubicBezTo>
                  <a:cubicBezTo>
                    <a:pt x="479" y="134"/>
                    <a:pt x="479" y="134"/>
                    <a:pt x="479" y="135"/>
                  </a:cubicBezTo>
                  <a:cubicBezTo>
                    <a:pt x="478" y="136"/>
                    <a:pt x="478" y="137"/>
                    <a:pt x="478" y="138"/>
                  </a:cubicBezTo>
                  <a:cubicBezTo>
                    <a:pt x="478" y="138"/>
                    <a:pt x="478" y="138"/>
                    <a:pt x="478" y="138"/>
                  </a:cubicBezTo>
                  <a:cubicBezTo>
                    <a:pt x="477" y="139"/>
                    <a:pt x="477" y="140"/>
                    <a:pt x="476" y="141"/>
                  </a:cubicBezTo>
                  <a:cubicBezTo>
                    <a:pt x="476" y="141"/>
                    <a:pt x="476" y="141"/>
                    <a:pt x="476" y="141"/>
                  </a:cubicBezTo>
                  <a:cubicBezTo>
                    <a:pt x="475" y="141"/>
                    <a:pt x="475" y="142"/>
                    <a:pt x="474" y="143"/>
                  </a:cubicBezTo>
                  <a:cubicBezTo>
                    <a:pt x="474" y="143"/>
                    <a:pt x="474" y="143"/>
                    <a:pt x="474" y="143"/>
                  </a:cubicBezTo>
                  <a:cubicBezTo>
                    <a:pt x="473" y="143"/>
                    <a:pt x="472" y="144"/>
                    <a:pt x="471" y="144"/>
                  </a:cubicBezTo>
                  <a:cubicBezTo>
                    <a:pt x="471" y="144"/>
                    <a:pt x="471" y="144"/>
                    <a:pt x="471" y="144"/>
                  </a:cubicBezTo>
                  <a:cubicBezTo>
                    <a:pt x="470" y="144"/>
                    <a:pt x="470" y="145"/>
                    <a:pt x="469" y="145"/>
                  </a:cubicBezTo>
                  <a:cubicBezTo>
                    <a:pt x="468" y="145"/>
                    <a:pt x="468" y="145"/>
                    <a:pt x="468" y="145"/>
                  </a:cubicBezTo>
                  <a:cubicBezTo>
                    <a:pt x="468" y="145"/>
                    <a:pt x="467" y="145"/>
                    <a:pt x="466" y="145"/>
                  </a:cubicBezTo>
                  <a:cubicBezTo>
                    <a:pt x="466" y="145"/>
                    <a:pt x="466" y="145"/>
                    <a:pt x="466" y="145"/>
                  </a:cubicBezTo>
                  <a:cubicBezTo>
                    <a:pt x="465" y="146"/>
                    <a:pt x="464" y="146"/>
                    <a:pt x="463" y="146"/>
                  </a:cubicBezTo>
                  <a:cubicBezTo>
                    <a:pt x="463" y="146"/>
                    <a:pt x="463" y="146"/>
                    <a:pt x="463" y="146"/>
                  </a:cubicBezTo>
                  <a:cubicBezTo>
                    <a:pt x="462" y="146"/>
                    <a:pt x="462" y="146"/>
                    <a:pt x="461" y="146"/>
                  </a:cubicBezTo>
                  <a:cubicBezTo>
                    <a:pt x="460" y="146"/>
                    <a:pt x="460" y="146"/>
                    <a:pt x="460" y="146"/>
                  </a:cubicBezTo>
                  <a:cubicBezTo>
                    <a:pt x="460" y="112"/>
                    <a:pt x="461" y="78"/>
                    <a:pt x="462" y="44"/>
                  </a:cubicBezTo>
                  <a:cubicBezTo>
                    <a:pt x="462" y="45"/>
                    <a:pt x="462" y="45"/>
                    <a:pt x="462" y="45"/>
                  </a:cubicBezTo>
                  <a:cubicBezTo>
                    <a:pt x="462" y="45"/>
                    <a:pt x="462" y="45"/>
                    <a:pt x="462" y="45"/>
                  </a:cubicBezTo>
                  <a:cubicBezTo>
                    <a:pt x="461" y="46"/>
                    <a:pt x="461" y="46"/>
                    <a:pt x="461" y="46"/>
                  </a:cubicBezTo>
                  <a:cubicBezTo>
                    <a:pt x="461" y="46"/>
                    <a:pt x="461" y="46"/>
                    <a:pt x="461" y="46"/>
                  </a:cubicBezTo>
                  <a:cubicBezTo>
                    <a:pt x="461" y="46"/>
                    <a:pt x="460" y="47"/>
                    <a:pt x="460" y="47"/>
                  </a:cubicBezTo>
                  <a:cubicBezTo>
                    <a:pt x="460" y="47"/>
                    <a:pt x="460" y="47"/>
                    <a:pt x="460" y="47"/>
                  </a:cubicBezTo>
                  <a:cubicBezTo>
                    <a:pt x="460" y="47"/>
                    <a:pt x="459" y="47"/>
                    <a:pt x="459" y="48"/>
                  </a:cubicBezTo>
                  <a:cubicBezTo>
                    <a:pt x="459" y="48"/>
                    <a:pt x="459" y="48"/>
                    <a:pt x="459" y="48"/>
                  </a:cubicBezTo>
                  <a:cubicBezTo>
                    <a:pt x="458" y="48"/>
                    <a:pt x="458" y="48"/>
                    <a:pt x="457" y="48"/>
                  </a:cubicBezTo>
                  <a:cubicBezTo>
                    <a:pt x="457" y="48"/>
                    <a:pt x="457" y="48"/>
                    <a:pt x="457" y="48"/>
                  </a:cubicBezTo>
                  <a:cubicBezTo>
                    <a:pt x="456" y="49"/>
                    <a:pt x="456" y="49"/>
                    <a:pt x="455" y="49"/>
                  </a:cubicBezTo>
                  <a:cubicBezTo>
                    <a:pt x="455" y="49"/>
                    <a:pt x="455" y="49"/>
                    <a:pt x="455" y="49"/>
                  </a:cubicBezTo>
                  <a:cubicBezTo>
                    <a:pt x="455" y="49"/>
                    <a:pt x="454" y="49"/>
                    <a:pt x="454" y="49"/>
                  </a:cubicBezTo>
                  <a:cubicBezTo>
                    <a:pt x="453" y="49"/>
                    <a:pt x="453" y="50"/>
                    <a:pt x="453" y="50"/>
                  </a:cubicBezTo>
                  <a:cubicBezTo>
                    <a:pt x="452" y="50"/>
                    <a:pt x="452" y="50"/>
                    <a:pt x="451" y="50"/>
                  </a:cubicBezTo>
                  <a:cubicBezTo>
                    <a:pt x="451" y="50"/>
                    <a:pt x="451" y="50"/>
                    <a:pt x="450" y="50"/>
                  </a:cubicBezTo>
                  <a:cubicBezTo>
                    <a:pt x="449" y="50"/>
                    <a:pt x="447" y="51"/>
                    <a:pt x="445" y="51"/>
                  </a:cubicBezTo>
                  <a:cubicBezTo>
                    <a:pt x="445" y="51"/>
                    <a:pt x="445" y="51"/>
                    <a:pt x="445" y="51"/>
                  </a:cubicBezTo>
                  <a:cubicBezTo>
                    <a:pt x="443" y="51"/>
                    <a:pt x="441" y="51"/>
                    <a:pt x="439" y="52"/>
                  </a:cubicBezTo>
                  <a:cubicBezTo>
                    <a:pt x="438" y="52"/>
                    <a:pt x="438" y="52"/>
                    <a:pt x="438" y="52"/>
                  </a:cubicBezTo>
                  <a:cubicBezTo>
                    <a:pt x="436" y="52"/>
                    <a:pt x="434" y="52"/>
                    <a:pt x="432" y="52"/>
                  </a:cubicBezTo>
                  <a:cubicBezTo>
                    <a:pt x="432" y="52"/>
                    <a:pt x="432" y="52"/>
                    <a:pt x="432" y="52"/>
                  </a:cubicBezTo>
                  <a:cubicBezTo>
                    <a:pt x="429" y="52"/>
                    <a:pt x="427" y="52"/>
                    <a:pt x="425" y="52"/>
                  </a:cubicBezTo>
                  <a:cubicBezTo>
                    <a:pt x="424" y="52"/>
                    <a:pt x="424" y="52"/>
                    <a:pt x="424" y="52"/>
                  </a:cubicBezTo>
                  <a:cubicBezTo>
                    <a:pt x="424" y="35"/>
                    <a:pt x="425" y="17"/>
                    <a:pt x="425" y="0"/>
                  </a:cubicBezTo>
                  <a:cubicBezTo>
                    <a:pt x="425" y="0"/>
                    <a:pt x="425" y="0"/>
                    <a:pt x="425" y="0"/>
                  </a:cubicBezTo>
                  <a:cubicBezTo>
                    <a:pt x="424" y="0"/>
                    <a:pt x="424" y="0"/>
                    <a:pt x="424" y="0"/>
                  </a:cubicBezTo>
                  <a:cubicBezTo>
                    <a:pt x="424" y="0"/>
                    <a:pt x="424" y="0"/>
                    <a:pt x="424" y="0"/>
                  </a:cubicBezTo>
                  <a:cubicBezTo>
                    <a:pt x="424" y="0"/>
                    <a:pt x="424" y="0"/>
                    <a:pt x="424" y="0"/>
                  </a:cubicBezTo>
                  <a:cubicBezTo>
                    <a:pt x="424" y="0"/>
                    <a:pt x="424" y="0"/>
                    <a:pt x="424" y="0"/>
                  </a:cubicBezTo>
                  <a:cubicBezTo>
                    <a:pt x="423" y="52"/>
                    <a:pt x="423" y="52"/>
                    <a:pt x="423" y="52"/>
                  </a:cubicBezTo>
                  <a:cubicBezTo>
                    <a:pt x="422" y="52"/>
                    <a:pt x="421" y="52"/>
                    <a:pt x="420" y="52"/>
                  </a:cubicBezTo>
                  <a:cubicBezTo>
                    <a:pt x="419" y="52"/>
                    <a:pt x="418" y="52"/>
                    <a:pt x="416" y="52"/>
                  </a:cubicBezTo>
                  <a:cubicBezTo>
                    <a:pt x="415" y="52"/>
                    <a:pt x="414" y="52"/>
                    <a:pt x="412" y="52"/>
                  </a:cubicBezTo>
                  <a:cubicBezTo>
                    <a:pt x="412" y="52"/>
                    <a:pt x="412" y="52"/>
                    <a:pt x="412" y="52"/>
                  </a:cubicBezTo>
                  <a:cubicBezTo>
                    <a:pt x="411" y="52"/>
                    <a:pt x="409" y="52"/>
                    <a:pt x="408" y="52"/>
                  </a:cubicBezTo>
                  <a:cubicBezTo>
                    <a:pt x="408" y="52"/>
                    <a:pt x="408" y="52"/>
                    <a:pt x="408" y="52"/>
                  </a:cubicBezTo>
                  <a:cubicBezTo>
                    <a:pt x="408" y="52"/>
                    <a:pt x="408" y="52"/>
                    <a:pt x="408" y="52"/>
                  </a:cubicBezTo>
                  <a:cubicBezTo>
                    <a:pt x="408" y="52"/>
                    <a:pt x="408" y="52"/>
                    <a:pt x="408" y="52"/>
                  </a:cubicBezTo>
                  <a:cubicBezTo>
                    <a:pt x="407" y="52"/>
                    <a:pt x="407" y="52"/>
                    <a:pt x="407" y="52"/>
                  </a:cubicBezTo>
                  <a:cubicBezTo>
                    <a:pt x="407" y="52"/>
                    <a:pt x="407" y="52"/>
                    <a:pt x="406" y="52"/>
                  </a:cubicBezTo>
                  <a:cubicBezTo>
                    <a:pt x="406" y="52"/>
                    <a:pt x="405" y="52"/>
                    <a:pt x="405" y="52"/>
                  </a:cubicBezTo>
                  <a:cubicBezTo>
                    <a:pt x="404" y="52"/>
                    <a:pt x="404" y="52"/>
                    <a:pt x="403" y="52"/>
                  </a:cubicBezTo>
                  <a:cubicBezTo>
                    <a:pt x="403" y="52"/>
                    <a:pt x="402" y="52"/>
                    <a:pt x="402" y="52"/>
                  </a:cubicBezTo>
                  <a:cubicBezTo>
                    <a:pt x="402" y="52"/>
                    <a:pt x="401" y="52"/>
                    <a:pt x="401" y="52"/>
                  </a:cubicBezTo>
                  <a:cubicBezTo>
                    <a:pt x="400" y="52"/>
                    <a:pt x="400" y="51"/>
                    <a:pt x="400" y="51"/>
                  </a:cubicBezTo>
                  <a:cubicBezTo>
                    <a:pt x="399" y="51"/>
                    <a:pt x="399" y="51"/>
                    <a:pt x="398" y="51"/>
                  </a:cubicBezTo>
                  <a:cubicBezTo>
                    <a:pt x="398" y="51"/>
                    <a:pt x="398" y="51"/>
                    <a:pt x="397" y="51"/>
                  </a:cubicBezTo>
                  <a:cubicBezTo>
                    <a:pt x="397" y="51"/>
                    <a:pt x="397" y="51"/>
                    <a:pt x="397" y="51"/>
                  </a:cubicBezTo>
                  <a:cubicBezTo>
                    <a:pt x="396" y="51"/>
                    <a:pt x="396" y="51"/>
                    <a:pt x="396" y="51"/>
                  </a:cubicBezTo>
                  <a:cubicBezTo>
                    <a:pt x="395" y="51"/>
                    <a:pt x="395" y="51"/>
                    <a:pt x="395" y="51"/>
                  </a:cubicBezTo>
                  <a:cubicBezTo>
                    <a:pt x="394" y="51"/>
                    <a:pt x="394" y="51"/>
                    <a:pt x="394" y="51"/>
                  </a:cubicBezTo>
                  <a:cubicBezTo>
                    <a:pt x="393" y="51"/>
                    <a:pt x="393" y="51"/>
                    <a:pt x="393" y="51"/>
                  </a:cubicBezTo>
                  <a:cubicBezTo>
                    <a:pt x="392" y="51"/>
                    <a:pt x="392" y="51"/>
                    <a:pt x="392" y="51"/>
                  </a:cubicBezTo>
                  <a:cubicBezTo>
                    <a:pt x="391" y="51"/>
                    <a:pt x="391" y="51"/>
                    <a:pt x="391" y="51"/>
                  </a:cubicBezTo>
                  <a:cubicBezTo>
                    <a:pt x="390" y="51"/>
                    <a:pt x="390" y="51"/>
                    <a:pt x="390" y="51"/>
                  </a:cubicBezTo>
                  <a:cubicBezTo>
                    <a:pt x="389" y="51"/>
                    <a:pt x="389" y="51"/>
                    <a:pt x="389" y="51"/>
                  </a:cubicBezTo>
                  <a:cubicBezTo>
                    <a:pt x="389" y="51"/>
                    <a:pt x="389" y="51"/>
                    <a:pt x="389" y="51"/>
                  </a:cubicBezTo>
                  <a:cubicBezTo>
                    <a:pt x="388" y="51"/>
                    <a:pt x="388" y="51"/>
                    <a:pt x="388" y="51"/>
                  </a:cubicBezTo>
                  <a:cubicBezTo>
                    <a:pt x="388" y="51"/>
                    <a:pt x="388" y="51"/>
                    <a:pt x="388" y="51"/>
                  </a:cubicBezTo>
                  <a:cubicBezTo>
                    <a:pt x="387" y="51"/>
                    <a:pt x="387" y="51"/>
                    <a:pt x="387" y="51"/>
                  </a:cubicBezTo>
                  <a:cubicBezTo>
                    <a:pt x="387" y="51"/>
                    <a:pt x="387" y="51"/>
                    <a:pt x="387" y="51"/>
                  </a:cubicBezTo>
                  <a:cubicBezTo>
                    <a:pt x="387" y="51"/>
                    <a:pt x="387" y="51"/>
                    <a:pt x="387" y="51"/>
                  </a:cubicBezTo>
                  <a:cubicBezTo>
                    <a:pt x="386" y="51"/>
                    <a:pt x="386" y="51"/>
                    <a:pt x="386" y="51"/>
                  </a:cubicBezTo>
                  <a:cubicBezTo>
                    <a:pt x="386" y="51"/>
                    <a:pt x="386" y="51"/>
                    <a:pt x="386" y="51"/>
                  </a:cubicBezTo>
                  <a:cubicBezTo>
                    <a:pt x="385" y="51"/>
                    <a:pt x="385" y="51"/>
                    <a:pt x="385" y="51"/>
                  </a:cubicBezTo>
                  <a:cubicBezTo>
                    <a:pt x="384" y="51"/>
                    <a:pt x="384" y="51"/>
                    <a:pt x="384" y="51"/>
                  </a:cubicBezTo>
                  <a:cubicBezTo>
                    <a:pt x="383" y="51"/>
                    <a:pt x="383" y="51"/>
                    <a:pt x="383" y="51"/>
                  </a:cubicBezTo>
                  <a:cubicBezTo>
                    <a:pt x="382" y="51"/>
                    <a:pt x="382" y="51"/>
                    <a:pt x="382" y="51"/>
                  </a:cubicBezTo>
                  <a:cubicBezTo>
                    <a:pt x="381" y="51"/>
                    <a:pt x="381" y="51"/>
                    <a:pt x="381" y="51"/>
                  </a:cubicBezTo>
                  <a:cubicBezTo>
                    <a:pt x="380" y="52"/>
                    <a:pt x="380" y="52"/>
                    <a:pt x="380" y="52"/>
                  </a:cubicBezTo>
                  <a:cubicBezTo>
                    <a:pt x="380" y="52"/>
                    <a:pt x="380" y="52"/>
                    <a:pt x="380" y="52"/>
                  </a:cubicBezTo>
                  <a:cubicBezTo>
                    <a:pt x="379" y="52"/>
                    <a:pt x="379" y="52"/>
                    <a:pt x="379" y="52"/>
                  </a:cubicBezTo>
                  <a:cubicBezTo>
                    <a:pt x="378" y="52"/>
                    <a:pt x="378" y="52"/>
                    <a:pt x="378" y="52"/>
                  </a:cubicBezTo>
                  <a:cubicBezTo>
                    <a:pt x="378" y="52"/>
                    <a:pt x="378" y="52"/>
                    <a:pt x="378" y="52"/>
                  </a:cubicBezTo>
                  <a:cubicBezTo>
                    <a:pt x="378" y="52"/>
                    <a:pt x="378" y="52"/>
                    <a:pt x="378" y="52"/>
                  </a:cubicBezTo>
                  <a:cubicBezTo>
                    <a:pt x="378" y="52"/>
                    <a:pt x="378" y="52"/>
                    <a:pt x="378" y="52"/>
                  </a:cubicBezTo>
                  <a:cubicBezTo>
                    <a:pt x="377" y="52"/>
                    <a:pt x="377" y="52"/>
                    <a:pt x="377" y="52"/>
                  </a:cubicBezTo>
                  <a:cubicBezTo>
                    <a:pt x="376" y="52"/>
                    <a:pt x="376" y="52"/>
                    <a:pt x="376" y="52"/>
                  </a:cubicBezTo>
                  <a:cubicBezTo>
                    <a:pt x="375" y="52"/>
                    <a:pt x="375" y="52"/>
                    <a:pt x="375" y="52"/>
                  </a:cubicBezTo>
                  <a:cubicBezTo>
                    <a:pt x="374" y="52"/>
                    <a:pt x="374" y="52"/>
                    <a:pt x="374" y="52"/>
                  </a:cubicBezTo>
                  <a:cubicBezTo>
                    <a:pt x="373" y="52"/>
                    <a:pt x="373" y="52"/>
                    <a:pt x="373" y="52"/>
                  </a:cubicBezTo>
                  <a:cubicBezTo>
                    <a:pt x="373" y="52"/>
                    <a:pt x="373" y="52"/>
                    <a:pt x="373" y="52"/>
                  </a:cubicBezTo>
                  <a:cubicBezTo>
                    <a:pt x="373" y="52"/>
                    <a:pt x="372" y="52"/>
                    <a:pt x="372" y="52"/>
                  </a:cubicBezTo>
                  <a:cubicBezTo>
                    <a:pt x="371" y="52"/>
                    <a:pt x="371" y="52"/>
                    <a:pt x="370" y="52"/>
                  </a:cubicBezTo>
                  <a:cubicBezTo>
                    <a:pt x="369" y="53"/>
                    <a:pt x="369" y="53"/>
                    <a:pt x="369" y="53"/>
                  </a:cubicBezTo>
                  <a:cubicBezTo>
                    <a:pt x="369" y="53"/>
                    <a:pt x="369" y="53"/>
                    <a:pt x="369" y="53"/>
                  </a:cubicBezTo>
                  <a:cubicBezTo>
                    <a:pt x="369" y="53"/>
                    <a:pt x="369" y="53"/>
                    <a:pt x="369" y="53"/>
                  </a:cubicBezTo>
                  <a:cubicBezTo>
                    <a:pt x="369" y="53"/>
                    <a:pt x="369" y="53"/>
                    <a:pt x="369" y="53"/>
                  </a:cubicBezTo>
                  <a:cubicBezTo>
                    <a:pt x="367" y="53"/>
                    <a:pt x="366" y="53"/>
                    <a:pt x="365" y="53"/>
                  </a:cubicBezTo>
                  <a:cubicBezTo>
                    <a:pt x="364" y="53"/>
                    <a:pt x="363" y="53"/>
                    <a:pt x="362" y="54"/>
                  </a:cubicBezTo>
                  <a:cubicBezTo>
                    <a:pt x="361" y="54"/>
                    <a:pt x="361" y="54"/>
                    <a:pt x="361" y="54"/>
                  </a:cubicBezTo>
                  <a:cubicBezTo>
                    <a:pt x="361" y="54"/>
                    <a:pt x="361" y="54"/>
                    <a:pt x="361" y="54"/>
                  </a:cubicBezTo>
                  <a:cubicBezTo>
                    <a:pt x="361" y="54"/>
                    <a:pt x="361" y="54"/>
                    <a:pt x="361" y="54"/>
                  </a:cubicBezTo>
                  <a:cubicBezTo>
                    <a:pt x="360" y="54"/>
                    <a:pt x="359" y="54"/>
                    <a:pt x="357" y="54"/>
                  </a:cubicBezTo>
                  <a:cubicBezTo>
                    <a:pt x="356" y="55"/>
                    <a:pt x="355" y="55"/>
                    <a:pt x="354" y="55"/>
                  </a:cubicBezTo>
                  <a:cubicBezTo>
                    <a:pt x="353" y="55"/>
                    <a:pt x="353" y="55"/>
                    <a:pt x="353" y="55"/>
                  </a:cubicBezTo>
                  <a:cubicBezTo>
                    <a:pt x="353" y="55"/>
                    <a:pt x="353" y="55"/>
                    <a:pt x="353" y="55"/>
                  </a:cubicBezTo>
                  <a:cubicBezTo>
                    <a:pt x="353" y="55"/>
                    <a:pt x="353" y="55"/>
                    <a:pt x="353" y="55"/>
                  </a:cubicBezTo>
                  <a:cubicBezTo>
                    <a:pt x="352" y="56"/>
                    <a:pt x="352" y="56"/>
                    <a:pt x="352" y="56"/>
                  </a:cubicBezTo>
                  <a:cubicBezTo>
                    <a:pt x="352" y="56"/>
                    <a:pt x="352" y="56"/>
                    <a:pt x="352" y="56"/>
                  </a:cubicBezTo>
                  <a:cubicBezTo>
                    <a:pt x="351" y="56"/>
                    <a:pt x="351" y="56"/>
                    <a:pt x="351" y="56"/>
                  </a:cubicBezTo>
                  <a:cubicBezTo>
                    <a:pt x="351" y="56"/>
                    <a:pt x="351" y="56"/>
                    <a:pt x="351" y="56"/>
                  </a:cubicBezTo>
                  <a:cubicBezTo>
                    <a:pt x="351" y="56"/>
                    <a:pt x="351" y="56"/>
                    <a:pt x="351" y="56"/>
                  </a:cubicBezTo>
                  <a:cubicBezTo>
                    <a:pt x="351" y="56"/>
                    <a:pt x="351" y="56"/>
                    <a:pt x="351" y="56"/>
                  </a:cubicBezTo>
                  <a:cubicBezTo>
                    <a:pt x="350" y="56"/>
                    <a:pt x="350" y="56"/>
                    <a:pt x="350" y="56"/>
                  </a:cubicBezTo>
                  <a:cubicBezTo>
                    <a:pt x="350" y="56"/>
                    <a:pt x="350" y="56"/>
                    <a:pt x="350" y="56"/>
                  </a:cubicBezTo>
                  <a:cubicBezTo>
                    <a:pt x="349" y="57"/>
                    <a:pt x="349" y="57"/>
                    <a:pt x="349" y="57"/>
                  </a:cubicBezTo>
                  <a:cubicBezTo>
                    <a:pt x="349" y="57"/>
                    <a:pt x="349" y="57"/>
                    <a:pt x="349" y="57"/>
                  </a:cubicBezTo>
                  <a:cubicBezTo>
                    <a:pt x="348" y="57"/>
                    <a:pt x="348" y="57"/>
                    <a:pt x="348" y="57"/>
                  </a:cubicBezTo>
                  <a:cubicBezTo>
                    <a:pt x="348" y="57"/>
                    <a:pt x="348" y="57"/>
                    <a:pt x="348" y="57"/>
                  </a:cubicBezTo>
                  <a:cubicBezTo>
                    <a:pt x="348" y="57"/>
                    <a:pt x="348" y="57"/>
                    <a:pt x="348" y="57"/>
                  </a:cubicBezTo>
                  <a:cubicBezTo>
                    <a:pt x="348" y="57"/>
                    <a:pt x="348" y="57"/>
                    <a:pt x="348" y="57"/>
                  </a:cubicBezTo>
                  <a:cubicBezTo>
                    <a:pt x="348" y="57"/>
                    <a:pt x="348" y="57"/>
                    <a:pt x="348" y="57"/>
                  </a:cubicBezTo>
                  <a:cubicBezTo>
                    <a:pt x="348" y="57"/>
                    <a:pt x="348" y="57"/>
                    <a:pt x="348" y="57"/>
                  </a:cubicBezTo>
                  <a:cubicBezTo>
                    <a:pt x="347" y="58"/>
                    <a:pt x="347" y="58"/>
                    <a:pt x="347" y="58"/>
                  </a:cubicBezTo>
                  <a:cubicBezTo>
                    <a:pt x="347" y="58"/>
                    <a:pt x="347" y="58"/>
                    <a:pt x="347" y="58"/>
                  </a:cubicBezTo>
                  <a:cubicBezTo>
                    <a:pt x="346" y="58"/>
                    <a:pt x="346" y="58"/>
                    <a:pt x="346" y="58"/>
                  </a:cubicBezTo>
                  <a:cubicBezTo>
                    <a:pt x="346" y="58"/>
                    <a:pt x="346" y="58"/>
                    <a:pt x="346" y="58"/>
                  </a:cubicBezTo>
                  <a:cubicBezTo>
                    <a:pt x="346" y="58"/>
                    <a:pt x="346" y="58"/>
                    <a:pt x="346" y="58"/>
                  </a:cubicBezTo>
                  <a:cubicBezTo>
                    <a:pt x="346" y="58"/>
                    <a:pt x="346" y="58"/>
                    <a:pt x="346" y="58"/>
                  </a:cubicBezTo>
                  <a:cubicBezTo>
                    <a:pt x="346" y="58"/>
                    <a:pt x="346" y="58"/>
                    <a:pt x="346" y="58"/>
                  </a:cubicBezTo>
                  <a:cubicBezTo>
                    <a:pt x="345" y="59"/>
                    <a:pt x="345" y="59"/>
                    <a:pt x="345" y="59"/>
                  </a:cubicBezTo>
                  <a:cubicBezTo>
                    <a:pt x="345" y="59"/>
                    <a:pt x="345" y="59"/>
                    <a:pt x="345" y="59"/>
                  </a:cubicBezTo>
                  <a:cubicBezTo>
                    <a:pt x="345" y="59"/>
                    <a:pt x="345" y="59"/>
                    <a:pt x="345" y="59"/>
                  </a:cubicBezTo>
                  <a:cubicBezTo>
                    <a:pt x="344" y="59"/>
                    <a:pt x="344" y="59"/>
                    <a:pt x="344" y="59"/>
                  </a:cubicBezTo>
                  <a:cubicBezTo>
                    <a:pt x="344" y="60"/>
                    <a:pt x="344" y="60"/>
                    <a:pt x="344" y="60"/>
                  </a:cubicBezTo>
                  <a:cubicBezTo>
                    <a:pt x="344" y="60"/>
                    <a:pt x="344" y="60"/>
                    <a:pt x="344" y="60"/>
                  </a:cubicBezTo>
                  <a:cubicBezTo>
                    <a:pt x="344" y="60"/>
                    <a:pt x="344" y="60"/>
                    <a:pt x="344" y="60"/>
                  </a:cubicBezTo>
                  <a:cubicBezTo>
                    <a:pt x="344" y="60"/>
                    <a:pt x="344" y="60"/>
                    <a:pt x="344" y="60"/>
                  </a:cubicBezTo>
                  <a:cubicBezTo>
                    <a:pt x="344" y="60"/>
                    <a:pt x="344" y="60"/>
                    <a:pt x="344" y="60"/>
                  </a:cubicBezTo>
                  <a:cubicBezTo>
                    <a:pt x="343" y="60"/>
                    <a:pt x="343" y="60"/>
                    <a:pt x="343" y="60"/>
                  </a:cubicBezTo>
                  <a:cubicBezTo>
                    <a:pt x="343" y="60"/>
                    <a:pt x="343" y="60"/>
                    <a:pt x="343" y="60"/>
                  </a:cubicBezTo>
                  <a:cubicBezTo>
                    <a:pt x="343" y="61"/>
                    <a:pt x="343" y="61"/>
                    <a:pt x="343" y="61"/>
                  </a:cubicBezTo>
                  <a:cubicBezTo>
                    <a:pt x="343" y="61"/>
                    <a:pt x="343" y="61"/>
                    <a:pt x="343" y="61"/>
                  </a:cubicBezTo>
                  <a:cubicBezTo>
                    <a:pt x="342" y="61"/>
                    <a:pt x="342" y="61"/>
                    <a:pt x="342" y="61"/>
                  </a:cubicBezTo>
                  <a:cubicBezTo>
                    <a:pt x="342" y="61"/>
                    <a:pt x="342" y="61"/>
                    <a:pt x="342" y="61"/>
                  </a:cubicBezTo>
                  <a:cubicBezTo>
                    <a:pt x="342" y="61"/>
                    <a:pt x="342" y="61"/>
                    <a:pt x="342" y="61"/>
                  </a:cubicBezTo>
                  <a:cubicBezTo>
                    <a:pt x="342" y="62"/>
                    <a:pt x="342" y="62"/>
                    <a:pt x="342" y="62"/>
                  </a:cubicBezTo>
                  <a:cubicBezTo>
                    <a:pt x="342" y="62"/>
                    <a:pt x="342" y="62"/>
                    <a:pt x="342" y="62"/>
                  </a:cubicBezTo>
                  <a:cubicBezTo>
                    <a:pt x="342" y="62"/>
                    <a:pt x="342" y="62"/>
                    <a:pt x="342" y="62"/>
                  </a:cubicBezTo>
                  <a:cubicBezTo>
                    <a:pt x="341" y="63"/>
                    <a:pt x="341" y="63"/>
                    <a:pt x="341" y="63"/>
                  </a:cubicBezTo>
                  <a:cubicBezTo>
                    <a:pt x="341" y="63"/>
                    <a:pt x="341" y="63"/>
                    <a:pt x="341" y="63"/>
                  </a:cubicBezTo>
                  <a:cubicBezTo>
                    <a:pt x="341" y="63"/>
                    <a:pt x="341" y="63"/>
                    <a:pt x="341" y="63"/>
                  </a:cubicBezTo>
                  <a:cubicBezTo>
                    <a:pt x="341" y="63"/>
                    <a:pt x="341" y="63"/>
                    <a:pt x="341" y="63"/>
                  </a:cubicBezTo>
                  <a:cubicBezTo>
                    <a:pt x="341" y="63"/>
                    <a:pt x="341" y="63"/>
                    <a:pt x="341" y="63"/>
                  </a:cubicBezTo>
                  <a:cubicBezTo>
                    <a:pt x="341" y="63"/>
                    <a:pt x="341" y="63"/>
                    <a:pt x="341" y="63"/>
                  </a:cubicBezTo>
                  <a:cubicBezTo>
                    <a:pt x="341" y="64"/>
                    <a:pt x="341" y="64"/>
                    <a:pt x="341" y="64"/>
                  </a:cubicBezTo>
                  <a:cubicBezTo>
                    <a:pt x="341" y="64"/>
                    <a:pt x="341" y="64"/>
                    <a:pt x="341" y="64"/>
                  </a:cubicBezTo>
                  <a:cubicBezTo>
                    <a:pt x="341" y="65"/>
                    <a:pt x="341" y="65"/>
                    <a:pt x="341" y="65"/>
                  </a:cubicBezTo>
                  <a:cubicBezTo>
                    <a:pt x="340" y="65"/>
                    <a:pt x="340" y="65"/>
                    <a:pt x="340" y="65"/>
                  </a:cubicBezTo>
                  <a:cubicBezTo>
                    <a:pt x="340" y="65"/>
                    <a:pt x="340" y="65"/>
                    <a:pt x="340" y="65"/>
                  </a:cubicBezTo>
                  <a:cubicBezTo>
                    <a:pt x="340" y="65"/>
                    <a:pt x="340" y="65"/>
                    <a:pt x="340" y="65"/>
                  </a:cubicBezTo>
                  <a:cubicBezTo>
                    <a:pt x="340" y="65"/>
                    <a:pt x="340" y="65"/>
                    <a:pt x="340" y="65"/>
                  </a:cubicBezTo>
                  <a:cubicBezTo>
                    <a:pt x="340" y="66"/>
                    <a:pt x="340" y="66"/>
                    <a:pt x="340" y="66"/>
                  </a:cubicBezTo>
                  <a:cubicBezTo>
                    <a:pt x="340" y="66"/>
                    <a:pt x="340" y="66"/>
                    <a:pt x="340" y="66"/>
                  </a:cubicBezTo>
                  <a:cubicBezTo>
                    <a:pt x="340" y="67"/>
                    <a:pt x="340" y="67"/>
                    <a:pt x="340" y="67"/>
                  </a:cubicBezTo>
                  <a:cubicBezTo>
                    <a:pt x="340" y="67"/>
                    <a:pt x="340" y="67"/>
                    <a:pt x="340" y="67"/>
                  </a:cubicBezTo>
                  <a:cubicBezTo>
                    <a:pt x="340" y="67"/>
                    <a:pt x="340" y="67"/>
                    <a:pt x="340" y="67"/>
                  </a:cubicBezTo>
                  <a:cubicBezTo>
                    <a:pt x="340" y="93"/>
                    <a:pt x="339" y="119"/>
                    <a:pt x="339" y="145"/>
                  </a:cubicBezTo>
                  <a:cubicBezTo>
                    <a:pt x="339" y="145"/>
                    <a:pt x="338" y="145"/>
                    <a:pt x="337" y="145"/>
                  </a:cubicBezTo>
                  <a:cubicBezTo>
                    <a:pt x="337" y="145"/>
                    <a:pt x="336" y="145"/>
                    <a:pt x="336" y="145"/>
                  </a:cubicBezTo>
                  <a:cubicBezTo>
                    <a:pt x="335" y="145"/>
                    <a:pt x="334" y="145"/>
                    <a:pt x="334" y="145"/>
                  </a:cubicBezTo>
                  <a:cubicBezTo>
                    <a:pt x="333" y="145"/>
                    <a:pt x="333" y="145"/>
                    <a:pt x="332" y="145"/>
                  </a:cubicBezTo>
                  <a:cubicBezTo>
                    <a:pt x="332" y="145"/>
                    <a:pt x="331" y="145"/>
                    <a:pt x="330" y="145"/>
                  </a:cubicBezTo>
                  <a:cubicBezTo>
                    <a:pt x="330" y="145"/>
                    <a:pt x="329" y="145"/>
                    <a:pt x="328" y="145"/>
                  </a:cubicBezTo>
                  <a:cubicBezTo>
                    <a:pt x="328" y="145"/>
                    <a:pt x="328" y="145"/>
                    <a:pt x="328" y="145"/>
                  </a:cubicBezTo>
                  <a:cubicBezTo>
                    <a:pt x="327" y="145"/>
                    <a:pt x="327" y="145"/>
                    <a:pt x="327" y="145"/>
                  </a:cubicBezTo>
                  <a:cubicBezTo>
                    <a:pt x="327" y="145"/>
                    <a:pt x="326" y="145"/>
                    <a:pt x="326" y="145"/>
                  </a:cubicBezTo>
                  <a:cubicBezTo>
                    <a:pt x="325" y="145"/>
                    <a:pt x="324" y="145"/>
                    <a:pt x="324" y="145"/>
                  </a:cubicBezTo>
                  <a:cubicBezTo>
                    <a:pt x="323" y="145"/>
                    <a:pt x="322" y="145"/>
                    <a:pt x="322" y="145"/>
                  </a:cubicBezTo>
                  <a:cubicBezTo>
                    <a:pt x="321" y="145"/>
                    <a:pt x="321" y="145"/>
                    <a:pt x="321" y="145"/>
                  </a:cubicBezTo>
                  <a:cubicBezTo>
                    <a:pt x="321" y="145"/>
                    <a:pt x="321" y="145"/>
                    <a:pt x="321" y="145"/>
                  </a:cubicBezTo>
                  <a:cubicBezTo>
                    <a:pt x="320" y="145"/>
                    <a:pt x="320" y="145"/>
                    <a:pt x="320" y="145"/>
                  </a:cubicBezTo>
                  <a:cubicBezTo>
                    <a:pt x="320" y="145"/>
                    <a:pt x="320" y="145"/>
                    <a:pt x="320" y="145"/>
                  </a:cubicBezTo>
                  <a:cubicBezTo>
                    <a:pt x="320" y="145"/>
                    <a:pt x="320" y="145"/>
                    <a:pt x="320" y="145"/>
                  </a:cubicBezTo>
                  <a:cubicBezTo>
                    <a:pt x="319" y="145"/>
                    <a:pt x="319" y="145"/>
                    <a:pt x="319" y="145"/>
                  </a:cubicBezTo>
                  <a:cubicBezTo>
                    <a:pt x="319" y="145"/>
                    <a:pt x="319" y="145"/>
                    <a:pt x="319" y="145"/>
                  </a:cubicBezTo>
                  <a:cubicBezTo>
                    <a:pt x="318" y="146"/>
                    <a:pt x="318" y="146"/>
                    <a:pt x="318" y="146"/>
                  </a:cubicBezTo>
                  <a:cubicBezTo>
                    <a:pt x="318" y="146"/>
                    <a:pt x="318" y="146"/>
                    <a:pt x="318" y="146"/>
                  </a:cubicBezTo>
                  <a:cubicBezTo>
                    <a:pt x="317" y="146"/>
                    <a:pt x="317" y="146"/>
                    <a:pt x="317" y="146"/>
                  </a:cubicBezTo>
                  <a:cubicBezTo>
                    <a:pt x="316" y="146"/>
                    <a:pt x="316" y="146"/>
                    <a:pt x="316" y="146"/>
                  </a:cubicBezTo>
                  <a:cubicBezTo>
                    <a:pt x="316" y="146"/>
                    <a:pt x="316" y="146"/>
                    <a:pt x="316" y="146"/>
                  </a:cubicBezTo>
                  <a:cubicBezTo>
                    <a:pt x="315" y="146"/>
                    <a:pt x="315" y="146"/>
                    <a:pt x="315" y="146"/>
                  </a:cubicBezTo>
                  <a:cubicBezTo>
                    <a:pt x="315" y="146"/>
                    <a:pt x="315" y="146"/>
                    <a:pt x="315" y="146"/>
                  </a:cubicBezTo>
                  <a:cubicBezTo>
                    <a:pt x="315" y="146"/>
                    <a:pt x="315" y="146"/>
                    <a:pt x="315" y="146"/>
                  </a:cubicBezTo>
                  <a:cubicBezTo>
                    <a:pt x="314" y="146"/>
                    <a:pt x="314" y="146"/>
                    <a:pt x="314" y="146"/>
                  </a:cubicBezTo>
                  <a:cubicBezTo>
                    <a:pt x="313" y="146"/>
                    <a:pt x="313" y="146"/>
                    <a:pt x="313" y="146"/>
                  </a:cubicBezTo>
                  <a:cubicBezTo>
                    <a:pt x="313" y="146"/>
                    <a:pt x="313" y="146"/>
                    <a:pt x="313" y="146"/>
                  </a:cubicBezTo>
                  <a:cubicBezTo>
                    <a:pt x="312" y="146"/>
                    <a:pt x="312" y="146"/>
                    <a:pt x="311" y="146"/>
                  </a:cubicBezTo>
                  <a:cubicBezTo>
                    <a:pt x="311" y="146"/>
                    <a:pt x="311" y="146"/>
                    <a:pt x="311" y="146"/>
                  </a:cubicBezTo>
                  <a:cubicBezTo>
                    <a:pt x="311" y="146"/>
                    <a:pt x="311" y="146"/>
                    <a:pt x="311" y="146"/>
                  </a:cubicBezTo>
                  <a:cubicBezTo>
                    <a:pt x="311" y="146"/>
                    <a:pt x="311" y="146"/>
                    <a:pt x="311" y="146"/>
                  </a:cubicBezTo>
                  <a:cubicBezTo>
                    <a:pt x="311" y="146"/>
                    <a:pt x="310" y="146"/>
                    <a:pt x="310" y="147"/>
                  </a:cubicBezTo>
                  <a:cubicBezTo>
                    <a:pt x="310" y="147"/>
                    <a:pt x="309" y="147"/>
                    <a:pt x="309" y="147"/>
                  </a:cubicBezTo>
                  <a:cubicBezTo>
                    <a:pt x="308" y="147"/>
                    <a:pt x="308" y="147"/>
                    <a:pt x="308" y="147"/>
                  </a:cubicBezTo>
                  <a:cubicBezTo>
                    <a:pt x="308" y="147"/>
                    <a:pt x="308" y="147"/>
                    <a:pt x="308" y="147"/>
                  </a:cubicBezTo>
                  <a:cubicBezTo>
                    <a:pt x="308" y="147"/>
                    <a:pt x="308" y="147"/>
                    <a:pt x="308" y="147"/>
                  </a:cubicBezTo>
                  <a:cubicBezTo>
                    <a:pt x="307" y="147"/>
                    <a:pt x="307" y="147"/>
                    <a:pt x="307" y="147"/>
                  </a:cubicBezTo>
                  <a:cubicBezTo>
                    <a:pt x="307" y="147"/>
                    <a:pt x="307" y="147"/>
                    <a:pt x="307" y="147"/>
                  </a:cubicBezTo>
                  <a:cubicBezTo>
                    <a:pt x="306" y="147"/>
                    <a:pt x="306" y="147"/>
                    <a:pt x="306" y="147"/>
                  </a:cubicBezTo>
                  <a:cubicBezTo>
                    <a:pt x="306" y="148"/>
                    <a:pt x="306" y="148"/>
                    <a:pt x="306" y="148"/>
                  </a:cubicBezTo>
                  <a:cubicBezTo>
                    <a:pt x="305" y="148"/>
                    <a:pt x="305" y="148"/>
                    <a:pt x="305" y="148"/>
                  </a:cubicBezTo>
                  <a:cubicBezTo>
                    <a:pt x="305" y="148"/>
                    <a:pt x="305" y="148"/>
                    <a:pt x="305" y="148"/>
                  </a:cubicBezTo>
                  <a:cubicBezTo>
                    <a:pt x="305" y="148"/>
                    <a:pt x="305" y="148"/>
                    <a:pt x="305" y="148"/>
                  </a:cubicBezTo>
                  <a:cubicBezTo>
                    <a:pt x="305" y="148"/>
                    <a:pt x="305" y="148"/>
                    <a:pt x="305" y="148"/>
                  </a:cubicBezTo>
                  <a:cubicBezTo>
                    <a:pt x="304" y="148"/>
                    <a:pt x="304" y="148"/>
                    <a:pt x="304" y="148"/>
                  </a:cubicBezTo>
                  <a:cubicBezTo>
                    <a:pt x="304" y="148"/>
                    <a:pt x="304" y="148"/>
                    <a:pt x="304" y="148"/>
                  </a:cubicBezTo>
                  <a:cubicBezTo>
                    <a:pt x="304" y="148"/>
                    <a:pt x="304" y="148"/>
                    <a:pt x="304" y="148"/>
                  </a:cubicBezTo>
                  <a:cubicBezTo>
                    <a:pt x="304" y="149"/>
                    <a:pt x="304" y="149"/>
                    <a:pt x="304" y="149"/>
                  </a:cubicBezTo>
                  <a:cubicBezTo>
                    <a:pt x="304" y="149"/>
                    <a:pt x="304" y="149"/>
                    <a:pt x="304" y="149"/>
                  </a:cubicBezTo>
                  <a:cubicBezTo>
                    <a:pt x="304" y="149"/>
                    <a:pt x="304" y="149"/>
                    <a:pt x="304" y="149"/>
                  </a:cubicBezTo>
                  <a:cubicBezTo>
                    <a:pt x="304" y="149"/>
                    <a:pt x="304" y="149"/>
                    <a:pt x="304" y="149"/>
                  </a:cubicBezTo>
                  <a:cubicBezTo>
                    <a:pt x="304" y="149"/>
                    <a:pt x="304" y="149"/>
                    <a:pt x="304" y="149"/>
                  </a:cubicBezTo>
                  <a:cubicBezTo>
                    <a:pt x="303" y="149"/>
                    <a:pt x="303" y="149"/>
                    <a:pt x="303" y="149"/>
                  </a:cubicBezTo>
                  <a:cubicBezTo>
                    <a:pt x="303" y="149"/>
                    <a:pt x="303" y="149"/>
                    <a:pt x="303" y="149"/>
                  </a:cubicBezTo>
                  <a:cubicBezTo>
                    <a:pt x="303" y="149"/>
                    <a:pt x="303" y="149"/>
                    <a:pt x="303" y="149"/>
                  </a:cubicBezTo>
                  <a:cubicBezTo>
                    <a:pt x="303" y="149"/>
                    <a:pt x="303" y="149"/>
                    <a:pt x="303" y="149"/>
                  </a:cubicBezTo>
                  <a:cubicBezTo>
                    <a:pt x="303" y="149"/>
                    <a:pt x="303" y="149"/>
                    <a:pt x="303" y="149"/>
                  </a:cubicBezTo>
                  <a:cubicBezTo>
                    <a:pt x="303" y="149"/>
                    <a:pt x="303" y="149"/>
                    <a:pt x="303" y="149"/>
                  </a:cubicBezTo>
                  <a:cubicBezTo>
                    <a:pt x="303" y="149"/>
                    <a:pt x="303" y="149"/>
                    <a:pt x="303" y="149"/>
                  </a:cubicBezTo>
                  <a:cubicBezTo>
                    <a:pt x="303" y="150"/>
                    <a:pt x="303" y="150"/>
                    <a:pt x="303" y="150"/>
                  </a:cubicBezTo>
                  <a:cubicBezTo>
                    <a:pt x="302" y="150"/>
                    <a:pt x="302" y="150"/>
                    <a:pt x="302" y="150"/>
                  </a:cubicBezTo>
                  <a:cubicBezTo>
                    <a:pt x="302" y="150"/>
                    <a:pt x="302" y="150"/>
                    <a:pt x="302" y="150"/>
                  </a:cubicBezTo>
                  <a:cubicBezTo>
                    <a:pt x="302" y="150"/>
                    <a:pt x="302" y="150"/>
                    <a:pt x="302" y="150"/>
                  </a:cubicBezTo>
                  <a:cubicBezTo>
                    <a:pt x="302" y="150"/>
                    <a:pt x="302" y="150"/>
                    <a:pt x="302" y="150"/>
                  </a:cubicBezTo>
                  <a:cubicBezTo>
                    <a:pt x="302" y="150"/>
                    <a:pt x="302" y="150"/>
                    <a:pt x="302" y="150"/>
                  </a:cubicBezTo>
                  <a:cubicBezTo>
                    <a:pt x="302" y="150"/>
                    <a:pt x="302" y="150"/>
                    <a:pt x="302" y="150"/>
                  </a:cubicBezTo>
                  <a:cubicBezTo>
                    <a:pt x="302" y="150"/>
                    <a:pt x="302" y="150"/>
                    <a:pt x="302" y="150"/>
                  </a:cubicBezTo>
                  <a:cubicBezTo>
                    <a:pt x="302" y="150"/>
                    <a:pt x="302" y="150"/>
                    <a:pt x="302" y="150"/>
                  </a:cubicBezTo>
                  <a:cubicBezTo>
                    <a:pt x="302" y="150"/>
                    <a:pt x="302" y="150"/>
                    <a:pt x="302" y="150"/>
                  </a:cubicBezTo>
                  <a:cubicBezTo>
                    <a:pt x="302" y="150"/>
                    <a:pt x="302" y="150"/>
                    <a:pt x="302" y="150"/>
                  </a:cubicBezTo>
                  <a:cubicBezTo>
                    <a:pt x="302" y="151"/>
                    <a:pt x="302" y="151"/>
                    <a:pt x="302" y="151"/>
                  </a:cubicBezTo>
                  <a:cubicBezTo>
                    <a:pt x="302" y="151"/>
                    <a:pt x="302" y="151"/>
                    <a:pt x="302" y="151"/>
                  </a:cubicBezTo>
                  <a:cubicBezTo>
                    <a:pt x="302" y="151"/>
                    <a:pt x="302" y="151"/>
                    <a:pt x="302" y="151"/>
                  </a:cubicBezTo>
                  <a:cubicBezTo>
                    <a:pt x="302" y="151"/>
                    <a:pt x="302" y="151"/>
                    <a:pt x="302" y="151"/>
                  </a:cubicBezTo>
                  <a:cubicBezTo>
                    <a:pt x="302" y="151"/>
                    <a:pt x="302" y="151"/>
                    <a:pt x="302" y="151"/>
                  </a:cubicBezTo>
                  <a:cubicBezTo>
                    <a:pt x="302" y="151"/>
                    <a:pt x="302" y="151"/>
                    <a:pt x="302" y="151"/>
                  </a:cubicBezTo>
                  <a:cubicBezTo>
                    <a:pt x="301" y="151"/>
                    <a:pt x="301" y="151"/>
                    <a:pt x="301" y="151"/>
                  </a:cubicBezTo>
                  <a:cubicBezTo>
                    <a:pt x="301" y="151"/>
                    <a:pt x="301" y="151"/>
                    <a:pt x="301" y="151"/>
                  </a:cubicBezTo>
                  <a:cubicBezTo>
                    <a:pt x="301" y="152"/>
                    <a:pt x="301" y="152"/>
                    <a:pt x="301" y="152"/>
                  </a:cubicBezTo>
                  <a:cubicBezTo>
                    <a:pt x="301" y="152"/>
                    <a:pt x="301" y="152"/>
                    <a:pt x="301" y="152"/>
                  </a:cubicBezTo>
                  <a:cubicBezTo>
                    <a:pt x="301" y="152"/>
                    <a:pt x="301" y="152"/>
                    <a:pt x="301" y="152"/>
                  </a:cubicBezTo>
                  <a:cubicBezTo>
                    <a:pt x="301" y="152"/>
                    <a:pt x="301" y="152"/>
                    <a:pt x="301" y="152"/>
                  </a:cubicBezTo>
                  <a:cubicBezTo>
                    <a:pt x="301" y="152"/>
                    <a:pt x="301" y="152"/>
                    <a:pt x="301" y="152"/>
                  </a:cubicBezTo>
                  <a:cubicBezTo>
                    <a:pt x="301" y="152"/>
                    <a:pt x="301" y="152"/>
                    <a:pt x="301" y="152"/>
                  </a:cubicBezTo>
                  <a:cubicBezTo>
                    <a:pt x="301" y="165"/>
                    <a:pt x="301" y="177"/>
                    <a:pt x="301" y="190"/>
                  </a:cubicBezTo>
                  <a:cubicBezTo>
                    <a:pt x="300" y="190"/>
                    <a:pt x="299" y="190"/>
                    <a:pt x="299" y="191"/>
                  </a:cubicBezTo>
                  <a:cubicBezTo>
                    <a:pt x="298" y="191"/>
                    <a:pt x="296" y="191"/>
                    <a:pt x="295" y="192"/>
                  </a:cubicBezTo>
                  <a:cubicBezTo>
                    <a:pt x="295" y="192"/>
                    <a:pt x="294" y="192"/>
                    <a:pt x="294" y="192"/>
                  </a:cubicBezTo>
                  <a:cubicBezTo>
                    <a:pt x="293" y="192"/>
                    <a:pt x="292" y="192"/>
                    <a:pt x="290" y="193"/>
                  </a:cubicBezTo>
                  <a:cubicBezTo>
                    <a:pt x="290" y="193"/>
                    <a:pt x="290" y="193"/>
                    <a:pt x="290" y="193"/>
                  </a:cubicBezTo>
                  <a:cubicBezTo>
                    <a:pt x="289" y="193"/>
                    <a:pt x="287" y="193"/>
                    <a:pt x="286" y="193"/>
                  </a:cubicBezTo>
                  <a:cubicBezTo>
                    <a:pt x="286" y="194"/>
                    <a:pt x="285" y="194"/>
                    <a:pt x="285" y="194"/>
                  </a:cubicBezTo>
                  <a:cubicBezTo>
                    <a:pt x="283" y="194"/>
                    <a:pt x="282" y="194"/>
                    <a:pt x="281" y="194"/>
                  </a:cubicBezTo>
                  <a:cubicBezTo>
                    <a:pt x="280" y="194"/>
                    <a:pt x="280" y="194"/>
                    <a:pt x="280" y="194"/>
                  </a:cubicBezTo>
                  <a:cubicBezTo>
                    <a:pt x="279" y="194"/>
                    <a:pt x="277" y="195"/>
                    <a:pt x="275" y="195"/>
                  </a:cubicBezTo>
                  <a:cubicBezTo>
                    <a:pt x="275" y="195"/>
                    <a:pt x="275" y="195"/>
                    <a:pt x="275" y="195"/>
                  </a:cubicBezTo>
                  <a:cubicBezTo>
                    <a:pt x="273" y="195"/>
                    <a:pt x="272" y="195"/>
                    <a:pt x="270" y="195"/>
                  </a:cubicBezTo>
                  <a:cubicBezTo>
                    <a:pt x="270" y="195"/>
                    <a:pt x="270" y="195"/>
                    <a:pt x="270" y="195"/>
                  </a:cubicBezTo>
                  <a:cubicBezTo>
                    <a:pt x="266" y="195"/>
                    <a:pt x="262" y="196"/>
                    <a:pt x="258" y="196"/>
                  </a:cubicBezTo>
                  <a:cubicBezTo>
                    <a:pt x="253" y="196"/>
                    <a:pt x="248" y="196"/>
                    <a:pt x="243" y="195"/>
                  </a:cubicBezTo>
                  <a:cubicBezTo>
                    <a:pt x="243" y="195"/>
                    <a:pt x="243" y="195"/>
                    <a:pt x="243" y="195"/>
                  </a:cubicBezTo>
                  <a:cubicBezTo>
                    <a:pt x="240" y="195"/>
                    <a:pt x="237" y="195"/>
                    <a:pt x="235" y="195"/>
                  </a:cubicBezTo>
                  <a:cubicBezTo>
                    <a:pt x="235" y="195"/>
                    <a:pt x="235" y="195"/>
                    <a:pt x="235" y="195"/>
                  </a:cubicBezTo>
                  <a:cubicBezTo>
                    <a:pt x="232" y="195"/>
                    <a:pt x="230" y="195"/>
                    <a:pt x="227" y="194"/>
                  </a:cubicBezTo>
                  <a:cubicBezTo>
                    <a:pt x="227" y="194"/>
                    <a:pt x="227" y="194"/>
                    <a:pt x="227" y="194"/>
                  </a:cubicBezTo>
                  <a:cubicBezTo>
                    <a:pt x="225" y="194"/>
                    <a:pt x="222" y="194"/>
                    <a:pt x="220" y="194"/>
                  </a:cubicBezTo>
                  <a:cubicBezTo>
                    <a:pt x="220" y="194"/>
                    <a:pt x="220" y="194"/>
                    <a:pt x="220" y="194"/>
                  </a:cubicBezTo>
                  <a:cubicBezTo>
                    <a:pt x="217" y="193"/>
                    <a:pt x="215" y="193"/>
                    <a:pt x="213" y="193"/>
                  </a:cubicBezTo>
                  <a:cubicBezTo>
                    <a:pt x="213" y="193"/>
                    <a:pt x="213" y="193"/>
                    <a:pt x="213" y="193"/>
                  </a:cubicBezTo>
                  <a:cubicBezTo>
                    <a:pt x="210" y="193"/>
                    <a:pt x="208" y="192"/>
                    <a:pt x="206" y="192"/>
                  </a:cubicBezTo>
                  <a:cubicBezTo>
                    <a:pt x="206" y="192"/>
                    <a:pt x="206" y="192"/>
                    <a:pt x="206" y="192"/>
                  </a:cubicBezTo>
                  <a:cubicBezTo>
                    <a:pt x="204" y="192"/>
                    <a:pt x="202" y="191"/>
                    <a:pt x="200" y="191"/>
                  </a:cubicBezTo>
                  <a:cubicBezTo>
                    <a:pt x="199" y="191"/>
                    <a:pt x="198" y="190"/>
                    <a:pt x="197" y="190"/>
                  </a:cubicBezTo>
                  <a:cubicBezTo>
                    <a:pt x="197" y="190"/>
                    <a:pt x="197" y="190"/>
                    <a:pt x="197" y="190"/>
                  </a:cubicBezTo>
                  <a:cubicBezTo>
                    <a:pt x="196" y="190"/>
                    <a:pt x="196" y="190"/>
                    <a:pt x="195" y="190"/>
                  </a:cubicBezTo>
                  <a:cubicBezTo>
                    <a:pt x="194" y="189"/>
                    <a:pt x="192" y="189"/>
                    <a:pt x="191" y="188"/>
                  </a:cubicBezTo>
                  <a:cubicBezTo>
                    <a:pt x="190" y="188"/>
                    <a:pt x="190" y="188"/>
                    <a:pt x="190" y="188"/>
                  </a:cubicBezTo>
                  <a:cubicBezTo>
                    <a:pt x="190" y="188"/>
                    <a:pt x="190" y="188"/>
                    <a:pt x="190" y="188"/>
                  </a:cubicBezTo>
                  <a:cubicBezTo>
                    <a:pt x="190" y="177"/>
                    <a:pt x="190" y="167"/>
                    <a:pt x="190" y="157"/>
                  </a:cubicBezTo>
                  <a:cubicBezTo>
                    <a:pt x="190" y="156"/>
                    <a:pt x="190" y="156"/>
                    <a:pt x="190" y="155"/>
                  </a:cubicBezTo>
                  <a:cubicBezTo>
                    <a:pt x="190" y="154"/>
                    <a:pt x="189" y="154"/>
                    <a:pt x="189" y="153"/>
                  </a:cubicBezTo>
                  <a:cubicBezTo>
                    <a:pt x="189" y="153"/>
                    <a:pt x="188" y="152"/>
                    <a:pt x="188" y="152"/>
                  </a:cubicBezTo>
                  <a:cubicBezTo>
                    <a:pt x="187" y="151"/>
                    <a:pt x="187" y="151"/>
                    <a:pt x="186" y="150"/>
                  </a:cubicBezTo>
                  <a:cubicBezTo>
                    <a:pt x="185" y="150"/>
                    <a:pt x="185" y="150"/>
                    <a:pt x="185" y="150"/>
                  </a:cubicBezTo>
                  <a:cubicBezTo>
                    <a:pt x="185" y="149"/>
                    <a:pt x="185" y="149"/>
                    <a:pt x="185" y="149"/>
                  </a:cubicBezTo>
                  <a:cubicBezTo>
                    <a:pt x="185" y="149"/>
                    <a:pt x="185" y="149"/>
                    <a:pt x="185" y="149"/>
                  </a:cubicBezTo>
                  <a:cubicBezTo>
                    <a:pt x="185" y="149"/>
                    <a:pt x="185" y="149"/>
                    <a:pt x="185" y="149"/>
                  </a:cubicBezTo>
                  <a:cubicBezTo>
                    <a:pt x="184" y="149"/>
                    <a:pt x="184" y="149"/>
                    <a:pt x="184" y="149"/>
                  </a:cubicBezTo>
                  <a:cubicBezTo>
                    <a:pt x="183" y="149"/>
                    <a:pt x="183" y="149"/>
                    <a:pt x="183" y="149"/>
                  </a:cubicBezTo>
                  <a:cubicBezTo>
                    <a:pt x="183" y="149"/>
                    <a:pt x="183" y="149"/>
                    <a:pt x="183" y="149"/>
                  </a:cubicBezTo>
                  <a:cubicBezTo>
                    <a:pt x="183" y="149"/>
                    <a:pt x="183" y="149"/>
                    <a:pt x="183" y="149"/>
                  </a:cubicBezTo>
                  <a:cubicBezTo>
                    <a:pt x="183" y="149"/>
                    <a:pt x="183" y="149"/>
                    <a:pt x="183" y="149"/>
                  </a:cubicBezTo>
                  <a:cubicBezTo>
                    <a:pt x="182" y="148"/>
                    <a:pt x="182" y="148"/>
                    <a:pt x="182" y="148"/>
                  </a:cubicBezTo>
                  <a:cubicBezTo>
                    <a:pt x="182" y="148"/>
                    <a:pt x="182" y="148"/>
                    <a:pt x="182" y="148"/>
                  </a:cubicBezTo>
                  <a:cubicBezTo>
                    <a:pt x="181" y="148"/>
                    <a:pt x="181" y="148"/>
                    <a:pt x="181" y="148"/>
                  </a:cubicBezTo>
                  <a:cubicBezTo>
                    <a:pt x="181" y="148"/>
                    <a:pt x="181" y="148"/>
                    <a:pt x="181" y="148"/>
                  </a:cubicBezTo>
                  <a:cubicBezTo>
                    <a:pt x="181" y="148"/>
                    <a:pt x="181" y="148"/>
                    <a:pt x="181" y="148"/>
                  </a:cubicBezTo>
                  <a:cubicBezTo>
                    <a:pt x="181" y="148"/>
                    <a:pt x="181" y="148"/>
                    <a:pt x="181" y="148"/>
                  </a:cubicBezTo>
                  <a:cubicBezTo>
                    <a:pt x="181" y="148"/>
                    <a:pt x="181" y="148"/>
                    <a:pt x="181" y="148"/>
                  </a:cubicBezTo>
                  <a:cubicBezTo>
                    <a:pt x="180" y="148"/>
                    <a:pt x="180" y="148"/>
                    <a:pt x="180" y="148"/>
                  </a:cubicBezTo>
                  <a:cubicBezTo>
                    <a:pt x="180" y="148"/>
                    <a:pt x="180" y="148"/>
                    <a:pt x="180" y="148"/>
                  </a:cubicBezTo>
                  <a:cubicBezTo>
                    <a:pt x="180" y="148"/>
                    <a:pt x="180" y="148"/>
                    <a:pt x="180" y="148"/>
                  </a:cubicBezTo>
                  <a:cubicBezTo>
                    <a:pt x="179" y="148"/>
                    <a:pt x="179" y="148"/>
                    <a:pt x="179" y="148"/>
                  </a:cubicBezTo>
                  <a:cubicBezTo>
                    <a:pt x="179" y="148"/>
                    <a:pt x="179" y="148"/>
                    <a:pt x="179" y="148"/>
                  </a:cubicBezTo>
                  <a:cubicBezTo>
                    <a:pt x="179" y="148"/>
                    <a:pt x="179" y="148"/>
                    <a:pt x="179" y="148"/>
                  </a:cubicBezTo>
                  <a:cubicBezTo>
                    <a:pt x="179" y="148"/>
                    <a:pt x="179" y="148"/>
                    <a:pt x="179" y="148"/>
                  </a:cubicBezTo>
                  <a:cubicBezTo>
                    <a:pt x="178" y="148"/>
                    <a:pt x="178" y="148"/>
                    <a:pt x="178" y="148"/>
                  </a:cubicBezTo>
                  <a:cubicBezTo>
                    <a:pt x="178" y="148"/>
                    <a:pt x="178" y="148"/>
                    <a:pt x="178" y="148"/>
                  </a:cubicBezTo>
                  <a:cubicBezTo>
                    <a:pt x="177" y="148"/>
                    <a:pt x="177" y="148"/>
                    <a:pt x="177" y="148"/>
                  </a:cubicBezTo>
                  <a:cubicBezTo>
                    <a:pt x="177" y="148"/>
                    <a:pt x="177" y="148"/>
                    <a:pt x="177" y="148"/>
                  </a:cubicBezTo>
                  <a:cubicBezTo>
                    <a:pt x="177" y="148"/>
                    <a:pt x="177" y="148"/>
                    <a:pt x="177" y="148"/>
                  </a:cubicBezTo>
                  <a:cubicBezTo>
                    <a:pt x="176" y="147"/>
                    <a:pt x="176" y="147"/>
                    <a:pt x="176" y="147"/>
                  </a:cubicBezTo>
                  <a:cubicBezTo>
                    <a:pt x="176" y="147"/>
                    <a:pt x="176" y="147"/>
                    <a:pt x="176" y="147"/>
                  </a:cubicBezTo>
                  <a:cubicBezTo>
                    <a:pt x="175" y="147"/>
                    <a:pt x="175" y="147"/>
                    <a:pt x="175" y="147"/>
                  </a:cubicBezTo>
                  <a:cubicBezTo>
                    <a:pt x="175" y="147"/>
                    <a:pt x="175" y="147"/>
                    <a:pt x="175" y="147"/>
                  </a:cubicBezTo>
                  <a:cubicBezTo>
                    <a:pt x="174" y="147"/>
                    <a:pt x="174" y="147"/>
                    <a:pt x="174" y="147"/>
                  </a:cubicBezTo>
                  <a:cubicBezTo>
                    <a:pt x="173" y="147"/>
                    <a:pt x="173" y="147"/>
                    <a:pt x="173" y="147"/>
                  </a:cubicBezTo>
                  <a:cubicBezTo>
                    <a:pt x="173" y="147"/>
                    <a:pt x="173" y="147"/>
                    <a:pt x="173" y="147"/>
                  </a:cubicBezTo>
                  <a:cubicBezTo>
                    <a:pt x="172" y="147"/>
                    <a:pt x="172" y="147"/>
                    <a:pt x="172" y="147"/>
                  </a:cubicBezTo>
                  <a:cubicBezTo>
                    <a:pt x="171" y="147"/>
                    <a:pt x="171" y="147"/>
                    <a:pt x="171" y="147"/>
                  </a:cubicBezTo>
                  <a:cubicBezTo>
                    <a:pt x="171" y="147"/>
                    <a:pt x="171" y="147"/>
                    <a:pt x="171" y="147"/>
                  </a:cubicBezTo>
                  <a:cubicBezTo>
                    <a:pt x="170" y="147"/>
                    <a:pt x="170" y="147"/>
                    <a:pt x="170" y="147"/>
                  </a:cubicBezTo>
                  <a:cubicBezTo>
                    <a:pt x="169" y="147"/>
                    <a:pt x="169" y="147"/>
                    <a:pt x="169" y="147"/>
                  </a:cubicBezTo>
                  <a:cubicBezTo>
                    <a:pt x="168" y="147"/>
                    <a:pt x="168" y="147"/>
                    <a:pt x="168" y="147"/>
                  </a:cubicBezTo>
                  <a:cubicBezTo>
                    <a:pt x="167" y="147"/>
                    <a:pt x="167" y="147"/>
                    <a:pt x="167" y="147"/>
                  </a:cubicBezTo>
                  <a:cubicBezTo>
                    <a:pt x="167" y="147"/>
                    <a:pt x="166" y="147"/>
                    <a:pt x="166" y="147"/>
                  </a:cubicBezTo>
                  <a:cubicBezTo>
                    <a:pt x="165" y="147"/>
                    <a:pt x="165" y="147"/>
                    <a:pt x="164" y="147"/>
                  </a:cubicBezTo>
                  <a:cubicBezTo>
                    <a:pt x="164" y="147"/>
                    <a:pt x="163" y="147"/>
                    <a:pt x="163" y="147"/>
                  </a:cubicBezTo>
                  <a:cubicBezTo>
                    <a:pt x="162" y="147"/>
                    <a:pt x="162" y="147"/>
                    <a:pt x="161" y="146"/>
                  </a:cubicBezTo>
                  <a:cubicBezTo>
                    <a:pt x="161" y="146"/>
                    <a:pt x="161" y="146"/>
                    <a:pt x="161" y="146"/>
                  </a:cubicBezTo>
                  <a:cubicBezTo>
                    <a:pt x="161" y="146"/>
                    <a:pt x="161" y="146"/>
                    <a:pt x="161" y="146"/>
                  </a:cubicBezTo>
                  <a:cubicBezTo>
                    <a:pt x="160" y="146"/>
                    <a:pt x="160" y="146"/>
                    <a:pt x="159" y="146"/>
                  </a:cubicBezTo>
                  <a:cubicBezTo>
                    <a:pt x="159" y="146"/>
                    <a:pt x="158" y="146"/>
                    <a:pt x="157" y="146"/>
                  </a:cubicBezTo>
                  <a:cubicBezTo>
                    <a:pt x="157" y="146"/>
                    <a:pt x="157" y="146"/>
                    <a:pt x="157" y="146"/>
                  </a:cubicBezTo>
                  <a:cubicBezTo>
                    <a:pt x="156" y="146"/>
                    <a:pt x="156" y="146"/>
                    <a:pt x="156" y="146"/>
                  </a:cubicBezTo>
                  <a:cubicBezTo>
                    <a:pt x="155" y="146"/>
                    <a:pt x="155" y="146"/>
                    <a:pt x="155" y="146"/>
                  </a:cubicBezTo>
                  <a:cubicBezTo>
                    <a:pt x="154" y="146"/>
                    <a:pt x="154" y="146"/>
                    <a:pt x="153" y="146"/>
                  </a:cubicBezTo>
                  <a:cubicBezTo>
                    <a:pt x="152" y="146"/>
                    <a:pt x="152" y="146"/>
                    <a:pt x="152" y="146"/>
                  </a:cubicBezTo>
                  <a:cubicBezTo>
                    <a:pt x="152" y="146"/>
                    <a:pt x="151" y="146"/>
                    <a:pt x="151" y="146"/>
                  </a:cubicBezTo>
                  <a:cubicBezTo>
                    <a:pt x="150" y="146"/>
                    <a:pt x="150" y="146"/>
                    <a:pt x="150" y="146"/>
                  </a:cubicBezTo>
                  <a:cubicBezTo>
                    <a:pt x="149" y="146"/>
                    <a:pt x="148" y="146"/>
                    <a:pt x="148" y="146"/>
                  </a:cubicBezTo>
                  <a:cubicBezTo>
                    <a:pt x="148" y="146"/>
                    <a:pt x="147" y="146"/>
                    <a:pt x="147" y="146"/>
                  </a:cubicBezTo>
                  <a:cubicBezTo>
                    <a:pt x="146" y="146"/>
                    <a:pt x="146" y="146"/>
                    <a:pt x="146" y="146"/>
                  </a:cubicBezTo>
                  <a:cubicBezTo>
                    <a:pt x="146" y="146"/>
                    <a:pt x="146" y="146"/>
                    <a:pt x="146" y="146"/>
                  </a:cubicBezTo>
                  <a:cubicBezTo>
                    <a:pt x="145" y="146"/>
                    <a:pt x="144" y="146"/>
                    <a:pt x="143" y="146"/>
                  </a:cubicBezTo>
                  <a:cubicBezTo>
                    <a:pt x="141" y="146"/>
                    <a:pt x="140" y="146"/>
                    <a:pt x="139" y="146"/>
                  </a:cubicBezTo>
                  <a:cubicBezTo>
                    <a:pt x="138" y="146"/>
                    <a:pt x="137" y="146"/>
                    <a:pt x="137" y="146"/>
                  </a:cubicBezTo>
                  <a:cubicBezTo>
                    <a:pt x="136" y="146"/>
                    <a:pt x="136" y="146"/>
                    <a:pt x="136" y="146"/>
                  </a:cubicBezTo>
                  <a:cubicBezTo>
                    <a:pt x="136" y="146"/>
                    <a:pt x="136" y="146"/>
                    <a:pt x="136" y="146"/>
                  </a:cubicBezTo>
                  <a:cubicBezTo>
                    <a:pt x="135" y="146"/>
                    <a:pt x="133" y="146"/>
                    <a:pt x="132" y="146"/>
                  </a:cubicBezTo>
                  <a:cubicBezTo>
                    <a:pt x="131" y="146"/>
                    <a:pt x="130" y="146"/>
                    <a:pt x="129" y="146"/>
                  </a:cubicBezTo>
                  <a:cubicBezTo>
                    <a:pt x="129" y="146"/>
                    <a:pt x="128" y="146"/>
                    <a:pt x="128" y="146"/>
                  </a:cubicBezTo>
                  <a:cubicBezTo>
                    <a:pt x="127" y="82"/>
                    <a:pt x="127" y="82"/>
                    <a:pt x="127" y="82"/>
                  </a:cubicBezTo>
                  <a:cubicBezTo>
                    <a:pt x="127" y="81"/>
                    <a:pt x="127" y="80"/>
                    <a:pt x="126" y="78"/>
                  </a:cubicBezTo>
                  <a:cubicBezTo>
                    <a:pt x="125" y="77"/>
                    <a:pt x="124" y="75"/>
                    <a:pt x="123" y="74"/>
                  </a:cubicBezTo>
                  <a:cubicBezTo>
                    <a:pt x="122" y="73"/>
                    <a:pt x="121" y="71"/>
                    <a:pt x="119" y="70"/>
                  </a:cubicBezTo>
                  <a:cubicBezTo>
                    <a:pt x="118" y="69"/>
                    <a:pt x="116" y="68"/>
                    <a:pt x="114" y="67"/>
                  </a:cubicBezTo>
                  <a:cubicBezTo>
                    <a:pt x="114" y="67"/>
                    <a:pt x="114" y="66"/>
                    <a:pt x="113" y="66"/>
                  </a:cubicBezTo>
                  <a:cubicBezTo>
                    <a:pt x="113" y="66"/>
                    <a:pt x="112" y="66"/>
                    <a:pt x="112" y="66"/>
                  </a:cubicBezTo>
                  <a:cubicBezTo>
                    <a:pt x="112" y="66"/>
                    <a:pt x="112" y="66"/>
                    <a:pt x="112" y="66"/>
                  </a:cubicBezTo>
                  <a:cubicBezTo>
                    <a:pt x="112" y="66"/>
                    <a:pt x="112" y="66"/>
                    <a:pt x="112" y="66"/>
                  </a:cubicBezTo>
                  <a:cubicBezTo>
                    <a:pt x="111" y="65"/>
                    <a:pt x="111" y="65"/>
                    <a:pt x="110" y="65"/>
                  </a:cubicBezTo>
                  <a:cubicBezTo>
                    <a:pt x="110" y="65"/>
                    <a:pt x="109" y="65"/>
                    <a:pt x="108" y="65"/>
                  </a:cubicBezTo>
                  <a:cubicBezTo>
                    <a:pt x="108" y="65"/>
                    <a:pt x="108" y="65"/>
                    <a:pt x="108" y="65"/>
                  </a:cubicBezTo>
                  <a:cubicBezTo>
                    <a:pt x="108" y="65"/>
                    <a:pt x="108" y="65"/>
                    <a:pt x="108" y="65"/>
                  </a:cubicBezTo>
                  <a:cubicBezTo>
                    <a:pt x="108" y="65"/>
                    <a:pt x="108" y="65"/>
                    <a:pt x="108" y="65"/>
                  </a:cubicBezTo>
                  <a:cubicBezTo>
                    <a:pt x="108" y="65"/>
                    <a:pt x="108" y="65"/>
                    <a:pt x="108" y="65"/>
                  </a:cubicBezTo>
                  <a:cubicBezTo>
                    <a:pt x="107" y="64"/>
                    <a:pt x="107" y="64"/>
                    <a:pt x="107" y="64"/>
                  </a:cubicBezTo>
                  <a:cubicBezTo>
                    <a:pt x="107" y="64"/>
                    <a:pt x="107" y="64"/>
                    <a:pt x="107" y="64"/>
                  </a:cubicBezTo>
                  <a:cubicBezTo>
                    <a:pt x="106" y="64"/>
                    <a:pt x="106" y="64"/>
                    <a:pt x="106" y="64"/>
                  </a:cubicBezTo>
                  <a:cubicBezTo>
                    <a:pt x="106" y="64"/>
                    <a:pt x="106" y="64"/>
                    <a:pt x="106" y="64"/>
                  </a:cubicBezTo>
                  <a:cubicBezTo>
                    <a:pt x="105" y="64"/>
                    <a:pt x="105" y="64"/>
                    <a:pt x="105" y="64"/>
                  </a:cubicBezTo>
                  <a:cubicBezTo>
                    <a:pt x="105" y="64"/>
                    <a:pt x="105" y="64"/>
                    <a:pt x="105" y="64"/>
                  </a:cubicBezTo>
                  <a:cubicBezTo>
                    <a:pt x="104" y="64"/>
                    <a:pt x="104" y="64"/>
                    <a:pt x="104" y="64"/>
                  </a:cubicBezTo>
                  <a:cubicBezTo>
                    <a:pt x="104" y="64"/>
                    <a:pt x="104" y="64"/>
                    <a:pt x="104" y="64"/>
                  </a:cubicBezTo>
                  <a:cubicBezTo>
                    <a:pt x="104" y="64"/>
                    <a:pt x="104" y="64"/>
                    <a:pt x="104" y="64"/>
                  </a:cubicBezTo>
                  <a:cubicBezTo>
                    <a:pt x="104" y="64"/>
                    <a:pt x="104" y="64"/>
                    <a:pt x="104" y="64"/>
                  </a:cubicBezTo>
                  <a:cubicBezTo>
                    <a:pt x="103" y="64"/>
                    <a:pt x="103" y="64"/>
                    <a:pt x="103" y="64"/>
                  </a:cubicBezTo>
                  <a:cubicBezTo>
                    <a:pt x="103" y="64"/>
                    <a:pt x="103" y="64"/>
                    <a:pt x="103" y="64"/>
                  </a:cubicBezTo>
                  <a:cubicBezTo>
                    <a:pt x="102" y="64"/>
                    <a:pt x="102" y="64"/>
                    <a:pt x="102" y="64"/>
                  </a:cubicBezTo>
                  <a:cubicBezTo>
                    <a:pt x="102" y="63"/>
                    <a:pt x="102" y="63"/>
                    <a:pt x="102" y="63"/>
                  </a:cubicBezTo>
                  <a:cubicBezTo>
                    <a:pt x="101" y="63"/>
                    <a:pt x="101" y="63"/>
                    <a:pt x="101" y="63"/>
                  </a:cubicBezTo>
                  <a:cubicBezTo>
                    <a:pt x="101" y="63"/>
                    <a:pt x="101" y="63"/>
                    <a:pt x="101" y="63"/>
                  </a:cubicBezTo>
                  <a:cubicBezTo>
                    <a:pt x="100" y="63"/>
                    <a:pt x="100" y="63"/>
                    <a:pt x="100" y="63"/>
                  </a:cubicBezTo>
                  <a:cubicBezTo>
                    <a:pt x="100" y="63"/>
                    <a:pt x="100" y="63"/>
                    <a:pt x="100" y="63"/>
                  </a:cubicBezTo>
                  <a:cubicBezTo>
                    <a:pt x="99" y="63"/>
                    <a:pt x="99" y="63"/>
                    <a:pt x="99" y="63"/>
                  </a:cubicBezTo>
                  <a:cubicBezTo>
                    <a:pt x="99" y="63"/>
                    <a:pt x="99" y="63"/>
                    <a:pt x="99" y="63"/>
                  </a:cubicBezTo>
                  <a:cubicBezTo>
                    <a:pt x="98" y="63"/>
                    <a:pt x="98" y="63"/>
                    <a:pt x="98" y="63"/>
                  </a:cubicBezTo>
                  <a:cubicBezTo>
                    <a:pt x="98" y="63"/>
                    <a:pt x="98" y="63"/>
                    <a:pt x="98" y="63"/>
                  </a:cubicBezTo>
                  <a:cubicBezTo>
                    <a:pt x="97" y="63"/>
                    <a:pt x="97" y="63"/>
                    <a:pt x="97" y="63"/>
                  </a:cubicBezTo>
                  <a:cubicBezTo>
                    <a:pt x="96" y="63"/>
                    <a:pt x="96" y="63"/>
                    <a:pt x="96" y="63"/>
                  </a:cubicBezTo>
                  <a:cubicBezTo>
                    <a:pt x="96" y="63"/>
                    <a:pt x="96" y="63"/>
                    <a:pt x="96" y="63"/>
                  </a:cubicBezTo>
                  <a:cubicBezTo>
                    <a:pt x="95" y="63"/>
                    <a:pt x="95" y="63"/>
                    <a:pt x="95" y="63"/>
                  </a:cubicBezTo>
                  <a:cubicBezTo>
                    <a:pt x="95" y="63"/>
                    <a:pt x="95" y="63"/>
                    <a:pt x="95" y="63"/>
                  </a:cubicBezTo>
                  <a:cubicBezTo>
                    <a:pt x="95" y="63"/>
                    <a:pt x="95" y="63"/>
                    <a:pt x="95" y="63"/>
                  </a:cubicBezTo>
                  <a:cubicBezTo>
                    <a:pt x="94" y="63"/>
                    <a:pt x="94" y="63"/>
                    <a:pt x="94" y="63"/>
                  </a:cubicBezTo>
                  <a:cubicBezTo>
                    <a:pt x="94" y="63"/>
                    <a:pt x="94" y="63"/>
                    <a:pt x="94" y="63"/>
                  </a:cubicBezTo>
                  <a:cubicBezTo>
                    <a:pt x="93" y="63"/>
                    <a:pt x="93" y="63"/>
                    <a:pt x="93" y="63"/>
                  </a:cubicBezTo>
                  <a:cubicBezTo>
                    <a:pt x="92" y="63"/>
                    <a:pt x="92" y="63"/>
                    <a:pt x="92" y="63"/>
                  </a:cubicBezTo>
                  <a:cubicBezTo>
                    <a:pt x="91" y="63"/>
                    <a:pt x="91" y="63"/>
                    <a:pt x="91" y="63"/>
                  </a:cubicBezTo>
                  <a:cubicBezTo>
                    <a:pt x="91" y="63"/>
                    <a:pt x="91" y="63"/>
                    <a:pt x="91" y="63"/>
                  </a:cubicBezTo>
                  <a:cubicBezTo>
                    <a:pt x="90" y="63"/>
                    <a:pt x="90" y="63"/>
                    <a:pt x="90" y="63"/>
                  </a:cubicBezTo>
                  <a:cubicBezTo>
                    <a:pt x="89" y="63"/>
                    <a:pt x="89" y="63"/>
                    <a:pt x="89" y="63"/>
                  </a:cubicBezTo>
                  <a:cubicBezTo>
                    <a:pt x="88" y="63"/>
                    <a:pt x="88" y="63"/>
                    <a:pt x="88" y="63"/>
                  </a:cubicBezTo>
                  <a:cubicBezTo>
                    <a:pt x="87" y="63"/>
                    <a:pt x="87" y="63"/>
                    <a:pt x="87" y="63"/>
                  </a:cubicBezTo>
                  <a:cubicBezTo>
                    <a:pt x="86" y="63"/>
                    <a:pt x="86" y="63"/>
                    <a:pt x="86" y="63"/>
                  </a:cubicBezTo>
                  <a:cubicBezTo>
                    <a:pt x="86" y="63"/>
                    <a:pt x="85" y="62"/>
                    <a:pt x="85" y="62"/>
                  </a:cubicBezTo>
                  <a:cubicBezTo>
                    <a:pt x="84" y="62"/>
                    <a:pt x="84" y="62"/>
                    <a:pt x="84" y="62"/>
                  </a:cubicBezTo>
                  <a:cubicBezTo>
                    <a:pt x="84" y="62"/>
                    <a:pt x="84" y="62"/>
                    <a:pt x="84" y="62"/>
                  </a:cubicBezTo>
                  <a:cubicBezTo>
                    <a:pt x="84" y="62"/>
                    <a:pt x="84" y="62"/>
                    <a:pt x="84" y="62"/>
                  </a:cubicBezTo>
                  <a:cubicBezTo>
                    <a:pt x="84" y="62"/>
                    <a:pt x="83" y="62"/>
                    <a:pt x="83" y="62"/>
                  </a:cubicBezTo>
                  <a:cubicBezTo>
                    <a:pt x="82" y="62"/>
                    <a:pt x="82" y="62"/>
                    <a:pt x="82" y="62"/>
                  </a:cubicBezTo>
                  <a:cubicBezTo>
                    <a:pt x="81" y="62"/>
                    <a:pt x="81" y="62"/>
                    <a:pt x="81" y="62"/>
                  </a:cubicBezTo>
                  <a:cubicBezTo>
                    <a:pt x="80" y="62"/>
                    <a:pt x="80" y="62"/>
                    <a:pt x="80" y="62"/>
                  </a:cubicBezTo>
                  <a:cubicBezTo>
                    <a:pt x="79" y="63"/>
                    <a:pt x="79" y="63"/>
                    <a:pt x="79" y="63"/>
                  </a:cubicBezTo>
                  <a:cubicBezTo>
                    <a:pt x="78" y="63"/>
                    <a:pt x="78" y="63"/>
                    <a:pt x="78" y="63"/>
                  </a:cubicBezTo>
                  <a:cubicBezTo>
                    <a:pt x="78" y="63"/>
                    <a:pt x="78" y="63"/>
                    <a:pt x="78" y="63"/>
                  </a:cubicBezTo>
                  <a:cubicBezTo>
                    <a:pt x="77" y="63"/>
                    <a:pt x="77" y="63"/>
                    <a:pt x="77" y="63"/>
                  </a:cubicBezTo>
                  <a:cubicBezTo>
                    <a:pt x="76" y="63"/>
                    <a:pt x="76" y="63"/>
                    <a:pt x="76" y="63"/>
                  </a:cubicBezTo>
                  <a:cubicBezTo>
                    <a:pt x="76" y="63"/>
                    <a:pt x="76" y="63"/>
                    <a:pt x="76" y="63"/>
                  </a:cubicBezTo>
                  <a:cubicBezTo>
                    <a:pt x="75" y="63"/>
                    <a:pt x="74" y="63"/>
                    <a:pt x="74" y="63"/>
                  </a:cubicBezTo>
                  <a:cubicBezTo>
                    <a:pt x="73" y="63"/>
                    <a:pt x="72" y="63"/>
                    <a:pt x="72" y="63"/>
                  </a:cubicBezTo>
                  <a:cubicBezTo>
                    <a:pt x="71" y="63"/>
                    <a:pt x="70" y="63"/>
                    <a:pt x="70" y="63"/>
                  </a:cubicBezTo>
                  <a:cubicBezTo>
                    <a:pt x="69" y="63"/>
                    <a:pt x="69" y="63"/>
                    <a:pt x="69" y="63"/>
                  </a:cubicBezTo>
                  <a:cubicBezTo>
                    <a:pt x="69" y="63"/>
                    <a:pt x="69" y="63"/>
                    <a:pt x="69" y="63"/>
                  </a:cubicBezTo>
                  <a:cubicBezTo>
                    <a:pt x="69" y="63"/>
                    <a:pt x="69" y="63"/>
                    <a:pt x="69" y="63"/>
                  </a:cubicBezTo>
                  <a:cubicBezTo>
                    <a:pt x="68" y="63"/>
                    <a:pt x="68" y="63"/>
                    <a:pt x="68" y="63"/>
                  </a:cubicBezTo>
                  <a:cubicBezTo>
                    <a:pt x="66" y="63"/>
                    <a:pt x="65" y="63"/>
                    <a:pt x="64" y="63"/>
                  </a:cubicBezTo>
                  <a:cubicBezTo>
                    <a:pt x="62" y="63"/>
                    <a:pt x="61" y="63"/>
                    <a:pt x="60" y="63"/>
                  </a:cubicBezTo>
                  <a:cubicBezTo>
                    <a:pt x="60" y="63"/>
                    <a:pt x="60" y="63"/>
                    <a:pt x="60" y="63"/>
                  </a:cubicBezTo>
                  <a:cubicBezTo>
                    <a:pt x="59" y="63"/>
                    <a:pt x="59" y="63"/>
                    <a:pt x="59" y="63"/>
                  </a:cubicBezTo>
                  <a:cubicBezTo>
                    <a:pt x="59" y="63"/>
                    <a:pt x="58" y="63"/>
                    <a:pt x="58" y="63"/>
                  </a:cubicBezTo>
                  <a:cubicBezTo>
                    <a:pt x="57" y="63"/>
                    <a:pt x="57" y="63"/>
                    <a:pt x="56" y="63"/>
                  </a:cubicBezTo>
                  <a:cubicBezTo>
                    <a:pt x="56" y="63"/>
                    <a:pt x="56" y="63"/>
                    <a:pt x="56" y="63"/>
                  </a:cubicBezTo>
                  <a:cubicBezTo>
                    <a:pt x="55" y="63"/>
                    <a:pt x="55" y="64"/>
                    <a:pt x="54" y="64"/>
                  </a:cubicBezTo>
                  <a:cubicBezTo>
                    <a:pt x="54" y="64"/>
                    <a:pt x="53" y="64"/>
                    <a:pt x="52" y="64"/>
                  </a:cubicBezTo>
                  <a:cubicBezTo>
                    <a:pt x="52" y="64"/>
                    <a:pt x="51" y="64"/>
                    <a:pt x="50" y="64"/>
                  </a:cubicBezTo>
                  <a:cubicBezTo>
                    <a:pt x="49" y="64"/>
                    <a:pt x="49" y="64"/>
                    <a:pt x="48" y="64"/>
                  </a:cubicBezTo>
                  <a:cubicBezTo>
                    <a:pt x="46" y="64"/>
                    <a:pt x="45" y="64"/>
                    <a:pt x="43" y="64"/>
                  </a:cubicBezTo>
                  <a:cubicBezTo>
                    <a:pt x="43" y="64"/>
                    <a:pt x="43" y="64"/>
                    <a:pt x="43" y="64"/>
                  </a:cubicBezTo>
                  <a:cubicBezTo>
                    <a:pt x="43" y="64"/>
                    <a:pt x="43" y="64"/>
                    <a:pt x="43" y="64"/>
                  </a:cubicBezTo>
                  <a:cubicBezTo>
                    <a:pt x="43" y="64"/>
                    <a:pt x="43" y="64"/>
                    <a:pt x="43" y="64"/>
                  </a:cubicBezTo>
                  <a:cubicBezTo>
                    <a:pt x="43" y="64"/>
                    <a:pt x="43" y="64"/>
                    <a:pt x="43" y="64"/>
                  </a:cubicBezTo>
                  <a:cubicBezTo>
                    <a:pt x="42" y="64"/>
                    <a:pt x="41" y="64"/>
                    <a:pt x="40" y="64"/>
                  </a:cubicBezTo>
                  <a:cubicBezTo>
                    <a:pt x="40" y="64"/>
                    <a:pt x="40" y="64"/>
                    <a:pt x="40" y="64"/>
                  </a:cubicBezTo>
                  <a:cubicBezTo>
                    <a:pt x="39" y="64"/>
                    <a:pt x="38" y="65"/>
                    <a:pt x="37" y="65"/>
                  </a:cubicBezTo>
                  <a:cubicBezTo>
                    <a:pt x="37" y="65"/>
                    <a:pt x="37" y="65"/>
                    <a:pt x="37" y="65"/>
                  </a:cubicBezTo>
                  <a:cubicBezTo>
                    <a:pt x="36" y="65"/>
                    <a:pt x="34" y="65"/>
                    <a:pt x="33" y="65"/>
                  </a:cubicBezTo>
                  <a:cubicBezTo>
                    <a:pt x="32" y="65"/>
                    <a:pt x="31" y="65"/>
                    <a:pt x="30" y="65"/>
                  </a:cubicBezTo>
                  <a:cubicBezTo>
                    <a:pt x="27" y="65"/>
                    <a:pt x="24" y="65"/>
                    <a:pt x="21" y="65"/>
                  </a:cubicBezTo>
                  <a:cubicBezTo>
                    <a:pt x="21" y="65"/>
                    <a:pt x="21" y="65"/>
                    <a:pt x="21" y="65"/>
                  </a:cubicBezTo>
                  <a:cubicBezTo>
                    <a:pt x="20" y="65"/>
                    <a:pt x="18" y="64"/>
                    <a:pt x="17" y="64"/>
                  </a:cubicBezTo>
                  <a:cubicBezTo>
                    <a:pt x="17" y="64"/>
                    <a:pt x="17" y="64"/>
                    <a:pt x="17" y="64"/>
                  </a:cubicBezTo>
                  <a:cubicBezTo>
                    <a:pt x="16" y="64"/>
                    <a:pt x="14" y="64"/>
                    <a:pt x="13" y="64"/>
                  </a:cubicBezTo>
                  <a:cubicBezTo>
                    <a:pt x="12" y="64"/>
                    <a:pt x="11" y="64"/>
                    <a:pt x="10" y="63"/>
                  </a:cubicBezTo>
                  <a:cubicBezTo>
                    <a:pt x="10" y="63"/>
                    <a:pt x="10" y="63"/>
                    <a:pt x="10" y="63"/>
                  </a:cubicBezTo>
                  <a:cubicBezTo>
                    <a:pt x="9" y="63"/>
                    <a:pt x="8" y="63"/>
                    <a:pt x="7" y="62"/>
                  </a:cubicBezTo>
                  <a:cubicBezTo>
                    <a:pt x="6" y="62"/>
                    <a:pt x="6" y="62"/>
                    <a:pt x="6" y="62"/>
                  </a:cubicBezTo>
                  <a:cubicBezTo>
                    <a:pt x="5" y="62"/>
                    <a:pt x="5" y="62"/>
                    <a:pt x="4" y="61"/>
                  </a:cubicBezTo>
                  <a:cubicBezTo>
                    <a:pt x="3" y="61"/>
                    <a:pt x="3" y="61"/>
                    <a:pt x="3" y="61"/>
                  </a:cubicBezTo>
                  <a:cubicBezTo>
                    <a:pt x="3" y="61"/>
                    <a:pt x="2" y="61"/>
                    <a:pt x="1" y="60"/>
                  </a:cubicBezTo>
                  <a:cubicBezTo>
                    <a:pt x="1" y="59"/>
                    <a:pt x="1" y="59"/>
                    <a:pt x="1" y="59"/>
                  </a:cubicBezTo>
                  <a:cubicBezTo>
                    <a:pt x="0" y="59"/>
                    <a:pt x="0" y="59"/>
                    <a:pt x="0" y="59"/>
                  </a:cubicBezTo>
                  <a:cubicBezTo>
                    <a:pt x="0" y="58"/>
                    <a:pt x="0" y="58"/>
                    <a:pt x="0" y="58"/>
                  </a:cubicBezTo>
                  <a:cubicBezTo>
                    <a:pt x="0" y="57"/>
                    <a:pt x="0" y="57"/>
                    <a:pt x="0" y="56"/>
                  </a:cubicBezTo>
                  <a:cubicBezTo>
                    <a:pt x="1" y="97"/>
                    <a:pt x="1" y="138"/>
                    <a:pt x="2" y="178"/>
                  </a:cubicBezTo>
                  <a:cubicBezTo>
                    <a:pt x="2" y="179"/>
                    <a:pt x="2" y="179"/>
                    <a:pt x="2" y="180"/>
                  </a:cubicBezTo>
                  <a:cubicBezTo>
                    <a:pt x="2" y="180"/>
                    <a:pt x="2" y="180"/>
                    <a:pt x="2" y="181"/>
                  </a:cubicBezTo>
                  <a:cubicBezTo>
                    <a:pt x="3" y="182"/>
                    <a:pt x="3" y="182"/>
                    <a:pt x="3" y="182"/>
                  </a:cubicBezTo>
                  <a:cubicBezTo>
                    <a:pt x="3" y="182"/>
                    <a:pt x="3" y="182"/>
                    <a:pt x="3" y="182"/>
                  </a:cubicBezTo>
                  <a:cubicBezTo>
                    <a:pt x="4" y="183"/>
                    <a:pt x="4" y="183"/>
                    <a:pt x="4" y="183"/>
                  </a:cubicBezTo>
                  <a:cubicBezTo>
                    <a:pt x="4" y="200"/>
                    <a:pt x="5" y="217"/>
                    <a:pt x="5" y="235"/>
                  </a:cubicBezTo>
                  <a:cubicBezTo>
                    <a:pt x="5" y="236"/>
                    <a:pt x="5" y="237"/>
                    <a:pt x="6" y="238"/>
                  </a:cubicBezTo>
                  <a:cubicBezTo>
                    <a:pt x="6" y="239"/>
                    <a:pt x="6" y="240"/>
                    <a:pt x="7" y="242"/>
                  </a:cubicBezTo>
                  <a:cubicBezTo>
                    <a:pt x="7" y="243"/>
                    <a:pt x="8" y="245"/>
                    <a:pt x="8" y="246"/>
                  </a:cubicBezTo>
                  <a:cubicBezTo>
                    <a:pt x="9" y="248"/>
                    <a:pt x="10" y="249"/>
                    <a:pt x="10" y="251"/>
                  </a:cubicBezTo>
                  <a:cubicBezTo>
                    <a:pt x="12" y="254"/>
                    <a:pt x="14" y="257"/>
                    <a:pt x="15" y="260"/>
                  </a:cubicBezTo>
                  <a:cubicBezTo>
                    <a:pt x="17" y="263"/>
                    <a:pt x="19" y="265"/>
                    <a:pt x="20" y="267"/>
                  </a:cubicBezTo>
                  <a:cubicBezTo>
                    <a:pt x="22" y="269"/>
                    <a:pt x="23" y="271"/>
                    <a:pt x="24" y="272"/>
                  </a:cubicBezTo>
                  <a:cubicBezTo>
                    <a:pt x="25" y="273"/>
                    <a:pt x="26" y="274"/>
                    <a:pt x="26" y="274"/>
                  </a:cubicBezTo>
                  <a:cubicBezTo>
                    <a:pt x="26" y="274"/>
                    <a:pt x="26" y="274"/>
                    <a:pt x="26" y="274"/>
                  </a:cubicBezTo>
                  <a:cubicBezTo>
                    <a:pt x="26" y="274"/>
                    <a:pt x="26" y="274"/>
                    <a:pt x="26" y="274"/>
                  </a:cubicBezTo>
                  <a:cubicBezTo>
                    <a:pt x="26" y="274"/>
                    <a:pt x="26" y="274"/>
                    <a:pt x="26" y="274"/>
                  </a:cubicBezTo>
                  <a:cubicBezTo>
                    <a:pt x="26" y="274"/>
                    <a:pt x="26" y="274"/>
                    <a:pt x="26" y="274"/>
                  </a:cubicBezTo>
                  <a:cubicBezTo>
                    <a:pt x="27" y="275"/>
                    <a:pt x="27" y="275"/>
                    <a:pt x="27" y="275"/>
                  </a:cubicBezTo>
                  <a:cubicBezTo>
                    <a:pt x="27" y="275"/>
                    <a:pt x="27" y="275"/>
                    <a:pt x="27" y="275"/>
                  </a:cubicBezTo>
                  <a:cubicBezTo>
                    <a:pt x="27" y="275"/>
                    <a:pt x="27" y="275"/>
                    <a:pt x="27" y="275"/>
                  </a:cubicBezTo>
                  <a:cubicBezTo>
                    <a:pt x="27" y="275"/>
                    <a:pt x="27" y="275"/>
                    <a:pt x="27" y="275"/>
                  </a:cubicBezTo>
                  <a:cubicBezTo>
                    <a:pt x="27" y="275"/>
                    <a:pt x="27" y="275"/>
                    <a:pt x="27" y="275"/>
                  </a:cubicBezTo>
                  <a:cubicBezTo>
                    <a:pt x="28" y="275"/>
                    <a:pt x="28" y="275"/>
                    <a:pt x="28" y="275"/>
                  </a:cubicBezTo>
                  <a:cubicBezTo>
                    <a:pt x="28" y="275"/>
                    <a:pt x="28" y="275"/>
                    <a:pt x="28" y="275"/>
                  </a:cubicBezTo>
                  <a:cubicBezTo>
                    <a:pt x="28" y="275"/>
                    <a:pt x="28" y="275"/>
                    <a:pt x="28" y="275"/>
                  </a:cubicBezTo>
                  <a:cubicBezTo>
                    <a:pt x="29" y="276"/>
                    <a:pt x="29" y="276"/>
                    <a:pt x="29" y="276"/>
                  </a:cubicBezTo>
                  <a:cubicBezTo>
                    <a:pt x="29" y="276"/>
                    <a:pt x="29" y="276"/>
                    <a:pt x="29" y="276"/>
                  </a:cubicBezTo>
                  <a:cubicBezTo>
                    <a:pt x="30" y="276"/>
                    <a:pt x="30" y="276"/>
                    <a:pt x="30" y="276"/>
                  </a:cubicBezTo>
                  <a:cubicBezTo>
                    <a:pt x="30" y="276"/>
                    <a:pt x="30" y="276"/>
                    <a:pt x="30" y="276"/>
                  </a:cubicBezTo>
                  <a:cubicBezTo>
                    <a:pt x="30" y="276"/>
                    <a:pt x="30" y="276"/>
                    <a:pt x="30" y="276"/>
                  </a:cubicBezTo>
                  <a:cubicBezTo>
                    <a:pt x="31" y="276"/>
                    <a:pt x="31" y="276"/>
                    <a:pt x="31" y="276"/>
                  </a:cubicBezTo>
                  <a:cubicBezTo>
                    <a:pt x="31" y="276"/>
                    <a:pt x="31" y="276"/>
                    <a:pt x="31" y="276"/>
                  </a:cubicBezTo>
                  <a:cubicBezTo>
                    <a:pt x="32" y="276"/>
                    <a:pt x="32" y="276"/>
                    <a:pt x="32" y="276"/>
                  </a:cubicBezTo>
                  <a:cubicBezTo>
                    <a:pt x="32" y="277"/>
                    <a:pt x="32" y="277"/>
                    <a:pt x="32" y="277"/>
                  </a:cubicBezTo>
                  <a:cubicBezTo>
                    <a:pt x="32" y="277"/>
                    <a:pt x="32" y="277"/>
                    <a:pt x="32" y="277"/>
                  </a:cubicBezTo>
                  <a:cubicBezTo>
                    <a:pt x="32" y="277"/>
                    <a:pt x="32" y="277"/>
                    <a:pt x="32" y="277"/>
                  </a:cubicBezTo>
                  <a:cubicBezTo>
                    <a:pt x="32" y="277"/>
                    <a:pt x="32" y="277"/>
                    <a:pt x="32" y="277"/>
                  </a:cubicBezTo>
                  <a:cubicBezTo>
                    <a:pt x="33" y="277"/>
                    <a:pt x="33" y="277"/>
                    <a:pt x="33" y="277"/>
                  </a:cubicBezTo>
                  <a:cubicBezTo>
                    <a:pt x="33" y="277"/>
                    <a:pt x="33" y="277"/>
                    <a:pt x="33" y="277"/>
                  </a:cubicBezTo>
                  <a:cubicBezTo>
                    <a:pt x="33" y="277"/>
                    <a:pt x="33" y="277"/>
                    <a:pt x="33" y="277"/>
                  </a:cubicBezTo>
                  <a:cubicBezTo>
                    <a:pt x="34" y="277"/>
                    <a:pt x="34" y="277"/>
                    <a:pt x="34" y="277"/>
                  </a:cubicBezTo>
                  <a:cubicBezTo>
                    <a:pt x="34" y="277"/>
                    <a:pt x="34" y="277"/>
                    <a:pt x="34" y="277"/>
                  </a:cubicBezTo>
                  <a:cubicBezTo>
                    <a:pt x="34" y="277"/>
                    <a:pt x="34" y="277"/>
                    <a:pt x="34" y="277"/>
                  </a:cubicBezTo>
                  <a:cubicBezTo>
                    <a:pt x="34" y="277"/>
                    <a:pt x="34" y="277"/>
                    <a:pt x="34" y="277"/>
                  </a:cubicBezTo>
                  <a:cubicBezTo>
                    <a:pt x="34" y="277"/>
                    <a:pt x="34" y="277"/>
                    <a:pt x="34" y="277"/>
                  </a:cubicBezTo>
                  <a:cubicBezTo>
                    <a:pt x="35" y="277"/>
                    <a:pt x="35" y="277"/>
                    <a:pt x="35" y="277"/>
                  </a:cubicBezTo>
                  <a:cubicBezTo>
                    <a:pt x="35" y="277"/>
                    <a:pt x="35" y="277"/>
                    <a:pt x="35" y="277"/>
                  </a:cubicBezTo>
                  <a:cubicBezTo>
                    <a:pt x="36" y="277"/>
                    <a:pt x="36" y="277"/>
                    <a:pt x="36" y="277"/>
                  </a:cubicBezTo>
                  <a:cubicBezTo>
                    <a:pt x="36" y="277"/>
                    <a:pt x="36" y="277"/>
                    <a:pt x="36" y="277"/>
                  </a:cubicBezTo>
                  <a:cubicBezTo>
                    <a:pt x="36" y="277"/>
                    <a:pt x="36" y="277"/>
                    <a:pt x="36" y="277"/>
                  </a:cubicBezTo>
                  <a:cubicBezTo>
                    <a:pt x="37" y="277"/>
                    <a:pt x="37" y="277"/>
                    <a:pt x="37" y="277"/>
                  </a:cubicBezTo>
                  <a:cubicBezTo>
                    <a:pt x="37" y="277"/>
                    <a:pt x="37" y="277"/>
                    <a:pt x="37" y="277"/>
                  </a:cubicBezTo>
                  <a:cubicBezTo>
                    <a:pt x="37" y="277"/>
                    <a:pt x="37" y="277"/>
                    <a:pt x="37" y="277"/>
                  </a:cubicBezTo>
                  <a:cubicBezTo>
                    <a:pt x="38" y="277"/>
                    <a:pt x="38" y="277"/>
                    <a:pt x="38" y="277"/>
                  </a:cubicBezTo>
                  <a:cubicBezTo>
                    <a:pt x="38" y="277"/>
                    <a:pt x="38" y="277"/>
                    <a:pt x="38" y="277"/>
                  </a:cubicBezTo>
                  <a:cubicBezTo>
                    <a:pt x="39" y="278"/>
                    <a:pt x="39" y="278"/>
                    <a:pt x="39" y="278"/>
                  </a:cubicBezTo>
                  <a:cubicBezTo>
                    <a:pt x="39" y="278"/>
                    <a:pt x="39" y="278"/>
                    <a:pt x="39" y="278"/>
                  </a:cubicBezTo>
                  <a:cubicBezTo>
                    <a:pt x="39" y="278"/>
                    <a:pt x="39" y="278"/>
                    <a:pt x="39" y="278"/>
                  </a:cubicBezTo>
                  <a:cubicBezTo>
                    <a:pt x="39" y="278"/>
                    <a:pt x="39" y="278"/>
                    <a:pt x="39" y="278"/>
                  </a:cubicBezTo>
                  <a:cubicBezTo>
                    <a:pt x="39" y="278"/>
                    <a:pt x="39" y="278"/>
                    <a:pt x="39" y="278"/>
                  </a:cubicBezTo>
                  <a:cubicBezTo>
                    <a:pt x="40" y="278"/>
                    <a:pt x="40" y="278"/>
                    <a:pt x="40" y="278"/>
                  </a:cubicBezTo>
                  <a:cubicBezTo>
                    <a:pt x="40" y="278"/>
                    <a:pt x="40" y="278"/>
                    <a:pt x="40" y="278"/>
                  </a:cubicBezTo>
                  <a:cubicBezTo>
                    <a:pt x="41" y="278"/>
                    <a:pt x="41" y="278"/>
                    <a:pt x="41" y="278"/>
                  </a:cubicBezTo>
                  <a:cubicBezTo>
                    <a:pt x="42" y="278"/>
                    <a:pt x="42" y="278"/>
                    <a:pt x="42" y="278"/>
                  </a:cubicBezTo>
                  <a:cubicBezTo>
                    <a:pt x="42" y="278"/>
                    <a:pt x="42" y="278"/>
                    <a:pt x="42" y="278"/>
                  </a:cubicBezTo>
                  <a:cubicBezTo>
                    <a:pt x="43" y="278"/>
                    <a:pt x="43" y="278"/>
                    <a:pt x="43" y="278"/>
                  </a:cubicBezTo>
                  <a:cubicBezTo>
                    <a:pt x="43" y="278"/>
                    <a:pt x="43" y="278"/>
                    <a:pt x="43" y="278"/>
                  </a:cubicBezTo>
                  <a:cubicBezTo>
                    <a:pt x="43" y="278"/>
                    <a:pt x="43" y="278"/>
                    <a:pt x="43" y="278"/>
                  </a:cubicBezTo>
                  <a:cubicBezTo>
                    <a:pt x="44" y="278"/>
                    <a:pt x="44" y="278"/>
                    <a:pt x="44" y="278"/>
                  </a:cubicBezTo>
                  <a:cubicBezTo>
                    <a:pt x="44" y="278"/>
                    <a:pt x="44" y="278"/>
                    <a:pt x="44" y="278"/>
                  </a:cubicBezTo>
                  <a:cubicBezTo>
                    <a:pt x="45" y="278"/>
                    <a:pt x="45" y="278"/>
                    <a:pt x="45" y="278"/>
                  </a:cubicBezTo>
                  <a:cubicBezTo>
                    <a:pt x="46" y="278"/>
                    <a:pt x="46" y="278"/>
                    <a:pt x="46" y="278"/>
                  </a:cubicBezTo>
                  <a:cubicBezTo>
                    <a:pt x="47" y="278"/>
                    <a:pt x="47" y="278"/>
                    <a:pt x="47" y="278"/>
                  </a:cubicBezTo>
                  <a:cubicBezTo>
                    <a:pt x="48" y="278"/>
                    <a:pt x="48" y="278"/>
                    <a:pt x="48" y="278"/>
                  </a:cubicBezTo>
                  <a:cubicBezTo>
                    <a:pt x="49" y="278"/>
                    <a:pt x="49" y="278"/>
                    <a:pt x="49" y="278"/>
                  </a:cubicBezTo>
                  <a:cubicBezTo>
                    <a:pt x="49" y="278"/>
                    <a:pt x="50" y="278"/>
                    <a:pt x="50" y="278"/>
                  </a:cubicBezTo>
                  <a:cubicBezTo>
                    <a:pt x="50" y="278"/>
                    <a:pt x="51" y="278"/>
                    <a:pt x="51" y="278"/>
                  </a:cubicBezTo>
                  <a:cubicBezTo>
                    <a:pt x="51" y="278"/>
                    <a:pt x="51" y="278"/>
                    <a:pt x="51" y="278"/>
                  </a:cubicBezTo>
                  <a:cubicBezTo>
                    <a:pt x="52" y="278"/>
                    <a:pt x="52" y="278"/>
                    <a:pt x="52" y="278"/>
                  </a:cubicBezTo>
                  <a:cubicBezTo>
                    <a:pt x="52" y="278"/>
                    <a:pt x="52" y="278"/>
                    <a:pt x="52" y="278"/>
                  </a:cubicBezTo>
                  <a:cubicBezTo>
                    <a:pt x="53" y="278"/>
                    <a:pt x="53" y="278"/>
                    <a:pt x="53" y="278"/>
                  </a:cubicBezTo>
                  <a:cubicBezTo>
                    <a:pt x="54" y="278"/>
                    <a:pt x="54" y="278"/>
                    <a:pt x="54" y="278"/>
                  </a:cubicBezTo>
                  <a:cubicBezTo>
                    <a:pt x="55" y="278"/>
                    <a:pt x="55" y="278"/>
                    <a:pt x="55" y="278"/>
                  </a:cubicBezTo>
                  <a:cubicBezTo>
                    <a:pt x="56" y="278"/>
                    <a:pt x="56" y="278"/>
                    <a:pt x="56" y="278"/>
                  </a:cubicBezTo>
                  <a:cubicBezTo>
                    <a:pt x="57" y="278"/>
                    <a:pt x="57" y="278"/>
                    <a:pt x="57" y="278"/>
                  </a:cubicBezTo>
                  <a:cubicBezTo>
                    <a:pt x="57" y="278"/>
                    <a:pt x="57" y="278"/>
                    <a:pt x="57" y="278"/>
                  </a:cubicBezTo>
                  <a:cubicBezTo>
                    <a:pt x="58" y="278"/>
                    <a:pt x="58" y="278"/>
                    <a:pt x="58" y="278"/>
                  </a:cubicBezTo>
                  <a:cubicBezTo>
                    <a:pt x="58" y="278"/>
                    <a:pt x="58" y="278"/>
                    <a:pt x="58" y="278"/>
                  </a:cubicBezTo>
                  <a:cubicBezTo>
                    <a:pt x="58" y="278"/>
                    <a:pt x="58" y="278"/>
                    <a:pt x="58" y="278"/>
                  </a:cubicBezTo>
                  <a:cubicBezTo>
                    <a:pt x="59" y="278"/>
                    <a:pt x="59" y="278"/>
                    <a:pt x="59" y="278"/>
                  </a:cubicBezTo>
                  <a:cubicBezTo>
                    <a:pt x="60" y="278"/>
                    <a:pt x="62" y="278"/>
                    <a:pt x="63" y="278"/>
                  </a:cubicBezTo>
                  <a:cubicBezTo>
                    <a:pt x="64" y="278"/>
                    <a:pt x="64" y="278"/>
                    <a:pt x="64" y="278"/>
                  </a:cubicBezTo>
                  <a:cubicBezTo>
                    <a:pt x="65" y="278"/>
                    <a:pt x="66" y="278"/>
                    <a:pt x="67" y="278"/>
                  </a:cubicBezTo>
                  <a:cubicBezTo>
                    <a:pt x="68" y="278"/>
                    <a:pt x="68" y="278"/>
                    <a:pt x="69" y="278"/>
                  </a:cubicBezTo>
                  <a:cubicBezTo>
                    <a:pt x="72" y="278"/>
                    <a:pt x="75" y="278"/>
                    <a:pt x="78" y="277"/>
                  </a:cubicBezTo>
                  <a:close/>
                </a:path>
              </a:pathLst>
            </a:custGeom>
            <a:gradFill>
              <a:gsLst>
                <a:gs pos="53000">
                  <a:schemeClr val="bg1">
                    <a:lumMod val="85000"/>
                  </a:schemeClr>
                </a:gs>
                <a:gs pos="98000">
                  <a:schemeClr val="bg1">
                    <a:lumMod val="6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lt1"/>
                </a:solidFill>
                <a:latin typeface="微软雅黑" panose="020B0503020204020204" pitchFamily="34" charset="-122"/>
                <a:ea typeface="微软雅黑" panose="020B0503020204020204" pitchFamily="34" charset="-122"/>
                <a:cs typeface="+mn-ea"/>
                <a:sym typeface="+mn-lt"/>
              </a:endParaRPr>
            </a:p>
          </p:txBody>
        </p:sp>
        <p:sp>
          <p:nvSpPr>
            <p:cNvPr id="5" name="Freeform 21"/>
            <p:cNvSpPr>
              <a:spLocks/>
            </p:cNvSpPr>
            <p:nvPr/>
          </p:nvSpPr>
          <p:spPr bwMode="auto">
            <a:xfrm flipH="1">
              <a:off x="4500760" y="2808312"/>
              <a:ext cx="714375" cy="295275"/>
            </a:xfrm>
            <a:custGeom>
              <a:avLst/>
              <a:gdLst>
                <a:gd name="T0" fmla="*/ 148 w 482"/>
                <a:gd name="T1" fmla="*/ 149 h 199"/>
                <a:gd name="T2" fmla="*/ 187 w 482"/>
                <a:gd name="T3" fmla="*/ 153 h 199"/>
                <a:gd name="T4" fmla="*/ 187 w 482"/>
                <a:gd name="T5" fmla="*/ 166 h 199"/>
                <a:gd name="T6" fmla="*/ 179 w 482"/>
                <a:gd name="T7" fmla="*/ 181 h 199"/>
                <a:gd name="T8" fmla="*/ 214 w 482"/>
                <a:gd name="T9" fmla="*/ 196 h 199"/>
                <a:gd name="T10" fmla="*/ 259 w 482"/>
                <a:gd name="T11" fmla="*/ 199 h 199"/>
                <a:gd name="T12" fmla="*/ 291 w 482"/>
                <a:gd name="T13" fmla="*/ 196 h 199"/>
                <a:gd name="T14" fmla="*/ 323 w 482"/>
                <a:gd name="T15" fmla="*/ 183 h 199"/>
                <a:gd name="T16" fmla="*/ 308 w 482"/>
                <a:gd name="T17" fmla="*/ 164 h 199"/>
                <a:gd name="T18" fmla="*/ 321 w 482"/>
                <a:gd name="T19" fmla="*/ 148 h 199"/>
                <a:gd name="T20" fmla="*/ 333 w 482"/>
                <a:gd name="T21" fmla="*/ 148 h 199"/>
                <a:gd name="T22" fmla="*/ 412 w 482"/>
                <a:gd name="T23" fmla="*/ 148 h 199"/>
                <a:gd name="T24" fmla="*/ 458 w 482"/>
                <a:gd name="T25" fmla="*/ 149 h 199"/>
                <a:gd name="T26" fmla="*/ 462 w 482"/>
                <a:gd name="T27" fmla="*/ 149 h 199"/>
                <a:gd name="T28" fmla="*/ 477 w 482"/>
                <a:gd name="T29" fmla="*/ 144 h 199"/>
                <a:gd name="T30" fmla="*/ 482 w 482"/>
                <a:gd name="T31" fmla="*/ 111 h 199"/>
                <a:gd name="T32" fmla="*/ 482 w 482"/>
                <a:gd name="T33" fmla="*/ 92 h 199"/>
                <a:gd name="T34" fmla="*/ 461 w 482"/>
                <a:gd name="T35" fmla="*/ 85 h 199"/>
                <a:gd name="T36" fmla="*/ 441 w 482"/>
                <a:gd name="T37" fmla="*/ 82 h 199"/>
                <a:gd name="T38" fmla="*/ 425 w 482"/>
                <a:gd name="T39" fmla="*/ 83 h 199"/>
                <a:gd name="T40" fmla="*/ 406 w 482"/>
                <a:gd name="T41" fmla="*/ 86 h 199"/>
                <a:gd name="T42" fmla="*/ 391 w 482"/>
                <a:gd name="T43" fmla="*/ 87 h 199"/>
                <a:gd name="T44" fmla="*/ 359 w 482"/>
                <a:gd name="T45" fmla="*/ 83 h 199"/>
                <a:gd name="T46" fmla="*/ 341 w 482"/>
                <a:gd name="T47" fmla="*/ 68 h 199"/>
                <a:gd name="T48" fmla="*/ 362 w 482"/>
                <a:gd name="T49" fmla="*/ 57 h 199"/>
                <a:gd name="T50" fmla="*/ 388 w 482"/>
                <a:gd name="T51" fmla="*/ 54 h 199"/>
                <a:gd name="T52" fmla="*/ 403 w 482"/>
                <a:gd name="T53" fmla="*/ 55 h 199"/>
                <a:gd name="T54" fmla="*/ 417 w 482"/>
                <a:gd name="T55" fmla="*/ 55 h 199"/>
                <a:gd name="T56" fmla="*/ 441 w 482"/>
                <a:gd name="T57" fmla="*/ 55 h 199"/>
                <a:gd name="T58" fmla="*/ 463 w 482"/>
                <a:gd name="T59" fmla="*/ 46 h 199"/>
                <a:gd name="T60" fmla="*/ 431 w 482"/>
                <a:gd name="T61" fmla="*/ 10 h 199"/>
                <a:gd name="T62" fmla="*/ 424 w 482"/>
                <a:gd name="T63" fmla="*/ 2 h 199"/>
                <a:gd name="T64" fmla="*/ 389 w 482"/>
                <a:gd name="T65" fmla="*/ 1 h 199"/>
                <a:gd name="T66" fmla="*/ 387 w 482"/>
                <a:gd name="T67" fmla="*/ 1 h 199"/>
                <a:gd name="T68" fmla="*/ 76 w 482"/>
                <a:gd name="T69" fmla="*/ 10 h 199"/>
                <a:gd name="T70" fmla="*/ 8 w 482"/>
                <a:gd name="T71" fmla="*/ 36 h 199"/>
                <a:gd name="T72" fmla="*/ 7 w 482"/>
                <a:gd name="T73" fmla="*/ 65 h 199"/>
                <a:gd name="T74" fmla="*/ 31 w 482"/>
                <a:gd name="T75" fmla="*/ 68 h 199"/>
                <a:gd name="T76" fmla="*/ 41 w 482"/>
                <a:gd name="T77" fmla="*/ 67 h 199"/>
                <a:gd name="T78" fmla="*/ 60 w 482"/>
                <a:gd name="T79" fmla="*/ 66 h 199"/>
                <a:gd name="T80" fmla="*/ 91 w 482"/>
                <a:gd name="T81" fmla="*/ 66 h 199"/>
                <a:gd name="T82" fmla="*/ 115 w 482"/>
                <a:gd name="T83" fmla="*/ 70 h 199"/>
                <a:gd name="T84" fmla="*/ 126 w 482"/>
                <a:gd name="T85" fmla="*/ 91 h 199"/>
                <a:gd name="T86" fmla="*/ 97 w 482"/>
                <a:gd name="T87" fmla="*/ 102 h 199"/>
                <a:gd name="T88" fmla="*/ 78 w 482"/>
                <a:gd name="T89" fmla="*/ 104 h 199"/>
                <a:gd name="T90" fmla="*/ 64 w 482"/>
                <a:gd name="T91" fmla="*/ 102 h 199"/>
                <a:gd name="T92" fmla="*/ 39 w 482"/>
                <a:gd name="T93" fmla="*/ 99 h 199"/>
                <a:gd name="T94" fmla="*/ 21 w 482"/>
                <a:gd name="T95" fmla="*/ 99 h 199"/>
                <a:gd name="T96" fmla="*/ 6 w 482"/>
                <a:gd name="T97" fmla="*/ 106 h 199"/>
                <a:gd name="T98" fmla="*/ 9 w 482"/>
                <a:gd name="T99" fmla="*/ 126 h 199"/>
                <a:gd name="T100" fmla="*/ 23 w 482"/>
                <a:gd name="T101" fmla="*/ 145 h 199"/>
                <a:gd name="T102" fmla="*/ 29 w 482"/>
                <a:gd name="T103" fmla="*/ 149 h 199"/>
                <a:gd name="T104" fmla="*/ 69 w 482"/>
                <a:gd name="T105" fmla="*/ 151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82" h="199">
                  <a:moveTo>
                    <a:pt x="106" y="150"/>
                  </a:moveTo>
                  <a:cubicBezTo>
                    <a:pt x="113" y="150"/>
                    <a:pt x="120" y="149"/>
                    <a:pt x="127" y="149"/>
                  </a:cubicBezTo>
                  <a:cubicBezTo>
                    <a:pt x="134" y="149"/>
                    <a:pt x="141" y="149"/>
                    <a:pt x="148" y="149"/>
                  </a:cubicBezTo>
                  <a:cubicBezTo>
                    <a:pt x="154" y="149"/>
                    <a:pt x="161" y="149"/>
                    <a:pt x="166" y="150"/>
                  </a:cubicBezTo>
                  <a:cubicBezTo>
                    <a:pt x="172" y="150"/>
                    <a:pt x="176" y="150"/>
                    <a:pt x="180" y="151"/>
                  </a:cubicBezTo>
                  <a:cubicBezTo>
                    <a:pt x="183" y="151"/>
                    <a:pt x="186" y="152"/>
                    <a:pt x="187" y="153"/>
                  </a:cubicBezTo>
                  <a:cubicBezTo>
                    <a:pt x="189" y="155"/>
                    <a:pt x="190" y="156"/>
                    <a:pt x="191" y="158"/>
                  </a:cubicBezTo>
                  <a:cubicBezTo>
                    <a:pt x="191" y="159"/>
                    <a:pt x="191" y="161"/>
                    <a:pt x="190" y="162"/>
                  </a:cubicBezTo>
                  <a:cubicBezTo>
                    <a:pt x="190" y="163"/>
                    <a:pt x="189" y="164"/>
                    <a:pt x="187" y="166"/>
                  </a:cubicBezTo>
                  <a:cubicBezTo>
                    <a:pt x="186" y="167"/>
                    <a:pt x="184" y="168"/>
                    <a:pt x="182" y="169"/>
                  </a:cubicBezTo>
                  <a:cubicBezTo>
                    <a:pt x="180" y="171"/>
                    <a:pt x="179" y="172"/>
                    <a:pt x="178" y="175"/>
                  </a:cubicBezTo>
                  <a:cubicBezTo>
                    <a:pt x="178" y="177"/>
                    <a:pt x="178" y="179"/>
                    <a:pt x="179" y="181"/>
                  </a:cubicBezTo>
                  <a:cubicBezTo>
                    <a:pt x="180" y="184"/>
                    <a:pt x="182" y="186"/>
                    <a:pt x="186" y="188"/>
                  </a:cubicBezTo>
                  <a:cubicBezTo>
                    <a:pt x="190" y="191"/>
                    <a:pt x="195" y="192"/>
                    <a:pt x="201" y="194"/>
                  </a:cubicBezTo>
                  <a:cubicBezTo>
                    <a:pt x="205" y="195"/>
                    <a:pt x="209" y="195"/>
                    <a:pt x="214" y="196"/>
                  </a:cubicBezTo>
                  <a:cubicBezTo>
                    <a:pt x="218" y="197"/>
                    <a:pt x="223" y="197"/>
                    <a:pt x="228" y="197"/>
                  </a:cubicBezTo>
                  <a:cubicBezTo>
                    <a:pt x="233" y="198"/>
                    <a:pt x="238" y="198"/>
                    <a:pt x="244" y="198"/>
                  </a:cubicBezTo>
                  <a:cubicBezTo>
                    <a:pt x="249" y="199"/>
                    <a:pt x="254" y="199"/>
                    <a:pt x="259" y="199"/>
                  </a:cubicBezTo>
                  <a:cubicBezTo>
                    <a:pt x="263" y="199"/>
                    <a:pt x="267" y="198"/>
                    <a:pt x="271" y="198"/>
                  </a:cubicBezTo>
                  <a:cubicBezTo>
                    <a:pt x="275" y="198"/>
                    <a:pt x="278" y="198"/>
                    <a:pt x="282" y="197"/>
                  </a:cubicBezTo>
                  <a:cubicBezTo>
                    <a:pt x="285" y="197"/>
                    <a:pt x="288" y="196"/>
                    <a:pt x="291" y="196"/>
                  </a:cubicBezTo>
                  <a:cubicBezTo>
                    <a:pt x="294" y="195"/>
                    <a:pt x="297" y="194"/>
                    <a:pt x="300" y="194"/>
                  </a:cubicBezTo>
                  <a:cubicBezTo>
                    <a:pt x="305" y="192"/>
                    <a:pt x="310" y="190"/>
                    <a:pt x="314" y="188"/>
                  </a:cubicBezTo>
                  <a:cubicBezTo>
                    <a:pt x="318" y="186"/>
                    <a:pt x="321" y="185"/>
                    <a:pt x="323" y="183"/>
                  </a:cubicBezTo>
                  <a:cubicBezTo>
                    <a:pt x="325" y="181"/>
                    <a:pt x="325" y="179"/>
                    <a:pt x="324" y="177"/>
                  </a:cubicBezTo>
                  <a:cubicBezTo>
                    <a:pt x="324" y="176"/>
                    <a:pt x="322" y="173"/>
                    <a:pt x="318" y="171"/>
                  </a:cubicBezTo>
                  <a:cubicBezTo>
                    <a:pt x="315" y="169"/>
                    <a:pt x="311" y="166"/>
                    <a:pt x="308" y="164"/>
                  </a:cubicBezTo>
                  <a:cubicBezTo>
                    <a:pt x="306" y="161"/>
                    <a:pt x="303" y="159"/>
                    <a:pt x="303" y="157"/>
                  </a:cubicBezTo>
                  <a:cubicBezTo>
                    <a:pt x="302" y="155"/>
                    <a:pt x="303" y="153"/>
                    <a:pt x="305" y="151"/>
                  </a:cubicBezTo>
                  <a:cubicBezTo>
                    <a:pt x="308" y="150"/>
                    <a:pt x="313" y="149"/>
                    <a:pt x="321" y="148"/>
                  </a:cubicBezTo>
                  <a:cubicBezTo>
                    <a:pt x="322" y="148"/>
                    <a:pt x="323" y="148"/>
                    <a:pt x="325" y="148"/>
                  </a:cubicBezTo>
                  <a:cubicBezTo>
                    <a:pt x="326" y="148"/>
                    <a:pt x="327" y="148"/>
                    <a:pt x="329" y="148"/>
                  </a:cubicBezTo>
                  <a:cubicBezTo>
                    <a:pt x="330" y="148"/>
                    <a:pt x="332" y="148"/>
                    <a:pt x="333" y="148"/>
                  </a:cubicBezTo>
                  <a:cubicBezTo>
                    <a:pt x="335" y="148"/>
                    <a:pt x="337" y="148"/>
                    <a:pt x="338" y="148"/>
                  </a:cubicBezTo>
                  <a:cubicBezTo>
                    <a:pt x="349" y="148"/>
                    <a:pt x="361" y="148"/>
                    <a:pt x="374" y="148"/>
                  </a:cubicBezTo>
                  <a:cubicBezTo>
                    <a:pt x="387" y="148"/>
                    <a:pt x="400" y="148"/>
                    <a:pt x="412" y="148"/>
                  </a:cubicBezTo>
                  <a:cubicBezTo>
                    <a:pt x="424" y="148"/>
                    <a:pt x="435" y="148"/>
                    <a:pt x="444" y="148"/>
                  </a:cubicBezTo>
                  <a:cubicBezTo>
                    <a:pt x="452" y="149"/>
                    <a:pt x="457" y="149"/>
                    <a:pt x="458" y="149"/>
                  </a:cubicBezTo>
                  <a:cubicBezTo>
                    <a:pt x="458" y="149"/>
                    <a:pt x="458" y="149"/>
                    <a:pt x="458" y="149"/>
                  </a:cubicBezTo>
                  <a:cubicBezTo>
                    <a:pt x="459" y="149"/>
                    <a:pt x="459" y="149"/>
                    <a:pt x="459" y="149"/>
                  </a:cubicBezTo>
                  <a:cubicBezTo>
                    <a:pt x="459" y="149"/>
                    <a:pt x="460" y="149"/>
                    <a:pt x="460" y="149"/>
                  </a:cubicBezTo>
                  <a:cubicBezTo>
                    <a:pt x="461" y="149"/>
                    <a:pt x="461" y="149"/>
                    <a:pt x="462" y="149"/>
                  </a:cubicBezTo>
                  <a:cubicBezTo>
                    <a:pt x="463" y="149"/>
                    <a:pt x="465" y="149"/>
                    <a:pt x="467" y="148"/>
                  </a:cubicBezTo>
                  <a:cubicBezTo>
                    <a:pt x="469" y="148"/>
                    <a:pt x="471" y="148"/>
                    <a:pt x="472" y="147"/>
                  </a:cubicBezTo>
                  <a:cubicBezTo>
                    <a:pt x="474" y="146"/>
                    <a:pt x="476" y="145"/>
                    <a:pt x="477" y="144"/>
                  </a:cubicBezTo>
                  <a:cubicBezTo>
                    <a:pt x="478" y="142"/>
                    <a:pt x="479" y="140"/>
                    <a:pt x="480" y="138"/>
                  </a:cubicBezTo>
                  <a:cubicBezTo>
                    <a:pt x="480" y="135"/>
                    <a:pt x="481" y="131"/>
                    <a:pt x="481" y="126"/>
                  </a:cubicBezTo>
                  <a:cubicBezTo>
                    <a:pt x="481" y="121"/>
                    <a:pt x="482" y="116"/>
                    <a:pt x="482" y="111"/>
                  </a:cubicBezTo>
                  <a:cubicBezTo>
                    <a:pt x="482" y="107"/>
                    <a:pt x="482" y="102"/>
                    <a:pt x="482" y="99"/>
                  </a:cubicBezTo>
                  <a:cubicBezTo>
                    <a:pt x="482" y="96"/>
                    <a:pt x="482" y="94"/>
                    <a:pt x="482" y="93"/>
                  </a:cubicBezTo>
                  <a:cubicBezTo>
                    <a:pt x="482" y="93"/>
                    <a:pt x="482" y="93"/>
                    <a:pt x="482" y="92"/>
                  </a:cubicBezTo>
                  <a:cubicBezTo>
                    <a:pt x="482" y="92"/>
                    <a:pt x="482" y="91"/>
                    <a:pt x="481" y="90"/>
                  </a:cubicBezTo>
                  <a:cubicBezTo>
                    <a:pt x="479" y="89"/>
                    <a:pt x="477" y="88"/>
                    <a:pt x="474" y="87"/>
                  </a:cubicBezTo>
                  <a:cubicBezTo>
                    <a:pt x="471" y="86"/>
                    <a:pt x="467" y="85"/>
                    <a:pt x="461" y="85"/>
                  </a:cubicBezTo>
                  <a:cubicBezTo>
                    <a:pt x="459" y="84"/>
                    <a:pt x="456" y="84"/>
                    <a:pt x="454" y="83"/>
                  </a:cubicBezTo>
                  <a:cubicBezTo>
                    <a:pt x="451" y="83"/>
                    <a:pt x="449" y="83"/>
                    <a:pt x="447" y="83"/>
                  </a:cubicBezTo>
                  <a:cubicBezTo>
                    <a:pt x="445" y="83"/>
                    <a:pt x="443" y="82"/>
                    <a:pt x="441" y="82"/>
                  </a:cubicBezTo>
                  <a:cubicBezTo>
                    <a:pt x="440" y="82"/>
                    <a:pt x="438" y="82"/>
                    <a:pt x="436" y="82"/>
                  </a:cubicBezTo>
                  <a:cubicBezTo>
                    <a:pt x="434" y="82"/>
                    <a:pt x="432" y="82"/>
                    <a:pt x="431" y="83"/>
                  </a:cubicBezTo>
                  <a:cubicBezTo>
                    <a:pt x="429" y="83"/>
                    <a:pt x="427" y="83"/>
                    <a:pt x="425" y="83"/>
                  </a:cubicBezTo>
                  <a:cubicBezTo>
                    <a:pt x="423" y="83"/>
                    <a:pt x="421" y="84"/>
                    <a:pt x="418" y="84"/>
                  </a:cubicBezTo>
                  <a:cubicBezTo>
                    <a:pt x="416" y="84"/>
                    <a:pt x="414" y="85"/>
                    <a:pt x="411" y="85"/>
                  </a:cubicBezTo>
                  <a:cubicBezTo>
                    <a:pt x="409" y="85"/>
                    <a:pt x="408" y="85"/>
                    <a:pt x="406" y="86"/>
                  </a:cubicBezTo>
                  <a:cubicBezTo>
                    <a:pt x="404" y="86"/>
                    <a:pt x="403" y="86"/>
                    <a:pt x="401" y="86"/>
                  </a:cubicBezTo>
                  <a:cubicBezTo>
                    <a:pt x="399" y="86"/>
                    <a:pt x="398" y="86"/>
                    <a:pt x="396" y="86"/>
                  </a:cubicBezTo>
                  <a:cubicBezTo>
                    <a:pt x="394" y="87"/>
                    <a:pt x="393" y="87"/>
                    <a:pt x="391" y="87"/>
                  </a:cubicBezTo>
                  <a:cubicBezTo>
                    <a:pt x="387" y="87"/>
                    <a:pt x="383" y="87"/>
                    <a:pt x="380" y="86"/>
                  </a:cubicBezTo>
                  <a:cubicBezTo>
                    <a:pt x="376" y="86"/>
                    <a:pt x="372" y="86"/>
                    <a:pt x="369" y="85"/>
                  </a:cubicBezTo>
                  <a:cubicBezTo>
                    <a:pt x="365" y="85"/>
                    <a:pt x="362" y="84"/>
                    <a:pt x="359" y="83"/>
                  </a:cubicBezTo>
                  <a:cubicBezTo>
                    <a:pt x="356" y="82"/>
                    <a:pt x="353" y="81"/>
                    <a:pt x="350" y="80"/>
                  </a:cubicBezTo>
                  <a:cubicBezTo>
                    <a:pt x="347" y="79"/>
                    <a:pt x="344" y="77"/>
                    <a:pt x="343" y="74"/>
                  </a:cubicBezTo>
                  <a:cubicBezTo>
                    <a:pt x="341" y="72"/>
                    <a:pt x="341" y="70"/>
                    <a:pt x="341" y="68"/>
                  </a:cubicBezTo>
                  <a:cubicBezTo>
                    <a:pt x="342" y="66"/>
                    <a:pt x="344" y="64"/>
                    <a:pt x="346" y="62"/>
                  </a:cubicBezTo>
                  <a:cubicBezTo>
                    <a:pt x="348" y="60"/>
                    <a:pt x="351" y="59"/>
                    <a:pt x="355" y="58"/>
                  </a:cubicBezTo>
                  <a:cubicBezTo>
                    <a:pt x="357" y="58"/>
                    <a:pt x="360" y="57"/>
                    <a:pt x="362" y="57"/>
                  </a:cubicBezTo>
                  <a:cubicBezTo>
                    <a:pt x="365" y="56"/>
                    <a:pt x="368" y="56"/>
                    <a:pt x="370" y="56"/>
                  </a:cubicBezTo>
                  <a:cubicBezTo>
                    <a:pt x="373" y="55"/>
                    <a:pt x="376" y="55"/>
                    <a:pt x="379" y="55"/>
                  </a:cubicBezTo>
                  <a:cubicBezTo>
                    <a:pt x="382" y="54"/>
                    <a:pt x="385" y="54"/>
                    <a:pt x="388" y="54"/>
                  </a:cubicBezTo>
                  <a:cubicBezTo>
                    <a:pt x="390" y="54"/>
                    <a:pt x="391" y="54"/>
                    <a:pt x="393" y="54"/>
                  </a:cubicBezTo>
                  <a:cubicBezTo>
                    <a:pt x="395" y="54"/>
                    <a:pt x="396" y="54"/>
                    <a:pt x="398" y="54"/>
                  </a:cubicBezTo>
                  <a:cubicBezTo>
                    <a:pt x="400" y="54"/>
                    <a:pt x="402" y="55"/>
                    <a:pt x="403" y="55"/>
                  </a:cubicBezTo>
                  <a:cubicBezTo>
                    <a:pt x="405" y="55"/>
                    <a:pt x="407" y="55"/>
                    <a:pt x="409" y="55"/>
                  </a:cubicBezTo>
                  <a:cubicBezTo>
                    <a:pt x="410" y="55"/>
                    <a:pt x="412" y="55"/>
                    <a:pt x="413" y="55"/>
                  </a:cubicBezTo>
                  <a:cubicBezTo>
                    <a:pt x="415" y="55"/>
                    <a:pt x="416" y="55"/>
                    <a:pt x="417" y="55"/>
                  </a:cubicBezTo>
                  <a:cubicBezTo>
                    <a:pt x="419" y="55"/>
                    <a:pt x="420" y="55"/>
                    <a:pt x="421" y="55"/>
                  </a:cubicBezTo>
                  <a:cubicBezTo>
                    <a:pt x="423" y="55"/>
                    <a:pt x="424" y="55"/>
                    <a:pt x="426" y="55"/>
                  </a:cubicBezTo>
                  <a:cubicBezTo>
                    <a:pt x="431" y="55"/>
                    <a:pt x="436" y="55"/>
                    <a:pt x="441" y="55"/>
                  </a:cubicBezTo>
                  <a:cubicBezTo>
                    <a:pt x="445" y="54"/>
                    <a:pt x="449" y="54"/>
                    <a:pt x="453" y="53"/>
                  </a:cubicBezTo>
                  <a:cubicBezTo>
                    <a:pt x="457" y="52"/>
                    <a:pt x="459" y="51"/>
                    <a:pt x="461" y="50"/>
                  </a:cubicBezTo>
                  <a:cubicBezTo>
                    <a:pt x="463" y="49"/>
                    <a:pt x="463" y="48"/>
                    <a:pt x="463" y="46"/>
                  </a:cubicBezTo>
                  <a:cubicBezTo>
                    <a:pt x="462" y="45"/>
                    <a:pt x="459" y="41"/>
                    <a:pt x="455" y="37"/>
                  </a:cubicBezTo>
                  <a:cubicBezTo>
                    <a:pt x="452" y="33"/>
                    <a:pt x="447" y="28"/>
                    <a:pt x="443" y="23"/>
                  </a:cubicBezTo>
                  <a:cubicBezTo>
                    <a:pt x="438" y="18"/>
                    <a:pt x="434" y="13"/>
                    <a:pt x="431" y="10"/>
                  </a:cubicBezTo>
                  <a:cubicBezTo>
                    <a:pt x="427" y="6"/>
                    <a:pt x="425" y="4"/>
                    <a:pt x="425" y="3"/>
                  </a:cubicBezTo>
                  <a:cubicBezTo>
                    <a:pt x="426" y="3"/>
                    <a:pt x="426" y="3"/>
                    <a:pt x="426" y="3"/>
                  </a:cubicBezTo>
                  <a:cubicBezTo>
                    <a:pt x="426" y="3"/>
                    <a:pt x="426" y="2"/>
                    <a:pt x="424" y="2"/>
                  </a:cubicBezTo>
                  <a:cubicBezTo>
                    <a:pt x="423" y="1"/>
                    <a:pt x="420" y="1"/>
                    <a:pt x="414" y="1"/>
                  </a:cubicBezTo>
                  <a:cubicBezTo>
                    <a:pt x="409" y="1"/>
                    <a:pt x="401" y="0"/>
                    <a:pt x="389" y="1"/>
                  </a:cubicBezTo>
                  <a:cubicBezTo>
                    <a:pt x="389" y="1"/>
                    <a:pt x="389" y="1"/>
                    <a:pt x="389" y="1"/>
                  </a:cubicBezTo>
                  <a:cubicBezTo>
                    <a:pt x="388" y="1"/>
                    <a:pt x="388" y="1"/>
                    <a:pt x="388" y="1"/>
                  </a:cubicBezTo>
                  <a:cubicBezTo>
                    <a:pt x="388" y="1"/>
                    <a:pt x="388" y="1"/>
                    <a:pt x="388" y="1"/>
                  </a:cubicBezTo>
                  <a:cubicBezTo>
                    <a:pt x="387" y="1"/>
                    <a:pt x="387" y="1"/>
                    <a:pt x="387" y="1"/>
                  </a:cubicBezTo>
                  <a:cubicBezTo>
                    <a:pt x="374" y="1"/>
                    <a:pt x="345" y="2"/>
                    <a:pt x="309" y="3"/>
                  </a:cubicBezTo>
                  <a:cubicBezTo>
                    <a:pt x="274" y="4"/>
                    <a:pt x="231" y="5"/>
                    <a:pt x="189" y="6"/>
                  </a:cubicBezTo>
                  <a:cubicBezTo>
                    <a:pt x="147" y="8"/>
                    <a:pt x="107" y="9"/>
                    <a:pt x="76" y="10"/>
                  </a:cubicBezTo>
                  <a:cubicBezTo>
                    <a:pt x="45" y="11"/>
                    <a:pt x="23" y="12"/>
                    <a:pt x="19" y="12"/>
                  </a:cubicBezTo>
                  <a:cubicBezTo>
                    <a:pt x="19" y="12"/>
                    <a:pt x="17" y="15"/>
                    <a:pt x="15" y="20"/>
                  </a:cubicBezTo>
                  <a:cubicBezTo>
                    <a:pt x="13" y="24"/>
                    <a:pt x="10" y="30"/>
                    <a:pt x="8" y="36"/>
                  </a:cubicBezTo>
                  <a:cubicBezTo>
                    <a:pt x="5" y="42"/>
                    <a:pt x="3" y="48"/>
                    <a:pt x="2" y="53"/>
                  </a:cubicBezTo>
                  <a:cubicBezTo>
                    <a:pt x="0" y="58"/>
                    <a:pt x="0" y="62"/>
                    <a:pt x="2" y="63"/>
                  </a:cubicBezTo>
                  <a:cubicBezTo>
                    <a:pt x="4" y="64"/>
                    <a:pt x="5" y="65"/>
                    <a:pt x="7" y="65"/>
                  </a:cubicBezTo>
                  <a:cubicBezTo>
                    <a:pt x="9" y="66"/>
                    <a:pt x="12" y="67"/>
                    <a:pt x="14" y="67"/>
                  </a:cubicBezTo>
                  <a:cubicBezTo>
                    <a:pt x="17" y="67"/>
                    <a:pt x="19" y="68"/>
                    <a:pt x="22" y="68"/>
                  </a:cubicBezTo>
                  <a:cubicBezTo>
                    <a:pt x="25" y="68"/>
                    <a:pt x="28" y="68"/>
                    <a:pt x="31" y="68"/>
                  </a:cubicBezTo>
                  <a:cubicBezTo>
                    <a:pt x="32" y="68"/>
                    <a:pt x="33" y="68"/>
                    <a:pt x="34" y="68"/>
                  </a:cubicBezTo>
                  <a:cubicBezTo>
                    <a:pt x="36" y="68"/>
                    <a:pt x="37" y="68"/>
                    <a:pt x="38" y="68"/>
                  </a:cubicBezTo>
                  <a:cubicBezTo>
                    <a:pt x="39" y="68"/>
                    <a:pt x="40" y="67"/>
                    <a:pt x="41" y="67"/>
                  </a:cubicBezTo>
                  <a:cubicBezTo>
                    <a:pt x="42" y="67"/>
                    <a:pt x="43" y="67"/>
                    <a:pt x="44" y="67"/>
                  </a:cubicBezTo>
                  <a:cubicBezTo>
                    <a:pt x="47" y="67"/>
                    <a:pt x="49" y="67"/>
                    <a:pt x="52" y="67"/>
                  </a:cubicBezTo>
                  <a:cubicBezTo>
                    <a:pt x="55" y="67"/>
                    <a:pt x="57" y="66"/>
                    <a:pt x="60" y="66"/>
                  </a:cubicBezTo>
                  <a:cubicBezTo>
                    <a:pt x="63" y="66"/>
                    <a:pt x="67" y="66"/>
                    <a:pt x="70" y="66"/>
                  </a:cubicBezTo>
                  <a:cubicBezTo>
                    <a:pt x="73" y="66"/>
                    <a:pt x="76" y="66"/>
                    <a:pt x="79" y="66"/>
                  </a:cubicBezTo>
                  <a:cubicBezTo>
                    <a:pt x="83" y="65"/>
                    <a:pt x="87" y="65"/>
                    <a:pt x="91" y="66"/>
                  </a:cubicBezTo>
                  <a:cubicBezTo>
                    <a:pt x="94" y="66"/>
                    <a:pt x="98" y="66"/>
                    <a:pt x="101" y="66"/>
                  </a:cubicBezTo>
                  <a:cubicBezTo>
                    <a:pt x="104" y="67"/>
                    <a:pt x="107" y="67"/>
                    <a:pt x="109" y="68"/>
                  </a:cubicBezTo>
                  <a:cubicBezTo>
                    <a:pt x="112" y="68"/>
                    <a:pt x="114" y="69"/>
                    <a:pt x="115" y="70"/>
                  </a:cubicBezTo>
                  <a:cubicBezTo>
                    <a:pt x="118" y="72"/>
                    <a:pt x="121" y="74"/>
                    <a:pt x="123" y="76"/>
                  </a:cubicBezTo>
                  <a:cubicBezTo>
                    <a:pt x="126" y="78"/>
                    <a:pt x="127" y="81"/>
                    <a:pt x="128" y="83"/>
                  </a:cubicBezTo>
                  <a:cubicBezTo>
                    <a:pt x="129" y="86"/>
                    <a:pt x="128" y="88"/>
                    <a:pt x="126" y="91"/>
                  </a:cubicBezTo>
                  <a:cubicBezTo>
                    <a:pt x="124" y="93"/>
                    <a:pt x="121" y="95"/>
                    <a:pt x="115" y="97"/>
                  </a:cubicBezTo>
                  <a:cubicBezTo>
                    <a:pt x="111" y="98"/>
                    <a:pt x="108" y="99"/>
                    <a:pt x="105" y="100"/>
                  </a:cubicBezTo>
                  <a:cubicBezTo>
                    <a:pt x="102" y="101"/>
                    <a:pt x="100" y="102"/>
                    <a:pt x="97" y="102"/>
                  </a:cubicBezTo>
                  <a:cubicBezTo>
                    <a:pt x="94" y="103"/>
                    <a:pt x="92" y="103"/>
                    <a:pt x="89" y="104"/>
                  </a:cubicBezTo>
                  <a:cubicBezTo>
                    <a:pt x="87" y="104"/>
                    <a:pt x="85" y="104"/>
                    <a:pt x="83" y="104"/>
                  </a:cubicBezTo>
                  <a:cubicBezTo>
                    <a:pt x="81" y="104"/>
                    <a:pt x="80" y="104"/>
                    <a:pt x="78" y="104"/>
                  </a:cubicBezTo>
                  <a:cubicBezTo>
                    <a:pt x="77" y="104"/>
                    <a:pt x="75" y="104"/>
                    <a:pt x="74" y="104"/>
                  </a:cubicBezTo>
                  <a:cubicBezTo>
                    <a:pt x="72" y="103"/>
                    <a:pt x="71" y="103"/>
                    <a:pt x="69" y="103"/>
                  </a:cubicBezTo>
                  <a:cubicBezTo>
                    <a:pt x="68" y="103"/>
                    <a:pt x="66" y="103"/>
                    <a:pt x="64" y="102"/>
                  </a:cubicBezTo>
                  <a:cubicBezTo>
                    <a:pt x="62" y="102"/>
                    <a:pt x="59" y="101"/>
                    <a:pt x="56" y="101"/>
                  </a:cubicBezTo>
                  <a:cubicBezTo>
                    <a:pt x="53" y="100"/>
                    <a:pt x="50" y="100"/>
                    <a:pt x="48" y="100"/>
                  </a:cubicBezTo>
                  <a:cubicBezTo>
                    <a:pt x="45" y="99"/>
                    <a:pt x="42" y="99"/>
                    <a:pt x="39" y="99"/>
                  </a:cubicBezTo>
                  <a:cubicBezTo>
                    <a:pt x="36" y="99"/>
                    <a:pt x="33" y="99"/>
                    <a:pt x="30" y="99"/>
                  </a:cubicBezTo>
                  <a:cubicBezTo>
                    <a:pt x="29" y="99"/>
                    <a:pt x="27" y="99"/>
                    <a:pt x="25" y="99"/>
                  </a:cubicBezTo>
                  <a:cubicBezTo>
                    <a:pt x="24" y="99"/>
                    <a:pt x="22" y="99"/>
                    <a:pt x="21" y="99"/>
                  </a:cubicBezTo>
                  <a:cubicBezTo>
                    <a:pt x="19" y="100"/>
                    <a:pt x="18" y="100"/>
                    <a:pt x="16" y="100"/>
                  </a:cubicBezTo>
                  <a:cubicBezTo>
                    <a:pt x="15" y="101"/>
                    <a:pt x="14" y="101"/>
                    <a:pt x="12" y="102"/>
                  </a:cubicBezTo>
                  <a:cubicBezTo>
                    <a:pt x="9" y="103"/>
                    <a:pt x="7" y="104"/>
                    <a:pt x="6" y="106"/>
                  </a:cubicBezTo>
                  <a:cubicBezTo>
                    <a:pt x="4" y="108"/>
                    <a:pt x="4" y="109"/>
                    <a:pt x="4" y="111"/>
                  </a:cubicBezTo>
                  <a:cubicBezTo>
                    <a:pt x="4" y="113"/>
                    <a:pt x="4" y="116"/>
                    <a:pt x="5" y="118"/>
                  </a:cubicBezTo>
                  <a:cubicBezTo>
                    <a:pt x="6" y="120"/>
                    <a:pt x="8" y="123"/>
                    <a:pt x="9" y="126"/>
                  </a:cubicBezTo>
                  <a:cubicBezTo>
                    <a:pt x="11" y="129"/>
                    <a:pt x="12" y="132"/>
                    <a:pt x="14" y="134"/>
                  </a:cubicBezTo>
                  <a:cubicBezTo>
                    <a:pt x="16" y="137"/>
                    <a:pt x="17" y="139"/>
                    <a:pt x="19" y="141"/>
                  </a:cubicBezTo>
                  <a:cubicBezTo>
                    <a:pt x="20" y="143"/>
                    <a:pt x="22" y="144"/>
                    <a:pt x="23" y="145"/>
                  </a:cubicBezTo>
                  <a:cubicBezTo>
                    <a:pt x="24" y="146"/>
                    <a:pt x="25" y="147"/>
                    <a:pt x="25" y="147"/>
                  </a:cubicBezTo>
                  <a:cubicBezTo>
                    <a:pt x="25" y="147"/>
                    <a:pt x="25" y="148"/>
                    <a:pt x="25" y="148"/>
                  </a:cubicBezTo>
                  <a:cubicBezTo>
                    <a:pt x="26" y="148"/>
                    <a:pt x="27" y="149"/>
                    <a:pt x="29" y="149"/>
                  </a:cubicBezTo>
                  <a:cubicBezTo>
                    <a:pt x="31" y="150"/>
                    <a:pt x="34" y="150"/>
                    <a:pt x="39" y="151"/>
                  </a:cubicBezTo>
                  <a:cubicBezTo>
                    <a:pt x="43" y="151"/>
                    <a:pt x="49" y="151"/>
                    <a:pt x="56" y="151"/>
                  </a:cubicBezTo>
                  <a:cubicBezTo>
                    <a:pt x="60" y="151"/>
                    <a:pt x="64" y="151"/>
                    <a:pt x="69" y="151"/>
                  </a:cubicBezTo>
                  <a:cubicBezTo>
                    <a:pt x="74" y="151"/>
                    <a:pt x="80" y="150"/>
                    <a:pt x="87" y="150"/>
                  </a:cubicBezTo>
                  <a:cubicBezTo>
                    <a:pt x="93" y="150"/>
                    <a:pt x="99" y="150"/>
                    <a:pt x="106" y="15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grpSp>
      <p:grpSp>
        <p:nvGrpSpPr>
          <p:cNvPr id="3" name="组合 5"/>
          <p:cNvGrpSpPr/>
          <p:nvPr/>
        </p:nvGrpSpPr>
        <p:grpSpPr>
          <a:xfrm>
            <a:off x="5467271" y="2092694"/>
            <a:ext cx="1041400" cy="456409"/>
            <a:chOff x="5259585" y="3049612"/>
            <a:chExt cx="1155700" cy="506412"/>
          </a:xfrm>
          <a:effectLst>
            <a:outerShdw blurRad="393700" dist="228600" dir="5400000" sx="90000" sy="-19000" rotWithShape="0">
              <a:prstClr val="black">
                <a:alpha val="59000"/>
              </a:prstClr>
            </a:outerShdw>
          </a:effectLst>
        </p:grpSpPr>
        <p:sp>
          <p:nvSpPr>
            <p:cNvPr id="7" name="Freeform 11"/>
            <p:cNvSpPr>
              <a:spLocks/>
            </p:cNvSpPr>
            <p:nvPr/>
          </p:nvSpPr>
          <p:spPr bwMode="auto">
            <a:xfrm flipH="1">
              <a:off x="5740598" y="3081362"/>
              <a:ext cx="15875" cy="223837"/>
            </a:xfrm>
            <a:custGeom>
              <a:avLst/>
              <a:gdLst>
                <a:gd name="T0" fmla="*/ 2 w 10"/>
                <a:gd name="T1" fmla="*/ 14 h 152"/>
                <a:gd name="T2" fmla="*/ 1 w 10"/>
                <a:gd name="T3" fmla="*/ 10 h 152"/>
                <a:gd name="T4" fmla="*/ 0 w 10"/>
                <a:gd name="T5" fmla="*/ 5 h 152"/>
                <a:gd name="T6" fmla="*/ 0 w 10"/>
                <a:gd name="T7" fmla="*/ 0 h 152"/>
                <a:gd name="T8" fmla="*/ 6 w 10"/>
                <a:gd name="T9" fmla="*/ 132 h 152"/>
                <a:gd name="T10" fmla="*/ 7 w 10"/>
                <a:gd name="T11" fmla="*/ 137 h 152"/>
                <a:gd name="T12" fmla="*/ 8 w 10"/>
                <a:gd name="T13" fmla="*/ 142 h 152"/>
                <a:gd name="T14" fmla="*/ 9 w 10"/>
                <a:gd name="T15" fmla="*/ 147 h 152"/>
                <a:gd name="T16" fmla="*/ 10 w 10"/>
                <a:gd name="T17" fmla="*/ 152 h 152"/>
                <a:gd name="T18" fmla="*/ 3 w 10"/>
                <a:gd name="T19" fmla="*/ 18 h 152"/>
                <a:gd name="T20" fmla="*/ 2 w 10"/>
                <a:gd name="T21" fmla="*/ 14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152">
                  <a:moveTo>
                    <a:pt x="2" y="14"/>
                  </a:moveTo>
                  <a:cubicBezTo>
                    <a:pt x="2" y="13"/>
                    <a:pt x="2" y="11"/>
                    <a:pt x="1" y="10"/>
                  </a:cubicBezTo>
                  <a:cubicBezTo>
                    <a:pt x="1" y="8"/>
                    <a:pt x="1" y="6"/>
                    <a:pt x="0" y="5"/>
                  </a:cubicBezTo>
                  <a:cubicBezTo>
                    <a:pt x="0" y="3"/>
                    <a:pt x="0" y="2"/>
                    <a:pt x="0" y="0"/>
                  </a:cubicBezTo>
                  <a:cubicBezTo>
                    <a:pt x="6" y="132"/>
                    <a:pt x="6" y="132"/>
                    <a:pt x="6" y="132"/>
                  </a:cubicBezTo>
                  <a:cubicBezTo>
                    <a:pt x="6" y="133"/>
                    <a:pt x="7" y="135"/>
                    <a:pt x="7" y="137"/>
                  </a:cubicBezTo>
                  <a:cubicBezTo>
                    <a:pt x="7" y="139"/>
                    <a:pt x="8" y="140"/>
                    <a:pt x="8" y="142"/>
                  </a:cubicBezTo>
                  <a:cubicBezTo>
                    <a:pt x="9" y="144"/>
                    <a:pt x="9" y="146"/>
                    <a:pt x="9" y="147"/>
                  </a:cubicBezTo>
                  <a:cubicBezTo>
                    <a:pt x="10" y="149"/>
                    <a:pt x="10" y="150"/>
                    <a:pt x="10" y="152"/>
                  </a:cubicBezTo>
                  <a:cubicBezTo>
                    <a:pt x="8" y="107"/>
                    <a:pt x="5" y="63"/>
                    <a:pt x="3" y="18"/>
                  </a:cubicBezTo>
                  <a:cubicBezTo>
                    <a:pt x="3" y="17"/>
                    <a:pt x="3" y="16"/>
                    <a:pt x="2" y="14"/>
                  </a:cubicBezTo>
                  <a:close/>
                </a:path>
              </a:pathLst>
            </a:custGeom>
            <a:gradFill flip="none" rotWithShape="1">
              <a:gsLst>
                <a:gs pos="0">
                  <a:schemeClr val="bg1">
                    <a:lumMod val="50000"/>
                    <a:shade val="30000"/>
                    <a:satMod val="115000"/>
                  </a:schemeClr>
                </a:gs>
                <a:gs pos="50000">
                  <a:schemeClr val="bg1">
                    <a:lumMod val="50000"/>
                  </a:schemeClr>
                </a:gs>
                <a:gs pos="98333">
                  <a:schemeClr val="bg1">
                    <a:lumMod val="65000"/>
                  </a:schemeClr>
                </a:gs>
              </a:gsLst>
              <a:lin ang="4800000" scaled="0"/>
              <a:tileRect/>
            </a:gradFill>
            <a:ln>
              <a:noFill/>
            </a:ln>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8" name="Freeform 12"/>
            <p:cNvSpPr>
              <a:spLocks/>
            </p:cNvSpPr>
            <p:nvPr/>
          </p:nvSpPr>
          <p:spPr bwMode="auto">
            <a:xfrm flipH="1">
              <a:off x="5259585" y="3055962"/>
              <a:ext cx="1154113" cy="500062"/>
            </a:xfrm>
            <a:custGeom>
              <a:avLst/>
              <a:gdLst>
                <a:gd name="T0" fmla="*/ 770 w 781"/>
                <a:gd name="T1" fmla="*/ 90 h 337"/>
                <a:gd name="T2" fmla="*/ 745 w 781"/>
                <a:gd name="T3" fmla="*/ 99 h 337"/>
                <a:gd name="T4" fmla="*/ 705 w 781"/>
                <a:gd name="T5" fmla="*/ 105 h 337"/>
                <a:gd name="T6" fmla="*/ 672 w 781"/>
                <a:gd name="T7" fmla="*/ 104 h 337"/>
                <a:gd name="T8" fmla="*/ 667 w 781"/>
                <a:gd name="T9" fmla="*/ 104 h 337"/>
                <a:gd name="T10" fmla="*/ 660 w 781"/>
                <a:gd name="T11" fmla="*/ 104 h 337"/>
                <a:gd name="T12" fmla="*/ 654 w 781"/>
                <a:gd name="T13" fmla="*/ 104 h 337"/>
                <a:gd name="T14" fmla="*/ 631 w 781"/>
                <a:gd name="T15" fmla="*/ 111 h 337"/>
                <a:gd name="T16" fmla="*/ 629 w 781"/>
                <a:gd name="T17" fmla="*/ 113 h 337"/>
                <a:gd name="T18" fmla="*/ 629 w 781"/>
                <a:gd name="T19" fmla="*/ 116 h 337"/>
                <a:gd name="T20" fmla="*/ 628 w 781"/>
                <a:gd name="T21" fmla="*/ 186 h 337"/>
                <a:gd name="T22" fmla="*/ 600 w 781"/>
                <a:gd name="T23" fmla="*/ 188 h 337"/>
                <a:gd name="T24" fmla="*/ 422 w 781"/>
                <a:gd name="T25" fmla="*/ 190 h 337"/>
                <a:gd name="T26" fmla="*/ 164 w 781"/>
                <a:gd name="T27" fmla="*/ 16 h 337"/>
                <a:gd name="T28" fmla="*/ 174 w 781"/>
                <a:gd name="T29" fmla="*/ 147 h 337"/>
                <a:gd name="T30" fmla="*/ 160 w 781"/>
                <a:gd name="T31" fmla="*/ 117 h 337"/>
                <a:gd name="T32" fmla="*/ 151 w 781"/>
                <a:gd name="T33" fmla="*/ 112 h 337"/>
                <a:gd name="T34" fmla="*/ 147 w 781"/>
                <a:gd name="T35" fmla="*/ 111 h 337"/>
                <a:gd name="T36" fmla="*/ 144 w 781"/>
                <a:gd name="T37" fmla="*/ 111 h 337"/>
                <a:gd name="T38" fmla="*/ 141 w 781"/>
                <a:gd name="T39" fmla="*/ 110 h 337"/>
                <a:gd name="T40" fmla="*/ 136 w 781"/>
                <a:gd name="T41" fmla="*/ 110 h 337"/>
                <a:gd name="T42" fmla="*/ 132 w 781"/>
                <a:gd name="T43" fmla="*/ 110 h 337"/>
                <a:gd name="T44" fmla="*/ 127 w 781"/>
                <a:gd name="T45" fmla="*/ 110 h 337"/>
                <a:gd name="T46" fmla="*/ 119 w 781"/>
                <a:gd name="T47" fmla="*/ 111 h 337"/>
                <a:gd name="T48" fmla="*/ 108 w 781"/>
                <a:gd name="T49" fmla="*/ 112 h 337"/>
                <a:gd name="T50" fmla="*/ 72 w 781"/>
                <a:gd name="T51" fmla="*/ 116 h 337"/>
                <a:gd name="T52" fmla="*/ 24 w 781"/>
                <a:gd name="T53" fmla="*/ 113 h 337"/>
                <a:gd name="T54" fmla="*/ 7 w 781"/>
                <a:gd name="T55" fmla="*/ 107 h 337"/>
                <a:gd name="T56" fmla="*/ 15 w 781"/>
                <a:gd name="T57" fmla="*/ 240 h 337"/>
                <a:gd name="T58" fmla="*/ 24 w 781"/>
                <a:gd name="T59" fmla="*/ 248 h 337"/>
                <a:gd name="T60" fmla="*/ 32 w 781"/>
                <a:gd name="T61" fmla="*/ 251 h 337"/>
                <a:gd name="T62" fmla="*/ 42 w 781"/>
                <a:gd name="T63" fmla="*/ 253 h 337"/>
                <a:gd name="T64" fmla="*/ 52 w 781"/>
                <a:gd name="T65" fmla="*/ 255 h 337"/>
                <a:gd name="T66" fmla="*/ 59 w 781"/>
                <a:gd name="T67" fmla="*/ 255 h 337"/>
                <a:gd name="T68" fmla="*/ 70 w 781"/>
                <a:gd name="T69" fmla="*/ 256 h 337"/>
                <a:gd name="T70" fmla="*/ 79 w 781"/>
                <a:gd name="T71" fmla="*/ 256 h 337"/>
                <a:gd name="T72" fmla="*/ 90 w 781"/>
                <a:gd name="T73" fmla="*/ 255 h 337"/>
                <a:gd name="T74" fmla="*/ 108 w 781"/>
                <a:gd name="T75" fmla="*/ 253 h 337"/>
                <a:gd name="T76" fmla="*/ 356 w 781"/>
                <a:gd name="T77" fmla="*/ 336 h 337"/>
                <a:gd name="T78" fmla="*/ 599 w 781"/>
                <a:gd name="T79" fmla="*/ 334 h 337"/>
                <a:gd name="T80" fmla="*/ 616 w 781"/>
                <a:gd name="T81" fmla="*/ 333 h 337"/>
                <a:gd name="T82" fmla="*/ 628 w 781"/>
                <a:gd name="T83" fmla="*/ 333 h 337"/>
                <a:gd name="T84" fmla="*/ 637 w 781"/>
                <a:gd name="T85" fmla="*/ 332 h 337"/>
                <a:gd name="T86" fmla="*/ 647 w 781"/>
                <a:gd name="T87" fmla="*/ 330 h 337"/>
                <a:gd name="T88" fmla="*/ 652 w 781"/>
                <a:gd name="T89" fmla="*/ 327 h 337"/>
                <a:gd name="T90" fmla="*/ 657 w 781"/>
                <a:gd name="T91" fmla="*/ 325 h 337"/>
                <a:gd name="T92" fmla="*/ 657 w 781"/>
                <a:gd name="T93" fmla="*/ 325 h 337"/>
                <a:gd name="T94" fmla="*/ 658 w 781"/>
                <a:gd name="T95" fmla="*/ 324 h 337"/>
                <a:gd name="T96" fmla="*/ 658 w 781"/>
                <a:gd name="T97" fmla="*/ 323 h 337"/>
                <a:gd name="T98" fmla="*/ 658 w 781"/>
                <a:gd name="T99" fmla="*/ 322 h 337"/>
                <a:gd name="T100" fmla="*/ 665 w 781"/>
                <a:gd name="T101" fmla="*/ 243 h 337"/>
                <a:gd name="T102" fmla="*/ 684 w 781"/>
                <a:gd name="T103" fmla="*/ 244 h 337"/>
                <a:gd name="T104" fmla="*/ 695 w 781"/>
                <a:gd name="T105" fmla="*/ 245 h 337"/>
                <a:gd name="T106" fmla="*/ 703 w 781"/>
                <a:gd name="T107" fmla="*/ 245 h 337"/>
                <a:gd name="T108" fmla="*/ 709 w 781"/>
                <a:gd name="T109" fmla="*/ 245 h 337"/>
                <a:gd name="T110" fmla="*/ 718 w 781"/>
                <a:gd name="T111" fmla="*/ 244 h 337"/>
                <a:gd name="T112" fmla="*/ 737 w 781"/>
                <a:gd name="T113" fmla="*/ 241 h 337"/>
                <a:gd name="T114" fmla="*/ 758 w 781"/>
                <a:gd name="T115" fmla="*/ 235 h 337"/>
                <a:gd name="T116" fmla="*/ 767 w 781"/>
                <a:gd name="T117" fmla="*/ 232 h 337"/>
                <a:gd name="T118" fmla="*/ 773 w 781"/>
                <a:gd name="T119" fmla="*/ 229 h 337"/>
                <a:gd name="T120" fmla="*/ 777 w 781"/>
                <a:gd name="T121" fmla="*/ 226 h 337"/>
                <a:gd name="T122" fmla="*/ 779 w 781"/>
                <a:gd name="T123" fmla="*/ 223 h 337"/>
                <a:gd name="T124" fmla="*/ 781 w 781"/>
                <a:gd name="T125" fmla="*/ 21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81" h="337">
                  <a:moveTo>
                    <a:pt x="781" y="217"/>
                  </a:moveTo>
                  <a:cubicBezTo>
                    <a:pt x="778" y="79"/>
                    <a:pt x="778" y="79"/>
                    <a:pt x="778" y="79"/>
                  </a:cubicBezTo>
                  <a:cubicBezTo>
                    <a:pt x="778" y="80"/>
                    <a:pt x="778" y="81"/>
                    <a:pt x="778" y="81"/>
                  </a:cubicBezTo>
                  <a:cubicBezTo>
                    <a:pt x="778" y="81"/>
                    <a:pt x="778" y="81"/>
                    <a:pt x="778" y="81"/>
                  </a:cubicBezTo>
                  <a:cubicBezTo>
                    <a:pt x="777" y="82"/>
                    <a:pt x="777" y="83"/>
                    <a:pt x="777" y="84"/>
                  </a:cubicBezTo>
                  <a:cubicBezTo>
                    <a:pt x="776" y="84"/>
                    <a:pt x="776" y="85"/>
                    <a:pt x="775" y="86"/>
                  </a:cubicBezTo>
                  <a:cubicBezTo>
                    <a:pt x="775" y="86"/>
                    <a:pt x="775" y="86"/>
                    <a:pt x="775" y="86"/>
                  </a:cubicBezTo>
                  <a:cubicBezTo>
                    <a:pt x="774" y="86"/>
                    <a:pt x="774" y="87"/>
                    <a:pt x="773" y="88"/>
                  </a:cubicBezTo>
                  <a:cubicBezTo>
                    <a:pt x="773" y="88"/>
                    <a:pt x="773" y="88"/>
                    <a:pt x="773" y="88"/>
                  </a:cubicBezTo>
                  <a:cubicBezTo>
                    <a:pt x="772" y="89"/>
                    <a:pt x="771" y="89"/>
                    <a:pt x="770" y="90"/>
                  </a:cubicBezTo>
                  <a:cubicBezTo>
                    <a:pt x="770" y="90"/>
                    <a:pt x="770" y="90"/>
                    <a:pt x="770" y="90"/>
                  </a:cubicBezTo>
                  <a:cubicBezTo>
                    <a:pt x="769" y="91"/>
                    <a:pt x="767" y="91"/>
                    <a:pt x="766" y="92"/>
                  </a:cubicBezTo>
                  <a:cubicBezTo>
                    <a:pt x="766" y="92"/>
                    <a:pt x="766" y="92"/>
                    <a:pt x="766" y="92"/>
                  </a:cubicBezTo>
                  <a:cubicBezTo>
                    <a:pt x="765" y="92"/>
                    <a:pt x="765" y="93"/>
                    <a:pt x="764" y="93"/>
                  </a:cubicBezTo>
                  <a:cubicBezTo>
                    <a:pt x="764" y="93"/>
                    <a:pt x="764" y="93"/>
                    <a:pt x="764" y="93"/>
                  </a:cubicBezTo>
                  <a:cubicBezTo>
                    <a:pt x="763" y="93"/>
                    <a:pt x="762" y="94"/>
                    <a:pt x="762" y="94"/>
                  </a:cubicBezTo>
                  <a:cubicBezTo>
                    <a:pt x="761" y="94"/>
                    <a:pt x="761" y="94"/>
                    <a:pt x="761" y="94"/>
                  </a:cubicBezTo>
                  <a:cubicBezTo>
                    <a:pt x="760" y="94"/>
                    <a:pt x="760" y="95"/>
                    <a:pt x="759" y="95"/>
                  </a:cubicBezTo>
                  <a:cubicBezTo>
                    <a:pt x="759" y="95"/>
                    <a:pt x="759" y="95"/>
                    <a:pt x="759" y="95"/>
                  </a:cubicBezTo>
                  <a:cubicBezTo>
                    <a:pt x="758" y="95"/>
                    <a:pt x="757" y="96"/>
                    <a:pt x="756" y="96"/>
                  </a:cubicBezTo>
                  <a:cubicBezTo>
                    <a:pt x="754" y="96"/>
                    <a:pt x="752" y="97"/>
                    <a:pt x="750" y="98"/>
                  </a:cubicBezTo>
                  <a:cubicBezTo>
                    <a:pt x="748" y="98"/>
                    <a:pt x="747" y="98"/>
                    <a:pt x="745" y="99"/>
                  </a:cubicBezTo>
                  <a:cubicBezTo>
                    <a:pt x="744" y="99"/>
                    <a:pt x="742" y="100"/>
                    <a:pt x="741" y="100"/>
                  </a:cubicBezTo>
                  <a:cubicBezTo>
                    <a:pt x="740" y="100"/>
                    <a:pt x="738" y="101"/>
                    <a:pt x="737" y="101"/>
                  </a:cubicBezTo>
                  <a:cubicBezTo>
                    <a:pt x="735" y="101"/>
                    <a:pt x="734" y="101"/>
                    <a:pt x="733" y="102"/>
                  </a:cubicBezTo>
                  <a:cubicBezTo>
                    <a:pt x="732" y="102"/>
                    <a:pt x="730" y="102"/>
                    <a:pt x="729" y="102"/>
                  </a:cubicBezTo>
                  <a:cubicBezTo>
                    <a:pt x="728" y="103"/>
                    <a:pt x="727" y="103"/>
                    <a:pt x="726" y="103"/>
                  </a:cubicBezTo>
                  <a:cubicBezTo>
                    <a:pt x="724" y="103"/>
                    <a:pt x="723" y="104"/>
                    <a:pt x="722" y="104"/>
                  </a:cubicBezTo>
                  <a:cubicBezTo>
                    <a:pt x="720" y="104"/>
                    <a:pt x="719" y="104"/>
                    <a:pt x="717" y="104"/>
                  </a:cubicBezTo>
                  <a:cubicBezTo>
                    <a:pt x="717" y="104"/>
                    <a:pt x="717" y="104"/>
                    <a:pt x="717" y="104"/>
                  </a:cubicBezTo>
                  <a:cubicBezTo>
                    <a:pt x="715" y="105"/>
                    <a:pt x="713" y="105"/>
                    <a:pt x="711" y="105"/>
                  </a:cubicBezTo>
                  <a:cubicBezTo>
                    <a:pt x="711" y="105"/>
                    <a:pt x="711" y="105"/>
                    <a:pt x="711" y="105"/>
                  </a:cubicBezTo>
                  <a:cubicBezTo>
                    <a:pt x="709" y="105"/>
                    <a:pt x="707" y="105"/>
                    <a:pt x="705" y="105"/>
                  </a:cubicBezTo>
                  <a:cubicBezTo>
                    <a:pt x="705" y="105"/>
                    <a:pt x="705" y="105"/>
                    <a:pt x="705" y="105"/>
                  </a:cubicBezTo>
                  <a:cubicBezTo>
                    <a:pt x="703" y="106"/>
                    <a:pt x="701" y="106"/>
                    <a:pt x="699" y="106"/>
                  </a:cubicBezTo>
                  <a:cubicBezTo>
                    <a:pt x="697" y="106"/>
                    <a:pt x="695" y="106"/>
                    <a:pt x="693" y="106"/>
                  </a:cubicBezTo>
                  <a:cubicBezTo>
                    <a:pt x="690" y="106"/>
                    <a:pt x="688" y="105"/>
                    <a:pt x="686" y="105"/>
                  </a:cubicBezTo>
                  <a:cubicBezTo>
                    <a:pt x="686" y="105"/>
                    <a:pt x="686" y="105"/>
                    <a:pt x="686" y="105"/>
                  </a:cubicBezTo>
                  <a:cubicBezTo>
                    <a:pt x="684" y="105"/>
                    <a:pt x="682" y="105"/>
                    <a:pt x="680" y="105"/>
                  </a:cubicBezTo>
                  <a:cubicBezTo>
                    <a:pt x="679" y="105"/>
                    <a:pt x="679" y="105"/>
                    <a:pt x="679" y="105"/>
                  </a:cubicBezTo>
                  <a:cubicBezTo>
                    <a:pt x="677" y="105"/>
                    <a:pt x="675" y="105"/>
                    <a:pt x="673" y="104"/>
                  </a:cubicBezTo>
                  <a:cubicBezTo>
                    <a:pt x="673" y="104"/>
                    <a:pt x="673" y="104"/>
                    <a:pt x="673" y="104"/>
                  </a:cubicBezTo>
                  <a:cubicBezTo>
                    <a:pt x="673" y="104"/>
                    <a:pt x="673" y="104"/>
                    <a:pt x="673" y="104"/>
                  </a:cubicBezTo>
                  <a:cubicBezTo>
                    <a:pt x="672" y="104"/>
                    <a:pt x="672" y="104"/>
                    <a:pt x="672" y="104"/>
                  </a:cubicBezTo>
                  <a:cubicBezTo>
                    <a:pt x="672" y="104"/>
                    <a:pt x="672" y="104"/>
                    <a:pt x="672" y="104"/>
                  </a:cubicBezTo>
                  <a:cubicBezTo>
                    <a:pt x="671" y="104"/>
                    <a:pt x="671" y="104"/>
                    <a:pt x="671" y="104"/>
                  </a:cubicBezTo>
                  <a:cubicBezTo>
                    <a:pt x="670" y="104"/>
                    <a:pt x="670" y="104"/>
                    <a:pt x="670" y="104"/>
                  </a:cubicBezTo>
                  <a:cubicBezTo>
                    <a:pt x="670" y="104"/>
                    <a:pt x="670" y="104"/>
                    <a:pt x="670" y="104"/>
                  </a:cubicBezTo>
                  <a:cubicBezTo>
                    <a:pt x="670" y="104"/>
                    <a:pt x="670" y="104"/>
                    <a:pt x="670" y="104"/>
                  </a:cubicBezTo>
                  <a:cubicBezTo>
                    <a:pt x="670" y="104"/>
                    <a:pt x="670" y="104"/>
                    <a:pt x="670" y="104"/>
                  </a:cubicBezTo>
                  <a:cubicBezTo>
                    <a:pt x="669" y="104"/>
                    <a:pt x="669" y="104"/>
                    <a:pt x="669" y="104"/>
                  </a:cubicBezTo>
                  <a:cubicBezTo>
                    <a:pt x="669" y="104"/>
                    <a:pt x="669" y="104"/>
                    <a:pt x="669" y="104"/>
                  </a:cubicBezTo>
                  <a:cubicBezTo>
                    <a:pt x="668" y="104"/>
                    <a:pt x="668" y="104"/>
                    <a:pt x="668" y="104"/>
                  </a:cubicBezTo>
                  <a:cubicBezTo>
                    <a:pt x="667" y="104"/>
                    <a:pt x="667" y="104"/>
                    <a:pt x="667" y="104"/>
                  </a:cubicBezTo>
                  <a:cubicBezTo>
                    <a:pt x="667" y="104"/>
                    <a:pt x="667" y="104"/>
                    <a:pt x="667" y="104"/>
                  </a:cubicBezTo>
                  <a:cubicBezTo>
                    <a:pt x="667" y="104"/>
                    <a:pt x="667" y="104"/>
                    <a:pt x="667" y="104"/>
                  </a:cubicBezTo>
                  <a:cubicBezTo>
                    <a:pt x="666" y="104"/>
                    <a:pt x="666" y="104"/>
                    <a:pt x="666" y="104"/>
                  </a:cubicBezTo>
                  <a:cubicBezTo>
                    <a:pt x="665" y="104"/>
                    <a:pt x="665" y="104"/>
                    <a:pt x="665" y="104"/>
                  </a:cubicBezTo>
                  <a:cubicBezTo>
                    <a:pt x="664" y="104"/>
                    <a:pt x="664" y="104"/>
                    <a:pt x="664" y="104"/>
                  </a:cubicBezTo>
                  <a:cubicBezTo>
                    <a:pt x="664" y="104"/>
                    <a:pt x="664" y="104"/>
                    <a:pt x="664" y="104"/>
                  </a:cubicBezTo>
                  <a:cubicBezTo>
                    <a:pt x="663" y="104"/>
                    <a:pt x="663" y="104"/>
                    <a:pt x="663" y="104"/>
                  </a:cubicBezTo>
                  <a:cubicBezTo>
                    <a:pt x="662" y="104"/>
                    <a:pt x="662" y="104"/>
                    <a:pt x="662" y="104"/>
                  </a:cubicBezTo>
                  <a:cubicBezTo>
                    <a:pt x="662" y="104"/>
                    <a:pt x="662" y="104"/>
                    <a:pt x="662" y="104"/>
                  </a:cubicBezTo>
                  <a:cubicBezTo>
                    <a:pt x="661" y="104"/>
                    <a:pt x="661" y="104"/>
                    <a:pt x="661" y="104"/>
                  </a:cubicBezTo>
                  <a:cubicBezTo>
                    <a:pt x="661" y="104"/>
                    <a:pt x="661" y="104"/>
                    <a:pt x="661" y="104"/>
                  </a:cubicBezTo>
                  <a:cubicBezTo>
                    <a:pt x="660" y="104"/>
                    <a:pt x="660" y="104"/>
                    <a:pt x="660" y="104"/>
                  </a:cubicBezTo>
                  <a:cubicBezTo>
                    <a:pt x="660" y="104"/>
                    <a:pt x="660" y="104"/>
                    <a:pt x="660" y="104"/>
                  </a:cubicBezTo>
                  <a:cubicBezTo>
                    <a:pt x="660" y="104"/>
                    <a:pt x="660" y="104"/>
                    <a:pt x="660" y="104"/>
                  </a:cubicBezTo>
                  <a:cubicBezTo>
                    <a:pt x="660" y="104"/>
                    <a:pt x="660" y="104"/>
                    <a:pt x="660" y="104"/>
                  </a:cubicBezTo>
                  <a:cubicBezTo>
                    <a:pt x="659" y="104"/>
                    <a:pt x="659" y="104"/>
                    <a:pt x="659" y="104"/>
                  </a:cubicBezTo>
                  <a:cubicBezTo>
                    <a:pt x="659" y="104"/>
                    <a:pt x="659" y="104"/>
                    <a:pt x="659" y="104"/>
                  </a:cubicBezTo>
                  <a:cubicBezTo>
                    <a:pt x="658" y="104"/>
                    <a:pt x="658" y="104"/>
                    <a:pt x="658" y="104"/>
                  </a:cubicBezTo>
                  <a:cubicBezTo>
                    <a:pt x="657" y="104"/>
                    <a:pt x="657" y="104"/>
                    <a:pt x="657" y="104"/>
                  </a:cubicBezTo>
                  <a:cubicBezTo>
                    <a:pt x="656" y="104"/>
                    <a:pt x="656" y="104"/>
                    <a:pt x="656" y="104"/>
                  </a:cubicBezTo>
                  <a:cubicBezTo>
                    <a:pt x="656" y="104"/>
                    <a:pt x="656" y="104"/>
                    <a:pt x="656" y="104"/>
                  </a:cubicBezTo>
                  <a:cubicBezTo>
                    <a:pt x="655" y="104"/>
                    <a:pt x="655" y="104"/>
                    <a:pt x="655" y="104"/>
                  </a:cubicBezTo>
                  <a:cubicBezTo>
                    <a:pt x="654" y="104"/>
                    <a:pt x="654" y="104"/>
                    <a:pt x="654" y="104"/>
                  </a:cubicBezTo>
                  <a:cubicBezTo>
                    <a:pt x="654" y="104"/>
                    <a:pt x="654" y="104"/>
                    <a:pt x="654" y="104"/>
                  </a:cubicBezTo>
                  <a:cubicBezTo>
                    <a:pt x="654" y="104"/>
                    <a:pt x="654" y="104"/>
                    <a:pt x="654" y="104"/>
                  </a:cubicBezTo>
                  <a:cubicBezTo>
                    <a:pt x="653" y="104"/>
                    <a:pt x="653" y="104"/>
                    <a:pt x="653" y="104"/>
                  </a:cubicBezTo>
                  <a:cubicBezTo>
                    <a:pt x="652" y="104"/>
                    <a:pt x="652" y="104"/>
                    <a:pt x="652" y="104"/>
                  </a:cubicBezTo>
                  <a:cubicBezTo>
                    <a:pt x="652" y="105"/>
                    <a:pt x="652" y="105"/>
                    <a:pt x="652" y="105"/>
                  </a:cubicBezTo>
                  <a:cubicBezTo>
                    <a:pt x="651" y="105"/>
                    <a:pt x="651" y="105"/>
                    <a:pt x="651" y="105"/>
                  </a:cubicBezTo>
                  <a:cubicBezTo>
                    <a:pt x="648" y="0"/>
                    <a:pt x="648" y="0"/>
                    <a:pt x="648" y="0"/>
                  </a:cubicBezTo>
                  <a:cubicBezTo>
                    <a:pt x="629" y="51"/>
                    <a:pt x="629" y="51"/>
                    <a:pt x="629" y="51"/>
                  </a:cubicBezTo>
                  <a:cubicBezTo>
                    <a:pt x="631" y="111"/>
                    <a:pt x="631" y="111"/>
                    <a:pt x="631" y="111"/>
                  </a:cubicBezTo>
                  <a:cubicBezTo>
                    <a:pt x="631" y="111"/>
                    <a:pt x="631" y="111"/>
                    <a:pt x="631" y="111"/>
                  </a:cubicBezTo>
                  <a:cubicBezTo>
                    <a:pt x="631" y="111"/>
                    <a:pt x="631" y="111"/>
                    <a:pt x="631" y="111"/>
                  </a:cubicBezTo>
                  <a:cubicBezTo>
                    <a:pt x="630" y="112"/>
                    <a:pt x="630" y="112"/>
                    <a:pt x="630" y="112"/>
                  </a:cubicBezTo>
                  <a:cubicBezTo>
                    <a:pt x="630" y="112"/>
                    <a:pt x="630" y="112"/>
                    <a:pt x="630" y="112"/>
                  </a:cubicBezTo>
                  <a:cubicBezTo>
                    <a:pt x="630" y="112"/>
                    <a:pt x="630" y="112"/>
                    <a:pt x="630" y="112"/>
                  </a:cubicBezTo>
                  <a:cubicBezTo>
                    <a:pt x="630" y="112"/>
                    <a:pt x="630" y="112"/>
                    <a:pt x="630" y="112"/>
                  </a:cubicBezTo>
                  <a:cubicBezTo>
                    <a:pt x="630" y="112"/>
                    <a:pt x="630" y="112"/>
                    <a:pt x="630" y="112"/>
                  </a:cubicBezTo>
                  <a:cubicBezTo>
                    <a:pt x="630" y="112"/>
                    <a:pt x="630" y="112"/>
                    <a:pt x="630" y="112"/>
                  </a:cubicBezTo>
                  <a:cubicBezTo>
                    <a:pt x="630" y="112"/>
                    <a:pt x="630" y="112"/>
                    <a:pt x="630" y="112"/>
                  </a:cubicBezTo>
                  <a:cubicBezTo>
                    <a:pt x="630" y="113"/>
                    <a:pt x="630" y="113"/>
                    <a:pt x="630" y="113"/>
                  </a:cubicBezTo>
                  <a:cubicBezTo>
                    <a:pt x="629" y="113"/>
                    <a:pt x="629" y="113"/>
                    <a:pt x="629" y="113"/>
                  </a:cubicBezTo>
                  <a:cubicBezTo>
                    <a:pt x="629" y="113"/>
                    <a:pt x="629" y="113"/>
                    <a:pt x="629" y="113"/>
                  </a:cubicBezTo>
                  <a:cubicBezTo>
                    <a:pt x="629" y="113"/>
                    <a:pt x="629" y="113"/>
                    <a:pt x="629" y="113"/>
                  </a:cubicBezTo>
                  <a:cubicBezTo>
                    <a:pt x="629" y="114"/>
                    <a:pt x="629" y="114"/>
                    <a:pt x="629" y="114"/>
                  </a:cubicBezTo>
                  <a:cubicBezTo>
                    <a:pt x="629" y="114"/>
                    <a:pt x="629" y="114"/>
                    <a:pt x="629" y="114"/>
                  </a:cubicBezTo>
                  <a:cubicBezTo>
                    <a:pt x="629" y="114"/>
                    <a:pt x="629" y="114"/>
                    <a:pt x="629" y="114"/>
                  </a:cubicBezTo>
                  <a:cubicBezTo>
                    <a:pt x="629" y="114"/>
                    <a:pt x="629" y="114"/>
                    <a:pt x="629" y="114"/>
                  </a:cubicBezTo>
                  <a:cubicBezTo>
                    <a:pt x="629" y="115"/>
                    <a:pt x="629" y="115"/>
                    <a:pt x="629" y="115"/>
                  </a:cubicBezTo>
                  <a:cubicBezTo>
                    <a:pt x="629" y="115"/>
                    <a:pt x="629" y="115"/>
                    <a:pt x="629" y="115"/>
                  </a:cubicBezTo>
                  <a:cubicBezTo>
                    <a:pt x="629" y="115"/>
                    <a:pt x="629" y="115"/>
                    <a:pt x="629" y="115"/>
                  </a:cubicBezTo>
                  <a:cubicBezTo>
                    <a:pt x="629" y="115"/>
                    <a:pt x="629" y="115"/>
                    <a:pt x="629" y="115"/>
                  </a:cubicBezTo>
                  <a:cubicBezTo>
                    <a:pt x="629" y="115"/>
                    <a:pt x="629" y="115"/>
                    <a:pt x="629" y="115"/>
                  </a:cubicBezTo>
                  <a:cubicBezTo>
                    <a:pt x="629" y="116"/>
                    <a:pt x="629" y="116"/>
                    <a:pt x="629" y="116"/>
                  </a:cubicBezTo>
                  <a:cubicBezTo>
                    <a:pt x="629" y="116"/>
                    <a:pt x="629" y="116"/>
                    <a:pt x="629" y="116"/>
                  </a:cubicBezTo>
                  <a:cubicBezTo>
                    <a:pt x="629" y="116"/>
                    <a:pt x="629" y="116"/>
                    <a:pt x="629" y="116"/>
                  </a:cubicBezTo>
                  <a:cubicBezTo>
                    <a:pt x="629" y="116"/>
                    <a:pt x="629" y="116"/>
                    <a:pt x="629" y="116"/>
                  </a:cubicBezTo>
                  <a:cubicBezTo>
                    <a:pt x="629" y="117"/>
                    <a:pt x="629" y="117"/>
                    <a:pt x="629" y="117"/>
                  </a:cubicBezTo>
                  <a:cubicBezTo>
                    <a:pt x="629" y="117"/>
                    <a:pt x="629" y="117"/>
                    <a:pt x="629" y="117"/>
                  </a:cubicBezTo>
                  <a:cubicBezTo>
                    <a:pt x="629" y="117"/>
                    <a:pt x="629" y="117"/>
                    <a:pt x="629" y="117"/>
                  </a:cubicBezTo>
                  <a:cubicBezTo>
                    <a:pt x="631" y="186"/>
                    <a:pt x="631" y="186"/>
                    <a:pt x="631" y="186"/>
                  </a:cubicBezTo>
                  <a:cubicBezTo>
                    <a:pt x="631" y="186"/>
                    <a:pt x="631" y="186"/>
                    <a:pt x="631" y="186"/>
                  </a:cubicBezTo>
                  <a:cubicBezTo>
                    <a:pt x="630" y="186"/>
                    <a:pt x="630" y="186"/>
                    <a:pt x="630" y="186"/>
                  </a:cubicBezTo>
                  <a:cubicBezTo>
                    <a:pt x="630" y="186"/>
                    <a:pt x="630" y="186"/>
                    <a:pt x="630" y="186"/>
                  </a:cubicBezTo>
                  <a:cubicBezTo>
                    <a:pt x="629" y="186"/>
                    <a:pt x="629" y="186"/>
                    <a:pt x="628" y="186"/>
                  </a:cubicBezTo>
                  <a:cubicBezTo>
                    <a:pt x="628" y="186"/>
                    <a:pt x="628" y="186"/>
                    <a:pt x="628" y="186"/>
                  </a:cubicBezTo>
                  <a:cubicBezTo>
                    <a:pt x="626" y="186"/>
                    <a:pt x="625" y="186"/>
                    <a:pt x="623" y="187"/>
                  </a:cubicBezTo>
                  <a:cubicBezTo>
                    <a:pt x="623" y="187"/>
                    <a:pt x="623" y="187"/>
                    <a:pt x="623" y="187"/>
                  </a:cubicBezTo>
                  <a:cubicBezTo>
                    <a:pt x="622" y="187"/>
                    <a:pt x="621" y="187"/>
                    <a:pt x="620" y="187"/>
                  </a:cubicBezTo>
                  <a:cubicBezTo>
                    <a:pt x="619" y="187"/>
                    <a:pt x="618" y="187"/>
                    <a:pt x="617" y="187"/>
                  </a:cubicBezTo>
                  <a:cubicBezTo>
                    <a:pt x="616" y="187"/>
                    <a:pt x="616" y="187"/>
                    <a:pt x="616" y="187"/>
                  </a:cubicBezTo>
                  <a:cubicBezTo>
                    <a:pt x="614" y="187"/>
                    <a:pt x="612" y="187"/>
                    <a:pt x="610" y="187"/>
                  </a:cubicBezTo>
                  <a:cubicBezTo>
                    <a:pt x="609" y="187"/>
                    <a:pt x="609" y="187"/>
                    <a:pt x="608" y="187"/>
                  </a:cubicBezTo>
                  <a:cubicBezTo>
                    <a:pt x="608" y="188"/>
                    <a:pt x="607" y="188"/>
                    <a:pt x="606" y="188"/>
                  </a:cubicBezTo>
                  <a:cubicBezTo>
                    <a:pt x="606" y="188"/>
                    <a:pt x="605" y="188"/>
                    <a:pt x="604" y="188"/>
                  </a:cubicBezTo>
                  <a:cubicBezTo>
                    <a:pt x="604" y="188"/>
                    <a:pt x="603" y="188"/>
                    <a:pt x="602" y="188"/>
                  </a:cubicBezTo>
                  <a:cubicBezTo>
                    <a:pt x="601" y="188"/>
                    <a:pt x="601" y="188"/>
                    <a:pt x="600" y="188"/>
                  </a:cubicBezTo>
                  <a:cubicBezTo>
                    <a:pt x="599" y="188"/>
                    <a:pt x="599" y="188"/>
                    <a:pt x="598" y="188"/>
                  </a:cubicBezTo>
                  <a:cubicBezTo>
                    <a:pt x="597" y="188"/>
                    <a:pt x="597" y="188"/>
                    <a:pt x="596" y="188"/>
                  </a:cubicBezTo>
                  <a:cubicBezTo>
                    <a:pt x="595" y="188"/>
                    <a:pt x="594" y="188"/>
                    <a:pt x="593" y="188"/>
                  </a:cubicBezTo>
                  <a:cubicBezTo>
                    <a:pt x="592" y="188"/>
                    <a:pt x="591" y="188"/>
                    <a:pt x="591" y="188"/>
                  </a:cubicBezTo>
                  <a:cubicBezTo>
                    <a:pt x="589" y="188"/>
                    <a:pt x="588" y="188"/>
                    <a:pt x="586" y="188"/>
                  </a:cubicBezTo>
                  <a:cubicBezTo>
                    <a:pt x="585" y="188"/>
                    <a:pt x="585" y="188"/>
                    <a:pt x="584" y="188"/>
                  </a:cubicBezTo>
                  <a:cubicBezTo>
                    <a:pt x="583" y="188"/>
                    <a:pt x="582" y="188"/>
                    <a:pt x="582" y="188"/>
                  </a:cubicBezTo>
                  <a:cubicBezTo>
                    <a:pt x="581" y="188"/>
                    <a:pt x="580" y="188"/>
                    <a:pt x="579" y="188"/>
                  </a:cubicBezTo>
                  <a:cubicBezTo>
                    <a:pt x="579" y="188"/>
                    <a:pt x="578" y="188"/>
                    <a:pt x="577" y="188"/>
                  </a:cubicBezTo>
                  <a:cubicBezTo>
                    <a:pt x="560" y="188"/>
                    <a:pt x="536" y="188"/>
                    <a:pt x="508" y="189"/>
                  </a:cubicBezTo>
                  <a:cubicBezTo>
                    <a:pt x="481" y="189"/>
                    <a:pt x="451" y="189"/>
                    <a:pt x="422" y="190"/>
                  </a:cubicBezTo>
                  <a:cubicBezTo>
                    <a:pt x="394" y="190"/>
                    <a:pt x="367" y="190"/>
                    <a:pt x="347" y="191"/>
                  </a:cubicBezTo>
                  <a:cubicBezTo>
                    <a:pt x="327" y="191"/>
                    <a:pt x="313" y="191"/>
                    <a:pt x="310" y="191"/>
                  </a:cubicBezTo>
                  <a:cubicBezTo>
                    <a:pt x="186" y="191"/>
                    <a:pt x="186" y="191"/>
                    <a:pt x="186" y="191"/>
                  </a:cubicBezTo>
                  <a:cubicBezTo>
                    <a:pt x="176" y="59"/>
                    <a:pt x="176" y="59"/>
                    <a:pt x="176" y="59"/>
                  </a:cubicBezTo>
                  <a:cubicBezTo>
                    <a:pt x="176" y="59"/>
                    <a:pt x="176" y="59"/>
                    <a:pt x="176" y="59"/>
                  </a:cubicBezTo>
                  <a:cubicBezTo>
                    <a:pt x="176" y="58"/>
                    <a:pt x="176" y="58"/>
                    <a:pt x="176" y="58"/>
                  </a:cubicBezTo>
                  <a:cubicBezTo>
                    <a:pt x="176" y="58"/>
                    <a:pt x="176" y="58"/>
                    <a:pt x="176" y="58"/>
                  </a:cubicBezTo>
                  <a:cubicBezTo>
                    <a:pt x="176" y="57"/>
                    <a:pt x="176" y="57"/>
                    <a:pt x="176" y="57"/>
                  </a:cubicBezTo>
                  <a:cubicBezTo>
                    <a:pt x="175" y="55"/>
                    <a:pt x="173" y="50"/>
                    <a:pt x="172" y="45"/>
                  </a:cubicBezTo>
                  <a:cubicBezTo>
                    <a:pt x="170" y="41"/>
                    <a:pt x="169" y="35"/>
                    <a:pt x="167" y="30"/>
                  </a:cubicBezTo>
                  <a:cubicBezTo>
                    <a:pt x="166" y="25"/>
                    <a:pt x="165" y="20"/>
                    <a:pt x="164" y="16"/>
                  </a:cubicBezTo>
                  <a:cubicBezTo>
                    <a:pt x="163" y="13"/>
                    <a:pt x="163" y="10"/>
                    <a:pt x="162" y="10"/>
                  </a:cubicBezTo>
                  <a:cubicBezTo>
                    <a:pt x="162" y="10"/>
                    <a:pt x="162" y="10"/>
                    <a:pt x="162" y="10"/>
                  </a:cubicBezTo>
                  <a:cubicBezTo>
                    <a:pt x="162" y="10"/>
                    <a:pt x="162" y="10"/>
                    <a:pt x="162" y="10"/>
                  </a:cubicBezTo>
                  <a:cubicBezTo>
                    <a:pt x="162" y="10"/>
                    <a:pt x="162" y="10"/>
                    <a:pt x="162" y="10"/>
                  </a:cubicBezTo>
                  <a:cubicBezTo>
                    <a:pt x="162" y="10"/>
                    <a:pt x="162" y="10"/>
                    <a:pt x="162" y="10"/>
                  </a:cubicBezTo>
                  <a:cubicBezTo>
                    <a:pt x="166" y="53"/>
                    <a:pt x="169" y="97"/>
                    <a:pt x="172" y="140"/>
                  </a:cubicBezTo>
                  <a:cubicBezTo>
                    <a:pt x="172" y="140"/>
                    <a:pt x="172" y="140"/>
                    <a:pt x="172" y="140"/>
                  </a:cubicBezTo>
                  <a:cubicBezTo>
                    <a:pt x="172" y="140"/>
                    <a:pt x="172" y="140"/>
                    <a:pt x="172" y="140"/>
                  </a:cubicBezTo>
                  <a:cubicBezTo>
                    <a:pt x="172" y="140"/>
                    <a:pt x="172" y="140"/>
                    <a:pt x="172" y="140"/>
                  </a:cubicBezTo>
                  <a:cubicBezTo>
                    <a:pt x="173" y="140"/>
                    <a:pt x="173" y="140"/>
                    <a:pt x="173" y="140"/>
                  </a:cubicBezTo>
                  <a:cubicBezTo>
                    <a:pt x="173" y="141"/>
                    <a:pt x="173" y="144"/>
                    <a:pt x="174" y="147"/>
                  </a:cubicBezTo>
                  <a:cubicBezTo>
                    <a:pt x="175" y="151"/>
                    <a:pt x="176" y="157"/>
                    <a:pt x="178" y="162"/>
                  </a:cubicBezTo>
                  <a:cubicBezTo>
                    <a:pt x="179" y="168"/>
                    <a:pt x="180" y="174"/>
                    <a:pt x="182" y="179"/>
                  </a:cubicBezTo>
                  <a:cubicBezTo>
                    <a:pt x="183" y="184"/>
                    <a:pt x="185" y="188"/>
                    <a:pt x="186" y="191"/>
                  </a:cubicBezTo>
                  <a:cubicBezTo>
                    <a:pt x="171" y="191"/>
                    <a:pt x="171" y="191"/>
                    <a:pt x="171" y="191"/>
                  </a:cubicBezTo>
                  <a:cubicBezTo>
                    <a:pt x="170" y="168"/>
                    <a:pt x="168" y="145"/>
                    <a:pt x="166" y="122"/>
                  </a:cubicBezTo>
                  <a:cubicBezTo>
                    <a:pt x="166" y="121"/>
                    <a:pt x="166" y="121"/>
                    <a:pt x="166" y="121"/>
                  </a:cubicBezTo>
                  <a:cubicBezTo>
                    <a:pt x="166" y="120"/>
                    <a:pt x="166" y="120"/>
                    <a:pt x="166" y="120"/>
                  </a:cubicBezTo>
                  <a:cubicBezTo>
                    <a:pt x="165" y="119"/>
                    <a:pt x="165" y="119"/>
                    <a:pt x="165" y="119"/>
                  </a:cubicBezTo>
                  <a:cubicBezTo>
                    <a:pt x="164" y="119"/>
                    <a:pt x="164" y="119"/>
                    <a:pt x="164" y="119"/>
                  </a:cubicBezTo>
                  <a:cubicBezTo>
                    <a:pt x="163" y="118"/>
                    <a:pt x="162" y="118"/>
                    <a:pt x="161" y="117"/>
                  </a:cubicBezTo>
                  <a:cubicBezTo>
                    <a:pt x="160" y="117"/>
                    <a:pt x="160" y="117"/>
                    <a:pt x="160" y="117"/>
                  </a:cubicBezTo>
                  <a:cubicBezTo>
                    <a:pt x="160" y="116"/>
                    <a:pt x="159" y="116"/>
                    <a:pt x="158" y="116"/>
                  </a:cubicBezTo>
                  <a:cubicBezTo>
                    <a:pt x="157" y="115"/>
                    <a:pt x="157" y="115"/>
                    <a:pt x="157" y="115"/>
                  </a:cubicBezTo>
                  <a:cubicBezTo>
                    <a:pt x="157" y="115"/>
                    <a:pt x="156" y="114"/>
                    <a:pt x="156" y="114"/>
                  </a:cubicBezTo>
                  <a:cubicBezTo>
                    <a:pt x="155" y="114"/>
                    <a:pt x="155" y="114"/>
                    <a:pt x="155" y="114"/>
                  </a:cubicBezTo>
                  <a:cubicBezTo>
                    <a:pt x="155" y="114"/>
                    <a:pt x="155" y="114"/>
                    <a:pt x="154" y="114"/>
                  </a:cubicBezTo>
                  <a:cubicBezTo>
                    <a:pt x="154" y="113"/>
                    <a:pt x="153" y="113"/>
                    <a:pt x="153" y="113"/>
                  </a:cubicBezTo>
                  <a:cubicBezTo>
                    <a:pt x="152" y="113"/>
                    <a:pt x="152" y="113"/>
                    <a:pt x="152" y="113"/>
                  </a:cubicBezTo>
                  <a:cubicBezTo>
                    <a:pt x="152" y="113"/>
                    <a:pt x="152" y="113"/>
                    <a:pt x="152" y="113"/>
                  </a:cubicBezTo>
                  <a:cubicBezTo>
                    <a:pt x="151" y="112"/>
                    <a:pt x="151" y="112"/>
                    <a:pt x="151" y="112"/>
                  </a:cubicBezTo>
                  <a:cubicBezTo>
                    <a:pt x="151" y="112"/>
                    <a:pt x="151" y="112"/>
                    <a:pt x="151" y="112"/>
                  </a:cubicBezTo>
                  <a:cubicBezTo>
                    <a:pt x="151" y="112"/>
                    <a:pt x="151" y="112"/>
                    <a:pt x="151" y="112"/>
                  </a:cubicBezTo>
                  <a:cubicBezTo>
                    <a:pt x="150" y="112"/>
                    <a:pt x="150" y="112"/>
                    <a:pt x="150" y="112"/>
                  </a:cubicBezTo>
                  <a:cubicBezTo>
                    <a:pt x="150" y="112"/>
                    <a:pt x="150" y="112"/>
                    <a:pt x="150" y="112"/>
                  </a:cubicBezTo>
                  <a:cubicBezTo>
                    <a:pt x="149" y="112"/>
                    <a:pt x="149" y="112"/>
                    <a:pt x="149" y="112"/>
                  </a:cubicBezTo>
                  <a:cubicBezTo>
                    <a:pt x="149" y="112"/>
                    <a:pt x="149" y="112"/>
                    <a:pt x="149" y="112"/>
                  </a:cubicBezTo>
                  <a:cubicBezTo>
                    <a:pt x="149" y="112"/>
                    <a:pt x="149" y="112"/>
                    <a:pt x="149" y="112"/>
                  </a:cubicBezTo>
                  <a:cubicBezTo>
                    <a:pt x="149" y="112"/>
                    <a:pt x="149" y="112"/>
                    <a:pt x="149" y="112"/>
                  </a:cubicBezTo>
                  <a:cubicBezTo>
                    <a:pt x="148" y="112"/>
                    <a:pt x="148" y="112"/>
                    <a:pt x="148" y="112"/>
                  </a:cubicBezTo>
                  <a:cubicBezTo>
                    <a:pt x="148" y="111"/>
                    <a:pt x="148" y="111"/>
                    <a:pt x="148" y="111"/>
                  </a:cubicBezTo>
                  <a:cubicBezTo>
                    <a:pt x="147" y="111"/>
                    <a:pt x="147" y="111"/>
                    <a:pt x="147" y="111"/>
                  </a:cubicBezTo>
                  <a:cubicBezTo>
                    <a:pt x="147" y="111"/>
                    <a:pt x="147" y="111"/>
                    <a:pt x="147" y="111"/>
                  </a:cubicBezTo>
                  <a:cubicBezTo>
                    <a:pt x="147" y="111"/>
                    <a:pt x="147" y="111"/>
                    <a:pt x="147" y="111"/>
                  </a:cubicBezTo>
                  <a:cubicBezTo>
                    <a:pt x="147" y="111"/>
                    <a:pt x="147" y="111"/>
                    <a:pt x="147" y="111"/>
                  </a:cubicBezTo>
                  <a:cubicBezTo>
                    <a:pt x="146" y="111"/>
                    <a:pt x="146" y="111"/>
                    <a:pt x="146" y="111"/>
                  </a:cubicBezTo>
                  <a:cubicBezTo>
                    <a:pt x="146" y="111"/>
                    <a:pt x="146" y="111"/>
                    <a:pt x="146" y="111"/>
                  </a:cubicBezTo>
                  <a:cubicBezTo>
                    <a:pt x="146" y="111"/>
                    <a:pt x="146" y="111"/>
                    <a:pt x="146" y="111"/>
                  </a:cubicBezTo>
                  <a:cubicBezTo>
                    <a:pt x="145" y="111"/>
                    <a:pt x="145" y="111"/>
                    <a:pt x="145" y="111"/>
                  </a:cubicBezTo>
                  <a:cubicBezTo>
                    <a:pt x="145" y="111"/>
                    <a:pt x="145" y="111"/>
                    <a:pt x="145" y="111"/>
                  </a:cubicBezTo>
                  <a:cubicBezTo>
                    <a:pt x="145" y="111"/>
                    <a:pt x="145" y="111"/>
                    <a:pt x="145" y="111"/>
                  </a:cubicBezTo>
                  <a:cubicBezTo>
                    <a:pt x="145" y="111"/>
                    <a:pt x="145" y="111"/>
                    <a:pt x="145" y="111"/>
                  </a:cubicBezTo>
                  <a:cubicBezTo>
                    <a:pt x="145" y="111"/>
                    <a:pt x="145" y="111"/>
                    <a:pt x="145" y="111"/>
                  </a:cubicBezTo>
                  <a:cubicBezTo>
                    <a:pt x="144" y="111"/>
                    <a:pt x="144" y="111"/>
                    <a:pt x="144" y="111"/>
                  </a:cubicBezTo>
                  <a:cubicBezTo>
                    <a:pt x="144" y="111"/>
                    <a:pt x="144" y="111"/>
                    <a:pt x="144" y="111"/>
                  </a:cubicBezTo>
                  <a:cubicBezTo>
                    <a:pt x="144" y="111"/>
                    <a:pt x="144" y="111"/>
                    <a:pt x="144" y="111"/>
                  </a:cubicBezTo>
                  <a:cubicBezTo>
                    <a:pt x="143" y="111"/>
                    <a:pt x="143" y="111"/>
                    <a:pt x="143" y="111"/>
                  </a:cubicBezTo>
                  <a:cubicBezTo>
                    <a:pt x="143" y="111"/>
                    <a:pt x="143" y="111"/>
                    <a:pt x="143" y="111"/>
                  </a:cubicBezTo>
                  <a:cubicBezTo>
                    <a:pt x="143" y="111"/>
                    <a:pt x="143" y="111"/>
                    <a:pt x="143" y="111"/>
                  </a:cubicBezTo>
                  <a:cubicBezTo>
                    <a:pt x="143" y="111"/>
                    <a:pt x="143" y="111"/>
                    <a:pt x="143" y="111"/>
                  </a:cubicBezTo>
                  <a:cubicBezTo>
                    <a:pt x="142" y="111"/>
                    <a:pt x="142" y="111"/>
                    <a:pt x="142" y="111"/>
                  </a:cubicBezTo>
                  <a:cubicBezTo>
                    <a:pt x="142" y="111"/>
                    <a:pt x="142" y="111"/>
                    <a:pt x="142" y="111"/>
                  </a:cubicBezTo>
                  <a:cubicBezTo>
                    <a:pt x="142" y="111"/>
                    <a:pt x="142" y="111"/>
                    <a:pt x="142" y="111"/>
                  </a:cubicBezTo>
                  <a:cubicBezTo>
                    <a:pt x="142" y="111"/>
                    <a:pt x="142" y="111"/>
                    <a:pt x="142" y="111"/>
                  </a:cubicBezTo>
                  <a:cubicBezTo>
                    <a:pt x="141" y="110"/>
                    <a:pt x="141" y="110"/>
                    <a:pt x="141" y="110"/>
                  </a:cubicBezTo>
                  <a:cubicBezTo>
                    <a:pt x="141" y="110"/>
                    <a:pt x="141" y="110"/>
                    <a:pt x="141" y="110"/>
                  </a:cubicBezTo>
                  <a:cubicBezTo>
                    <a:pt x="141" y="110"/>
                    <a:pt x="141" y="110"/>
                    <a:pt x="141" y="110"/>
                  </a:cubicBezTo>
                  <a:cubicBezTo>
                    <a:pt x="140" y="110"/>
                    <a:pt x="140" y="110"/>
                    <a:pt x="140" y="110"/>
                  </a:cubicBezTo>
                  <a:cubicBezTo>
                    <a:pt x="140" y="110"/>
                    <a:pt x="140" y="110"/>
                    <a:pt x="140" y="110"/>
                  </a:cubicBezTo>
                  <a:cubicBezTo>
                    <a:pt x="139" y="110"/>
                    <a:pt x="139" y="110"/>
                    <a:pt x="139" y="110"/>
                  </a:cubicBezTo>
                  <a:cubicBezTo>
                    <a:pt x="139" y="110"/>
                    <a:pt x="139" y="110"/>
                    <a:pt x="139" y="110"/>
                  </a:cubicBezTo>
                  <a:cubicBezTo>
                    <a:pt x="139" y="110"/>
                    <a:pt x="139" y="110"/>
                    <a:pt x="139" y="110"/>
                  </a:cubicBezTo>
                  <a:cubicBezTo>
                    <a:pt x="138" y="110"/>
                    <a:pt x="138" y="110"/>
                    <a:pt x="138" y="110"/>
                  </a:cubicBezTo>
                  <a:cubicBezTo>
                    <a:pt x="138" y="110"/>
                    <a:pt x="138" y="110"/>
                    <a:pt x="138" y="110"/>
                  </a:cubicBezTo>
                  <a:cubicBezTo>
                    <a:pt x="137" y="110"/>
                    <a:pt x="137" y="110"/>
                    <a:pt x="137" y="110"/>
                  </a:cubicBezTo>
                  <a:cubicBezTo>
                    <a:pt x="137" y="110"/>
                    <a:pt x="137" y="110"/>
                    <a:pt x="137" y="110"/>
                  </a:cubicBezTo>
                  <a:cubicBezTo>
                    <a:pt x="136" y="110"/>
                    <a:pt x="136" y="110"/>
                    <a:pt x="136" y="110"/>
                  </a:cubicBezTo>
                  <a:cubicBezTo>
                    <a:pt x="136" y="110"/>
                    <a:pt x="136" y="110"/>
                    <a:pt x="136" y="110"/>
                  </a:cubicBezTo>
                  <a:cubicBezTo>
                    <a:pt x="136" y="110"/>
                    <a:pt x="136" y="110"/>
                    <a:pt x="136" y="110"/>
                  </a:cubicBezTo>
                  <a:cubicBezTo>
                    <a:pt x="135" y="110"/>
                    <a:pt x="135" y="110"/>
                    <a:pt x="135" y="110"/>
                  </a:cubicBezTo>
                  <a:cubicBezTo>
                    <a:pt x="135" y="110"/>
                    <a:pt x="135" y="110"/>
                    <a:pt x="135" y="110"/>
                  </a:cubicBezTo>
                  <a:cubicBezTo>
                    <a:pt x="134" y="110"/>
                    <a:pt x="134" y="110"/>
                    <a:pt x="134" y="110"/>
                  </a:cubicBezTo>
                  <a:cubicBezTo>
                    <a:pt x="134" y="110"/>
                    <a:pt x="134" y="110"/>
                    <a:pt x="134" y="110"/>
                  </a:cubicBezTo>
                  <a:cubicBezTo>
                    <a:pt x="134" y="110"/>
                    <a:pt x="134" y="110"/>
                    <a:pt x="134" y="110"/>
                  </a:cubicBezTo>
                  <a:cubicBezTo>
                    <a:pt x="133" y="110"/>
                    <a:pt x="133" y="110"/>
                    <a:pt x="133" y="110"/>
                  </a:cubicBezTo>
                  <a:cubicBezTo>
                    <a:pt x="133" y="110"/>
                    <a:pt x="133" y="110"/>
                    <a:pt x="133" y="110"/>
                  </a:cubicBezTo>
                  <a:cubicBezTo>
                    <a:pt x="133" y="110"/>
                    <a:pt x="133" y="110"/>
                    <a:pt x="133" y="110"/>
                  </a:cubicBezTo>
                  <a:cubicBezTo>
                    <a:pt x="132" y="110"/>
                    <a:pt x="132" y="110"/>
                    <a:pt x="132" y="110"/>
                  </a:cubicBezTo>
                  <a:cubicBezTo>
                    <a:pt x="132" y="110"/>
                    <a:pt x="132" y="110"/>
                    <a:pt x="132" y="110"/>
                  </a:cubicBezTo>
                  <a:cubicBezTo>
                    <a:pt x="132" y="110"/>
                    <a:pt x="132" y="110"/>
                    <a:pt x="132" y="110"/>
                  </a:cubicBezTo>
                  <a:cubicBezTo>
                    <a:pt x="131" y="110"/>
                    <a:pt x="131" y="110"/>
                    <a:pt x="131" y="110"/>
                  </a:cubicBezTo>
                  <a:cubicBezTo>
                    <a:pt x="131" y="110"/>
                    <a:pt x="131" y="110"/>
                    <a:pt x="131" y="110"/>
                  </a:cubicBezTo>
                  <a:cubicBezTo>
                    <a:pt x="130" y="110"/>
                    <a:pt x="130" y="110"/>
                    <a:pt x="130" y="110"/>
                  </a:cubicBezTo>
                  <a:cubicBezTo>
                    <a:pt x="130" y="110"/>
                    <a:pt x="130" y="110"/>
                    <a:pt x="130" y="110"/>
                  </a:cubicBezTo>
                  <a:cubicBezTo>
                    <a:pt x="130" y="110"/>
                    <a:pt x="130" y="110"/>
                    <a:pt x="130" y="110"/>
                  </a:cubicBezTo>
                  <a:cubicBezTo>
                    <a:pt x="129" y="110"/>
                    <a:pt x="129" y="110"/>
                    <a:pt x="129" y="110"/>
                  </a:cubicBezTo>
                  <a:cubicBezTo>
                    <a:pt x="128" y="110"/>
                    <a:pt x="128" y="110"/>
                    <a:pt x="128" y="110"/>
                  </a:cubicBezTo>
                  <a:cubicBezTo>
                    <a:pt x="127" y="110"/>
                    <a:pt x="127" y="110"/>
                    <a:pt x="127" y="110"/>
                  </a:cubicBezTo>
                  <a:cubicBezTo>
                    <a:pt x="127" y="110"/>
                    <a:pt x="127" y="110"/>
                    <a:pt x="127" y="110"/>
                  </a:cubicBezTo>
                  <a:cubicBezTo>
                    <a:pt x="127" y="110"/>
                    <a:pt x="127" y="110"/>
                    <a:pt x="127" y="110"/>
                  </a:cubicBezTo>
                  <a:cubicBezTo>
                    <a:pt x="126" y="110"/>
                    <a:pt x="126" y="110"/>
                    <a:pt x="126" y="110"/>
                  </a:cubicBezTo>
                  <a:cubicBezTo>
                    <a:pt x="126" y="110"/>
                    <a:pt x="126" y="110"/>
                    <a:pt x="126" y="110"/>
                  </a:cubicBezTo>
                  <a:cubicBezTo>
                    <a:pt x="125" y="111"/>
                    <a:pt x="125" y="111"/>
                    <a:pt x="125" y="111"/>
                  </a:cubicBezTo>
                  <a:cubicBezTo>
                    <a:pt x="125" y="111"/>
                    <a:pt x="124" y="111"/>
                    <a:pt x="124" y="111"/>
                  </a:cubicBezTo>
                  <a:cubicBezTo>
                    <a:pt x="123" y="111"/>
                    <a:pt x="123" y="111"/>
                    <a:pt x="123" y="111"/>
                  </a:cubicBezTo>
                  <a:cubicBezTo>
                    <a:pt x="123" y="111"/>
                    <a:pt x="123" y="111"/>
                    <a:pt x="123" y="111"/>
                  </a:cubicBezTo>
                  <a:cubicBezTo>
                    <a:pt x="123" y="111"/>
                    <a:pt x="123" y="111"/>
                    <a:pt x="123" y="111"/>
                  </a:cubicBezTo>
                  <a:cubicBezTo>
                    <a:pt x="122" y="111"/>
                    <a:pt x="122" y="111"/>
                    <a:pt x="121" y="111"/>
                  </a:cubicBezTo>
                  <a:cubicBezTo>
                    <a:pt x="121" y="111"/>
                    <a:pt x="120" y="111"/>
                    <a:pt x="120" y="111"/>
                  </a:cubicBezTo>
                  <a:cubicBezTo>
                    <a:pt x="119" y="111"/>
                    <a:pt x="119" y="111"/>
                    <a:pt x="119" y="111"/>
                  </a:cubicBezTo>
                  <a:cubicBezTo>
                    <a:pt x="119" y="111"/>
                    <a:pt x="119" y="111"/>
                    <a:pt x="119" y="111"/>
                  </a:cubicBezTo>
                  <a:cubicBezTo>
                    <a:pt x="118" y="111"/>
                    <a:pt x="118" y="111"/>
                    <a:pt x="118" y="111"/>
                  </a:cubicBezTo>
                  <a:cubicBezTo>
                    <a:pt x="118" y="111"/>
                    <a:pt x="118" y="111"/>
                    <a:pt x="117" y="111"/>
                  </a:cubicBezTo>
                  <a:cubicBezTo>
                    <a:pt x="117" y="111"/>
                    <a:pt x="116" y="111"/>
                    <a:pt x="115" y="111"/>
                  </a:cubicBezTo>
                  <a:cubicBezTo>
                    <a:pt x="115" y="112"/>
                    <a:pt x="115" y="112"/>
                    <a:pt x="115" y="112"/>
                  </a:cubicBezTo>
                  <a:cubicBezTo>
                    <a:pt x="114" y="112"/>
                    <a:pt x="114" y="112"/>
                    <a:pt x="114" y="112"/>
                  </a:cubicBezTo>
                  <a:cubicBezTo>
                    <a:pt x="113" y="112"/>
                    <a:pt x="112" y="112"/>
                    <a:pt x="111" y="112"/>
                  </a:cubicBezTo>
                  <a:cubicBezTo>
                    <a:pt x="111" y="112"/>
                    <a:pt x="111" y="112"/>
                    <a:pt x="111" y="112"/>
                  </a:cubicBezTo>
                  <a:cubicBezTo>
                    <a:pt x="110" y="112"/>
                    <a:pt x="110" y="112"/>
                    <a:pt x="110" y="112"/>
                  </a:cubicBezTo>
                  <a:cubicBezTo>
                    <a:pt x="110" y="112"/>
                    <a:pt x="110" y="112"/>
                    <a:pt x="110" y="112"/>
                  </a:cubicBezTo>
                  <a:cubicBezTo>
                    <a:pt x="109" y="112"/>
                    <a:pt x="109" y="112"/>
                    <a:pt x="108" y="112"/>
                  </a:cubicBezTo>
                  <a:cubicBezTo>
                    <a:pt x="108" y="112"/>
                    <a:pt x="107" y="113"/>
                    <a:pt x="106" y="113"/>
                  </a:cubicBezTo>
                  <a:cubicBezTo>
                    <a:pt x="106" y="113"/>
                    <a:pt x="106" y="113"/>
                    <a:pt x="106" y="113"/>
                  </a:cubicBezTo>
                  <a:cubicBezTo>
                    <a:pt x="105" y="113"/>
                    <a:pt x="105" y="113"/>
                    <a:pt x="105" y="113"/>
                  </a:cubicBezTo>
                  <a:cubicBezTo>
                    <a:pt x="104" y="113"/>
                    <a:pt x="104" y="113"/>
                    <a:pt x="104" y="113"/>
                  </a:cubicBezTo>
                  <a:cubicBezTo>
                    <a:pt x="104" y="113"/>
                    <a:pt x="103" y="113"/>
                    <a:pt x="102" y="113"/>
                  </a:cubicBezTo>
                  <a:cubicBezTo>
                    <a:pt x="102" y="113"/>
                    <a:pt x="101" y="113"/>
                    <a:pt x="100" y="114"/>
                  </a:cubicBezTo>
                  <a:cubicBezTo>
                    <a:pt x="97" y="114"/>
                    <a:pt x="94" y="114"/>
                    <a:pt x="91" y="115"/>
                  </a:cubicBezTo>
                  <a:cubicBezTo>
                    <a:pt x="90" y="115"/>
                    <a:pt x="90" y="115"/>
                    <a:pt x="90" y="115"/>
                  </a:cubicBezTo>
                  <a:cubicBezTo>
                    <a:pt x="87" y="115"/>
                    <a:pt x="84" y="116"/>
                    <a:pt x="81" y="116"/>
                  </a:cubicBezTo>
                  <a:cubicBezTo>
                    <a:pt x="81" y="116"/>
                    <a:pt x="81" y="116"/>
                    <a:pt x="81" y="116"/>
                  </a:cubicBezTo>
                  <a:cubicBezTo>
                    <a:pt x="78" y="116"/>
                    <a:pt x="75" y="116"/>
                    <a:pt x="72" y="116"/>
                  </a:cubicBezTo>
                  <a:cubicBezTo>
                    <a:pt x="72" y="116"/>
                    <a:pt x="72" y="116"/>
                    <a:pt x="72" y="116"/>
                  </a:cubicBezTo>
                  <a:cubicBezTo>
                    <a:pt x="69" y="117"/>
                    <a:pt x="66" y="117"/>
                    <a:pt x="63" y="117"/>
                  </a:cubicBezTo>
                  <a:cubicBezTo>
                    <a:pt x="59" y="117"/>
                    <a:pt x="55" y="117"/>
                    <a:pt x="52" y="117"/>
                  </a:cubicBezTo>
                  <a:cubicBezTo>
                    <a:pt x="52" y="117"/>
                    <a:pt x="52" y="117"/>
                    <a:pt x="52" y="117"/>
                  </a:cubicBezTo>
                  <a:cubicBezTo>
                    <a:pt x="50" y="117"/>
                    <a:pt x="48" y="116"/>
                    <a:pt x="46" y="116"/>
                  </a:cubicBezTo>
                  <a:cubicBezTo>
                    <a:pt x="46" y="116"/>
                    <a:pt x="46" y="116"/>
                    <a:pt x="46" y="116"/>
                  </a:cubicBezTo>
                  <a:cubicBezTo>
                    <a:pt x="45" y="116"/>
                    <a:pt x="43" y="116"/>
                    <a:pt x="41" y="116"/>
                  </a:cubicBezTo>
                  <a:cubicBezTo>
                    <a:pt x="36" y="116"/>
                    <a:pt x="32" y="115"/>
                    <a:pt x="28" y="114"/>
                  </a:cubicBezTo>
                  <a:cubicBezTo>
                    <a:pt x="28" y="114"/>
                    <a:pt x="28" y="114"/>
                    <a:pt x="28" y="114"/>
                  </a:cubicBezTo>
                  <a:cubicBezTo>
                    <a:pt x="26" y="114"/>
                    <a:pt x="25" y="114"/>
                    <a:pt x="24" y="113"/>
                  </a:cubicBezTo>
                  <a:cubicBezTo>
                    <a:pt x="24" y="113"/>
                    <a:pt x="24" y="113"/>
                    <a:pt x="24" y="113"/>
                  </a:cubicBezTo>
                  <a:cubicBezTo>
                    <a:pt x="22" y="113"/>
                    <a:pt x="21" y="113"/>
                    <a:pt x="20" y="113"/>
                  </a:cubicBezTo>
                  <a:cubicBezTo>
                    <a:pt x="20" y="112"/>
                    <a:pt x="20" y="112"/>
                    <a:pt x="20" y="112"/>
                  </a:cubicBezTo>
                  <a:cubicBezTo>
                    <a:pt x="19" y="112"/>
                    <a:pt x="18" y="112"/>
                    <a:pt x="17" y="112"/>
                  </a:cubicBezTo>
                  <a:cubicBezTo>
                    <a:pt x="17" y="111"/>
                    <a:pt x="17" y="111"/>
                    <a:pt x="17" y="111"/>
                  </a:cubicBezTo>
                  <a:cubicBezTo>
                    <a:pt x="16" y="111"/>
                    <a:pt x="15" y="111"/>
                    <a:pt x="14" y="111"/>
                  </a:cubicBezTo>
                  <a:cubicBezTo>
                    <a:pt x="14" y="110"/>
                    <a:pt x="14" y="110"/>
                    <a:pt x="14" y="110"/>
                  </a:cubicBezTo>
                  <a:cubicBezTo>
                    <a:pt x="13" y="110"/>
                    <a:pt x="13" y="110"/>
                    <a:pt x="13" y="110"/>
                  </a:cubicBezTo>
                  <a:cubicBezTo>
                    <a:pt x="12" y="110"/>
                    <a:pt x="11" y="110"/>
                    <a:pt x="10" y="109"/>
                  </a:cubicBezTo>
                  <a:cubicBezTo>
                    <a:pt x="9" y="109"/>
                    <a:pt x="9" y="109"/>
                    <a:pt x="9" y="109"/>
                  </a:cubicBezTo>
                  <a:cubicBezTo>
                    <a:pt x="9" y="108"/>
                    <a:pt x="8" y="108"/>
                    <a:pt x="8" y="108"/>
                  </a:cubicBezTo>
                  <a:cubicBezTo>
                    <a:pt x="7" y="107"/>
                    <a:pt x="7" y="107"/>
                    <a:pt x="7" y="107"/>
                  </a:cubicBezTo>
                  <a:cubicBezTo>
                    <a:pt x="6" y="107"/>
                    <a:pt x="6" y="107"/>
                    <a:pt x="5" y="106"/>
                  </a:cubicBezTo>
                  <a:cubicBezTo>
                    <a:pt x="5" y="106"/>
                    <a:pt x="5" y="106"/>
                    <a:pt x="5" y="106"/>
                  </a:cubicBezTo>
                  <a:cubicBezTo>
                    <a:pt x="4" y="106"/>
                    <a:pt x="4" y="105"/>
                    <a:pt x="3" y="105"/>
                  </a:cubicBezTo>
                  <a:cubicBezTo>
                    <a:pt x="3" y="104"/>
                    <a:pt x="2" y="103"/>
                    <a:pt x="2" y="103"/>
                  </a:cubicBezTo>
                  <a:cubicBezTo>
                    <a:pt x="1" y="102"/>
                    <a:pt x="1" y="101"/>
                    <a:pt x="1" y="101"/>
                  </a:cubicBezTo>
                  <a:cubicBezTo>
                    <a:pt x="1" y="100"/>
                    <a:pt x="0" y="99"/>
                    <a:pt x="0" y="99"/>
                  </a:cubicBezTo>
                  <a:cubicBezTo>
                    <a:pt x="0" y="98"/>
                    <a:pt x="0" y="97"/>
                    <a:pt x="0" y="97"/>
                  </a:cubicBezTo>
                  <a:cubicBezTo>
                    <a:pt x="4" y="142"/>
                    <a:pt x="8" y="188"/>
                    <a:pt x="12" y="234"/>
                  </a:cubicBezTo>
                  <a:cubicBezTo>
                    <a:pt x="13" y="235"/>
                    <a:pt x="13" y="235"/>
                    <a:pt x="13" y="236"/>
                  </a:cubicBezTo>
                  <a:cubicBezTo>
                    <a:pt x="13" y="237"/>
                    <a:pt x="13" y="238"/>
                    <a:pt x="14" y="238"/>
                  </a:cubicBezTo>
                  <a:cubicBezTo>
                    <a:pt x="14" y="239"/>
                    <a:pt x="14" y="240"/>
                    <a:pt x="15" y="240"/>
                  </a:cubicBezTo>
                  <a:cubicBezTo>
                    <a:pt x="15" y="241"/>
                    <a:pt x="16" y="242"/>
                    <a:pt x="16" y="242"/>
                  </a:cubicBezTo>
                  <a:cubicBezTo>
                    <a:pt x="17" y="243"/>
                    <a:pt x="17" y="244"/>
                    <a:pt x="18" y="244"/>
                  </a:cubicBezTo>
                  <a:cubicBezTo>
                    <a:pt x="18" y="244"/>
                    <a:pt x="18" y="244"/>
                    <a:pt x="18" y="244"/>
                  </a:cubicBezTo>
                  <a:cubicBezTo>
                    <a:pt x="18" y="245"/>
                    <a:pt x="18" y="245"/>
                    <a:pt x="18" y="245"/>
                  </a:cubicBezTo>
                  <a:cubicBezTo>
                    <a:pt x="19" y="245"/>
                    <a:pt x="19" y="245"/>
                    <a:pt x="20" y="246"/>
                  </a:cubicBezTo>
                  <a:cubicBezTo>
                    <a:pt x="20" y="246"/>
                    <a:pt x="20" y="246"/>
                    <a:pt x="20" y="246"/>
                  </a:cubicBezTo>
                  <a:cubicBezTo>
                    <a:pt x="20" y="246"/>
                    <a:pt x="20" y="246"/>
                    <a:pt x="20" y="246"/>
                  </a:cubicBezTo>
                  <a:cubicBezTo>
                    <a:pt x="21" y="246"/>
                    <a:pt x="22" y="247"/>
                    <a:pt x="22" y="247"/>
                  </a:cubicBezTo>
                  <a:cubicBezTo>
                    <a:pt x="23" y="247"/>
                    <a:pt x="23" y="247"/>
                    <a:pt x="23" y="247"/>
                  </a:cubicBezTo>
                  <a:cubicBezTo>
                    <a:pt x="23" y="247"/>
                    <a:pt x="23" y="247"/>
                    <a:pt x="23" y="247"/>
                  </a:cubicBezTo>
                  <a:cubicBezTo>
                    <a:pt x="24" y="248"/>
                    <a:pt x="24" y="248"/>
                    <a:pt x="24" y="248"/>
                  </a:cubicBezTo>
                  <a:cubicBezTo>
                    <a:pt x="24" y="248"/>
                    <a:pt x="25" y="248"/>
                    <a:pt x="26" y="249"/>
                  </a:cubicBezTo>
                  <a:cubicBezTo>
                    <a:pt x="26" y="249"/>
                    <a:pt x="26" y="249"/>
                    <a:pt x="26" y="249"/>
                  </a:cubicBezTo>
                  <a:cubicBezTo>
                    <a:pt x="26" y="249"/>
                    <a:pt x="26" y="249"/>
                    <a:pt x="26" y="249"/>
                  </a:cubicBezTo>
                  <a:cubicBezTo>
                    <a:pt x="26" y="249"/>
                    <a:pt x="26" y="249"/>
                    <a:pt x="26" y="249"/>
                  </a:cubicBezTo>
                  <a:cubicBezTo>
                    <a:pt x="27" y="249"/>
                    <a:pt x="27" y="249"/>
                    <a:pt x="27" y="249"/>
                  </a:cubicBezTo>
                  <a:cubicBezTo>
                    <a:pt x="28" y="249"/>
                    <a:pt x="28" y="250"/>
                    <a:pt x="28" y="250"/>
                  </a:cubicBezTo>
                  <a:cubicBezTo>
                    <a:pt x="29" y="250"/>
                    <a:pt x="29" y="250"/>
                    <a:pt x="29" y="250"/>
                  </a:cubicBezTo>
                  <a:cubicBezTo>
                    <a:pt x="29" y="250"/>
                    <a:pt x="29" y="250"/>
                    <a:pt x="29" y="250"/>
                  </a:cubicBezTo>
                  <a:cubicBezTo>
                    <a:pt x="30" y="250"/>
                    <a:pt x="30" y="250"/>
                    <a:pt x="30" y="250"/>
                  </a:cubicBezTo>
                  <a:cubicBezTo>
                    <a:pt x="30" y="250"/>
                    <a:pt x="31" y="250"/>
                    <a:pt x="31" y="251"/>
                  </a:cubicBezTo>
                  <a:cubicBezTo>
                    <a:pt x="31" y="251"/>
                    <a:pt x="32" y="251"/>
                    <a:pt x="32" y="251"/>
                  </a:cubicBezTo>
                  <a:cubicBezTo>
                    <a:pt x="33" y="251"/>
                    <a:pt x="33" y="251"/>
                    <a:pt x="33" y="251"/>
                  </a:cubicBezTo>
                  <a:cubicBezTo>
                    <a:pt x="33" y="251"/>
                    <a:pt x="33" y="251"/>
                    <a:pt x="33" y="251"/>
                  </a:cubicBezTo>
                  <a:cubicBezTo>
                    <a:pt x="33" y="251"/>
                    <a:pt x="33" y="251"/>
                    <a:pt x="33" y="251"/>
                  </a:cubicBezTo>
                  <a:cubicBezTo>
                    <a:pt x="34" y="251"/>
                    <a:pt x="34" y="251"/>
                    <a:pt x="34" y="252"/>
                  </a:cubicBezTo>
                  <a:cubicBezTo>
                    <a:pt x="35" y="252"/>
                    <a:pt x="35" y="252"/>
                    <a:pt x="36" y="252"/>
                  </a:cubicBezTo>
                  <a:cubicBezTo>
                    <a:pt x="36" y="252"/>
                    <a:pt x="36" y="252"/>
                    <a:pt x="37" y="252"/>
                  </a:cubicBezTo>
                  <a:cubicBezTo>
                    <a:pt x="37" y="252"/>
                    <a:pt x="37" y="252"/>
                    <a:pt x="38" y="252"/>
                  </a:cubicBezTo>
                  <a:cubicBezTo>
                    <a:pt x="38" y="252"/>
                    <a:pt x="39" y="253"/>
                    <a:pt x="39" y="253"/>
                  </a:cubicBezTo>
                  <a:cubicBezTo>
                    <a:pt x="39" y="253"/>
                    <a:pt x="40" y="253"/>
                    <a:pt x="40" y="253"/>
                  </a:cubicBezTo>
                  <a:cubicBezTo>
                    <a:pt x="40" y="253"/>
                    <a:pt x="41" y="253"/>
                    <a:pt x="41" y="253"/>
                  </a:cubicBezTo>
                  <a:cubicBezTo>
                    <a:pt x="42" y="253"/>
                    <a:pt x="42" y="253"/>
                    <a:pt x="42" y="253"/>
                  </a:cubicBezTo>
                  <a:cubicBezTo>
                    <a:pt x="43" y="253"/>
                    <a:pt x="43" y="253"/>
                    <a:pt x="43" y="253"/>
                  </a:cubicBezTo>
                  <a:cubicBezTo>
                    <a:pt x="44" y="254"/>
                    <a:pt x="44" y="254"/>
                    <a:pt x="44" y="254"/>
                  </a:cubicBezTo>
                  <a:cubicBezTo>
                    <a:pt x="45" y="254"/>
                    <a:pt x="45" y="254"/>
                    <a:pt x="45" y="254"/>
                  </a:cubicBezTo>
                  <a:cubicBezTo>
                    <a:pt x="46" y="254"/>
                    <a:pt x="46" y="254"/>
                    <a:pt x="46" y="254"/>
                  </a:cubicBezTo>
                  <a:cubicBezTo>
                    <a:pt x="46" y="254"/>
                    <a:pt x="46" y="254"/>
                    <a:pt x="47" y="254"/>
                  </a:cubicBezTo>
                  <a:cubicBezTo>
                    <a:pt x="47" y="254"/>
                    <a:pt x="47" y="254"/>
                    <a:pt x="48" y="254"/>
                  </a:cubicBezTo>
                  <a:cubicBezTo>
                    <a:pt x="49" y="254"/>
                    <a:pt x="49" y="254"/>
                    <a:pt x="49" y="254"/>
                  </a:cubicBezTo>
                  <a:cubicBezTo>
                    <a:pt x="49" y="254"/>
                    <a:pt x="49" y="254"/>
                    <a:pt x="49" y="254"/>
                  </a:cubicBezTo>
                  <a:cubicBezTo>
                    <a:pt x="50" y="254"/>
                    <a:pt x="50" y="254"/>
                    <a:pt x="50" y="254"/>
                  </a:cubicBezTo>
                  <a:cubicBezTo>
                    <a:pt x="50" y="255"/>
                    <a:pt x="51" y="255"/>
                    <a:pt x="51" y="255"/>
                  </a:cubicBezTo>
                  <a:cubicBezTo>
                    <a:pt x="51" y="255"/>
                    <a:pt x="52" y="255"/>
                    <a:pt x="52" y="255"/>
                  </a:cubicBezTo>
                  <a:cubicBezTo>
                    <a:pt x="53" y="255"/>
                    <a:pt x="53" y="255"/>
                    <a:pt x="53" y="255"/>
                  </a:cubicBezTo>
                  <a:cubicBezTo>
                    <a:pt x="54" y="255"/>
                    <a:pt x="54" y="255"/>
                    <a:pt x="54" y="255"/>
                  </a:cubicBezTo>
                  <a:cubicBezTo>
                    <a:pt x="54" y="255"/>
                    <a:pt x="54" y="255"/>
                    <a:pt x="54" y="255"/>
                  </a:cubicBezTo>
                  <a:cubicBezTo>
                    <a:pt x="54" y="255"/>
                    <a:pt x="54" y="255"/>
                    <a:pt x="54" y="255"/>
                  </a:cubicBezTo>
                  <a:cubicBezTo>
                    <a:pt x="54" y="255"/>
                    <a:pt x="54" y="255"/>
                    <a:pt x="54" y="255"/>
                  </a:cubicBezTo>
                  <a:cubicBezTo>
                    <a:pt x="55" y="255"/>
                    <a:pt x="55" y="255"/>
                    <a:pt x="56" y="255"/>
                  </a:cubicBezTo>
                  <a:cubicBezTo>
                    <a:pt x="56" y="255"/>
                    <a:pt x="56" y="255"/>
                    <a:pt x="57" y="255"/>
                  </a:cubicBezTo>
                  <a:cubicBezTo>
                    <a:pt x="57" y="255"/>
                    <a:pt x="57" y="255"/>
                    <a:pt x="58" y="255"/>
                  </a:cubicBezTo>
                  <a:cubicBezTo>
                    <a:pt x="58" y="255"/>
                    <a:pt x="58" y="255"/>
                    <a:pt x="58" y="255"/>
                  </a:cubicBezTo>
                  <a:cubicBezTo>
                    <a:pt x="58" y="255"/>
                    <a:pt x="58" y="255"/>
                    <a:pt x="58" y="255"/>
                  </a:cubicBezTo>
                  <a:cubicBezTo>
                    <a:pt x="58" y="255"/>
                    <a:pt x="59" y="255"/>
                    <a:pt x="59" y="255"/>
                  </a:cubicBezTo>
                  <a:cubicBezTo>
                    <a:pt x="59" y="255"/>
                    <a:pt x="60" y="255"/>
                    <a:pt x="60" y="255"/>
                  </a:cubicBezTo>
                  <a:cubicBezTo>
                    <a:pt x="61" y="255"/>
                    <a:pt x="61" y="255"/>
                    <a:pt x="61" y="255"/>
                  </a:cubicBezTo>
                  <a:cubicBezTo>
                    <a:pt x="62" y="255"/>
                    <a:pt x="62" y="256"/>
                    <a:pt x="62" y="256"/>
                  </a:cubicBezTo>
                  <a:cubicBezTo>
                    <a:pt x="63" y="256"/>
                    <a:pt x="63" y="256"/>
                    <a:pt x="64" y="256"/>
                  </a:cubicBezTo>
                  <a:cubicBezTo>
                    <a:pt x="64" y="256"/>
                    <a:pt x="64" y="256"/>
                    <a:pt x="65" y="256"/>
                  </a:cubicBezTo>
                  <a:cubicBezTo>
                    <a:pt x="65" y="256"/>
                    <a:pt x="66" y="256"/>
                    <a:pt x="66" y="256"/>
                  </a:cubicBezTo>
                  <a:cubicBezTo>
                    <a:pt x="66" y="256"/>
                    <a:pt x="67" y="256"/>
                    <a:pt x="67" y="256"/>
                  </a:cubicBezTo>
                  <a:cubicBezTo>
                    <a:pt x="68" y="256"/>
                    <a:pt x="68" y="256"/>
                    <a:pt x="68" y="256"/>
                  </a:cubicBezTo>
                  <a:cubicBezTo>
                    <a:pt x="69" y="256"/>
                    <a:pt x="69" y="256"/>
                    <a:pt x="69" y="256"/>
                  </a:cubicBezTo>
                  <a:cubicBezTo>
                    <a:pt x="69" y="256"/>
                    <a:pt x="69" y="256"/>
                    <a:pt x="69" y="256"/>
                  </a:cubicBezTo>
                  <a:cubicBezTo>
                    <a:pt x="70" y="256"/>
                    <a:pt x="70" y="256"/>
                    <a:pt x="70" y="256"/>
                  </a:cubicBezTo>
                  <a:cubicBezTo>
                    <a:pt x="70" y="256"/>
                    <a:pt x="70" y="256"/>
                    <a:pt x="71" y="256"/>
                  </a:cubicBezTo>
                  <a:cubicBezTo>
                    <a:pt x="71" y="256"/>
                    <a:pt x="72" y="256"/>
                    <a:pt x="72" y="256"/>
                  </a:cubicBezTo>
                  <a:cubicBezTo>
                    <a:pt x="73" y="256"/>
                    <a:pt x="73" y="256"/>
                    <a:pt x="73" y="256"/>
                  </a:cubicBezTo>
                  <a:cubicBezTo>
                    <a:pt x="74" y="256"/>
                    <a:pt x="74" y="256"/>
                    <a:pt x="74" y="256"/>
                  </a:cubicBezTo>
                  <a:cubicBezTo>
                    <a:pt x="74" y="256"/>
                    <a:pt x="74" y="256"/>
                    <a:pt x="74" y="256"/>
                  </a:cubicBezTo>
                  <a:cubicBezTo>
                    <a:pt x="75" y="256"/>
                    <a:pt x="75" y="256"/>
                    <a:pt x="75" y="256"/>
                  </a:cubicBezTo>
                  <a:cubicBezTo>
                    <a:pt x="76" y="256"/>
                    <a:pt x="76" y="256"/>
                    <a:pt x="76" y="256"/>
                  </a:cubicBezTo>
                  <a:cubicBezTo>
                    <a:pt x="76" y="256"/>
                    <a:pt x="76" y="256"/>
                    <a:pt x="76" y="256"/>
                  </a:cubicBezTo>
                  <a:cubicBezTo>
                    <a:pt x="77" y="256"/>
                    <a:pt x="77" y="256"/>
                    <a:pt x="77" y="256"/>
                  </a:cubicBezTo>
                  <a:cubicBezTo>
                    <a:pt x="77" y="256"/>
                    <a:pt x="77" y="256"/>
                    <a:pt x="77" y="256"/>
                  </a:cubicBezTo>
                  <a:cubicBezTo>
                    <a:pt x="78" y="256"/>
                    <a:pt x="78" y="256"/>
                    <a:pt x="79" y="256"/>
                  </a:cubicBezTo>
                  <a:cubicBezTo>
                    <a:pt x="79" y="256"/>
                    <a:pt x="79" y="256"/>
                    <a:pt x="80" y="256"/>
                  </a:cubicBezTo>
                  <a:cubicBezTo>
                    <a:pt x="80" y="256"/>
                    <a:pt x="81" y="256"/>
                    <a:pt x="81" y="256"/>
                  </a:cubicBezTo>
                  <a:cubicBezTo>
                    <a:pt x="82" y="256"/>
                    <a:pt x="82" y="256"/>
                    <a:pt x="83" y="256"/>
                  </a:cubicBezTo>
                  <a:cubicBezTo>
                    <a:pt x="83" y="255"/>
                    <a:pt x="83" y="255"/>
                    <a:pt x="83" y="255"/>
                  </a:cubicBezTo>
                  <a:cubicBezTo>
                    <a:pt x="84" y="255"/>
                    <a:pt x="84" y="255"/>
                    <a:pt x="84" y="255"/>
                  </a:cubicBezTo>
                  <a:cubicBezTo>
                    <a:pt x="84" y="255"/>
                    <a:pt x="84" y="255"/>
                    <a:pt x="84" y="255"/>
                  </a:cubicBezTo>
                  <a:cubicBezTo>
                    <a:pt x="84" y="255"/>
                    <a:pt x="84" y="255"/>
                    <a:pt x="84" y="255"/>
                  </a:cubicBezTo>
                  <a:cubicBezTo>
                    <a:pt x="85" y="255"/>
                    <a:pt x="85" y="255"/>
                    <a:pt x="86" y="255"/>
                  </a:cubicBezTo>
                  <a:cubicBezTo>
                    <a:pt x="86" y="255"/>
                    <a:pt x="87" y="255"/>
                    <a:pt x="87" y="255"/>
                  </a:cubicBezTo>
                  <a:cubicBezTo>
                    <a:pt x="88" y="255"/>
                    <a:pt x="88" y="255"/>
                    <a:pt x="89" y="255"/>
                  </a:cubicBezTo>
                  <a:cubicBezTo>
                    <a:pt x="89" y="255"/>
                    <a:pt x="90" y="255"/>
                    <a:pt x="90" y="255"/>
                  </a:cubicBezTo>
                  <a:cubicBezTo>
                    <a:pt x="91" y="255"/>
                    <a:pt x="92" y="255"/>
                    <a:pt x="92" y="255"/>
                  </a:cubicBezTo>
                  <a:cubicBezTo>
                    <a:pt x="93" y="255"/>
                    <a:pt x="93" y="255"/>
                    <a:pt x="94" y="255"/>
                  </a:cubicBezTo>
                  <a:cubicBezTo>
                    <a:pt x="95" y="255"/>
                    <a:pt x="95" y="255"/>
                    <a:pt x="96" y="255"/>
                  </a:cubicBezTo>
                  <a:cubicBezTo>
                    <a:pt x="97" y="254"/>
                    <a:pt x="98" y="254"/>
                    <a:pt x="99" y="254"/>
                  </a:cubicBezTo>
                  <a:cubicBezTo>
                    <a:pt x="99" y="254"/>
                    <a:pt x="100" y="254"/>
                    <a:pt x="101" y="254"/>
                  </a:cubicBezTo>
                  <a:cubicBezTo>
                    <a:pt x="102" y="254"/>
                    <a:pt x="102" y="254"/>
                    <a:pt x="102" y="254"/>
                  </a:cubicBezTo>
                  <a:cubicBezTo>
                    <a:pt x="102" y="254"/>
                    <a:pt x="102" y="254"/>
                    <a:pt x="102" y="254"/>
                  </a:cubicBezTo>
                  <a:cubicBezTo>
                    <a:pt x="102" y="254"/>
                    <a:pt x="102" y="254"/>
                    <a:pt x="102" y="254"/>
                  </a:cubicBezTo>
                  <a:cubicBezTo>
                    <a:pt x="103" y="254"/>
                    <a:pt x="103" y="254"/>
                    <a:pt x="104" y="254"/>
                  </a:cubicBezTo>
                  <a:cubicBezTo>
                    <a:pt x="105" y="253"/>
                    <a:pt x="106" y="253"/>
                    <a:pt x="107" y="253"/>
                  </a:cubicBezTo>
                  <a:cubicBezTo>
                    <a:pt x="107" y="253"/>
                    <a:pt x="108" y="253"/>
                    <a:pt x="108" y="253"/>
                  </a:cubicBezTo>
                  <a:cubicBezTo>
                    <a:pt x="108" y="253"/>
                    <a:pt x="109" y="253"/>
                    <a:pt x="109" y="253"/>
                  </a:cubicBezTo>
                  <a:cubicBezTo>
                    <a:pt x="110" y="253"/>
                    <a:pt x="110" y="253"/>
                    <a:pt x="111" y="253"/>
                  </a:cubicBezTo>
                  <a:cubicBezTo>
                    <a:pt x="111" y="253"/>
                    <a:pt x="111" y="252"/>
                    <a:pt x="112" y="252"/>
                  </a:cubicBezTo>
                  <a:cubicBezTo>
                    <a:pt x="114" y="252"/>
                    <a:pt x="115" y="252"/>
                    <a:pt x="117" y="252"/>
                  </a:cubicBezTo>
                  <a:cubicBezTo>
                    <a:pt x="117" y="252"/>
                    <a:pt x="117" y="252"/>
                    <a:pt x="117" y="252"/>
                  </a:cubicBezTo>
                  <a:cubicBezTo>
                    <a:pt x="119" y="251"/>
                    <a:pt x="120" y="251"/>
                    <a:pt x="122" y="251"/>
                  </a:cubicBezTo>
                  <a:cubicBezTo>
                    <a:pt x="122" y="251"/>
                    <a:pt x="122" y="251"/>
                    <a:pt x="122" y="251"/>
                  </a:cubicBezTo>
                  <a:cubicBezTo>
                    <a:pt x="123" y="251"/>
                    <a:pt x="125" y="250"/>
                    <a:pt x="126" y="250"/>
                  </a:cubicBezTo>
                  <a:cubicBezTo>
                    <a:pt x="133" y="336"/>
                    <a:pt x="133" y="336"/>
                    <a:pt x="133" y="336"/>
                  </a:cubicBezTo>
                  <a:cubicBezTo>
                    <a:pt x="320" y="337"/>
                    <a:pt x="320" y="337"/>
                    <a:pt x="320" y="337"/>
                  </a:cubicBezTo>
                  <a:cubicBezTo>
                    <a:pt x="322" y="337"/>
                    <a:pt x="336" y="336"/>
                    <a:pt x="356" y="336"/>
                  </a:cubicBezTo>
                  <a:cubicBezTo>
                    <a:pt x="376" y="336"/>
                    <a:pt x="402" y="336"/>
                    <a:pt x="430" y="335"/>
                  </a:cubicBezTo>
                  <a:cubicBezTo>
                    <a:pt x="458" y="335"/>
                    <a:pt x="488" y="335"/>
                    <a:pt x="515" y="335"/>
                  </a:cubicBezTo>
                  <a:cubicBezTo>
                    <a:pt x="542" y="334"/>
                    <a:pt x="566" y="334"/>
                    <a:pt x="583" y="334"/>
                  </a:cubicBezTo>
                  <a:cubicBezTo>
                    <a:pt x="584" y="334"/>
                    <a:pt x="585" y="334"/>
                    <a:pt x="585" y="334"/>
                  </a:cubicBezTo>
                  <a:cubicBezTo>
                    <a:pt x="586" y="334"/>
                    <a:pt x="587" y="334"/>
                    <a:pt x="588" y="334"/>
                  </a:cubicBezTo>
                  <a:cubicBezTo>
                    <a:pt x="588" y="334"/>
                    <a:pt x="589" y="334"/>
                    <a:pt x="590" y="334"/>
                  </a:cubicBezTo>
                  <a:cubicBezTo>
                    <a:pt x="590" y="334"/>
                    <a:pt x="591" y="334"/>
                    <a:pt x="592" y="334"/>
                  </a:cubicBezTo>
                  <a:cubicBezTo>
                    <a:pt x="593" y="334"/>
                    <a:pt x="593" y="334"/>
                    <a:pt x="594" y="334"/>
                  </a:cubicBezTo>
                  <a:cubicBezTo>
                    <a:pt x="595" y="334"/>
                    <a:pt x="596" y="334"/>
                    <a:pt x="597" y="334"/>
                  </a:cubicBezTo>
                  <a:cubicBezTo>
                    <a:pt x="597" y="334"/>
                    <a:pt x="597" y="334"/>
                    <a:pt x="597" y="334"/>
                  </a:cubicBezTo>
                  <a:cubicBezTo>
                    <a:pt x="598" y="334"/>
                    <a:pt x="598" y="334"/>
                    <a:pt x="599" y="334"/>
                  </a:cubicBezTo>
                  <a:cubicBezTo>
                    <a:pt x="600" y="334"/>
                    <a:pt x="600" y="334"/>
                    <a:pt x="601" y="334"/>
                  </a:cubicBezTo>
                  <a:cubicBezTo>
                    <a:pt x="602" y="334"/>
                    <a:pt x="602" y="334"/>
                    <a:pt x="602" y="334"/>
                  </a:cubicBezTo>
                  <a:cubicBezTo>
                    <a:pt x="602" y="334"/>
                    <a:pt x="602" y="334"/>
                    <a:pt x="603" y="334"/>
                  </a:cubicBezTo>
                  <a:cubicBezTo>
                    <a:pt x="604" y="334"/>
                    <a:pt x="604" y="334"/>
                    <a:pt x="605" y="334"/>
                  </a:cubicBezTo>
                  <a:cubicBezTo>
                    <a:pt x="606" y="334"/>
                    <a:pt x="606" y="334"/>
                    <a:pt x="606" y="334"/>
                  </a:cubicBezTo>
                  <a:cubicBezTo>
                    <a:pt x="607" y="334"/>
                    <a:pt x="607" y="334"/>
                    <a:pt x="607" y="334"/>
                  </a:cubicBezTo>
                  <a:cubicBezTo>
                    <a:pt x="608" y="334"/>
                    <a:pt x="608" y="334"/>
                    <a:pt x="609" y="334"/>
                  </a:cubicBezTo>
                  <a:cubicBezTo>
                    <a:pt x="610" y="334"/>
                    <a:pt x="610" y="334"/>
                    <a:pt x="611" y="334"/>
                  </a:cubicBezTo>
                  <a:cubicBezTo>
                    <a:pt x="611" y="334"/>
                    <a:pt x="611" y="334"/>
                    <a:pt x="611" y="334"/>
                  </a:cubicBezTo>
                  <a:cubicBezTo>
                    <a:pt x="611" y="334"/>
                    <a:pt x="612" y="334"/>
                    <a:pt x="613" y="334"/>
                  </a:cubicBezTo>
                  <a:cubicBezTo>
                    <a:pt x="614" y="334"/>
                    <a:pt x="615" y="334"/>
                    <a:pt x="616" y="333"/>
                  </a:cubicBezTo>
                  <a:cubicBezTo>
                    <a:pt x="617" y="333"/>
                    <a:pt x="618" y="333"/>
                    <a:pt x="618" y="333"/>
                  </a:cubicBezTo>
                  <a:cubicBezTo>
                    <a:pt x="619" y="333"/>
                    <a:pt x="620" y="333"/>
                    <a:pt x="621" y="333"/>
                  </a:cubicBezTo>
                  <a:cubicBezTo>
                    <a:pt x="621" y="333"/>
                    <a:pt x="622" y="333"/>
                    <a:pt x="622" y="333"/>
                  </a:cubicBezTo>
                  <a:cubicBezTo>
                    <a:pt x="622" y="333"/>
                    <a:pt x="622" y="333"/>
                    <a:pt x="622" y="333"/>
                  </a:cubicBezTo>
                  <a:cubicBezTo>
                    <a:pt x="622" y="333"/>
                    <a:pt x="623" y="333"/>
                    <a:pt x="623" y="333"/>
                  </a:cubicBezTo>
                  <a:cubicBezTo>
                    <a:pt x="624" y="333"/>
                    <a:pt x="624" y="333"/>
                    <a:pt x="625" y="333"/>
                  </a:cubicBezTo>
                  <a:cubicBezTo>
                    <a:pt x="625" y="333"/>
                    <a:pt x="625" y="333"/>
                    <a:pt x="625" y="333"/>
                  </a:cubicBezTo>
                  <a:cubicBezTo>
                    <a:pt x="625" y="333"/>
                    <a:pt x="625" y="333"/>
                    <a:pt x="625" y="333"/>
                  </a:cubicBezTo>
                  <a:cubicBezTo>
                    <a:pt x="625" y="333"/>
                    <a:pt x="625" y="333"/>
                    <a:pt x="625" y="333"/>
                  </a:cubicBezTo>
                  <a:cubicBezTo>
                    <a:pt x="626" y="333"/>
                    <a:pt x="627" y="333"/>
                    <a:pt x="627" y="333"/>
                  </a:cubicBezTo>
                  <a:cubicBezTo>
                    <a:pt x="628" y="333"/>
                    <a:pt x="628" y="333"/>
                    <a:pt x="628" y="333"/>
                  </a:cubicBezTo>
                  <a:cubicBezTo>
                    <a:pt x="628" y="333"/>
                    <a:pt x="628" y="333"/>
                    <a:pt x="628" y="333"/>
                  </a:cubicBezTo>
                  <a:cubicBezTo>
                    <a:pt x="629" y="333"/>
                    <a:pt x="629" y="333"/>
                    <a:pt x="629" y="333"/>
                  </a:cubicBezTo>
                  <a:cubicBezTo>
                    <a:pt x="630" y="333"/>
                    <a:pt x="630" y="332"/>
                    <a:pt x="631" y="332"/>
                  </a:cubicBezTo>
                  <a:cubicBezTo>
                    <a:pt x="631" y="332"/>
                    <a:pt x="632" y="332"/>
                    <a:pt x="632" y="332"/>
                  </a:cubicBezTo>
                  <a:cubicBezTo>
                    <a:pt x="633" y="332"/>
                    <a:pt x="633" y="332"/>
                    <a:pt x="633" y="332"/>
                  </a:cubicBezTo>
                  <a:cubicBezTo>
                    <a:pt x="633" y="332"/>
                    <a:pt x="633" y="332"/>
                    <a:pt x="633" y="332"/>
                  </a:cubicBezTo>
                  <a:cubicBezTo>
                    <a:pt x="634" y="332"/>
                    <a:pt x="634" y="332"/>
                    <a:pt x="634" y="332"/>
                  </a:cubicBezTo>
                  <a:cubicBezTo>
                    <a:pt x="635" y="332"/>
                    <a:pt x="635" y="332"/>
                    <a:pt x="636" y="332"/>
                  </a:cubicBezTo>
                  <a:cubicBezTo>
                    <a:pt x="636" y="332"/>
                    <a:pt x="636" y="332"/>
                    <a:pt x="636" y="332"/>
                  </a:cubicBezTo>
                  <a:cubicBezTo>
                    <a:pt x="636" y="332"/>
                    <a:pt x="636" y="332"/>
                    <a:pt x="636" y="332"/>
                  </a:cubicBezTo>
                  <a:cubicBezTo>
                    <a:pt x="636" y="332"/>
                    <a:pt x="637" y="332"/>
                    <a:pt x="637" y="332"/>
                  </a:cubicBezTo>
                  <a:cubicBezTo>
                    <a:pt x="638" y="332"/>
                    <a:pt x="638" y="332"/>
                    <a:pt x="638" y="332"/>
                  </a:cubicBezTo>
                  <a:cubicBezTo>
                    <a:pt x="638" y="332"/>
                    <a:pt x="638" y="332"/>
                    <a:pt x="638" y="332"/>
                  </a:cubicBezTo>
                  <a:cubicBezTo>
                    <a:pt x="639" y="331"/>
                    <a:pt x="639" y="331"/>
                    <a:pt x="639" y="331"/>
                  </a:cubicBezTo>
                  <a:cubicBezTo>
                    <a:pt x="639" y="331"/>
                    <a:pt x="639" y="331"/>
                    <a:pt x="639" y="331"/>
                  </a:cubicBezTo>
                  <a:cubicBezTo>
                    <a:pt x="640" y="331"/>
                    <a:pt x="642" y="331"/>
                    <a:pt x="643" y="331"/>
                  </a:cubicBezTo>
                  <a:cubicBezTo>
                    <a:pt x="643" y="331"/>
                    <a:pt x="643" y="331"/>
                    <a:pt x="643" y="331"/>
                  </a:cubicBezTo>
                  <a:cubicBezTo>
                    <a:pt x="643" y="331"/>
                    <a:pt x="643" y="331"/>
                    <a:pt x="643" y="331"/>
                  </a:cubicBezTo>
                  <a:cubicBezTo>
                    <a:pt x="644" y="330"/>
                    <a:pt x="645" y="330"/>
                    <a:pt x="645" y="330"/>
                  </a:cubicBezTo>
                  <a:cubicBezTo>
                    <a:pt x="645" y="330"/>
                    <a:pt x="645" y="330"/>
                    <a:pt x="645" y="330"/>
                  </a:cubicBezTo>
                  <a:cubicBezTo>
                    <a:pt x="646" y="330"/>
                    <a:pt x="646" y="330"/>
                    <a:pt x="646" y="330"/>
                  </a:cubicBezTo>
                  <a:cubicBezTo>
                    <a:pt x="646" y="330"/>
                    <a:pt x="647" y="330"/>
                    <a:pt x="647" y="330"/>
                  </a:cubicBezTo>
                  <a:cubicBezTo>
                    <a:pt x="648" y="329"/>
                    <a:pt x="648" y="329"/>
                    <a:pt x="648" y="329"/>
                  </a:cubicBezTo>
                  <a:cubicBezTo>
                    <a:pt x="648" y="329"/>
                    <a:pt x="648" y="329"/>
                    <a:pt x="648" y="329"/>
                  </a:cubicBezTo>
                  <a:cubicBezTo>
                    <a:pt x="648" y="329"/>
                    <a:pt x="648" y="329"/>
                    <a:pt x="648" y="329"/>
                  </a:cubicBezTo>
                  <a:cubicBezTo>
                    <a:pt x="649" y="329"/>
                    <a:pt x="649" y="329"/>
                    <a:pt x="649" y="329"/>
                  </a:cubicBezTo>
                  <a:cubicBezTo>
                    <a:pt x="650" y="329"/>
                    <a:pt x="650" y="329"/>
                    <a:pt x="650" y="329"/>
                  </a:cubicBezTo>
                  <a:cubicBezTo>
                    <a:pt x="650" y="329"/>
                    <a:pt x="650" y="329"/>
                    <a:pt x="650" y="329"/>
                  </a:cubicBezTo>
                  <a:cubicBezTo>
                    <a:pt x="650" y="329"/>
                    <a:pt x="650" y="329"/>
                    <a:pt x="650" y="329"/>
                  </a:cubicBezTo>
                  <a:cubicBezTo>
                    <a:pt x="650" y="328"/>
                    <a:pt x="650" y="328"/>
                    <a:pt x="650" y="328"/>
                  </a:cubicBezTo>
                  <a:cubicBezTo>
                    <a:pt x="651" y="328"/>
                    <a:pt x="651" y="328"/>
                    <a:pt x="651" y="328"/>
                  </a:cubicBezTo>
                  <a:cubicBezTo>
                    <a:pt x="651" y="328"/>
                    <a:pt x="651" y="328"/>
                    <a:pt x="651" y="328"/>
                  </a:cubicBezTo>
                  <a:cubicBezTo>
                    <a:pt x="652" y="327"/>
                    <a:pt x="652" y="327"/>
                    <a:pt x="652" y="327"/>
                  </a:cubicBezTo>
                  <a:cubicBezTo>
                    <a:pt x="652" y="327"/>
                    <a:pt x="652" y="327"/>
                    <a:pt x="652" y="327"/>
                  </a:cubicBezTo>
                  <a:cubicBezTo>
                    <a:pt x="653" y="327"/>
                    <a:pt x="653" y="327"/>
                    <a:pt x="653" y="327"/>
                  </a:cubicBezTo>
                  <a:cubicBezTo>
                    <a:pt x="653" y="327"/>
                    <a:pt x="653" y="327"/>
                    <a:pt x="653" y="327"/>
                  </a:cubicBezTo>
                  <a:cubicBezTo>
                    <a:pt x="653" y="327"/>
                    <a:pt x="653" y="327"/>
                    <a:pt x="653" y="327"/>
                  </a:cubicBezTo>
                  <a:cubicBezTo>
                    <a:pt x="653" y="327"/>
                    <a:pt x="654" y="326"/>
                    <a:pt x="655" y="326"/>
                  </a:cubicBezTo>
                  <a:cubicBezTo>
                    <a:pt x="655" y="326"/>
                    <a:pt x="655" y="326"/>
                    <a:pt x="655" y="326"/>
                  </a:cubicBezTo>
                  <a:cubicBezTo>
                    <a:pt x="656" y="326"/>
                    <a:pt x="656"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5"/>
                    <a:pt x="657" y="325"/>
                    <a:pt x="657" y="325"/>
                  </a:cubicBezTo>
                  <a:cubicBezTo>
                    <a:pt x="657" y="324"/>
                    <a:pt x="657" y="324"/>
                    <a:pt x="657" y="324"/>
                  </a:cubicBezTo>
                  <a:cubicBezTo>
                    <a:pt x="657" y="324"/>
                    <a:pt x="657" y="324"/>
                    <a:pt x="657" y="324"/>
                  </a:cubicBezTo>
                  <a:cubicBezTo>
                    <a:pt x="658" y="324"/>
                    <a:pt x="658" y="324"/>
                    <a:pt x="658" y="324"/>
                  </a:cubicBezTo>
                  <a:cubicBezTo>
                    <a:pt x="658" y="324"/>
                    <a:pt x="658" y="324"/>
                    <a:pt x="658" y="324"/>
                  </a:cubicBezTo>
                  <a:cubicBezTo>
                    <a:pt x="658" y="324"/>
                    <a:pt x="658" y="324"/>
                    <a:pt x="658" y="324"/>
                  </a:cubicBezTo>
                  <a:cubicBezTo>
                    <a:pt x="658" y="324"/>
                    <a:pt x="658" y="324"/>
                    <a:pt x="658" y="324"/>
                  </a:cubicBezTo>
                  <a:cubicBezTo>
                    <a:pt x="658" y="324"/>
                    <a:pt x="658" y="324"/>
                    <a:pt x="658" y="324"/>
                  </a:cubicBezTo>
                  <a:cubicBezTo>
                    <a:pt x="658" y="324"/>
                    <a:pt x="658" y="324"/>
                    <a:pt x="658" y="324"/>
                  </a:cubicBezTo>
                  <a:cubicBezTo>
                    <a:pt x="658" y="324"/>
                    <a:pt x="658" y="324"/>
                    <a:pt x="658" y="324"/>
                  </a:cubicBezTo>
                  <a:cubicBezTo>
                    <a:pt x="658" y="324"/>
                    <a:pt x="658" y="324"/>
                    <a:pt x="658" y="324"/>
                  </a:cubicBezTo>
                  <a:cubicBezTo>
                    <a:pt x="658" y="324"/>
                    <a:pt x="658" y="324"/>
                    <a:pt x="658" y="324"/>
                  </a:cubicBezTo>
                  <a:cubicBezTo>
                    <a:pt x="658" y="324"/>
                    <a:pt x="658" y="324"/>
                    <a:pt x="658" y="324"/>
                  </a:cubicBezTo>
                  <a:cubicBezTo>
                    <a:pt x="658" y="324"/>
                    <a:pt x="658" y="324"/>
                    <a:pt x="658" y="324"/>
                  </a:cubicBezTo>
                  <a:cubicBezTo>
                    <a:pt x="658" y="324"/>
                    <a:pt x="658" y="324"/>
                    <a:pt x="658" y="324"/>
                  </a:cubicBezTo>
                  <a:cubicBezTo>
                    <a:pt x="658" y="323"/>
                    <a:pt x="658" y="323"/>
                    <a:pt x="658" y="323"/>
                  </a:cubicBezTo>
                  <a:cubicBezTo>
                    <a:pt x="658" y="323"/>
                    <a:pt x="658" y="323"/>
                    <a:pt x="658" y="323"/>
                  </a:cubicBezTo>
                  <a:cubicBezTo>
                    <a:pt x="658" y="323"/>
                    <a:pt x="658" y="323"/>
                    <a:pt x="658" y="323"/>
                  </a:cubicBezTo>
                  <a:cubicBezTo>
                    <a:pt x="658" y="323"/>
                    <a:pt x="658" y="323"/>
                    <a:pt x="658" y="323"/>
                  </a:cubicBezTo>
                  <a:cubicBezTo>
                    <a:pt x="658" y="323"/>
                    <a:pt x="658" y="323"/>
                    <a:pt x="658" y="323"/>
                  </a:cubicBezTo>
                  <a:cubicBezTo>
                    <a:pt x="658" y="323"/>
                    <a:pt x="658" y="323"/>
                    <a:pt x="658" y="323"/>
                  </a:cubicBezTo>
                  <a:cubicBezTo>
                    <a:pt x="658" y="323"/>
                    <a:pt x="658" y="323"/>
                    <a:pt x="658" y="323"/>
                  </a:cubicBezTo>
                  <a:cubicBezTo>
                    <a:pt x="658" y="322"/>
                    <a:pt x="658" y="322"/>
                    <a:pt x="658" y="322"/>
                  </a:cubicBezTo>
                  <a:cubicBezTo>
                    <a:pt x="658" y="322"/>
                    <a:pt x="658" y="322"/>
                    <a:pt x="658" y="322"/>
                  </a:cubicBezTo>
                  <a:cubicBezTo>
                    <a:pt x="658" y="322"/>
                    <a:pt x="658" y="322"/>
                    <a:pt x="658" y="322"/>
                  </a:cubicBezTo>
                  <a:cubicBezTo>
                    <a:pt x="658" y="322"/>
                    <a:pt x="658" y="322"/>
                    <a:pt x="658" y="322"/>
                  </a:cubicBezTo>
                  <a:cubicBezTo>
                    <a:pt x="658" y="322"/>
                    <a:pt x="658" y="322"/>
                    <a:pt x="658" y="322"/>
                  </a:cubicBezTo>
                  <a:cubicBezTo>
                    <a:pt x="658" y="321"/>
                    <a:pt x="658" y="321"/>
                    <a:pt x="658" y="321"/>
                  </a:cubicBezTo>
                  <a:cubicBezTo>
                    <a:pt x="658" y="321"/>
                    <a:pt x="658" y="321"/>
                    <a:pt x="658" y="321"/>
                  </a:cubicBezTo>
                  <a:cubicBezTo>
                    <a:pt x="658" y="321"/>
                    <a:pt x="658" y="321"/>
                    <a:pt x="658" y="321"/>
                  </a:cubicBezTo>
                  <a:cubicBezTo>
                    <a:pt x="658" y="321"/>
                    <a:pt x="658" y="321"/>
                    <a:pt x="658" y="321"/>
                  </a:cubicBezTo>
                  <a:cubicBezTo>
                    <a:pt x="658" y="321"/>
                    <a:pt x="658" y="321"/>
                    <a:pt x="658" y="321"/>
                  </a:cubicBezTo>
                  <a:cubicBezTo>
                    <a:pt x="658" y="321"/>
                    <a:pt x="658" y="321"/>
                    <a:pt x="658" y="321"/>
                  </a:cubicBezTo>
                  <a:cubicBezTo>
                    <a:pt x="657" y="287"/>
                    <a:pt x="657" y="287"/>
                    <a:pt x="657" y="287"/>
                  </a:cubicBezTo>
                  <a:cubicBezTo>
                    <a:pt x="656" y="244"/>
                    <a:pt x="656" y="244"/>
                    <a:pt x="656" y="244"/>
                  </a:cubicBezTo>
                  <a:cubicBezTo>
                    <a:pt x="657" y="244"/>
                    <a:pt x="658" y="244"/>
                    <a:pt x="659" y="244"/>
                  </a:cubicBezTo>
                  <a:cubicBezTo>
                    <a:pt x="659" y="244"/>
                    <a:pt x="659" y="244"/>
                    <a:pt x="659" y="244"/>
                  </a:cubicBezTo>
                  <a:cubicBezTo>
                    <a:pt x="661" y="244"/>
                    <a:pt x="663" y="244"/>
                    <a:pt x="665" y="243"/>
                  </a:cubicBezTo>
                  <a:cubicBezTo>
                    <a:pt x="666" y="243"/>
                    <a:pt x="667" y="243"/>
                    <a:pt x="668" y="244"/>
                  </a:cubicBezTo>
                  <a:cubicBezTo>
                    <a:pt x="669" y="244"/>
                    <a:pt x="670" y="244"/>
                    <a:pt x="671" y="244"/>
                  </a:cubicBezTo>
                  <a:cubicBezTo>
                    <a:pt x="671" y="244"/>
                    <a:pt x="671" y="244"/>
                    <a:pt x="671" y="244"/>
                  </a:cubicBezTo>
                  <a:cubicBezTo>
                    <a:pt x="672" y="244"/>
                    <a:pt x="673" y="244"/>
                    <a:pt x="674" y="244"/>
                  </a:cubicBezTo>
                  <a:cubicBezTo>
                    <a:pt x="675" y="244"/>
                    <a:pt x="675" y="244"/>
                    <a:pt x="675" y="244"/>
                  </a:cubicBezTo>
                  <a:cubicBezTo>
                    <a:pt x="675" y="244"/>
                    <a:pt x="675" y="244"/>
                    <a:pt x="675" y="244"/>
                  </a:cubicBezTo>
                  <a:cubicBezTo>
                    <a:pt x="676" y="244"/>
                    <a:pt x="677" y="244"/>
                    <a:pt x="677" y="244"/>
                  </a:cubicBezTo>
                  <a:cubicBezTo>
                    <a:pt x="678" y="244"/>
                    <a:pt x="679" y="244"/>
                    <a:pt x="680" y="244"/>
                  </a:cubicBezTo>
                  <a:cubicBezTo>
                    <a:pt x="681" y="244"/>
                    <a:pt x="682" y="244"/>
                    <a:pt x="683" y="244"/>
                  </a:cubicBezTo>
                  <a:cubicBezTo>
                    <a:pt x="683" y="244"/>
                    <a:pt x="683" y="244"/>
                    <a:pt x="683" y="244"/>
                  </a:cubicBezTo>
                  <a:cubicBezTo>
                    <a:pt x="684" y="244"/>
                    <a:pt x="684" y="244"/>
                    <a:pt x="684" y="244"/>
                  </a:cubicBezTo>
                  <a:cubicBezTo>
                    <a:pt x="684" y="244"/>
                    <a:pt x="684" y="244"/>
                    <a:pt x="684" y="244"/>
                  </a:cubicBezTo>
                  <a:cubicBezTo>
                    <a:pt x="685" y="245"/>
                    <a:pt x="685" y="245"/>
                    <a:pt x="685" y="245"/>
                  </a:cubicBezTo>
                  <a:cubicBezTo>
                    <a:pt x="686" y="245"/>
                    <a:pt x="687" y="245"/>
                    <a:pt x="688" y="245"/>
                  </a:cubicBezTo>
                  <a:cubicBezTo>
                    <a:pt x="688" y="245"/>
                    <a:pt x="689" y="245"/>
                    <a:pt x="689" y="245"/>
                  </a:cubicBezTo>
                  <a:cubicBezTo>
                    <a:pt x="690" y="245"/>
                    <a:pt x="690" y="245"/>
                    <a:pt x="690" y="245"/>
                  </a:cubicBezTo>
                  <a:cubicBezTo>
                    <a:pt x="690" y="245"/>
                    <a:pt x="690" y="245"/>
                    <a:pt x="690" y="245"/>
                  </a:cubicBezTo>
                  <a:cubicBezTo>
                    <a:pt x="690" y="245"/>
                    <a:pt x="690" y="245"/>
                    <a:pt x="690" y="245"/>
                  </a:cubicBezTo>
                  <a:cubicBezTo>
                    <a:pt x="690" y="245"/>
                    <a:pt x="690" y="245"/>
                    <a:pt x="690" y="245"/>
                  </a:cubicBezTo>
                  <a:cubicBezTo>
                    <a:pt x="691" y="245"/>
                    <a:pt x="691" y="245"/>
                    <a:pt x="692" y="245"/>
                  </a:cubicBezTo>
                  <a:cubicBezTo>
                    <a:pt x="692" y="245"/>
                    <a:pt x="693" y="245"/>
                    <a:pt x="693" y="245"/>
                  </a:cubicBezTo>
                  <a:cubicBezTo>
                    <a:pt x="695" y="245"/>
                    <a:pt x="695" y="245"/>
                    <a:pt x="695" y="245"/>
                  </a:cubicBezTo>
                  <a:cubicBezTo>
                    <a:pt x="696" y="245"/>
                    <a:pt x="696" y="245"/>
                    <a:pt x="696" y="245"/>
                  </a:cubicBezTo>
                  <a:cubicBezTo>
                    <a:pt x="697" y="245"/>
                    <a:pt x="697" y="245"/>
                    <a:pt x="697" y="245"/>
                  </a:cubicBezTo>
                  <a:cubicBezTo>
                    <a:pt x="698" y="245"/>
                    <a:pt x="698" y="245"/>
                    <a:pt x="698" y="245"/>
                  </a:cubicBezTo>
                  <a:cubicBezTo>
                    <a:pt x="699" y="245"/>
                    <a:pt x="699" y="245"/>
                    <a:pt x="699" y="245"/>
                  </a:cubicBezTo>
                  <a:cubicBezTo>
                    <a:pt x="700" y="245"/>
                    <a:pt x="700" y="245"/>
                    <a:pt x="700" y="245"/>
                  </a:cubicBezTo>
                  <a:cubicBezTo>
                    <a:pt x="700" y="245"/>
                    <a:pt x="700" y="245"/>
                    <a:pt x="700" y="245"/>
                  </a:cubicBezTo>
                  <a:cubicBezTo>
                    <a:pt x="701" y="245"/>
                    <a:pt x="701" y="245"/>
                    <a:pt x="701" y="245"/>
                  </a:cubicBezTo>
                  <a:cubicBezTo>
                    <a:pt x="702" y="245"/>
                    <a:pt x="702" y="245"/>
                    <a:pt x="702" y="245"/>
                  </a:cubicBezTo>
                  <a:cubicBezTo>
                    <a:pt x="702" y="245"/>
                    <a:pt x="702" y="245"/>
                    <a:pt x="702" y="245"/>
                  </a:cubicBezTo>
                  <a:cubicBezTo>
                    <a:pt x="703" y="245"/>
                    <a:pt x="703" y="245"/>
                    <a:pt x="703" y="245"/>
                  </a:cubicBezTo>
                  <a:cubicBezTo>
                    <a:pt x="703" y="245"/>
                    <a:pt x="703" y="245"/>
                    <a:pt x="703" y="245"/>
                  </a:cubicBezTo>
                  <a:cubicBezTo>
                    <a:pt x="704" y="245"/>
                    <a:pt x="704" y="245"/>
                    <a:pt x="704" y="245"/>
                  </a:cubicBezTo>
                  <a:cubicBezTo>
                    <a:pt x="704" y="245"/>
                    <a:pt x="704" y="245"/>
                    <a:pt x="704" y="245"/>
                  </a:cubicBezTo>
                  <a:cubicBezTo>
                    <a:pt x="704" y="245"/>
                    <a:pt x="704" y="245"/>
                    <a:pt x="704" y="245"/>
                  </a:cubicBezTo>
                  <a:cubicBezTo>
                    <a:pt x="705" y="245"/>
                    <a:pt x="705" y="245"/>
                    <a:pt x="705" y="245"/>
                  </a:cubicBezTo>
                  <a:cubicBezTo>
                    <a:pt x="706" y="245"/>
                    <a:pt x="706" y="245"/>
                    <a:pt x="706" y="245"/>
                  </a:cubicBezTo>
                  <a:cubicBezTo>
                    <a:pt x="707" y="245"/>
                    <a:pt x="707" y="245"/>
                    <a:pt x="707" y="245"/>
                  </a:cubicBezTo>
                  <a:cubicBezTo>
                    <a:pt x="707" y="245"/>
                    <a:pt x="707" y="245"/>
                    <a:pt x="707" y="245"/>
                  </a:cubicBezTo>
                  <a:cubicBezTo>
                    <a:pt x="708" y="245"/>
                    <a:pt x="708" y="245"/>
                    <a:pt x="708" y="245"/>
                  </a:cubicBezTo>
                  <a:cubicBezTo>
                    <a:pt x="709" y="245"/>
                    <a:pt x="709" y="245"/>
                    <a:pt x="709" y="245"/>
                  </a:cubicBezTo>
                  <a:cubicBezTo>
                    <a:pt x="709" y="245"/>
                    <a:pt x="709" y="245"/>
                    <a:pt x="709" y="245"/>
                  </a:cubicBezTo>
                  <a:cubicBezTo>
                    <a:pt x="709" y="245"/>
                    <a:pt x="709" y="245"/>
                    <a:pt x="709" y="245"/>
                  </a:cubicBezTo>
                  <a:cubicBezTo>
                    <a:pt x="710" y="245"/>
                    <a:pt x="710" y="245"/>
                    <a:pt x="710" y="245"/>
                  </a:cubicBezTo>
                  <a:cubicBezTo>
                    <a:pt x="711" y="245"/>
                    <a:pt x="711" y="245"/>
                    <a:pt x="711" y="245"/>
                  </a:cubicBezTo>
                  <a:cubicBezTo>
                    <a:pt x="712" y="245"/>
                    <a:pt x="712" y="245"/>
                    <a:pt x="712" y="245"/>
                  </a:cubicBezTo>
                  <a:cubicBezTo>
                    <a:pt x="712" y="245"/>
                    <a:pt x="713" y="245"/>
                    <a:pt x="713" y="245"/>
                  </a:cubicBezTo>
                  <a:cubicBezTo>
                    <a:pt x="714" y="245"/>
                    <a:pt x="714" y="245"/>
                    <a:pt x="714" y="245"/>
                  </a:cubicBezTo>
                  <a:cubicBezTo>
                    <a:pt x="715" y="245"/>
                    <a:pt x="715" y="245"/>
                    <a:pt x="715" y="245"/>
                  </a:cubicBezTo>
                  <a:cubicBezTo>
                    <a:pt x="715" y="245"/>
                    <a:pt x="715" y="245"/>
                    <a:pt x="715" y="245"/>
                  </a:cubicBezTo>
                  <a:cubicBezTo>
                    <a:pt x="715" y="245"/>
                    <a:pt x="715" y="245"/>
                    <a:pt x="715" y="245"/>
                  </a:cubicBezTo>
                  <a:cubicBezTo>
                    <a:pt x="715" y="245"/>
                    <a:pt x="715" y="245"/>
                    <a:pt x="715" y="245"/>
                  </a:cubicBezTo>
                  <a:cubicBezTo>
                    <a:pt x="716" y="245"/>
                    <a:pt x="716" y="245"/>
                    <a:pt x="717" y="245"/>
                  </a:cubicBezTo>
                  <a:cubicBezTo>
                    <a:pt x="717" y="244"/>
                    <a:pt x="718" y="244"/>
                    <a:pt x="718" y="244"/>
                  </a:cubicBezTo>
                  <a:cubicBezTo>
                    <a:pt x="719" y="244"/>
                    <a:pt x="720" y="244"/>
                    <a:pt x="720" y="244"/>
                  </a:cubicBezTo>
                  <a:cubicBezTo>
                    <a:pt x="721" y="244"/>
                    <a:pt x="721" y="244"/>
                    <a:pt x="721" y="244"/>
                  </a:cubicBezTo>
                  <a:cubicBezTo>
                    <a:pt x="721" y="244"/>
                    <a:pt x="721" y="244"/>
                    <a:pt x="721" y="244"/>
                  </a:cubicBezTo>
                  <a:cubicBezTo>
                    <a:pt x="722" y="244"/>
                    <a:pt x="722" y="244"/>
                    <a:pt x="722" y="244"/>
                  </a:cubicBezTo>
                  <a:cubicBezTo>
                    <a:pt x="723" y="244"/>
                    <a:pt x="723" y="244"/>
                    <a:pt x="724" y="244"/>
                  </a:cubicBezTo>
                  <a:cubicBezTo>
                    <a:pt x="724" y="243"/>
                    <a:pt x="725" y="243"/>
                    <a:pt x="726" y="243"/>
                  </a:cubicBezTo>
                  <a:cubicBezTo>
                    <a:pt x="726" y="243"/>
                    <a:pt x="727" y="243"/>
                    <a:pt x="727" y="243"/>
                  </a:cubicBezTo>
                  <a:cubicBezTo>
                    <a:pt x="728" y="243"/>
                    <a:pt x="729" y="243"/>
                    <a:pt x="729" y="243"/>
                  </a:cubicBezTo>
                  <a:cubicBezTo>
                    <a:pt x="730" y="243"/>
                    <a:pt x="730" y="242"/>
                    <a:pt x="731" y="242"/>
                  </a:cubicBezTo>
                  <a:cubicBezTo>
                    <a:pt x="732" y="242"/>
                    <a:pt x="732" y="242"/>
                    <a:pt x="733" y="242"/>
                  </a:cubicBezTo>
                  <a:cubicBezTo>
                    <a:pt x="734" y="242"/>
                    <a:pt x="735" y="241"/>
                    <a:pt x="737" y="241"/>
                  </a:cubicBezTo>
                  <a:cubicBezTo>
                    <a:pt x="737" y="241"/>
                    <a:pt x="738" y="241"/>
                    <a:pt x="739" y="241"/>
                  </a:cubicBezTo>
                  <a:cubicBezTo>
                    <a:pt x="739" y="241"/>
                    <a:pt x="740" y="240"/>
                    <a:pt x="740" y="240"/>
                  </a:cubicBezTo>
                  <a:cubicBezTo>
                    <a:pt x="741" y="240"/>
                    <a:pt x="742" y="240"/>
                    <a:pt x="742" y="240"/>
                  </a:cubicBezTo>
                  <a:cubicBezTo>
                    <a:pt x="743" y="240"/>
                    <a:pt x="744" y="239"/>
                    <a:pt x="745" y="239"/>
                  </a:cubicBezTo>
                  <a:cubicBezTo>
                    <a:pt x="745" y="239"/>
                    <a:pt x="746" y="239"/>
                    <a:pt x="747" y="239"/>
                  </a:cubicBezTo>
                  <a:cubicBezTo>
                    <a:pt x="747" y="238"/>
                    <a:pt x="748" y="238"/>
                    <a:pt x="748" y="238"/>
                  </a:cubicBezTo>
                  <a:cubicBezTo>
                    <a:pt x="750" y="238"/>
                    <a:pt x="752" y="237"/>
                    <a:pt x="753" y="237"/>
                  </a:cubicBezTo>
                  <a:cubicBezTo>
                    <a:pt x="754" y="236"/>
                    <a:pt x="755" y="236"/>
                    <a:pt x="756" y="236"/>
                  </a:cubicBezTo>
                  <a:cubicBezTo>
                    <a:pt x="757" y="236"/>
                    <a:pt x="757" y="236"/>
                    <a:pt x="757" y="236"/>
                  </a:cubicBezTo>
                  <a:cubicBezTo>
                    <a:pt x="757" y="235"/>
                    <a:pt x="757" y="235"/>
                    <a:pt x="757" y="235"/>
                  </a:cubicBezTo>
                  <a:cubicBezTo>
                    <a:pt x="758" y="235"/>
                    <a:pt x="758" y="235"/>
                    <a:pt x="758" y="235"/>
                  </a:cubicBezTo>
                  <a:cubicBezTo>
                    <a:pt x="759" y="235"/>
                    <a:pt x="759" y="235"/>
                    <a:pt x="759" y="235"/>
                  </a:cubicBezTo>
                  <a:cubicBezTo>
                    <a:pt x="760" y="235"/>
                    <a:pt x="760" y="234"/>
                    <a:pt x="761" y="234"/>
                  </a:cubicBezTo>
                  <a:cubicBezTo>
                    <a:pt x="762" y="234"/>
                    <a:pt x="762" y="234"/>
                    <a:pt x="762" y="234"/>
                  </a:cubicBezTo>
                  <a:cubicBezTo>
                    <a:pt x="762" y="234"/>
                    <a:pt x="762" y="234"/>
                    <a:pt x="762" y="234"/>
                  </a:cubicBezTo>
                  <a:cubicBezTo>
                    <a:pt x="762" y="234"/>
                    <a:pt x="762" y="234"/>
                    <a:pt x="762" y="234"/>
                  </a:cubicBezTo>
                  <a:cubicBezTo>
                    <a:pt x="763" y="234"/>
                    <a:pt x="763" y="233"/>
                    <a:pt x="764" y="233"/>
                  </a:cubicBezTo>
                  <a:cubicBezTo>
                    <a:pt x="764" y="233"/>
                    <a:pt x="764" y="233"/>
                    <a:pt x="764" y="233"/>
                  </a:cubicBezTo>
                  <a:cubicBezTo>
                    <a:pt x="765" y="233"/>
                    <a:pt x="765" y="233"/>
                    <a:pt x="765" y="233"/>
                  </a:cubicBezTo>
                  <a:cubicBezTo>
                    <a:pt x="765" y="233"/>
                    <a:pt x="765" y="233"/>
                    <a:pt x="765" y="233"/>
                  </a:cubicBezTo>
                  <a:cubicBezTo>
                    <a:pt x="766" y="232"/>
                    <a:pt x="766" y="232"/>
                    <a:pt x="766" y="232"/>
                  </a:cubicBezTo>
                  <a:cubicBezTo>
                    <a:pt x="767" y="232"/>
                    <a:pt x="767" y="232"/>
                    <a:pt x="767" y="232"/>
                  </a:cubicBezTo>
                  <a:cubicBezTo>
                    <a:pt x="768" y="231"/>
                    <a:pt x="768" y="231"/>
                    <a:pt x="768" y="231"/>
                  </a:cubicBezTo>
                  <a:cubicBezTo>
                    <a:pt x="769" y="231"/>
                    <a:pt x="769" y="231"/>
                    <a:pt x="769" y="231"/>
                  </a:cubicBezTo>
                  <a:cubicBezTo>
                    <a:pt x="769" y="231"/>
                    <a:pt x="769" y="231"/>
                    <a:pt x="769" y="231"/>
                  </a:cubicBezTo>
                  <a:cubicBezTo>
                    <a:pt x="769" y="231"/>
                    <a:pt x="769" y="231"/>
                    <a:pt x="769" y="231"/>
                  </a:cubicBezTo>
                  <a:cubicBezTo>
                    <a:pt x="769" y="231"/>
                    <a:pt x="769" y="231"/>
                    <a:pt x="769" y="231"/>
                  </a:cubicBezTo>
                  <a:cubicBezTo>
                    <a:pt x="770" y="230"/>
                    <a:pt x="770" y="230"/>
                    <a:pt x="770" y="230"/>
                  </a:cubicBezTo>
                  <a:cubicBezTo>
                    <a:pt x="770" y="230"/>
                    <a:pt x="770" y="230"/>
                    <a:pt x="770" y="230"/>
                  </a:cubicBezTo>
                  <a:cubicBezTo>
                    <a:pt x="771" y="230"/>
                    <a:pt x="771" y="230"/>
                    <a:pt x="771" y="230"/>
                  </a:cubicBezTo>
                  <a:cubicBezTo>
                    <a:pt x="772" y="229"/>
                    <a:pt x="772" y="229"/>
                    <a:pt x="772" y="229"/>
                  </a:cubicBezTo>
                  <a:cubicBezTo>
                    <a:pt x="772" y="229"/>
                    <a:pt x="772" y="229"/>
                    <a:pt x="772" y="229"/>
                  </a:cubicBezTo>
                  <a:cubicBezTo>
                    <a:pt x="773" y="229"/>
                    <a:pt x="773" y="229"/>
                    <a:pt x="773" y="229"/>
                  </a:cubicBezTo>
                  <a:cubicBezTo>
                    <a:pt x="773" y="229"/>
                    <a:pt x="773" y="229"/>
                    <a:pt x="773" y="229"/>
                  </a:cubicBezTo>
                  <a:cubicBezTo>
                    <a:pt x="773" y="229"/>
                    <a:pt x="773" y="229"/>
                    <a:pt x="773" y="229"/>
                  </a:cubicBezTo>
                  <a:cubicBezTo>
                    <a:pt x="773" y="228"/>
                    <a:pt x="773" y="228"/>
                    <a:pt x="773" y="228"/>
                  </a:cubicBezTo>
                  <a:cubicBezTo>
                    <a:pt x="774" y="228"/>
                    <a:pt x="774" y="228"/>
                    <a:pt x="774" y="228"/>
                  </a:cubicBezTo>
                  <a:cubicBezTo>
                    <a:pt x="774" y="228"/>
                    <a:pt x="774" y="228"/>
                    <a:pt x="774" y="228"/>
                  </a:cubicBezTo>
                  <a:cubicBezTo>
                    <a:pt x="775" y="227"/>
                    <a:pt x="775" y="227"/>
                    <a:pt x="775" y="227"/>
                  </a:cubicBezTo>
                  <a:cubicBezTo>
                    <a:pt x="775" y="227"/>
                    <a:pt x="775" y="227"/>
                    <a:pt x="775" y="227"/>
                  </a:cubicBezTo>
                  <a:cubicBezTo>
                    <a:pt x="776" y="227"/>
                    <a:pt x="776" y="227"/>
                    <a:pt x="776" y="227"/>
                  </a:cubicBezTo>
                  <a:cubicBezTo>
                    <a:pt x="776" y="226"/>
                    <a:pt x="776" y="226"/>
                    <a:pt x="776" y="226"/>
                  </a:cubicBezTo>
                  <a:cubicBezTo>
                    <a:pt x="776" y="226"/>
                    <a:pt x="776" y="226"/>
                    <a:pt x="776" y="226"/>
                  </a:cubicBezTo>
                  <a:cubicBezTo>
                    <a:pt x="777" y="226"/>
                    <a:pt x="777" y="226"/>
                    <a:pt x="777" y="226"/>
                  </a:cubicBezTo>
                  <a:cubicBezTo>
                    <a:pt x="777" y="225"/>
                    <a:pt x="777" y="225"/>
                    <a:pt x="777" y="225"/>
                  </a:cubicBezTo>
                  <a:cubicBezTo>
                    <a:pt x="777" y="225"/>
                    <a:pt x="777" y="225"/>
                    <a:pt x="777" y="225"/>
                  </a:cubicBezTo>
                  <a:cubicBezTo>
                    <a:pt x="778" y="225"/>
                    <a:pt x="778" y="225"/>
                    <a:pt x="778" y="225"/>
                  </a:cubicBezTo>
                  <a:cubicBezTo>
                    <a:pt x="778" y="224"/>
                    <a:pt x="778" y="224"/>
                    <a:pt x="778" y="224"/>
                  </a:cubicBezTo>
                  <a:cubicBezTo>
                    <a:pt x="778" y="224"/>
                    <a:pt x="778" y="224"/>
                    <a:pt x="778" y="224"/>
                  </a:cubicBezTo>
                  <a:cubicBezTo>
                    <a:pt x="778" y="224"/>
                    <a:pt x="778" y="224"/>
                    <a:pt x="778" y="224"/>
                  </a:cubicBezTo>
                  <a:cubicBezTo>
                    <a:pt x="778" y="224"/>
                    <a:pt x="778" y="224"/>
                    <a:pt x="778" y="224"/>
                  </a:cubicBezTo>
                  <a:cubicBezTo>
                    <a:pt x="778" y="224"/>
                    <a:pt x="778" y="224"/>
                    <a:pt x="778" y="224"/>
                  </a:cubicBezTo>
                  <a:cubicBezTo>
                    <a:pt x="779" y="223"/>
                    <a:pt x="779" y="223"/>
                    <a:pt x="779" y="223"/>
                  </a:cubicBezTo>
                  <a:cubicBezTo>
                    <a:pt x="779" y="223"/>
                    <a:pt x="779" y="223"/>
                    <a:pt x="779" y="223"/>
                  </a:cubicBezTo>
                  <a:cubicBezTo>
                    <a:pt x="779" y="223"/>
                    <a:pt x="779" y="223"/>
                    <a:pt x="779" y="223"/>
                  </a:cubicBezTo>
                  <a:cubicBezTo>
                    <a:pt x="779" y="222"/>
                    <a:pt x="779" y="222"/>
                    <a:pt x="779" y="222"/>
                  </a:cubicBezTo>
                  <a:cubicBezTo>
                    <a:pt x="779" y="222"/>
                    <a:pt x="779" y="222"/>
                    <a:pt x="779" y="222"/>
                  </a:cubicBezTo>
                  <a:cubicBezTo>
                    <a:pt x="780" y="222"/>
                    <a:pt x="780" y="222"/>
                    <a:pt x="780" y="222"/>
                  </a:cubicBezTo>
                  <a:cubicBezTo>
                    <a:pt x="780" y="221"/>
                    <a:pt x="780" y="221"/>
                    <a:pt x="780" y="221"/>
                  </a:cubicBezTo>
                  <a:cubicBezTo>
                    <a:pt x="780" y="221"/>
                    <a:pt x="780" y="221"/>
                    <a:pt x="780" y="221"/>
                  </a:cubicBezTo>
                  <a:cubicBezTo>
                    <a:pt x="780" y="220"/>
                    <a:pt x="780" y="220"/>
                    <a:pt x="780" y="220"/>
                  </a:cubicBezTo>
                  <a:cubicBezTo>
                    <a:pt x="780" y="220"/>
                    <a:pt x="780" y="220"/>
                    <a:pt x="780" y="220"/>
                  </a:cubicBezTo>
                  <a:cubicBezTo>
                    <a:pt x="780" y="220"/>
                    <a:pt x="780" y="220"/>
                    <a:pt x="780" y="220"/>
                  </a:cubicBezTo>
                  <a:cubicBezTo>
                    <a:pt x="780" y="219"/>
                    <a:pt x="780" y="219"/>
                    <a:pt x="780" y="219"/>
                  </a:cubicBezTo>
                  <a:cubicBezTo>
                    <a:pt x="781" y="219"/>
                    <a:pt x="781" y="219"/>
                    <a:pt x="781" y="219"/>
                  </a:cubicBezTo>
                  <a:cubicBezTo>
                    <a:pt x="781" y="218"/>
                    <a:pt x="781" y="218"/>
                    <a:pt x="781" y="218"/>
                  </a:cubicBezTo>
                  <a:cubicBezTo>
                    <a:pt x="781" y="218"/>
                    <a:pt x="781" y="218"/>
                    <a:pt x="781" y="218"/>
                  </a:cubicBezTo>
                  <a:cubicBezTo>
                    <a:pt x="781" y="218"/>
                    <a:pt x="781" y="218"/>
                    <a:pt x="781" y="218"/>
                  </a:cubicBezTo>
                  <a:cubicBezTo>
                    <a:pt x="781" y="217"/>
                    <a:pt x="781" y="217"/>
                    <a:pt x="781" y="217"/>
                  </a:cubicBezTo>
                  <a:cubicBezTo>
                    <a:pt x="781" y="217"/>
                    <a:pt x="781" y="217"/>
                    <a:pt x="781" y="217"/>
                  </a:cubicBezTo>
                  <a:close/>
                </a:path>
              </a:pathLst>
            </a:custGeom>
            <a:gradFill>
              <a:gsLst>
                <a:gs pos="53000">
                  <a:schemeClr val="bg1">
                    <a:lumMod val="85000"/>
                  </a:schemeClr>
                </a:gs>
                <a:gs pos="98000">
                  <a:schemeClr val="bg1">
                    <a:lumMod val="6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9" name="Freeform 22"/>
            <p:cNvSpPr>
              <a:spLocks/>
            </p:cNvSpPr>
            <p:nvPr/>
          </p:nvSpPr>
          <p:spPr bwMode="auto">
            <a:xfrm flipH="1">
              <a:off x="5262760" y="3049612"/>
              <a:ext cx="1152525" cy="292100"/>
            </a:xfrm>
            <a:custGeom>
              <a:avLst/>
              <a:gdLst>
                <a:gd name="T0" fmla="*/ 742 w 779"/>
                <a:gd name="T1" fmla="*/ 59 h 196"/>
                <a:gd name="T2" fmla="*/ 722 w 779"/>
                <a:gd name="T3" fmla="*/ 57 h 196"/>
                <a:gd name="T4" fmla="*/ 670 w 779"/>
                <a:gd name="T5" fmla="*/ 64 h 196"/>
                <a:gd name="T6" fmla="*/ 653 w 779"/>
                <a:gd name="T7" fmla="*/ 67 h 196"/>
                <a:gd name="T8" fmla="*/ 640 w 779"/>
                <a:gd name="T9" fmla="*/ 66 h 196"/>
                <a:gd name="T10" fmla="*/ 630 w 779"/>
                <a:gd name="T11" fmla="*/ 56 h 196"/>
                <a:gd name="T12" fmla="*/ 584 w 779"/>
                <a:gd name="T13" fmla="*/ 4 h 196"/>
                <a:gd name="T14" fmla="*/ 481 w 779"/>
                <a:gd name="T15" fmla="*/ 3 h 196"/>
                <a:gd name="T16" fmla="*/ 470 w 779"/>
                <a:gd name="T17" fmla="*/ 4 h 196"/>
                <a:gd name="T18" fmla="*/ 448 w 779"/>
                <a:gd name="T19" fmla="*/ 32 h 196"/>
                <a:gd name="T20" fmla="*/ 433 w 779"/>
                <a:gd name="T21" fmla="*/ 50 h 196"/>
                <a:gd name="T22" fmla="*/ 384 w 779"/>
                <a:gd name="T23" fmla="*/ 53 h 196"/>
                <a:gd name="T24" fmla="*/ 341 w 779"/>
                <a:gd name="T25" fmla="*/ 50 h 196"/>
                <a:gd name="T26" fmla="*/ 345 w 779"/>
                <a:gd name="T27" fmla="*/ 21 h 196"/>
                <a:gd name="T28" fmla="*/ 342 w 779"/>
                <a:gd name="T29" fmla="*/ 3 h 196"/>
                <a:gd name="T30" fmla="*/ 298 w 779"/>
                <a:gd name="T31" fmla="*/ 0 h 196"/>
                <a:gd name="T32" fmla="*/ 191 w 779"/>
                <a:gd name="T33" fmla="*/ 0 h 196"/>
                <a:gd name="T34" fmla="*/ 163 w 779"/>
                <a:gd name="T35" fmla="*/ 12 h 196"/>
                <a:gd name="T36" fmla="*/ 168 w 779"/>
                <a:gd name="T37" fmla="*/ 35 h 196"/>
                <a:gd name="T38" fmla="*/ 175 w 779"/>
                <a:gd name="T39" fmla="*/ 68 h 196"/>
                <a:gd name="T40" fmla="*/ 140 w 779"/>
                <a:gd name="T41" fmla="*/ 76 h 196"/>
                <a:gd name="T42" fmla="*/ 127 w 779"/>
                <a:gd name="T43" fmla="*/ 75 h 196"/>
                <a:gd name="T44" fmla="*/ 108 w 779"/>
                <a:gd name="T45" fmla="*/ 72 h 196"/>
                <a:gd name="T46" fmla="*/ 71 w 779"/>
                <a:gd name="T47" fmla="*/ 72 h 196"/>
                <a:gd name="T48" fmla="*/ 30 w 779"/>
                <a:gd name="T49" fmla="*/ 78 h 196"/>
                <a:gd name="T50" fmla="*/ 1 w 779"/>
                <a:gd name="T51" fmla="*/ 102 h 196"/>
                <a:gd name="T52" fmla="*/ 25 w 779"/>
                <a:gd name="T53" fmla="*/ 118 h 196"/>
                <a:gd name="T54" fmla="*/ 73 w 779"/>
                <a:gd name="T55" fmla="*/ 121 h 196"/>
                <a:gd name="T56" fmla="*/ 101 w 779"/>
                <a:gd name="T57" fmla="*/ 119 h 196"/>
                <a:gd name="T58" fmla="*/ 128 w 779"/>
                <a:gd name="T59" fmla="*/ 115 h 196"/>
                <a:gd name="T60" fmla="*/ 154 w 779"/>
                <a:gd name="T61" fmla="*/ 118 h 196"/>
                <a:gd name="T62" fmla="*/ 164 w 779"/>
                <a:gd name="T63" fmla="*/ 137 h 196"/>
                <a:gd name="T64" fmla="*/ 122 w 779"/>
                <a:gd name="T65" fmla="*/ 196 h 196"/>
                <a:gd name="T66" fmla="*/ 423 w 779"/>
                <a:gd name="T67" fmla="*/ 195 h 196"/>
                <a:gd name="T68" fmla="*/ 580 w 779"/>
                <a:gd name="T69" fmla="*/ 193 h 196"/>
                <a:gd name="T70" fmla="*/ 587 w 779"/>
                <a:gd name="T71" fmla="*/ 193 h 196"/>
                <a:gd name="T72" fmla="*/ 647 w 779"/>
                <a:gd name="T73" fmla="*/ 187 h 196"/>
                <a:gd name="T74" fmla="*/ 646 w 779"/>
                <a:gd name="T75" fmla="*/ 158 h 196"/>
                <a:gd name="T76" fmla="*/ 631 w 779"/>
                <a:gd name="T77" fmla="*/ 117 h 196"/>
                <a:gd name="T78" fmla="*/ 661 w 779"/>
                <a:gd name="T79" fmla="*/ 109 h 196"/>
                <a:gd name="T80" fmla="*/ 671 w 779"/>
                <a:gd name="T81" fmla="*/ 109 h 196"/>
                <a:gd name="T82" fmla="*/ 687 w 779"/>
                <a:gd name="T83" fmla="*/ 110 h 196"/>
                <a:gd name="T84" fmla="*/ 712 w 779"/>
                <a:gd name="T85" fmla="*/ 110 h 196"/>
                <a:gd name="T86" fmla="*/ 757 w 779"/>
                <a:gd name="T87" fmla="*/ 101 h 196"/>
                <a:gd name="T88" fmla="*/ 766 w 779"/>
                <a:gd name="T89" fmla="*/ 69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79" h="196">
                  <a:moveTo>
                    <a:pt x="766" y="69"/>
                  </a:moveTo>
                  <a:cubicBezTo>
                    <a:pt x="761" y="66"/>
                    <a:pt x="754" y="63"/>
                    <a:pt x="748" y="60"/>
                  </a:cubicBezTo>
                  <a:cubicBezTo>
                    <a:pt x="746" y="60"/>
                    <a:pt x="744" y="59"/>
                    <a:pt x="742" y="59"/>
                  </a:cubicBezTo>
                  <a:cubicBezTo>
                    <a:pt x="740" y="58"/>
                    <a:pt x="738" y="58"/>
                    <a:pt x="736" y="58"/>
                  </a:cubicBezTo>
                  <a:cubicBezTo>
                    <a:pt x="733" y="58"/>
                    <a:pt x="731" y="57"/>
                    <a:pt x="729" y="57"/>
                  </a:cubicBezTo>
                  <a:cubicBezTo>
                    <a:pt x="726" y="57"/>
                    <a:pt x="724" y="57"/>
                    <a:pt x="722" y="57"/>
                  </a:cubicBezTo>
                  <a:cubicBezTo>
                    <a:pt x="716" y="57"/>
                    <a:pt x="710" y="58"/>
                    <a:pt x="704" y="58"/>
                  </a:cubicBezTo>
                  <a:cubicBezTo>
                    <a:pt x="698" y="59"/>
                    <a:pt x="692" y="60"/>
                    <a:pt x="686" y="61"/>
                  </a:cubicBezTo>
                  <a:cubicBezTo>
                    <a:pt x="680" y="62"/>
                    <a:pt x="675" y="63"/>
                    <a:pt x="670" y="64"/>
                  </a:cubicBezTo>
                  <a:cubicBezTo>
                    <a:pt x="665" y="65"/>
                    <a:pt x="660" y="66"/>
                    <a:pt x="656" y="67"/>
                  </a:cubicBezTo>
                  <a:cubicBezTo>
                    <a:pt x="656" y="67"/>
                    <a:pt x="655" y="67"/>
                    <a:pt x="655" y="67"/>
                  </a:cubicBezTo>
                  <a:cubicBezTo>
                    <a:pt x="654" y="67"/>
                    <a:pt x="654" y="67"/>
                    <a:pt x="653" y="67"/>
                  </a:cubicBezTo>
                  <a:cubicBezTo>
                    <a:pt x="652" y="68"/>
                    <a:pt x="652" y="68"/>
                    <a:pt x="651" y="68"/>
                  </a:cubicBezTo>
                  <a:cubicBezTo>
                    <a:pt x="651" y="68"/>
                    <a:pt x="650" y="68"/>
                    <a:pt x="650" y="68"/>
                  </a:cubicBezTo>
                  <a:cubicBezTo>
                    <a:pt x="646" y="68"/>
                    <a:pt x="643" y="67"/>
                    <a:pt x="640" y="66"/>
                  </a:cubicBezTo>
                  <a:cubicBezTo>
                    <a:pt x="638" y="65"/>
                    <a:pt x="636" y="64"/>
                    <a:pt x="634" y="62"/>
                  </a:cubicBezTo>
                  <a:cubicBezTo>
                    <a:pt x="632" y="61"/>
                    <a:pt x="631" y="59"/>
                    <a:pt x="631" y="58"/>
                  </a:cubicBezTo>
                  <a:cubicBezTo>
                    <a:pt x="630" y="57"/>
                    <a:pt x="630" y="56"/>
                    <a:pt x="630" y="56"/>
                  </a:cubicBezTo>
                  <a:cubicBezTo>
                    <a:pt x="649" y="5"/>
                    <a:pt x="649" y="5"/>
                    <a:pt x="649" y="5"/>
                  </a:cubicBezTo>
                  <a:cubicBezTo>
                    <a:pt x="647" y="5"/>
                    <a:pt x="639" y="5"/>
                    <a:pt x="628" y="5"/>
                  </a:cubicBezTo>
                  <a:cubicBezTo>
                    <a:pt x="616" y="4"/>
                    <a:pt x="601" y="4"/>
                    <a:pt x="584" y="4"/>
                  </a:cubicBezTo>
                  <a:cubicBezTo>
                    <a:pt x="567" y="4"/>
                    <a:pt x="549" y="3"/>
                    <a:pt x="532" y="3"/>
                  </a:cubicBezTo>
                  <a:cubicBezTo>
                    <a:pt x="515" y="3"/>
                    <a:pt x="498" y="3"/>
                    <a:pt x="486" y="3"/>
                  </a:cubicBezTo>
                  <a:cubicBezTo>
                    <a:pt x="484" y="3"/>
                    <a:pt x="483" y="3"/>
                    <a:pt x="481" y="3"/>
                  </a:cubicBezTo>
                  <a:cubicBezTo>
                    <a:pt x="480" y="3"/>
                    <a:pt x="478" y="3"/>
                    <a:pt x="477" y="3"/>
                  </a:cubicBezTo>
                  <a:cubicBezTo>
                    <a:pt x="476" y="3"/>
                    <a:pt x="475" y="4"/>
                    <a:pt x="473" y="4"/>
                  </a:cubicBezTo>
                  <a:cubicBezTo>
                    <a:pt x="472" y="4"/>
                    <a:pt x="471" y="4"/>
                    <a:pt x="470" y="4"/>
                  </a:cubicBezTo>
                  <a:cubicBezTo>
                    <a:pt x="460" y="4"/>
                    <a:pt x="454" y="6"/>
                    <a:pt x="450" y="9"/>
                  </a:cubicBezTo>
                  <a:cubicBezTo>
                    <a:pt x="447" y="12"/>
                    <a:pt x="446" y="15"/>
                    <a:pt x="446" y="20"/>
                  </a:cubicBezTo>
                  <a:cubicBezTo>
                    <a:pt x="446" y="24"/>
                    <a:pt x="447" y="28"/>
                    <a:pt x="448" y="32"/>
                  </a:cubicBezTo>
                  <a:cubicBezTo>
                    <a:pt x="449" y="36"/>
                    <a:pt x="449" y="40"/>
                    <a:pt x="449" y="43"/>
                  </a:cubicBezTo>
                  <a:cubicBezTo>
                    <a:pt x="448" y="44"/>
                    <a:pt x="447" y="46"/>
                    <a:pt x="444" y="47"/>
                  </a:cubicBezTo>
                  <a:cubicBezTo>
                    <a:pt x="441" y="48"/>
                    <a:pt x="437" y="49"/>
                    <a:pt x="433" y="50"/>
                  </a:cubicBezTo>
                  <a:cubicBezTo>
                    <a:pt x="428" y="51"/>
                    <a:pt x="423" y="52"/>
                    <a:pt x="417" y="52"/>
                  </a:cubicBezTo>
                  <a:cubicBezTo>
                    <a:pt x="411" y="53"/>
                    <a:pt x="405" y="53"/>
                    <a:pt x="398" y="53"/>
                  </a:cubicBezTo>
                  <a:cubicBezTo>
                    <a:pt x="394" y="53"/>
                    <a:pt x="389" y="53"/>
                    <a:pt x="384" y="53"/>
                  </a:cubicBezTo>
                  <a:cubicBezTo>
                    <a:pt x="379" y="53"/>
                    <a:pt x="375" y="53"/>
                    <a:pt x="370" y="52"/>
                  </a:cubicBezTo>
                  <a:cubicBezTo>
                    <a:pt x="365" y="52"/>
                    <a:pt x="360" y="52"/>
                    <a:pt x="355" y="51"/>
                  </a:cubicBezTo>
                  <a:cubicBezTo>
                    <a:pt x="351" y="51"/>
                    <a:pt x="346" y="50"/>
                    <a:pt x="341" y="50"/>
                  </a:cubicBezTo>
                  <a:cubicBezTo>
                    <a:pt x="330" y="48"/>
                    <a:pt x="325" y="45"/>
                    <a:pt x="324" y="42"/>
                  </a:cubicBezTo>
                  <a:cubicBezTo>
                    <a:pt x="323" y="39"/>
                    <a:pt x="325" y="35"/>
                    <a:pt x="329" y="32"/>
                  </a:cubicBezTo>
                  <a:cubicBezTo>
                    <a:pt x="334" y="28"/>
                    <a:pt x="340" y="24"/>
                    <a:pt x="345" y="21"/>
                  </a:cubicBezTo>
                  <a:cubicBezTo>
                    <a:pt x="351" y="17"/>
                    <a:pt x="356" y="14"/>
                    <a:pt x="358" y="12"/>
                  </a:cubicBezTo>
                  <a:cubicBezTo>
                    <a:pt x="361" y="10"/>
                    <a:pt x="360" y="8"/>
                    <a:pt x="356" y="6"/>
                  </a:cubicBezTo>
                  <a:cubicBezTo>
                    <a:pt x="353" y="5"/>
                    <a:pt x="348" y="4"/>
                    <a:pt x="342" y="3"/>
                  </a:cubicBezTo>
                  <a:cubicBezTo>
                    <a:pt x="336" y="2"/>
                    <a:pt x="329" y="1"/>
                    <a:pt x="324" y="1"/>
                  </a:cubicBezTo>
                  <a:cubicBezTo>
                    <a:pt x="319" y="1"/>
                    <a:pt x="315" y="0"/>
                    <a:pt x="315" y="0"/>
                  </a:cubicBezTo>
                  <a:cubicBezTo>
                    <a:pt x="314" y="0"/>
                    <a:pt x="307" y="0"/>
                    <a:pt x="298" y="0"/>
                  </a:cubicBezTo>
                  <a:cubicBezTo>
                    <a:pt x="289" y="0"/>
                    <a:pt x="277" y="0"/>
                    <a:pt x="264" y="0"/>
                  </a:cubicBezTo>
                  <a:cubicBezTo>
                    <a:pt x="250" y="0"/>
                    <a:pt x="236" y="0"/>
                    <a:pt x="224" y="0"/>
                  </a:cubicBezTo>
                  <a:cubicBezTo>
                    <a:pt x="211" y="0"/>
                    <a:pt x="199" y="0"/>
                    <a:pt x="191" y="0"/>
                  </a:cubicBezTo>
                  <a:cubicBezTo>
                    <a:pt x="184" y="1"/>
                    <a:pt x="178" y="1"/>
                    <a:pt x="174" y="3"/>
                  </a:cubicBezTo>
                  <a:cubicBezTo>
                    <a:pt x="170" y="4"/>
                    <a:pt x="168" y="6"/>
                    <a:pt x="166" y="8"/>
                  </a:cubicBezTo>
                  <a:cubicBezTo>
                    <a:pt x="164" y="9"/>
                    <a:pt x="164" y="11"/>
                    <a:pt x="163" y="12"/>
                  </a:cubicBezTo>
                  <a:cubicBezTo>
                    <a:pt x="163" y="14"/>
                    <a:pt x="163" y="15"/>
                    <a:pt x="163" y="15"/>
                  </a:cubicBezTo>
                  <a:cubicBezTo>
                    <a:pt x="164" y="15"/>
                    <a:pt x="164" y="18"/>
                    <a:pt x="165" y="21"/>
                  </a:cubicBezTo>
                  <a:cubicBezTo>
                    <a:pt x="166" y="25"/>
                    <a:pt x="167" y="30"/>
                    <a:pt x="168" y="35"/>
                  </a:cubicBezTo>
                  <a:cubicBezTo>
                    <a:pt x="170" y="40"/>
                    <a:pt x="171" y="46"/>
                    <a:pt x="173" y="50"/>
                  </a:cubicBezTo>
                  <a:cubicBezTo>
                    <a:pt x="174" y="55"/>
                    <a:pt x="176" y="60"/>
                    <a:pt x="177" y="62"/>
                  </a:cubicBezTo>
                  <a:cubicBezTo>
                    <a:pt x="178" y="64"/>
                    <a:pt x="177" y="66"/>
                    <a:pt x="175" y="68"/>
                  </a:cubicBezTo>
                  <a:cubicBezTo>
                    <a:pt x="173" y="70"/>
                    <a:pt x="170" y="71"/>
                    <a:pt x="167" y="72"/>
                  </a:cubicBezTo>
                  <a:cubicBezTo>
                    <a:pt x="163" y="73"/>
                    <a:pt x="159" y="74"/>
                    <a:pt x="154" y="75"/>
                  </a:cubicBezTo>
                  <a:cubicBezTo>
                    <a:pt x="149" y="75"/>
                    <a:pt x="145" y="76"/>
                    <a:pt x="140" y="76"/>
                  </a:cubicBezTo>
                  <a:cubicBezTo>
                    <a:pt x="138" y="76"/>
                    <a:pt x="137" y="76"/>
                    <a:pt x="135" y="76"/>
                  </a:cubicBezTo>
                  <a:cubicBezTo>
                    <a:pt x="134" y="76"/>
                    <a:pt x="132" y="76"/>
                    <a:pt x="131" y="75"/>
                  </a:cubicBezTo>
                  <a:cubicBezTo>
                    <a:pt x="129" y="75"/>
                    <a:pt x="128" y="75"/>
                    <a:pt x="127" y="75"/>
                  </a:cubicBezTo>
                  <a:cubicBezTo>
                    <a:pt x="126" y="75"/>
                    <a:pt x="124" y="74"/>
                    <a:pt x="123" y="74"/>
                  </a:cubicBezTo>
                  <a:cubicBezTo>
                    <a:pt x="122" y="74"/>
                    <a:pt x="119" y="73"/>
                    <a:pt x="117" y="73"/>
                  </a:cubicBezTo>
                  <a:cubicBezTo>
                    <a:pt x="114" y="72"/>
                    <a:pt x="111" y="72"/>
                    <a:pt x="108" y="72"/>
                  </a:cubicBezTo>
                  <a:cubicBezTo>
                    <a:pt x="105" y="72"/>
                    <a:pt x="101" y="71"/>
                    <a:pt x="98" y="71"/>
                  </a:cubicBezTo>
                  <a:cubicBezTo>
                    <a:pt x="94" y="71"/>
                    <a:pt x="90" y="71"/>
                    <a:pt x="86" y="71"/>
                  </a:cubicBezTo>
                  <a:cubicBezTo>
                    <a:pt x="81" y="71"/>
                    <a:pt x="76" y="71"/>
                    <a:pt x="71" y="72"/>
                  </a:cubicBezTo>
                  <a:cubicBezTo>
                    <a:pt x="66" y="72"/>
                    <a:pt x="62" y="73"/>
                    <a:pt x="57" y="73"/>
                  </a:cubicBezTo>
                  <a:cubicBezTo>
                    <a:pt x="52" y="74"/>
                    <a:pt x="47" y="74"/>
                    <a:pt x="43" y="75"/>
                  </a:cubicBezTo>
                  <a:cubicBezTo>
                    <a:pt x="38" y="76"/>
                    <a:pt x="34" y="77"/>
                    <a:pt x="30" y="78"/>
                  </a:cubicBezTo>
                  <a:cubicBezTo>
                    <a:pt x="22" y="80"/>
                    <a:pt x="17" y="83"/>
                    <a:pt x="12" y="85"/>
                  </a:cubicBezTo>
                  <a:cubicBezTo>
                    <a:pt x="8" y="88"/>
                    <a:pt x="5" y="91"/>
                    <a:pt x="3" y="93"/>
                  </a:cubicBezTo>
                  <a:cubicBezTo>
                    <a:pt x="1" y="96"/>
                    <a:pt x="0" y="99"/>
                    <a:pt x="1" y="102"/>
                  </a:cubicBezTo>
                  <a:cubicBezTo>
                    <a:pt x="1" y="105"/>
                    <a:pt x="2" y="107"/>
                    <a:pt x="4" y="110"/>
                  </a:cubicBezTo>
                  <a:cubicBezTo>
                    <a:pt x="6" y="111"/>
                    <a:pt x="8" y="113"/>
                    <a:pt x="12" y="114"/>
                  </a:cubicBezTo>
                  <a:cubicBezTo>
                    <a:pt x="15" y="116"/>
                    <a:pt x="20" y="117"/>
                    <a:pt x="25" y="118"/>
                  </a:cubicBezTo>
                  <a:cubicBezTo>
                    <a:pt x="30" y="119"/>
                    <a:pt x="36" y="120"/>
                    <a:pt x="42" y="121"/>
                  </a:cubicBezTo>
                  <a:cubicBezTo>
                    <a:pt x="49" y="122"/>
                    <a:pt x="56" y="122"/>
                    <a:pt x="64" y="122"/>
                  </a:cubicBezTo>
                  <a:cubicBezTo>
                    <a:pt x="67" y="122"/>
                    <a:pt x="70" y="122"/>
                    <a:pt x="73" y="121"/>
                  </a:cubicBezTo>
                  <a:cubicBezTo>
                    <a:pt x="76" y="121"/>
                    <a:pt x="79" y="121"/>
                    <a:pt x="82" y="121"/>
                  </a:cubicBezTo>
                  <a:cubicBezTo>
                    <a:pt x="85" y="121"/>
                    <a:pt x="88" y="120"/>
                    <a:pt x="91" y="120"/>
                  </a:cubicBezTo>
                  <a:cubicBezTo>
                    <a:pt x="95" y="119"/>
                    <a:pt x="98" y="119"/>
                    <a:pt x="101" y="119"/>
                  </a:cubicBezTo>
                  <a:cubicBezTo>
                    <a:pt x="105" y="118"/>
                    <a:pt x="108" y="117"/>
                    <a:pt x="111" y="117"/>
                  </a:cubicBezTo>
                  <a:cubicBezTo>
                    <a:pt x="114" y="117"/>
                    <a:pt x="117" y="116"/>
                    <a:pt x="120" y="116"/>
                  </a:cubicBezTo>
                  <a:cubicBezTo>
                    <a:pt x="123" y="116"/>
                    <a:pt x="125" y="116"/>
                    <a:pt x="128" y="115"/>
                  </a:cubicBezTo>
                  <a:cubicBezTo>
                    <a:pt x="130" y="115"/>
                    <a:pt x="132" y="115"/>
                    <a:pt x="134" y="115"/>
                  </a:cubicBezTo>
                  <a:cubicBezTo>
                    <a:pt x="139" y="115"/>
                    <a:pt x="142" y="115"/>
                    <a:pt x="146" y="116"/>
                  </a:cubicBezTo>
                  <a:cubicBezTo>
                    <a:pt x="149" y="116"/>
                    <a:pt x="151" y="117"/>
                    <a:pt x="154" y="118"/>
                  </a:cubicBezTo>
                  <a:cubicBezTo>
                    <a:pt x="156" y="119"/>
                    <a:pt x="158" y="120"/>
                    <a:pt x="159" y="121"/>
                  </a:cubicBezTo>
                  <a:cubicBezTo>
                    <a:pt x="161" y="122"/>
                    <a:pt x="163" y="123"/>
                    <a:pt x="165" y="124"/>
                  </a:cubicBezTo>
                  <a:cubicBezTo>
                    <a:pt x="168" y="125"/>
                    <a:pt x="167" y="130"/>
                    <a:pt x="164" y="137"/>
                  </a:cubicBezTo>
                  <a:cubicBezTo>
                    <a:pt x="161" y="143"/>
                    <a:pt x="156" y="152"/>
                    <a:pt x="150" y="160"/>
                  </a:cubicBezTo>
                  <a:cubicBezTo>
                    <a:pt x="144" y="169"/>
                    <a:pt x="137" y="177"/>
                    <a:pt x="132" y="184"/>
                  </a:cubicBezTo>
                  <a:cubicBezTo>
                    <a:pt x="127" y="191"/>
                    <a:pt x="123" y="195"/>
                    <a:pt x="122" y="196"/>
                  </a:cubicBezTo>
                  <a:cubicBezTo>
                    <a:pt x="311" y="196"/>
                    <a:pt x="311" y="196"/>
                    <a:pt x="311" y="196"/>
                  </a:cubicBezTo>
                  <a:cubicBezTo>
                    <a:pt x="314" y="196"/>
                    <a:pt x="328" y="196"/>
                    <a:pt x="348" y="196"/>
                  </a:cubicBezTo>
                  <a:cubicBezTo>
                    <a:pt x="368" y="195"/>
                    <a:pt x="395" y="195"/>
                    <a:pt x="423" y="195"/>
                  </a:cubicBezTo>
                  <a:cubicBezTo>
                    <a:pt x="452" y="194"/>
                    <a:pt x="482" y="194"/>
                    <a:pt x="509" y="194"/>
                  </a:cubicBezTo>
                  <a:cubicBezTo>
                    <a:pt x="537" y="193"/>
                    <a:pt x="561" y="193"/>
                    <a:pt x="578" y="193"/>
                  </a:cubicBezTo>
                  <a:cubicBezTo>
                    <a:pt x="579" y="193"/>
                    <a:pt x="580" y="193"/>
                    <a:pt x="580" y="193"/>
                  </a:cubicBezTo>
                  <a:cubicBezTo>
                    <a:pt x="581" y="193"/>
                    <a:pt x="582" y="193"/>
                    <a:pt x="583" y="193"/>
                  </a:cubicBezTo>
                  <a:cubicBezTo>
                    <a:pt x="583" y="193"/>
                    <a:pt x="584" y="193"/>
                    <a:pt x="585" y="193"/>
                  </a:cubicBezTo>
                  <a:cubicBezTo>
                    <a:pt x="586" y="193"/>
                    <a:pt x="586" y="193"/>
                    <a:pt x="587" y="193"/>
                  </a:cubicBezTo>
                  <a:cubicBezTo>
                    <a:pt x="602" y="193"/>
                    <a:pt x="613" y="192"/>
                    <a:pt x="621" y="192"/>
                  </a:cubicBezTo>
                  <a:cubicBezTo>
                    <a:pt x="629" y="191"/>
                    <a:pt x="635" y="191"/>
                    <a:pt x="639" y="190"/>
                  </a:cubicBezTo>
                  <a:cubicBezTo>
                    <a:pt x="643" y="189"/>
                    <a:pt x="645" y="188"/>
                    <a:pt x="647" y="187"/>
                  </a:cubicBezTo>
                  <a:cubicBezTo>
                    <a:pt x="649" y="186"/>
                    <a:pt x="651" y="185"/>
                    <a:pt x="653" y="185"/>
                  </a:cubicBezTo>
                  <a:cubicBezTo>
                    <a:pt x="655" y="184"/>
                    <a:pt x="655" y="180"/>
                    <a:pt x="654" y="176"/>
                  </a:cubicBezTo>
                  <a:cubicBezTo>
                    <a:pt x="652" y="171"/>
                    <a:pt x="650" y="165"/>
                    <a:pt x="646" y="158"/>
                  </a:cubicBezTo>
                  <a:cubicBezTo>
                    <a:pt x="643" y="152"/>
                    <a:pt x="640" y="145"/>
                    <a:pt x="637" y="139"/>
                  </a:cubicBezTo>
                  <a:cubicBezTo>
                    <a:pt x="634" y="133"/>
                    <a:pt x="631" y="128"/>
                    <a:pt x="630" y="125"/>
                  </a:cubicBezTo>
                  <a:cubicBezTo>
                    <a:pt x="629" y="122"/>
                    <a:pt x="629" y="119"/>
                    <a:pt x="631" y="117"/>
                  </a:cubicBezTo>
                  <a:cubicBezTo>
                    <a:pt x="632" y="115"/>
                    <a:pt x="634" y="114"/>
                    <a:pt x="638" y="113"/>
                  </a:cubicBezTo>
                  <a:cubicBezTo>
                    <a:pt x="641" y="111"/>
                    <a:pt x="644" y="111"/>
                    <a:pt x="648" y="110"/>
                  </a:cubicBezTo>
                  <a:cubicBezTo>
                    <a:pt x="652" y="109"/>
                    <a:pt x="657" y="109"/>
                    <a:pt x="661" y="109"/>
                  </a:cubicBezTo>
                  <a:cubicBezTo>
                    <a:pt x="663" y="109"/>
                    <a:pt x="664" y="109"/>
                    <a:pt x="665" y="109"/>
                  </a:cubicBezTo>
                  <a:cubicBezTo>
                    <a:pt x="666" y="109"/>
                    <a:pt x="667" y="109"/>
                    <a:pt x="668" y="109"/>
                  </a:cubicBezTo>
                  <a:cubicBezTo>
                    <a:pt x="669" y="109"/>
                    <a:pt x="670" y="109"/>
                    <a:pt x="671" y="109"/>
                  </a:cubicBezTo>
                  <a:cubicBezTo>
                    <a:pt x="672" y="109"/>
                    <a:pt x="673" y="109"/>
                    <a:pt x="674" y="109"/>
                  </a:cubicBezTo>
                  <a:cubicBezTo>
                    <a:pt x="676" y="110"/>
                    <a:pt x="678" y="110"/>
                    <a:pt x="681" y="110"/>
                  </a:cubicBezTo>
                  <a:cubicBezTo>
                    <a:pt x="683" y="110"/>
                    <a:pt x="685" y="110"/>
                    <a:pt x="687" y="110"/>
                  </a:cubicBezTo>
                  <a:cubicBezTo>
                    <a:pt x="689" y="110"/>
                    <a:pt x="691" y="111"/>
                    <a:pt x="694" y="111"/>
                  </a:cubicBezTo>
                  <a:cubicBezTo>
                    <a:pt x="696" y="111"/>
                    <a:pt x="698" y="111"/>
                    <a:pt x="700" y="111"/>
                  </a:cubicBezTo>
                  <a:cubicBezTo>
                    <a:pt x="704" y="111"/>
                    <a:pt x="708" y="110"/>
                    <a:pt x="712" y="110"/>
                  </a:cubicBezTo>
                  <a:cubicBezTo>
                    <a:pt x="716" y="110"/>
                    <a:pt x="720" y="109"/>
                    <a:pt x="725" y="108"/>
                  </a:cubicBezTo>
                  <a:cubicBezTo>
                    <a:pt x="729" y="108"/>
                    <a:pt x="734" y="107"/>
                    <a:pt x="740" y="105"/>
                  </a:cubicBezTo>
                  <a:cubicBezTo>
                    <a:pt x="745" y="104"/>
                    <a:pt x="751" y="103"/>
                    <a:pt x="757" y="101"/>
                  </a:cubicBezTo>
                  <a:cubicBezTo>
                    <a:pt x="767" y="98"/>
                    <a:pt x="773" y="94"/>
                    <a:pt x="776" y="91"/>
                  </a:cubicBezTo>
                  <a:cubicBezTo>
                    <a:pt x="779" y="87"/>
                    <a:pt x="779" y="83"/>
                    <a:pt x="777" y="79"/>
                  </a:cubicBezTo>
                  <a:cubicBezTo>
                    <a:pt x="775" y="76"/>
                    <a:pt x="771" y="72"/>
                    <a:pt x="766" y="69"/>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grpSp>
      <p:grpSp>
        <p:nvGrpSpPr>
          <p:cNvPr id="6" name="组合 9"/>
          <p:cNvGrpSpPr/>
          <p:nvPr/>
        </p:nvGrpSpPr>
        <p:grpSpPr>
          <a:xfrm>
            <a:off x="4008642" y="2375007"/>
            <a:ext cx="1101480" cy="565146"/>
            <a:chOff x="3889573" y="3195662"/>
            <a:chExt cx="1222375" cy="627062"/>
          </a:xfrm>
          <a:effectLst>
            <a:outerShdw blurRad="393700" dist="228600" dir="5400000" sx="90000" sy="-19000" rotWithShape="0">
              <a:prstClr val="black">
                <a:alpha val="59000"/>
              </a:prstClr>
            </a:outerShdw>
          </a:effectLst>
        </p:grpSpPr>
        <p:sp>
          <p:nvSpPr>
            <p:cNvPr id="11" name="Freeform 13"/>
            <p:cNvSpPr>
              <a:spLocks/>
            </p:cNvSpPr>
            <p:nvPr/>
          </p:nvSpPr>
          <p:spPr bwMode="auto">
            <a:xfrm flipH="1">
              <a:off x="3889573" y="3236937"/>
              <a:ext cx="1222375" cy="585787"/>
            </a:xfrm>
            <a:custGeom>
              <a:avLst/>
              <a:gdLst>
                <a:gd name="T0" fmla="*/ 74 w 826"/>
                <a:gd name="T1" fmla="*/ 210 h 396"/>
                <a:gd name="T2" fmla="*/ 84 w 826"/>
                <a:gd name="T3" fmla="*/ 209 h 396"/>
                <a:gd name="T4" fmla="*/ 190 w 826"/>
                <a:gd name="T5" fmla="*/ 347 h 396"/>
                <a:gd name="T6" fmla="*/ 291 w 826"/>
                <a:gd name="T7" fmla="*/ 329 h 396"/>
                <a:gd name="T8" fmla="*/ 352 w 826"/>
                <a:gd name="T9" fmla="*/ 322 h 396"/>
                <a:gd name="T10" fmla="*/ 385 w 826"/>
                <a:gd name="T11" fmla="*/ 327 h 396"/>
                <a:gd name="T12" fmla="*/ 398 w 826"/>
                <a:gd name="T13" fmla="*/ 379 h 396"/>
                <a:gd name="T14" fmla="*/ 414 w 826"/>
                <a:gd name="T15" fmla="*/ 388 h 396"/>
                <a:gd name="T16" fmla="*/ 425 w 826"/>
                <a:gd name="T17" fmla="*/ 391 h 396"/>
                <a:gd name="T18" fmla="*/ 443 w 826"/>
                <a:gd name="T19" fmla="*/ 394 h 396"/>
                <a:gd name="T20" fmla="*/ 460 w 826"/>
                <a:gd name="T21" fmla="*/ 395 h 396"/>
                <a:gd name="T22" fmla="*/ 486 w 826"/>
                <a:gd name="T23" fmla="*/ 396 h 396"/>
                <a:gd name="T24" fmla="*/ 509 w 826"/>
                <a:gd name="T25" fmla="*/ 394 h 396"/>
                <a:gd name="T26" fmla="*/ 533 w 826"/>
                <a:gd name="T27" fmla="*/ 391 h 396"/>
                <a:gd name="T28" fmla="*/ 557 w 826"/>
                <a:gd name="T29" fmla="*/ 384 h 396"/>
                <a:gd name="T30" fmla="*/ 565 w 826"/>
                <a:gd name="T31" fmla="*/ 380 h 396"/>
                <a:gd name="T32" fmla="*/ 568 w 826"/>
                <a:gd name="T33" fmla="*/ 377 h 396"/>
                <a:gd name="T34" fmla="*/ 569 w 826"/>
                <a:gd name="T35" fmla="*/ 374 h 396"/>
                <a:gd name="T36" fmla="*/ 570 w 826"/>
                <a:gd name="T37" fmla="*/ 369 h 396"/>
                <a:gd name="T38" fmla="*/ 603 w 826"/>
                <a:gd name="T39" fmla="*/ 305 h 396"/>
                <a:gd name="T40" fmla="*/ 787 w 826"/>
                <a:gd name="T41" fmla="*/ 303 h 396"/>
                <a:gd name="T42" fmla="*/ 806 w 826"/>
                <a:gd name="T43" fmla="*/ 302 h 396"/>
                <a:gd name="T44" fmla="*/ 810 w 826"/>
                <a:gd name="T45" fmla="*/ 302 h 396"/>
                <a:gd name="T46" fmla="*/ 814 w 826"/>
                <a:gd name="T47" fmla="*/ 300 h 396"/>
                <a:gd name="T48" fmla="*/ 815 w 826"/>
                <a:gd name="T49" fmla="*/ 299 h 396"/>
                <a:gd name="T50" fmla="*/ 816 w 826"/>
                <a:gd name="T51" fmla="*/ 297 h 396"/>
                <a:gd name="T52" fmla="*/ 821 w 826"/>
                <a:gd name="T53" fmla="*/ 146 h 396"/>
                <a:gd name="T54" fmla="*/ 787 w 826"/>
                <a:gd name="T55" fmla="*/ 148 h 396"/>
                <a:gd name="T56" fmla="*/ 607 w 826"/>
                <a:gd name="T57" fmla="*/ 150 h 396"/>
                <a:gd name="T58" fmla="*/ 572 w 826"/>
                <a:gd name="T59" fmla="*/ 151 h 396"/>
                <a:gd name="T60" fmla="*/ 563 w 826"/>
                <a:gd name="T61" fmla="*/ 151 h 396"/>
                <a:gd name="T62" fmla="*/ 553 w 826"/>
                <a:gd name="T63" fmla="*/ 153 h 396"/>
                <a:gd name="T64" fmla="*/ 548 w 826"/>
                <a:gd name="T65" fmla="*/ 155 h 396"/>
                <a:gd name="T66" fmla="*/ 546 w 826"/>
                <a:gd name="T67" fmla="*/ 157 h 396"/>
                <a:gd name="T68" fmla="*/ 544 w 826"/>
                <a:gd name="T69" fmla="*/ 159 h 396"/>
                <a:gd name="T70" fmla="*/ 503 w 826"/>
                <a:gd name="T71" fmla="*/ 234 h 396"/>
                <a:gd name="T72" fmla="*/ 421 w 826"/>
                <a:gd name="T73" fmla="*/ 229 h 396"/>
                <a:gd name="T74" fmla="*/ 407 w 826"/>
                <a:gd name="T75" fmla="*/ 178 h 396"/>
                <a:gd name="T76" fmla="*/ 393 w 826"/>
                <a:gd name="T77" fmla="*/ 172 h 396"/>
                <a:gd name="T78" fmla="*/ 381 w 826"/>
                <a:gd name="T79" fmla="*/ 169 h 396"/>
                <a:gd name="T80" fmla="*/ 370 w 826"/>
                <a:gd name="T81" fmla="*/ 167 h 396"/>
                <a:gd name="T82" fmla="*/ 359 w 826"/>
                <a:gd name="T83" fmla="*/ 166 h 396"/>
                <a:gd name="T84" fmla="*/ 355 w 826"/>
                <a:gd name="T85" fmla="*/ 166 h 396"/>
                <a:gd name="T86" fmla="*/ 341 w 826"/>
                <a:gd name="T87" fmla="*/ 167 h 396"/>
                <a:gd name="T88" fmla="*/ 292 w 826"/>
                <a:gd name="T89" fmla="*/ 173 h 396"/>
                <a:gd name="T90" fmla="*/ 232 w 826"/>
                <a:gd name="T91" fmla="*/ 78 h 396"/>
                <a:gd name="T92" fmla="*/ 203 w 826"/>
                <a:gd name="T93" fmla="*/ 53 h 396"/>
                <a:gd name="T94" fmla="*/ 191 w 826"/>
                <a:gd name="T95" fmla="*/ 50 h 396"/>
                <a:gd name="T96" fmla="*/ 179 w 826"/>
                <a:gd name="T97" fmla="*/ 49 h 396"/>
                <a:gd name="T98" fmla="*/ 164 w 826"/>
                <a:gd name="T99" fmla="*/ 48 h 396"/>
                <a:gd name="T100" fmla="*/ 149 w 826"/>
                <a:gd name="T101" fmla="*/ 48 h 396"/>
                <a:gd name="T102" fmla="*/ 130 w 826"/>
                <a:gd name="T103" fmla="*/ 49 h 396"/>
                <a:gd name="T104" fmla="*/ 112 w 826"/>
                <a:gd name="T105" fmla="*/ 53 h 396"/>
                <a:gd name="T106" fmla="*/ 106 w 826"/>
                <a:gd name="T107" fmla="*/ 55 h 396"/>
                <a:gd name="T108" fmla="*/ 77 w 826"/>
                <a:gd name="T109" fmla="*/ 63 h 396"/>
                <a:gd name="T110" fmla="*/ 37 w 826"/>
                <a:gd name="T111" fmla="*/ 60 h 396"/>
                <a:gd name="T112" fmla="*/ 15 w 826"/>
                <a:gd name="T113" fmla="*/ 31 h 396"/>
                <a:gd name="T114" fmla="*/ 4 w 826"/>
                <a:gd name="T115" fmla="*/ 150 h 396"/>
                <a:gd name="T116" fmla="*/ 29 w 826"/>
                <a:gd name="T117" fmla="*/ 196 h 396"/>
                <a:gd name="T118" fmla="*/ 43 w 826"/>
                <a:gd name="T119" fmla="*/ 208 h 396"/>
                <a:gd name="T120" fmla="*/ 46 w 826"/>
                <a:gd name="T121" fmla="*/ 209 h 396"/>
                <a:gd name="T122" fmla="*/ 56 w 826"/>
                <a:gd name="T123" fmla="*/ 210 h 396"/>
                <a:gd name="T124" fmla="*/ 67 w 826"/>
                <a:gd name="T125" fmla="*/ 211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6" h="396">
                  <a:moveTo>
                    <a:pt x="67" y="211"/>
                  </a:moveTo>
                  <a:cubicBezTo>
                    <a:pt x="67" y="211"/>
                    <a:pt x="67" y="211"/>
                    <a:pt x="67" y="211"/>
                  </a:cubicBezTo>
                  <a:cubicBezTo>
                    <a:pt x="68" y="211"/>
                    <a:pt x="68" y="211"/>
                    <a:pt x="68" y="211"/>
                  </a:cubicBezTo>
                  <a:cubicBezTo>
                    <a:pt x="68" y="211"/>
                    <a:pt x="68" y="211"/>
                    <a:pt x="68" y="211"/>
                  </a:cubicBezTo>
                  <a:cubicBezTo>
                    <a:pt x="68" y="211"/>
                    <a:pt x="68" y="211"/>
                    <a:pt x="68" y="211"/>
                  </a:cubicBezTo>
                  <a:cubicBezTo>
                    <a:pt x="69" y="211"/>
                    <a:pt x="69" y="211"/>
                    <a:pt x="69" y="211"/>
                  </a:cubicBezTo>
                  <a:cubicBezTo>
                    <a:pt x="69" y="211"/>
                    <a:pt x="69" y="211"/>
                    <a:pt x="69" y="211"/>
                  </a:cubicBezTo>
                  <a:cubicBezTo>
                    <a:pt x="70" y="211"/>
                    <a:pt x="70" y="211"/>
                    <a:pt x="70" y="211"/>
                  </a:cubicBezTo>
                  <a:cubicBezTo>
                    <a:pt x="71" y="211"/>
                    <a:pt x="71" y="211"/>
                    <a:pt x="71" y="211"/>
                  </a:cubicBezTo>
                  <a:cubicBezTo>
                    <a:pt x="71" y="211"/>
                    <a:pt x="71" y="211"/>
                    <a:pt x="71" y="211"/>
                  </a:cubicBezTo>
                  <a:cubicBezTo>
                    <a:pt x="72" y="210"/>
                    <a:pt x="72" y="210"/>
                    <a:pt x="72" y="210"/>
                  </a:cubicBezTo>
                  <a:cubicBezTo>
                    <a:pt x="73" y="210"/>
                    <a:pt x="73" y="210"/>
                    <a:pt x="73" y="210"/>
                  </a:cubicBezTo>
                  <a:cubicBezTo>
                    <a:pt x="73" y="210"/>
                    <a:pt x="73" y="210"/>
                    <a:pt x="73" y="210"/>
                  </a:cubicBezTo>
                  <a:cubicBezTo>
                    <a:pt x="73" y="210"/>
                    <a:pt x="73" y="210"/>
                    <a:pt x="73" y="210"/>
                  </a:cubicBezTo>
                  <a:cubicBezTo>
                    <a:pt x="74" y="210"/>
                    <a:pt x="74" y="210"/>
                    <a:pt x="74" y="210"/>
                  </a:cubicBezTo>
                  <a:cubicBezTo>
                    <a:pt x="75" y="210"/>
                    <a:pt x="75" y="210"/>
                    <a:pt x="75" y="210"/>
                  </a:cubicBezTo>
                  <a:cubicBezTo>
                    <a:pt x="76" y="210"/>
                    <a:pt x="76" y="210"/>
                    <a:pt x="76" y="210"/>
                  </a:cubicBezTo>
                  <a:cubicBezTo>
                    <a:pt x="77" y="210"/>
                    <a:pt x="77" y="210"/>
                    <a:pt x="77" y="210"/>
                  </a:cubicBezTo>
                  <a:cubicBezTo>
                    <a:pt x="78" y="210"/>
                    <a:pt x="78" y="210"/>
                    <a:pt x="78" y="210"/>
                  </a:cubicBezTo>
                  <a:cubicBezTo>
                    <a:pt x="78" y="210"/>
                    <a:pt x="78" y="210"/>
                    <a:pt x="78" y="210"/>
                  </a:cubicBezTo>
                  <a:cubicBezTo>
                    <a:pt x="78" y="210"/>
                    <a:pt x="78" y="210"/>
                    <a:pt x="78" y="210"/>
                  </a:cubicBezTo>
                  <a:cubicBezTo>
                    <a:pt x="78" y="210"/>
                    <a:pt x="78" y="210"/>
                    <a:pt x="78" y="210"/>
                  </a:cubicBezTo>
                  <a:cubicBezTo>
                    <a:pt x="78" y="210"/>
                    <a:pt x="78" y="210"/>
                    <a:pt x="78" y="210"/>
                  </a:cubicBezTo>
                  <a:cubicBezTo>
                    <a:pt x="79" y="210"/>
                    <a:pt x="79" y="210"/>
                    <a:pt x="79" y="210"/>
                  </a:cubicBezTo>
                  <a:cubicBezTo>
                    <a:pt x="80" y="210"/>
                    <a:pt x="80" y="210"/>
                    <a:pt x="81" y="210"/>
                  </a:cubicBezTo>
                  <a:cubicBezTo>
                    <a:pt x="81" y="210"/>
                    <a:pt x="81" y="210"/>
                    <a:pt x="82" y="210"/>
                  </a:cubicBezTo>
                  <a:cubicBezTo>
                    <a:pt x="82" y="210"/>
                    <a:pt x="83" y="210"/>
                    <a:pt x="83" y="209"/>
                  </a:cubicBezTo>
                  <a:cubicBezTo>
                    <a:pt x="83" y="209"/>
                    <a:pt x="83" y="209"/>
                    <a:pt x="83" y="209"/>
                  </a:cubicBezTo>
                  <a:cubicBezTo>
                    <a:pt x="83" y="209"/>
                    <a:pt x="83" y="209"/>
                    <a:pt x="83" y="209"/>
                  </a:cubicBezTo>
                  <a:cubicBezTo>
                    <a:pt x="84" y="209"/>
                    <a:pt x="84" y="209"/>
                    <a:pt x="84" y="209"/>
                  </a:cubicBezTo>
                  <a:cubicBezTo>
                    <a:pt x="85" y="209"/>
                    <a:pt x="86" y="209"/>
                    <a:pt x="86" y="209"/>
                  </a:cubicBezTo>
                  <a:cubicBezTo>
                    <a:pt x="86" y="286"/>
                    <a:pt x="86" y="286"/>
                    <a:pt x="86" y="286"/>
                  </a:cubicBezTo>
                  <a:cubicBezTo>
                    <a:pt x="86" y="288"/>
                    <a:pt x="87" y="291"/>
                    <a:pt x="88" y="294"/>
                  </a:cubicBezTo>
                  <a:cubicBezTo>
                    <a:pt x="88" y="295"/>
                    <a:pt x="88" y="296"/>
                    <a:pt x="89" y="297"/>
                  </a:cubicBezTo>
                  <a:cubicBezTo>
                    <a:pt x="90" y="301"/>
                    <a:pt x="92" y="305"/>
                    <a:pt x="95" y="310"/>
                  </a:cubicBezTo>
                  <a:cubicBezTo>
                    <a:pt x="97" y="314"/>
                    <a:pt x="100" y="318"/>
                    <a:pt x="103" y="322"/>
                  </a:cubicBezTo>
                  <a:cubicBezTo>
                    <a:pt x="106" y="326"/>
                    <a:pt x="109" y="329"/>
                    <a:pt x="112" y="332"/>
                  </a:cubicBezTo>
                  <a:cubicBezTo>
                    <a:pt x="116" y="336"/>
                    <a:pt x="119" y="340"/>
                    <a:pt x="122" y="343"/>
                  </a:cubicBezTo>
                  <a:cubicBezTo>
                    <a:pt x="125" y="346"/>
                    <a:pt x="128" y="348"/>
                    <a:pt x="130" y="350"/>
                  </a:cubicBezTo>
                  <a:cubicBezTo>
                    <a:pt x="133" y="352"/>
                    <a:pt x="134" y="354"/>
                    <a:pt x="136" y="355"/>
                  </a:cubicBezTo>
                  <a:cubicBezTo>
                    <a:pt x="137" y="356"/>
                    <a:pt x="138" y="357"/>
                    <a:pt x="138" y="357"/>
                  </a:cubicBezTo>
                  <a:cubicBezTo>
                    <a:pt x="139" y="357"/>
                    <a:pt x="143" y="356"/>
                    <a:pt x="150" y="355"/>
                  </a:cubicBezTo>
                  <a:cubicBezTo>
                    <a:pt x="156" y="353"/>
                    <a:pt x="164" y="352"/>
                    <a:pt x="174" y="350"/>
                  </a:cubicBezTo>
                  <a:cubicBezTo>
                    <a:pt x="179" y="349"/>
                    <a:pt x="184" y="348"/>
                    <a:pt x="189" y="347"/>
                  </a:cubicBezTo>
                  <a:cubicBezTo>
                    <a:pt x="190" y="347"/>
                    <a:pt x="190" y="347"/>
                    <a:pt x="190" y="347"/>
                  </a:cubicBezTo>
                  <a:cubicBezTo>
                    <a:pt x="193" y="346"/>
                    <a:pt x="195" y="346"/>
                    <a:pt x="198" y="345"/>
                  </a:cubicBezTo>
                  <a:cubicBezTo>
                    <a:pt x="198" y="345"/>
                    <a:pt x="198" y="345"/>
                    <a:pt x="198" y="345"/>
                  </a:cubicBezTo>
                  <a:cubicBezTo>
                    <a:pt x="201" y="345"/>
                    <a:pt x="204" y="344"/>
                    <a:pt x="207" y="344"/>
                  </a:cubicBezTo>
                  <a:cubicBezTo>
                    <a:pt x="207" y="344"/>
                    <a:pt x="207" y="344"/>
                    <a:pt x="207" y="344"/>
                  </a:cubicBezTo>
                  <a:cubicBezTo>
                    <a:pt x="209" y="343"/>
                    <a:pt x="210" y="343"/>
                    <a:pt x="211" y="343"/>
                  </a:cubicBezTo>
                  <a:cubicBezTo>
                    <a:pt x="218" y="341"/>
                    <a:pt x="226" y="340"/>
                    <a:pt x="234" y="339"/>
                  </a:cubicBezTo>
                  <a:cubicBezTo>
                    <a:pt x="236" y="338"/>
                    <a:pt x="238" y="338"/>
                    <a:pt x="241" y="337"/>
                  </a:cubicBezTo>
                  <a:cubicBezTo>
                    <a:pt x="242" y="337"/>
                    <a:pt x="242" y="337"/>
                    <a:pt x="243" y="337"/>
                  </a:cubicBezTo>
                  <a:cubicBezTo>
                    <a:pt x="244" y="337"/>
                    <a:pt x="245" y="337"/>
                    <a:pt x="246" y="337"/>
                  </a:cubicBezTo>
                  <a:cubicBezTo>
                    <a:pt x="253" y="335"/>
                    <a:pt x="260" y="334"/>
                    <a:pt x="267" y="333"/>
                  </a:cubicBezTo>
                  <a:cubicBezTo>
                    <a:pt x="268" y="333"/>
                    <a:pt x="268" y="333"/>
                    <a:pt x="268" y="333"/>
                  </a:cubicBezTo>
                  <a:cubicBezTo>
                    <a:pt x="272" y="332"/>
                    <a:pt x="275" y="332"/>
                    <a:pt x="279" y="331"/>
                  </a:cubicBezTo>
                  <a:cubicBezTo>
                    <a:pt x="280" y="331"/>
                    <a:pt x="280" y="331"/>
                    <a:pt x="280" y="331"/>
                  </a:cubicBezTo>
                  <a:cubicBezTo>
                    <a:pt x="283" y="330"/>
                    <a:pt x="285" y="330"/>
                    <a:pt x="288" y="329"/>
                  </a:cubicBezTo>
                  <a:cubicBezTo>
                    <a:pt x="289" y="329"/>
                    <a:pt x="290" y="329"/>
                    <a:pt x="291" y="329"/>
                  </a:cubicBezTo>
                  <a:cubicBezTo>
                    <a:pt x="294" y="329"/>
                    <a:pt x="296" y="328"/>
                    <a:pt x="298" y="328"/>
                  </a:cubicBezTo>
                  <a:cubicBezTo>
                    <a:pt x="299" y="328"/>
                    <a:pt x="300" y="328"/>
                    <a:pt x="301" y="327"/>
                  </a:cubicBezTo>
                  <a:cubicBezTo>
                    <a:pt x="304" y="327"/>
                    <a:pt x="307" y="327"/>
                    <a:pt x="309" y="326"/>
                  </a:cubicBezTo>
                  <a:cubicBezTo>
                    <a:pt x="310" y="326"/>
                    <a:pt x="310" y="326"/>
                    <a:pt x="310" y="326"/>
                  </a:cubicBezTo>
                  <a:cubicBezTo>
                    <a:pt x="313" y="326"/>
                    <a:pt x="316" y="325"/>
                    <a:pt x="319" y="325"/>
                  </a:cubicBezTo>
                  <a:cubicBezTo>
                    <a:pt x="320" y="325"/>
                    <a:pt x="320" y="325"/>
                    <a:pt x="320" y="325"/>
                  </a:cubicBezTo>
                  <a:cubicBezTo>
                    <a:pt x="322" y="324"/>
                    <a:pt x="325" y="324"/>
                    <a:pt x="327" y="324"/>
                  </a:cubicBezTo>
                  <a:cubicBezTo>
                    <a:pt x="328" y="324"/>
                    <a:pt x="329" y="324"/>
                    <a:pt x="330" y="324"/>
                  </a:cubicBezTo>
                  <a:cubicBezTo>
                    <a:pt x="331" y="323"/>
                    <a:pt x="331" y="323"/>
                    <a:pt x="332" y="323"/>
                  </a:cubicBezTo>
                  <a:cubicBezTo>
                    <a:pt x="332" y="323"/>
                    <a:pt x="332" y="323"/>
                    <a:pt x="332" y="323"/>
                  </a:cubicBezTo>
                  <a:cubicBezTo>
                    <a:pt x="334" y="323"/>
                    <a:pt x="336" y="323"/>
                    <a:pt x="337" y="323"/>
                  </a:cubicBezTo>
                  <a:cubicBezTo>
                    <a:pt x="338" y="323"/>
                    <a:pt x="338" y="323"/>
                    <a:pt x="338" y="323"/>
                  </a:cubicBezTo>
                  <a:cubicBezTo>
                    <a:pt x="341" y="322"/>
                    <a:pt x="345" y="322"/>
                    <a:pt x="348" y="322"/>
                  </a:cubicBezTo>
                  <a:cubicBezTo>
                    <a:pt x="348" y="322"/>
                    <a:pt x="348" y="322"/>
                    <a:pt x="348" y="322"/>
                  </a:cubicBezTo>
                  <a:cubicBezTo>
                    <a:pt x="349" y="322"/>
                    <a:pt x="351" y="322"/>
                    <a:pt x="352" y="322"/>
                  </a:cubicBezTo>
                  <a:cubicBezTo>
                    <a:pt x="352" y="322"/>
                    <a:pt x="353" y="322"/>
                    <a:pt x="353" y="322"/>
                  </a:cubicBezTo>
                  <a:cubicBezTo>
                    <a:pt x="353" y="322"/>
                    <a:pt x="353" y="322"/>
                    <a:pt x="353" y="322"/>
                  </a:cubicBezTo>
                  <a:cubicBezTo>
                    <a:pt x="353" y="322"/>
                    <a:pt x="353" y="322"/>
                    <a:pt x="353" y="322"/>
                  </a:cubicBezTo>
                  <a:cubicBezTo>
                    <a:pt x="354" y="322"/>
                    <a:pt x="354" y="322"/>
                    <a:pt x="354" y="322"/>
                  </a:cubicBezTo>
                  <a:cubicBezTo>
                    <a:pt x="355" y="322"/>
                    <a:pt x="355" y="322"/>
                    <a:pt x="355" y="322"/>
                  </a:cubicBezTo>
                  <a:cubicBezTo>
                    <a:pt x="355" y="322"/>
                    <a:pt x="355" y="322"/>
                    <a:pt x="355" y="322"/>
                  </a:cubicBezTo>
                  <a:cubicBezTo>
                    <a:pt x="356" y="322"/>
                    <a:pt x="356" y="322"/>
                    <a:pt x="356" y="322"/>
                  </a:cubicBezTo>
                  <a:cubicBezTo>
                    <a:pt x="360" y="322"/>
                    <a:pt x="363" y="323"/>
                    <a:pt x="366" y="323"/>
                  </a:cubicBezTo>
                  <a:cubicBezTo>
                    <a:pt x="366" y="323"/>
                    <a:pt x="366" y="323"/>
                    <a:pt x="366" y="323"/>
                  </a:cubicBezTo>
                  <a:cubicBezTo>
                    <a:pt x="370" y="323"/>
                    <a:pt x="373" y="324"/>
                    <a:pt x="376" y="325"/>
                  </a:cubicBezTo>
                  <a:cubicBezTo>
                    <a:pt x="376" y="325"/>
                    <a:pt x="376" y="325"/>
                    <a:pt x="376" y="325"/>
                  </a:cubicBezTo>
                  <a:cubicBezTo>
                    <a:pt x="378" y="325"/>
                    <a:pt x="379" y="325"/>
                    <a:pt x="381" y="325"/>
                  </a:cubicBezTo>
                  <a:cubicBezTo>
                    <a:pt x="381" y="326"/>
                    <a:pt x="381" y="326"/>
                    <a:pt x="381" y="326"/>
                  </a:cubicBezTo>
                  <a:cubicBezTo>
                    <a:pt x="382" y="326"/>
                    <a:pt x="384" y="326"/>
                    <a:pt x="385" y="327"/>
                  </a:cubicBezTo>
                  <a:cubicBezTo>
                    <a:pt x="385" y="327"/>
                    <a:pt x="385" y="327"/>
                    <a:pt x="385" y="327"/>
                  </a:cubicBezTo>
                  <a:cubicBezTo>
                    <a:pt x="386" y="327"/>
                    <a:pt x="388" y="327"/>
                    <a:pt x="389" y="328"/>
                  </a:cubicBezTo>
                  <a:cubicBezTo>
                    <a:pt x="389" y="328"/>
                    <a:pt x="389" y="328"/>
                    <a:pt x="389" y="328"/>
                  </a:cubicBezTo>
                  <a:cubicBezTo>
                    <a:pt x="390" y="328"/>
                    <a:pt x="391" y="328"/>
                    <a:pt x="392" y="329"/>
                  </a:cubicBezTo>
                  <a:cubicBezTo>
                    <a:pt x="392" y="329"/>
                    <a:pt x="393" y="329"/>
                    <a:pt x="394" y="329"/>
                  </a:cubicBezTo>
                  <a:cubicBezTo>
                    <a:pt x="394" y="330"/>
                    <a:pt x="395" y="330"/>
                    <a:pt x="395" y="330"/>
                  </a:cubicBezTo>
                  <a:cubicBezTo>
                    <a:pt x="395" y="330"/>
                    <a:pt x="395" y="330"/>
                    <a:pt x="395" y="330"/>
                  </a:cubicBezTo>
                  <a:cubicBezTo>
                    <a:pt x="394" y="369"/>
                    <a:pt x="394" y="369"/>
                    <a:pt x="394" y="369"/>
                  </a:cubicBezTo>
                  <a:cubicBezTo>
                    <a:pt x="394" y="370"/>
                    <a:pt x="394" y="371"/>
                    <a:pt x="394" y="372"/>
                  </a:cubicBezTo>
                  <a:cubicBezTo>
                    <a:pt x="395" y="373"/>
                    <a:pt x="395" y="373"/>
                    <a:pt x="395" y="373"/>
                  </a:cubicBezTo>
                  <a:cubicBezTo>
                    <a:pt x="395" y="373"/>
                    <a:pt x="395" y="374"/>
                    <a:pt x="395" y="374"/>
                  </a:cubicBezTo>
                  <a:cubicBezTo>
                    <a:pt x="395" y="375"/>
                    <a:pt x="395" y="375"/>
                    <a:pt x="395" y="375"/>
                  </a:cubicBezTo>
                  <a:cubicBezTo>
                    <a:pt x="395" y="375"/>
                    <a:pt x="395" y="375"/>
                    <a:pt x="395" y="375"/>
                  </a:cubicBezTo>
                  <a:cubicBezTo>
                    <a:pt x="396" y="376"/>
                    <a:pt x="396" y="376"/>
                    <a:pt x="396" y="377"/>
                  </a:cubicBezTo>
                  <a:cubicBezTo>
                    <a:pt x="396" y="377"/>
                    <a:pt x="396" y="377"/>
                    <a:pt x="396" y="377"/>
                  </a:cubicBezTo>
                  <a:cubicBezTo>
                    <a:pt x="397" y="377"/>
                    <a:pt x="397" y="378"/>
                    <a:pt x="398" y="379"/>
                  </a:cubicBezTo>
                  <a:cubicBezTo>
                    <a:pt x="398" y="379"/>
                    <a:pt x="398" y="379"/>
                    <a:pt x="398" y="379"/>
                  </a:cubicBezTo>
                  <a:cubicBezTo>
                    <a:pt x="398" y="379"/>
                    <a:pt x="398" y="379"/>
                    <a:pt x="398" y="379"/>
                  </a:cubicBezTo>
                  <a:cubicBezTo>
                    <a:pt x="399" y="380"/>
                    <a:pt x="399" y="380"/>
                    <a:pt x="400" y="381"/>
                  </a:cubicBezTo>
                  <a:cubicBezTo>
                    <a:pt x="400" y="381"/>
                    <a:pt x="400" y="381"/>
                    <a:pt x="400" y="381"/>
                  </a:cubicBezTo>
                  <a:cubicBezTo>
                    <a:pt x="401" y="381"/>
                    <a:pt x="401" y="381"/>
                    <a:pt x="401" y="381"/>
                  </a:cubicBezTo>
                  <a:cubicBezTo>
                    <a:pt x="402" y="382"/>
                    <a:pt x="402" y="383"/>
                    <a:pt x="404" y="383"/>
                  </a:cubicBezTo>
                  <a:cubicBezTo>
                    <a:pt x="404" y="383"/>
                    <a:pt x="404" y="383"/>
                    <a:pt x="404" y="383"/>
                  </a:cubicBezTo>
                  <a:cubicBezTo>
                    <a:pt x="404" y="384"/>
                    <a:pt x="404" y="384"/>
                    <a:pt x="405" y="384"/>
                  </a:cubicBezTo>
                  <a:cubicBezTo>
                    <a:pt x="405" y="384"/>
                    <a:pt x="405" y="384"/>
                    <a:pt x="405" y="384"/>
                  </a:cubicBezTo>
                  <a:cubicBezTo>
                    <a:pt x="407" y="385"/>
                    <a:pt x="409" y="386"/>
                    <a:pt x="410" y="387"/>
                  </a:cubicBezTo>
                  <a:cubicBezTo>
                    <a:pt x="411" y="387"/>
                    <a:pt x="411" y="387"/>
                    <a:pt x="411" y="387"/>
                  </a:cubicBezTo>
                  <a:cubicBezTo>
                    <a:pt x="412" y="387"/>
                    <a:pt x="412" y="387"/>
                    <a:pt x="413" y="388"/>
                  </a:cubicBezTo>
                  <a:cubicBezTo>
                    <a:pt x="414" y="388"/>
                    <a:pt x="414" y="388"/>
                    <a:pt x="414" y="388"/>
                  </a:cubicBezTo>
                  <a:cubicBezTo>
                    <a:pt x="414" y="388"/>
                    <a:pt x="414" y="388"/>
                    <a:pt x="414" y="388"/>
                  </a:cubicBezTo>
                  <a:cubicBezTo>
                    <a:pt x="414" y="388"/>
                    <a:pt x="414" y="388"/>
                    <a:pt x="414" y="388"/>
                  </a:cubicBezTo>
                  <a:cubicBezTo>
                    <a:pt x="414" y="388"/>
                    <a:pt x="415" y="388"/>
                    <a:pt x="415" y="388"/>
                  </a:cubicBezTo>
                  <a:cubicBezTo>
                    <a:pt x="415" y="389"/>
                    <a:pt x="416" y="389"/>
                    <a:pt x="416" y="389"/>
                  </a:cubicBezTo>
                  <a:cubicBezTo>
                    <a:pt x="417" y="389"/>
                    <a:pt x="417" y="389"/>
                    <a:pt x="417" y="389"/>
                  </a:cubicBezTo>
                  <a:cubicBezTo>
                    <a:pt x="417" y="389"/>
                    <a:pt x="417" y="389"/>
                    <a:pt x="417" y="389"/>
                  </a:cubicBezTo>
                  <a:cubicBezTo>
                    <a:pt x="418" y="389"/>
                    <a:pt x="418" y="389"/>
                    <a:pt x="418" y="389"/>
                  </a:cubicBezTo>
                  <a:cubicBezTo>
                    <a:pt x="418" y="389"/>
                    <a:pt x="418" y="389"/>
                    <a:pt x="418" y="389"/>
                  </a:cubicBezTo>
                  <a:cubicBezTo>
                    <a:pt x="419" y="390"/>
                    <a:pt x="419" y="390"/>
                    <a:pt x="419" y="390"/>
                  </a:cubicBezTo>
                  <a:cubicBezTo>
                    <a:pt x="420" y="390"/>
                    <a:pt x="420" y="390"/>
                    <a:pt x="420" y="390"/>
                  </a:cubicBezTo>
                  <a:cubicBezTo>
                    <a:pt x="421" y="390"/>
                    <a:pt x="421" y="390"/>
                    <a:pt x="421" y="390"/>
                  </a:cubicBezTo>
                  <a:cubicBezTo>
                    <a:pt x="421" y="390"/>
                    <a:pt x="421" y="390"/>
                    <a:pt x="421" y="390"/>
                  </a:cubicBezTo>
                  <a:cubicBezTo>
                    <a:pt x="422" y="390"/>
                    <a:pt x="422" y="390"/>
                    <a:pt x="422" y="390"/>
                  </a:cubicBezTo>
                  <a:cubicBezTo>
                    <a:pt x="422" y="390"/>
                    <a:pt x="422" y="390"/>
                    <a:pt x="422" y="390"/>
                  </a:cubicBezTo>
                  <a:cubicBezTo>
                    <a:pt x="423" y="390"/>
                    <a:pt x="423" y="390"/>
                    <a:pt x="423" y="390"/>
                  </a:cubicBezTo>
                  <a:cubicBezTo>
                    <a:pt x="423" y="391"/>
                    <a:pt x="423" y="391"/>
                    <a:pt x="424" y="391"/>
                  </a:cubicBezTo>
                  <a:cubicBezTo>
                    <a:pt x="424" y="391"/>
                    <a:pt x="425" y="391"/>
                    <a:pt x="425" y="391"/>
                  </a:cubicBezTo>
                  <a:cubicBezTo>
                    <a:pt x="425" y="391"/>
                    <a:pt x="426" y="391"/>
                    <a:pt x="426" y="391"/>
                  </a:cubicBezTo>
                  <a:cubicBezTo>
                    <a:pt x="427" y="391"/>
                    <a:pt x="427" y="391"/>
                    <a:pt x="427" y="391"/>
                  </a:cubicBezTo>
                  <a:cubicBezTo>
                    <a:pt x="427" y="391"/>
                    <a:pt x="427" y="391"/>
                    <a:pt x="427" y="391"/>
                  </a:cubicBezTo>
                  <a:cubicBezTo>
                    <a:pt x="427" y="392"/>
                    <a:pt x="427" y="392"/>
                    <a:pt x="427" y="392"/>
                  </a:cubicBezTo>
                  <a:cubicBezTo>
                    <a:pt x="428" y="392"/>
                    <a:pt x="428" y="392"/>
                    <a:pt x="429" y="392"/>
                  </a:cubicBezTo>
                  <a:cubicBezTo>
                    <a:pt x="429" y="392"/>
                    <a:pt x="429" y="392"/>
                    <a:pt x="430" y="392"/>
                  </a:cubicBezTo>
                  <a:cubicBezTo>
                    <a:pt x="430" y="392"/>
                    <a:pt x="431" y="392"/>
                    <a:pt x="431" y="392"/>
                  </a:cubicBezTo>
                  <a:cubicBezTo>
                    <a:pt x="432" y="392"/>
                    <a:pt x="432" y="392"/>
                    <a:pt x="432" y="392"/>
                  </a:cubicBezTo>
                  <a:cubicBezTo>
                    <a:pt x="433" y="393"/>
                    <a:pt x="433" y="393"/>
                    <a:pt x="434" y="393"/>
                  </a:cubicBezTo>
                  <a:cubicBezTo>
                    <a:pt x="434" y="393"/>
                    <a:pt x="435" y="393"/>
                    <a:pt x="435" y="393"/>
                  </a:cubicBezTo>
                  <a:cubicBezTo>
                    <a:pt x="436" y="393"/>
                    <a:pt x="436" y="393"/>
                    <a:pt x="437" y="393"/>
                  </a:cubicBezTo>
                  <a:cubicBezTo>
                    <a:pt x="437" y="393"/>
                    <a:pt x="438" y="393"/>
                    <a:pt x="438" y="393"/>
                  </a:cubicBezTo>
                  <a:cubicBezTo>
                    <a:pt x="438" y="393"/>
                    <a:pt x="439" y="393"/>
                    <a:pt x="440" y="394"/>
                  </a:cubicBezTo>
                  <a:cubicBezTo>
                    <a:pt x="440" y="394"/>
                    <a:pt x="441" y="394"/>
                    <a:pt x="441" y="394"/>
                  </a:cubicBezTo>
                  <a:cubicBezTo>
                    <a:pt x="442" y="394"/>
                    <a:pt x="442" y="394"/>
                    <a:pt x="443" y="394"/>
                  </a:cubicBezTo>
                  <a:cubicBezTo>
                    <a:pt x="443" y="394"/>
                    <a:pt x="444" y="394"/>
                    <a:pt x="444" y="394"/>
                  </a:cubicBezTo>
                  <a:cubicBezTo>
                    <a:pt x="445" y="394"/>
                    <a:pt x="445" y="394"/>
                    <a:pt x="446" y="394"/>
                  </a:cubicBezTo>
                  <a:cubicBezTo>
                    <a:pt x="446" y="394"/>
                    <a:pt x="447" y="394"/>
                    <a:pt x="447" y="394"/>
                  </a:cubicBezTo>
                  <a:cubicBezTo>
                    <a:pt x="448" y="394"/>
                    <a:pt x="448" y="395"/>
                    <a:pt x="449" y="395"/>
                  </a:cubicBezTo>
                  <a:cubicBezTo>
                    <a:pt x="449" y="395"/>
                    <a:pt x="449" y="395"/>
                    <a:pt x="449" y="395"/>
                  </a:cubicBezTo>
                  <a:cubicBezTo>
                    <a:pt x="449" y="395"/>
                    <a:pt x="449" y="395"/>
                    <a:pt x="449" y="395"/>
                  </a:cubicBezTo>
                  <a:cubicBezTo>
                    <a:pt x="449" y="395"/>
                    <a:pt x="449" y="395"/>
                    <a:pt x="449" y="395"/>
                  </a:cubicBezTo>
                  <a:cubicBezTo>
                    <a:pt x="450" y="395"/>
                    <a:pt x="450" y="395"/>
                    <a:pt x="451" y="395"/>
                  </a:cubicBezTo>
                  <a:cubicBezTo>
                    <a:pt x="451" y="395"/>
                    <a:pt x="452" y="395"/>
                    <a:pt x="453" y="395"/>
                  </a:cubicBezTo>
                  <a:cubicBezTo>
                    <a:pt x="453" y="395"/>
                    <a:pt x="454" y="395"/>
                    <a:pt x="455" y="395"/>
                  </a:cubicBezTo>
                  <a:cubicBezTo>
                    <a:pt x="455" y="395"/>
                    <a:pt x="456" y="395"/>
                    <a:pt x="456" y="395"/>
                  </a:cubicBezTo>
                  <a:cubicBezTo>
                    <a:pt x="457" y="395"/>
                    <a:pt x="457" y="395"/>
                    <a:pt x="457" y="395"/>
                  </a:cubicBezTo>
                  <a:cubicBezTo>
                    <a:pt x="457" y="395"/>
                    <a:pt x="457" y="395"/>
                    <a:pt x="457" y="395"/>
                  </a:cubicBezTo>
                  <a:cubicBezTo>
                    <a:pt x="457" y="395"/>
                    <a:pt x="458" y="395"/>
                    <a:pt x="458" y="395"/>
                  </a:cubicBezTo>
                  <a:cubicBezTo>
                    <a:pt x="459" y="395"/>
                    <a:pt x="460" y="395"/>
                    <a:pt x="460" y="395"/>
                  </a:cubicBezTo>
                  <a:cubicBezTo>
                    <a:pt x="461" y="395"/>
                    <a:pt x="462" y="395"/>
                    <a:pt x="462" y="396"/>
                  </a:cubicBezTo>
                  <a:cubicBezTo>
                    <a:pt x="465" y="396"/>
                    <a:pt x="465" y="396"/>
                    <a:pt x="465" y="396"/>
                  </a:cubicBezTo>
                  <a:cubicBezTo>
                    <a:pt x="465" y="396"/>
                    <a:pt x="466" y="396"/>
                    <a:pt x="467" y="396"/>
                  </a:cubicBezTo>
                  <a:cubicBezTo>
                    <a:pt x="469" y="396"/>
                    <a:pt x="469" y="396"/>
                    <a:pt x="469" y="396"/>
                  </a:cubicBezTo>
                  <a:cubicBezTo>
                    <a:pt x="470" y="396"/>
                    <a:pt x="470" y="396"/>
                    <a:pt x="471" y="396"/>
                  </a:cubicBezTo>
                  <a:cubicBezTo>
                    <a:pt x="472" y="396"/>
                    <a:pt x="473" y="396"/>
                    <a:pt x="473" y="396"/>
                  </a:cubicBezTo>
                  <a:cubicBezTo>
                    <a:pt x="474" y="396"/>
                    <a:pt x="475" y="396"/>
                    <a:pt x="476" y="396"/>
                  </a:cubicBezTo>
                  <a:cubicBezTo>
                    <a:pt x="476" y="396"/>
                    <a:pt x="477" y="396"/>
                    <a:pt x="477" y="396"/>
                  </a:cubicBezTo>
                  <a:cubicBezTo>
                    <a:pt x="478" y="396"/>
                    <a:pt x="478" y="396"/>
                    <a:pt x="479" y="396"/>
                  </a:cubicBezTo>
                  <a:cubicBezTo>
                    <a:pt x="480" y="396"/>
                    <a:pt x="480" y="396"/>
                    <a:pt x="480" y="396"/>
                  </a:cubicBezTo>
                  <a:cubicBezTo>
                    <a:pt x="480" y="396"/>
                    <a:pt x="481" y="396"/>
                    <a:pt x="481" y="396"/>
                  </a:cubicBezTo>
                  <a:cubicBezTo>
                    <a:pt x="482" y="396"/>
                    <a:pt x="482" y="396"/>
                    <a:pt x="482" y="396"/>
                  </a:cubicBezTo>
                  <a:cubicBezTo>
                    <a:pt x="483" y="396"/>
                    <a:pt x="483" y="396"/>
                    <a:pt x="483" y="396"/>
                  </a:cubicBezTo>
                  <a:cubicBezTo>
                    <a:pt x="484" y="396"/>
                    <a:pt x="484" y="396"/>
                    <a:pt x="484" y="396"/>
                  </a:cubicBezTo>
                  <a:cubicBezTo>
                    <a:pt x="486" y="396"/>
                    <a:pt x="486" y="396"/>
                    <a:pt x="486" y="396"/>
                  </a:cubicBezTo>
                  <a:cubicBezTo>
                    <a:pt x="486" y="396"/>
                    <a:pt x="487" y="396"/>
                    <a:pt x="488" y="396"/>
                  </a:cubicBezTo>
                  <a:cubicBezTo>
                    <a:pt x="488" y="396"/>
                    <a:pt x="489" y="396"/>
                    <a:pt x="489" y="396"/>
                  </a:cubicBezTo>
                  <a:cubicBezTo>
                    <a:pt x="489" y="396"/>
                    <a:pt x="489" y="396"/>
                    <a:pt x="489" y="396"/>
                  </a:cubicBezTo>
                  <a:cubicBezTo>
                    <a:pt x="490" y="396"/>
                    <a:pt x="490" y="396"/>
                    <a:pt x="491" y="396"/>
                  </a:cubicBezTo>
                  <a:cubicBezTo>
                    <a:pt x="492" y="396"/>
                    <a:pt x="492" y="396"/>
                    <a:pt x="493" y="396"/>
                  </a:cubicBezTo>
                  <a:cubicBezTo>
                    <a:pt x="494" y="395"/>
                    <a:pt x="495" y="395"/>
                    <a:pt x="496" y="395"/>
                  </a:cubicBezTo>
                  <a:cubicBezTo>
                    <a:pt x="496" y="395"/>
                    <a:pt x="497" y="395"/>
                    <a:pt x="497" y="395"/>
                  </a:cubicBezTo>
                  <a:cubicBezTo>
                    <a:pt x="497" y="395"/>
                    <a:pt x="497" y="395"/>
                    <a:pt x="497" y="395"/>
                  </a:cubicBezTo>
                  <a:cubicBezTo>
                    <a:pt x="498" y="395"/>
                    <a:pt x="498" y="395"/>
                    <a:pt x="499" y="395"/>
                  </a:cubicBezTo>
                  <a:cubicBezTo>
                    <a:pt x="499" y="395"/>
                    <a:pt x="500" y="395"/>
                    <a:pt x="501" y="395"/>
                  </a:cubicBezTo>
                  <a:cubicBezTo>
                    <a:pt x="502" y="395"/>
                    <a:pt x="503" y="395"/>
                    <a:pt x="504" y="395"/>
                  </a:cubicBezTo>
                  <a:cubicBezTo>
                    <a:pt x="505" y="395"/>
                    <a:pt x="505" y="395"/>
                    <a:pt x="505" y="395"/>
                  </a:cubicBezTo>
                  <a:cubicBezTo>
                    <a:pt x="505" y="395"/>
                    <a:pt x="505" y="395"/>
                    <a:pt x="505" y="395"/>
                  </a:cubicBezTo>
                  <a:cubicBezTo>
                    <a:pt x="506" y="395"/>
                    <a:pt x="506" y="395"/>
                    <a:pt x="507" y="395"/>
                  </a:cubicBezTo>
                  <a:cubicBezTo>
                    <a:pt x="508" y="395"/>
                    <a:pt x="509" y="395"/>
                    <a:pt x="509" y="394"/>
                  </a:cubicBezTo>
                  <a:cubicBezTo>
                    <a:pt x="510" y="394"/>
                    <a:pt x="511" y="394"/>
                    <a:pt x="512" y="394"/>
                  </a:cubicBezTo>
                  <a:cubicBezTo>
                    <a:pt x="512" y="394"/>
                    <a:pt x="512" y="394"/>
                    <a:pt x="512" y="394"/>
                  </a:cubicBezTo>
                  <a:cubicBezTo>
                    <a:pt x="513" y="394"/>
                    <a:pt x="513" y="394"/>
                    <a:pt x="513" y="394"/>
                  </a:cubicBezTo>
                  <a:cubicBezTo>
                    <a:pt x="513" y="394"/>
                    <a:pt x="513" y="394"/>
                    <a:pt x="513" y="394"/>
                  </a:cubicBezTo>
                  <a:cubicBezTo>
                    <a:pt x="513" y="394"/>
                    <a:pt x="514" y="394"/>
                    <a:pt x="515" y="394"/>
                  </a:cubicBezTo>
                  <a:cubicBezTo>
                    <a:pt x="516" y="394"/>
                    <a:pt x="517" y="394"/>
                    <a:pt x="518" y="394"/>
                  </a:cubicBezTo>
                  <a:cubicBezTo>
                    <a:pt x="519" y="393"/>
                    <a:pt x="519" y="393"/>
                    <a:pt x="519" y="393"/>
                  </a:cubicBezTo>
                  <a:cubicBezTo>
                    <a:pt x="520" y="393"/>
                    <a:pt x="520" y="393"/>
                    <a:pt x="520" y="393"/>
                  </a:cubicBezTo>
                  <a:cubicBezTo>
                    <a:pt x="521" y="393"/>
                    <a:pt x="521" y="393"/>
                    <a:pt x="522" y="393"/>
                  </a:cubicBezTo>
                  <a:cubicBezTo>
                    <a:pt x="523" y="393"/>
                    <a:pt x="524" y="393"/>
                    <a:pt x="525" y="392"/>
                  </a:cubicBezTo>
                  <a:cubicBezTo>
                    <a:pt x="527" y="392"/>
                    <a:pt x="527" y="392"/>
                    <a:pt x="527" y="392"/>
                  </a:cubicBezTo>
                  <a:cubicBezTo>
                    <a:pt x="527" y="392"/>
                    <a:pt x="527" y="392"/>
                    <a:pt x="527" y="392"/>
                  </a:cubicBezTo>
                  <a:cubicBezTo>
                    <a:pt x="528" y="392"/>
                    <a:pt x="529" y="392"/>
                    <a:pt x="529" y="392"/>
                  </a:cubicBezTo>
                  <a:cubicBezTo>
                    <a:pt x="530" y="392"/>
                    <a:pt x="531" y="392"/>
                    <a:pt x="532" y="391"/>
                  </a:cubicBezTo>
                  <a:cubicBezTo>
                    <a:pt x="533" y="391"/>
                    <a:pt x="533" y="391"/>
                    <a:pt x="533" y="391"/>
                  </a:cubicBezTo>
                  <a:cubicBezTo>
                    <a:pt x="534" y="391"/>
                    <a:pt x="536" y="391"/>
                    <a:pt x="537" y="390"/>
                  </a:cubicBezTo>
                  <a:cubicBezTo>
                    <a:pt x="538" y="390"/>
                    <a:pt x="538" y="390"/>
                    <a:pt x="539" y="390"/>
                  </a:cubicBezTo>
                  <a:cubicBezTo>
                    <a:pt x="539" y="390"/>
                    <a:pt x="539" y="390"/>
                    <a:pt x="539" y="390"/>
                  </a:cubicBezTo>
                  <a:cubicBezTo>
                    <a:pt x="540" y="390"/>
                    <a:pt x="540" y="390"/>
                    <a:pt x="540" y="390"/>
                  </a:cubicBezTo>
                  <a:cubicBezTo>
                    <a:pt x="541" y="390"/>
                    <a:pt x="542" y="389"/>
                    <a:pt x="543" y="389"/>
                  </a:cubicBezTo>
                  <a:cubicBezTo>
                    <a:pt x="544" y="389"/>
                    <a:pt x="544" y="389"/>
                    <a:pt x="545" y="388"/>
                  </a:cubicBezTo>
                  <a:cubicBezTo>
                    <a:pt x="545" y="388"/>
                    <a:pt x="545" y="388"/>
                    <a:pt x="545" y="388"/>
                  </a:cubicBezTo>
                  <a:cubicBezTo>
                    <a:pt x="546" y="388"/>
                    <a:pt x="547" y="388"/>
                    <a:pt x="548" y="387"/>
                  </a:cubicBezTo>
                  <a:cubicBezTo>
                    <a:pt x="549" y="387"/>
                    <a:pt x="550" y="387"/>
                    <a:pt x="550" y="387"/>
                  </a:cubicBezTo>
                  <a:cubicBezTo>
                    <a:pt x="551" y="387"/>
                    <a:pt x="551" y="387"/>
                    <a:pt x="551" y="387"/>
                  </a:cubicBezTo>
                  <a:cubicBezTo>
                    <a:pt x="552" y="386"/>
                    <a:pt x="553" y="386"/>
                    <a:pt x="554" y="386"/>
                  </a:cubicBezTo>
                  <a:cubicBezTo>
                    <a:pt x="554" y="385"/>
                    <a:pt x="555" y="385"/>
                    <a:pt x="555" y="385"/>
                  </a:cubicBezTo>
                  <a:cubicBezTo>
                    <a:pt x="556" y="385"/>
                    <a:pt x="556" y="385"/>
                    <a:pt x="556" y="385"/>
                  </a:cubicBezTo>
                  <a:cubicBezTo>
                    <a:pt x="556" y="385"/>
                    <a:pt x="556" y="385"/>
                    <a:pt x="556" y="385"/>
                  </a:cubicBezTo>
                  <a:cubicBezTo>
                    <a:pt x="557" y="384"/>
                    <a:pt x="557" y="384"/>
                    <a:pt x="557" y="384"/>
                  </a:cubicBezTo>
                  <a:cubicBezTo>
                    <a:pt x="557" y="384"/>
                    <a:pt x="558" y="384"/>
                    <a:pt x="558" y="384"/>
                  </a:cubicBezTo>
                  <a:cubicBezTo>
                    <a:pt x="559" y="383"/>
                    <a:pt x="559" y="383"/>
                    <a:pt x="560" y="383"/>
                  </a:cubicBezTo>
                  <a:cubicBezTo>
                    <a:pt x="560" y="383"/>
                    <a:pt x="560" y="383"/>
                    <a:pt x="560" y="383"/>
                  </a:cubicBezTo>
                  <a:cubicBezTo>
                    <a:pt x="560" y="383"/>
                    <a:pt x="560" y="383"/>
                    <a:pt x="560" y="383"/>
                  </a:cubicBezTo>
                  <a:cubicBezTo>
                    <a:pt x="560" y="383"/>
                    <a:pt x="560" y="383"/>
                    <a:pt x="560" y="383"/>
                  </a:cubicBezTo>
                  <a:cubicBezTo>
                    <a:pt x="561" y="382"/>
                    <a:pt x="561" y="382"/>
                    <a:pt x="561" y="382"/>
                  </a:cubicBezTo>
                  <a:cubicBezTo>
                    <a:pt x="562" y="382"/>
                    <a:pt x="562" y="382"/>
                    <a:pt x="562" y="382"/>
                  </a:cubicBezTo>
                  <a:cubicBezTo>
                    <a:pt x="563" y="381"/>
                    <a:pt x="563" y="381"/>
                    <a:pt x="563" y="381"/>
                  </a:cubicBezTo>
                  <a:cubicBezTo>
                    <a:pt x="563" y="381"/>
                    <a:pt x="563" y="381"/>
                    <a:pt x="563" y="381"/>
                  </a:cubicBezTo>
                  <a:cubicBezTo>
                    <a:pt x="563" y="381"/>
                    <a:pt x="563" y="381"/>
                    <a:pt x="563" y="381"/>
                  </a:cubicBezTo>
                  <a:cubicBezTo>
                    <a:pt x="564" y="381"/>
                    <a:pt x="564" y="381"/>
                    <a:pt x="564" y="381"/>
                  </a:cubicBezTo>
                  <a:cubicBezTo>
                    <a:pt x="564" y="381"/>
                    <a:pt x="564" y="381"/>
                    <a:pt x="564" y="381"/>
                  </a:cubicBezTo>
                  <a:cubicBezTo>
                    <a:pt x="564" y="380"/>
                    <a:pt x="564" y="380"/>
                    <a:pt x="564" y="380"/>
                  </a:cubicBezTo>
                  <a:cubicBezTo>
                    <a:pt x="565" y="380"/>
                    <a:pt x="565" y="380"/>
                    <a:pt x="565" y="380"/>
                  </a:cubicBezTo>
                  <a:cubicBezTo>
                    <a:pt x="565" y="380"/>
                    <a:pt x="565" y="380"/>
                    <a:pt x="565" y="380"/>
                  </a:cubicBezTo>
                  <a:cubicBezTo>
                    <a:pt x="565" y="380"/>
                    <a:pt x="565" y="380"/>
                    <a:pt x="565" y="380"/>
                  </a:cubicBezTo>
                  <a:cubicBezTo>
                    <a:pt x="565" y="379"/>
                    <a:pt x="565" y="379"/>
                    <a:pt x="565" y="379"/>
                  </a:cubicBezTo>
                  <a:cubicBezTo>
                    <a:pt x="566" y="379"/>
                    <a:pt x="566" y="379"/>
                    <a:pt x="566" y="379"/>
                  </a:cubicBezTo>
                  <a:cubicBezTo>
                    <a:pt x="566" y="379"/>
                    <a:pt x="566" y="379"/>
                    <a:pt x="566" y="379"/>
                  </a:cubicBezTo>
                  <a:cubicBezTo>
                    <a:pt x="566" y="379"/>
                    <a:pt x="566" y="379"/>
                    <a:pt x="566" y="379"/>
                  </a:cubicBezTo>
                  <a:cubicBezTo>
                    <a:pt x="566" y="379"/>
                    <a:pt x="566" y="379"/>
                    <a:pt x="566" y="379"/>
                  </a:cubicBezTo>
                  <a:cubicBezTo>
                    <a:pt x="566" y="378"/>
                    <a:pt x="566" y="378"/>
                    <a:pt x="566" y="378"/>
                  </a:cubicBezTo>
                  <a:cubicBezTo>
                    <a:pt x="567" y="378"/>
                    <a:pt x="567" y="378"/>
                    <a:pt x="567" y="378"/>
                  </a:cubicBezTo>
                  <a:cubicBezTo>
                    <a:pt x="567" y="378"/>
                    <a:pt x="567" y="378"/>
                    <a:pt x="567" y="378"/>
                  </a:cubicBezTo>
                  <a:cubicBezTo>
                    <a:pt x="567" y="378"/>
                    <a:pt x="567" y="378"/>
                    <a:pt x="567" y="378"/>
                  </a:cubicBezTo>
                  <a:cubicBezTo>
                    <a:pt x="567" y="377"/>
                    <a:pt x="567" y="377"/>
                    <a:pt x="567" y="377"/>
                  </a:cubicBezTo>
                  <a:cubicBezTo>
                    <a:pt x="567" y="377"/>
                    <a:pt x="567" y="377"/>
                    <a:pt x="567" y="377"/>
                  </a:cubicBezTo>
                  <a:cubicBezTo>
                    <a:pt x="567" y="377"/>
                    <a:pt x="567" y="377"/>
                    <a:pt x="567" y="377"/>
                  </a:cubicBezTo>
                  <a:cubicBezTo>
                    <a:pt x="568" y="377"/>
                    <a:pt x="568" y="377"/>
                    <a:pt x="568" y="377"/>
                  </a:cubicBezTo>
                  <a:cubicBezTo>
                    <a:pt x="568" y="377"/>
                    <a:pt x="568" y="377"/>
                    <a:pt x="568" y="377"/>
                  </a:cubicBezTo>
                  <a:cubicBezTo>
                    <a:pt x="568" y="376"/>
                    <a:pt x="568" y="376"/>
                    <a:pt x="568" y="376"/>
                  </a:cubicBezTo>
                  <a:cubicBezTo>
                    <a:pt x="568" y="376"/>
                    <a:pt x="568" y="376"/>
                    <a:pt x="568" y="376"/>
                  </a:cubicBezTo>
                  <a:cubicBezTo>
                    <a:pt x="568" y="376"/>
                    <a:pt x="568" y="376"/>
                    <a:pt x="568" y="376"/>
                  </a:cubicBezTo>
                  <a:cubicBezTo>
                    <a:pt x="568" y="376"/>
                    <a:pt x="568" y="376"/>
                    <a:pt x="568" y="376"/>
                  </a:cubicBezTo>
                  <a:cubicBezTo>
                    <a:pt x="568" y="376"/>
                    <a:pt x="568" y="376"/>
                    <a:pt x="568" y="376"/>
                  </a:cubicBezTo>
                  <a:cubicBezTo>
                    <a:pt x="568" y="376"/>
                    <a:pt x="568" y="376"/>
                    <a:pt x="568" y="376"/>
                  </a:cubicBezTo>
                  <a:cubicBezTo>
                    <a:pt x="568" y="375"/>
                    <a:pt x="568" y="375"/>
                    <a:pt x="568" y="375"/>
                  </a:cubicBezTo>
                  <a:cubicBezTo>
                    <a:pt x="568" y="375"/>
                    <a:pt x="568" y="375"/>
                    <a:pt x="568" y="375"/>
                  </a:cubicBezTo>
                  <a:cubicBezTo>
                    <a:pt x="568" y="376"/>
                    <a:pt x="568" y="376"/>
                    <a:pt x="568" y="376"/>
                  </a:cubicBezTo>
                  <a:cubicBezTo>
                    <a:pt x="568" y="375"/>
                    <a:pt x="568" y="375"/>
                    <a:pt x="568" y="375"/>
                  </a:cubicBezTo>
                  <a:cubicBezTo>
                    <a:pt x="569" y="375"/>
                    <a:pt x="569" y="375"/>
                    <a:pt x="569" y="375"/>
                  </a:cubicBezTo>
                  <a:cubicBezTo>
                    <a:pt x="569" y="375"/>
                    <a:pt x="569" y="375"/>
                    <a:pt x="569" y="375"/>
                  </a:cubicBezTo>
                  <a:cubicBezTo>
                    <a:pt x="569" y="375"/>
                    <a:pt x="569" y="375"/>
                    <a:pt x="569" y="375"/>
                  </a:cubicBezTo>
                  <a:cubicBezTo>
                    <a:pt x="569" y="375"/>
                    <a:pt x="569" y="375"/>
                    <a:pt x="569" y="375"/>
                  </a:cubicBezTo>
                  <a:cubicBezTo>
                    <a:pt x="569" y="374"/>
                    <a:pt x="569" y="374"/>
                    <a:pt x="569" y="374"/>
                  </a:cubicBezTo>
                  <a:cubicBezTo>
                    <a:pt x="569" y="374"/>
                    <a:pt x="569" y="374"/>
                    <a:pt x="569" y="374"/>
                  </a:cubicBezTo>
                  <a:cubicBezTo>
                    <a:pt x="569" y="374"/>
                    <a:pt x="569" y="374"/>
                    <a:pt x="569" y="374"/>
                  </a:cubicBezTo>
                  <a:cubicBezTo>
                    <a:pt x="569" y="374"/>
                    <a:pt x="569" y="374"/>
                    <a:pt x="569" y="374"/>
                  </a:cubicBezTo>
                  <a:cubicBezTo>
                    <a:pt x="569" y="374"/>
                    <a:pt x="569" y="374"/>
                    <a:pt x="569" y="374"/>
                  </a:cubicBezTo>
                  <a:cubicBezTo>
                    <a:pt x="569" y="373"/>
                    <a:pt x="569" y="373"/>
                    <a:pt x="569" y="373"/>
                  </a:cubicBezTo>
                  <a:cubicBezTo>
                    <a:pt x="569" y="373"/>
                    <a:pt x="569" y="373"/>
                    <a:pt x="569" y="373"/>
                  </a:cubicBezTo>
                  <a:cubicBezTo>
                    <a:pt x="569" y="372"/>
                    <a:pt x="569" y="372"/>
                    <a:pt x="569" y="372"/>
                  </a:cubicBezTo>
                  <a:cubicBezTo>
                    <a:pt x="569" y="372"/>
                    <a:pt x="569" y="372"/>
                    <a:pt x="569" y="372"/>
                  </a:cubicBezTo>
                  <a:cubicBezTo>
                    <a:pt x="569" y="371"/>
                    <a:pt x="569" y="371"/>
                    <a:pt x="569" y="371"/>
                  </a:cubicBezTo>
                  <a:cubicBezTo>
                    <a:pt x="569" y="371"/>
                    <a:pt x="569" y="371"/>
                    <a:pt x="569" y="371"/>
                  </a:cubicBezTo>
                  <a:cubicBezTo>
                    <a:pt x="570" y="371"/>
                    <a:pt x="570" y="371"/>
                    <a:pt x="570" y="371"/>
                  </a:cubicBezTo>
                  <a:cubicBezTo>
                    <a:pt x="570" y="371"/>
                    <a:pt x="570" y="370"/>
                    <a:pt x="570" y="370"/>
                  </a:cubicBezTo>
                  <a:cubicBezTo>
                    <a:pt x="570" y="369"/>
                    <a:pt x="570" y="369"/>
                    <a:pt x="570" y="369"/>
                  </a:cubicBezTo>
                  <a:cubicBezTo>
                    <a:pt x="570" y="369"/>
                    <a:pt x="570" y="369"/>
                    <a:pt x="570" y="369"/>
                  </a:cubicBezTo>
                  <a:cubicBezTo>
                    <a:pt x="570" y="369"/>
                    <a:pt x="570" y="369"/>
                    <a:pt x="570" y="369"/>
                  </a:cubicBezTo>
                  <a:cubicBezTo>
                    <a:pt x="570" y="368"/>
                    <a:pt x="570" y="368"/>
                    <a:pt x="570" y="368"/>
                  </a:cubicBezTo>
                  <a:cubicBezTo>
                    <a:pt x="570" y="367"/>
                    <a:pt x="570" y="367"/>
                    <a:pt x="570" y="367"/>
                  </a:cubicBezTo>
                  <a:cubicBezTo>
                    <a:pt x="570" y="367"/>
                    <a:pt x="570" y="367"/>
                    <a:pt x="570" y="367"/>
                  </a:cubicBezTo>
                  <a:cubicBezTo>
                    <a:pt x="570" y="367"/>
                    <a:pt x="570" y="367"/>
                    <a:pt x="570" y="367"/>
                  </a:cubicBezTo>
                  <a:cubicBezTo>
                    <a:pt x="570" y="367"/>
                    <a:pt x="570" y="367"/>
                    <a:pt x="570" y="367"/>
                  </a:cubicBezTo>
                  <a:cubicBezTo>
                    <a:pt x="570" y="366"/>
                    <a:pt x="570" y="365"/>
                    <a:pt x="570" y="365"/>
                  </a:cubicBezTo>
                  <a:cubicBezTo>
                    <a:pt x="571" y="345"/>
                    <a:pt x="572" y="325"/>
                    <a:pt x="573" y="305"/>
                  </a:cubicBezTo>
                  <a:cubicBezTo>
                    <a:pt x="574" y="305"/>
                    <a:pt x="575" y="305"/>
                    <a:pt x="576" y="305"/>
                  </a:cubicBezTo>
                  <a:cubicBezTo>
                    <a:pt x="576" y="305"/>
                    <a:pt x="576" y="305"/>
                    <a:pt x="576" y="305"/>
                  </a:cubicBezTo>
                  <a:cubicBezTo>
                    <a:pt x="577" y="305"/>
                    <a:pt x="579" y="305"/>
                    <a:pt x="580" y="305"/>
                  </a:cubicBezTo>
                  <a:cubicBezTo>
                    <a:pt x="583" y="305"/>
                    <a:pt x="586" y="305"/>
                    <a:pt x="590" y="305"/>
                  </a:cubicBezTo>
                  <a:cubicBezTo>
                    <a:pt x="590" y="305"/>
                    <a:pt x="590" y="305"/>
                    <a:pt x="590" y="305"/>
                  </a:cubicBezTo>
                  <a:cubicBezTo>
                    <a:pt x="592" y="305"/>
                    <a:pt x="594" y="305"/>
                    <a:pt x="596" y="305"/>
                  </a:cubicBezTo>
                  <a:cubicBezTo>
                    <a:pt x="597" y="305"/>
                    <a:pt x="598" y="305"/>
                    <a:pt x="599" y="305"/>
                  </a:cubicBezTo>
                  <a:cubicBezTo>
                    <a:pt x="600" y="305"/>
                    <a:pt x="601" y="305"/>
                    <a:pt x="603" y="305"/>
                  </a:cubicBezTo>
                  <a:cubicBezTo>
                    <a:pt x="604" y="305"/>
                    <a:pt x="606" y="305"/>
                    <a:pt x="608" y="305"/>
                  </a:cubicBezTo>
                  <a:cubicBezTo>
                    <a:pt x="613" y="305"/>
                    <a:pt x="619" y="304"/>
                    <a:pt x="625" y="304"/>
                  </a:cubicBezTo>
                  <a:cubicBezTo>
                    <a:pt x="630" y="304"/>
                    <a:pt x="635" y="304"/>
                    <a:pt x="640" y="304"/>
                  </a:cubicBezTo>
                  <a:cubicBezTo>
                    <a:pt x="646" y="304"/>
                    <a:pt x="651" y="304"/>
                    <a:pt x="656" y="304"/>
                  </a:cubicBezTo>
                  <a:cubicBezTo>
                    <a:pt x="661" y="304"/>
                    <a:pt x="667" y="304"/>
                    <a:pt x="672" y="304"/>
                  </a:cubicBezTo>
                  <a:cubicBezTo>
                    <a:pt x="678" y="304"/>
                    <a:pt x="683" y="304"/>
                    <a:pt x="689" y="304"/>
                  </a:cubicBezTo>
                  <a:cubicBezTo>
                    <a:pt x="694" y="304"/>
                    <a:pt x="699" y="304"/>
                    <a:pt x="704" y="304"/>
                  </a:cubicBezTo>
                  <a:cubicBezTo>
                    <a:pt x="710" y="304"/>
                    <a:pt x="715" y="304"/>
                    <a:pt x="720" y="304"/>
                  </a:cubicBezTo>
                  <a:cubicBezTo>
                    <a:pt x="725" y="304"/>
                    <a:pt x="730" y="303"/>
                    <a:pt x="735" y="303"/>
                  </a:cubicBezTo>
                  <a:cubicBezTo>
                    <a:pt x="740" y="303"/>
                    <a:pt x="744" y="303"/>
                    <a:pt x="749" y="303"/>
                  </a:cubicBezTo>
                  <a:cubicBezTo>
                    <a:pt x="753" y="303"/>
                    <a:pt x="757" y="303"/>
                    <a:pt x="761" y="303"/>
                  </a:cubicBezTo>
                  <a:cubicBezTo>
                    <a:pt x="765" y="303"/>
                    <a:pt x="768" y="303"/>
                    <a:pt x="772" y="303"/>
                  </a:cubicBezTo>
                  <a:cubicBezTo>
                    <a:pt x="775" y="303"/>
                    <a:pt x="778" y="303"/>
                    <a:pt x="781" y="303"/>
                  </a:cubicBezTo>
                  <a:cubicBezTo>
                    <a:pt x="783" y="303"/>
                    <a:pt x="785" y="303"/>
                    <a:pt x="787" y="303"/>
                  </a:cubicBezTo>
                  <a:cubicBezTo>
                    <a:pt x="787" y="303"/>
                    <a:pt x="787" y="303"/>
                    <a:pt x="787" y="303"/>
                  </a:cubicBezTo>
                  <a:cubicBezTo>
                    <a:pt x="791" y="303"/>
                    <a:pt x="795" y="303"/>
                    <a:pt x="797" y="303"/>
                  </a:cubicBezTo>
                  <a:cubicBezTo>
                    <a:pt x="798" y="303"/>
                    <a:pt x="798" y="303"/>
                    <a:pt x="798" y="303"/>
                  </a:cubicBezTo>
                  <a:cubicBezTo>
                    <a:pt x="799" y="302"/>
                    <a:pt x="799" y="302"/>
                    <a:pt x="799" y="302"/>
                  </a:cubicBezTo>
                  <a:cubicBezTo>
                    <a:pt x="800" y="302"/>
                    <a:pt x="800" y="302"/>
                    <a:pt x="800" y="302"/>
                  </a:cubicBezTo>
                  <a:cubicBezTo>
                    <a:pt x="800" y="302"/>
                    <a:pt x="800" y="302"/>
                    <a:pt x="800" y="302"/>
                  </a:cubicBezTo>
                  <a:cubicBezTo>
                    <a:pt x="801" y="302"/>
                    <a:pt x="801" y="302"/>
                    <a:pt x="801" y="302"/>
                  </a:cubicBezTo>
                  <a:cubicBezTo>
                    <a:pt x="802" y="302"/>
                    <a:pt x="802" y="302"/>
                    <a:pt x="802" y="302"/>
                  </a:cubicBezTo>
                  <a:cubicBezTo>
                    <a:pt x="802" y="302"/>
                    <a:pt x="803" y="302"/>
                    <a:pt x="803" y="302"/>
                  </a:cubicBezTo>
                  <a:cubicBezTo>
                    <a:pt x="804" y="302"/>
                    <a:pt x="804" y="302"/>
                    <a:pt x="804" y="302"/>
                  </a:cubicBezTo>
                  <a:cubicBezTo>
                    <a:pt x="804" y="302"/>
                    <a:pt x="804" y="302"/>
                    <a:pt x="804" y="302"/>
                  </a:cubicBezTo>
                  <a:cubicBezTo>
                    <a:pt x="804" y="302"/>
                    <a:pt x="804" y="302"/>
                    <a:pt x="804" y="302"/>
                  </a:cubicBezTo>
                  <a:cubicBezTo>
                    <a:pt x="804" y="302"/>
                    <a:pt x="804" y="302"/>
                    <a:pt x="804" y="302"/>
                  </a:cubicBezTo>
                  <a:cubicBezTo>
                    <a:pt x="805" y="302"/>
                    <a:pt x="805" y="302"/>
                    <a:pt x="805" y="302"/>
                  </a:cubicBezTo>
                  <a:cubicBezTo>
                    <a:pt x="806" y="302"/>
                    <a:pt x="806" y="302"/>
                    <a:pt x="806" y="302"/>
                  </a:cubicBezTo>
                  <a:cubicBezTo>
                    <a:pt x="806" y="302"/>
                    <a:pt x="806" y="302"/>
                    <a:pt x="806" y="302"/>
                  </a:cubicBezTo>
                  <a:cubicBezTo>
                    <a:pt x="806" y="302"/>
                    <a:pt x="806" y="302"/>
                    <a:pt x="806" y="302"/>
                  </a:cubicBezTo>
                  <a:cubicBezTo>
                    <a:pt x="806" y="302"/>
                    <a:pt x="806" y="302"/>
                    <a:pt x="806" y="302"/>
                  </a:cubicBezTo>
                  <a:cubicBezTo>
                    <a:pt x="807" y="302"/>
                    <a:pt x="807" y="302"/>
                    <a:pt x="807" y="302"/>
                  </a:cubicBezTo>
                  <a:cubicBezTo>
                    <a:pt x="807" y="302"/>
                    <a:pt x="807" y="302"/>
                    <a:pt x="807" y="302"/>
                  </a:cubicBezTo>
                  <a:cubicBezTo>
                    <a:pt x="807" y="302"/>
                    <a:pt x="807" y="302"/>
                    <a:pt x="807" y="302"/>
                  </a:cubicBezTo>
                  <a:cubicBezTo>
                    <a:pt x="807" y="302"/>
                    <a:pt x="807" y="302"/>
                    <a:pt x="807" y="302"/>
                  </a:cubicBezTo>
                  <a:cubicBezTo>
                    <a:pt x="807" y="302"/>
                    <a:pt x="807" y="302"/>
                    <a:pt x="807" y="302"/>
                  </a:cubicBezTo>
                  <a:cubicBezTo>
                    <a:pt x="807" y="302"/>
                    <a:pt x="807" y="302"/>
                    <a:pt x="807" y="302"/>
                  </a:cubicBezTo>
                  <a:cubicBezTo>
                    <a:pt x="808" y="302"/>
                    <a:pt x="808" y="302"/>
                    <a:pt x="808" y="302"/>
                  </a:cubicBezTo>
                  <a:cubicBezTo>
                    <a:pt x="808" y="302"/>
                    <a:pt x="808" y="302"/>
                    <a:pt x="808" y="302"/>
                  </a:cubicBezTo>
                  <a:cubicBezTo>
                    <a:pt x="809" y="302"/>
                    <a:pt x="809" y="302"/>
                    <a:pt x="809" y="302"/>
                  </a:cubicBezTo>
                  <a:cubicBezTo>
                    <a:pt x="809" y="302"/>
                    <a:pt x="809" y="302"/>
                    <a:pt x="809" y="302"/>
                  </a:cubicBezTo>
                  <a:cubicBezTo>
                    <a:pt x="809" y="302"/>
                    <a:pt x="809" y="302"/>
                    <a:pt x="809" y="302"/>
                  </a:cubicBezTo>
                  <a:cubicBezTo>
                    <a:pt x="809" y="302"/>
                    <a:pt x="809" y="302"/>
                    <a:pt x="809" y="302"/>
                  </a:cubicBezTo>
                  <a:cubicBezTo>
                    <a:pt x="810" y="302"/>
                    <a:pt x="810" y="302"/>
                    <a:pt x="810" y="302"/>
                  </a:cubicBezTo>
                  <a:cubicBezTo>
                    <a:pt x="811" y="301"/>
                    <a:pt x="811" y="301"/>
                    <a:pt x="811" y="301"/>
                  </a:cubicBezTo>
                  <a:cubicBezTo>
                    <a:pt x="811" y="301"/>
                    <a:pt x="811" y="301"/>
                    <a:pt x="811" y="301"/>
                  </a:cubicBezTo>
                  <a:cubicBezTo>
                    <a:pt x="811" y="301"/>
                    <a:pt x="811" y="301"/>
                    <a:pt x="811" y="301"/>
                  </a:cubicBezTo>
                  <a:cubicBezTo>
                    <a:pt x="811" y="301"/>
                    <a:pt x="811" y="301"/>
                    <a:pt x="811" y="301"/>
                  </a:cubicBezTo>
                  <a:cubicBezTo>
                    <a:pt x="812" y="301"/>
                    <a:pt x="812" y="301"/>
                    <a:pt x="812" y="301"/>
                  </a:cubicBezTo>
                  <a:cubicBezTo>
                    <a:pt x="812" y="301"/>
                    <a:pt x="812" y="301"/>
                    <a:pt x="812" y="301"/>
                  </a:cubicBezTo>
                  <a:cubicBezTo>
                    <a:pt x="813" y="301"/>
                    <a:pt x="813" y="301"/>
                    <a:pt x="813" y="301"/>
                  </a:cubicBezTo>
                  <a:cubicBezTo>
                    <a:pt x="813" y="301"/>
                    <a:pt x="813" y="301"/>
                    <a:pt x="813" y="301"/>
                  </a:cubicBezTo>
                  <a:cubicBezTo>
                    <a:pt x="813" y="301"/>
                    <a:pt x="813" y="301"/>
                    <a:pt x="813" y="301"/>
                  </a:cubicBezTo>
                  <a:cubicBezTo>
                    <a:pt x="813" y="301"/>
                    <a:pt x="813" y="301"/>
                    <a:pt x="813" y="301"/>
                  </a:cubicBezTo>
                  <a:cubicBezTo>
                    <a:pt x="813" y="300"/>
                    <a:pt x="813" y="300"/>
                    <a:pt x="813" y="300"/>
                  </a:cubicBezTo>
                  <a:cubicBezTo>
                    <a:pt x="814" y="300"/>
                    <a:pt x="814" y="300"/>
                    <a:pt x="814" y="300"/>
                  </a:cubicBezTo>
                  <a:cubicBezTo>
                    <a:pt x="814" y="300"/>
                    <a:pt x="814" y="300"/>
                    <a:pt x="814" y="300"/>
                  </a:cubicBezTo>
                  <a:cubicBezTo>
                    <a:pt x="814" y="300"/>
                    <a:pt x="814" y="300"/>
                    <a:pt x="814" y="300"/>
                  </a:cubicBezTo>
                  <a:cubicBezTo>
                    <a:pt x="814" y="300"/>
                    <a:pt x="814" y="300"/>
                    <a:pt x="814" y="300"/>
                  </a:cubicBezTo>
                  <a:cubicBezTo>
                    <a:pt x="814" y="300"/>
                    <a:pt x="814" y="300"/>
                    <a:pt x="814" y="300"/>
                  </a:cubicBezTo>
                  <a:cubicBezTo>
                    <a:pt x="814" y="300"/>
                    <a:pt x="814" y="300"/>
                    <a:pt x="814" y="300"/>
                  </a:cubicBezTo>
                  <a:cubicBezTo>
                    <a:pt x="814" y="300"/>
                    <a:pt x="814" y="300"/>
                    <a:pt x="814" y="300"/>
                  </a:cubicBezTo>
                  <a:cubicBezTo>
                    <a:pt x="814" y="300"/>
                    <a:pt x="814" y="300"/>
                    <a:pt x="814" y="300"/>
                  </a:cubicBezTo>
                  <a:cubicBezTo>
                    <a:pt x="814" y="300"/>
                    <a:pt x="814" y="300"/>
                    <a:pt x="814" y="300"/>
                  </a:cubicBezTo>
                  <a:cubicBezTo>
                    <a:pt x="814" y="300"/>
                    <a:pt x="814" y="300"/>
                    <a:pt x="814" y="300"/>
                  </a:cubicBezTo>
                  <a:cubicBezTo>
                    <a:pt x="815" y="299"/>
                    <a:pt x="815" y="299"/>
                    <a:pt x="815" y="299"/>
                  </a:cubicBezTo>
                  <a:cubicBezTo>
                    <a:pt x="815" y="299"/>
                    <a:pt x="815" y="299"/>
                    <a:pt x="815" y="299"/>
                  </a:cubicBezTo>
                  <a:cubicBezTo>
                    <a:pt x="815" y="299"/>
                    <a:pt x="815" y="299"/>
                    <a:pt x="815" y="299"/>
                  </a:cubicBezTo>
                  <a:cubicBezTo>
                    <a:pt x="815" y="299"/>
                    <a:pt x="815" y="299"/>
                    <a:pt x="815" y="299"/>
                  </a:cubicBezTo>
                  <a:cubicBezTo>
                    <a:pt x="815" y="299"/>
                    <a:pt x="815" y="299"/>
                    <a:pt x="815" y="299"/>
                  </a:cubicBezTo>
                  <a:cubicBezTo>
                    <a:pt x="815" y="299"/>
                    <a:pt x="815" y="299"/>
                    <a:pt x="815" y="299"/>
                  </a:cubicBezTo>
                  <a:cubicBezTo>
                    <a:pt x="815" y="299"/>
                    <a:pt x="815" y="299"/>
                    <a:pt x="815" y="299"/>
                  </a:cubicBezTo>
                  <a:cubicBezTo>
                    <a:pt x="815" y="299"/>
                    <a:pt x="815" y="299"/>
                    <a:pt x="815" y="299"/>
                  </a:cubicBezTo>
                  <a:cubicBezTo>
                    <a:pt x="815" y="299"/>
                    <a:pt x="815" y="299"/>
                    <a:pt x="815" y="299"/>
                  </a:cubicBezTo>
                  <a:cubicBezTo>
                    <a:pt x="815" y="299"/>
                    <a:pt x="815" y="299"/>
                    <a:pt x="815" y="299"/>
                  </a:cubicBezTo>
                  <a:cubicBezTo>
                    <a:pt x="815" y="298"/>
                    <a:pt x="815" y="298"/>
                    <a:pt x="815" y="298"/>
                  </a:cubicBezTo>
                  <a:cubicBezTo>
                    <a:pt x="815" y="298"/>
                    <a:pt x="815" y="298"/>
                    <a:pt x="815" y="298"/>
                  </a:cubicBezTo>
                  <a:cubicBezTo>
                    <a:pt x="815" y="298"/>
                    <a:pt x="815" y="298"/>
                    <a:pt x="815" y="298"/>
                  </a:cubicBezTo>
                  <a:cubicBezTo>
                    <a:pt x="815" y="298"/>
                    <a:pt x="815" y="298"/>
                    <a:pt x="815" y="298"/>
                  </a:cubicBezTo>
                  <a:cubicBezTo>
                    <a:pt x="815" y="298"/>
                    <a:pt x="815" y="298"/>
                    <a:pt x="815" y="298"/>
                  </a:cubicBezTo>
                  <a:cubicBezTo>
                    <a:pt x="816" y="298"/>
                    <a:pt x="816" y="298"/>
                    <a:pt x="816" y="298"/>
                  </a:cubicBezTo>
                  <a:cubicBezTo>
                    <a:pt x="816" y="298"/>
                    <a:pt x="816" y="298"/>
                    <a:pt x="816" y="298"/>
                  </a:cubicBezTo>
                  <a:cubicBezTo>
                    <a:pt x="816" y="298"/>
                    <a:pt x="816" y="298"/>
                    <a:pt x="816" y="298"/>
                  </a:cubicBezTo>
                  <a:cubicBezTo>
                    <a:pt x="816" y="298"/>
                    <a:pt x="816" y="298"/>
                    <a:pt x="816" y="298"/>
                  </a:cubicBezTo>
                  <a:cubicBezTo>
                    <a:pt x="816" y="298"/>
                    <a:pt x="816" y="298"/>
                    <a:pt x="816" y="298"/>
                  </a:cubicBezTo>
                  <a:cubicBezTo>
                    <a:pt x="816" y="297"/>
                    <a:pt x="816" y="297"/>
                    <a:pt x="816" y="297"/>
                  </a:cubicBezTo>
                  <a:cubicBezTo>
                    <a:pt x="816" y="297"/>
                    <a:pt x="816" y="297"/>
                    <a:pt x="816" y="297"/>
                  </a:cubicBezTo>
                  <a:cubicBezTo>
                    <a:pt x="816" y="297"/>
                    <a:pt x="816" y="297"/>
                    <a:pt x="816" y="297"/>
                  </a:cubicBezTo>
                  <a:cubicBezTo>
                    <a:pt x="816" y="297"/>
                    <a:pt x="816" y="297"/>
                    <a:pt x="816" y="297"/>
                  </a:cubicBezTo>
                  <a:cubicBezTo>
                    <a:pt x="816" y="297"/>
                    <a:pt x="816" y="297"/>
                    <a:pt x="816" y="297"/>
                  </a:cubicBezTo>
                  <a:cubicBezTo>
                    <a:pt x="816" y="297"/>
                    <a:pt x="816" y="297"/>
                    <a:pt x="816" y="297"/>
                  </a:cubicBezTo>
                  <a:cubicBezTo>
                    <a:pt x="816" y="297"/>
                    <a:pt x="816" y="297"/>
                    <a:pt x="816" y="297"/>
                  </a:cubicBezTo>
                  <a:cubicBezTo>
                    <a:pt x="819" y="245"/>
                    <a:pt x="823" y="194"/>
                    <a:pt x="826" y="142"/>
                  </a:cubicBezTo>
                  <a:cubicBezTo>
                    <a:pt x="826" y="143"/>
                    <a:pt x="826" y="143"/>
                    <a:pt x="826" y="143"/>
                  </a:cubicBezTo>
                  <a:cubicBezTo>
                    <a:pt x="826" y="143"/>
                    <a:pt x="826" y="143"/>
                    <a:pt x="826" y="143"/>
                  </a:cubicBezTo>
                  <a:cubicBezTo>
                    <a:pt x="825" y="144"/>
                    <a:pt x="825" y="144"/>
                    <a:pt x="825" y="144"/>
                  </a:cubicBezTo>
                  <a:cubicBezTo>
                    <a:pt x="825" y="144"/>
                    <a:pt x="825" y="144"/>
                    <a:pt x="825" y="144"/>
                  </a:cubicBezTo>
                  <a:cubicBezTo>
                    <a:pt x="825" y="144"/>
                    <a:pt x="825" y="144"/>
                    <a:pt x="825" y="144"/>
                  </a:cubicBezTo>
                  <a:cubicBezTo>
                    <a:pt x="825" y="144"/>
                    <a:pt x="825" y="144"/>
                    <a:pt x="825" y="144"/>
                  </a:cubicBezTo>
                  <a:cubicBezTo>
                    <a:pt x="824" y="145"/>
                    <a:pt x="824" y="145"/>
                    <a:pt x="824" y="145"/>
                  </a:cubicBezTo>
                  <a:cubicBezTo>
                    <a:pt x="824" y="145"/>
                    <a:pt x="824" y="145"/>
                    <a:pt x="824" y="145"/>
                  </a:cubicBezTo>
                  <a:cubicBezTo>
                    <a:pt x="824" y="145"/>
                    <a:pt x="823" y="146"/>
                    <a:pt x="823" y="146"/>
                  </a:cubicBezTo>
                  <a:cubicBezTo>
                    <a:pt x="823" y="146"/>
                    <a:pt x="823" y="146"/>
                    <a:pt x="823" y="146"/>
                  </a:cubicBezTo>
                  <a:cubicBezTo>
                    <a:pt x="822" y="146"/>
                    <a:pt x="822" y="146"/>
                    <a:pt x="821" y="146"/>
                  </a:cubicBezTo>
                  <a:cubicBezTo>
                    <a:pt x="821" y="146"/>
                    <a:pt x="821" y="146"/>
                    <a:pt x="821" y="146"/>
                  </a:cubicBezTo>
                  <a:cubicBezTo>
                    <a:pt x="820" y="146"/>
                    <a:pt x="820" y="147"/>
                    <a:pt x="819" y="147"/>
                  </a:cubicBezTo>
                  <a:cubicBezTo>
                    <a:pt x="819" y="147"/>
                    <a:pt x="819" y="147"/>
                    <a:pt x="819" y="147"/>
                  </a:cubicBezTo>
                  <a:cubicBezTo>
                    <a:pt x="818" y="147"/>
                    <a:pt x="818" y="147"/>
                    <a:pt x="817" y="147"/>
                  </a:cubicBezTo>
                  <a:cubicBezTo>
                    <a:pt x="816" y="147"/>
                    <a:pt x="815" y="147"/>
                    <a:pt x="813" y="147"/>
                  </a:cubicBezTo>
                  <a:cubicBezTo>
                    <a:pt x="813" y="147"/>
                    <a:pt x="812" y="147"/>
                    <a:pt x="811" y="147"/>
                  </a:cubicBezTo>
                  <a:cubicBezTo>
                    <a:pt x="811" y="147"/>
                    <a:pt x="810" y="147"/>
                    <a:pt x="810" y="147"/>
                  </a:cubicBezTo>
                  <a:cubicBezTo>
                    <a:pt x="809" y="147"/>
                    <a:pt x="809" y="147"/>
                    <a:pt x="808" y="147"/>
                  </a:cubicBezTo>
                  <a:cubicBezTo>
                    <a:pt x="807" y="148"/>
                    <a:pt x="807" y="148"/>
                    <a:pt x="807" y="148"/>
                  </a:cubicBezTo>
                  <a:cubicBezTo>
                    <a:pt x="807" y="148"/>
                    <a:pt x="806" y="148"/>
                    <a:pt x="806" y="148"/>
                  </a:cubicBezTo>
                  <a:cubicBezTo>
                    <a:pt x="805" y="148"/>
                    <a:pt x="803" y="148"/>
                    <a:pt x="802" y="148"/>
                  </a:cubicBezTo>
                  <a:cubicBezTo>
                    <a:pt x="801" y="148"/>
                    <a:pt x="800" y="148"/>
                    <a:pt x="800" y="148"/>
                  </a:cubicBezTo>
                  <a:cubicBezTo>
                    <a:pt x="797" y="148"/>
                    <a:pt x="795" y="148"/>
                    <a:pt x="792" y="148"/>
                  </a:cubicBezTo>
                  <a:cubicBezTo>
                    <a:pt x="791" y="148"/>
                    <a:pt x="790" y="148"/>
                    <a:pt x="789" y="148"/>
                  </a:cubicBezTo>
                  <a:cubicBezTo>
                    <a:pt x="789" y="148"/>
                    <a:pt x="788" y="148"/>
                    <a:pt x="787" y="148"/>
                  </a:cubicBezTo>
                  <a:cubicBezTo>
                    <a:pt x="787" y="148"/>
                    <a:pt x="786" y="148"/>
                    <a:pt x="786" y="148"/>
                  </a:cubicBezTo>
                  <a:cubicBezTo>
                    <a:pt x="784" y="148"/>
                    <a:pt x="783" y="148"/>
                    <a:pt x="781" y="148"/>
                  </a:cubicBezTo>
                  <a:cubicBezTo>
                    <a:pt x="777" y="148"/>
                    <a:pt x="774" y="148"/>
                    <a:pt x="770" y="148"/>
                  </a:cubicBezTo>
                  <a:cubicBezTo>
                    <a:pt x="766" y="148"/>
                    <a:pt x="762" y="148"/>
                    <a:pt x="758" y="148"/>
                  </a:cubicBezTo>
                  <a:cubicBezTo>
                    <a:pt x="753" y="148"/>
                    <a:pt x="748" y="148"/>
                    <a:pt x="743" y="149"/>
                  </a:cubicBezTo>
                  <a:cubicBezTo>
                    <a:pt x="739" y="149"/>
                    <a:pt x="733" y="149"/>
                    <a:pt x="728" y="149"/>
                  </a:cubicBezTo>
                  <a:cubicBezTo>
                    <a:pt x="723" y="149"/>
                    <a:pt x="718" y="149"/>
                    <a:pt x="713" y="149"/>
                  </a:cubicBezTo>
                  <a:cubicBezTo>
                    <a:pt x="707" y="149"/>
                    <a:pt x="702" y="149"/>
                    <a:pt x="697" y="149"/>
                  </a:cubicBezTo>
                  <a:cubicBezTo>
                    <a:pt x="691" y="149"/>
                    <a:pt x="686" y="149"/>
                    <a:pt x="680" y="149"/>
                  </a:cubicBezTo>
                  <a:cubicBezTo>
                    <a:pt x="675" y="149"/>
                    <a:pt x="669" y="149"/>
                    <a:pt x="664" y="149"/>
                  </a:cubicBezTo>
                  <a:cubicBezTo>
                    <a:pt x="658" y="149"/>
                    <a:pt x="653" y="149"/>
                    <a:pt x="648" y="149"/>
                  </a:cubicBezTo>
                  <a:cubicBezTo>
                    <a:pt x="643" y="150"/>
                    <a:pt x="637" y="150"/>
                    <a:pt x="632" y="150"/>
                  </a:cubicBezTo>
                  <a:cubicBezTo>
                    <a:pt x="629" y="150"/>
                    <a:pt x="625" y="150"/>
                    <a:pt x="622" y="150"/>
                  </a:cubicBezTo>
                  <a:cubicBezTo>
                    <a:pt x="621" y="150"/>
                    <a:pt x="620" y="150"/>
                    <a:pt x="619" y="150"/>
                  </a:cubicBezTo>
                  <a:cubicBezTo>
                    <a:pt x="615" y="150"/>
                    <a:pt x="611" y="150"/>
                    <a:pt x="607" y="150"/>
                  </a:cubicBezTo>
                  <a:cubicBezTo>
                    <a:pt x="604" y="150"/>
                    <a:pt x="600" y="150"/>
                    <a:pt x="597" y="150"/>
                  </a:cubicBezTo>
                  <a:cubicBezTo>
                    <a:pt x="596" y="150"/>
                    <a:pt x="596" y="150"/>
                    <a:pt x="596" y="150"/>
                  </a:cubicBezTo>
                  <a:cubicBezTo>
                    <a:pt x="595" y="150"/>
                    <a:pt x="593" y="150"/>
                    <a:pt x="592" y="150"/>
                  </a:cubicBezTo>
                  <a:cubicBezTo>
                    <a:pt x="591" y="150"/>
                    <a:pt x="591" y="150"/>
                    <a:pt x="590" y="150"/>
                  </a:cubicBezTo>
                  <a:cubicBezTo>
                    <a:pt x="589" y="150"/>
                    <a:pt x="588" y="150"/>
                    <a:pt x="587" y="150"/>
                  </a:cubicBezTo>
                  <a:cubicBezTo>
                    <a:pt x="587" y="150"/>
                    <a:pt x="587" y="150"/>
                    <a:pt x="587" y="150"/>
                  </a:cubicBezTo>
                  <a:cubicBezTo>
                    <a:pt x="586" y="150"/>
                    <a:pt x="586" y="150"/>
                    <a:pt x="586" y="150"/>
                  </a:cubicBezTo>
                  <a:cubicBezTo>
                    <a:pt x="585" y="150"/>
                    <a:pt x="584" y="150"/>
                    <a:pt x="583" y="150"/>
                  </a:cubicBezTo>
                  <a:cubicBezTo>
                    <a:pt x="582" y="150"/>
                    <a:pt x="582" y="150"/>
                    <a:pt x="582" y="150"/>
                  </a:cubicBezTo>
                  <a:cubicBezTo>
                    <a:pt x="582" y="150"/>
                    <a:pt x="582" y="150"/>
                    <a:pt x="582" y="150"/>
                  </a:cubicBezTo>
                  <a:cubicBezTo>
                    <a:pt x="582" y="150"/>
                    <a:pt x="582" y="150"/>
                    <a:pt x="582" y="150"/>
                  </a:cubicBezTo>
                  <a:cubicBezTo>
                    <a:pt x="580" y="150"/>
                    <a:pt x="578" y="151"/>
                    <a:pt x="576" y="151"/>
                  </a:cubicBezTo>
                  <a:cubicBezTo>
                    <a:pt x="575" y="151"/>
                    <a:pt x="575" y="151"/>
                    <a:pt x="575" y="151"/>
                  </a:cubicBezTo>
                  <a:cubicBezTo>
                    <a:pt x="574" y="151"/>
                    <a:pt x="574" y="151"/>
                    <a:pt x="574" y="151"/>
                  </a:cubicBezTo>
                  <a:cubicBezTo>
                    <a:pt x="573" y="151"/>
                    <a:pt x="573" y="151"/>
                    <a:pt x="572" y="151"/>
                  </a:cubicBezTo>
                  <a:cubicBezTo>
                    <a:pt x="572" y="151"/>
                    <a:pt x="572" y="151"/>
                    <a:pt x="572" y="151"/>
                  </a:cubicBezTo>
                  <a:cubicBezTo>
                    <a:pt x="571" y="151"/>
                    <a:pt x="571" y="151"/>
                    <a:pt x="571" y="151"/>
                  </a:cubicBezTo>
                  <a:cubicBezTo>
                    <a:pt x="571" y="151"/>
                    <a:pt x="571" y="151"/>
                    <a:pt x="571" y="151"/>
                  </a:cubicBezTo>
                  <a:cubicBezTo>
                    <a:pt x="571" y="151"/>
                    <a:pt x="571" y="151"/>
                    <a:pt x="571" y="151"/>
                  </a:cubicBezTo>
                  <a:cubicBezTo>
                    <a:pt x="570" y="151"/>
                    <a:pt x="570" y="151"/>
                    <a:pt x="570" y="151"/>
                  </a:cubicBezTo>
                  <a:cubicBezTo>
                    <a:pt x="569" y="151"/>
                    <a:pt x="569" y="151"/>
                    <a:pt x="569" y="151"/>
                  </a:cubicBezTo>
                  <a:cubicBezTo>
                    <a:pt x="568" y="151"/>
                    <a:pt x="568" y="151"/>
                    <a:pt x="568" y="151"/>
                  </a:cubicBezTo>
                  <a:cubicBezTo>
                    <a:pt x="568" y="151"/>
                    <a:pt x="568" y="151"/>
                    <a:pt x="568" y="151"/>
                  </a:cubicBezTo>
                  <a:cubicBezTo>
                    <a:pt x="567" y="151"/>
                    <a:pt x="567" y="151"/>
                    <a:pt x="567" y="151"/>
                  </a:cubicBezTo>
                  <a:cubicBezTo>
                    <a:pt x="566" y="151"/>
                    <a:pt x="566" y="151"/>
                    <a:pt x="566" y="151"/>
                  </a:cubicBezTo>
                  <a:cubicBezTo>
                    <a:pt x="565" y="151"/>
                    <a:pt x="565" y="151"/>
                    <a:pt x="565" y="151"/>
                  </a:cubicBezTo>
                  <a:cubicBezTo>
                    <a:pt x="565" y="151"/>
                    <a:pt x="565" y="151"/>
                    <a:pt x="565" y="151"/>
                  </a:cubicBezTo>
                  <a:cubicBezTo>
                    <a:pt x="565" y="151"/>
                    <a:pt x="565" y="151"/>
                    <a:pt x="565" y="151"/>
                  </a:cubicBezTo>
                  <a:cubicBezTo>
                    <a:pt x="564" y="151"/>
                    <a:pt x="564" y="151"/>
                    <a:pt x="564" y="151"/>
                  </a:cubicBezTo>
                  <a:cubicBezTo>
                    <a:pt x="563" y="151"/>
                    <a:pt x="563" y="151"/>
                    <a:pt x="563" y="151"/>
                  </a:cubicBezTo>
                  <a:cubicBezTo>
                    <a:pt x="562" y="152"/>
                    <a:pt x="562" y="152"/>
                    <a:pt x="562" y="152"/>
                  </a:cubicBezTo>
                  <a:cubicBezTo>
                    <a:pt x="562" y="152"/>
                    <a:pt x="562" y="152"/>
                    <a:pt x="562" y="152"/>
                  </a:cubicBezTo>
                  <a:cubicBezTo>
                    <a:pt x="561" y="152"/>
                    <a:pt x="561" y="152"/>
                    <a:pt x="561" y="152"/>
                  </a:cubicBezTo>
                  <a:cubicBezTo>
                    <a:pt x="560" y="152"/>
                    <a:pt x="560" y="152"/>
                    <a:pt x="559" y="152"/>
                  </a:cubicBezTo>
                  <a:cubicBezTo>
                    <a:pt x="559" y="152"/>
                    <a:pt x="559" y="152"/>
                    <a:pt x="559" y="152"/>
                  </a:cubicBezTo>
                  <a:cubicBezTo>
                    <a:pt x="559" y="152"/>
                    <a:pt x="559" y="152"/>
                    <a:pt x="559" y="152"/>
                  </a:cubicBezTo>
                  <a:cubicBezTo>
                    <a:pt x="559" y="152"/>
                    <a:pt x="559" y="152"/>
                    <a:pt x="559" y="152"/>
                  </a:cubicBezTo>
                  <a:cubicBezTo>
                    <a:pt x="558" y="152"/>
                    <a:pt x="558" y="152"/>
                    <a:pt x="558" y="152"/>
                  </a:cubicBezTo>
                  <a:cubicBezTo>
                    <a:pt x="558" y="152"/>
                    <a:pt x="558" y="152"/>
                    <a:pt x="557" y="152"/>
                  </a:cubicBezTo>
                  <a:cubicBezTo>
                    <a:pt x="556" y="152"/>
                    <a:pt x="556" y="152"/>
                    <a:pt x="556" y="152"/>
                  </a:cubicBezTo>
                  <a:cubicBezTo>
                    <a:pt x="556" y="152"/>
                    <a:pt x="556" y="152"/>
                    <a:pt x="556" y="152"/>
                  </a:cubicBezTo>
                  <a:cubicBezTo>
                    <a:pt x="556" y="153"/>
                    <a:pt x="555" y="153"/>
                    <a:pt x="554" y="153"/>
                  </a:cubicBezTo>
                  <a:cubicBezTo>
                    <a:pt x="554" y="153"/>
                    <a:pt x="554" y="153"/>
                    <a:pt x="554" y="153"/>
                  </a:cubicBezTo>
                  <a:cubicBezTo>
                    <a:pt x="554" y="153"/>
                    <a:pt x="554" y="153"/>
                    <a:pt x="554" y="153"/>
                  </a:cubicBezTo>
                  <a:cubicBezTo>
                    <a:pt x="553" y="153"/>
                    <a:pt x="553" y="153"/>
                    <a:pt x="553" y="153"/>
                  </a:cubicBezTo>
                  <a:cubicBezTo>
                    <a:pt x="552" y="153"/>
                    <a:pt x="552" y="153"/>
                    <a:pt x="552" y="153"/>
                  </a:cubicBezTo>
                  <a:cubicBezTo>
                    <a:pt x="552" y="154"/>
                    <a:pt x="552" y="154"/>
                    <a:pt x="552" y="154"/>
                  </a:cubicBezTo>
                  <a:cubicBezTo>
                    <a:pt x="551" y="154"/>
                    <a:pt x="551" y="154"/>
                    <a:pt x="551" y="154"/>
                  </a:cubicBezTo>
                  <a:cubicBezTo>
                    <a:pt x="551" y="154"/>
                    <a:pt x="551" y="154"/>
                    <a:pt x="551" y="154"/>
                  </a:cubicBezTo>
                  <a:cubicBezTo>
                    <a:pt x="551" y="154"/>
                    <a:pt x="551" y="154"/>
                    <a:pt x="551" y="154"/>
                  </a:cubicBezTo>
                  <a:cubicBezTo>
                    <a:pt x="550" y="154"/>
                    <a:pt x="550" y="154"/>
                    <a:pt x="550" y="154"/>
                  </a:cubicBezTo>
                  <a:cubicBezTo>
                    <a:pt x="550" y="154"/>
                    <a:pt x="550" y="154"/>
                    <a:pt x="550" y="154"/>
                  </a:cubicBezTo>
                  <a:cubicBezTo>
                    <a:pt x="550" y="154"/>
                    <a:pt x="550" y="154"/>
                    <a:pt x="550" y="154"/>
                  </a:cubicBezTo>
                  <a:cubicBezTo>
                    <a:pt x="549" y="155"/>
                    <a:pt x="549" y="155"/>
                    <a:pt x="549" y="155"/>
                  </a:cubicBezTo>
                  <a:cubicBezTo>
                    <a:pt x="549" y="155"/>
                    <a:pt x="549" y="155"/>
                    <a:pt x="549" y="155"/>
                  </a:cubicBezTo>
                  <a:cubicBezTo>
                    <a:pt x="549" y="155"/>
                    <a:pt x="549" y="155"/>
                    <a:pt x="549" y="155"/>
                  </a:cubicBezTo>
                  <a:cubicBezTo>
                    <a:pt x="549" y="155"/>
                    <a:pt x="549" y="155"/>
                    <a:pt x="549" y="155"/>
                  </a:cubicBezTo>
                  <a:cubicBezTo>
                    <a:pt x="548" y="155"/>
                    <a:pt x="548" y="155"/>
                    <a:pt x="548" y="155"/>
                  </a:cubicBezTo>
                  <a:cubicBezTo>
                    <a:pt x="548" y="155"/>
                    <a:pt x="548" y="155"/>
                    <a:pt x="548" y="155"/>
                  </a:cubicBezTo>
                  <a:cubicBezTo>
                    <a:pt x="548" y="155"/>
                    <a:pt x="548" y="155"/>
                    <a:pt x="548" y="155"/>
                  </a:cubicBezTo>
                  <a:cubicBezTo>
                    <a:pt x="548" y="155"/>
                    <a:pt x="548" y="155"/>
                    <a:pt x="548" y="155"/>
                  </a:cubicBezTo>
                  <a:cubicBezTo>
                    <a:pt x="548" y="155"/>
                    <a:pt x="548" y="155"/>
                    <a:pt x="548" y="155"/>
                  </a:cubicBezTo>
                  <a:cubicBezTo>
                    <a:pt x="548" y="156"/>
                    <a:pt x="548" y="156"/>
                    <a:pt x="548" y="156"/>
                  </a:cubicBezTo>
                  <a:cubicBezTo>
                    <a:pt x="547" y="156"/>
                    <a:pt x="547" y="156"/>
                    <a:pt x="547" y="156"/>
                  </a:cubicBezTo>
                  <a:cubicBezTo>
                    <a:pt x="547" y="156"/>
                    <a:pt x="547" y="156"/>
                    <a:pt x="547" y="156"/>
                  </a:cubicBezTo>
                  <a:cubicBezTo>
                    <a:pt x="547" y="156"/>
                    <a:pt x="547" y="156"/>
                    <a:pt x="547" y="156"/>
                  </a:cubicBezTo>
                  <a:cubicBezTo>
                    <a:pt x="547" y="156"/>
                    <a:pt x="547" y="156"/>
                    <a:pt x="547" y="156"/>
                  </a:cubicBezTo>
                  <a:cubicBezTo>
                    <a:pt x="547" y="156"/>
                    <a:pt x="547" y="156"/>
                    <a:pt x="547" y="156"/>
                  </a:cubicBezTo>
                  <a:cubicBezTo>
                    <a:pt x="547" y="156"/>
                    <a:pt x="547" y="156"/>
                    <a:pt x="547" y="156"/>
                  </a:cubicBezTo>
                  <a:cubicBezTo>
                    <a:pt x="546" y="156"/>
                    <a:pt x="546" y="156"/>
                    <a:pt x="546" y="156"/>
                  </a:cubicBezTo>
                  <a:cubicBezTo>
                    <a:pt x="546" y="157"/>
                    <a:pt x="546" y="157"/>
                    <a:pt x="546" y="157"/>
                  </a:cubicBezTo>
                  <a:cubicBezTo>
                    <a:pt x="546" y="157"/>
                    <a:pt x="546" y="157"/>
                    <a:pt x="546" y="157"/>
                  </a:cubicBezTo>
                  <a:cubicBezTo>
                    <a:pt x="546" y="157"/>
                    <a:pt x="546" y="157"/>
                    <a:pt x="546" y="157"/>
                  </a:cubicBezTo>
                  <a:cubicBezTo>
                    <a:pt x="546" y="157"/>
                    <a:pt x="546" y="157"/>
                    <a:pt x="546" y="157"/>
                  </a:cubicBezTo>
                  <a:cubicBezTo>
                    <a:pt x="546" y="157"/>
                    <a:pt x="546" y="157"/>
                    <a:pt x="546" y="157"/>
                  </a:cubicBezTo>
                  <a:cubicBezTo>
                    <a:pt x="546" y="157"/>
                    <a:pt x="546" y="157"/>
                    <a:pt x="546" y="157"/>
                  </a:cubicBezTo>
                  <a:cubicBezTo>
                    <a:pt x="546" y="157"/>
                    <a:pt x="546" y="157"/>
                    <a:pt x="546" y="157"/>
                  </a:cubicBezTo>
                  <a:cubicBezTo>
                    <a:pt x="546" y="157"/>
                    <a:pt x="546" y="157"/>
                    <a:pt x="546" y="157"/>
                  </a:cubicBezTo>
                  <a:cubicBezTo>
                    <a:pt x="545" y="157"/>
                    <a:pt x="545" y="157"/>
                    <a:pt x="545" y="157"/>
                  </a:cubicBezTo>
                  <a:cubicBezTo>
                    <a:pt x="545" y="158"/>
                    <a:pt x="545" y="158"/>
                    <a:pt x="545" y="158"/>
                  </a:cubicBezTo>
                  <a:cubicBezTo>
                    <a:pt x="545" y="158"/>
                    <a:pt x="545" y="158"/>
                    <a:pt x="545" y="158"/>
                  </a:cubicBezTo>
                  <a:cubicBezTo>
                    <a:pt x="545" y="158"/>
                    <a:pt x="545" y="158"/>
                    <a:pt x="545" y="158"/>
                  </a:cubicBezTo>
                  <a:cubicBezTo>
                    <a:pt x="545" y="158"/>
                    <a:pt x="545" y="158"/>
                    <a:pt x="545" y="158"/>
                  </a:cubicBezTo>
                  <a:cubicBezTo>
                    <a:pt x="545" y="158"/>
                    <a:pt x="545" y="158"/>
                    <a:pt x="545" y="158"/>
                  </a:cubicBezTo>
                  <a:cubicBezTo>
                    <a:pt x="545" y="158"/>
                    <a:pt x="545" y="158"/>
                    <a:pt x="545" y="158"/>
                  </a:cubicBezTo>
                  <a:cubicBezTo>
                    <a:pt x="545" y="158"/>
                    <a:pt x="545" y="158"/>
                    <a:pt x="545" y="158"/>
                  </a:cubicBezTo>
                  <a:cubicBezTo>
                    <a:pt x="545" y="159"/>
                    <a:pt x="545" y="159"/>
                    <a:pt x="545" y="159"/>
                  </a:cubicBezTo>
                  <a:cubicBezTo>
                    <a:pt x="545" y="159"/>
                    <a:pt x="545" y="159"/>
                    <a:pt x="545" y="159"/>
                  </a:cubicBezTo>
                  <a:cubicBezTo>
                    <a:pt x="545" y="159"/>
                    <a:pt x="545" y="159"/>
                    <a:pt x="545" y="159"/>
                  </a:cubicBezTo>
                  <a:cubicBezTo>
                    <a:pt x="544" y="159"/>
                    <a:pt x="544" y="159"/>
                    <a:pt x="544" y="159"/>
                  </a:cubicBezTo>
                  <a:cubicBezTo>
                    <a:pt x="544" y="159"/>
                    <a:pt x="544" y="159"/>
                    <a:pt x="544" y="159"/>
                  </a:cubicBezTo>
                  <a:cubicBezTo>
                    <a:pt x="544" y="160"/>
                    <a:pt x="544" y="160"/>
                    <a:pt x="544" y="160"/>
                  </a:cubicBezTo>
                  <a:cubicBezTo>
                    <a:pt x="544" y="160"/>
                    <a:pt x="544" y="160"/>
                    <a:pt x="544" y="160"/>
                  </a:cubicBezTo>
                  <a:cubicBezTo>
                    <a:pt x="544" y="160"/>
                    <a:pt x="544" y="160"/>
                    <a:pt x="544" y="160"/>
                  </a:cubicBezTo>
                  <a:cubicBezTo>
                    <a:pt x="544" y="160"/>
                    <a:pt x="544" y="160"/>
                    <a:pt x="544" y="160"/>
                  </a:cubicBezTo>
                  <a:cubicBezTo>
                    <a:pt x="544" y="160"/>
                    <a:pt x="544" y="160"/>
                    <a:pt x="544" y="160"/>
                  </a:cubicBezTo>
                  <a:cubicBezTo>
                    <a:pt x="542" y="230"/>
                    <a:pt x="542" y="230"/>
                    <a:pt x="542" y="230"/>
                  </a:cubicBezTo>
                  <a:cubicBezTo>
                    <a:pt x="541" y="230"/>
                    <a:pt x="540" y="230"/>
                    <a:pt x="539" y="230"/>
                  </a:cubicBezTo>
                  <a:cubicBezTo>
                    <a:pt x="537" y="231"/>
                    <a:pt x="535" y="231"/>
                    <a:pt x="533" y="231"/>
                  </a:cubicBezTo>
                  <a:cubicBezTo>
                    <a:pt x="533" y="231"/>
                    <a:pt x="533" y="231"/>
                    <a:pt x="533" y="231"/>
                  </a:cubicBezTo>
                  <a:cubicBezTo>
                    <a:pt x="531" y="232"/>
                    <a:pt x="528" y="232"/>
                    <a:pt x="526" y="232"/>
                  </a:cubicBezTo>
                  <a:cubicBezTo>
                    <a:pt x="525" y="232"/>
                    <a:pt x="525" y="232"/>
                    <a:pt x="525" y="232"/>
                  </a:cubicBezTo>
                  <a:cubicBezTo>
                    <a:pt x="523" y="233"/>
                    <a:pt x="521" y="233"/>
                    <a:pt x="518" y="233"/>
                  </a:cubicBezTo>
                  <a:cubicBezTo>
                    <a:pt x="513" y="234"/>
                    <a:pt x="508" y="234"/>
                    <a:pt x="503" y="234"/>
                  </a:cubicBezTo>
                  <a:cubicBezTo>
                    <a:pt x="503" y="234"/>
                    <a:pt x="503" y="234"/>
                    <a:pt x="503" y="234"/>
                  </a:cubicBezTo>
                  <a:cubicBezTo>
                    <a:pt x="500" y="234"/>
                    <a:pt x="497" y="235"/>
                    <a:pt x="495" y="235"/>
                  </a:cubicBezTo>
                  <a:cubicBezTo>
                    <a:pt x="495" y="235"/>
                    <a:pt x="495" y="235"/>
                    <a:pt x="495" y="235"/>
                  </a:cubicBezTo>
                  <a:cubicBezTo>
                    <a:pt x="492" y="235"/>
                    <a:pt x="489" y="235"/>
                    <a:pt x="487" y="235"/>
                  </a:cubicBezTo>
                  <a:cubicBezTo>
                    <a:pt x="481" y="235"/>
                    <a:pt x="475" y="235"/>
                    <a:pt x="470" y="235"/>
                  </a:cubicBezTo>
                  <a:cubicBezTo>
                    <a:pt x="467" y="235"/>
                    <a:pt x="464" y="234"/>
                    <a:pt x="462" y="234"/>
                  </a:cubicBezTo>
                  <a:cubicBezTo>
                    <a:pt x="461" y="234"/>
                    <a:pt x="461" y="234"/>
                    <a:pt x="461" y="234"/>
                  </a:cubicBezTo>
                  <a:cubicBezTo>
                    <a:pt x="459" y="234"/>
                    <a:pt x="456" y="234"/>
                    <a:pt x="454" y="234"/>
                  </a:cubicBezTo>
                  <a:cubicBezTo>
                    <a:pt x="451" y="233"/>
                    <a:pt x="448" y="233"/>
                    <a:pt x="446" y="233"/>
                  </a:cubicBezTo>
                  <a:cubicBezTo>
                    <a:pt x="446" y="233"/>
                    <a:pt x="446" y="233"/>
                    <a:pt x="446" y="233"/>
                  </a:cubicBezTo>
                  <a:cubicBezTo>
                    <a:pt x="443" y="233"/>
                    <a:pt x="441" y="232"/>
                    <a:pt x="439" y="232"/>
                  </a:cubicBezTo>
                  <a:cubicBezTo>
                    <a:pt x="438" y="232"/>
                    <a:pt x="438" y="232"/>
                    <a:pt x="438" y="232"/>
                  </a:cubicBezTo>
                  <a:cubicBezTo>
                    <a:pt x="438" y="232"/>
                    <a:pt x="438" y="232"/>
                    <a:pt x="438" y="232"/>
                  </a:cubicBezTo>
                  <a:cubicBezTo>
                    <a:pt x="434" y="231"/>
                    <a:pt x="429" y="230"/>
                    <a:pt x="425" y="230"/>
                  </a:cubicBezTo>
                  <a:cubicBezTo>
                    <a:pt x="424" y="229"/>
                    <a:pt x="423" y="229"/>
                    <a:pt x="421" y="229"/>
                  </a:cubicBezTo>
                  <a:cubicBezTo>
                    <a:pt x="421" y="229"/>
                    <a:pt x="421" y="229"/>
                    <a:pt x="421" y="229"/>
                  </a:cubicBezTo>
                  <a:cubicBezTo>
                    <a:pt x="420" y="228"/>
                    <a:pt x="419" y="228"/>
                    <a:pt x="418" y="228"/>
                  </a:cubicBezTo>
                  <a:cubicBezTo>
                    <a:pt x="418" y="228"/>
                    <a:pt x="418" y="228"/>
                    <a:pt x="418" y="228"/>
                  </a:cubicBezTo>
                  <a:cubicBezTo>
                    <a:pt x="417" y="227"/>
                    <a:pt x="416" y="227"/>
                    <a:pt x="416" y="227"/>
                  </a:cubicBezTo>
                  <a:cubicBezTo>
                    <a:pt x="415" y="226"/>
                    <a:pt x="415" y="226"/>
                    <a:pt x="415" y="226"/>
                  </a:cubicBezTo>
                  <a:cubicBezTo>
                    <a:pt x="414" y="226"/>
                    <a:pt x="413" y="226"/>
                    <a:pt x="412" y="225"/>
                  </a:cubicBezTo>
                  <a:cubicBezTo>
                    <a:pt x="411" y="225"/>
                    <a:pt x="411" y="225"/>
                    <a:pt x="410" y="225"/>
                  </a:cubicBezTo>
                  <a:cubicBezTo>
                    <a:pt x="411" y="211"/>
                    <a:pt x="411" y="198"/>
                    <a:pt x="411" y="185"/>
                  </a:cubicBezTo>
                  <a:cubicBezTo>
                    <a:pt x="411" y="184"/>
                    <a:pt x="411" y="184"/>
                    <a:pt x="411" y="183"/>
                  </a:cubicBezTo>
                  <a:cubicBezTo>
                    <a:pt x="411" y="182"/>
                    <a:pt x="411" y="182"/>
                    <a:pt x="411" y="182"/>
                  </a:cubicBezTo>
                  <a:cubicBezTo>
                    <a:pt x="411" y="182"/>
                    <a:pt x="411" y="182"/>
                    <a:pt x="410" y="181"/>
                  </a:cubicBezTo>
                  <a:cubicBezTo>
                    <a:pt x="410" y="181"/>
                    <a:pt x="410" y="181"/>
                    <a:pt x="410" y="181"/>
                  </a:cubicBezTo>
                  <a:cubicBezTo>
                    <a:pt x="410" y="181"/>
                    <a:pt x="410" y="181"/>
                    <a:pt x="410" y="181"/>
                  </a:cubicBezTo>
                  <a:cubicBezTo>
                    <a:pt x="409" y="180"/>
                    <a:pt x="409" y="180"/>
                    <a:pt x="409" y="180"/>
                  </a:cubicBezTo>
                  <a:cubicBezTo>
                    <a:pt x="408" y="179"/>
                    <a:pt x="408" y="179"/>
                    <a:pt x="408" y="179"/>
                  </a:cubicBezTo>
                  <a:cubicBezTo>
                    <a:pt x="407" y="178"/>
                    <a:pt x="407" y="178"/>
                    <a:pt x="407" y="178"/>
                  </a:cubicBezTo>
                  <a:cubicBezTo>
                    <a:pt x="407" y="178"/>
                    <a:pt x="407" y="178"/>
                    <a:pt x="407" y="178"/>
                  </a:cubicBezTo>
                  <a:cubicBezTo>
                    <a:pt x="407" y="178"/>
                    <a:pt x="407" y="178"/>
                    <a:pt x="407" y="178"/>
                  </a:cubicBezTo>
                  <a:cubicBezTo>
                    <a:pt x="406" y="177"/>
                    <a:pt x="406" y="177"/>
                    <a:pt x="406" y="177"/>
                  </a:cubicBezTo>
                  <a:cubicBezTo>
                    <a:pt x="406" y="177"/>
                    <a:pt x="405" y="177"/>
                    <a:pt x="405" y="177"/>
                  </a:cubicBezTo>
                  <a:cubicBezTo>
                    <a:pt x="404" y="176"/>
                    <a:pt x="404" y="176"/>
                    <a:pt x="404" y="176"/>
                  </a:cubicBezTo>
                  <a:cubicBezTo>
                    <a:pt x="403" y="176"/>
                    <a:pt x="403" y="176"/>
                    <a:pt x="402" y="175"/>
                  </a:cubicBezTo>
                  <a:cubicBezTo>
                    <a:pt x="402" y="175"/>
                    <a:pt x="402" y="175"/>
                    <a:pt x="402" y="175"/>
                  </a:cubicBezTo>
                  <a:cubicBezTo>
                    <a:pt x="401" y="175"/>
                    <a:pt x="401" y="175"/>
                    <a:pt x="401" y="175"/>
                  </a:cubicBezTo>
                  <a:cubicBezTo>
                    <a:pt x="400" y="174"/>
                    <a:pt x="400" y="174"/>
                    <a:pt x="399" y="174"/>
                  </a:cubicBezTo>
                  <a:cubicBezTo>
                    <a:pt x="398" y="174"/>
                    <a:pt x="398" y="174"/>
                    <a:pt x="397" y="173"/>
                  </a:cubicBezTo>
                  <a:cubicBezTo>
                    <a:pt x="397" y="173"/>
                    <a:pt x="397" y="173"/>
                    <a:pt x="396" y="173"/>
                  </a:cubicBezTo>
                  <a:cubicBezTo>
                    <a:pt x="395" y="173"/>
                    <a:pt x="395" y="173"/>
                    <a:pt x="395" y="173"/>
                  </a:cubicBezTo>
                  <a:cubicBezTo>
                    <a:pt x="395" y="172"/>
                    <a:pt x="395" y="172"/>
                    <a:pt x="395" y="172"/>
                  </a:cubicBezTo>
                  <a:cubicBezTo>
                    <a:pt x="394" y="172"/>
                    <a:pt x="394" y="172"/>
                    <a:pt x="393" y="172"/>
                  </a:cubicBezTo>
                  <a:cubicBezTo>
                    <a:pt x="393" y="172"/>
                    <a:pt x="393" y="172"/>
                    <a:pt x="393" y="172"/>
                  </a:cubicBezTo>
                  <a:cubicBezTo>
                    <a:pt x="392" y="172"/>
                    <a:pt x="392" y="172"/>
                    <a:pt x="392" y="172"/>
                  </a:cubicBezTo>
                  <a:cubicBezTo>
                    <a:pt x="392" y="172"/>
                    <a:pt x="392" y="172"/>
                    <a:pt x="392" y="172"/>
                  </a:cubicBezTo>
                  <a:cubicBezTo>
                    <a:pt x="392" y="171"/>
                    <a:pt x="391" y="171"/>
                    <a:pt x="391" y="171"/>
                  </a:cubicBezTo>
                  <a:cubicBezTo>
                    <a:pt x="390" y="171"/>
                    <a:pt x="390" y="171"/>
                    <a:pt x="389" y="171"/>
                  </a:cubicBezTo>
                  <a:cubicBezTo>
                    <a:pt x="389" y="171"/>
                    <a:pt x="389" y="171"/>
                    <a:pt x="389" y="171"/>
                  </a:cubicBezTo>
                  <a:cubicBezTo>
                    <a:pt x="389" y="171"/>
                    <a:pt x="389" y="171"/>
                    <a:pt x="389" y="171"/>
                  </a:cubicBezTo>
                  <a:cubicBezTo>
                    <a:pt x="388" y="171"/>
                    <a:pt x="388" y="171"/>
                    <a:pt x="388" y="171"/>
                  </a:cubicBezTo>
                  <a:cubicBezTo>
                    <a:pt x="388" y="171"/>
                    <a:pt x="387" y="170"/>
                    <a:pt x="387" y="170"/>
                  </a:cubicBezTo>
                  <a:cubicBezTo>
                    <a:pt x="387" y="170"/>
                    <a:pt x="386" y="170"/>
                    <a:pt x="386" y="170"/>
                  </a:cubicBezTo>
                  <a:cubicBezTo>
                    <a:pt x="386" y="170"/>
                    <a:pt x="385" y="170"/>
                    <a:pt x="385" y="170"/>
                  </a:cubicBezTo>
                  <a:cubicBezTo>
                    <a:pt x="384" y="170"/>
                    <a:pt x="384" y="170"/>
                    <a:pt x="384" y="170"/>
                  </a:cubicBezTo>
                  <a:cubicBezTo>
                    <a:pt x="384" y="170"/>
                    <a:pt x="384" y="170"/>
                    <a:pt x="384" y="170"/>
                  </a:cubicBezTo>
                  <a:cubicBezTo>
                    <a:pt x="384" y="170"/>
                    <a:pt x="384" y="170"/>
                    <a:pt x="384" y="170"/>
                  </a:cubicBezTo>
                  <a:cubicBezTo>
                    <a:pt x="383" y="170"/>
                    <a:pt x="383" y="169"/>
                    <a:pt x="382" y="169"/>
                  </a:cubicBezTo>
                  <a:cubicBezTo>
                    <a:pt x="382" y="169"/>
                    <a:pt x="382" y="169"/>
                    <a:pt x="381" y="169"/>
                  </a:cubicBezTo>
                  <a:cubicBezTo>
                    <a:pt x="381" y="169"/>
                    <a:pt x="380" y="169"/>
                    <a:pt x="380" y="169"/>
                  </a:cubicBezTo>
                  <a:cubicBezTo>
                    <a:pt x="380" y="169"/>
                    <a:pt x="380" y="169"/>
                    <a:pt x="380" y="169"/>
                  </a:cubicBezTo>
                  <a:cubicBezTo>
                    <a:pt x="380" y="169"/>
                    <a:pt x="380" y="169"/>
                    <a:pt x="380" y="169"/>
                  </a:cubicBezTo>
                  <a:cubicBezTo>
                    <a:pt x="380" y="169"/>
                    <a:pt x="380" y="169"/>
                    <a:pt x="380" y="169"/>
                  </a:cubicBezTo>
                  <a:cubicBezTo>
                    <a:pt x="379" y="169"/>
                    <a:pt x="379" y="169"/>
                    <a:pt x="379" y="169"/>
                  </a:cubicBezTo>
                  <a:cubicBezTo>
                    <a:pt x="379" y="169"/>
                    <a:pt x="378" y="169"/>
                    <a:pt x="378" y="169"/>
                  </a:cubicBezTo>
                  <a:cubicBezTo>
                    <a:pt x="377" y="168"/>
                    <a:pt x="377" y="168"/>
                    <a:pt x="377" y="168"/>
                  </a:cubicBezTo>
                  <a:cubicBezTo>
                    <a:pt x="376" y="168"/>
                    <a:pt x="376" y="168"/>
                    <a:pt x="375" y="168"/>
                  </a:cubicBezTo>
                  <a:cubicBezTo>
                    <a:pt x="375" y="168"/>
                    <a:pt x="375" y="168"/>
                    <a:pt x="374" y="168"/>
                  </a:cubicBezTo>
                  <a:cubicBezTo>
                    <a:pt x="374" y="168"/>
                    <a:pt x="374" y="168"/>
                    <a:pt x="373" y="168"/>
                  </a:cubicBezTo>
                  <a:cubicBezTo>
                    <a:pt x="373" y="168"/>
                    <a:pt x="372" y="168"/>
                    <a:pt x="372" y="168"/>
                  </a:cubicBezTo>
                  <a:cubicBezTo>
                    <a:pt x="372" y="168"/>
                    <a:pt x="371" y="168"/>
                    <a:pt x="371" y="168"/>
                  </a:cubicBezTo>
                  <a:cubicBezTo>
                    <a:pt x="370" y="167"/>
                    <a:pt x="370" y="167"/>
                    <a:pt x="370" y="167"/>
                  </a:cubicBezTo>
                  <a:cubicBezTo>
                    <a:pt x="370" y="167"/>
                    <a:pt x="370" y="167"/>
                    <a:pt x="370" y="167"/>
                  </a:cubicBezTo>
                  <a:cubicBezTo>
                    <a:pt x="370" y="167"/>
                    <a:pt x="370" y="167"/>
                    <a:pt x="370" y="167"/>
                  </a:cubicBezTo>
                  <a:cubicBezTo>
                    <a:pt x="369" y="167"/>
                    <a:pt x="369" y="167"/>
                    <a:pt x="368" y="167"/>
                  </a:cubicBezTo>
                  <a:cubicBezTo>
                    <a:pt x="368" y="167"/>
                    <a:pt x="368" y="167"/>
                    <a:pt x="367" y="167"/>
                  </a:cubicBezTo>
                  <a:cubicBezTo>
                    <a:pt x="367" y="167"/>
                    <a:pt x="366" y="167"/>
                    <a:pt x="366" y="167"/>
                  </a:cubicBezTo>
                  <a:cubicBezTo>
                    <a:pt x="366" y="167"/>
                    <a:pt x="365" y="167"/>
                    <a:pt x="365" y="167"/>
                  </a:cubicBezTo>
                  <a:cubicBezTo>
                    <a:pt x="364" y="167"/>
                    <a:pt x="364" y="167"/>
                    <a:pt x="364" y="167"/>
                  </a:cubicBezTo>
                  <a:cubicBezTo>
                    <a:pt x="363" y="167"/>
                    <a:pt x="363" y="167"/>
                    <a:pt x="363" y="167"/>
                  </a:cubicBezTo>
                  <a:cubicBezTo>
                    <a:pt x="363" y="167"/>
                    <a:pt x="363" y="167"/>
                    <a:pt x="362" y="167"/>
                  </a:cubicBezTo>
                  <a:cubicBezTo>
                    <a:pt x="362" y="167"/>
                    <a:pt x="361" y="167"/>
                    <a:pt x="361" y="167"/>
                  </a:cubicBezTo>
                  <a:cubicBezTo>
                    <a:pt x="361" y="167"/>
                    <a:pt x="361" y="167"/>
                    <a:pt x="361" y="167"/>
                  </a:cubicBezTo>
                  <a:cubicBezTo>
                    <a:pt x="360" y="167"/>
                    <a:pt x="360" y="167"/>
                    <a:pt x="360" y="167"/>
                  </a:cubicBezTo>
                  <a:cubicBezTo>
                    <a:pt x="360" y="167"/>
                    <a:pt x="360" y="167"/>
                    <a:pt x="360" y="167"/>
                  </a:cubicBezTo>
                  <a:cubicBezTo>
                    <a:pt x="359" y="166"/>
                    <a:pt x="359" y="166"/>
                    <a:pt x="359" y="166"/>
                  </a:cubicBezTo>
                  <a:cubicBezTo>
                    <a:pt x="359" y="166"/>
                    <a:pt x="359" y="166"/>
                    <a:pt x="359" y="166"/>
                  </a:cubicBezTo>
                  <a:cubicBezTo>
                    <a:pt x="359" y="166"/>
                    <a:pt x="359" y="166"/>
                    <a:pt x="359" y="166"/>
                  </a:cubicBezTo>
                  <a:cubicBezTo>
                    <a:pt x="359" y="166"/>
                    <a:pt x="359" y="166"/>
                    <a:pt x="359" y="166"/>
                  </a:cubicBezTo>
                  <a:cubicBezTo>
                    <a:pt x="358" y="166"/>
                    <a:pt x="358" y="166"/>
                    <a:pt x="358" y="166"/>
                  </a:cubicBezTo>
                  <a:cubicBezTo>
                    <a:pt x="358" y="166"/>
                    <a:pt x="358" y="166"/>
                    <a:pt x="358" y="166"/>
                  </a:cubicBezTo>
                  <a:cubicBezTo>
                    <a:pt x="358" y="166"/>
                    <a:pt x="358" y="166"/>
                    <a:pt x="358" y="166"/>
                  </a:cubicBezTo>
                  <a:cubicBezTo>
                    <a:pt x="358" y="166"/>
                    <a:pt x="358" y="166"/>
                    <a:pt x="358" y="166"/>
                  </a:cubicBezTo>
                  <a:cubicBezTo>
                    <a:pt x="358" y="166"/>
                    <a:pt x="358" y="166"/>
                    <a:pt x="358" y="166"/>
                  </a:cubicBezTo>
                  <a:cubicBezTo>
                    <a:pt x="357" y="166"/>
                    <a:pt x="357" y="166"/>
                    <a:pt x="357" y="166"/>
                  </a:cubicBezTo>
                  <a:cubicBezTo>
                    <a:pt x="357" y="166"/>
                    <a:pt x="357" y="166"/>
                    <a:pt x="357" y="166"/>
                  </a:cubicBezTo>
                  <a:cubicBezTo>
                    <a:pt x="357" y="166"/>
                    <a:pt x="357" y="166"/>
                    <a:pt x="357" y="166"/>
                  </a:cubicBezTo>
                  <a:cubicBezTo>
                    <a:pt x="356" y="166"/>
                    <a:pt x="356" y="166"/>
                    <a:pt x="356" y="166"/>
                  </a:cubicBezTo>
                  <a:cubicBezTo>
                    <a:pt x="356" y="166"/>
                    <a:pt x="356" y="166"/>
                    <a:pt x="356" y="166"/>
                  </a:cubicBezTo>
                  <a:cubicBezTo>
                    <a:pt x="356" y="166"/>
                    <a:pt x="356" y="166"/>
                    <a:pt x="356" y="166"/>
                  </a:cubicBezTo>
                  <a:cubicBezTo>
                    <a:pt x="356" y="166"/>
                    <a:pt x="356" y="166"/>
                    <a:pt x="356" y="166"/>
                  </a:cubicBezTo>
                  <a:cubicBezTo>
                    <a:pt x="355" y="166"/>
                    <a:pt x="355" y="166"/>
                    <a:pt x="355" y="166"/>
                  </a:cubicBezTo>
                  <a:cubicBezTo>
                    <a:pt x="355" y="166"/>
                    <a:pt x="355" y="166"/>
                    <a:pt x="355" y="166"/>
                  </a:cubicBezTo>
                  <a:cubicBezTo>
                    <a:pt x="355" y="166"/>
                    <a:pt x="355" y="166"/>
                    <a:pt x="355" y="166"/>
                  </a:cubicBezTo>
                  <a:cubicBezTo>
                    <a:pt x="354" y="166"/>
                    <a:pt x="354" y="166"/>
                    <a:pt x="354" y="166"/>
                  </a:cubicBezTo>
                  <a:cubicBezTo>
                    <a:pt x="354" y="166"/>
                    <a:pt x="354" y="166"/>
                    <a:pt x="354" y="166"/>
                  </a:cubicBezTo>
                  <a:cubicBezTo>
                    <a:pt x="354" y="166"/>
                    <a:pt x="354" y="166"/>
                    <a:pt x="354" y="166"/>
                  </a:cubicBezTo>
                  <a:cubicBezTo>
                    <a:pt x="353" y="166"/>
                    <a:pt x="353" y="166"/>
                    <a:pt x="353" y="166"/>
                  </a:cubicBezTo>
                  <a:cubicBezTo>
                    <a:pt x="352" y="166"/>
                    <a:pt x="352" y="166"/>
                    <a:pt x="352" y="166"/>
                  </a:cubicBezTo>
                  <a:cubicBezTo>
                    <a:pt x="351" y="167"/>
                    <a:pt x="351" y="167"/>
                    <a:pt x="351" y="167"/>
                  </a:cubicBezTo>
                  <a:cubicBezTo>
                    <a:pt x="351" y="167"/>
                    <a:pt x="351" y="167"/>
                    <a:pt x="351" y="167"/>
                  </a:cubicBezTo>
                  <a:cubicBezTo>
                    <a:pt x="351" y="167"/>
                    <a:pt x="351" y="167"/>
                    <a:pt x="351" y="167"/>
                  </a:cubicBezTo>
                  <a:cubicBezTo>
                    <a:pt x="350" y="167"/>
                    <a:pt x="350" y="167"/>
                    <a:pt x="350" y="167"/>
                  </a:cubicBezTo>
                  <a:cubicBezTo>
                    <a:pt x="350" y="167"/>
                    <a:pt x="349" y="167"/>
                    <a:pt x="349" y="167"/>
                  </a:cubicBezTo>
                  <a:cubicBezTo>
                    <a:pt x="348" y="167"/>
                    <a:pt x="348" y="167"/>
                    <a:pt x="347" y="167"/>
                  </a:cubicBezTo>
                  <a:cubicBezTo>
                    <a:pt x="347" y="167"/>
                    <a:pt x="346" y="167"/>
                    <a:pt x="346" y="167"/>
                  </a:cubicBezTo>
                  <a:cubicBezTo>
                    <a:pt x="345" y="167"/>
                    <a:pt x="345" y="167"/>
                    <a:pt x="344" y="167"/>
                  </a:cubicBezTo>
                  <a:cubicBezTo>
                    <a:pt x="343" y="167"/>
                    <a:pt x="342" y="167"/>
                    <a:pt x="341" y="167"/>
                  </a:cubicBezTo>
                  <a:cubicBezTo>
                    <a:pt x="341" y="167"/>
                    <a:pt x="341" y="167"/>
                    <a:pt x="341" y="167"/>
                  </a:cubicBezTo>
                  <a:cubicBezTo>
                    <a:pt x="340" y="167"/>
                    <a:pt x="340" y="167"/>
                    <a:pt x="340" y="167"/>
                  </a:cubicBezTo>
                  <a:cubicBezTo>
                    <a:pt x="339" y="167"/>
                    <a:pt x="339" y="167"/>
                    <a:pt x="338" y="168"/>
                  </a:cubicBezTo>
                  <a:cubicBezTo>
                    <a:pt x="337" y="168"/>
                    <a:pt x="336" y="168"/>
                    <a:pt x="335" y="168"/>
                  </a:cubicBezTo>
                  <a:cubicBezTo>
                    <a:pt x="333" y="168"/>
                    <a:pt x="332" y="168"/>
                    <a:pt x="331" y="168"/>
                  </a:cubicBezTo>
                  <a:cubicBezTo>
                    <a:pt x="330" y="168"/>
                    <a:pt x="330" y="168"/>
                    <a:pt x="330" y="168"/>
                  </a:cubicBezTo>
                  <a:cubicBezTo>
                    <a:pt x="328" y="169"/>
                    <a:pt x="326" y="169"/>
                    <a:pt x="324" y="169"/>
                  </a:cubicBezTo>
                  <a:cubicBezTo>
                    <a:pt x="323" y="169"/>
                    <a:pt x="322" y="169"/>
                    <a:pt x="321" y="169"/>
                  </a:cubicBezTo>
                  <a:cubicBezTo>
                    <a:pt x="319" y="170"/>
                    <a:pt x="316" y="170"/>
                    <a:pt x="313" y="170"/>
                  </a:cubicBezTo>
                  <a:cubicBezTo>
                    <a:pt x="313" y="170"/>
                    <a:pt x="313" y="170"/>
                    <a:pt x="313" y="170"/>
                  </a:cubicBezTo>
                  <a:cubicBezTo>
                    <a:pt x="312" y="171"/>
                    <a:pt x="311" y="171"/>
                    <a:pt x="311" y="171"/>
                  </a:cubicBezTo>
                  <a:cubicBezTo>
                    <a:pt x="309" y="171"/>
                    <a:pt x="307" y="171"/>
                    <a:pt x="305" y="171"/>
                  </a:cubicBezTo>
                  <a:cubicBezTo>
                    <a:pt x="305" y="172"/>
                    <a:pt x="304" y="172"/>
                    <a:pt x="304" y="172"/>
                  </a:cubicBezTo>
                  <a:cubicBezTo>
                    <a:pt x="303" y="172"/>
                    <a:pt x="301" y="172"/>
                    <a:pt x="300" y="172"/>
                  </a:cubicBezTo>
                  <a:cubicBezTo>
                    <a:pt x="298" y="172"/>
                    <a:pt x="296" y="173"/>
                    <a:pt x="294" y="173"/>
                  </a:cubicBezTo>
                  <a:cubicBezTo>
                    <a:pt x="293" y="173"/>
                    <a:pt x="293" y="173"/>
                    <a:pt x="292" y="173"/>
                  </a:cubicBezTo>
                  <a:cubicBezTo>
                    <a:pt x="291" y="173"/>
                    <a:pt x="291" y="174"/>
                    <a:pt x="291" y="174"/>
                  </a:cubicBezTo>
                  <a:cubicBezTo>
                    <a:pt x="288" y="174"/>
                    <a:pt x="285" y="174"/>
                    <a:pt x="282" y="175"/>
                  </a:cubicBezTo>
                  <a:cubicBezTo>
                    <a:pt x="281" y="175"/>
                    <a:pt x="281" y="175"/>
                    <a:pt x="281" y="175"/>
                  </a:cubicBezTo>
                  <a:cubicBezTo>
                    <a:pt x="277" y="176"/>
                    <a:pt x="273" y="176"/>
                    <a:pt x="270" y="177"/>
                  </a:cubicBezTo>
                  <a:cubicBezTo>
                    <a:pt x="270" y="177"/>
                    <a:pt x="270" y="177"/>
                    <a:pt x="270" y="177"/>
                  </a:cubicBezTo>
                  <a:cubicBezTo>
                    <a:pt x="270" y="177"/>
                    <a:pt x="270" y="177"/>
                    <a:pt x="270" y="177"/>
                  </a:cubicBezTo>
                  <a:cubicBezTo>
                    <a:pt x="262" y="178"/>
                    <a:pt x="255" y="179"/>
                    <a:pt x="247" y="180"/>
                  </a:cubicBezTo>
                  <a:cubicBezTo>
                    <a:pt x="247" y="180"/>
                    <a:pt x="247" y="180"/>
                    <a:pt x="247" y="180"/>
                  </a:cubicBezTo>
                  <a:cubicBezTo>
                    <a:pt x="246" y="181"/>
                    <a:pt x="246" y="181"/>
                    <a:pt x="246" y="181"/>
                  </a:cubicBezTo>
                  <a:cubicBezTo>
                    <a:pt x="243" y="181"/>
                    <a:pt x="241" y="181"/>
                    <a:pt x="238" y="182"/>
                  </a:cubicBezTo>
                  <a:cubicBezTo>
                    <a:pt x="238" y="182"/>
                    <a:pt x="237" y="182"/>
                    <a:pt x="236" y="182"/>
                  </a:cubicBezTo>
                  <a:cubicBezTo>
                    <a:pt x="236" y="182"/>
                    <a:pt x="236" y="182"/>
                    <a:pt x="235" y="182"/>
                  </a:cubicBezTo>
                  <a:cubicBezTo>
                    <a:pt x="234" y="182"/>
                    <a:pt x="233" y="183"/>
                    <a:pt x="233" y="183"/>
                  </a:cubicBezTo>
                  <a:cubicBezTo>
                    <a:pt x="234" y="85"/>
                    <a:pt x="234" y="85"/>
                    <a:pt x="234" y="85"/>
                  </a:cubicBezTo>
                  <a:cubicBezTo>
                    <a:pt x="234" y="83"/>
                    <a:pt x="233" y="81"/>
                    <a:pt x="232" y="78"/>
                  </a:cubicBezTo>
                  <a:cubicBezTo>
                    <a:pt x="232" y="76"/>
                    <a:pt x="231" y="74"/>
                    <a:pt x="229" y="72"/>
                  </a:cubicBezTo>
                  <a:cubicBezTo>
                    <a:pt x="228" y="70"/>
                    <a:pt x="226" y="68"/>
                    <a:pt x="224" y="65"/>
                  </a:cubicBezTo>
                  <a:cubicBezTo>
                    <a:pt x="222" y="63"/>
                    <a:pt x="220" y="61"/>
                    <a:pt x="217" y="59"/>
                  </a:cubicBezTo>
                  <a:cubicBezTo>
                    <a:pt x="216" y="59"/>
                    <a:pt x="215" y="58"/>
                    <a:pt x="214" y="58"/>
                  </a:cubicBezTo>
                  <a:cubicBezTo>
                    <a:pt x="214" y="57"/>
                    <a:pt x="214" y="57"/>
                    <a:pt x="214" y="57"/>
                  </a:cubicBezTo>
                  <a:cubicBezTo>
                    <a:pt x="213" y="57"/>
                    <a:pt x="213" y="57"/>
                    <a:pt x="213" y="57"/>
                  </a:cubicBezTo>
                  <a:cubicBezTo>
                    <a:pt x="213" y="57"/>
                    <a:pt x="212" y="56"/>
                    <a:pt x="211" y="56"/>
                  </a:cubicBezTo>
                  <a:cubicBezTo>
                    <a:pt x="211" y="56"/>
                    <a:pt x="211" y="56"/>
                    <a:pt x="211" y="56"/>
                  </a:cubicBezTo>
                  <a:cubicBezTo>
                    <a:pt x="210" y="55"/>
                    <a:pt x="210" y="55"/>
                    <a:pt x="210" y="55"/>
                  </a:cubicBezTo>
                  <a:cubicBezTo>
                    <a:pt x="209" y="55"/>
                    <a:pt x="208" y="55"/>
                    <a:pt x="208" y="55"/>
                  </a:cubicBezTo>
                  <a:cubicBezTo>
                    <a:pt x="207" y="54"/>
                    <a:pt x="207" y="54"/>
                    <a:pt x="207" y="54"/>
                  </a:cubicBezTo>
                  <a:cubicBezTo>
                    <a:pt x="206" y="54"/>
                    <a:pt x="206" y="54"/>
                    <a:pt x="206" y="54"/>
                  </a:cubicBezTo>
                  <a:cubicBezTo>
                    <a:pt x="206" y="54"/>
                    <a:pt x="206" y="54"/>
                    <a:pt x="206" y="54"/>
                  </a:cubicBezTo>
                  <a:cubicBezTo>
                    <a:pt x="205" y="54"/>
                    <a:pt x="205" y="54"/>
                    <a:pt x="205" y="54"/>
                  </a:cubicBezTo>
                  <a:cubicBezTo>
                    <a:pt x="204" y="53"/>
                    <a:pt x="204" y="53"/>
                    <a:pt x="203" y="53"/>
                  </a:cubicBezTo>
                  <a:cubicBezTo>
                    <a:pt x="202" y="53"/>
                    <a:pt x="202" y="53"/>
                    <a:pt x="202" y="53"/>
                  </a:cubicBezTo>
                  <a:cubicBezTo>
                    <a:pt x="201" y="52"/>
                    <a:pt x="201" y="52"/>
                    <a:pt x="201" y="52"/>
                  </a:cubicBezTo>
                  <a:cubicBezTo>
                    <a:pt x="200" y="52"/>
                    <a:pt x="200" y="52"/>
                    <a:pt x="199" y="52"/>
                  </a:cubicBezTo>
                  <a:cubicBezTo>
                    <a:pt x="199" y="52"/>
                    <a:pt x="199" y="52"/>
                    <a:pt x="199" y="52"/>
                  </a:cubicBezTo>
                  <a:cubicBezTo>
                    <a:pt x="199" y="52"/>
                    <a:pt x="199" y="52"/>
                    <a:pt x="199" y="52"/>
                  </a:cubicBezTo>
                  <a:cubicBezTo>
                    <a:pt x="198" y="52"/>
                    <a:pt x="198" y="52"/>
                    <a:pt x="198" y="52"/>
                  </a:cubicBezTo>
                  <a:cubicBezTo>
                    <a:pt x="197" y="51"/>
                    <a:pt x="197" y="51"/>
                    <a:pt x="197" y="51"/>
                  </a:cubicBezTo>
                  <a:cubicBezTo>
                    <a:pt x="196" y="51"/>
                    <a:pt x="196" y="51"/>
                    <a:pt x="196" y="51"/>
                  </a:cubicBezTo>
                  <a:cubicBezTo>
                    <a:pt x="195" y="51"/>
                    <a:pt x="195" y="51"/>
                    <a:pt x="195" y="51"/>
                  </a:cubicBezTo>
                  <a:cubicBezTo>
                    <a:pt x="194" y="51"/>
                    <a:pt x="194" y="51"/>
                    <a:pt x="194" y="51"/>
                  </a:cubicBezTo>
                  <a:cubicBezTo>
                    <a:pt x="193" y="51"/>
                    <a:pt x="193" y="51"/>
                    <a:pt x="193" y="51"/>
                  </a:cubicBezTo>
                  <a:cubicBezTo>
                    <a:pt x="192" y="50"/>
                    <a:pt x="192" y="50"/>
                    <a:pt x="192" y="50"/>
                  </a:cubicBezTo>
                  <a:cubicBezTo>
                    <a:pt x="191" y="50"/>
                    <a:pt x="191" y="50"/>
                    <a:pt x="191" y="50"/>
                  </a:cubicBezTo>
                  <a:cubicBezTo>
                    <a:pt x="191" y="50"/>
                    <a:pt x="191" y="50"/>
                    <a:pt x="191" y="50"/>
                  </a:cubicBezTo>
                  <a:cubicBezTo>
                    <a:pt x="191" y="50"/>
                    <a:pt x="191" y="50"/>
                    <a:pt x="191" y="50"/>
                  </a:cubicBezTo>
                  <a:cubicBezTo>
                    <a:pt x="191" y="50"/>
                    <a:pt x="191" y="50"/>
                    <a:pt x="191" y="50"/>
                  </a:cubicBezTo>
                  <a:cubicBezTo>
                    <a:pt x="190" y="50"/>
                    <a:pt x="190" y="50"/>
                    <a:pt x="190" y="50"/>
                  </a:cubicBezTo>
                  <a:cubicBezTo>
                    <a:pt x="189" y="50"/>
                    <a:pt x="189" y="50"/>
                    <a:pt x="189" y="50"/>
                  </a:cubicBezTo>
                  <a:cubicBezTo>
                    <a:pt x="188" y="50"/>
                    <a:pt x="188" y="50"/>
                    <a:pt x="188" y="50"/>
                  </a:cubicBezTo>
                  <a:cubicBezTo>
                    <a:pt x="187" y="50"/>
                    <a:pt x="187" y="50"/>
                    <a:pt x="187" y="50"/>
                  </a:cubicBezTo>
                  <a:cubicBezTo>
                    <a:pt x="186" y="49"/>
                    <a:pt x="186" y="49"/>
                    <a:pt x="186" y="49"/>
                  </a:cubicBezTo>
                  <a:cubicBezTo>
                    <a:pt x="185" y="49"/>
                    <a:pt x="185" y="49"/>
                    <a:pt x="185" y="49"/>
                  </a:cubicBezTo>
                  <a:cubicBezTo>
                    <a:pt x="184" y="49"/>
                    <a:pt x="184" y="49"/>
                    <a:pt x="184" y="49"/>
                  </a:cubicBezTo>
                  <a:cubicBezTo>
                    <a:pt x="183" y="49"/>
                    <a:pt x="183" y="49"/>
                    <a:pt x="183" y="49"/>
                  </a:cubicBezTo>
                  <a:cubicBezTo>
                    <a:pt x="182" y="49"/>
                    <a:pt x="182" y="49"/>
                    <a:pt x="182" y="49"/>
                  </a:cubicBezTo>
                  <a:cubicBezTo>
                    <a:pt x="182" y="49"/>
                    <a:pt x="182" y="49"/>
                    <a:pt x="182" y="49"/>
                  </a:cubicBezTo>
                  <a:cubicBezTo>
                    <a:pt x="182" y="49"/>
                    <a:pt x="182" y="49"/>
                    <a:pt x="182" y="49"/>
                  </a:cubicBezTo>
                  <a:cubicBezTo>
                    <a:pt x="181" y="49"/>
                    <a:pt x="181" y="49"/>
                    <a:pt x="181" y="49"/>
                  </a:cubicBezTo>
                  <a:cubicBezTo>
                    <a:pt x="180" y="49"/>
                    <a:pt x="180" y="49"/>
                    <a:pt x="180" y="49"/>
                  </a:cubicBezTo>
                  <a:cubicBezTo>
                    <a:pt x="179" y="49"/>
                    <a:pt x="179" y="49"/>
                    <a:pt x="179" y="49"/>
                  </a:cubicBezTo>
                  <a:cubicBezTo>
                    <a:pt x="178" y="48"/>
                    <a:pt x="178" y="48"/>
                    <a:pt x="178" y="48"/>
                  </a:cubicBezTo>
                  <a:cubicBezTo>
                    <a:pt x="178" y="48"/>
                    <a:pt x="177" y="48"/>
                    <a:pt x="177" y="48"/>
                  </a:cubicBezTo>
                  <a:cubicBezTo>
                    <a:pt x="177" y="48"/>
                    <a:pt x="176" y="48"/>
                    <a:pt x="176" y="48"/>
                  </a:cubicBezTo>
                  <a:cubicBezTo>
                    <a:pt x="176" y="48"/>
                    <a:pt x="175" y="48"/>
                    <a:pt x="175" y="48"/>
                  </a:cubicBezTo>
                  <a:cubicBezTo>
                    <a:pt x="174" y="48"/>
                    <a:pt x="174" y="48"/>
                    <a:pt x="174" y="48"/>
                  </a:cubicBezTo>
                  <a:cubicBezTo>
                    <a:pt x="173" y="48"/>
                    <a:pt x="173" y="48"/>
                    <a:pt x="173" y="48"/>
                  </a:cubicBezTo>
                  <a:cubicBezTo>
                    <a:pt x="172" y="48"/>
                    <a:pt x="172" y="48"/>
                    <a:pt x="171" y="48"/>
                  </a:cubicBezTo>
                  <a:cubicBezTo>
                    <a:pt x="171" y="48"/>
                    <a:pt x="171" y="48"/>
                    <a:pt x="170" y="48"/>
                  </a:cubicBezTo>
                  <a:cubicBezTo>
                    <a:pt x="170" y="48"/>
                    <a:pt x="170" y="48"/>
                    <a:pt x="169" y="48"/>
                  </a:cubicBezTo>
                  <a:cubicBezTo>
                    <a:pt x="169" y="48"/>
                    <a:pt x="168" y="48"/>
                    <a:pt x="168" y="48"/>
                  </a:cubicBezTo>
                  <a:cubicBezTo>
                    <a:pt x="168" y="48"/>
                    <a:pt x="167" y="48"/>
                    <a:pt x="167" y="48"/>
                  </a:cubicBezTo>
                  <a:cubicBezTo>
                    <a:pt x="166" y="48"/>
                    <a:pt x="166" y="48"/>
                    <a:pt x="165" y="48"/>
                  </a:cubicBezTo>
                  <a:cubicBezTo>
                    <a:pt x="165" y="48"/>
                    <a:pt x="165" y="48"/>
                    <a:pt x="165" y="48"/>
                  </a:cubicBezTo>
                  <a:cubicBezTo>
                    <a:pt x="165" y="48"/>
                    <a:pt x="165" y="48"/>
                    <a:pt x="165" y="48"/>
                  </a:cubicBezTo>
                  <a:cubicBezTo>
                    <a:pt x="164" y="48"/>
                    <a:pt x="164" y="48"/>
                    <a:pt x="164" y="48"/>
                  </a:cubicBezTo>
                  <a:cubicBezTo>
                    <a:pt x="164" y="48"/>
                    <a:pt x="163" y="48"/>
                    <a:pt x="163" y="48"/>
                  </a:cubicBezTo>
                  <a:cubicBezTo>
                    <a:pt x="163" y="48"/>
                    <a:pt x="162" y="48"/>
                    <a:pt x="162" y="48"/>
                  </a:cubicBezTo>
                  <a:cubicBezTo>
                    <a:pt x="161" y="48"/>
                    <a:pt x="161" y="48"/>
                    <a:pt x="160" y="48"/>
                  </a:cubicBezTo>
                  <a:cubicBezTo>
                    <a:pt x="160" y="48"/>
                    <a:pt x="160" y="48"/>
                    <a:pt x="159" y="48"/>
                  </a:cubicBezTo>
                  <a:cubicBezTo>
                    <a:pt x="158" y="48"/>
                    <a:pt x="158" y="48"/>
                    <a:pt x="158" y="48"/>
                  </a:cubicBezTo>
                  <a:cubicBezTo>
                    <a:pt x="158" y="48"/>
                    <a:pt x="158" y="48"/>
                    <a:pt x="158" y="48"/>
                  </a:cubicBezTo>
                  <a:cubicBezTo>
                    <a:pt x="157" y="48"/>
                    <a:pt x="157" y="48"/>
                    <a:pt x="157" y="48"/>
                  </a:cubicBezTo>
                  <a:cubicBezTo>
                    <a:pt x="156" y="48"/>
                    <a:pt x="156" y="48"/>
                    <a:pt x="156" y="48"/>
                  </a:cubicBezTo>
                  <a:cubicBezTo>
                    <a:pt x="155" y="48"/>
                    <a:pt x="155" y="48"/>
                    <a:pt x="155" y="48"/>
                  </a:cubicBezTo>
                  <a:cubicBezTo>
                    <a:pt x="155" y="48"/>
                    <a:pt x="155" y="48"/>
                    <a:pt x="155" y="48"/>
                  </a:cubicBezTo>
                  <a:cubicBezTo>
                    <a:pt x="154" y="48"/>
                    <a:pt x="154" y="48"/>
                    <a:pt x="154" y="48"/>
                  </a:cubicBezTo>
                  <a:cubicBezTo>
                    <a:pt x="154" y="48"/>
                    <a:pt x="154" y="48"/>
                    <a:pt x="154" y="48"/>
                  </a:cubicBezTo>
                  <a:cubicBezTo>
                    <a:pt x="153" y="48"/>
                    <a:pt x="153" y="48"/>
                    <a:pt x="152" y="48"/>
                  </a:cubicBezTo>
                  <a:cubicBezTo>
                    <a:pt x="152" y="48"/>
                    <a:pt x="151" y="48"/>
                    <a:pt x="151" y="48"/>
                  </a:cubicBezTo>
                  <a:cubicBezTo>
                    <a:pt x="150" y="48"/>
                    <a:pt x="150" y="48"/>
                    <a:pt x="149" y="48"/>
                  </a:cubicBezTo>
                  <a:cubicBezTo>
                    <a:pt x="149" y="48"/>
                    <a:pt x="148" y="48"/>
                    <a:pt x="148" y="48"/>
                  </a:cubicBezTo>
                  <a:cubicBezTo>
                    <a:pt x="148" y="48"/>
                    <a:pt x="148" y="48"/>
                    <a:pt x="148" y="48"/>
                  </a:cubicBezTo>
                  <a:cubicBezTo>
                    <a:pt x="148" y="48"/>
                    <a:pt x="148" y="48"/>
                    <a:pt x="148" y="48"/>
                  </a:cubicBezTo>
                  <a:cubicBezTo>
                    <a:pt x="147" y="48"/>
                    <a:pt x="147" y="48"/>
                    <a:pt x="146" y="48"/>
                  </a:cubicBezTo>
                  <a:cubicBezTo>
                    <a:pt x="146" y="48"/>
                    <a:pt x="145" y="48"/>
                    <a:pt x="145" y="48"/>
                  </a:cubicBezTo>
                  <a:cubicBezTo>
                    <a:pt x="144" y="48"/>
                    <a:pt x="144" y="48"/>
                    <a:pt x="143" y="48"/>
                  </a:cubicBezTo>
                  <a:cubicBezTo>
                    <a:pt x="143" y="48"/>
                    <a:pt x="142" y="48"/>
                    <a:pt x="142" y="48"/>
                  </a:cubicBezTo>
                  <a:cubicBezTo>
                    <a:pt x="141" y="48"/>
                    <a:pt x="140" y="48"/>
                    <a:pt x="140" y="48"/>
                  </a:cubicBezTo>
                  <a:cubicBezTo>
                    <a:pt x="139" y="48"/>
                    <a:pt x="139" y="49"/>
                    <a:pt x="138" y="49"/>
                  </a:cubicBezTo>
                  <a:cubicBezTo>
                    <a:pt x="138" y="49"/>
                    <a:pt x="137" y="49"/>
                    <a:pt x="137" y="49"/>
                  </a:cubicBezTo>
                  <a:cubicBezTo>
                    <a:pt x="136" y="49"/>
                    <a:pt x="135" y="49"/>
                    <a:pt x="135" y="49"/>
                  </a:cubicBezTo>
                  <a:cubicBezTo>
                    <a:pt x="134" y="49"/>
                    <a:pt x="133" y="49"/>
                    <a:pt x="133" y="49"/>
                  </a:cubicBezTo>
                  <a:cubicBezTo>
                    <a:pt x="132" y="49"/>
                    <a:pt x="132" y="49"/>
                    <a:pt x="132" y="49"/>
                  </a:cubicBezTo>
                  <a:cubicBezTo>
                    <a:pt x="132" y="49"/>
                    <a:pt x="132" y="49"/>
                    <a:pt x="132" y="49"/>
                  </a:cubicBezTo>
                  <a:cubicBezTo>
                    <a:pt x="131" y="49"/>
                    <a:pt x="131" y="49"/>
                    <a:pt x="130" y="49"/>
                  </a:cubicBezTo>
                  <a:cubicBezTo>
                    <a:pt x="130" y="49"/>
                    <a:pt x="129" y="50"/>
                    <a:pt x="128" y="50"/>
                  </a:cubicBezTo>
                  <a:cubicBezTo>
                    <a:pt x="127" y="50"/>
                    <a:pt x="127" y="50"/>
                    <a:pt x="126" y="50"/>
                  </a:cubicBezTo>
                  <a:cubicBezTo>
                    <a:pt x="125" y="50"/>
                    <a:pt x="125" y="50"/>
                    <a:pt x="125" y="50"/>
                  </a:cubicBezTo>
                  <a:cubicBezTo>
                    <a:pt x="125" y="50"/>
                    <a:pt x="125" y="50"/>
                    <a:pt x="125" y="50"/>
                  </a:cubicBezTo>
                  <a:cubicBezTo>
                    <a:pt x="124" y="50"/>
                    <a:pt x="123" y="50"/>
                    <a:pt x="122" y="51"/>
                  </a:cubicBezTo>
                  <a:cubicBezTo>
                    <a:pt x="122" y="51"/>
                    <a:pt x="122" y="51"/>
                    <a:pt x="122" y="51"/>
                  </a:cubicBezTo>
                  <a:cubicBezTo>
                    <a:pt x="122" y="51"/>
                    <a:pt x="122" y="51"/>
                    <a:pt x="122" y="51"/>
                  </a:cubicBezTo>
                  <a:cubicBezTo>
                    <a:pt x="121" y="51"/>
                    <a:pt x="119" y="51"/>
                    <a:pt x="118" y="51"/>
                  </a:cubicBezTo>
                  <a:cubicBezTo>
                    <a:pt x="118" y="51"/>
                    <a:pt x="118" y="51"/>
                    <a:pt x="118" y="51"/>
                  </a:cubicBezTo>
                  <a:cubicBezTo>
                    <a:pt x="117" y="52"/>
                    <a:pt x="117" y="52"/>
                    <a:pt x="117" y="52"/>
                  </a:cubicBezTo>
                  <a:cubicBezTo>
                    <a:pt x="116" y="52"/>
                    <a:pt x="116" y="52"/>
                    <a:pt x="115" y="52"/>
                  </a:cubicBezTo>
                  <a:cubicBezTo>
                    <a:pt x="114" y="52"/>
                    <a:pt x="114" y="52"/>
                    <a:pt x="114" y="52"/>
                  </a:cubicBezTo>
                  <a:cubicBezTo>
                    <a:pt x="114" y="52"/>
                    <a:pt x="114" y="52"/>
                    <a:pt x="114" y="52"/>
                  </a:cubicBezTo>
                  <a:cubicBezTo>
                    <a:pt x="113" y="53"/>
                    <a:pt x="113" y="53"/>
                    <a:pt x="113" y="53"/>
                  </a:cubicBezTo>
                  <a:cubicBezTo>
                    <a:pt x="113" y="53"/>
                    <a:pt x="112" y="53"/>
                    <a:pt x="112" y="53"/>
                  </a:cubicBezTo>
                  <a:cubicBezTo>
                    <a:pt x="111" y="53"/>
                    <a:pt x="111" y="53"/>
                    <a:pt x="111" y="53"/>
                  </a:cubicBezTo>
                  <a:cubicBezTo>
                    <a:pt x="111" y="53"/>
                    <a:pt x="111" y="53"/>
                    <a:pt x="111" y="53"/>
                  </a:cubicBezTo>
                  <a:cubicBezTo>
                    <a:pt x="111" y="53"/>
                    <a:pt x="111" y="53"/>
                    <a:pt x="111" y="53"/>
                  </a:cubicBezTo>
                  <a:cubicBezTo>
                    <a:pt x="110" y="54"/>
                    <a:pt x="110" y="54"/>
                    <a:pt x="110" y="54"/>
                  </a:cubicBezTo>
                  <a:cubicBezTo>
                    <a:pt x="109" y="54"/>
                    <a:pt x="109" y="54"/>
                    <a:pt x="109" y="54"/>
                  </a:cubicBezTo>
                  <a:cubicBezTo>
                    <a:pt x="109" y="54"/>
                    <a:pt x="109" y="54"/>
                    <a:pt x="109" y="54"/>
                  </a:cubicBezTo>
                  <a:cubicBezTo>
                    <a:pt x="109" y="54"/>
                    <a:pt x="109" y="54"/>
                    <a:pt x="109" y="54"/>
                  </a:cubicBezTo>
                  <a:cubicBezTo>
                    <a:pt x="108" y="54"/>
                    <a:pt x="108" y="54"/>
                    <a:pt x="108" y="54"/>
                  </a:cubicBezTo>
                  <a:cubicBezTo>
                    <a:pt x="108" y="55"/>
                    <a:pt x="108" y="55"/>
                    <a:pt x="108" y="55"/>
                  </a:cubicBezTo>
                  <a:cubicBezTo>
                    <a:pt x="107" y="55"/>
                    <a:pt x="107" y="55"/>
                    <a:pt x="107" y="55"/>
                  </a:cubicBezTo>
                  <a:cubicBezTo>
                    <a:pt x="107" y="55"/>
                    <a:pt x="107" y="55"/>
                    <a:pt x="107" y="55"/>
                  </a:cubicBezTo>
                  <a:cubicBezTo>
                    <a:pt x="107" y="55"/>
                    <a:pt x="107" y="55"/>
                    <a:pt x="107" y="55"/>
                  </a:cubicBezTo>
                  <a:cubicBezTo>
                    <a:pt x="107" y="55"/>
                    <a:pt x="107" y="55"/>
                    <a:pt x="107" y="55"/>
                  </a:cubicBezTo>
                  <a:cubicBezTo>
                    <a:pt x="106" y="55"/>
                    <a:pt x="106" y="55"/>
                    <a:pt x="106" y="55"/>
                  </a:cubicBezTo>
                  <a:cubicBezTo>
                    <a:pt x="106" y="55"/>
                    <a:pt x="106" y="55"/>
                    <a:pt x="106" y="55"/>
                  </a:cubicBezTo>
                  <a:cubicBezTo>
                    <a:pt x="106" y="55"/>
                    <a:pt x="106" y="55"/>
                    <a:pt x="106" y="55"/>
                  </a:cubicBezTo>
                  <a:cubicBezTo>
                    <a:pt x="106" y="56"/>
                    <a:pt x="106" y="56"/>
                    <a:pt x="106" y="56"/>
                  </a:cubicBezTo>
                  <a:cubicBezTo>
                    <a:pt x="105" y="56"/>
                    <a:pt x="105" y="56"/>
                    <a:pt x="105" y="56"/>
                  </a:cubicBezTo>
                  <a:cubicBezTo>
                    <a:pt x="105" y="56"/>
                    <a:pt x="105" y="56"/>
                    <a:pt x="105" y="56"/>
                  </a:cubicBezTo>
                  <a:cubicBezTo>
                    <a:pt x="104" y="57"/>
                    <a:pt x="103" y="57"/>
                    <a:pt x="101" y="58"/>
                  </a:cubicBezTo>
                  <a:cubicBezTo>
                    <a:pt x="101" y="58"/>
                    <a:pt x="101" y="58"/>
                    <a:pt x="101" y="58"/>
                  </a:cubicBezTo>
                  <a:cubicBezTo>
                    <a:pt x="100" y="58"/>
                    <a:pt x="99" y="59"/>
                    <a:pt x="97" y="59"/>
                  </a:cubicBezTo>
                  <a:cubicBezTo>
                    <a:pt x="97" y="59"/>
                    <a:pt x="97" y="59"/>
                    <a:pt x="97" y="59"/>
                  </a:cubicBezTo>
                  <a:cubicBezTo>
                    <a:pt x="96" y="60"/>
                    <a:pt x="94" y="60"/>
                    <a:pt x="93" y="61"/>
                  </a:cubicBezTo>
                  <a:cubicBezTo>
                    <a:pt x="92" y="61"/>
                    <a:pt x="92" y="61"/>
                    <a:pt x="92" y="61"/>
                  </a:cubicBezTo>
                  <a:cubicBezTo>
                    <a:pt x="91" y="61"/>
                    <a:pt x="89" y="62"/>
                    <a:pt x="88" y="62"/>
                  </a:cubicBezTo>
                  <a:cubicBezTo>
                    <a:pt x="87" y="62"/>
                    <a:pt x="87" y="62"/>
                    <a:pt x="87" y="62"/>
                  </a:cubicBezTo>
                  <a:cubicBezTo>
                    <a:pt x="86" y="62"/>
                    <a:pt x="84" y="63"/>
                    <a:pt x="83" y="63"/>
                  </a:cubicBezTo>
                  <a:cubicBezTo>
                    <a:pt x="82" y="63"/>
                    <a:pt x="82" y="63"/>
                    <a:pt x="82" y="63"/>
                  </a:cubicBezTo>
                  <a:cubicBezTo>
                    <a:pt x="81" y="63"/>
                    <a:pt x="79" y="63"/>
                    <a:pt x="77" y="63"/>
                  </a:cubicBezTo>
                  <a:cubicBezTo>
                    <a:pt x="77" y="63"/>
                    <a:pt x="77" y="63"/>
                    <a:pt x="77" y="63"/>
                  </a:cubicBezTo>
                  <a:cubicBezTo>
                    <a:pt x="76" y="64"/>
                    <a:pt x="74" y="64"/>
                    <a:pt x="72" y="64"/>
                  </a:cubicBezTo>
                  <a:cubicBezTo>
                    <a:pt x="72" y="64"/>
                    <a:pt x="72" y="64"/>
                    <a:pt x="72" y="64"/>
                  </a:cubicBezTo>
                  <a:cubicBezTo>
                    <a:pt x="70" y="64"/>
                    <a:pt x="68" y="64"/>
                    <a:pt x="67" y="64"/>
                  </a:cubicBezTo>
                  <a:cubicBezTo>
                    <a:pt x="65" y="64"/>
                    <a:pt x="62" y="64"/>
                    <a:pt x="60" y="64"/>
                  </a:cubicBezTo>
                  <a:cubicBezTo>
                    <a:pt x="60" y="64"/>
                    <a:pt x="60" y="64"/>
                    <a:pt x="60" y="64"/>
                  </a:cubicBezTo>
                  <a:cubicBezTo>
                    <a:pt x="58" y="64"/>
                    <a:pt x="56" y="64"/>
                    <a:pt x="54" y="64"/>
                  </a:cubicBezTo>
                  <a:cubicBezTo>
                    <a:pt x="54" y="64"/>
                    <a:pt x="54" y="64"/>
                    <a:pt x="54" y="64"/>
                  </a:cubicBezTo>
                  <a:cubicBezTo>
                    <a:pt x="52" y="63"/>
                    <a:pt x="50" y="63"/>
                    <a:pt x="48" y="63"/>
                  </a:cubicBezTo>
                  <a:cubicBezTo>
                    <a:pt x="48" y="63"/>
                    <a:pt x="48" y="63"/>
                    <a:pt x="48" y="63"/>
                  </a:cubicBezTo>
                  <a:cubicBezTo>
                    <a:pt x="48" y="63"/>
                    <a:pt x="48" y="63"/>
                    <a:pt x="48" y="63"/>
                  </a:cubicBezTo>
                  <a:cubicBezTo>
                    <a:pt x="47" y="63"/>
                    <a:pt x="45" y="63"/>
                    <a:pt x="43" y="62"/>
                  </a:cubicBezTo>
                  <a:cubicBezTo>
                    <a:pt x="42" y="62"/>
                    <a:pt x="41" y="62"/>
                    <a:pt x="40" y="62"/>
                  </a:cubicBezTo>
                  <a:cubicBezTo>
                    <a:pt x="40" y="61"/>
                    <a:pt x="39" y="61"/>
                    <a:pt x="39" y="61"/>
                  </a:cubicBezTo>
                  <a:cubicBezTo>
                    <a:pt x="38" y="61"/>
                    <a:pt x="38" y="60"/>
                    <a:pt x="37" y="60"/>
                  </a:cubicBezTo>
                  <a:cubicBezTo>
                    <a:pt x="37" y="60"/>
                    <a:pt x="36" y="60"/>
                    <a:pt x="36" y="59"/>
                  </a:cubicBezTo>
                  <a:cubicBezTo>
                    <a:pt x="35" y="59"/>
                    <a:pt x="35" y="58"/>
                    <a:pt x="34" y="58"/>
                  </a:cubicBezTo>
                  <a:cubicBezTo>
                    <a:pt x="34" y="58"/>
                    <a:pt x="33" y="57"/>
                    <a:pt x="33" y="57"/>
                  </a:cubicBezTo>
                  <a:cubicBezTo>
                    <a:pt x="32" y="56"/>
                    <a:pt x="32" y="56"/>
                    <a:pt x="31" y="55"/>
                  </a:cubicBezTo>
                  <a:cubicBezTo>
                    <a:pt x="31" y="55"/>
                    <a:pt x="30" y="55"/>
                    <a:pt x="30" y="54"/>
                  </a:cubicBezTo>
                  <a:cubicBezTo>
                    <a:pt x="29" y="54"/>
                    <a:pt x="29" y="53"/>
                    <a:pt x="29" y="52"/>
                  </a:cubicBezTo>
                  <a:cubicBezTo>
                    <a:pt x="28" y="52"/>
                    <a:pt x="28" y="51"/>
                    <a:pt x="27" y="51"/>
                  </a:cubicBezTo>
                  <a:cubicBezTo>
                    <a:pt x="27" y="50"/>
                    <a:pt x="26" y="50"/>
                    <a:pt x="26" y="49"/>
                  </a:cubicBezTo>
                  <a:cubicBezTo>
                    <a:pt x="25" y="48"/>
                    <a:pt x="25" y="48"/>
                    <a:pt x="24" y="47"/>
                  </a:cubicBezTo>
                  <a:cubicBezTo>
                    <a:pt x="24" y="47"/>
                    <a:pt x="24" y="46"/>
                    <a:pt x="23" y="45"/>
                  </a:cubicBezTo>
                  <a:cubicBezTo>
                    <a:pt x="23" y="45"/>
                    <a:pt x="22" y="44"/>
                    <a:pt x="22" y="44"/>
                  </a:cubicBezTo>
                  <a:cubicBezTo>
                    <a:pt x="21" y="43"/>
                    <a:pt x="21" y="42"/>
                    <a:pt x="20" y="41"/>
                  </a:cubicBezTo>
                  <a:cubicBezTo>
                    <a:pt x="20" y="41"/>
                    <a:pt x="20" y="40"/>
                    <a:pt x="19" y="40"/>
                  </a:cubicBezTo>
                  <a:cubicBezTo>
                    <a:pt x="18" y="38"/>
                    <a:pt x="17" y="36"/>
                    <a:pt x="16" y="34"/>
                  </a:cubicBezTo>
                  <a:cubicBezTo>
                    <a:pt x="16" y="33"/>
                    <a:pt x="15" y="32"/>
                    <a:pt x="15" y="31"/>
                  </a:cubicBezTo>
                  <a:cubicBezTo>
                    <a:pt x="14" y="29"/>
                    <a:pt x="13" y="27"/>
                    <a:pt x="12" y="26"/>
                  </a:cubicBezTo>
                  <a:cubicBezTo>
                    <a:pt x="11" y="24"/>
                    <a:pt x="11" y="23"/>
                    <a:pt x="10" y="22"/>
                  </a:cubicBezTo>
                  <a:cubicBezTo>
                    <a:pt x="10" y="22"/>
                    <a:pt x="10" y="21"/>
                    <a:pt x="9" y="21"/>
                  </a:cubicBezTo>
                  <a:cubicBezTo>
                    <a:pt x="8" y="18"/>
                    <a:pt x="6" y="15"/>
                    <a:pt x="5" y="12"/>
                  </a:cubicBezTo>
                  <a:cubicBezTo>
                    <a:pt x="4" y="11"/>
                    <a:pt x="4" y="11"/>
                    <a:pt x="4" y="11"/>
                  </a:cubicBezTo>
                  <a:cubicBezTo>
                    <a:pt x="4" y="10"/>
                    <a:pt x="3" y="9"/>
                    <a:pt x="3" y="8"/>
                  </a:cubicBezTo>
                  <a:cubicBezTo>
                    <a:pt x="2" y="7"/>
                    <a:pt x="2" y="6"/>
                    <a:pt x="2" y="6"/>
                  </a:cubicBezTo>
                  <a:cubicBezTo>
                    <a:pt x="1" y="5"/>
                    <a:pt x="1" y="4"/>
                    <a:pt x="1" y="4"/>
                  </a:cubicBezTo>
                  <a:cubicBezTo>
                    <a:pt x="1" y="3"/>
                    <a:pt x="0" y="2"/>
                    <a:pt x="0" y="2"/>
                  </a:cubicBezTo>
                  <a:cubicBezTo>
                    <a:pt x="0" y="1"/>
                    <a:pt x="0" y="1"/>
                    <a:pt x="0" y="0"/>
                  </a:cubicBezTo>
                  <a:cubicBezTo>
                    <a:pt x="2" y="141"/>
                    <a:pt x="2" y="141"/>
                    <a:pt x="2" y="141"/>
                  </a:cubicBezTo>
                  <a:cubicBezTo>
                    <a:pt x="2" y="142"/>
                    <a:pt x="2" y="142"/>
                    <a:pt x="2" y="143"/>
                  </a:cubicBezTo>
                  <a:cubicBezTo>
                    <a:pt x="2" y="144"/>
                    <a:pt x="2" y="144"/>
                    <a:pt x="3" y="145"/>
                  </a:cubicBezTo>
                  <a:cubicBezTo>
                    <a:pt x="3" y="146"/>
                    <a:pt x="3" y="147"/>
                    <a:pt x="3" y="147"/>
                  </a:cubicBezTo>
                  <a:cubicBezTo>
                    <a:pt x="4" y="148"/>
                    <a:pt x="4" y="149"/>
                    <a:pt x="4" y="150"/>
                  </a:cubicBezTo>
                  <a:cubicBezTo>
                    <a:pt x="5" y="151"/>
                    <a:pt x="6" y="152"/>
                    <a:pt x="6" y="153"/>
                  </a:cubicBezTo>
                  <a:cubicBezTo>
                    <a:pt x="7" y="154"/>
                    <a:pt x="7" y="154"/>
                    <a:pt x="7" y="154"/>
                  </a:cubicBezTo>
                  <a:cubicBezTo>
                    <a:pt x="8" y="158"/>
                    <a:pt x="10" y="162"/>
                    <a:pt x="12" y="166"/>
                  </a:cubicBezTo>
                  <a:cubicBezTo>
                    <a:pt x="12" y="167"/>
                    <a:pt x="13" y="168"/>
                    <a:pt x="13" y="169"/>
                  </a:cubicBezTo>
                  <a:cubicBezTo>
                    <a:pt x="14" y="171"/>
                    <a:pt x="15" y="173"/>
                    <a:pt x="16" y="175"/>
                  </a:cubicBezTo>
                  <a:cubicBezTo>
                    <a:pt x="17" y="176"/>
                    <a:pt x="17" y="177"/>
                    <a:pt x="18" y="178"/>
                  </a:cubicBezTo>
                  <a:cubicBezTo>
                    <a:pt x="19" y="180"/>
                    <a:pt x="20" y="182"/>
                    <a:pt x="20" y="183"/>
                  </a:cubicBezTo>
                  <a:cubicBezTo>
                    <a:pt x="21" y="184"/>
                    <a:pt x="21" y="184"/>
                    <a:pt x="21" y="184"/>
                  </a:cubicBezTo>
                  <a:cubicBezTo>
                    <a:pt x="21" y="185"/>
                    <a:pt x="21" y="185"/>
                    <a:pt x="21" y="185"/>
                  </a:cubicBezTo>
                  <a:cubicBezTo>
                    <a:pt x="22" y="185"/>
                    <a:pt x="22" y="186"/>
                    <a:pt x="22" y="186"/>
                  </a:cubicBezTo>
                  <a:cubicBezTo>
                    <a:pt x="22" y="187"/>
                    <a:pt x="23" y="188"/>
                    <a:pt x="23" y="188"/>
                  </a:cubicBezTo>
                  <a:cubicBezTo>
                    <a:pt x="24" y="189"/>
                    <a:pt x="24" y="190"/>
                    <a:pt x="25" y="190"/>
                  </a:cubicBezTo>
                  <a:cubicBezTo>
                    <a:pt x="25" y="191"/>
                    <a:pt x="25" y="192"/>
                    <a:pt x="26" y="193"/>
                  </a:cubicBezTo>
                  <a:cubicBezTo>
                    <a:pt x="26" y="193"/>
                    <a:pt x="27" y="194"/>
                    <a:pt x="27" y="194"/>
                  </a:cubicBezTo>
                  <a:cubicBezTo>
                    <a:pt x="28" y="195"/>
                    <a:pt x="28" y="196"/>
                    <a:pt x="29" y="196"/>
                  </a:cubicBezTo>
                  <a:cubicBezTo>
                    <a:pt x="29" y="197"/>
                    <a:pt x="29" y="198"/>
                    <a:pt x="30" y="198"/>
                  </a:cubicBezTo>
                  <a:cubicBezTo>
                    <a:pt x="31" y="199"/>
                    <a:pt x="31" y="199"/>
                    <a:pt x="31" y="199"/>
                  </a:cubicBezTo>
                  <a:cubicBezTo>
                    <a:pt x="31" y="200"/>
                    <a:pt x="31" y="200"/>
                    <a:pt x="31" y="200"/>
                  </a:cubicBezTo>
                  <a:cubicBezTo>
                    <a:pt x="32" y="201"/>
                    <a:pt x="32" y="201"/>
                    <a:pt x="32" y="201"/>
                  </a:cubicBezTo>
                  <a:cubicBezTo>
                    <a:pt x="33" y="201"/>
                    <a:pt x="33" y="201"/>
                    <a:pt x="33" y="201"/>
                  </a:cubicBezTo>
                  <a:cubicBezTo>
                    <a:pt x="33" y="202"/>
                    <a:pt x="34" y="202"/>
                    <a:pt x="34" y="203"/>
                  </a:cubicBezTo>
                  <a:cubicBezTo>
                    <a:pt x="35" y="203"/>
                    <a:pt x="35" y="204"/>
                    <a:pt x="36" y="204"/>
                  </a:cubicBezTo>
                  <a:cubicBezTo>
                    <a:pt x="36" y="205"/>
                    <a:pt x="37" y="205"/>
                    <a:pt x="37" y="205"/>
                  </a:cubicBezTo>
                  <a:cubicBezTo>
                    <a:pt x="38" y="206"/>
                    <a:pt x="38" y="206"/>
                    <a:pt x="39" y="206"/>
                  </a:cubicBezTo>
                  <a:cubicBezTo>
                    <a:pt x="39" y="207"/>
                    <a:pt x="40" y="207"/>
                    <a:pt x="40" y="207"/>
                  </a:cubicBezTo>
                  <a:cubicBezTo>
                    <a:pt x="41" y="208"/>
                    <a:pt x="41" y="208"/>
                    <a:pt x="42" y="208"/>
                  </a:cubicBezTo>
                  <a:cubicBezTo>
                    <a:pt x="42" y="208"/>
                    <a:pt x="42" y="208"/>
                    <a:pt x="42" y="208"/>
                  </a:cubicBezTo>
                  <a:cubicBezTo>
                    <a:pt x="42" y="208"/>
                    <a:pt x="42" y="208"/>
                    <a:pt x="42" y="208"/>
                  </a:cubicBezTo>
                  <a:cubicBezTo>
                    <a:pt x="42" y="208"/>
                    <a:pt x="42" y="208"/>
                    <a:pt x="42" y="208"/>
                  </a:cubicBezTo>
                  <a:cubicBezTo>
                    <a:pt x="43" y="208"/>
                    <a:pt x="43" y="208"/>
                    <a:pt x="43" y="208"/>
                  </a:cubicBezTo>
                  <a:cubicBezTo>
                    <a:pt x="43" y="209"/>
                    <a:pt x="43" y="209"/>
                    <a:pt x="43" y="209"/>
                  </a:cubicBezTo>
                  <a:cubicBezTo>
                    <a:pt x="43" y="209"/>
                    <a:pt x="43" y="209"/>
                    <a:pt x="43" y="209"/>
                  </a:cubicBezTo>
                  <a:cubicBezTo>
                    <a:pt x="43" y="209"/>
                    <a:pt x="43" y="209"/>
                    <a:pt x="43" y="209"/>
                  </a:cubicBezTo>
                  <a:cubicBezTo>
                    <a:pt x="44" y="209"/>
                    <a:pt x="44" y="209"/>
                    <a:pt x="44" y="209"/>
                  </a:cubicBezTo>
                  <a:cubicBezTo>
                    <a:pt x="44" y="209"/>
                    <a:pt x="44" y="209"/>
                    <a:pt x="44" y="209"/>
                  </a:cubicBezTo>
                  <a:cubicBezTo>
                    <a:pt x="44" y="209"/>
                    <a:pt x="44" y="209"/>
                    <a:pt x="44" y="209"/>
                  </a:cubicBezTo>
                  <a:cubicBezTo>
                    <a:pt x="44" y="209"/>
                    <a:pt x="44" y="209"/>
                    <a:pt x="44" y="209"/>
                  </a:cubicBezTo>
                  <a:cubicBezTo>
                    <a:pt x="44" y="209"/>
                    <a:pt x="44" y="209"/>
                    <a:pt x="44" y="209"/>
                  </a:cubicBezTo>
                  <a:cubicBezTo>
                    <a:pt x="44" y="209"/>
                    <a:pt x="44" y="209"/>
                    <a:pt x="44" y="209"/>
                  </a:cubicBezTo>
                  <a:cubicBezTo>
                    <a:pt x="44" y="209"/>
                    <a:pt x="44" y="209"/>
                    <a:pt x="44" y="209"/>
                  </a:cubicBezTo>
                  <a:cubicBezTo>
                    <a:pt x="44" y="209"/>
                    <a:pt x="44" y="209"/>
                    <a:pt x="44" y="209"/>
                  </a:cubicBezTo>
                  <a:cubicBezTo>
                    <a:pt x="45" y="209"/>
                    <a:pt x="45" y="209"/>
                    <a:pt x="45" y="209"/>
                  </a:cubicBezTo>
                  <a:cubicBezTo>
                    <a:pt x="45" y="209"/>
                    <a:pt x="45" y="209"/>
                    <a:pt x="45" y="209"/>
                  </a:cubicBezTo>
                  <a:cubicBezTo>
                    <a:pt x="46" y="209"/>
                    <a:pt x="46" y="209"/>
                    <a:pt x="46" y="209"/>
                  </a:cubicBezTo>
                  <a:cubicBezTo>
                    <a:pt x="46" y="209"/>
                    <a:pt x="46" y="209"/>
                    <a:pt x="46" y="209"/>
                  </a:cubicBezTo>
                  <a:cubicBezTo>
                    <a:pt x="47" y="209"/>
                    <a:pt x="47" y="209"/>
                    <a:pt x="47" y="209"/>
                  </a:cubicBezTo>
                  <a:cubicBezTo>
                    <a:pt x="48" y="209"/>
                    <a:pt x="48" y="209"/>
                    <a:pt x="48" y="209"/>
                  </a:cubicBezTo>
                  <a:cubicBezTo>
                    <a:pt x="49" y="210"/>
                    <a:pt x="49" y="210"/>
                    <a:pt x="49" y="210"/>
                  </a:cubicBezTo>
                  <a:cubicBezTo>
                    <a:pt x="50" y="210"/>
                    <a:pt x="50" y="210"/>
                    <a:pt x="50" y="210"/>
                  </a:cubicBezTo>
                  <a:cubicBezTo>
                    <a:pt x="50" y="210"/>
                    <a:pt x="50" y="210"/>
                    <a:pt x="50" y="210"/>
                  </a:cubicBezTo>
                  <a:cubicBezTo>
                    <a:pt x="51" y="210"/>
                    <a:pt x="51" y="210"/>
                    <a:pt x="51" y="210"/>
                  </a:cubicBezTo>
                  <a:cubicBezTo>
                    <a:pt x="52" y="210"/>
                    <a:pt x="52" y="210"/>
                    <a:pt x="52" y="210"/>
                  </a:cubicBezTo>
                  <a:cubicBezTo>
                    <a:pt x="53" y="210"/>
                    <a:pt x="53" y="210"/>
                    <a:pt x="53" y="210"/>
                  </a:cubicBezTo>
                  <a:cubicBezTo>
                    <a:pt x="53" y="210"/>
                    <a:pt x="53" y="210"/>
                    <a:pt x="53" y="210"/>
                  </a:cubicBezTo>
                  <a:cubicBezTo>
                    <a:pt x="54" y="210"/>
                    <a:pt x="54" y="210"/>
                    <a:pt x="54" y="210"/>
                  </a:cubicBezTo>
                  <a:cubicBezTo>
                    <a:pt x="55" y="210"/>
                    <a:pt x="55" y="210"/>
                    <a:pt x="55" y="210"/>
                  </a:cubicBezTo>
                  <a:cubicBezTo>
                    <a:pt x="55" y="210"/>
                    <a:pt x="55" y="210"/>
                    <a:pt x="55" y="210"/>
                  </a:cubicBezTo>
                  <a:cubicBezTo>
                    <a:pt x="55" y="210"/>
                    <a:pt x="55" y="210"/>
                    <a:pt x="55" y="210"/>
                  </a:cubicBezTo>
                  <a:cubicBezTo>
                    <a:pt x="55" y="210"/>
                    <a:pt x="55" y="210"/>
                    <a:pt x="55" y="210"/>
                  </a:cubicBezTo>
                  <a:cubicBezTo>
                    <a:pt x="56" y="210"/>
                    <a:pt x="56" y="210"/>
                    <a:pt x="56" y="210"/>
                  </a:cubicBezTo>
                  <a:cubicBezTo>
                    <a:pt x="57" y="210"/>
                    <a:pt x="57" y="210"/>
                    <a:pt x="57" y="210"/>
                  </a:cubicBezTo>
                  <a:cubicBezTo>
                    <a:pt x="58" y="210"/>
                    <a:pt x="58" y="210"/>
                    <a:pt x="58" y="210"/>
                  </a:cubicBezTo>
                  <a:cubicBezTo>
                    <a:pt x="58" y="210"/>
                    <a:pt x="58" y="210"/>
                    <a:pt x="58" y="210"/>
                  </a:cubicBezTo>
                  <a:cubicBezTo>
                    <a:pt x="59" y="210"/>
                    <a:pt x="59" y="210"/>
                    <a:pt x="59" y="210"/>
                  </a:cubicBezTo>
                  <a:cubicBezTo>
                    <a:pt x="60" y="211"/>
                    <a:pt x="60" y="211"/>
                    <a:pt x="60" y="211"/>
                  </a:cubicBezTo>
                  <a:cubicBezTo>
                    <a:pt x="61" y="211"/>
                    <a:pt x="61" y="211"/>
                    <a:pt x="61" y="211"/>
                  </a:cubicBezTo>
                  <a:cubicBezTo>
                    <a:pt x="61" y="211"/>
                    <a:pt x="61" y="211"/>
                    <a:pt x="61" y="211"/>
                  </a:cubicBezTo>
                  <a:cubicBezTo>
                    <a:pt x="62" y="211"/>
                    <a:pt x="62" y="211"/>
                    <a:pt x="62" y="211"/>
                  </a:cubicBezTo>
                  <a:cubicBezTo>
                    <a:pt x="62" y="211"/>
                    <a:pt x="62" y="211"/>
                    <a:pt x="62" y="211"/>
                  </a:cubicBezTo>
                  <a:cubicBezTo>
                    <a:pt x="63" y="211"/>
                    <a:pt x="63" y="211"/>
                    <a:pt x="63" y="211"/>
                  </a:cubicBezTo>
                  <a:cubicBezTo>
                    <a:pt x="64" y="211"/>
                    <a:pt x="64" y="211"/>
                    <a:pt x="64" y="211"/>
                  </a:cubicBezTo>
                  <a:cubicBezTo>
                    <a:pt x="65" y="211"/>
                    <a:pt x="65" y="211"/>
                    <a:pt x="65" y="211"/>
                  </a:cubicBezTo>
                  <a:cubicBezTo>
                    <a:pt x="66" y="211"/>
                    <a:pt x="66" y="211"/>
                    <a:pt x="66" y="211"/>
                  </a:cubicBezTo>
                  <a:cubicBezTo>
                    <a:pt x="66" y="211"/>
                    <a:pt x="66" y="211"/>
                    <a:pt x="66" y="211"/>
                  </a:cubicBezTo>
                  <a:lnTo>
                    <a:pt x="67" y="211"/>
                  </a:lnTo>
                  <a:close/>
                </a:path>
              </a:pathLst>
            </a:custGeom>
            <a:gradFill>
              <a:gsLst>
                <a:gs pos="53000">
                  <a:schemeClr val="bg1">
                    <a:lumMod val="85000"/>
                  </a:schemeClr>
                </a:gs>
                <a:gs pos="98000">
                  <a:schemeClr val="bg1">
                    <a:lumMod val="6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2" name="Freeform 23"/>
            <p:cNvSpPr>
              <a:spLocks/>
            </p:cNvSpPr>
            <p:nvPr/>
          </p:nvSpPr>
          <p:spPr bwMode="auto">
            <a:xfrm flipH="1">
              <a:off x="3889573" y="3195662"/>
              <a:ext cx="1222375" cy="388937"/>
            </a:xfrm>
            <a:custGeom>
              <a:avLst/>
              <a:gdLst>
                <a:gd name="T0" fmla="*/ 97 w 826"/>
                <a:gd name="T1" fmla="*/ 86 h 262"/>
                <a:gd name="T2" fmla="*/ 113 w 826"/>
                <a:gd name="T3" fmla="*/ 80 h 262"/>
                <a:gd name="T4" fmla="*/ 140 w 826"/>
                <a:gd name="T5" fmla="*/ 75 h 262"/>
                <a:gd name="T6" fmla="*/ 174 w 826"/>
                <a:gd name="T7" fmla="*/ 75 h 262"/>
                <a:gd name="T8" fmla="*/ 206 w 826"/>
                <a:gd name="T9" fmla="*/ 81 h 262"/>
                <a:gd name="T10" fmla="*/ 230 w 826"/>
                <a:gd name="T11" fmla="*/ 100 h 262"/>
                <a:gd name="T12" fmla="*/ 224 w 826"/>
                <a:gd name="T13" fmla="*/ 128 h 262"/>
                <a:gd name="T14" fmla="*/ 165 w 826"/>
                <a:gd name="T15" fmla="*/ 139 h 262"/>
                <a:gd name="T16" fmla="*/ 104 w 826"/>
                <a:gd name="T17" fmla="*/ 145 h 262"/>
                <a:gd name="T18" fmla="*/ 86 w 826"/>
                <a:gd name="T19" fmla="*/ 163 h 262"/>
                <a:gd name="T20" fmla="*/ 100 w 826"/>
                <a:gd name="T21" fmla="*/ 191 h 262"/>
                <a:gd name="T22" fmla="*/ 122 w 826"/>
                <a:gd name="T23" fmla="*/ 213 h 262"/>
                <a:gd name="T24" fmla="*/ 136 w 826"/>
                <a:gd name="T25" fmla="*/ 225 h 262"/>
                <a:gd name="T26" fmla="*/ 170 w 826"/>
                <a:gd name="T27" fmla="*/ 220 h 262"/>
                <a:gd name="T28" fmla="*/ 305 w 826"/>
                <a:gd name="T29" fmla="*/ 198 h 262"/>
                <a:gd name="T30" fmla="*/ 356 w 826"/>
                <a:gd name="T31" fmla="*/ 193 h 262"/>
                <a:gd name="T32" fmla="*/ 358 w 826"/>
                <a:gd name="T33" fmla="*/ 193 h 262"/>
                <a:gd name="T34" fmla="*/ 381 w 826"/>
                <a:gd name="T35" fmla="*/ 196 h 262"/>
                <a:gd name="T36" fmla="*/ 409 w 826"/>
                <a:gd name="T37" fmla="*/ 207 h 262"/>
                <a:gd name="T38" fmla="*/ 404 w 826"/>
                <a:gd name="T39" fmla="*/ 223 h 262"/>
                <a:gd name="T40" fmla="*/ 402 w 826"/>
                <a:gd name="T41" fmla="*/ 247 h 262"/>
                <a:gd name="T42" fmla="*/ 438 w 826"/>
                <a:gd name="T43" fmla="*/ 259 h 262"/>
                <a:gd name="T44" fmla="*/ 470 w 826"/>
                <a:gd name="T45" fmla="*/ 262 h 262"/>
                <a:gd name="T46" fmla="*/ 518 w 826"/>
                <a:gd name="T47" fmla="*/ 260 h 262"/>
                <a:gd name="T48" fmla="*/ 567 w 826"/>
                <a:gd name="T49" fmla="*/ 250 h 262"/>
                <a:gd name="T50" fmla="*/ 577 w 826"/>
                <a:gd name="T51" fmla="*/ 228 h 262"/>
                <a:gd name="T52" fmla="*/ 567 w 826"/>
                <a:gd name="T53" fmla="*/ 210 h 262"/>
                <a:gd name="T54" fmla="*/ 548 w 826"/>
                <a:gd name="T55" fmla="*/ 195 h 262"/>
                <a:gd name="T56" fmla="*/ 551 w 826"/>
                <a:gd name="T57" fmla="*/ 181 h 262"/>
                <a:gd name="T58" fmla="*/ 582 w 826"/>
                <a:gd name="T59" fmla="*/ 177 h 262"/>
                <a:gd name="T60" fmla="*/ 613 w 826"/>
                <a:gd name="T61" fmla="*/ 177 h 262"/>
                <a:gd name="T62" fmla="*/ 648 w 826"/>
                <a:gd name="T63" fmla="*/ 176 h 262"/>
                <a:gd name="T64" fmla="*/ 680 w 826"/>
                <a:gd name="T65" fmla="*/ 176 h 262"/>
                <a:gd name="T66" fmla="*/ 713 w 826"/>
                <a:gd name="T67" fmla="*/ 176 h 262"/>
                <a:gd name="T68" fmla="*/ 743 w 826"/>
                <a:gd name="T69" fmla="*/ 176 h 262"/>
                <a:gd name="T70" fmla="*/ 779 w 826"/>
                <a:gd name="T71" fmla="*/ 175 h 262"/>
                <a:gd name="T72" fmla="*/ 810 w 826"/>
                <a:gd name="T73" fmla="*/ 174 h 262"/>
                <a:gd name="T74" fmla="*/ 824 w 826"/>
                <a:gd name="T75" fmla="*/ 172 h 262"/>
                <a:gd name="T76" fmla="*/ 824 w 826"/>
                <a:gd name="T77" fmla="*/ 165 h 262"/>
                <a:gd name="T78" fmla="*/ 817 w 826"/>
                <a:gd name="T79" fmla="*/ 156 h 262"/>
                <a:gd name="T80" fmla="*/ 704 w 826"/>
                <a:gd name="T81" fmla="*/ 7 h 262"/>
                <a:gd name="T82" fmla="*/ 676 w 826"/>
                <a:gd name="T83" fmla="*/ 1 h 262"/>
                <a:gd name="T84" fmla="*/ 638 w 826"/>
                <a:gd name="T85" fmla="*/ 1 h 262"/>
                <a:gd name="T86" fmla="*/ 631 w 826"/>
                <a:gd name="T87" fmla="*/ 1 h 262"/>
                <a:gd name="T88" fmla="*/ 508 w 826"/>
                <a:gd name="T89" fmla="*/ 4 h 262"/>
                <a:gd name="T90" fmla="*/ 129 w 826"/>
                <a:gd name="T91" fmla="*/ 14 h 262"/>
                <a:gd name="T92" fmla="*/ 19 w 826"/>
                <a:gd name="T93" fmla="*/ 17 h 262"/>
                <a:gd name="T94" fmla="*/ 1 w 826"/>
                <a:gd name="T95" fmla="*/ 25 h 262"/>
                <a:gd name="T96" fmla="*/ 10 w 826"/>
                <a:gd name="T97" fmla="*/ 50 h 262"/>
                <a:gd name="T98" fmla="*/ 31 w 826"/>
                <a:gd name="T99" fmla="*/ 82 h 262"/>
                <a:gd name="T100" fmla="*/ 48 w 826"/>
                <a:gd name="T101" fmla="*/ 90 h 262"/>
                <a:gd name="T102" fmla="*/ 60 w 826"/>
                <a:gd name="T103" fmla="*/ 91 h 262"/>
                <a:gd name="T104" fmla="*/ 77 w 826"/>
                <a:gd name="T105" fmla="*/ 9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26" h="262">
                  <a:moveTo>
                    <a:pt x="88" y="89"/>
                  </a:moveTo>
                  <a:cubicBezTo>
                    <a:pt x="91" y="88"/>
                    <a:pt x="94" y="88"/>
                    <a:pt x="97" y="86"/>
                  </a:cubicBezTo>
                  <a:cubicBezTo>
                    <a:pt x="100" y="85"/>
                    <a:pt x="103" y="84"/>
                    <a:pt x="105" y="83"/>
                  </a:cubicBezTo>
                  <a:cubicBezTo>
                    <a:pt x="107" y="82"/>
                    <a:pt x="110" y="81"/>
                    <a:pt x="113" y="80"/>
                  </a:cubicBezTo>
                  <a:cubicBezTo>
                    <a:pt x="116" y="79"/>
                    <a:pt x="120" y="78"/>
                    <a:pt x="125" y="77"/>
                  </a:cubicBezTo>
                  <a:cubicBezTo>
                    <a:pt x="129" y="76"/>
                    <a:pt x="134" y="76"/>
                    <a:pt x="140" y="75"/>
                  </a:cubicBezTo>
                  <a:cubicBezTo>
                    <a:pt x="145" y="75"/>
                    <a:pt x="150" y="75"/>
                    <a:pt x="156" y="75"/>
                  </a:cubicBezTo>
                  <a:cubicBezTo>
                    <a:pt x="162" y="75"/>
                    <a:pt x="168" y="75"/>
                    <a:pt x="174" y="75"/>
                  </a:cubicBezTo>
                  <a:cubicBezTo>
                    <a:pt x="180" y="76"/>
                    <a:pt x="185" y="76"/>
                    <a:pt x="191" y="77"/>
                  </a:cubicBezTo>
                  <a:cubicBezTo>
                    <a:pt x="196" y="78"/>
                    <a:pt x="201" y="79"/>
                    <a:pt x="206" y="81"/>
                  </a:cubicBezTo>
                  <a:cubicBezTo>
                    <a:pt x="210" y="82"/>
                    <a:pt x="214" y="84"/>
                    <a:pt x="217" y="86"/>
                  </a:cubicBezTo>
                  <a:cubicBezTo>
                    <a:pt x="223" y="91"/>
                    <a:pt x="227" y="96"/>
                    <a:pt x="230" y="100"/>
                  </a:cubicBezTo>
                  <a:cubicBezTo>
                    <a:pt x="233" y="105"/>
                    <a:pt x="234" y="110"/>
                    <a:pt x="233" y="115"/>
                  </a:cubicBezTo>
                  <a:cubicBezTo>
                    <a:pt x="232" y="120"/>
                    <a:pt x="229" y="124"/>
                    <a:pt x="224" y="128"/>
                  </a:cubicBezTo>
                  <a:cubicBezTo>
                    <a:pt x="218" y="131"/>
                    <a:pt x="210" y="134"/>
                    <a:pt x="199" y="135"/>
                  </a:cubicBezTo>
                  <a:cubicBezTo>
                    <a:pt x="188" y="137"/>
                    <a:pt x="177" y="138"/>
                    <a:pt x="165" y="139"/>
                  </a:cubicBezTo>
                  <a:cubicBezTo>
                    <a:pt x="153" y="140"/>
                    <a:pt x="142" y="141"/>
                    <a:pt x="131" y="142"/>
                  </a:cubicBezTo>
                  <a:cubicBezTo>
                    <a:pt x="121" y="143"/>
                    <a:pt x="111" y="144"/>
                    <a:pt x="104" y="145"/>
                  </a:cubicBezTo>
                  <a:cubicBezTo>
                    <a:pt x="96" y="147"/>
                    <a:pt x="91" y="149"/>
                    <a:pt x="89" y="152"/>
                  </a:cubicBezTo>
                  <a:cubicBezTo>
                    <a:pt x="86" y="155"/>
                    <a:pt x="85" y="159"/>
                    <a:pt x="86" y="163"/>
                  </a:cubicBezTo>
                  <a:cubicBezTo>
                    <a:pt x="86" y="167"/>
                    <a:pt x="88" y="172"/>
                    <a:pt x="91" y="177"/>
                  </a:cubicBezTo>
                  <a:cubicBezTo>
                    <a:pt x="93" y="182"/>
                    <a:pt x="97" y="187"/>
                    <a:pt x="100" y="191"/>
                  </a:cubicBezTo>
                  <a:cubicBezTo>
                    <a:pt x="104" y="196"/>
                    <a:pt x="108" y="200"/>
                    <a:pt x="112" y="204"/>
                  </a:cubicBezTo>
                  <a:cubicBezTo>
                    <a:pt x="115" y="207"/>
                    <a:pt x="119" y="211"/>
                    <a:pt x="122" y="213"/>
                  </a:cubicBezTo>
                  <a:cubicBezTo>
                    <a:pt x="125" y="216"/>
                    <a:pt x="128" y="218"/>
                    <a:pt x="130" y="220"/>
                  </a:cubicBezTo>
                  <a:cubicBezTo>
                    <a:pt x="133" y="222"/>
                    <a:pt x="135" y="224"/>
                    <a:pt x="136" y="225"/>
                  </a:cubicBezTo>
                  <a:cubicBezTo>
                    <a:pt x="137" y="226"/>
                    <a:pt x="138" y="226"/>
                    <a:pt x="138" y="226"/>
                  </a:cubicBezTo>
                  <a:cubicBezTo>
                    <a:pt x="140" y="226"/>
                    <a:pt x="153" y="224"/>
                    <a:pt x="170" y="220"/>
                  </a:cubicBezTo>
                  <a:cubicBezTo>
                    <a:pt x="188" y="217"/>
                    <a:pt x="211" y="213"/>
                    <a:pt x="235" y="209"/>
                  </a:cubicBezTo>
                  <a:cubicBezTo>
                    <a:pt x="259" y="205"/>
                    <a:pt x="284" y="201"/>
                    <a:pt x="305" y="198"/>
                  </a:cubicBezTo>
                  <a:cubicBezTo>
                    <a:pt x="327" y="196"/>
                    <a:pt x="345" y="194"/>
                    <a:pt x="355" y="193"/>
                  </a:cubicBezTo>
                  <a:cubicBezTo>
                    <a:pt x="355" y="193"/>
                    <a:pt x="356" y="193"/>
                    <a:pt x="356" y="193"/>
                  </a:cubicBezTo>
                  <a:cubicBezTo>
                    <a:pt x="357" y="193"/>
                    <a:pt x="357" y="193"/>
                    <a:pt x="357" y="193"/>
                  </a:cubicBezTo>
                  <a:cubicBezTo>
                    <a:pt x="358" y="193"/>
                    <a:pt x="358" y="193"/>
                    <a:pt x="358" y="193"/>
                  </a:cubicBezTo>
                  <a:cubicBezTo>
                    <a:pt x="359" y="193"/>
                    <a:pt x="359" y="193"/>
                    <a:pt x="359" y="193"/>
                  </a:cubicBezTo>
                  <a:cubicBezTo>
                    <a:pt x="367" y="194"/>
                    <a:pt x="375" y="195"/>
                    <a:pt x="381" y="196"/>
                  </a:cubicBezTo>
                  <a:cubicBezTo>
                    <a:pt x="388" y="197"/>
                    <a:pt x="394" y="199"/>
                    <a:pt x="399" y="201"/>
                  </a:cubicBezTo>
                  <a:cubicBezTo>
                    <a:pt x="404" y="203"/>
                    <a:pt x="407" y="205"/>
                    <a:pt x="409" y="207"/>
                  </a:cubicBezTo>
                  <a:cubicBezTo>
                    <a:pt x="411" y="209"/>
                    <a:pt x="412" y="212"/>
                    <a:pt x="411" y="214"/>
                  </a:cubicBezTo>
                  <a:cubicBezTo>
                    <a:pt x="410" y="216"/>
                    <a:pt x="407" y="220"/>
                    <a:pt x="404" y="223"/>
                  </a:cubicBezTo>
                  <a:cubicBezTo>
                    <a:pt x="402" y="227"/>
                    <a:pt x="399" y="231"/>
                    <a:pt x="398" y="235"/>
                  </a:cubicBezTo>
                  <a:cubicBezTo>
                    <a:pt x="398" y="239"/>
                    <a:pt x="398" y="243"/>
                    <a:pt x="402" y="247"/>
                  </a:cubicBezTo>
                  <a:cubicBezTo>
                    <a:pt x="406" y="250"/>
                    <a:pt x="413" y="254"/>
                    <a:pt x="425" y="257"/>
                  </a:cubicBezTo>
                  <a:cubicBezTo>
                    <a:pt x="429" y="257"/>
                    <a:pt x="434" y="258"/>
                    <a:pt x="438" y="259"/>
                  </a:cubicBezTo>
                  <a:cubicBezTo>
                    <a:pt x="443" y="260"/>
                    <a:pt x="448" y="260"/>
                    <a:pt x="454" y="261"/>
                  </a:cubicBezTo>
                  <a:cubicBezTo>
                    <a:pt x="459" y="261"/>
                    <a:pt x="464" y="261"/>
                    <a:pt x="470" y="262"/>
                  </a:cubicBezTo>
                  <a:cubicBezTo>
                    <a:pt x="475" y="262"/>
                    <a:pt x="481" y="262"/>
                    <a:pt x="487" y="262"/>
                  </a:cubicBezTo>
                  <a:cubicBezTo>
                    <a:pt x="497" y="262"/>
                    <a:pt x="508" y="261"/>
                    <a:pt x="518" y="260"/>
                  </a:cubicBezTo>
                  <a:cubicBezTo>
                    <a:pt x="528" y="259"/>
                    <a:pt x="538" y="258"/>
                    <a:pt x="546" y="256"/>
                  </a:cubicBezTo>
                  <a:cubicBezTo>
                    <a:pt x="554" y="254"/>
                    <a:pt x="561" y="252"/>
                    <a:pt x="567" y="250"/>
                  </a:cubicBezTo>
                  <a:cubicBezTo>
                    <a:pt x="572" y="247"/>
                    <a:pt x="575" y="244"/>
                    <a:pt x="576" y="241"/>
                  </a:cubicBezTo>
                  <a:cubicBezTo>
                    <a:pt x="577" y="236"/>
                    <a:pt x="577" y="232"/>
                    <a:pt x="577" y="228"/>
                  </a:cubicBezTo>
                  <a:cubicBezTo>
                    <a:pt x="576" y="224"/>
                    <a:pt x="575" y="221"/>
                    <a:pt x="573" y="218"/>
                  </a:cubicBezTo>
                  <a:cubicBezTo>
                    <a:pt x="572" y="215"/>
                    <a:pt x="569" y="212"/>
                    <a:pt x="567" y="210"/>
                  </a:cubicBezTo>
                  <a:cubicBezTo>
                    <a:pt x="564" y="207"/>
                    <a:pt x="561" y="205"/>
                    <a:pt x="557" y="202"/>
                  </a:cubicBezTo>
                  <a:cubicBezTo>
                    <a:pt x="553" y="200"/>
                    <a:pt x="550" y="197"/>
                    <a:pt x="548" y="195"/>
                  </a:cubicBezTo>
                  <a:cubicBezTo>
                    <a:pt x="545" y="192"/>
                    <a:pt x="544" y="189"/>
                    <a:pt x="544" y="187"/>
                  </a:cubicBezTo>
                  <a:cubicBezTo>
                    <a:pt x="545" y="185"/>
                    <a:pt x="547" y="183"/>
                    <a:pt x="551" y="181"/>
                  </a:cubicBezTo>
                  <a:cubicBezTo>
                    <a:pt x="555" y="179"/>
                    <a:pt x="562" y="178"/>
                    <a:pt x="572" y="178"/>
                  </a:cubicBezTo>
                  <a:cubicBezTo>
                    <a:pt x="575" y="178"/>
                    <a:pt x="578" y="178"/>
                    <a:pt x="582" y="177"/>
                  </a:cubicBezTo>
                  <a:cubicBezTo>
                    <a:pt x="586" y="177"/>
                    <a:pt x="591" y="177"/>
                    <a:pt x="596" y="177"/>
                  </a:cubicBezTo>
                  <a:cubicBezTo>
                    <a:pt x="601" y="177"/>
                    <a:pt x="607" y="177"/>
                    <a:pt x="613" y="177"/>
                  </a:cubicBezTo>
                  <a:cubicBezTo>
                    <a:pt x="619" y="177"/>
                    <a:pt x="626" y="177"/>
                    <a:pt x="632" y="177"/>
                  </a:cubicBezTo>
                  <a:cubicBezTo>
                    <a:pt x="637" y="177"/>
                    <a:pt x="643" y="177"/>
                    <a:pt x="648" y="176"/>
                  </a:cubicBezTo>
                  <a:cubicBezTo>
                    <a:pt x="653" y="176"/>
                    <a:pt x="658" y="176"/>
                    <a:pt x="664" y="176"/>
                  </a:cubicBezTo>
                  <a:cubicBezTo>
                    <a:pt x="669" y="176"/>
                    <a:pt x="675" y="176"/>
                    <a:pt x="680" y="176"/>
                  </a:cubicBezTo>
                  <a:cubicBezTo>
                    <a:pt x="686" y="176"/>
                    <a:pt x="691" y="176"/>
                    <a:pt x="697" y="176"/>
                  </a:cubicBezTo>
                  <a:cubicBezTo>
                    <a:pt x="702" y="176"/>
                    <a:pt x="707" y="176"/>
                    <a:pt x="713" y="176"/>
                  </a:cubicBezTo>
                  <a:cubicBezTo>
                    <a:pt x="718" y="176"/>
                    <a:pt x="723" y="176"/>
                    <a:pt x="728" y="176"/>
                  </a:cubicBezTo>
                  <a:cubicBezTo>
                    <a:pt x="733" y="176"/>
                    <a:pt x="739" y="176"/>
                    <a:pt x="743" y="176"/>
                  </a:cubicBezTo>
                  <a:cubicBezTo>
                    <a:pt x="748" y="175"/>
                    <a:pt x="753" y="175"/>
                    <a:pt x="758" y="175"/>
                  </a:cubicBezTo>
                  <a:cubicBezTo>
                    <a:pt x="765" y="175"/>
                    <a:pt x="773" y="175"/>
                    <a:pt x="779" y="175"/>
                  </a:cubicBezTo>
                  <a:cubicBezTo>
                    <a:pt x="786" y="175"/>
                    <a:pt x="792" y="175"/>
                    <a:pt x="797" y="175"/>
                  </a:cubicBezTo>
                  <a:cubicBezTo>
                    <a:pt x="802" y="175"/>
                    <a:pt x="806" y="175"/>
                    <a:pt x="810" y="174"/>
                  </a:cubicBezTo>
                  <a:cubicBezTo>
                    <a:pt x="813" y="174"/>
                    <a:pt x="815" y="174"/>
                    <a:pt x="817" y="174"/>
                  </a:cubicBezTo>
                  <a:cubicBezTo>
                    <a:pt x="821" y="174"/>
                    <a:pt x="823" y="173"/>
                    <a:pt x="824" y="172"/>
                  </a:cubicBezTo>
                  <a:cubicBezTo>
                    <a:pt x="826" y="171"/>
                    <a:pt x="826" y="169"/>
                    <a:pt x="826" y="168"/>
                  </a:cubicBezTo>
                  <a:cubicBezTo>
                    <a:pt x="826" y="167"/>
                    <a:pt x="825" y="166"/>
                    <a:pt x="824" y="165"/>
                  </a:cubicBezTo>
                  <a:cubicBezTo>
                    <a:pt x="824" y="164"/>
                    <a:pt x="823" y="163"/>
                    <a:pt x="823" y="163"/>
                  </a:cubicBezTo>
                  <a:cubicBezTo>
                    <a:pt x="817" y="156"/>
                    <a:pt x="817" y="156"/>
                    <a:pt x="817" y="156"/>
                  </a:cubicBezTo>
                  <a:cubicBezTo>
                    <a:pt x="706" y="8"/>
                    <a:pt x="706" y="8"/>
                    <a:pt x="706" y="8"/>
                  </a:cubicBezTo>
                  <a:cubicBezTo>
                    <a:pt x="706" y="8"/>
                    <a:pt x="705" y="7"/>
                    <a:pt x="704" y="7"/>
                  </a:cubicBezTo>
                  <a:cubicBezTo>
                    <a:pt x="702" y="6"/>
                    <a:pt x="700" y="5"/>
                    <a:pt x="696" y="4"/>
                  </a:cubicBezTo>
                  <a:cubicBezTo>
                    <a:pt x="691" y="3"/>
                    <a:pt x="685" y="2"/>
                    <a:pt x="676" y="1"/>
                  </a:cubicBezTo>
                  <a:cubicBezTo>
                    <a:pt x="667" y="1"/>
                    <a:pt x="656" y="0"/>
                    <a:pt x="641" y="1"/>
                  </a:cubicBezTo>
                  <a:cubicBezTo>
                    <a:pt x="640" y="1"/>
                    <a:pt x="639" y="1"/>
                    <a:pt x="638" y="1"/>
                  </a:cubicBezTo>
                  <a:cubicBezTo>
                    <a:pt x="637" y="1"/>
                    <a:pt x="636" y="1"/>
                    <a:pt x="635" y="1"/>
                  </a:cubicBezTo>
                  <a:cubicBezTo>
                    <a:pt x="633" y="1"/>
                    <a:pt x="632" y="1"/>
                    <a:pt x="631" y="1"/>
                  </a:cubicBezTo>
                  <a:cubicBezTo>
                    <a:pt x="630" y="1"/>
                    <a:pt x="629" y="1"/>
                    <a:pt x="628" y="1"/>
                  </a:cubicBezTo>
                  <a:cubicBezTo>
                    <a:pt x="610" y="1"/>
                    <a:pt x="565" y="3"/>
                    <a:pt x="508" y="4"/>
                  </a:cubicBezTo>
                  <a:cubicBezTo>
                    <a:pt x="451" y="6"/>
                    <a:pt x="382" y="7"/>
                    <a:pt x="314" y="9"/>
                  </a:cubicBezTo>
                  <a:cubicBezTo>
                    <a:pt x="247" y="11"/>
                    <a:pt x="180" y="13"/>
                    <a:pt x="129" y="14"/>
                  </a:cubicBezTo>
                  <a:cubicBezTo>
                    <a:pt x="78" y="15"/>
                    <a:pt x="43" y="16"/>
                    <a:pt x="36" y="16"/>
                  </a:cubicBezTo>
                  <a:cubicBezTo>
                    <a:pt x="30" y="16"/>
                    <a:pt x="24" y="17"/>
                    <a:pt x="19" y="17"/>
                  </a:cubicBezTo>
                  <a:cubicBezTo>
                    <a:pt x="14" y="17"/>
                    <a:pt x="10" y="18"/>
                    <a:pt x="7" y="19"/>
                  </a:cubicBezTo>
                  <a:cubicBezTo>
                    <a:pt x="3" y="21"/>
                    <a:pt x="1" y="22"/>
                    <a:pt x="1" y="25"/>
                  </a:cubicBezTo>
                  <a:cubicBezTo>
                    <a:pt x="0" y="27"/>
                    <a:pt x="0" y="30"/>
                    <a:pt x="3" y="35"/>
                  </a:cubicBezTo>
                  <a:cubicBezTo>
                    <a:pt x="5" y="39"/>
                    <a:pt x="8" y="44"/>
                    <a:pt x="10" y="50"/>
                  </a:cubicBezTo>
                  <a:cubicBezTo>
                    <a:pt x="13" y="56"/>
                    <a:pt x="16" y="62"/>
                    <a:pt x="20" y="67"/>
                  </a:cubicBezTo>
                  <a:cubicBezTo>
                    <a:pt x="23" y="73"/>
                    <a:pt x="27" y="78"/>
                    <a:pt x="31" y="82"/>
                  </a:cubicBezTo>
                  <a:cubicBezTo>
                    <a:pt x="35" y="86"/>
                    <a:pt x="39" y="89"/>
                    <a:pt x="43" y="89"/>
                  </a:cubicBezTo>
                  <a:cubicBezTo>
                    <a:pt x="45" y="90"/>
                    <a:pt x="47" y="90"/>
                    <a:pt x="48" y="90"/>
                  </a:cubicBezTo>
                  <a:cubicBezTo>
                    <a:pt x="50" y="90"/>
                    <a:pt x="52" y="90"/>
                    <a:pt x="54" y="91"/>
                  </a:cubicBezTo>
                  <a:cubicBezTo>
                    <a:pt x="56" y="91"/>
                    <a:pt x="58" y="91"/>
                    <a:pt x="60" y="91"/>
                  </a:cubicBezTo>
                  <a:cubicBezTo>
                    <a:pt x="62" y="91"/>
                    <a:pt x="65" y="91"/>
                    <a:pt x="67" y="91"/>
                  </a:cubicBezTo>
                  <a:cubicBezTo>
                    <a:pt x="70" y="91"/>
                    <a:pt x="74" y="91"/>
                    <a:pt x="77" y="90"/>
                  </a:cubicBezTo>
                  <a:cubicBezTo>
                    <a:pt x="81" y="90"/>
                    <a:pt x="84" y="90"/>
                    <a:pt x="88" y="89"/>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grpSp>
      <p:grpSp>
        <p:nvGrpSpPr>
          <p:cNvPr id="10" name="组合 12"/>
          <p:cNvGrpSpPr/>
          <p:nvPr/>
        </p:nvGrpSpPr>
        <p:grpSpPr>
          <a:xfrm>
            <a:off x="2469430" y="2603927"/>
            <a:ext cx="1567821" cy="785481"/>
            <a:chOff x="2181423" y="3449662"/>
            <a:chExt cx="1739900" cy="871537"/>
          </a:xfrm>
          <a:effectLst>
            <a:outerShdw blurRad="393700" dist="228600" dir="5400000" sx="90000" sy="-19000" rotWithShape="0">
              <a:prstClr val="black">
                <a:alpha val="59000"/>
              </a:prstClr>
            </a:outerShdw>
          </a:effectLst>
        </p:grpSpPr>
        <p:sp>
          <p:nvSpPr>
            <p:cNvPr id="14" name="Freeform 24"/>
            <p:cNvSpPr>
              <a:spLocks/>
            </p:cNvSpPr>
            <p:nvPr/>
          </p:nvSpPr>
          <p:spPr bwMode="auto">
            <a:xfrm flipH="1">
              <a:off x="2973585" y="3487762"/>
              <a:ext cx="153988" cy="331787"/>
            </a:xfrm>
            <a:custGeom>
              <a:avLst/>
              <a:gdLst>
                <a:gd name="T0" fmla="*/ 7 w 104"/>
                <a:gd name="T1" fmla="*/ 172 h 225"/>
                <a:gd name="T2" fmla="*/ 17 w 104"/>
                <a:gd name="T3" fmla="*/ 177 h 225"/>
                <a:gd name="T4" fmla="*/ 30 w 104"/>
                <a:gd name="T5" fmla="*/ 184 h 225"/>
                <a:gd name="T6" fmla="*/ 51 w 104"/>
                <a:gd name="T7" fmla="*/ 193 h 225"/>
                <a:gd name="T8" fmla="*/ 67 w 104"/>
                <a:gd name="T9" fmla="*/ 201 h 225"/>
                <a:gd name="T10" fmla="*/ 77 w 104"/>
                <a:gd name="T11" fmla="*/ 211 h 225"/>
                <a:gd name="T12" fmla="*/ 82 w 104"/>
                <a:gd name="T13" fmla="*/ 223 h 225"/>
                <a:gd name="T14" fmla="*/ 82 w 104"/>
                <a:gd name="T15" fmla="*/ 223 h 225"/>
                <a:gd name="T16" fmla="*/ 82 w 104"/>
                <a:gd name="T17" fmla="*/ 224 h 225"/>
                <a:gd name="T18" fmla="*/ 82 w 104"/>
                <a:gd name="T19" fmla="*/ 224 h 225"/>
                <a:gd name="T20" fmla="*/ 82 w 104"/>
                <a:gd name="T21" fmla="*/ 225 h 225"/>
                <a:gd name="T22" fmla="*/ 104 w 104"/>
                <a:gd name="T23" fmla="*/ 59 h 225"/>
                <a:gd name="T24" fmla="*/ 104 w 104"/>
                <a:gd name="T25" fmla="*/ 59 h 225"/>
                <a:gd name="T26" fmla="*/ 104 w 104"/>
                <a:gd name="T27" fmla="*/ 59 h 225"/>
                <a:gd name="T28" fmla="*/ 104 w 104"/>
                <a:gd name="T29" fmla="*/ 58 h 225"/>
                <a:gd name="T30" fmla="*/ 104 w 104"/>
                <a:gd name="T31" fmla="*/ 58 h 225"/>
                <a:gd name="T32" fmla="*/ 99 w 104"/>
                <a:gd name="T33" fmla="*/ 46 h 225"/>
                <a:gd name="T34" fmla="*/ 88 w 104"/>
                <a:gd name="T35" fmla="*/ 38 h 225"/>
                <a:gd name="T36" fmla="*/ 72 w 104"/>
                <a:gd name="T37" fmla="*/ 30 h 225"/>
                <a:gd name="T38" fmla="*/ 51 w 104"/>
                <a:gd name="T39" fmla="*/ 21 h 225"/>
                <a:gd name="T40" fmla="*/ 38 w 104"/>
                <a:gd name="T41" fmla="*/ 16 h 225"/>
                <a:gd name="T42" fmla="*/ 28 w 104"/>
                <a:gd name="T43" fmla="*/ 10 h 225"/>
                <a:gd name="T44" fmla="*/ 22 w 104"/>
                <a:gd name="T45" fmla="*/ 5 h 225"/>
                <a:gd name="T46" fmla="*/ 20 w 104"/>
                <a:gd name="T47" fmla="*/ 0 h 225"/>
                <a:gd name="T48" fmla="*/ 0 w 104"/>
                <a:gd name="T49" fmla="*/ 161 h 225"/>
                <a:gd name="T50" fmla="*/ 1 w 104"/>
                <a:gd name="T51" fmla="*/ 166 h 225"/>
                <a:gd name="T52" fmla="*/ 7 w 104"/>
                <a:gd name="T53" fmla="*/ 172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4" h="225">
                  <a:moveTo>
                    <a:pt x="7" y="172"/>
                  </a:moveTo>
                  <a:cubicBezTo>
                    <a:pt x="10" y="174"/>
                    <a:pt x="13" y="175"/>
                    <a:pt x="17" y="177"/>
                  </a:cubicBezTo>
                  <a:cubicBezTo>
                    <a:pt x="21" y="179"/>
                    <a:pt x="25" y="181"/>
                    <a:pt x="30" y="184"/>
                  </a:cubicBezTo>
                  <a:cubicBezTo>
                    <a:pt x="37" y="187"/>
                    <a:pt x="44" y="190"/>
                    <a:pt x="51" y="193"/>
                  </a:cubicBezTo>
                  <a:cubicBezTo>
                    <a:pt x="57" y="196"/>
                    <a:pt x="62" y="198"/>
                    <a:pt x="67" y="201"/>
                  </a:cubicBezTo>
                  <a:cubicBezTo>
                    <a:pt x="71" y="204"/>
                    <a:pt x="75" y="207"/>
                    <a:pt x="77" y="211"/>
                  </a:cubicBezTo>
                  <a:cubicBezTo>
                    <a:pt x="80" y="214"/>
                    <a:pt x="81" y="218"/>
                    <a:pt x="82" y="223"/>
                  </a:cubicBezTo>
                  <a:cubicBezTo>
                    <a:pt x="82" y="223"/>
                    <a:pt x="82" y="223"/>
                    <a:pt x="82" y="223"/>
                  </a:cubicBezTo>
                  <a:cubicBezTo>
                    <a:pt x="82" y="224"/>
                    <a:pt x="82" y="224"/>
                    <a:pt x="82" y="224"/>
                  </a:cubicBezTo>
                  <a:cubicBezTo>
                    <a:pt x="82" y="224"/>
                    <a:pt x="82" y="224"/>
                    <a:pt x="82" y="224"/>
                  </a:cubicBezTo>
                  <a:cubicBezTo>
                    <a:pt x="82" y="225"/>
                    <a:pt x="82" y="225"/>
                    <a:pt x="82" y="225"/>
                  </a:cubicBezTo>
                  <a:cubicBezTo>
                    <a:pt x="89" y="170"/>
                    <a:pt x="97" y="114"/>
                    <a:pt x="104" y="59"/>
                  </a:cubicBezTo>
                  <a:cubicBezTo>
                    <a:pt x="104" y="59"/>
                    <a:pt x="104" y="59"/>
                    <a:pt x="104" y="59"/>
                  </a:cubicBezTo>
                  <a:cubicBezTo>
                    <a:pt x="104" y="59"/>
                    <a:pt x="104" y="59"/>
                    <a:pt x="104" y="59"/>
                  </a:cubicBezTo>
                  <a:cubicBezTo>
                    <a:pt x="104" y="58"/>
                    <a:pt x="104" y="58"/>
                    <a:pt x="104" y="58"/>
                  </a:cubicBezTo>
                  <a:cubicBezTo>
                    <a:pt x="104" y="58"/>
                    <a:pt x="104" y="58"/>
                    <a:pt x="104" y="58"/>
                  </a:cubicBezTo>
                  <a:cubicBezTo>
                    <a:pt x="104" y="53"/>
                    <a:pt x="102" y="50"/>
                    <a:pt x="99" y="46"/>
                  </a:cubicBezTo>
                  <a:cubicBezTo>
                    <a:pt x="97" y="43"/>
                    <a:pt x="93" y="40"/>
                    <a:pt x="88" y="38"/>
                  </a:cubicBezTo>
                  <a:cubicBezTo>
                    <a:pt x="84" y="35"/>
                    <a:pt x="78" y="32"/>
                    <a:pt x="72" y="30"/>
                  </a:cubicBezTo>
                  <a:cubicBezTo>
                    <a:pt x="66" y="27"/>
                    <a:pt x="59" y="24"/>
                    <a:pt x="51" y="21"/>
                  </a:cubicBezTo>
                  <a:cubicBezTo>
                    <a:pt x="46" y="19"/>
                    <a:pt x="41" y="17"/>
                    <a:pt x="38" y="16"/>
                  </a:cubicBezTo>
                  <a:cubicBezTo>
                    <a:pt x="34" y="14"/>
                    <a:pt x="30" y="12"/>
                    <a:pt x="28" y="10"/>
                  </a:cubicBezTo>
                  <a:cubicBezTo>
                    <a:pt x="25" y="9"/>
                    <a:pt x="23" y="7"/>
                    <a:pt x="22" y="5"/>
                  </a:cubicBezTo>
                  <a:cubicBezTo>
                    <a:pt x="20" y="4"/>
                    <a:pt x="20" y="2"/>
                    <a:pt x="20" y="0"/>
                  </a:cubicBezTo>
                  <a:cubicBezTo>
                    <a:pt x="13" y="54"/>
                    <a:pt x="7" y="107"/>
                    <a:pt x="0" y="161"/>
                  </a:cubicBezTo>
                  <a:cubicBezTo>
                    <a:pt x="0" y="163"/>
                    <a:pt x="0" y="164"/>
                    <a:pt x="1" y="166"/>
                  </a:cubicBezTo>
                  <a:cubicBezTo>
                    <a:pt x="3" y="168"/>
                    <a:pt x="5" y="170"/>
                    <a:pt x="7" y="172"/>
                  </a:cubicBezTo>
                  <a:close/>
                </a:path>
              </a:pathLst>
            </a:custGeom>
            <a:gradFill flip="none" rotWithShape="1">
              <a:gsLst>
                <a:gs pos="0">
                  <a:schemeClr val="bg1">
                    <a:lumMod val="50000"/>
                    <a:shade val="30000"/>
                    <a:satMod val="115000"/>
                  </a:schemeClr>
                </a:gs>
                <a:gs pos="50000">
                  <a:schemeClr val="bg1">
                    <a:lumMod val="50000"/>
                  </a:schemeClr>
                </a:gs>
                <a:gs pos="98333">
                  <a:schemeClr val="bg1">
                    <a:lumMod val="65000"/>
                  </a:schemeClr>
                </a:gs>
              </a:gsLst>
              <a:lin ang="4800000" scaled="0"/>
              <a:tileRect/>
            </a:gradFill>
            <a:ln>
              <a:noFill/>
            </a:ln>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5" name="Freeform 25"/>
            <p:cNvSpPr>
              <a:spLocks/>
            </p:cNvSpPr>
            <p:nvPr/>
          </p:nvSpPr>
          <p:spPr bwMode="auto">
            <a:xfrm flipH="1">
              <a:off x="2181423" y="3584599"/>
              <a:ext cx="1739900" cy="736600"/>
            </a:xfrm>
            <a:custGeom>
              <a:avLst/>
              <a:gdLst>
                <a:gd name="T0" fmla="*/ 374 w 1175"/>
                <a:gd name="T1" fmla="*/ 445 h 499"/>
                <a:gd name="T2" fmla="*/ 394 w 1175"/>
                <a:gd name="T3" fmla="*/ 453 h 499"/>
                <a:gd name="T4" fmla="*/ 405 w 1175"/>
                <a:gd name="T5" fmla="*/ 455 h 499"/>
                <a:gd name="T6" fmla="*/ 417 w 1175"/>
                <a:gd name="T7" fmla="*/ 457 h 499"/>
                <a:gd name="T8" fmla="*/ 428 w 1175"/>
                <a:gd name="T9" fmla="*/ 457 h 499"/>
                <a:gd name="T10" fmla="*/ 438 w 1175"/>
                <a:gd name="T11" fmla="*/ 456 h 499"/>
                <a:gd name="T12" fmla="*/ 495 w 1175"/>
                <a:gd name="T13" fmla="*/ 454 h 499"/>
                <a:gd name="T14" fmla="*/ 666 w 1175"/>
                <a:gd name="T15" fmla="*/ 446 h 499"/>
                <a:gd name="T16" fmla="*/ 709 w 1175"/>
                <a:gd name="T17" fmla="*/ 443 h 499"/>
                <a:gd name="T18" fmla="*/ 724 w 1175"/>
                <a:gd name="T19" fmla="*/ 440 h 499"/>
                <a:gd name="T20" fmla="*/ 737 w 1175"/>
                <a:gd name="T21" fmla="*/ 435 h 499"/>
                <a:gd name="T22" fmla="*/ 740 w 1175"/>
                <a:gd name="T23" fmla="*/ 432 h 499"/>
                <a:gd name="T24" fmla="*/ 793 w 1175"/>
                <a:gd name="T25" fmla="*/ 322 h 499"/>
                <a:gd name="T26" fmla="*/ 863 w 1175"/>
                <a:gd name="T27" fmla="*/ 364 h 499"/>
                <a:gd name="T28" fmla="*/ 897 w 1175"/>
                <a:gd name="T29" fmla="*/ 395 h 499"/>
                <a:gd name="T30" fmla="*/ 926 w 1175"/>
                <a:gd name="T31" fmla="*/ 404 h 499"/>
                <a:gd name="T32" fmla="*/ 954 w 1175"/>
                <a:gd name="T33" fmla="*/ 409 h 499"/>
                <a:gd name="T34" fmla="*/ 969 w 1175"/>
                <a:gd name="T35" fmla="*/ 411 h 499"/>
                <a:gd name="T36" fmla="*/ 980 w 1175"/>
                <a:gd name="T37" fmla="*/ 411 h 499"/>
                <a:gd name="T38" fmla="*/ 1003 w 1175"/>
                <a:gd name="T39" fmla="*/ 410 h 499"/>
                <a:gd name="T40" fmla="*/ 1057 w 1175"/>
                <a:gd name="T41" fmla="*/ 399 h 499"/>
                <a:gd name="T42" fmla="*/ 1118 w 1175"/>
                <a:gd name="T43" fmla="*/ 381 h 499"/>
                <a:gd name="T44" fmla="*/ 1169 w 1175"/>
                <a:gd name="T45" fmla="*/ 194 h 499"/>
                <a:gd name="T46" fmla="*/ 1116 w 1175"/>
                <a:gd name="T47" fmla="*/ 210 h 499"/>
                <a:gd name="T48" fmla="*/ 1008 w 1175"/>
                <a:gd name="T49" fmla="*/ 228 h 499"/>
                <a:gd name="T50" fmla="*/ 939 w 1175"/>
                <a:gd name="T51" fmla="*/ 217 h 499"/>
                <a:gd name="T52" fmla="*/ 888 w 1175"/>
                <a:gd name="T53" fmla="*/ 180 h 499"/>
                <a:gd name="T54" fmla="*/ 845 w 1175"/>
                <a:gd name="T55" fmla="*/ 152 h 499"/>
                <a:gd name="T56" fmla="*/ 815 w 1175"/>
                <a:gd name="T57" fmla="*/ 144 h 499"/>
                <a:gd name="T58" fmla="*/ 798 w 1175"/>
                <a:gd name="T59" fmla="*/ 142 h 499"/>
                <a:gd name="T60" fmla="*/ 774 w 1175"/>
                <a:gd name="T61" fmla="*/ 140 h 499"/>
                <a:gd name="T62" fmla="*/ 762 w 1175"/>
                <a:gd name="T63" fmla="*/ 140 h 499"/>
                <a:gd name="T64" fmla="*/ 725 w 1175"/>
                <a:gd name="T65" fmla="*/ 144 h 499"/>
                <a:gd name="T66" fmla="*/ 684 w 1175"/>
                <a:gd name="T67" fmla="*/ 154 h 499"/>
                <a:gd name="T68" fmla="*/ 662 w 1175"/>
                <a:gd name="T69" fmla="*/ 165 h 499"/>
                <a:gd name="T70" fmla="*/ 655 w 1175"/>
                <a:gd name="T71" fmla="*/ 172 h 499"/>
                <a:gd name="T72" fmla="*/ 593 w 1175"/>
                <a:gd name="T73" fmla="*/ 266 h 499"/>
                <a:gd name="T74" fmla="*/ 461 w 1175"/>
                <a:gd name="T75" fmla="*/ 271 h 499"/>
                <a:gd name="T76" fmla="*/ 436 w 1175"/>
                <a:gd name="T77" fmla="*/ 271 h 499"/>
                <a:gd name="T78" fmla="*/ 393 w 1175"/>
                <a:gd name="T79" fmla="*/ 259 h 499"/>
                <a:gd name="T80" fmla="*/ 335 w 1175"/>
                <a:gd name="T81" fmla="*/ 203 h 499"/>
                <a:gd name="T82" fmla="*/ 298 w 1175"/>
                <a:gd name="T83" fmla="*/ 174 h 499"/>
                <a:gd name="T84" fmla="*/ 287 w 1175"/>
                <a:gd name="T85" fmla="*/ 171 h 499"/>
                <a:gd name="T86" fmla="*/ 269 w 1175"/>
                <a:gd name="T87" fmla="*/ 168 h 499"/>
                <a:gd name="T88" fmla="*/ 255 w 1175"/>
                <a:gd name="T89" fmla="*/ 168 h 499"/>
                <a:gd name="T90" fmla="*/ 248 w 1175"/>
                <a:gd name="T91" fmla="*/ 168 h 499"/>
                <a:gd name="T92" fmla="*/ 231 w 1175"/>
                <a:gd name="T93" fmla="*/ 173 h 499"/>
                <a:gd name="T94" fmla="*/ 219 w 1175"/>
                <a:gd name="T95" fmla="*/ 181 h 499"/>
                <a:gd name="T96" fmla="*/ 185 w 1175"/>
                <a:gd name="T97" fmla="*/ 197 h 499"/>
                <a:gd name="T98" fmla="*/ 90 w 1175"/>
                <a:gd name="T99" fmla="*/ 7 h 499"/>
                <a:gd name="T100" fmla="*/ 67 w 1175"/>
                <a:gd name="T101" fmla="*/ 186 h 499"/>
                <a:gd name="T102" fmla="*/ 14 w 1175"/>
                <a:gd name="T103" fmla="*/ 494 h 499"/>
                <a:gd name="T104" fmla="*/ 28 w 1175"/>
                <a:gd name="T105" fmla="*/ 352 h 499"/>
                <a:gd name="T106" fmla="*/ 77 w 1175"/>
                <a:gd name="T107" fmla="*/ 372 h 499"/>
                <a:gd name="T108" fmla="*/ 99 w 1175"/>
                <a:gd name="T109" fmla="*/ 377 h 499"/>
                <a:gd name="T110" fmla="*/ 117 w 1175"/>
                <a:gd name="T111" fmla="*/ 379 h 499"/>
                <a:gd name="T112" fmla="*/ 136 w 1175"/>
                <a:gd name="T113" fmla="*/ 380 h 499"/>
                <a:gd name="T114" fmla="*/ 157 w 1175"/>
                <a:gd name="T115" fmla="*/ 378 h 499"/>
                <a:gd name="T116" fmla="*/ 180 w 1175"/>
                <a:gd name="T117" fmla="*/ 373 h 499"/>
                <a:gd name="T118" fmla="*/ 198 w 1175"/>
                <a:gd name="T119" fmla="*/ 364 h 499"/>
                <a:gd name="T120" fmla="*/ 217 w 1175"/>
                <a:gd name="T121" fmla="*/ 348 h 499"/>
                <a:gd name="T122" fmla="*/ 280 w 1175"/>
                <a:gd name="T123" fmla="*/ 352 h 499"/>
                <a:gd name="T124" fmla="*/ 327 w 1175"/>
                <a:gd name="T125" fmla="*/ 396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75" h="499">
                  <a:moveTo>
                    <a:pt x="333" y="403"/>
                  </a:moveTo>
                  <a:cubicBezTo>
                    <a:pt x="333" y="404"/>
                    <a:pt x="334" y="405"/>
                    <a:pt x="335" y="406"/>
                  </a:cubicBezTo>
                  <a:cubicBezTo>
                    <a:pt x="335" y="406"/>
                    <a:pt x="335" y="406"/>
                    <a:pt x="335" y="406"/>
                  </a:cubicBezTo>
                  <a:cubicBezTo>
                    <a:pt x="339" y="410"/>
                    <a:pt x="342" y="414"/>
                    <a:pt x="345" y="417"/>
                  </a:cubicBezTo>
                  <a:cubicBezTo>
                    <a:pt x="345" y="418"/>
                    <a:pt x="346" y="418"/>
                    <a:pt x="346" y="419"/>
                  </a:cubicBezTo>
                  <a:cubicBezTo>
                    <a:pt x="349" y="422"/>
                    <a:pt x="353" y="426"/>
                    <a:pt x="356" y="430"/>
                  </a:cubicBezTo>
                  <a:cubicBezTo>
                    <a:pt x="357" y="431"/>
                    <a:pt x="359" y="433"/>
                    <a:pt x="360" y="434"/>
                  </a:cubicBezTo>
                  <a:cubicBezTo>
                    <a:pt x="360" y="434"/>
                    <a:pt x="361" y="435"/>
                    <a:pt x="361" y="435"/>
                  </a:cubicBezTo>
                  <a:cubicBezTo>
                    <a:pt x="362" y="436"/>
                    <a:pt x="363" y="436"/>
                    <a:pt x="363" y="437"/>
                  </a:cubicBezTo>
                  <a:cubicBezTo>
                    <a:pt x="364" y="437"/>
                    <a:pt x="364" y="437"/>
                    <a:pt x="364" y="437"/>
                  </a:cubicBezTo>
                  <a:cubicBezTo>
                    <a:pt x="364" y="438"/>
                    <a:pt x="365" y="438"/>
                    <a:pt x="366" y="439"/>
                  </a:cubicBezTo>
                  <a:cubicBezTo>
                    <a:pt x="366" y="439"/>
                    <a:pt x="367" y="440"/>
                    <a:pt x="368" y="441"/>
                  </a:cubicBezTo>
                  <a:cubicBezTo>
                    <a:pt x="369" y="441"/>
                    <a:pt x="369" y="441"/>
                    <a:pt x="370" y="442"/>
                  </a:cubicBezTo>
                  <a:cubicBezTo>
                    <a:pt x="370" y="442"/>
                    <a:pt x="371" y="442"/>
                    <a:pt x="371" y="443"/>
                  </a:cubicBezTo>
                  <a:cubicBezTo>
                    <a:pt x="372" y="443"/>
                    <a:pt x="372" y="443"/>
                    <a:pt x="372" y="443"/>
                  </a:cubicBezTo>
                  <a:cubicBezTo>
                    <a:pt x="373" y="444"/>
                    <a:pt x="373" y="444"/>
                    <a:pt x="373" y="444"/>
                  </a:cubicBezTo>
                  <a:cubicBezTo>
                    <a:pt x="374" y="445"/>
                    <a:pt x="374" y="445"/>
                    <a:pt x="374" y="445"/>
                  </a:cubicBezTo>
                  <a:cubicBezTo>
                    <a:pt x="375" y="445"/>
                    <a:pt x="376" y="445"/>
                    <a:pt x="377" y="446"/>
                  </a:cubicBezTo>
                  <a:cubicBezTo>
                    <a:pt x="377" y="446"/>
                    <a:pt x="378" y="447"/>
                    <a:pt x="379" y="447"/>
                  </a:cubicBezTo>
                  <a:cubicBezTo>
                    <a:pt x="379" y="447"/>
                    <a:pt x="379" y="447"/>
                    <a:pt x="379" y="447"/>
                  </a:cubicBezTo>
                  <a:cubicBezTo>
                    <a:pt x="380" y="448"/>
                    <a:pt x="381" y="448"/>
                    <a:pt x="381" y="448"/>
                  </a:cubicBezTo>
                  <a:cubicBezTo>
                    <a:pt x="382" y="448"/>
                    <a:pt x="382" y="449"/>
                    <a:pt x="383" y="449"/>
                  </a:cubicBezTo>
                  <a:cubicBezTo>
                    <a:pt x="384" y="449"/>
                    <a:pt x="385" y="450"/>
                    <a:pt x="386" y="450"/>
                  </a:cubicBezTo>
                  <a:cubicBezTo>
                    <a:pt x="386" y="450"/>
                    <a:pt x="387" y="450"/>
                    <a:pt x="387" y="451"/>
                  </a:cubicBezTo>
                  <a:cubicBezTo>
                    <a:pt x="388" y="451"/>
                    <a:pt x="388" y="451"/>
                    <a:pt x="388" y="451"/>
                  </a:cubicBezTo>
                  <a:cubicBezTo>
                    <a:pt x="388" y="451"/>
                    <a:pt x="389" y="451"/>
                    <a:pt x="389" y="451"/>
                  </a:cubicBezTo>
                  <a:cubicBezTo>
                    <a:pt x="389" y="451"/>
                    <a:pt x="390" y="451"/>
                    <a:pt x="390" y="452"/>
                  </a:cubicBezTo>
                  <a:cubicBezTo>
                    <a:pt x="391" y="452"/>
                    <a:pt x="391" y="452"/>
                    <a:pt x="391" y="452"/>
                  </a:cubicBezTo>
                  <a:cubicBezTo>
                    <a:pt x="392" y="452"/>
                    <a:pt x="392" y="452"/>
                    <a:pt x="392" y="452"/>
                  </a:cubicBezTo>
                  <a:cubicBezTo>
                    <a:pt x="392" y="452"/>
                    <a:pt x="392" y="452"/>
                    <a:pt x="392" y="452"/>
                  </a:cubicBezTo>
                  <a:cubicBezTo>
                    <a:pt x="392" y="452"/>
                    <a:pt x="392" y="452"/>
                    <a:pt x="392" y="452"/>
                  </a:cubicBezTo>
                  <a:cubicBezTo>
                    <a:pt x="392" y="452"/>
                    <a:pt x="392" y="452"/>
                    <a:pt x="392" y="452"/>
                  </a:cubicBezTo>
                  <a:cubicBezTo>
                    <a:pt x="393" y="453"/>
                    <a:pt x="393" y="453"/>
                    <a:pt x="393" y="453"/>
                  </a:cubicBezTo>
                  <a:cubicBezTo>
                    <a:pt x="394" y="453"/>
                    <a:pt x="394" y="453"/>
                    <a:pt x="394" y="453"/>
                  </a:cubicBezTo>
                  <a:cubicBezTo>
                    <a:pt x="395" y="453"/>
                    <a:pt x="395" y="453"/>
                    <a:pt x="395" y="453"/>
                  </a:cubicBezTo>
                  <a:cubicBezTo>
                    <a:pt x="396" y="453"/>
                    <a:pt x="396" y="453"/>
                    <a:pt x="396" y="453"/>
                  </a:cubicBezTo>
                  <a:cubicBezTo>
                    <a:pt x="396" y="453"/>
                    <a:pt x="396" y="453"/>
                    <a:pt x="396" y="453"/>
                  </a:cubicBezTo>
                  <a:cubicBezTo>
                    <a:pt x="397" y="454"/>
                    <a:pt x="397" y="454"/>
                    <a:pt x="397" y="454"/>
                  </a:cubicBezTo>
                  <a:cubicBezTo>
                    <a:pt x="398" y="454"/>
                    <a:pt x="398" y="454"/>
                    <a:pt x="398" y="454"/>
                  </a:cubicBezTo>
                  <a:cubicBezTo>
                    <a:pt x="399" y="454"/>
                    <a:pt x="399" y="454"/>
                    <a:pt x="399" y="454"/>
                  </a:cubicBezTo>
                  <a:cubicBezTo>
                    <a:pt x="400" y="454"/>
                    <a:pt x="400" y="454"/>
                    <a:pt x="400" y="454"/>
                  </a:cubicBezTo>
                  <a:cubicBezTo>
                    <a:pt x="401" y="454"/>
                    <a:pt x="401" y="454"/>
                    <a:pt x="401" y="454"/>
                  </a:cubicBezTo>
                  <a:cubicBezTo>
                    <a:pt x="401" y="454"/>
                    <a:pt x="401" y="454"/>
                    <a:pt x="401" y="454"/>
                  </a:cubicBezTo>
                  <a:cubicBezTo>
                    <a:pt x="401" y="454"/>
                    <a:pt x="401" y="454"/>
                    <a:pt x="401" y="454"/>
                  </a:cubicBezTo>
                  <a:cubicBezTo>
                    <a:pt x="401" y="455"/>
                    <a:pt x="401" y="455"/>
                    <a:pt x="401" y="455"/>
                  </a:cubicBezTo>
                  <a:cubicBezTo>
                    <a:pt x="402" y="455"/>
                    <a:pt x="402" y="455"/>
                    <a:pt x="402" y="455"/>
                  </a:cubicBezTo>
                  <a:cubicBezTo>
                    <a:pt x="403" y="455"/>
                    <a:pt x="403" y="455"/>
                    <a:pt x="403" y="455"/>
                  </a:cubicBezTo>
                  <a:cubicBezTo>
                    <a:pt x="404" y="455"/>
                    <a:pt x="404" y="455"/>
                    <a:pt x="404" y="455"/>
                  </a:cubicBezTo>
                  <a:cubicBezTo>
                    <a:pt x="405" y="455"/>
                    <a:pt x="405" y="455"/>
                    <a:pt x="405" y="455"/>
                  </a:cubicBezTo>
                  <a:cubicBezTo>
                    <a:pt x="405" y="455"/>
                    <a:pt x="405" y="455"/>
                    <a:pt x="405" y="455"/>
                  </a:cubicBezTo>
                  <a:cubicBezTo>
                    <a:pt x="405" y="455"/>
                    <a:pt x="405" y="455"/>
                    <a:pt x="405" y="455"/>
                  </a:cubicBezTo>
                  <a:cubicBezTo>
                    <a:pt x="406" y="455"/>
                    <a:pt x="406" y="455"/>
                    <a:pt x="406" y="455"/>
                  </a:cubicBezTo>
                  <a:cubicBezTo>
                    <a:pt x="407" y="455"/>
                    <a:pt x="407" y="455"/>
                    <a:pt x="407" y="455"/>
                  </a:cubicBezTo>
                  <a:cubicBezTo>
                    <a:pt x="408" y="456"/>
                    <a:pt x="408" y="456"/>
                    <a:pt x="408" y="456"/>
                  </a:cubicBezTo>
                  <a:cubicBezTo>
                    <a:pt x="408" y="456"/>
                    <a:pt x="408" y="456"/>
                    <a:pt x="408" y="456"/>
                  </a:cubicBezTo>
                  <a:cubicBezTo>
                    <a:pt x="409" y="456"/>
                    <a:pt x="409" y="456"/>
                    <a:pt x="409" y="456"/>
                  </a:cubicBezTo>
                  <a:cubicBezTo>
                    <a:pt x="410" y="456"/>
                    <a:pt x="410" y="456"/>
                    <a:pt x="410" y="456"/>
                  </a:cubicBezTo>
                  <a:cubicBezTo>
                    <a:pt x="411" y="456"/>
                    <a:pt x="411" y="456"/>
                    <a:pt x="411" y="456"/>
                  </a:cubicBezTo>
                  <a:cubicBezTo>
                    <a:pt x="412" y="456"/>
                    <a:pt x="412" y="456"/>
                    <a:pt x="412" y="456"/>
                  </a:cubicBezTo>
                  <a:cubicBezTo>
                    <a:pt x="412" y="456"/>
                    <a:pt x="412" y="456"/>
                    <a:pt x="412" y="456"/>
                  </a:cubicBezTo>
                  <a:cubicBezTo>
                    <a:pt x="413" y="456"/>
                    <a:pt x="413" y="456"/>
                    <a:pt x="413" y="456"/>
                  </a:cubicBezTo>
                  <a:cubicBezTo>
                    <a:pt x="414" y="456"/>
                    <a:pt x="414" y="456"/>
                    <a:pt x="414" y="456"/>
                  </a:cubicBezTo>
                  <a:cubicBezTo>
                    <a:pt x="414" y="456"/>
                    <a:pt x="414" y="456"/>
                    <a:pt x="414" y="456"/>
                  </a:cubicBezTo>
                  <a:cubicBezTo>
                    <a:pt x="414" y="456"/>
                    <a:pt x="414" y="456"/>
                    <a:pt x="414" y="456"/>
                  </a:cubicBezTo>
                  <a:cubicBezTo>
                    <a:pt x="415" y="456"/>
                    <a:pt x="415" y="456"/>
                    <a:pt x="415" y="456"/>
                  </a:cubicBezTo>
                  <a:cubicBezTo>
                    <a:pt x="416" y="456"/>
                    <a:pt x="416" y="456"/>
                    <a:pt x="416" y="456"/>
                  </a:cubicBezTo>
                  <a:cubicBezTo>
                    <a:pt x="417" y="457"/>
                    <a:pt x="417" y="457"/>
                    <a:pt x="417" y="457"/>
                  </a:cubicBezTo>
                  <a:cubicBezTo>
                    <a:pt x="417" y="457"/>
                    <a:pt x="417" y="457"/>
                    <a:pt x="417" y="457"/>
                  </a:cubicBezTo>
                  <a:cubicBezTo>
                    <a:pt x="418" y="457"/>
                    <a:pt x="418" y="457"/>
                    <a:pt x="418" y="457"/>
                  </a:cubicBezTo>
                  <a:cubicBezTo>
                    <a:pt x="419" y="457"/>
                    <a:pt x="419" y="457"/>
                    <a:pt x="419" y="457"/>
                  </a:cubicBezTo>
                  <a:cubicBezTo>
                    <a:pt x="420" y="457"/>
                    <a:pt x="420" y="457"/>
                    <a:pt x="420" y="457"/>
                  </a:cubicBezTo>
                  <a:cubicBezTo>
                    <a:pt x="421" y="457"/>
                    <a:pt x="421" y="457"/>
                    <a:pt x="421" y="457"/>
                  </a:cubicBezTo>
                  <a:cubicBezTo>
                    <a:pt x="422" y="457"/>
                    <a:pt x="422" y="457"/>
                    <a:pt x="422" y="457"/>
                  </a:cubicBezTo>
                  <a:cubicBezTo>
                    <a:pt x="422" y="457"/>
                    <a:pt x="422" y="457"/>
                    <a:pt x="422" y="457"/>
                  </a:cubicBezTo>
                  <a:cubicBezTo>
                    <a:pt x="423" y="457"/>
                    <a:pt x="423" y="457"/>
                    <a:pt x="423" y="457"/>
                  </a:cubicBezTo>
                  <a:cubicBezTo>
                    <a:pt x="423" y="457"/>
                    <a:pt x="423" y="457"/>
                    <a:pt x="423" y="457"/>
                  </a:cubicBezTo>
                  <a:cubicBezTo>
                    <a:pt x="424" y="457"/>
                    <a:pt x="424" y="457"/>
                    <a:pt x="424" y="457"/>
                  </a:cubicBezTo>
                  <a:cubicBezTo>
                    <a:pt x="425" y="457"/>
                    <a:pt x="425" y="457"/>
                    <a:pt x="425" y="457"/>
                  </a:cubicBezTo>
                  <a:cubicBezTo>
                    <a:pt x="425" y="457"/>
                    <a:pt x="425" y="457"/>
                    <a:pt x="425" y="457"/>
                  </a:cubicBezTo>
                  <a:cubicBezTo>
                    <a:pt x="425" y="457"/>
                    <a:pt x="425" y="457"/>
                    <a:pt x="425" y="457"/>
                  </a:cubicBezTo>
                  <a:cubicBezTo>
                    <a:pt x="426" y="457"/>
                    <a:pt x="426" y="457"/>
                    <a:pt x="426" y="457"/>
                  </a:cubicBezTo>
                  <a:cubicBezTo>
                    <a:pt x="426" y="457"/>
                    <a:pt x="426" y="457"/>
                    <a:pt x="426" y="457"/>
                  </a:cubicBezTo>
                  <a:cubicBezTo>
                    <a:pt x="427" y="457"/>
                    <a:pt x="427" y="457"/>
                    <a:pt x="427" y="457"/>
                  </a:cubicBezTo>
                  <a:cubicBezTo>
                    <a:pt x="427" y="457"/>
                    <a:pt x="428" y="457"/>
                    <a:pt x="428" y="457"/>
                  </a:cubicBezTo>
                  <a:cubicBezTo>
                    <a:pt x="428" y="457"/>
                    <a:pt x="428" y="457"/>
                    <a:pt x="428" y="457"/>
                  </a:cubicBezTo>
                  <a:cubicBezTo>
                    <a:pt x="428" y="457"/>
                    <a:pt x="428" y="457"/>
                    <a:pt x="428" y="457"/>
                  </a:cubicBezTo>
                  <a:cubicBezTo>
                    <a:pt x="429" y="457"/>
                    <a:pt x="429" y="457"/>
                    <a:pt x="429" y="457"/>
                  </a:cubicBezTo>
                  <a:cubicBezTo>
                    <a:pt x="430" y="457"/>
                    <a:pt x="430" y="457"/>
                    <a:pt x="430" y="457"/>
                  </a:cubicBezTo>
                  <a:cubicBezTo>
                    <a:pt x="431" y="457"/>
                    <a:pt x="431" y="457"/>
                    <a:pt x="431" y="457"/>
                  </a:cubicBezTo>
                  <a:cubicBezTo>
                    <a:pt x="431" y="457"/>
                    <a:pt x="432" y="457"/>
                    <a:pt x="432" y="457"/>
                  </a:cubicBezTo>
                  <a:cubicBezTo>
                    <a:pt x="432" y="456"/>
                    <a:pt x="433" y="456"/>
                    <a:pt x="433" y="456"/>
                  </a:cubicBezTo>
                  <a:cubicBezTo>
                    <a:pt x="434" y="456"/>
                    <a:pt x="434" y="456"/>
                    <a:pt x="434" y="456"/>
                  </a:cubicBezTo>
                  <a:cubicBezTo>
                    <a:pt x="434" y="456"/>
                    <a:pt x="434" y="456"/>
                    <a:pt x="434" y="456"/>
                  </a:cubicBezTo>
                  <a:cubicBezTo>
                    <a:pt x="434" y="456"/>
                    <a:pt x="434" y="456"/>
                    <a:pt x="434" y="456"/>
                  </a:cubicBezTo>
                  <a:cubicBezTo>
                    <a:pt x="435" y="456"/>
                    <a:pt x="435" y="456"/>
                    <a:pt x="435" y="456"/>
                  </a:cubicBezTo>
                  <a:cubicBezTo>
                    <a:pt x="436" y="456"/>
                    <a:pt x="436" y="456"/>
                    <a:pt x="436" y="456"/>
                  </a:cubicBezTo>
                  <a:cubicBezTo>
                    <a:pt x="436" y="456"/>
                    <a:pt x="436" y="456"/>
                    <a:pt x="436" y="456"/>
                  </a:cubicBezTo>
                  <a:cubicBezTo>
                    <a:pt x="436" y="456"/>
                    <a:pt x="436" y="456"/>
                    <a:pt x="436" y="456"/>
                  </a:cubicBezTo>
                  <a:cubicBezTo>
                    <a:pt x="436" y="456"/>
                    <a:pt x="436" y="456"/>
                    <a:pt x="436" y="456"/>
                  </a:cubicBezTo>
                  <a:cubicBezTo>
                    <a:pt x="437" y="456"/>
                    <a:pt x="437" y="456"/>
                    <a:pt x="437" y="456"/>
                  </a:cubicBezTo>
                  <a:cubicBezTo>
                    <a:pt x="438" y="456"/>
                    <a:pt x="438" y="456"/>
                    <a:pt x="438" y="456"/>
                  </a:cubicBezTo>
                  <a:cubicBezTo>
                    <a:pt x="438" y="456"/>
                    <a:pt x="438" y="456"/>
                    <a:pt x="438" y="456"/>
                  </a:cubicBezTo>
                  <a:cubicBezTo>
                    <a:pt x="438" y="456"/>
                    <a:pt x="438" y="456"/>
                    <a:pt x="438" y="456"/>
                  </a:cubicBezTo>
                  <a:cubicBezTo>
                    <a:pt x="439" y="456"/>
                    <a:pt x="439" y="456"/>
                    <a:pt x="439" y="456"/>
                  </a:cubicBezTo>
                  <a:cubicBezTo>
                    <a:pt x="439" y="456"/>
                    <a:pt x="439" y="456"/>
                    <a:pt x="439" y="456"/>
                  </a:cubicBezTo>
                  <a:cubicBezTo>
                    <a:pt x="439" y="456"/>
                    <a:pt x="439" y="456"/>
                    <a:pt x="439" y="456"/>
                  </a:cubicBezTo>
                  <a:cubicBezTo>
                    <a:pt x="439" y="456"/>
                    <a:pt x="439" y="456"/>
                    <a:pt x="439" y="456"/>
                  </a:cubicBezTo>
                  <a:cubicBezTo>
                    <a:pt x="439" y="456"/>
                    <a:pt x="439" y="456"/>
                    <a:pt x="439" y="456"/>
                  </a:cubicBezTo>
                  <a:cubicBezTo>
                    <a:pt x="440" y="456"/>
                    <a:pt x="440" y="456"/>
                    <a:pt x="440" y="456"/>
                  </a:cubicBezTo>
                  <a:cubicBezTo>
                    <a:pt x="440" y="456"/>
                    <a:pt x="441" y="456"/>
                    <a:pt x="441" y="456"/>
                  </a:cubicBezTo>
                  <a:cubicBezTo>
                    <a:pt x="442" y="456"/>
                    <a:pt x="442" y="456"/>
                    <a:pt x="442" y="456"/>
                  </a:cubicBezTo>
                  <a:cubicBezTo>
                    <a:pt x="444" y="455"/>
                    <a:pt x="449" y="455"/>
                    <a:pt x="455" y="455"/>
                  </a:cubicBezTo>
                  <a:cubicBezTo>
                    <a:pt x="460" y="455"/>
                    <a:pt x="466" y="455"/>
                    <a:pt x="473" y="455"/>
                  </a:cubicBezTo>
                  <a:cubicBezTo>
                    <a:pt x="474" y="455"/>
                    <a:pt x="475" y="454"/>
                    <a:pt x="476" y="454"/>
                  </a:cubicBezTo>
                  <a:cubicBezTo>
                    <a:pt x="477" y="454"/>
                    <a:pt x="479" y="454"/>
                    <a:pt x="480" y="454"/>
                  </a:cubicBezTo>
                  <a:cubicBezTo>
                    <a:pt x="481" y="454"/>
                    <a:pt x="481" y="454"/>
                    <a:pt x="481" y="454"/>
                  </a:cubicBezTo>
                  <a:cubicBezTo>
                    <a:pt x="483" y="454"/>
                    <a:pt x="486" y="454"/>
                    <a:pt x="488" y="454"/>
                  </a:cubicBezTo>
                  <a:cubicBezTo>
                    <a:pt x="488" y="454"/>
                    <a:pt x="488" y="454"/>
                    <a:pt x="488" y="454"/>
                  </a:cubicBezTo>
                  <a:cubicBezTo>
                    <a:pt x="490" y="454"/>
                    <a:pt x="492" y="454"/>
                    <a:pt x="495" y="454"/>
                  </a:cubicBezTo>
                  <a:cubicBezTo>
                    <a:pt x="495" y="454"/>
                    <a:pt x="496" y="454"/>
                    <a:pt x="497" y="454"/>
                  </a:cubicBezTo>
                  <a:cubicBezTo>
                    <a:pt x="498" y="454"/>
                    <a:pt x="498" y="454"/>
                    <a:pt x="498" y="454"/>
                  </a:cubicBezTo>
                  <a:cubicBezTo>
                    <a:pt x="512" y="453"/>
                    <a:pt x="527" y="453"/>
                    <a:pt x="543" y="452"/>
                  </a:cubicBezTo>
                  <a:cubicBezTo>
                    <a:pt x="544" y="452"/>
                    <a:pt x="545" y="452"/>
                    <a:pt x="545" y="452"/>
                  </a:cubicBezTo>
                  <a:cubicBezTo>
                    <a:pt x="551" y="452"/>
                    <a:pt x="557" y="451"/>
                    <a:pt x="562" y="451"/>
                  </a:cubicBezTo>
                  <a:cubicBezTo>
                    <a:pt x="563" y="451"/>
                    <a:pt x="564" y="451"/>
                    <a:pt x="565" y="451"/>
                  </a:cubicBezTo>
                  <a:cubicBezTo>
                    <a:pt x="569" y="451"/>
                    <a:pt x="572" y="451"/>
                    <a:pt x="575" y="451"/>
                  </a:cubicBezTo>
                  <a:cubicBezTo>
                    <a:pt x="577" y="451"/>
                    <a:pt x="579" y="450"/>
                    <a:pt x="580" y="450"/>
                  </a:cubicBezTo>
                  <a:cubicBezTo>
                    <a:pt x="583" y="450"/>
                    <a:pt x="586" y="450"/>
                    <a:pt x="589" y="450"/>
                  </a:cubicBezTo>
                  <a:cubicBezTo>
                    <a:pt x="593" y="450"/>
                    <a:pt x="597" y="450"/>
                    <a:pt x="602" y="449"/>
                  </a:cubicBezTo>
                  <a:cubicBezTo>
                    <a:pt x="604" y="449"/>
                    <a:pt x="606" y="449"/>
                    <a:pt x="608" y="449"/>
                  </a:cubicBezTo>
                  <a:cubicBezTo>
                    <a:pt x="614" y="449"/>
                    <a:pt x="621" y="449"/>
                    <a:pt x="627" y="448"/>
                  </a:cubicBezTo>
                  <a:cubicBezTo>
                    <a:pt x="627" y="448"/>
                    <a:pt x="628" y="448"/>
                    <a:pt x="628" y="448"/>
                  </a:cubicBezTo>
                  <a:cubicBezTo>
                    <a:pt x="632" y="448"/>
                    <a:pt x="637" y="448"/>
                    <a:pt x="641" y="447"/>
                  </a:cubicBezTo>
                  <a:cubicBezTo>
                    <a:pt x="642" y="447"/>
                    <a:pt x="642" y="447"/>
                    <a:pt x="643" y="447"/>
                  </a:cubicBezTo>
                  <a:cubicBezTo>
                    <a:pt x="643" y="447"/>
                    <a:pt x="644" y="447"/>
                    <a:pt x="644" y="447"/>
                  </a:cubicBezTo>
                  <a:cubicBezTo>
                    <a:pt x="652" y="447"/>
                    <a:pt x="659" y="446"/>
                    <a:pt x="666" y="446"/>
                  </a:cubicBezTo>
                  <a:cubicBezTo>
                    <a:pt x="666" y="446"/>
                    <a:pt x="667" y="446"/>
                    <a:pt x="668" y="446"/>
                  </a:cubicBezTo>
                  <a:cubicBezTo>
                    <a:pt x="669" y="446"/>
                    <a:pt x="670" y="446"/>
                    <a:pt x="671" y="446"/>
                  </a:cubicBezTo>
                  <a:cubicBezTo>
                    <a:pt x="673" y="446"/>
                    <a:pt x="674" y="445"/>
                    <a:pt x="675" y="445"/>
                  </a:cubicBezTo>
                  <a:cubicBezTo>
                    <a:pt x="676" y="445"/>
                    <a:pt x="676" y="445"/>
                    <a:pt x="677" y="445"/>
                  </a:cubicBezTo>
                  <a:cubicBezTo>
                    <a:pt x="678" y="445"/>
                    <a:pt x="679" y="445"/>
                    <a:pt x="680" y="445"/>
                  </a:cubicBezTo>
                  <a:cubicBezTo>
                    <a:pt x="682" y="445"/>
                    <a:pt x="684" y="445"/>
                    <a:pt x="685" y="445"/>
                  </a:cubicBezTo>
                  <a:cubicBezTo>
                    <a:pt x="686" y="445"/>
                    <a:pt x="687" y="445"/>
                    <a:pt x="689" y="444"/>
                  </a:cubicBezTo>
                  <a:cubicBezTo>
                    <a:pt x="689" y="444"/>
                    <a:pt x="690" y="444"/>
                    <a:pt x="690" y="444"/>
                  </a:cubicBezTo>
                  <a:cubicBezTo>
                    <a:pt x="691" y="444"/>
                    <a:pt x="692" y="444"/>
                    <a:pt x="694" y="444"/>
                  </a:cubicBezTo>
                  <a:cubicBezTo>
                    <a:pt x="695" y="444"/>
                    <a:pt x="696" y="444"/>
                    <a:pt x="697" y="444"/>
                  </a:cubicBezTo>
                  <a:cubicBezTo>
                    <a:pt x="699" y="444"/>
                    <a:pt x="702" y="443"/>
                    <a:pt x="704" y="443"/>
                  </a:cubicBezTo>
                  <a:cubicBezTo>
                    <a:pt x="705" y="443"/>
                    <a:pt x="705" y="443"/>
                    <a:pt x="705" y="443"/>
                  </a:cubicBezTo>
                  <a:cubicBezTo>
                    <a:pt x="706" y="443"/>
                    <a:pt x="706" y="443"/>
                    <a:pt x="706" y="443"/>
                  </a:cubicBezTo>
                  <a:cubicBezTo>
                    <a:pt x="706" y="443"/>
                    <a:pt x="706" y="443"/>
                    <a:pt x="706" y="443"/>
                  </a:cubicBezTo>
                  <a:cubicBezTo>
                    <a:pt x="707" y="443"/>
                    <a:pt x="707" y="443"/>
                    <a:pt x="707" y="443"/>
                  </a:cubicBezTo>
                  <a:cubicBezTo>
                    <a:pt x="708" y="443"/>
                    <a:pt x="708" y="443"/>
                    <a:pt x="708" y="443"/>
                  </a:cubicBezTo>
                  <a:cubicBezTo>
                    <a:pt x="709" y="443"/>
                    <a:pt x="709" y="443"/>
                    <a:pt x="709" y="443"/>
                  </a:cubicBezTo>
                  <a:cubicBezTo>
                    <a:pt x="709" y="443"/>
                    <a:pt x="709" y="443"/>
                    <a:pt x="709" y="443"/>
                  </a:cubicBezTo>
                  <a:cubicBezTo>
                    <a:pt x="710" y="443"/>
                    <a:pt x="711" y="443"/>
                    <a:pt x="711" y="443"/>
                  </a:cubicBezTo>
                  <a:cubicBezTo>
                    <a:pt x="712" y="442"/>
                    <a:pt x="712" y="442"/>
                    <a:pt x="713" y="442"/>
                  </a:cubicBezTo>
                  <a:cubicBezTo>
                    <a:pt x="713" y="442"/>
                    <a:pt x="713" y="442"/>
                    <a:pt x="713" y="442"/>
                  </a:cubicBezTo>
                  <a:cubicBezTo>
                    <a:pt x="713" y="442"/>
                    <a:pt x="713" y="442"/>
                    <a:pt x="713" y="442"/>
                  </a:cubicBezTo>
                  <a:cubicBezTo>
                    <a:pt x="714" y="442"/>
                    <a:pt x="715" y="442"/>
                    <a:pt x="715" y="442"/>
                  </a:cubicBezTo>
                  <a:cubicBezTo>
                    <a:pt x="716" y="442"/>
                    <a:pt x="716" y="442"/>
                    <a:pt x="716" y="442"/>
                  </a:cubicBezTo>
                  <a:cubicBezTo>
                    <a:pt x="717" y="442"/>
                    <a:pt x="717" y="442"/>
                    <a:pt x="717" y="442"/>
                  </a:cubicBezTo>
                  <a:cubicBezTo>
                    <a:pt x="718" y="442"/>
                    <a:pt x="718" y="442"/>
                    <a:pt x="718" y="442"/>
                  </a:cubicBezTo>
                  <a:cubicBezTo>
                    <a:pt x="719" y="442"/>
                    <a:pt x="719" y="441"/>
                    <a:pt x="720" y="441"/>
                  </a:cubicBezTo>
                  <a:cubicBezTo>
                    <a:pt x="720" y="441"/>
                    <a:pt x="720" y="441"/>
                    <a:pt x="720" y="441"/>
                  </a:cubicBezTo>
                  <a:cubicBezTo>
                    <a:pt x="720" y="441"/>
                    <a:pt x="720" y="441"/>
                    <a:pt x="720" y="441"/>
                  </a:cubicBezTo>
                  <a:cubicBezTo>
                    <a:pt x="721" y="441"/>
                    <a:pt x="721" y="441"/>
                    <a:pt x="721" y="441"/>
                  </a:cubicBezTo>
                  <a:cubicBezTo>
                    <a:pt x="721" y="441"/>
                    <a:pt x="722" y="441"/>
                    <a:pt x="722" y="441"/>
                  </a:cubicBezTo>
                  <a:cubicBezTo>
                    <a:pt x="723" y="441"/>
                    <a:pt x="723" y="441"/>
                    <a:pt x="723" y="441"/>
                  </a:cubicBezTo>
                  <a:cubicBezTo>
                    <a:pt x="724" y="440"/>
                    <a:pt x="724" y="440"/>
                    <a:pt x="724" y="440"/>
                  </a:cubicBezTo>
                  <a:cubicBezTo>
                    <a:pt x="724" y="440"/>
                    <a:pt x="724" y="440"/>
                    <a:pt x="724" y="440"/>
                  </a:cubicBezTo>
                  <a:cubicBezTo>
                    <a:pt x="725" y="440"/>
                    <a:pt x="725" y="440"/>
                    <a:pt x="725" y="440"/>
                  </a:cubicBezTo>
                  <a:cubicBezTo>
                    <a:pt x="726" y="440"/>
                    <a:pt x="726" y="440"/>
                    <a:pt x="727" y="440"/>
                  </a:cubicBezTo>
                  <a:cubicBezTo>
                    <a:pt x="727" y="440"/>
                    <a:pt x="727" y="440"/>
                    <a:pt x="727" y="440"/>
                  </a:cubicBezTo>
                  <a:cubicBezTo>
                    <a:pt x="728" y="439"/>
                    <a:pt x="728" y="439"/>
                    <a:pt x="728" y="439"/>
                  </a:cubicBezTo>
                  <a:cubicBezTo>
                    <a:pt x="729" y="439"/>
                    <a:pt x="729" y="439"/>
                    <a:pt x="730" y="439"/>
                  </a:cubicBezTo>
                  <a:cubicBezTo>
                    <a:pt x="730" y="439"/>
                    <a:pt x="730" y="439"/>
                    <a:pt x="730" y="439"/>
                  </a:cubicBezTo>
                  <a:cubicBezTo>
                    <a:pt x="731" y="438"/>
                    <a:pt x="731" y="438"/>
                    <a:pt x="731" y="438"/>
                  </a:cubicBezTo>
                  <a:cubicBezTo>
                    <a:pt x="731" y="438"/>
                    <a:pt x="731" y="438"/>
                    <a:pt x="731" y="438"/>
                  </a:cubicBezTo>
                  <a:cubicBezTo>
                    <a:pt x="732" y="438"/>
                    <a:pt x="732" y="438"/>
                    <a:pt x="732" y="438"/>
                  </a:cubicBezTo>
                  <a:cubicBezTo>
                    <a:pt x="733" y="438"/>
                    <a:pt x="733" y="438"/>
                    <a:pt x="733" y="438"/>
                  </a:cubicBezTo>
                  <a:cubicBezTo>
                    <a:pt x="733" y="437"/>
                    <a:pt x="733" y="437"/>
                    <a:pt x="733" y="437"/>
                  </a:cubicBezTo>
                  <a:cubicBezTo>
                    <a:pt x="734" y="437"/>
                    <a:pt x="734" y="437"/>
                    <a:pt x="734" y="437"/>
                  </a:cubicBezTo>
                  <a:cubicBezTo>
                    <a:pt x="735" y="436"/>
                    <a:pt x="735" y="436"/>
                    <a:pt x="735" y="436"/>
                  </a:cubicBezTo>
                  <a:cubicBezTo>
                    <a:pt x="735" y="436"/>
                    <a:pt x="735" y="436"/>
                    <a:pt x="735" y="436"/>
                  </a:cubicBezTo>
                  <a:cubicBezTo>
                    <a:pt x="735" y="436"/>
                    <a:pt x="735" y="436"/>
                    <a:pt x="735" y="436"/>
                  </a:cubicBezTo>
                  <a:cubicBezTo>
                    <a:pt x="736" y="436"/>
                    <a:pt x="736" y="436"/>
                    <a:pt x="736" y="436"/>
                  </a:cubicBezTo>
                  <a:cubicBezTo>
                    <a:pt x="737" y="435"/>
                    <a:pt x="737" y="435"/>
                    <a:pt x="737" y="435"/>
                  </a:cubicBezTo>
                  <a:cubicBezTo>
                    <a:pt x="737" y="435"/>
                    <a:pt x="737" y="435"/>
                    <a:pt x="737" y="435"/>
                  </a:cubicBezTo>
                  <a:cubicBezTo>
                    <a:pt x="737" y="435"/>
                    <a:pt x="737" y="435"/>
                    <a:pt x="737" y="435"/>
                  </a:cubicBezTo>
                  <a:cubicBezTo>
                    <a:pt x="737" y="435"/>
                    <a:pt x="737" y="435"/>
                    <a:pt x="737" y="435"/>
                  </a:cubicBezTo>
                  <a:cubicBezTo>
                    <a:pt x="738" y="434"/>
                    <a:pt x="738" y="434"/>
                    <a:pt x="738" y="434"/>
                  </a:cubicBezTo>
                  <a:cubicBezTo>
                    <a:pt x="738" y="434"/>
                    <a:pt x="738" y="434"/>
                    <a:pt x="738" y="434"/>
                  </a:cubicBezTo>
                  <a:cubicBezTo>
                    <a:pt x="738" y="434"/>
                    <a:pt x="738" y="434"/>
                    <a:pt x="738" y="434"/>
                  </a:cubicBezTo>
                  <a:cubicBezTo>
                    <a:pt x="738" y="434"/>
                    <a:pt x="738" y="434"/>
                    <a:pt x="738" y="434"/>
                  </a:cubicBezTo>
                  <a:cubicBezTo>
                    <a:pt x="738" y="434"/>
                    <a:pt x="738" y="434"/>
                    <a:pt x="738" y="434"/>
                  </a:cubicBezTo>
                  <a:cubicBezTo>
                    <a:pt x="739" y="433"/>
                    <a:pt x="739" y="433"/>
                    <a:pt x="739" y="433"/>
                  </a:cubicBezTo>
                  <a:cubicBezTo>
                    <a:pt x="739" y="433"/>
                    <a:pt x="739" y="433"/>
                    <a:pt x="739" y="433"/>
                  </a:cubicBezTo>
                  <a:cubicBezTo>
                    <a:pt x="739" y="433"/>
                    <a:pt x="739" y="433"/>
                    <a:pt x="739" y="433"/>
                  </a:cubicBezTo>
                  <a:cubicBezTo>
                    <a:pt x="739" y="433"/>
                    <a:pt x="739" y="433"/>
                    <a:pt x="739" y="433"/>
                  </a:cubicBezTo>
                  <a:cubicBezTo>
                    <a:pt x="739" y="433"/>
                    <a:pt x="739" y="433"/>
                    <a:pt x="739" y="433"/>
                  </a:cubicBezTo>
                  <a:cubicBezTo>
                    <a:pt x="739" y="433"/>
                    <a:pt x="739" y="433"/>
                    <a:pt x="739" y="433"/>
                  </a:cubicBezTo>
                  <a:cubicBezTo>
                    <a:pt x="740" y="432"/>
                    <a:pt x="740" y="432"/>
                    <a:pt x="740" y="432"/>
                  </a:cubicBezTo>
                  <a:cubicBezTo>
                    <a:pt x="740" y="432"/>
                    <a:pt x="740" y="432"/>
                    <a:pt x="740" y="432"/>
                  </a:cubicBezTo>
                  <a:cubicBezTo>
                    <a:pt x="740" y="432"/>
                    <a:pt x="740" y="432"/>
                    <a:pt x="740" y="432"/>
                  </a:cubicBezTo>
                  <a:cubicBezTo>
                    <a:pt x="740" y="432"/>
                    <a:pt x="740" y="432"/>
                    <a:pt x="740" y="432"/>
                  </a:cubicBezTo>
                  <a:cubicBezTo>
                    <a:pt x="740" y="432"/>
                    <a:pt x="740" y="432"/>
                    <a:pt x="740" y="432"/>
                  </a:cubicBezTo>
                  <a:cubicBezTo>
                    <a:pt x="740" y="431"/>
                    <a:pt x="740" y="431"/>
                    <a:pt x="740" y="431"/>
                  </a:cubicBezTo>
                  <a:cubicBezTo>
                    <a:pt x="740" y="431"/>
                    <a:pt x="740" y="431"/>
                    <a:pt x="740" y="431"/>
                  </a:cubicBezTo>
                  <a:cubicBezTo>
                    <a:pt x="740" y="431"/>
                    <a:pt x="740" y="431"/>
                    <a:pt x="740" y="431"/>
                  </a:cubicBezTo>
                  <a:cubicBezTo>
                    <a:pt x="740" y="431"/>
                    <a:pt x="740" y="431"/>
                    <a:pt x="740" y="431"/>
                  </a:cubicBezTo>
                  <a:cubicBezTo>
                    <a:pt x="741" y="430"/>
                    <a:pt x="741" y="430"/>
                    <a:pt x="741" y="430"/>
                  </a:cubicBezTo>
                  <a:cubicBezTo>
                    <a:pt x="741" y="430"/>
                    <a:pt x="741" y="430"/>
                    <a:pt x="741" y="430"/>
                  </a:cubicBezTo>
                  <a:cubicBezTo>
                    <a:pt x="741" y="430"/>
                    <a:pt x="741" y="430"/>
                    <a:pt x="741" y="430"/>
                  </a:cubicBezTo>
                  <a:cubicBezTo>
                    <a:pt x="741" y="430"/>
                    <a:pt x="741" y="430"/>
                    <a:pt x="741" y="430"/>
                  </a:cubicBezTo>
                  <a:cubicBezTo>
                    <a:pt x="741" y="430"/>
                    <a:pt x="741" y="430"/>
                    <a:pt x="741" y="430"/>
                  </a:cubicBezTo>
                  <a:cubicBezTo>
                    <a:pt x="746" y="392"/>
                    <a:pt x="752" y="355"/>
                    <a:pt x="758" y="317"/>
                  </a:cubicBezTo>
                  <a:cubicBezTo>
                    <a:pt x="763" y="317"/>
                    <a:pt x="768" y="318"/>
                    <a:pt x="773" y="318"/>
                  </a:cubicBezTo>
                  <a:cubicBezTo>
                    <a:pt x="773" y="318"/>
                    <a:pt x="773" y="318"/>
                    <a:pt x="773" y="318"/>
                  </a:cubicBezTo>
                  <a:cubicBezTo>
                    <a:pt x="776" y="319"/>
                    <a:pt x="780" y="319"/>
                    <a:pt x="783" y="320"/>
                  </a:cubicBezTo>
                  <a:cubicBezTo>
                    <a:pt x="786" y="321"/>
                    <a:pt x="790" y="321"/>
                    <a:pt x="793" y="322"/>
                  </a:cubicBezTo>
                  <a:cubicBezTo>
                    <a:pt x="793" y="322"/>
                    <a:pt x="793" y="322"/>
                    <a:pt x="793" y="322"/>
                  </a:cubicBezTo>
                  <a:cubicBezTo>
                    <a:pt x="796" y="323"/>
                    <a:pt x="799" y="324"/>
                    <a:pt x="802" y="324"/>
                  </a:cubicBezTo>
                  <a:cubicBezTo>
                    <a:pt x="802" y="324"/>
                    <a:pt x="802" y="324"/>
                    <a:pt x="802" y="324"/>
                  </a:cubicBezTo>
                  <a:cubicBezTo>
                    <a:pt x="804" y="325"/>
                    <a:pt x="806" y="326"/>
                    <a:pt x="808" y="326"/>
                  </a:cubicBezTo>
                  <a:cubicBezTo>
                    <a:pt x="810" y="327"/>
                    <a:pt x="812" y="328"/>
                    <a:pt x="814" y="328"/>
                  </a:cubicBezTo>
                  <a:cubicBezTo>
                    <a:pt x="815" y="329"/>
                    <a:pt x="816" y="329"/>
                    <a:pt x="817" y="330"/>
                  </a:cubicBezTo>
                  <a:cubicBezTo>
                    <a:pt x="819" y="330"/>
                    <a:pt x="821" y="331"/>
                    <a:pt x="823" y="332"/>
                  </a:cubicBezTo>
                  <a:cubicBezTo>
                    <a:pt x="824" y="333"/>
                    <a:pt x="825" y="333"/>
                    <a:pt x="826" y="333"/>
                  </a:cubicBezTo>
                  <a:cubicBezTo>
                    <a:pt x="829" y="335"/>
                    <a:pt x="831" y="336"/>
                    <a:pt x="834" y="337"/>
                  </a:cubicBezTo>
                  <a:cubicBezTo>
                    <a:pt x="834" y="338"/>
                    <a:pt x="834" y="338"/>
                    <a:pt x="834" y="338"/>
                  </a:cubicBezTo>
                  <a:cubicBezTo>
                    <a:pt x="837" y="339"/>
                    <a:pt x="839" y="341"/>
                    <a:pt x="841" y="342"/>
                  </a:cubicBezTo>
                  <a:cubicBezTo>
                    <a:pt x="843" y="343"/>
                    <a:pt x="844" y="344"/>
                    <a:pt x="846" y="345"/>
                  </a:cubicBezTo>
                  <a:cubicBezTo>
                    <a:pt x="846" y="346"/>
                    <a:pt x="846" y="346"/>
                    <a:pt x="846" y="346"/>
                  </a:cubicBezTo>
                  <a:cubicBezTo>
                    <a:pt x="850" y="349"/>
                    <a:pt x="853" y="351"/>
                    <a:pt x="855" y="354"/>
                  </a:cubicBezTo>
                  <a:cubicBezTo>
                    <a:pt x="856" y="355"/>
                    <a:pt x="856" y="355"/>
                    <a:pt x="856" y="355"/>
                  </a:cubicBezTo>
                  <a:cubicBezTo>
                    <a:pt x="857" y="356"/>
                    <a:pt x="859" y="358"/>
                    <a:pt x="860" y="359"/>
                  </a:cubicBezTo>
                  <a:cubicBezTo>
                    <a:pt x="860" y="360"/>
                    <a:pt x="860" y="360"/>
                    <a:pt x="860" y="360"/>
                  </a:cubicBezTo>
                  <a:cubicBezTo>
                    <a:pt x="861" y="361"/>
                    <a:pt x="862" y="363"/>
                    <a:pt x="863" y="364"/>
                  </a:cubicBezTo>
                  <a:cubicBezTo>
                    <a:pt x="864" y="366"/>
                    <a:pt x="865" y="368"/>
                    <a:pt x="867" y="370"/>
                  </a:cubicBezTo>
                  <a:cubicBezTo>
                    <a:pt x="867" y="370"/>
                    <a:pt x="867" y="371"/>
                    <a:pt x="868" y="371"/>
                  </a:cubicBezTo>
                  <a:cubicBezTo>
                    <a:pt x="869" y="373"/>
                    <a:pt x="870" y="374"/>
                    <a:pt x="870" y="375"/>
                  </a:cubicBezTo>
                  <a:cubicBezTo>
                    <a:pt x="871" y="376"/>
                    <a:pt x="871" y="376"/>
                    <a:pt x="871" y="376"/>
                  </a:cubicBezTo>
                  <a:cubicBezTo>
                    <a:pt x="872" y="377"/>
                    <a:pt x="872" y="377"/>
                    <a:pt x="872" y="377"/>
                  </a:cubicBezTo>
                  <a:cubicBezTo>
                    <a:pt x="873" y="378"/>
                    <a:pt x="874" y="379"/>
                    <a:pt x="875" y="380"/>
                  </a:cubicBezTo>
                  <a:cubicBezTo>
                    <a:pt x="876" y="380"/>
                    <a:pt x="876" y="381"/>
                    <a:pt x="876" y="381"/>
                  </a:cubicBezTo>
                  <a:cubicBezTo>
                    <a:pt x="877" y="382"/>
                    <a:pt x="877" y="382"/>
                    <a:pt x="877" y="382"/>
                  </a:cubicBezTo>
                  <a:cubicBezTo>
                    <a:pt x="878" y="383"/>
                    <a:pt x="880" y="384"/>
                    <a:pt x="881" y="385"/>
                  </a:cubicBezTo>
                  <a:cubicBezTo>
                    <a:pt x="881" y="385"/>
                    <a:pt x="881" y="385"/>
                    <a:pt x="881" y="385"/>
                  </a:cubicBezTo>
                  <a:cubicBezTo>
                    <a:pt x="881" y="385"/>
                    <a:pt x="881" y="385"/>
                    <a:pt x="881" y="385"/>
                  </a:cubicBezTo>
                  <a:cubicBezTo>
                    <a:pt x="883" y="387"/>
                    <a:pt x="885" y="388"/>
                    <a:pt x="887" y="389"/>
                  </a:cubicBezTo>
                  <a:cubicBezTo>
                    <a:pt x="888" y="389"/>
                    <a:pt x="888" y="390"/>
                    <a:pt x="889" y="390"/>
                  </a:cubicBezTo>
                  <a:cubicBezTo>
                    <a:pt x="890" y="391"/>
                    <a:pt x="892" y="392"/>
                    <a:pt x="893" y="393"/>
                  </a:cubicBezTo>
                  <a:cubicBezTo>
                    <a:pt x="894" y="393"/>
                    <a:pt x="894" y="393"/>
                    <a:pt x="894" y="393"/>
                  </a:cubicBezTo>
                  <a:cubicBezTo>
                    <a:pt x="895" y="393"/>
                    <a:pt x="895" y="393"/>
                    <a:pt x="895" y="394"/>
                  </a:cubicBezTo>
                  <a:cubicBezTo>
                    <a:pt x="896" y="394"/>
                    <a:pt x="897" y="394"/>
                    <a:pt x="897" y="395"/>
                  </a:cubicBezTo>
                  <a:cubicBezTo>
                    <a:pt x="898" y="395"/>
                    <a:pt x="899" y="395"/>
                    <a:pt x="900" y="396"/>
                  </a:cubicBezTo>
                  <a:cubicBezTo>
                    <a:pt x="901" y="396"/>
                    <a:pt x="902" y="396"/>
                    <a:pt x="903" y="397"/>
                  </a:cubicBezTo>
                  <a:cubicBezTo>
                    <a:pt x="905" y="398"/>
                    <a:pt x="907" y="398"/>
                    <a:pt x="909" y="399"/>
                  </a:cubicBezTo>
                  <a:cubicBezTo>
                    <a:pt x="909" y="399"/>
                    <a:pt x="910" y="399"/>
                    <a:pt x="910" y="399"/>
                  </a:cubicBezTo>
                  <a:cubicBezTo>
                    <a:pt x="910" y="400"/>
                    <a:pt x="910" y="400"/>
                    <a:pt x="910" y="400"/>
                  </a:cubicBezTo>
                  <a:cubicBezTo>
                    <a:pt x="911" y="400"/>
                    <a:pt x="911" y="400"/>
                    <a:pt x="911" y="400"/>
                  </a:cubicBezTo>
                  <a:cubicBezTo>
                    <a:pt x="911" y="400"/>
                    <a:pt x="911" y="400"/>
                    <a:pt x="912" y="400"/>
                  </a:cubicBezTo>
                  <a:cubicBezTo>
                    <a:pt x="913" y="400"/>
                    <a:pt x="913" y="400"/>
                    <a:pt x="914" y="401"/>
                  </a:cubicBezTo>
                  <a:cubicBezTo>
                    <a:pt x="914" y="401"/>
                    <a:pt x="915" y="401"/>
                    <a:pt x="916" y="401"/>
                  </a:cubicBezTo>
                  <a:cubicBezTo>
                    <a:pt x="916" y="401"/>
                    <a:pt x="917" y="401"/>
                    <a:pt x="918" y="402"/>
                  </a:cubicBezTo>
                  <a:cubicBezTo>
                    <a:pt x="918" y="402"/>
                    <a:pt x="918" y="402"/>
                    <a:pt x="918" y="402"/>
                  </a:cubicBezTo>
                  <a:cubicBezTo>
                    <a:pt x="918" y="402"/>
                    <a:pt x="918" y="402"/>
                    <a:pt x="918" y="402"/>
                  </a:cubicBezTo>
                  <a:cubicBezTo>
                    <a:pt x="918" y="402"/>
                    <a:pt x="919" y="402"/>
                    <a:pt x="919" y="402"/>
                  </a:cubicBezTo>
                  <a:cubicBezTo>
                    <a:pt x="920" y="402"/>
                    <a:pt x="921" y="402"/>
                    <a:pt x="921" y="403"/>
                  </a:cubicBezTo>
                  <a:cubicBezTo>
                    <a:pt x="922" y="403"/>
                    <a:pt x="922" y="403"/>
                    <a:pt x="923" y="403"/>
                  </a:cubicBezTo>
                  <a:cubicBezTo>
                    <a:pt x="924" y="403"/>
                    <a:pt x="924" y="403"/>
                    <a:pt x="925" y="403"/>
                  </a:cubicBezTo>
                  <a:cubicBezTo>
                    <a:pt x="926" y="404"/>
                    <a:pt x="926" y="404"/>
                    <a:pt x="926" y="404"/>
                  </a:cubicBezTo>
                  <a:cubicBezTo>
                    <a:pt x="926" y="404"/>
                    <a:pt x="926" y="404"/>
                    <a:pt x="926" y="404"/>
                  </a:cubicBezTo>
                  <a:cubicBezTo>
                    <a:pt x="926" y="404"/>
                    <a:pt x="926" y="404"/>
                    <a:pt x="926" y="404"/>
                  </a:cubicBezTo>
                  <a:cubicBezTo>
                    <a:pt x="927" y="404"/>
                    <a:pt x="927" y="404"/>
                    <a:pt x="927" y="404"/>
                  </a:cubicBezTo>
                  <a:cubicBezTo>
                    <a:pt x="927" y="404"/>
                    <a:pt x="928" y="404"/>
                    <a:pt x="929" y="404"/>
                  </a:cubicBezTo>
                  <a:cubicBezTo>
                    <a:pt x="929" y="404"/>
                    <a:pt x="930" y="405"/>
                    <a:pt x="931" y="405"/>
                  </a:cubicBezTo>
                  <a:cubicBezTo>
                    <a:pt x="931" y="405"/>
                    <a:pt x="932" y="405"/>
                    <a:pt x="933" y="405"/>
                  </a:cubicBezTo>
                  <a:cubicBezTo>
                    <a:pt x="933" y="405"/>
                    <a:pt x="934" y="405"/>
                    <a:pt x="935" y="406"/>
                  </a:cubicBezTo>
                  <a:cubicBezTo>
                    <a:pt x="935" y="406"/>
                    <a:pt x="935" y="406"/>
                    <a:pt x="935" y="406"/>
                  </a:cubicBezTo>
                  <a:cubicBezTo>
                    <a:pt x="935" y="406"/>
                    <a:pt x="935" y="406"/>
                    <a:pt x="935" y="406"/>
                  </a:cubicBezTo>
                  <a:cubicBezTo>
                    <a:pt x="936" y="406"/>
                    <a:pt x="936" y="406"/>
                    <a:pt x="937" y="406"/>
                  </a:cubicBezTo>
                  <a:cubicBezTo>
                    <a:pt x="938" y="406"/>
                    <a:pt x="939" y="406"/>
                    <a:pt x="940" y="406"/>
                  </a:cubicBezTo>
                  <a:cubicBezTo>
                    <a:pt x="940" y="407"/>
                    <a:pt x="941" y="407"/>
                    <a:pt x="942" y="407"/>
                  </a:cubicBezTo>
                  <a:cubicBezTo>
                    <a:pt x="943" y="407"/>
                    <a:pt x="944" y="407"/>
                    <a:pt x="945" y="407"/>
                  </a:cubicBezTo>
                  <a:cubicBezTo>
                    <a:pt x="946" y="408"/>
                    <a:pt x="947" y="408"/>
                    <a:pt x="948" y="408"/>
                  </a:cubicBezTo>
                  <a:cubicBezTo>
                    <a:pt x="949" y="408"/>
                    <a:pt x="950" y="408"/>
                    <a:pt x="951" y="408"/>
                  </a:cubicBezTo>
                  <a:cubicBezTo>
                    <a:pt x="952" y="408"/>
                    <a:pt x="953" y="409"/>
                    <a:pt x="954" y="409"/>
                  </a:cubicBezTo>
                  <a:cubicBezTo>
                    <a:pt x="954" y="409"/>
                    <a:pt x="954" y="409"/>
                    <a:pt x="954" y="409"/>
                  </a:cubicBezTo>
                  <a:cubicBezTo>
                    <a:pt x="954" y="409"/>
                    <a:pt x="954" y="409"/>
                    <a:pt x="954" y="409"/>
                  </a:cubicBezTo>
                  <a:cubicBezTo>
                    <a:pt x="955" y="409"/>
                    <a:pt x="956" y="409"/>
                    <a:pt x="957" y="409"/>
                  </a:cubicBezTo>
                  <a:cubicBezTo>
                    <a:pt x="957" y="409"/>
                    <a:pt x="958" y="409"/>
                    <a:pt x="959" y="410"/>
                  </a:cubicBezTo>
                  <a:cubicBezTo>
                    <a:pt x="960" y="410"/>
                    <a:pt x="961" y="410"/>
                    <a:pt x="962" y="410"/>
                  </a:cubicBezTo>
                  <a:cubicBezTo>
                    <a:pt x="963" y="410"/>
                    <a:pt x="964" y="410"/>
                    <a:pt x="965" y="410"/>
                  </a:cubicBezTo>
                  <a:cubicBezTo>
                    <a:pt x="965" y="410"/>
                    <a:pt x="965" y="410"/>
                    <a:pt x="965" y="410"/>
                  </a:cubicBezTo>
                  <a:cubicBezTo>
                    <a:pt x="965" y="410"/>
                    <a:pt x="965" y="410"/>
                    <a:pt x="965" y="410"/>
                  </a:cubicBezTo>
                  <a:cubicBezTo>
                    <a:pt x="966" y="410"/>
                    <a:pt x="966" y="410"/>
                    <a:pt x="966" y="410"/>
                  </a:cubicBezTo>
                  <a:cubicBezTo>
                    <a:pt x="966" y="410"/>
                    <a:pt x="966" y="410"/>
                    <a:pt x="966" y="410"/>
                  </a:cubicBezTo>
                  <a:cubicBezTo>
                    <a:pt x="966" y="410"/>
                    <a:pt x="966" y="410"/>
                    <a:pt x="966" y="410"/>
                  </a:cubicBezTo>
                  <a:cubicBezTo>
                    <a:pt x="967" y="410"/>
                    <a:pt x="967" y="410"/>
                    <a:pt x="967" y="410"/>
                  </a:cubicBezTo>
                  <a:cubicBezTo>
                    <a:pt x="968" y="411"/>
                    <a:pt x="968" y="411"/>
                    <a:pt x="968" y="411"/>
                  </a:cubicBezTo>
                  <a:cubicBezTo>
                    <a:pt x="968" y="411"/>
                    <a:pt x="968" y="411"/>
                    <a:pt x="968" y="411"/>
                  </a:cubicBezTo>
                  <a:cubicBezTo>
                    <a:pt x="969" y="411"/>
                    <a:pt x="969" y="411"/>
                    <a:pt x="969" y="411"/>
                  </a:cubicBezTo>
                  <a:cubicBezTo>
                    <a:pt x="969" y="411"/>
                    <a:pt x="969" y="411"/>
                    <a:pt x="969" y="411"/>
                  </a:cubicBezTo>
                  <a:cubicBezTo>
                    <a:pt x="969" y="411"/>
                    <a:pt x="969" y="411"/>
                    <a:pt x="969" y="411"/>
                  </a:cubicBezTo>
                  <a:cubicBezTo>
                    <a:pt x="969" y="411"/>
                    <a:pt x="969" y="411"/>
                    <a:pt x="969" y="411"/>
                  </a:cubicBezTo>
                  <a:cubicBezTo>
                    <a:pt x="970" y="411"/>
                    <a:pt x="970" y="411"/>
                    <a:pt x="970" y="411"/>
                  </a:cubicBezTo>
                  <a:cubicBezTo>
                    <a:pt x="970" y="411"/>
                    <a:pt x="970" y="411"/>
                    <a:pt x="970" y="411"/>
                  </a:cubicBezTo>
                  <a:cubicBezTo>
                    <a:pt x="971" y="411"/>
                    <a:pt x="971" y="411"/>
                    <a:pt x="971" y="411"/>
                  </a:cubicBezTo>
                  <a:cubicBezTo>
                    <a:pt x="972" y="411"/>
                    <a:pt x="972" y="411"/>
                    <a:pt x="972" y="411"/>
                  </a:cubicBezTo>
                  <a:cubicBezTo>
                    <a:pt x="973" y="411"/>
                    <a:pt x="973" y="411"/>
                    <a:pt x="973" y="411"/>
                  </a:cubicBezTo>
                  <a:cubicBezTo>
                    <a:pt x="973" y="411"/>
                    <a:pt x="973" y="411"/>
                    <a:pt x="973" y="411"/>
                  </a:cubicBezTo>
                  <a:cubicBezTo>
                    <a:pt x="973" y="411"/>
                    <a:pt x="973" y="411"/>
                    <a:pt x="973" y="411"/>
                  </a:cubicBezTo>
                  <a:cubicBezTo>
                    <a:pt x="974" y="411"/>
                    <a:pt x="974" y="411"/>
                    <a:pt x="974" y="411"/>
                  </a:cubicBezTo>
                  <a:cubicBezTo>
                    <a:pt x="974" y="411"/>
                    <a:pt x="974" y="411"/>
                    <a:pt x="974" y="411"/>
                  </a:cubicBezTo>
                  <a:cubicBezTo>
                    <a:pt x="975" y="411"/>
                    <a:pt x="975" y="411"/>
                    <a:pt x="975" y="411"/>
                  </a:cubicBezTo>
                  <a:cubicBezTo>
                    <a:pt x="976" y="411"/>
                    <a:pt x="976" y="411"/>
                    <a:pt x="976" y="411"/>
                  </a:cubicBezTo>
                  <a:cubicBezTo>
                    <a:pt x="977" y="411"/>
                    <a:pt x="977" y="411"/>
                    <a:pt x="977" y="411"/>
                  </a:cubicBezTo>
                  <a:cubicBezTo>
                    <a:pt x="977" y="411"/>
                    <a:pt x="977" y="411"/>
                    <a:pt x="977" y="411"/>
                  </a:cubicBezTo>
                  <a:cubicBezTo>
                    <a:pt x="977" y="411"/>
                    <a:pt x="977" y="411"/>
                    <a:pt x="977" y="411"/>
                  </a:cubicBezTo>
                  <a:cubicBezTo>
                    <a:pt x="978" y="411"/>
                    <a:pt x="978" y="411"/>
                    <a:pt x="978" y="411"/>
                  </a:cubicBezTo>
                  <a:cubicBezTo>
                    <a:pt x="979" y="411"/>
                    <a:pt x="979" y="411"/>
                    <a:pt x="979" y="411"/>
                  </a:cubicBezTo>
                  <a:cubicBezTo>
                    <a:pt x="980" y="411"/>
                    <a:pt x="980" y="411"/>
                    <a:pt x="980" y="411"/>
                  </a:cubicBezTo>
                  <a:cubicBezTo>
                    <a:pt x="980" y="411"/>
                    <a:pt x="980" y="411"/>
                    <a:pt x="980" y="411"/>
                  </a:cubicBezTo>
                  <a:cubicBezTo>
                    <a:pt x="981" y="411"/>
                    <a:pt x="981" y="411"/>
                    <a:pt x="981" y="411"/>
                  </a:cubicBezTo>
                  <a:cubicBezTo>
                    <a:pt x="982" y="411"/>
                    <a:pt x="982" y="411"/>
                    <a:pt x="982" y="411"/>
                  </a:cubicBezTo>
                  <a:cubicBezTo>
                    <a:pt x="982" y="411"/>
                    <a:pt x="982" y="411"/>
                    <a:pt x="982" y="411"/>
                  </a:cubicBezTo>
                  <a:cubicBezTo>
                    <a:pt x="983" y="411"/>
                    <a:pt x="983" y="411"/>
                    <a:pt x="983" y="411"/>
                  </a:cubicBezTo>
                  <a:cubicBezTo>
                    <a:pt x="984" y="411"/>
                    <a:pt x="984" y="411"/>
                    <a:pt x="984" y="411"/>
                  </a:cubicBezTo>
                  <a:cubicBezTo>
                    <a:pt x="984" y="411"/>
                    <a:pt x="985" y="411"/>
                    <a:pt x="985" y="411"/>
                  </a:cubicBezTo>
                  <a:cubicBezTo>
                    <a:pt x="986" y="411"/>
                    <a:pt x="986" y="411"/>
                    <a:pt x="987" y="411"/>
                  </a:cubicBezTo>
                  <a:cubicBezTo>
                    <a:pt x="987" y="411"/>
                    <a:pt x="988" y="411"/>
                    <a:pt x="988" y="411"/>
                  </a:cubicBezTo>
                  <a:cubicBezTo>
                    <a:pt x="989" y="411"/>
                    <a:pt x="990" y="411"/>
                    <a:pt x="990" y="411"/>
                  </a:cubicBezTo>
                  <a:cubicBezTo>
                    <a:pt x="991" y="411"/>
                    <a:pt x="992" y="411"/>
                    <a:pt x="992" y="411"/>
                  </a:cubicBezTo>
                  <a:cubicBezTo>
                    <a:pt x="993" y="411"/>
                    <a:pt x="993" y="411"/>
                    <a:pt x="993" y="411"/>
                  </a:cubicBezTo>
                  <a:cubicBezTo>
                    <a:pt x="993" y="411"/>
                    <a:pt x="993" y="411"/>
                    <a:pt x="993" y="411"/>
                  </a:cubicBezTo>
                  <a:cubicBezTo>
                    <a:pt x="994" y="411"/>
                    <a:pt x="994" y="411"/>
                    <a:pt x="995" y="411"/>
                  </a:cubicBezTo>
                  <a:cubicBezTo>
                    <a:pt x="995" y="410"/>
                    <a:pt x="996" y="410"/>
                    <a:pt x="997" y="410"/>
                  </a:cubicBezTo>
                  <a:cubicBezTo>
                    <a:pt x="998" y="410"/>
                    <a:pt x="999" y="410"/>
                    <a:pt x="999" y="410"/>
                  </a:cubicBezTo>
                  <a:cubicBezTo>
                    <a:pt x="1001" y="410"/>
                    <a:pt x="1002" y="410"/>
                    <a:pt x="1003" y="410"/>
                  </a:cubicBezTo>
                  <a:cubicBezTo>
                    <a:pt x="1004" y="410"/>
                    <a:pt x="1005" y="410"/>
                    <a:pt x="1006" y="409"/>
                  </a:cubicBezTo>
                  <a:cubicBezTo>
                    <a:pt x="1006" y="409"/>
                    <a:pt x="1006" y="409"/>
                    <a:pt x="1006" y="409"/>
                  </a:cubicBezTo>
                  <a:cubicBezTo>
                    <a:pt x="1007" y="409"/>
                    <a:pt x="1007" y="409"/>
                    <a:pt x="1007" y="409"/>
                  </a:cubicBezTo>
                  <a:cubicBezTo>
                    <a:pt x="1008" y="409"/>
                    <a:pt x="1009" y="409"/>
                    <a:pt x="1010" y="409"/>
                  </a:cubicBezTo>
                  <a:cubicBezTo>
                    <a:pt x="1012" y="409"/>
                    <a:pt x="1013" y="408"/>
                    <a:pt x="1014" y="408"/>
                  </a:cubicBezTo>
                  <a:cubicBezTo>
                    <a:pt x="1015" y="408"/>
                    <a:pt x="1016" y="408"/>
                    <a:pt x="1017" y="408"/>
                  </a:cubicBezTo>
                  <a:cubicBezTo>
                    <a:pt x="1018" y="408"/>
                    <a:pt x="1020" y="407"/>
                    <a:pt x="1021" y="407"/>
                  </a:cubicBezTo>
                  <a:cubicBezTo>
                    <a:pt x="1022" y="407"/>
                    <a:pt x="1022" y="407"/>
                    <a:pt x="1023" y="407"/>
                  </a:cubicBezTo>
                  <a:cubicBezTo>
                    <a:pt x="1026" y="406"/>
                    <a:pt x="1029" y="406"/>
                    <a:pt x="1031" y="405"/>
                  </a:cubicBezTo>
                  <a:cubicBezTo>
                    <a:pt x="1032" y="405"/>
                    <a:pt x="1032" y="405"/>
                    <a:pt x="1032" y="405"/>
                  </a:cubicBezTo>
                  <a:cubicBezTo>
                    <a:pt x="1032" y="405"/>
                    <a:pt x="1032" y="405"/>
                    <a:pt x="1032" y="405"/>
                  </a:cubicBezTo>
                  <a:cubicBezTo>
                    <a:pt x="1032" y="405"/>
                    <a:pt x="1032" y="405"/>
                    <a:pt x="1032" y="405"/>
                  </a:cubicBezTo>
                  <a:cubicBezTo>
                    <a:pt x="1035" y="405"/>
                    <a:pt x="1038" y="404"/>
                    <a:pt x="1041" y="403"/>
                  </a:cubicBezTo>
                  <a:cubicBezTo>
                    <a:pt x="1042" y="403"/>
                    <a:pt x="1043" y="403"/>
                    <a:pt x="1044" y="403"/>
                  </a:cubicBezTo>
                  <a:cubicBezTo>
                    <a:pt x="1045" y="402"/>
                    <a:pt x="1046" y="402"/>
                    <a:pt x="1047" y="402"/>
                  </a:cubicBezTo>
                  <a:cubicBezTo>
                    <a:pt x="1048" y="402"/>
                    <a:pt x="1049" y="401"/>
                    <a:pt x="1051" y="401"/>
                  </a:cubicBezTo>
                  <a:cubicBezTo>
                    <a:pt x="1053" y="401"/>
                    <a:pt x="1055" y="400"/>
                    <a:pt x="1057" y="399"/>
                  </a:cubicBezTo>
                  <a:cubicBezTo>
                    <a:pt x="1058" y="399"/>
                    <a:pt x="1058" y="399"/>
                    <a:pt x="1059" y="399"/>
                  </a:cubicBezTo>
                  <a:cubicBezTo>
                    <a:pt x="1062" y="398"/>
                    <a:pt x="1066" y="397"/>
                    <a:pt x="1070" y="396"/>
                  </a:cubicBezTo>
                  <a:cubicBezTo>
                    <a:pt x="1071" y="396"/>
                    <a:pt x="1072" y="396"/>
                    <a:pt x="1072" y="395"/>
                  </a:cubicBezTo>
                  <a:cubicBezTo>
                    <a:pt x="1076" y="395"/>
                    <a:pt x="1079" y="394"/>
                    <a:pt x="1082" y="393"/>
                  </a:cubicBezTo>
                  <a:cubicBezTo>
                    <a:pt x="1083" y="392"/>
                    <a:pt x="1083" y="392"/>
                    <a:pt x="1083" y="392"/>
                  </a:cubicBezTo>
                  <a:cubicBezTo>
                    <a:pt x="1083" y="392"/>
                    <a:pt x="1083" y="392"/>
                    <a:pt x="1083" y="392"/>
                  </a:cubicBezTo>
                  <a:cubicBezTo>
                    <a:pt x="1084" y="392"/>
                    <a:pt x="1084" y="392"/>
                    <a:pt x="1084" y="392"/>
                  </a:cubicBezTo>
                  <a:cubicBezTo>
                    <a:pt x="1085" y="392"/>
                    <a:pt x="1085" y="392"/>
                    <a:pt x="1085" y="392"/>
                  </a:cubicBezTo>
                  <a:cubicBezTo>
                    <a:pt x="1087" y="391"/>
                    <a:pt x="1089" y="391"/>
                    <a:pt x="1090" y="390"/>
                  </a:cubicBezTo>
                  <a:cubicBezTo>
                    <a:pt x="1091" y="390"/>
                    <a:pt x="1092" y="390"/>
                    <a:pt x="1092" y="390"/>
                  </a:cubicBezTo>
                  <a:cubicBezTo>
                    <a:pt x="1094" y="389"/>
                    <a:pt x="1096" y="389"/>
                    <a:pt x="1098" y="388"/>
                  </a:cubicBezTo>
                  <a:cubicBezTo>
                    <a:pt x="1098" y="388"/>
                    <a:pt x="1099" y="388"/>
                    <a:pt x="1099" y="388"/>
                  </a:cubicBezTo>
                  <a:cubicBezTo>
                    <a:pt x="1103" y="386"/>
                    <a:pt x="1107" y="385"/>
                    <a:pt x="1111" y="384"/>
                  </a:cubicBezTo>
                  <a:cubicBezTo>
                    <a:pt x="1112" y="383"/>
                    <a:pt x="1112" y="383"/>
                    <a:pt x="1112" y="383"/>
                  </a:cubicBezTo>
                  <a:cubicBezTo>
                    <a:pt x="1112" y="383"/>
                    <a:pt x="1112" y="383"/>
                    <a:pt x="1112" y="383"/>
                  </a:cubicBezTo>
                  <a:cubicBezTo>
                    <a:pt x="1114" y="383"/>
                    <a:pt x="1116" y="382"/>
                    <a:pt x="1117" y="382"/>
                  </a:cubicBezTo>
                  <a:cubicBezTo>
                    <a:pt x="1118" y="381"/>
                    <a:pt x="1118" y="381"/>
                    <a:pt x="1118" y="381"/>
                  </a:cubicBezTo>
                  <a:cubicBezTo>
                    <a:pt x="1120" y="381"/>
                    <a:pt x="1121" y="380"/>
                    <a:pt x="1123" y="380"/>
                  </a:cubicBezTo>
                  <a:cubicBezTo>
                    <a:pt x="1123" y="380"/>
                    <a:pt x="1123" y="380"/>
                    <a:pt x="1123" y="380"/>
                  </a:cubicBezTo>
                  <a:cubicBezTo>
                    <a:pt x="1123" y="379"/>
                    <a:pt x="1123" y="379"/>
                    <a:pt x="1123" y="379"/>
                  </a:cubicBezTo>
                  <a:cubicBezTo>
                    <a:pt x="1125" y="379"/>
                    <a:pt x="1126" y="378"/>
                    <a:pt x="1128" y="378"/>
                  </a:cubicBezTo>
                  <a:cubicBezTo>
                    <a:pt x="1128" y="378"/>
                    <a:pt x="1128" y="378"/>
                    <a:pt x="1128" y="378"/>
                  </a:cubicBezTo>
                  <a:cubicBezTo>
                    <a:pt x="1132" y="376"/>
                    <a:pt x="1135" y="375"/>
                    <a:pt x="1138" y="374"/>
                  </a:cubicBezTo>
                  <a:cubicBezTo>
                    <a:pt x="1138" y="374"/>
                    <a:pt x="1138" y="374"/>
                    <a:pt x="1138" y="374"/>
                  </a:cubicBezTo>
                  <a:cubicBezTo>
                    <a:pt x="1139" y="374"/>
                    <a:pt x="1139" y="374"/>
                    <a:pt x="1139" y="374"/>
                  </a:cubicBezTo>
                  <a:cubicBezTo>
                    <a:pt x="1140" y="373"/>
                    <a:pt x="1140" y="373"/>
                    <a:pt x="1140" y="373"/>
                  </a:cubicBezTo>
                  <a:cubicBezTo>
                    <a:pt x="1141" y="373"/>
                    <a:pt x="1141" y="373"/>
                    <a:pt x="1141" y="373"/>
                  </a:cubicBezTo>
                  <a:cubicBezTo>
                    <a:pt x="1175" y="192"/>
                    <a:pt x="1175" y="192"/>
                    <a:pt x="1175" y="192"/>
                  </a:cubicBezTo>
                  <a:cubicBezTo>
                    <a:pt x="1175" y="192"/>
                    <a:pt x="1174" y="192"/>
                    <a:pt x="1174" y="192"/>
                  </a:cubicBezTo>
                  <a:cubicBezTo>
                    <a:pt x="1174" y="192"/>
                    <a:pt x="1174" y="192"/>
                    <a:pt x="1174" y="192"/>
                  </a:cubicBezTo>
                  <a:cubicBezTo>
                    <a:pt x="1173" y="192"/>
                    <a:pt x="1173" y="193"/>
                    <a:pt x="1172" y="193"/>
                  </a:cubicBezTo>
                  <a:cubicBezTo>
                    <a:pt x="1172" y="193"/>
                    <a:pt x="1172" y="193"/>
                    <a:pt x="1172" y="193"/>
                  </a:cubicBezTo>
                  <a:cubicBezTo>
                    <a:pt x="1171" y="193"/>
                    <a:pt x="1170" y="193"/>
                    <a:pt x="1170" y="194"/>
                  </a:cubicBezTo>
                  <a:cubicBezTo>
                    <a:pt x="1169" y="194"/>
                    <a:pt x="1169" y="194"/>
                    <a:pt x="1169" y="194"/>
                  </a:cubicBezTo>
                  <a:cubicBezTo>
                    <a:pt x="1168" y="194"/>
                    <a:pt x="1167" y="195"/>
                    <a:pt x="1166" y="195"/>
                  </a:cubicBezTo>
                  <a:cubicBezTo>
                    <a:pt x="1166" y="195"/>
                    <a:pt x="1166" y="195"/>
                    <a:pt x="1166" y="195"/>
                  </a:cubicBezTo>
                  <a:cubicBezTo>
                    <a:pt x="1164" y="195"/>
                    <a:pt x="1163" y="196"/>
                    <a:pt x="1162" y="196"/>
                  </a:cubicBezTo>
                  <a:cubicBezTo>
                    <a:pt x="1162" y="196"/>
                    <a:pt x="1162" y="196"/>
                    <a:pt x="1162" y="196"/>
                  </a:cubicBezTo>
                  <a:cubicBezTo>
                    <a:pt x="1159" y="197"/>
                    <a:pt x="1155" y="198"/>
                    <a:pt x="1152" y="200"/>
                  </a:cubicBezTo>
                  <a:cubicBezTo>
                    <a:pt x="1151" y="200"/>
                    <a:pt x="1151" y="200"/>
                    <a:pt x="1151" y="200"/>
                  </a:cubicBezTo>
                  <a:cubicBezTo>
                    <a:pt x="1149" y="200"/>
                    <a:pt x="1148" y="201"/>
                    <a:pt x="1146" y="202"/>
                  </a:cubicBezTo>
                  <a:cubicBezTo>
                    <a:pt x="1145" y="202"/>
                    <a:pt x="1145" y="202"/>
                    <a:pt x="1145" y="202"/>
                  </a:cubicBezTo>
                  <a:cubicBezTo>
                    <a:pt x="1143" y="202"/>
                    <a:pt x="1141" y="203"/>
                    <a:pt x="1139" y="203"/>
                  </a:cubicBezTo>
                  <a:cubicBezTo>
                    <a:pt x="1139" y="204"/>
                    <a:pt x="1139" y="204"/>
                    <a:pt x="1139" y="204"/>
                  </a:cubicBezTo>
                  <a:cubicBezTo>
                    <a:pt x="1137" y="204"/>
                    <a:pt x="1135" y="205"/>
                    <a:pt x="1133" y="206"/>
                  </a:cubicBezTo>
                  <a:cubicBezTo>
                    <a:pt x="1132" y="206"/>
                    <a:pt x="1132" y="206"/>
                    <a:pt x="1131" y="206"/>
                  </a:cubicBezTo>
                  <a:cubicBezTo>
                    <a:pt x="1129" y="206"/>
                    <a:pt x="1128" y="207"/>
                    <a:pt x="1126" y="207"/>
                  </a:cubicBezTo>
                  <a:cubicBezTo>
                    <a:pt x="1125" y="208"/>
                    <a:pt x="1125" y="208"/>
                    <a:pt x="1124" y="208"/>
                  </a:cubicBezTo>
                  <a:cubicBezTo>
                    <a:pt x="1122" y="209"/>
                    <a:pt x="1120" y="209"/>
                    <a:pt x="1118" y="210"/>
                  </a:cubicBezTo>
                  <a:cubicBezTo>
                    <a:pt x="1118" y="210"/>
                    <a:pt x="1117" y="210"/>
                    <a:pt x="1117" y="210"/>
                  </a:cubicBezTo>
                  <a:cubicBezTo>
                    <a:pt x="1116" y="210"/>
                    <a:pt x="1116" y="210"/>
                    <a:pt x="1116" y="210"/>
                  </a:cubicBezTo>
                  <a:cubicBezTo>
                    <a:pt x="1113" y="211"/>
                    <a:pt x="1109" y="212"/>
                    <a:pt x="1106" y="213"/>
                  </a:cubicBezTo>
                  <a:cubicBezTo>
                    <a:pt x="1105" y="213"/>
                    <a:pt x="1104" y="213"/>
                    <a:pt x="1103" y="214"/>
                  </a:cubicBezTo>
                  <a:cubicBezTo>
                    <a:pt x="1099" y="215"/>
                    <a:pt x="1096" y="215"/>
                    <a:pt x="1092" y="216"/>
                  </a:cubicBezTo>
                  <a:cubicBezTo>
                    <a:pt x="1091" y="217"/>
                    <a:pt x="1091" y="217"/>
                    <a:pt x="1090" y="217"/>
                  </a:cubicBezTo>
                  <a:cubicBezTo>
                    <a:pt x="1087" y="218"/>
                    <a:pt x="1083" y="218"/>
                    <a:pt x="1080" y="219"/>
                  </a:cubicBezTo>
                  <a:cubicBezTo>
                    <a:pt x="1079" y="219"/>
                    <a:pt x="1078" y="219"/>
                    <a:pt x="1077" y="220"/>
                  </a:cubicBezTo>
                  <a:cubicBezTo>
                    <a:pt x="1073" y="221"/>
                    <a:pt x="1069" y="221"/>
                    <a:pt x="1065" y="222"/>
                  </a:cubicBezTo>
                  <a:cubicBezTo>
                    <a:pt x="1065" y="222"/>
                    <a:pt x="1064" y="222"/>
                    <a:pt x="1064" y="222"/>
                  </a:cubicBezTo>
                  <a:cubicBezTo>
                    <a:pt x="1060" y="223"/>
                    <a:pt x="1057" y="223"/>
                    <a:pt x="1053" y="224"/>
                  </a:cubicBezTo>
                  <a:cubicBezTo>
                    <a:pt x="1052" y="224"/>
                    <a:pt x="1051" y="224"/>
                    <a:pt x="1050" y="225"/>
                  </a:cubicBezTo>
                  <a:cubicBezTo>
                    <a:pt x="1046" y="225"/>
                    <a:pt x="1042" y="226"/>
                    <a:pt x="1038" y="226"/>
                  </a:cubicBezTo>
                  <a:cubicBezTo>
                    <a:pt x="1038" y="226"/>
                    <a:pt x="1038" y="226"/>
                    <a:pt x="1038" y="226"/>
                  </a:cubicBezTo>
                  <a:cubicBezTo>
                    <a:pt x="1034" y="227"/>
                    <a:pt x="1029" y="227"/>
                    <a:pt x="1025" y="227"/>
                  </a:cubicBezTo>
                  <a:cubicBezTo>
                    <a:pt x="1025" y="227"/>
                    <a:pt x="1025" y="227"/>
                    <a:pt x="1025" y="227"/>
                  </a:cubicBezTo>
                  <a:cubicBezTo>
                    <a:pt x="1021" y="228"/>
                    <a:pt x="1017" y="228"/>
                    <a:pt x="1013" y="228"/>
                  </a:cubicBezTo>
                  <a:cubicBezTo>
                    <a:pt x="1011" y="228"/>
                    <a:pt x="1010" y="228"/>
                    <a:pt x="1009" y="228"/>
                  </a:cubicBezTo>
                  <a:cubicBezTo>
                    <a:pt x="1008" y="228"/>
                    <a:pt x="1008" y="228"/>
                    <a:pt x="1008" y="228"/>
                  </a:cubicBezTo>
                  <a:cubicBezTo>
                    <a:pt x="1007" y="228"/>
                    <a:pt x="1006" y="228"/>
                    <a:pt x="1004" y="228"/>
                  </a:cubicBezTo>
                  <a:cubicBezTo>
                    <a:pt x="1003" y="228"/>
                    <a:pt x="1002" y="227"/>
                    <a:pt x="1000" y="227"/>
                  </a:cubicBezTo>
                  <a:cubicBezTo>
                    <a:pt x="1000" y="227"/>
                    <a:pt x="1000" y="227"/>
                    <a:pt x="1000" y="227"/>
                  </a:cubicBezTo>
                  <a:cubicBezTo>
                    <a:pt x="999" y="227"/>
                    <a:pt x="998" y="227"/>
                    <a:pt x="997" y="227"/>
                  </a:cubicBezTo>
                  <a:cubicBezTo>
                    <a:pt x="993" y="227"/>
                    <a:pt x="989" y="226"/>
                    <a:pt x="986" y="226"/>
                  </a:cubicBezTo>
                  <a:cubicBezTo>
                    <a:pt x="985" y="226"/>
                    <a:pt x="985" y="226"/>
                    <a:pt x="985" y="226"/>
                  </a:cubicBezTo>
                  <a:cubicBezTo>
                    <a:pt x="982" y="225"/>
                    <a:pt x="979" y="225"/>
                    <a:pt x="975" y="224"/>
                  </a:cubicBezTo>
                  <a:cubicBezTo>
                    <a:pt x="975" y="224"/>
                    <a:pt x="975" y="224"/>
                    <a:pt x="975" y="224"/>
                  </a:cubicBezTo>
                  <a:cubicBezTo>
                    <a:pt x="972" y="224"/>
                    <a:pt x="969" y="223"/>
                    <a:pt x="966" y="223"/>
                  </a:cubicBezTo>
                  <a:cubicBezTo>
                    <a:pt x="965" y="223"/>
                    <a:pt x="965" y="223"/>
                    <a:pt x="965" y="223"/>
                  </a:cubicBezTo>
                  <a:cubicBezTo>
                    <a:pt x="962" y="222"/>
                    <a:pt x="959" y="222"/>
                    <a:pt x="957" y="221"/>
                  </a:cubicBezTo>
                  <a:cubicBezTo>
                    <a:pt x="957" y="221"/>
                    <a:pt x="957" y="221"/>
                    <a:pt x="957" y="221"/>
                  </a:cubicBezTo>
                  <a:cubicBezTo>
                    <a:pt x="954" y="220"/>
                    <a:pt x="951" y="220"/>
                    <a:pt x="949" y="219"/>
                  </a:cubicBezTo>
                  <a:cubicBezTo>
                    <a:pt x="948" y="219"/>
                    <a:pt x="948" y="219"/>
                    <a:pt x="948" y="219"/>
                  </a:cubicBezTo>
                  <a:cubicBezTo>
                    <a:pt x="946" y="218"/>
                    <a:pt x="943" y="218"/>
                    <a:pt x="941" y="217"/>
                  </a:cubicBezTo>
                  <a:cubicBezTo>
                    <a:pt x="941" y="217"/>
                    <a:pt x="941" y="217"/>
                    <a:pt x="941" y="217"/>
                  </a:cubicBezTo>
                  <a:cubicBezTo>
                    <a:pt x="940" y="217"/>
                    <a:pt x="940" y="217"/>
                    <a:pt x="939" y="217"/>
                  </a:cubicBezTo>
                  <a:cubicBezTo>
                    <a:pt x="937" y="216"/>
                    <a:pt x="935" y="215"/>
                    <a:pt x="933" y="214"/>
                  </a:cubicBezTo>
                  <a:cubicBezTo>
                    <a:pt x="932" y="214"/>
                    <a:pt x="931" y="214"/>
                    <a:pt x="930" y="214"/>
                  </a:cubicBezTo>
                  <a:cubicBezTo>
                    <a:pt x="929" y="213"/>
                    <a:pt x="927" y="212"/>
                    <a:pt x="925" y="212"/>
                  </a:cubicBezTo>
                  <a:cubicBezTo>
                    <a:pt x="925" y="211"/>
                    <a:pt x="924" y="211"/>
                    <a:pt x="923" y="211"/>
                  </a:cubicBezTo>
                  <a:cubicBezTo>
                    <a:pt x="922" y="210"/>
                    <a:pt x="920" y="209"/>
                    <a:pt x="919" y="208"/>
                  </a:cubicBezTo>
                  <a:cubicBezTo>
                    <a:pt x="918" y="208"/>
                    <a:pt x="917" y="208"/>
                    <a:pt x="917" y="207"/>
                  </a:cubicBezTo>
                  <a:cubicBezTo>
                    <a:pt x="915" y="206"/>
                    <a:pt x="913" y="205"/>
                    <a:pt x="911" y="204"/>
                  </a:cubicBezTo>
                  <a:cubicBezTo>
                    <a:pt x="911" y="204"/>
                    <a:pt x="911" y="204"/>
                    <a:pt x="911" y="204"/>
                  </a:cubicBezTo>
                  <a:cubicBezTo>
                    <a:pt x="909" y="202"/>
                    <a:pt x="907" y="201"/>
                    <a:pt x="906" y="200"/>
                  </a:cubicBezTo>
                  <a:cubicBezTo>
                    <a:pt x="905" y="200"/>
                    <a:pt x="905" y="199"/>
                    <a:pt x="904" y="199"/>
                  </a:cubicBezTo>
                  <a:cubicBezTo>
                    <a:pt x="903" y="198"/>
                    <a:pt x="902" y="197"/>
                    <a:pt x="901" y="196"/>
                  </a:cubicBezTo>
                  <a:cubicBezTo>
                    <a:pt x="901" y="195"/>
                    <a:pt x="900" y="195"/>
                    <a:pt x="900" y="194"/>
                  </a:cubicBezTo>
                  <a:cubicBezTo>
                    <a:pt x="899" y="193"/>
                    <a:pt x="898" y="192"/>
                    <a:pt x="897" y="191"/>
                  </a:cubicBezTo>
                  <a:cubicBezTo>
                    <a:pt x="897" y="190"/>
                    <a:pt x="896" y="190"/>
                    <a:pt x="896" y="189"/>
                  </a:cubicBezTo>
                  <a:cubicBezTo>
                    <a:pt x="894" y="188"/>
                    <a:pt x="893" y="186"/>
                    <a:pt x="892" y="184"/>
                  </a:cubicBezTo>
                  <a:cubicBezTo>
                    <a:pt x="891" y="183"/>
                    <a:pt x="890" y="182"/>
                    <a:pt x="889" y="180"/>
                  </a:cubicBezTo>
                  <a:cubicBezTo>
                    <a:pt x="888" y="180"/>
                    <a:pt x="888" y="180"/>
                    <a:pt x="888" y="180"/>
                  </a:cubicBezTo>
                  <a:cubicBezTo>
                    <a:pt x="887" y="178"/>
                    <a:pt x="886" y="177"/>
                    <a:pt x="885" y="176"/>
                  </a:cubicBezTo>
                  <a:cubicBezTo>
                    <a:pt x="884" y="175"/>
                    <a:pt x="884" y="175"/>
                    <a:pt x="884" y="175"/>
                  </a:cubicBezTo>
                  <a:cubicBezTo>
                    <a:pt x="884" y="175"/>
                    <a:pt x="883" y="174"/>
                    <a:pt x="883" y="174"/>
                  </a:cubicBezTo>
                  <a:cubicBezTo>
                    <a:pt x="882" y="173"/>
                    <a:pt x="881" y="172"/>
                    <a:pt x="880" y="171"/>
                  </a:cubicBezTo>
                  <a:cubicBezTo>
                    <a:pt x="880" y="171"/>
                    <a:pt x="880" y="171"/>
                    <a:pt x="880" y="171"/>
                  </a:cubicBezTo>
                  <a:cubicBezTo>
                    <a:pt x="878" y="170"/>
                    <a:pt x="877" y="169"/>
                    <a:pt x="875" y="167"/>
                  </a:cubicBezTo>
                  <a:cubicBezTo>
                    <a:pt x="874" y="167"/>
                    <a:pt x="874" y="167"/>
                    <a:pt x="874" y="167"/>
                  </a:cubicBezTo>
                  <a:cubicBezTo>
                    <a:pt x="874" y="167"/>
                    <a:pt x="874" y="167"/>
                    <a:pt x="874" y="167"/>
                  </a:cubicBezTo>
                  <a:cubicBezTo>
                    <a:pt x="873" y="166"/>
                    <a:pt x="871" y="165"/>
                    <a:pt x="870" y="164"/>
                  </a:cubicBezTo>
                  <a:cubicBezTo>
                    <a:pt x="869" y="164"/>
                    <a:pt x="869" y="164"/>
                    <a:pt x="869" y="164"/>
                  </a:cubicBezTo>
                  <a:cubicBezTo>
                    <a:pt x="867" y="162"/>
                    <a:pt x="865" y="161"/>
                    <a:pt x="862" y="160"/>
                  </a:cubicBezTo>
                  <a:cubicBezTo>
                    <a:pt x="862" y="159"/>
                    <a:pt x="862" y="159"/>
                    <a:pt x="862" y="159"/>
                  </a:cubicBezTo>
                  <a:cubicBezTo>
                    <a:pt x="859" y="158"/>
                    <a:pt x="857" y="157"/>
                    <a:pt x="854" y="156"/>
                  </a:cubicBezTo>
                  <a:cubicBezTo>
                    <a:pt x="853" y="155"/>
                    <a:pt x="853" y="155"/>
                    <a:pt x="853" y="155"/>
                  </a:cubicBezTo>
                  <a:cubicBezTo>
                    <a:pt x="853" y="155"/>
                    <a:pt x="852" y="155"/>
                    <a:pt x="851" y="155"/>
                  </a:cubicBezTo>
                  <a:cubicBezTo>
                    <a:pt x="850" y="154"/>
                    <a:pt x="848" y="153"/>
                    <a:pt x="847" y="153"/>
                  </a:cubicBezTo>
                  <a:cubicBezTo>
                    <a:pt x="846" y="153"/>
                    <a:pt x="846" y="152"/>
                    <a:pt x="845" y="152"/>
                  </a:cubicBezTo>
                  <a:cubicBezTo>
                    <a:pt x="844" y="152"/>
                    <a:pt x="843" y="151"/>
                    <a:pt x="842" y="151"/>
                  </a:cubicBezTo>
                  <a:cubicBezTo>
                    <a:pt x="840" y="150"/>
                    <a:pt x="838" y="150"/>
                    <a:pt x="835" y="149"/>
                  </a:cubicBezTo>
                  <a:cubicBezTo>
                    <a:pt x="835" y="149"/>
                    <a:pt x="834" y="149"/>
                    <a:pt x="833" y="148"/>
                  </a:cubicBezTo>
                  <a:cubicBezTo>
                    <a:pt x="833" y="148"/>
                    <a:pt x="832" y="148"/>
                    <a:pt x="831" y="148"/>
                  </a:cubicBezTo>
                  <a:cubicBezTo>
                    <a:pt x="831" y="148"/>
                    <a:pt x="830" y="148"/>
                    <a:pt x="830" y="147"/>
                  </a:cubicBezTo>
                  <a:cubicBezTo>
                    <a:pt x="829" y="147"/>
                    <a:pt x="829" y="147"/>
                    <a:pt x="829" y="147"/>
                  </a:cubicBezTo>
                  <a:cubicBezTo>
                    <a:pt x="829" y="147"/>
                    <a:pt x="828" y="147"/>
                    <a:pt x="828" y="147"/>
                  </a:cubicBezTo>
                  <a:cubicBezTo>
                    <a:pt x="827" y="147"/>
                    <a:pt x="826" y="147"/>
                    <a:pt x="826" y="146"/>
                  </a:cubicBezTo>
                  <a:cubicBezTo>
                    <a:pt x="825" y="146"/>
                    <a:pt x="825" y="146"/>
                    <a:pt x="824" y="146"/>
                  </a:cubicBezTo>
                  <a:cubicBezTo>
                    <a:pt x="823" y="146"/>
                    <a:pt x="823" y="146"/>
                    <a:pt x="822" y="146"/>
                  </a:cubicBezTo>
                  <a:cubicBezTo>
                    <a:pt x="822" y="145"/>
                    <a:pt x="821" y="145"/>
                    <a:pt x="821" y="145"/>
                  </a:cubicBezTo>
                  <a:cubicBezTo>
                    <a:pt x="820" y="145"/>
                    <a:pt x="820" y="145"/>
                    <a:pt x="820" y="145"/>
                  </a:cubicBezTo>
                  <a:cubicBezTo>
                    <a:pt x="820" y="145"/>
                    <a:pt x="820" y="145"/>
                    <a:pt x="820" y="145"/>
                  </a:cubicBezTo>
                  <a:cubicBezTo>
                    <a:pt x="819" y="145"/>
                    <a:pt x="819" y="145"/>
                    <a:pt x="819" y="145"/>
                  </a:cubicBezTo>
                  <a:cubicBezTo>
                    <a:pt x="819" y="145"/>
                    <a:pt x="818" y="145"/>
                    <a:pt x="818" y="145"/>
                  </a:cubicBezTo>
                  <a:cubicBezTo>
                    <a:pt x="817" y="145"/>
                    <a:pt x="817" y="144"/>
                    <a:pt x="816" y="144"/>
                  </a:cubicBezTo>
                  <a:cubicBezTo>
                    <a:pt x="816" y="144"/>
                    <a:pt x="815" y="144"/>
                    <a:pt x="815" y="144"/>
                  </a:cubicBezTo>
                  <a:cubicBezTo>
                    <a:pt x="814" y="144"/>
                    <a:pt x="814" y="144"/>
                    <a:pt x="813" y="144"/>
                  </a:cubicBezTo>
                  <a:cubicBezTo>
                    <a:pt x="813" y="144"/>
                    <a:pt x="812" y="144"/>
                    <a:pt x="812" y="144"/>
                  </a:cubicBezTo>
                  <a:cubicBezTo>
                    <a:pt x="811" y="143"/>
                    <a:pt x="811" y="143"/>
                    <a:pt x="810" y="143"/>
                  </a:cubicBezTo>
                  <a:cubicBezTo>
                    <a:pt x="810" y="143"/>
                    <a:pt x="810" y="143"/>
                    <a:pt x="810" y="143"/>
                  </a:cubicBezTo>
                  <a:cubicBezTo>
                    <a:pt x="810" y="143"/>
                    <a:pt x="810" y="143"/>
                    <a:pt x="810" y="143"/>
                  </a:cubicBezTo>
                  <a:cubicBezTo>
                    <a:pt x="810" y="143"/>
                    <a:pt x="810" y="143"/>
                    <a:pt x="810" y="143"/>
                  </a:cubicBezTo>
                  <a:cubicBezTo>
                    <a:pt x="809" y="143"/>
                    <a:pt x="809" y="143"/>
                    <a:pt x="809" y="143"/>
                  </a:cubicBezTo>
                  <a:cubicBezTo>
                    <a:pt x="809" y="143"/>
                    <a:pt x="808" y="143"/>
                    <a:pt x="808" y="143"/>
                  </a:cubicBezTo>
                  <a:cubicBezTo>
                    <a:pt x="807" y="143"/>
                    <a:pt x="807" y="143"/>
                    <a:pt x="806" y="143"/>
                  </a:cubicBezTo>
                  <a:cubicBezTo>
                    <a:pt x="806" y="143"/>
                    <a:pt x="805" y="143"/>
                    <a:pt x="805" y="142"/>
                  </a:cubicBezTo>
                  <a:cubicBezTo>
                    <a:pt x="804" y="142"/>
                    <a:pt x="804" y="142"/>
                    <a:pt x="803" y="142"/>
                  </a:cubicBezTo>
                  <a:cubicBezTo>
                    <a:pt x="803" y="142"/>
                    <a:pt x="802" y="142"/>
                    <a:pt x="802" y="142"/>
                  </a:cubicBezTo>
                  <a:cubicBezTo>
                    <a:pt x="801" y="142"/>
                    <a:pt x="801" y="142"/>
                    <a:pt x="801" y="142"/>
                  </a:cubicBezTo>
                  <a:cubicBezTo>
                    <a:pt x="800" y="142"/>
                    <a:pt x="800" y="142"/>
                    <a:pt x="800" y="142"/>
                  </a:cubicBezTo>
                  <a:cubicBezTo>
                    <a:pt x="800" y="142"/>
                    <a:pt x="800" y="142"/>
                    <a:pt x="800" y="142"/>
                  </a:cubicBezTo>
                  <a:cubicBezTo>
                    <a:pt x="799" y="142"/>
                    <a:pt x="799" y="142"/>
                    <a:pt x="799" y="142"/>
                  </a:cubicBezTo>
                  <a:cubicBezTo>
                    <a:pt x="799" y="142"/>
                    <a:pt x="798" y="142"/>
                    <a:pt x="798" y="142"/>
                  </a:cubicBezTo>
                  <a:cubicBezTo>
                    <a:pt x="797" y="142"/>
                    <a:pt x="797" y="141"/>
                    <a:pt x="796" y="141"/>
                  </a:cubicBezTo>
                  <a:cubicBezTo>
                    <a:pt x="796" y="141"/>
                    <a:pt x="795" y="141"/>
                    <a:pt x="795" y="141"/>
                  </a:cubicBezTo>
                  <a:cubicBezTo>
                    <a:pt x="794" y="141"/>
                    <a:pt x="794" y="141"/>
                    <a:pt x="793" y="141"/>
                  </a:cubicBezTo>
                  <a:cubicBezTo>
                    <a:pt x="793" y="141"/>
                    <a:pt x="792" y="141"/>
                    <a:pt x="792" y="141"/>
                  </a:cubicBezTo>
                  <a:cubicBezTo>
                    <a:pt x="791" y="141"/>
                    <a:pt x="791" y="141"/>
                    <a:pt x="790" y="141"/>
                  </a:cubicBezTo>
                  <a:cubicBezTo>
                    <a:pt x="790" y="141"/>
                    <a:pt x="789" y="141"/>
                    <a:pt x="789" y="141"/>
                  </a:cubicBezTo>
                  <a:cubicBezTo>
                    <a:pt x="789" y="141"/>
                    <a:pt x="789" y="141"/>
                    <a:pt x="789" y="141"/>
                  </a:cubicBezTo>
                  <a:cubicBezTo>
                    <a:pt x="788" y="141"/>
                    <a:pt x="788" y="141"/>
                    <a:pt x="787" y="141"/>
                  </a:cubicBezTo>
                  <a:cubicBezTo>
                    <a:pt x="787" y="141"/>
                    <a:pt x="786" y="141"/>
                    <a:pt x="786" y="141"/>
                  </a:cubicBezTo>
                  <a:cubicBezTo>
                    <a:pt x="785" y="141"/>
                    <a:pt x="785" y="141"/>
                    <a:pt x="784" y="140"/>
                  </a:cubicBezTo>
                  <a:cubicBezTo>
                    <a:pt x="784" y="140"/>
                    <a:pt x="783" y="140"/>
                    <a:pt x="782" y="140"/>
                  </a:cubicBezTo>
                  <a:cubicBezTo>
                    <a:pt x="782" y="140"/>
                    <a:pt x="781" y="140"/>
                    <a:pt x="781" y="140"/>
                  </a:cubicBezTo>
                  <a:cubicBezTo>
                    <a:pt x="780" y="140"/>
                    <a:pt x="780" y="140"/>
                    <a:pt x="779" y="140"/>
                  </a:cubicBezTo>
                  <a:cubicBezTo>
                    <a:pt x="779" y="140"/>
                    <a:pt x="778" y="140"/>
                    <a:pt x="777" y="140"/>
                  </a:cubicBezTo>
                  <a:cubicBezTo>
                    <a:pt x="777" y="140"/>
                    <a:pt x="777" y="140"/>
                    <a:pt x="777" y="140"/>
                  </a:cubicBezTo>
                  <a:cubicBezTo>
                    <a:pt x="777" y="140"/>
                    <a:pt x="776" y="140"/>
                    <a:pt x="776" y="140"/>
                  </a:cubicBezTo>
                  <a:cubicBezTo>
                    <a:pt x="775" y="140"/>
                    <a:pt x="774" y="140"/>
                    <a:pt x="774" y="140"/>
                  </a:cubicBezTo>
                  <a:cubicBezTo>
                    <a:pt x="773" y="140"/>
                    <a:pt x="773" y="140"/>
                    <a:pt x="772" y="140"/>
                  </a:cubicBezTo>
                  <a:cubicBezTo>
                    <a:pt x="771" y="140"/>
                    <a:pt x="771" y="140"/>
                    <a:pt x="770" y="140"/>
                  </a:cubicBezTo>
                  <a:cubicBezTo>
                    <a:pt x="770" y="140"/>
                    <a:pt x="769" y="140"/>
                    <a:pt x="769" y="140"/>
                  </a:cubicBezTo>
                  <a:cubicBezTo>
                    <a:pt x="769" y="140"/>
                    <a:pt x="768" y="140"/>
                    <a:pt x="768" y="140"/>
                  </a:cubicBezTo>
                  <a:cubicBezTo>
                    <a:pt x="768" y="140"/>
                    <a:pt x="767" y="140"/>
                    <a:pt x="767" y="140"/>
                  </a:cubicBezTo>
                  <a:cubicBezTo>
                    <a:pt x="766" y="140"/>
                    <a:pt x="766" y="140"/>
                    <a:pt x="766" y="140"/>
                  </a:cubicBezTo>
                  <a:cubicBezTo>
                    <a:pt x="765" y="140"/>
                    <a:pt x="765" y="140"/>
                    <a:pt x="765" y="140"/>
                  </a:cubicBezTo>
                  <a:cubicBezTo>
                    <a:pt x="765" y="140"/>
                    <a:pt x="765" y="140"/>
                    <a:pt x="765" y="140"/>
                  </a:cubicBezTo>
                  <a:cubicBezTo>
                    <a:pt x="764" y="140"/>
                    <a:pt x="764" y="140"/>
                    <a:pt x="764" y="140"/>
                  </a:cubicBezTo>
                  <a:cubicBezTo>
                    <a:pt x="764" y="140"/>
                    <a:pt x="764" y="140"/>
                    <a:pt x="764" y="140"/>
                  </a:cubicBezTo>
                  <a:cubicBezTo>
                    <a:pt x="763" y="140"/>
                    <a:pt x="763" y="140"/>
                    <a:pt x="763" y="140"/>
                  </a:cubicBezTo>
                  <a:cubicBezTo>
                    <a:pt x="763" y="140"/>
                    <a:pt x="763" y="140"/>
                    <a:pt x="763" y="140"/>
                  </a:cubicBezTo>
                  <a:cubicBezTo>
                    <a:pt x="763" y="140"/>
                    <a:pt x="763" y="140"/>
                    <a:pt x="763" y="140"/>
                  </a:cubicBezTo>
                  <a:cubicBezTo>
                    <a:pt x="763" y="140"/>
                    <a:pt x="763" y="140"/>
                    <a:pt x="763" y="140"/>
                  </a:cubicBezTo>
                  <a:cubicBezTo>
                    <a:pt x="762" y="140"/>
                    <a:pt x="762" y="140"/>
                    <a:pt x="762" y="140"/>
                  </a:cubicBezTo>
                  <a:cubicBezTo>
                    <a:pt x="762" y="140"/>
                    <a:pt x="762" y="140"/>
                    <a:pt x="762" y="140"/>
                  </a:cubicBezTo>
                  <a:cubicBezTo>
                    <a:pt x="762" y="140"/>
                    <a:pt x="762" y="140"/>
                    <a:pt x="762" y="140"/>
                  </a:cubicBezTo>
                  <a:cubicBezTo>
                    <a:pt x="762" y="140"/>
                    <a:pt x="762" y="140"/>
                    <a:pt x="762" y="140"/>
                  </a:cubicBezTo>
                  <a:cubicBezTo>
                    <a:pt x="762" y="140"/>
                    <a:pt x="761" y="140"/>
                    <a:pt x="760" y="140"/>
                  </a:cubicBezTo>
                  <a:cubicBezTo>
                    <a:pt x="760" y="140"/>
                    <a:pt x="759" y="140"/>
                    <a:pt x="759" y="140"/>
                  </a:cubicBezTo>
                  <a:cubicBezTo>
                    <a:pt x="758" y="140"/>
                    <a:pt x="757" y="140"/>
                    <a:pt x="757" y="140"/>
                  </a:cubicBezTo>
                  <a:cubicBezTo>
                    <a:pt x="756" y="140"/>
                    <a:pt x="756" y="140"/>
                    <a:pt x="755" y="140"/>
                  </a:cubicBezTo>
                  <a:cubicBezTo>
                    <a:pt x="754" y="140"/>
                    <a:pt x="753" y="140"/>
                    <a:pt x="753" y="141"/>
                  </a:cubicBezTo>
                  <a:cubicBezTo>
                    <a:pt x="752" y="141"/>
                    <a:pt x="751" y="141"/>
                    <a:pt x="751" y="141"/>
                  </a:cubicBezTo>
                  <a:cubicBezTo>
                    <a:pt x="750" y="141"/>
                    <a:pt x="749" y="141"/>
                    <a:pt x="748" y="141"/>
                  </a:cubicBezTo>
                  <a:cubicBezTo>
                    <a:pt x="748" y="141"/>
                    <a:pt x="747" y="141"/>
                    <a:pt x="746" y="141"/>
                  </a:cubicBezTo>
                  <a:cubicBezTo>
                    <a:pt x="745" y="141"/>
                    <a:pt x="744" y="141"/>
                    <a:pt x="743" y="141"/>
                  </a:cubicBezTo>
                  <a:cubicBezTo>
                    <a:pt x="742" y="141"/>
                    <a:pt x="741" y="141"/>
                    <a:pt x="740" y="142"/>
                  </a:cubicBezTo>
                  <a:cubicBezTo>
                    <a:pt x="739" y="142"/>
                    <a:pt x="738" y="142"/>
                    <a:pt x="737" y="142"/>
                  </a:cubicBezTo>
                  <a:cubicBezTo>
                    <a:pt x="736" y="142"/>
                    <a:pt x="735" y="142"/>
                    <a:pt x="734" y="142"/>
                  </a:cubicBezTo>
                  <a:cubicBezTo>
                    <a:pt x="733" y="143"/>
                    <a:pt x="731" y="143"/>
                    <a:pt x="729" y="143"/>
                  </a:cubicBezTo>
                  <a:cubicBezTo>
                    <a:pt x="728" y="143"/>
                    <a:pt x="727" y="143"/>
                    <a:pt x="726" y="144"/>
                  </a:cubicBezTo>
                  <a:cubicBezTo>
                    <a:pt x="725" y="144"/>
                    <a:pt x="725" y="144"/>
                    <a:pt x="725" y="144"/>
                  </a:cubicBezTo>
                  <a:cubicBezTo>
                    <a:pt x="725" y="144"/>
                    <a:pt x="725" y="144"/>
                    <a:pt x="725" y="144"/>
                  </a:cubicBezTo>
                  <a:cubicBezTo>
                    <a:pt x="724" y="144"/>
                    <a:pt x="724" y="144"/>
                    <a:pt x="724" y="144"/>
                  </a:cubicBezTo>
                  <a:cubicBezTo>
                    <a:pt x="723" y="144"/>
                    <a:pt x="721" y="144"/>
                    <a:pt x="720" y="145"/>
                  </a:cubicBezTo>
                  <a:cubicBezTo>
                    <a:pt x="719" y="145"/>
                    <a:pt x="718" y="145"/>
                    <a:pt x="717" y="145"/>
                  </a:cubicBezTo>
                  <a:cubicBezTo>
                    <a:pt x="716" y="145"/>
                    <a:pt x="716" y="145"/>
                    <a:pt x="716" y="145"/>
                  </a:cubicBezTo>
                  <a:cubicBezTo>
                    <a:pt x="715" y="145"/>
                    <a:pt x="715" y="146"/>
                    <a:pt x="715" y="146"/>
                  </a:cubicBezTo>
                  <a:cubicBezTo>
                    <a:pt x="712" y="146"/>
                    <a:pt x="710" y="147"/>
                    <a:pt x="708" y="147"/>
                  </a:cubicBezTo>
                  <a:cubicBezTo>
                    <a:pt x="707" y="147"/>
                    <a:pt x="707" y="147"/>
                    <a:pt x="706" y="148"/>
                  </a:cubicBezTo>
                  <a:cubicBezTo>
                    <a:pt x="705" y="148"/>
                    <a:pt x="703" y="148"/>
                    <a:pt x="702" y="149"/>
                  </a:cubicBezTo>
                  <a:cubicBezTo>
                    <a:pt x="701" y="149"/>
                    <a:pt x="701" y="149"/>
                    <a:pt x="700" y="149"/>
                  </a:cubicBezTo>
                  <a:cubicBezTo>
                    <a:pt x="699" y="149"/>
                    <a:pt x="699" y="150"/>
                    <a:pt x="698" y="150"/>
                  </a:cubicBezTo>
                  <a:cubicBezTo>
                    <a:pt x="696" y="150"/>
                    <a:pt x="694" y="151"/>
                    <a:pt x="692" y="151"/>
                  </a:cubicBezTo>
                  <a:cubicBezTo>
                    <a:pt x="692" y="152"/>
                    <a:pt x="691" y="152"/>
                    <a:pt x="691" y="152"/>
                  </a:cubicBezTo>
                  <a:cubicBezTo>
                    <a:pt x="690" y="152"/>
                    <a:pt x="690" y="152"/>
                    <a:pt x="690" y="152"/>
                  </a:cubicBezTo>
                  <a:cubicBezTo>
                    <a:pt x="690" y="152"/>
                    <a:pt x="690" y="152"/>
                    <a:pt x="690" y="152"/>
                  </a:cubicBezTo>
                  <a:cubicBezTo>
                    <a:pt x="689" y="152"/>
                    <a:pt x="689" y="152"/>
                    <a:pt x="689" y="152"/>
                  </a:cubicBezTo>
                  <a:cubicBezTo>
                    <a:pt x="688" y="153"/>
                    <a:pt x="686" y="153"/>
                    <a:pt x="685" y="154"/>
                  </a:cubicBezTo>
                  <a:cubicBezTo>
                    <a:pt x="684" y="154"/>
                    <a:pt x="684" y="154"/>
                    <a:pt x="684" y="154"/>
                  </a:cubicBezTo>
                  <a:cubicBezTo>
                    <a:pt x="682" y="155"/>
                    <a:pt x="681" y="155"/>
                    <a:pt x="679" y="156"/>
                  </a:cubicBezTo>
                  <a:cubicBezTo>
                    <a:pt x="679" y="156"/>
                    <a:pt x="679" y="156"/>
                    <a:pt x="679" y="156"/>
                  </a:cubicBezTo>
                  <a:cubicBezTo>
                    <a:pt x="679" y="156"/>
                    <a:pt x="679" y="156"/>
                    <a:pt x="679" y="156"/>
                  </a:cubicBezTo>
                  <a:cubicBezTo>
                    <a:pt x="677" y="157"/>
                    <a:pt x="676" y="157"/>
                    <a:pt x="675" y="158"/>
                  </a:cubicBezTo>
                  <a:cubicBezTo>
                    <a:pt x="674" y="158"/>
                    <a:pt x="674" y="158"/>
                    <a:pt x="674" y="158"/>
                  </a:cubicBezTo>
                  <a:cubicBezTo>
                    <a:pt x="673" y="159"/>
                    <a:pt x="671" y="160"/>
                    <a:pt x="670" y="160"/>
                  </a:cubicBezTo>
                  <a:cubicBezTo>
                    <a:pt x="670" y="160"/>
                    <a:pt x="670" y="160"/>
                    <a:pt x="670" y="160"/>
                  </a:cubicBezTo>
                  <a:cubicBezTo>
                    <a:pt x="669" y="161"/>
                    <a:pt x="669" y="161"/>
                    <a:pt x="669" y="161"/>
                  </a:cubicBezTo>
                  <a:cubicBezTo>
                    <a:pt x="669" y="161"/>
                    <a:pt x="668" y="161"/>
                    <a:pt x="668" y="162"/>
                  </a:cubicBezTo>
                  <a:cubicBezTo>
                    <a:pt x="667" y="162"/>
                    <a:pt x="667" y="162"/>
                    <a:pt x="667" y="162"/>
                  </a:cubicBezTo>
                  <a:cubicBezTo>
                    <a:pt x="666" y="162"/>
                    <a:pt x="666" y="162"/>
                    <a:pt x="666" y="162"/>
                  </a:cubicBezTo>
                  <a:cubicBezTo>
                    <a:pt x="665" y="163"/>
                    <a:pt x="665" y="163"/>
                    <a:pt x="665" y="163"/>
                  </a:cubicBezTo>
                  <a:cubicBezTo>
                    <a:pt x="665" y="163"/>
                    <a:pt x="665" y="163"/>
                    <a:pt x="665" y="163"/>
                  </a:cubicBezTo>
                  <a:cubicBezTo>
                    <a:pt x="665" y="163"/>
                    <a:pt x="665" y="163"/>
                    <a:pt x="665" y="163"/>
                  </a:cubicBezTo>
                  <a:cubicBezTo>
                    <a:pt x="664" y="164"/>
                    <a:pt x="664" y="164"/>
                    <a:pt x="664" y="164"/>
                  </a:cubicBezTo>
                  <a:cubicBezTo>
                    <a:pt x="664" y="164"/>
                    <a:pt x="663" y="164"/>
                    <a:pt x="663" y="165"/>
                  </a:cubicBezTo>
                  <a:cubicBezTo>
                    <a:pt x="662" y="165"/>
                    <a:pt x="662" y="165"/>
                    <a:pt x="662" y="165"/>
                  </a:cubicBezTo>
                  <a:cubicBezTo>
                    <a:pt x="662" y="165"/>
                    <a:pt x="662" y="165"/>
                    <a:pt x="662" y="165"/>
                  </a:cubicBezTo>
                  <a:cubicBezTo>
                    <a:pt x="661" y="166"/>
                    <a:pt x="661" y="166"/>
                    <a:pt x="661" y="166"/>
                  </a:cubicBezTo>
                  <a:cubicBezTo>
                    <a:pt x="660" y="167"/>
                    <a:pt x="660" y="167"/>
                    <a:pt x="660" y="167"/>
                  </a:cubicBezTo>
                  <a:cubicBezTo>
                    <a:pt x="660" y="167"/>
                    <a:pt x="660" y="167"/>
                    <a:pt x="660" y="167"/>
                  </a:cubicBezTo>
                  <a:cubicBezTo>
                    <a:pt x="659" y="168"/>
                    <a:pt x="659" y="168"/>
                    <a:pt x="659" y="168"/>
                  </a:cubicBezTo>
                  <a:cubicBezTo>
                    <a:pt x="659" y="168"/>
                    <a:pt x="659" y="168"/>
                    <a:pt x="659" y="168"/>
                  </a:cubicBezTo>
                  <a:cubicBezTo>
                    <a:pt x="659" y="168"/>
                    <a:pt x="659" y="168"/>
                    <a:pt x="659" y="168"/>
                  </a:cubicBezTo>
                  <a:cubicBezTo>
                    <a:pt x="658" y="169"/>
                    <a:pt x="658" y="169"/>
                    <a:pt x="658" y="169"/>
                  </a:cubicBezTo>
                  <a:cubicBezTo>
                    <a:pt x="658" y="169"/>
                    <a:pt x="658" y="169"/>
                    <a:pt x="658" y="169"/>
                  </a:cubicBezTo>
                  <a:cubicBezTo>
                    <a:pt x="658" y="169"/>
                    <a:pt x="658" y="169"/>
                    <a:pt x="658" y="169"/>
                  </a:cubicBezTo>
                  <a:cubicBezTo>
                    <a:pt x="657" y="170"/>
                    <a:pt x="657" y="170"/>
                    <a:pt x="657" y="170"/>
                  </a:cubicBezTo>
                  <a:cubicBezTo>
                    <a:pt x="657" y="170"/>
                    <a:pt x="657" y="170"/>
                    <a:pt x="657" y="170"/>
                  </a:cubicBezTo>
                  <a:cubicBezTo>
                    <a:pt x="656" y="171"/>
                    <a:pt x="656" y="171"/>
                    <a:pt x="656" y="171"/>
                  </a:cubicBezTo>
                  <a:cubicBezTo>
                    <a:pt x="656" y="171"/>
                    <a:pt x="656" y="171"/>
                    <a:pt x="656" y="171"/>
                  </a:cubicBezTo>
                  <a:cubicBezTo>
                    <a:pt x="656" y="171"/>
                    <a:pt x="656" y="171"/>
                    <a:pt x="656" y="171"/>
                  </a:cubicBezTo>
                  <a:cubicBezTo>
                    <a:pt x="656" y="172"/>
                    <a:pt x="656" y="172"/>
                    <a:pt x="656" y="172"/>
                  </a:cubicBezTo>
                  <a:cubicBezTo>
                    <a:pt x="655" y="172"/>
                    <a:pt x="655" y="172"/>
                    <a:pt x="655" y="172"/>
                  </a:cubicBezTo>
                  <a:cubicBezTo>
                    <a:pt x="655" y="172"/>
                    <a:pt x="655" y="172"/>
                    <a:pt x="655" y="172"/>
                  </a:cubicBezTo>
                  <a:cubicBezTo>
                    <a:pt x="655" y="172"/>
                    <a:pt x="655" y="172"/>
                    <a:pt x="655" y="172"/>
                  </a:cubicBezTo>
                  <a:cubicBezTo>
                    <a:pt x="655" y="173"/>
                    <a:pt x="655" y="173"/>
                    <a:pt x="655" y="173"/>
                  </a:cubicBezTo>
                  <a:cubicBezTo>
                    <a:pt x="655" y="173"/>
                    <a:pt x="655" y="173"/>
                    <a:pt x="655" y="173"/>
                  </a:cubicBezTo>
                  <a:cubicBezTo>
                    <a:pt x="655" y="174"/>
                    <a:pt x="655" y="174"/>
                    <a:pt x="655" y="174"/>
                  </a:cubicBezTo>
                  <a:cubicBezTo>
                    <a:pt x="655" y="174"/>
                    <a:pt x="655" y="174"/>
                    <a:pt x="655" y="174"/>
                  </a:cubicBezTo>
                  <a:cubicBezTo>
                    <a:pt x="655" y="174"/>
                    <a:pt x="655" y="174"/>
                    <a:pt x="655" y="174"/>
                  </a:cubicBezTo>
                  <a:cubicBezTo>
                    <a:pt x="654" y="175"/>
                    <a:pt x="654" y="175"/>
                    <a:pt x="654" y="175"/>
                  </a:cubicBezTo>
                  <a:cubicBezTo>
                    <a:pt x="654" y="175"/>
                    <a:pt x="654" y="175"/>
                    <a:pt x="654" y="175"/>
                  </a:cubicBezTo>
                  <a:cubicBezTo>
                    <a:pt x="654" y="176"/>
                    <a:pt x="654" y="176"/>
                    <a:pt x="654" y="176"/>
                  </a:cubicBezTo>
                  <a:cubicBezTo>
                    <a:pt x="650" y="205"/>
                    <a:pt x="646" y="234"/>
                    <a:pt x="642" y="264"/>
                  </a:cubicBezTo>
                  <a:cubicBezTo>
                    <a:pt x="640" y="264"/>
                    <a:pt x="637" y="264"/>
                    <a:pt x="635" y="264"/>
                  </a:cubicBezTo>
                  <a:cubicBezTo>
                    <a:pt x="634" y="264"/>
                    <a:pt x="634" y="264"/>
                    <a:pt x="634" y="264"/>
                  </a:cubicBezTo>
                  <a:cubicBezTo>
                    <a:pt x="629" y="264"/>
                    <a:pt x="623" y="264"/>
                    <a:pt x="618" y="265"/>
                  </a:cubicBezTo>
                  <a:cubicBezTo>
                    <a:pt x="617" y="265"/>
                    <a:pt x="617" y="265"/>
                    <a:pt x="617" y="265"/>
                  </a:cubicBezTo>
                  <a:cubicBezTo>
                    <a:pt x="611" y="265"/>
                    <a:pt x="606" y="265"/>
                    <a:pt x="600" y="266"/>
                  </a:cubicBezTo>
                  <a:cubicBezTo>
                    <a:pt x="598" y="266"/>
                    <a:pt x="595" y="266"/>
                    <a:pt x="593" y="266"/>
                  </a:cubicBezTo>
                  <a:cubicBezTo>
                    <a:pt x="592" y="266"/>
                    <a:pt x="592" y="266"/>
                    <a:pt x="591" y="266"/>
                  </a:cubicBezTo>
                  <a:cubicBezTo>
                    <a:pt x="589" y="266"/>
                    <a:pt x="588" y="266"/>
                    <a:pt x="586" y="266"/>
                  </a:cubicBezTo>
                  <a:cubicBezTo>
                    <a:pt x="584" y="266"/>
                    <a:pt x="582" y="266"/>
                    <a:pt x="580" y="266"/>
                  </a:cubicBezTo>
                  <a:cubicBezTo>
                    <a:pt x="579" y="266"/>
                    <a:pt x="578" y="266"/>
                    <a:pt x="577" y="266"/>
                  </a:cubicBezTo>
                  <a:cubicBezTo>
                    <a:pt x="575" y="267"/>
                    <a:pt x="572" y="267"/>
                    <a:pt x="570" y="267"/>
                  </a:cubicBezTo>
                  <a:cubicBezTo>
                    <a:pt x="569" y="267"/>
                    <a:pt x="568" y="267"/>
                    <a:pt x="567" y="267"/>
                  </a:cubicBezTo>
                  <a:cubicBezTo>
                    <a:pt x="550" y="268"/>
                    <a:pt x="534" y="268"/>
                    <a:pt x="520" y="269"/>
                  </a:cubicBezTo>
                  <a:cubicBezTo>
                    <a:pt x="519" y="269"/>
                    <a:pt x="519" y="269"/>
                    <a:pt x="519" y="269"/>
                  </a:cubicBezTo>
                  <a:cubicBezTo>
                    <a:pt x="517" y="269"/>
                    <a:pt x="514" y="269"/>
                    <a:pt x="512" y="269"/>
                  </a:cubicBezTo>
                  <a:cubicBezTo>
                    <a:pt x="511" y="269"/>
                    <a:pt x="511" y="269"/>
                    <a:pt x="511" y="269"/>
                  </a:cubicBezTo>
                  <a:cubicBezTo>
                    <a:pt x="506" y="269"/>
                    <a:pt x="501" y="269"/>
                    <a:pt x="496" y="269"/>
                  </a:cubicBezTo>
                  <a:cubicBezTo>
                    <a:pt x="492" y="270"/>
                    <a:pt x="488" y="270"/>
                    <a:pt x="484" y="270"/>
                  </a:cubicBezTo>
                  <a:cubicBezTo>
                    <a:pt x="472" y="270"/>
                    <a:pt x="464" y="270"/>
                    <a:pt x="462" y="270"/>
                  </a:cubicBezTo>
                  <a:cubicBezTo>
                    <a:pt x="462" y="270"/>
                    <a:pt x="462" y="270"/>
                    <a:pt x="462" y="270"/>
                  </a:cubicBezTo>
                  <a:cubicBezTo>
                    <a:pt x="462" y="270"/>
                    <a:pt x="462" y="270"/>
                    <a:pt x="462" y="270"/>
                  </a:cubicBezTo>
                  <a:cubicBezTo>
                    <a:pt x="462" y="271"/>
                    <a:pt x="462" y="271"/>
                    <a:pt x="462" y="271"/>
                  </a:cubicBezTo>
                  <a:cubicBezTo>
                    <a:pt x="461" y="271"/>
                    <a:pt x="461" y="271"/>
                    <a:pt x="461" y="271"/>
                  </a:cubicBezTo>
                  <a:cubicBezTo>
                    <a:pt x="461" y="271"/>
                    <a:pt x="461" y="271"/>
                    <a:pt x="461" y="271"/>
                  </a:cubicBezTo>
                  <a:cubicBezTo>
                    <a:pt x="460" y="271"/>
                    <a:pt x="460" y="271"/>
                    <a:pt x="460" y="271"/>
                  </a:cubicBezTo>
                  <a:cubicBezTo>
                    <a:pt x="460" y="271"/>
                    <a:pt x="460" y="271"/>
                    <a:pt x="460" y="271"/>
                  </a:cubicBezTo>
                  <a:cubicBezTo>
                    <a:pt x="459" y="271"/>
                    <a:pt x="459" y="271"/>
                    <a:pt x="458" y="271"/>
                  </a:cubicBezTo>
                  <a:cubicBezTo>
                    <a:pt x="458" y="271"/>
                    <a:pt x="458" y="271"/>
                    <a:pt x="458" y="271"/>
                  </a:cubicBezTo>
                  <a:cubicBezTo>
                    <a:pt x="457" y="271"/>
                    <a:pt x="457" y="271"/>
                    <a:pt x="456" y="271"/>
                  </a:cubicBezTo>
                  <a:cubicBezTo>
                    <a:pt x="456" y="271"/>
                    <a:pt x="456" y="271"/>
                    <a:pt x="456" y="271"/>
                  </a:cubicBezTo>
                  <a:cubicBezTo>
                    <a:pt x="455" y="271"/>
                    <a:pt x="454" y="271"/>
                    <a:pt x="453" y="271"/>
                  </a:cubicBezTo>
                  <a:cubicBezTo>
                    <a:pt x="453" y="271"/>
                    <a:pt x="453" y="271"/>
                    <a:pt x="453" y="271"/>
                  </a:cubicBezTo>
                  <a:cubicBezTo>
                    <a:pt x="453" y="271"/>
                    <a:pt x="452" y="271"/>
                    <a:pt x="451" y="271"/>
                  </a:cubicBezTo>
                  <a:cubicBezTo>
                    <a:pt x="450" y="271"/>
                    <a:pt x="450" y="271"/>
                    <a:pt x="450" y="271"/>
                  </a:cubicBezTo>
                  <a:cubicBezTo>
                    <a:pt x="449" y="271"/>
                    <a:pt x="448" y="272"/>
                    <a:pt x="447" y="272"/>
                  </a:cubicBezTo>
                  <a:cubicBezTo>
                    <a:pt x="446" y="272"/>
                    <a:pt x="445" y="272"/>
                    <a:pt x="444" y="272"/>
                  </a:cubicBezTo>
                  <a:cubicBezTo>
                    <a:pt x="444" y="272"/>
                    <a:pt x="444" y="272"/>
                    <a:pt x="444" y="272"/>
                  </a:cubicBezTo>
                  <a:cubicBezTo>
                    <a:pt x="442" y="271"/>
                    <a:pt x="441" y="271"/>
                    <a:pt x="440" y="271"/>
                  </a:cubicBezTo>
                  <a:cubicBezTo>
                    <a:pt x="440" y="271"/>
                    <a:pt x="440" y="271"/>
                    <a:pt x="440" y="271"/>
                  </a:cubicBezTo>
                  <a:cubicBezTo>
                    <a:pt x="438" y="271"/>
                    <a:pt x="437" y="271"/>
                    <a:pt x="436" y="271"/>
                  </a:cubicBezTo>
                  <a:cubicBezTo>
                    <a:pt x="436" y="271"/>
                    <a:pt x="436" y="271"/>
                    <a:pt x="436" y="271"/>
                  </a:cubicBezTo>
                  <a:cubicBezTo>
                    <a:pt x="434" y="271"/>
                    <a:pt x="433" y="271"/>
                    <a:pt x="432" y="271"/>
                  </a:cubicBezTo>
                  <a:cubicBezTo>
                    <a:pt x="431" y="271"/>
                    <a:pt x="431" y="271"/>
                    <a:pt x="431" y="271"/>
                  </a:cubicBezTo>
                  <a:cubicBezTo>
                    <a:pt x="430" y="271"/>
                    <a:pt x="429" y="270"/>
                    <a:pt x="427" y="270"/>
                  </a:cubicBezTo>
                  <a:cubicBezTo>
                    <a:pt x="427" y="270"/>
                    <a:pt x="427" y="270"/>
                    <a:pt x="427" y="270"/>
                  </a:cubicBezTo>
                  <a:cubicBezTo>
                    <a:pt x="426" y="270"/>
                    <a:pt x="424" y="270"/>
                    <a:pt x="423" y="269"/>
                  </a:cubicBezTo>
                  <a:cubicBezTo>
                    <a:pt x="423" y="269"/>
                    <a:pt x="423" y="269"/>
                    <a:pt x="423" y="269"/>
                  </a:cubicBezTo>
                  <a:cubicBezTo>
                    <a:pt x="419" y="269"/>
                    <a:pt x="416" y="268"/>
                    <a:pt x="413" y="267"/>
                  </a:cubicBezTo>
                  <a:cubicBezTo>
                    <a:pt x="413" y="267"/>
                    <a:pt x="413" y="267"/>
                    <a:pt x="413" y="267"/>
                  </a:cubicBezTo>
                  <a:cubicBezTo>
                    <a:pt x="412" y="267"/>
                    <a:pt x="410" y="266"/>
                    <a:pt x="409" y="266"/>
                  </a:cubicBezTo>
                  <a:cubicBezTo>
                    <a:pt x="408" y="266"/>
                    <a:pt x="408" y="266"/>
                    <a:pt x="407" y="265"/>
                  </a:cubicBezTo>
                  <a:cubicBezTo>
                    <a:pt x="406" y="265"/>
                    <a:pt x="405" y="265"/>
                    <a:pt x="404" y="264"/>
                  </a:cubicBezTo>
                  <a:cubicBezTo>
                    <a:pt x="404" y="264"/>
                    <a:pt x="403" y="264"/>
                    <a:pt x="402" y="264"/>
                  </a:cubicBezTo>
                  <a:cubicBezTo>
                    <a:pt x="401" y="263"/>
                    <a:pt x="401" y="263"/>
                    <a:pt x="400" y="262"/>
                  </a:cubicBezTo>
                  <a:cubicBezTo>
                    <a:pt x="399" y="262"/>
                    <a:pt x="398" y="262"/>
                    <a:pt x="398" y="261"/>
                  </a:cubicBezTo>
                  <a:cubicBezTo>
                    <a:pt x="397" y="261"/>
                    <a:pt x="396" y="261"/>
                    <a:pt x="395" y="260"/>
                  </a:cubicBezTo>
                  <a:cubicBezTo>
                    <a:pt x="395" y="260"/>
                    <a:pt x="394" y="260"/>
                    <a:pt x="393" y="259"/>
                  </a:cubicBezTo>
                  <a:cubicBezTo>
                    <a:pt x="392" y="259"/>
                    <a:pt x="392" y="258"/>
                    <a:pt x="391" y="258"/>
                  </a:cubicBezTo>
                  <a:cubicBezTo>
                    <a:pt x="390" y="257"/>
                    <a:pt x="390" y="257"/>
                    <a:pt x="389" y="257"/>
                  </a:cubicBezTo>
                  <a:cubicBezTo>
                    <a:pt x="388" y="256"/>
                    <a:pt x="387" y="255"/>
                    <a:pt x="386" y="255"/>
                  </a:cubicBezTo>
                  <a:cubicBezTo>
                    <a:pt x="386" y="254"/>
                    <a:pt x="385" y="254"/>
                    <a:pt x="385" y="254"/>
                  </a:cubicBezTo>
                  <a:cubicBezTo>
                    <a:pt x="384" y="253"/>
                    <a:pt x="383" y="252"/>
                    <a:pt x="382" y="252"/>
                  </a:cubicBezTo>
                  <a:cubicBezTo>
                    <a:pt x="381" y="251"/>
                    <a:pt x="381" y="251"/>
                    <a:pt x="381" y="250"/>
                  </a:cubicBezTo>
                  <a:cubicBezTo>
                    <a:pt x="379" y="249"/>
                    <a:pt x="378" y="248"/>
                    <a:pt x="377" y="247"/>
                  </a:cubicBezTo>
                  <a:cubicBezTo>
                    <a:pt x="373" y="243"/>
                    <a:pt x="369" y="239"/>
                    <a:pt x="365" y="235"/>
                  </a:cubicBezTo>
                  <a:cubicBezTo>
                    <a:pt x="363" y="233"/>
                    <a:pt x="362" y="232"/>
                    <a:pt x="360" y="230"/>
                  </a:cubicBezTo>
                  <a:cubicBezTo>
                    <a:pt x="358" y="227"/>
                    <a:pt x="355" y="225"/>
                    <a:pt x="353" y="222"/>
                  </a:cubicBezTo>
                  <a:cubicBezTo>
                    <a:pt x="353" y="221"/>
                    <a:pt x="352" y="221"/>
                    <a:pt x="352" y="221"/>
                  </a:cubicBezTo>
                  <a:cubicBezTo>
                    <a:pt x="351" y="220"/>
                    <a:pt x="350" y="218"/>
                    <a:pt x="349" y="217"/>
                  </a:cubicBezTo>
                  <a:cubicBezTo>
                    <a:pt x="348" y="216"/>
                    <a:pt x="347" y="216"/>
                    <a:pt x="346" y="215"/>
                  </a:cubicBezTo>
                  <a:cubicBezTo>
                    <a:pt x="345" y="213"/>
                    <a:pt x="344" y="212"/>
                    <a:pt x="343" y="211"/>
                  </a:cubicBezTo>
                  <a:cubicBezTo>
                    <a:pt x="342" y="210"/>
                    <a:pt x="342" y="209"/>
                    <a:pt x="341" y="209"/>
                  </a:cubicBezTo>
                  <a:cubicBezTo>
                    <a:pt x="340" y="208"/>
                    <a:pt x="339" y="206"/>
                    <a:pt x="337" y="205"/>
                  </a:cubicBezTo>
                  <a:cubicBezTo>
                    <a:pt x="337" y="204"/>
                    <a:pt x="336" y="204"/>
                    <a:pt x="335" y="203"/>
                  </a:cubicBezTo>
                  <a:cubicBezTo>
                    <a:pt x="335" y="203"/>
                    <a:pt x="335" y="202"/>
                    <a:pt x="334" y="202"/>
                  </a:cubicBezTo>
                  <a:cubicBezTo>
                    <a:pt x="333" y="201"/>
                    <a:pt x="333" y="200"/>
                    <a:pt x="332" y="200"/>
                  </a:cubicBezTo>
                  <a:cubicBezTo>
                    <a:pt x="332" y="199"/>
                    <a:pt x="331" y="199"/>
                    <a:pt x="331" y="198"/>
                  </a:cubicBezTo>
                  <a:cubicBezTo>
                    <a:pt x="330" y="198"/>
                    <a:pt x="330" y="198"/>
                    <a:pt x="330" y="198"/>
                  </a:cubicBezTo>
                  <a:cubicBezTo>
                    <a:pt x="329" y="197"/>
                    <a:pt x="328" y="195"/>
                    <a:pt x="327" y="194"/>
                  </a:cubicBezTo>
                  <a:cubicBezTo>
                    <a:pt x="326" y="194"/>
                    <a:pt x="325" y="193"/>
                    <a:pt x="325" y="193"/>
                  </a:cubicBezTo>
                  <a:cubicBezTo>
                    <a:pt x="324" y="192"/>
                    <a:pt x="322" y="191"/>
                    <a:pt x="321" y="190"/>
                  </a:cubicBezTo>
                  <a:cubicBezTo>
                    <a:pt x="321" y="189"/>
                    <a:pt x="320" y="188"/>
                    <a:pt x="319" y="188"/>
                  </a:cubicBezTo>
                  <a:cubicBezTo>
                    <a:pt x="318" y="187"/>
                    <a:pt x="316" y="185"/>
                    <a:pt x="315" y="184"/>
                  </a:cubicBezTo>
                  <a:cubicBezTo>
                    <a:pt x="314" y="184"/>
                    <a:pt x="314" y="184"/>
                    <a:pt x="314" y="184"/>
                  </a:cubicBezTo>
                  <a:cubicBezTo>
                    <a:pt x="314" y="184"/>
                    <a:pt x="314" y="184"/>
                    <a:pt x="314" y="184"/>
                  </a:cubicBezTo>
                  <a:cubicBezTo>
                    <a:pt x="312" y="182"/>
                    <a:pt x="311" y="181"/>
                    <a:pt x="309" y="180"/>
                  </a:cubicBezTo>
                  <a:cubicBezTo>
                    <a:pt x="309" y="180"/>
                    <a:pt x="309" y="180"/>
                    <a:pt x="309" y="180"/>
                  </a:cubicBezTo>
                  <a:cubicBezTo>
                    <a:pt x="308" y="179"/>
                    <a:pt x="308" y="179"/>
                    <a:pt x="307" y="179"/>
                  </a:cubicBezTo>
                  <a:cubicBezTo>
                    <a:pt x="306" y="178"/>
                    <a:pt x="305" y="177"/>
                    <a:pt x="304" y="177"/>
                  </a:cubicBezTo>
                  <a:cubicBezTo>
                    <a:pt x="303" y="176"/>
                    <a:pt x="302" y="176"/>
                    <a:pt x="302" y="176"/>
                  </a:cubicBezTo>
                  <a:cubicBezTo>
                    <a:pt x="300" y="175"/>
                    <a:pt x="299" y="175"/>
                    <a:pt x="298" y="174"/>
                  </a:cubicBezTo>
                  <a:cubicBezTo>
                    <a:pt x="297" y="174"/>
                    <a:pt x="297" y="174"/>
                    <a:pt x="296" y="173"/>
                  </a:cubicBezTo>
                  <a:cubicBezTo>
                    <a:pt x="295" y="173"/>
                    <a:pt x="294" y="173"/>
                    <a:pt x="294" y="172"/>
                  </a:cubicBezTo>
                  <a:cubicBezTo>
                    <a:pt x="293" y="172"/>
                    <a:pt x="293" y="172"/>
                    <a:pt x="293" y="172"/>
                  </a:cubicBezTo>
                  <a:cubicBezTo>
                    <a:pt x="292" y="172"/>
                    <a:pt x="292" y="172"/>
                    <a:pt x="292" y="172"/>
                  </a:cubicBezTo>
                  <a:cubicBezTo>
                    <a:pt x="292" y="172"/>
                    <a:pt x="292" y="172"/>
                    <a:pt x="292" y="172"/>
                  </a:cubicBezTo>
                  <a:cubicBezTo>
                    <a:pt x="291" y="172"/>
                    <a:pt x="291" y="172"/>
                    <a:pt x="291" y="172"/>
                  </a:cubicBezTo>
                  <a:cubicBezTo>
                    <a:pt x="291" y="172"/>
                    <a:pt x="291" y="172"/>
                    <a:pt x="291" y="172"/>
                  </a:cubicBezTo>
                  <a:cubicBezTo>
                    <a:pt x="290" y="171"/>
                    <a:pt x="290" y="171"/>
                    <a:pt x="290" y="171"/>
                  </a:cubicBezTo>
                  <a:cubicBezTo>
                    <a:pt x="290" y="171"/>
                    <a:pt x="290" y="171"/>
                    <a:pt x="290" y="171"/>
                  </a:cubicBezTo>
                  <a:cubicBezTo>
                    <a:pt x="290" y="171"/>
                    <a:pt x="290" y="171"/>
                    <a:pt x="290" y="171"/>
                  </a:cubicBezTo>
                  <a:cubicBezTo>
                    <a:pt x="289" y="171"/>
                    <a:pt x="289" y="171"/>
                    <a:pt x="289" y="171"/>
                  </a:cubicBezTo>
                  <a:cubicBezTo>
                    <a:pt x="289" y="171"/>
                    <a:pt x="289" y="171"/>
                    <a:pt x="289" y="171"/>
                  </a:cubicBezTo>
                  <a:cubicBezTo>
                    <a:pt x="289" y="171"/>
                    <a:pt x="289" y="171"/>
                    <a:pt x="289" y="171"/>
                  </a:cubicBezTo>
                  <a:cubicBezTo>
                    <a:pt x="288" y="171"/>
                    <a:pt x="288" y="171"/>
                    <a:pt x="288" y="171"/>
                  </a:cubicBezTo>
                  <a:cubicBezTo>
                    <a:pt x="288" y="171"/>
                    <a:pt x="288" y="171"/>
                    <a:pt x="288" y="171"/>
                  </a:cubicBezTo>
                  <a:cubicBezTo>
                    <a:pt x="288" y="171"/>
                    <a:pt x="288" y="171"/>
                    <a:pt x="288" y="171"/>
                  </a:cubicBezTo>
                  <a:cubicBezTo>
                    <a:pt x="287" y="171"/>
                    <a:pt x="287" y="171"/>
                    <a:pt x="287" y="171"/>
                  </a:cubicBezTo>
                  <a:cubicBezTo>
                    <a:pt x="287" y="171"/>
                    <a:pt x="287" y="171"/>
                    <a:pt x="287" y="171"/>
                  </a:cubicBezTo>
                  <a:cubicBezTo>
                    <a:pt x="287" y="171"/>
                    <a:pt x="287" y="171"/>
                    <a:pt x="287" y="171"/>
                  </a:cubicBezTo>
                  <a:cubicBezTo>
                    <a:pt x="287" y="171"/>
                    <a:pt x="287" y="171"/>
                    <a:pt x="287" y="171"/>
                  </a:cubicBezTo>
                  <a:cubicBezTo>
                    <a:pt x="286" y="171"/>
                    <a:pt x="286" y="171"/>
                    <a:pt x="286" y="171"/>
                  </a:cubicBezTo>
                  <a:cubicBezTo>
                    <a:pt x="286" y="171"/>
                    <a:pt x="286" y="171"/>
                    <a:pt x="286" y="171"/>
                  </a:cubicBezTo>
                  <a:cubicBezTo>
                    <a:pt x="286" y="171"/>
                    <a:pt x="285" y="170"/>
                    <a:pt x="285" y="170"/>
                  </a:cubicBezTo>
                  <a:cubicBezTo>
                    <a:pt x="284" y="170"/>
                    <a:pt x="284" y="170"/>
                    <a:pt x="283" y="170"/>
                  </a:cubicBezTo>
                  <a:cubicBezTo>
                    <a:pt x="283" y="170"/>
                    <a:pt x="282" y="170"/>
                    <a:pt x="282" y="170"/>
                  </a:cubicBezTo>
                  <a:cubicBezTo>
                    <a:pt x="281" y="170"/>
                    <a:pt x="281" y="170"/>
                    <a:pt x="280" y="170"/>
                  </a:cubicBezTo>
                  <a:cubicBezTo>
                    <a:pt x="279" y="170"/>
                    <a:pt x="279" y="170"/>
                    <a:pt x="278" y="169"/>
                  </a:cubicBezTo>
                  <a:cubicBezTo>
                    <a:pt x="277" y="169"/>
                    <a:pt x="276" y="169"/>
                    <a:pt x="275" y="169"/>
                  </a:cubicBezTo>
                  <a:cubicBezTo>
                    <a:pt x="275" y="169"/>
                    <a:pt x="274" y="169"/>
                    <a:pt x="273" y="169"/>
                  </a:cubicBezTo>
                  <a:cubicBezTo>
                    <a:pt x="272" y="169"/>
                    <a:pt x="272" y="169"/>
                    <a:pt x="271" y="169"/>
                  </a:cubicBezTo>
                  <a:cubicBezTo>
                    <a:pt x="271" y="169"/>
                    <a:pt x="270" y="169"/>
                    <a:pt x="270" y="169"/>
                  </a:cubicBezTo>
                  <a:cubicBezTo>
                    <a:pt x="269" y="168"/>
                    <a:pt x="269" y="168"/>
                    <a:pt x="269" y="168"/>
                  </a:cubicBezTo>
                  <a:cubicBezTo>
                    <a:pt x="269" y="168"/>
                    <a:pt x="269" y="168"/>
                    <a:pt x="269" y="168"/>
                  </a:cubicBezTo>
                  <a:cubicBezTo>
                    <a:pt x="269" y="168"/>
                    <a:pt x="269" y="168"/>
                    <a:pt x="269" y="168"/>
                  </a:cubicBezTo>
                  <a:cubicBezTo>
                    <a:pt x="268" y="168"/>
                    <a:pt x="268" y="168"/>
                    <a:pt x="268" y="168"/>
                  </a:cubicBezTo>
                  <a:cubicBezTo>
                    <a:pt x="268" y="168"/>
                    <a:pt x="267" y="168"/>
                    <a:pt x="267" y="168"/>
                  </a:cubicBezTo>
                  <a:cubicBezTo>
                    <a:pt x="267" y="168"/>
                    <a:pt x="266" y="168"/>
                    <a:pt x="266" y="168"/>
                  </a:cubicBezTo>
                  <a:cubicBezTo>
                    <a:pt x="266" y="168"/>
                    <a:pt x="266" y="168"/>
                    <a:pt x="266" y="168"/>
                  </a:cubicBezTo>
                  <a:cubicBezTo>
                    <a:pt x="265" y="168"/>
                    <a:pt x="265" y="168"/>
                    <a:pt x="265" y="168"/>
                  </a:cubicBezTo>
                  <a:cubicBezTo>
                    <a:pt x="264" y="168"/>
                    <a:pt x="264" y="168"/>
                    <a:pt x="264" y="168"/>
                  </a:cubicBezTo>
                  <a:cubicBezTo>
                    <a:pt x="263" y="168"/>
                    <a:pt x="263" y="168"/>
                    <a:pt x="263" y="168"/>
                  </a:cubicBezTo>
                  <a:cubicBezTo>
                    <a:pt x="262" y="168"/>
                    <a:pt x="262" y="168"/>
                    <a:pt x="262" y="168"/>
                  </a:cubicBezTo>
                  <a:cubicBezTo>
                    <a:pt x="261" y="168"/>
                    <a:pt x="261" y="168"/>
                    <a:pt x="261" y="168"/>
                  </a:cubicBezTo>
                  <a:cubicBezTo>
                    <a:pt x="260" y="168"/>
                    <a:pt x="260" y="168"/>
                    <a:pt x="260" y="168"/>
                  </a:cubicBezTo>
                  <a:cubicBezTo>
                    <a:pt x="259" y="168"/>
                    <a:pt x="259" y="168"/>
                    <a:pt x="259" y="168"/>
                  </a:cubicBezTo>
                  <a:cubicBezTo>
                    <a:pt x="259" y="168"/>
                    <a:pt x="259" y="168"/>
                    <a:pt x="259" y="168"/>
                  </a:cubicBezTo>
                  <a:cubicBezTo>
                    <a:pt x="258" y="168"/>
                    <a:pt x="258" y="168"/>
                    <a:pt x="258" y="168"/>
                  </a:cubicBezTo>
                  <a:cubicBezTo>
                    <a:pt x="257" y="168"/>
                    <a:pt x="257" y="168"/>
                    <a:pt x="257" y="168"/>
                  </a:cubicBezTo>
                  <a:cubicBezTo>
                    <a:pt x="256" y="168"/>
                    <a:pt x="256" y="168"/>
                    <a:pt x="256" y="168"/>
                  </a:cubicBezTo>
                  <a:cubicBezTo>
                    <a:pt x="256" y="168"/>
                    <a:pt x="256" y="168"/>
                    <a:pt x="256" y="168"/>
                  </a:cubicBezTo>
                  <a:cubicBezTo>
                    <a:pt x="255" y="168"/>
                    <a:pt x="255" y="168"/>
                    <a:pt x="255" y="168"/>
                  </a:cubicBezTo>
                  <a:cubicBezTo>
                    <a:pt x="255" y="168"/>
                    <a:pt x="255" y="168"/>
                    <a:pt x="255" y="168"/>
                  </a:cubicBezTo>
                  <a:cubicBezTo>
                    <a:pt x="255" y="168"/>
                    <a:pt x="255" y="168"/>
                    <a:pt x="255" y="168"/>
                  </a:cubicBezTo>
                  <a:cubicBezTo>
                    <a:pt x="254" y="168"/>
                    <a:pt x="254" y="168"/>
                    <a:pt x="254" y="168"/>
                  </a:cubicBezTo>
                  <a:cubicBezTo>
                    <a:pt x="254" y="168"/>
                    <a:pt x="254" y="168"/>
                    <a:pt x="254" y="168"/>
                  </a:cubicBezTo>
                  <a:cubicBezTo>
                    <a:pt x="253" y="168"/>
                    <a:pt x="253" y="168"/>
                    <a:pt x="253" y="168"/>
                  </a:cubicBezTo>
                  <a:cubicBezTo>
                    <a:pt x="253" y="168"/>
                    <a:pt x="253" y="168"/>
                    <a:pt x="253" y="168"/>
                  </a:cubicBezTo>
                  <a:cubicBezTo>
                    <a:pt x="253" y="168"/>
                    <a:pt x="253" y="168"/>
                    <a:pt x="253" y="168"/>
                  </a:cubicBezTo>
                  <a:cubicBezTo>
                    <a:pt x="252" y="168"/>
                    <a:pt x="252" y="168"/>
                    <a:pt x="252" y="168"/>
                  </a:cubicBezTo>
                  <a:cubicBezTo>
                    <a:pt x="251" y="168"/>
                    <a:pt x="251" y="168"/>
                    <a:pt x="251" y="168"/>
                  </a:cubicBezTo>
                  <a:cubicBezTo>
                    <a:pt x="251" y="168"/>
                    <a:pt x="251" y="168"/>
                    <a:pt x="251" y="168"/>
                  </a:cubicBezTo>
                  <a:cubicBezTo>
                    <a:pt x="250" y="168"/>
                    <a:pt x="250" y="168"/>
                    <a:pt x="250" y="168"/>
                  </a:cubicBezTo>
                  <a:cubicBezTo>
                    <a:pt x="250" y="168"/>
                    <a:pt x="250" y="168"/>
                    <a:pt x="250" y="168"/>
                  </a:cubicBezTo>
                  <a:cubicBezTo>
                    <a:pt x="249" y="168"/>
                    <a:pt x="249" y="168"/>
                    <a:pt x="249" y="168"/>
                  </a:cubicBezTo>
                  <a:cubicBezTo>
                    <a:pt x="249" y="168"/>
                    <a:pt x="249" y="168"/>
                    <a:pt x="249" y="168"/>
                  </a:cubicBezTo>
                  <a:cubicBezTo>
                    <a:pt x="249" y="168"/>
                    <a:pt x="249" y="168"/>
                    <a:pt x="249" y="168"/>
                  </a:cubicBezTo>
                  <a:cubicBezTo>
                    <a:pt x="248" y="168"/>
                    <a:pt x="248" y="168"/>
                    <a:pt x="248" y="168"/>
                  </a:cubicBezTo>
                  <a:cubicBezTo>
                    <a:pt x="248" y="168"/>
                    <a:pt x="248" y="168"/>
                    <a:pt x="248" y="168"/>
                  </a:cubicBezTo>
                  <a:cubicBezTo>
                    <a:pt x="247" y="168"/>
                    <a:pt x="247" y="168"/>
                    <a:pt x="247" y="168"/>
                  </a:cubicBezTo>
                  <a:cubicBezTo>
                    <a:pt x="246" y="168"/>
                    <a:pt x="246" y="168"/>
                    <a:pt x="246" y="168"/>
                  </a:cubicBezTo>
                  <a:cubicBezTo>
                    <a:pt x="246" y="168"/>
                    <a:pt x="246" y="168"/>
                    <a:pt x="246" y="168"/>
                  </a:cubicBezTo>
                  <a:cubicBezTo>
                    <a:pt x="245" y="168"/>
                    <a:pt x="245" y="168"/>
                    <a:pt x="245" y="168"/>
                  </a:cubicBezTo>
                  <a:cubicBezTo>
                    <a:pt x="244" y="168"/>
                    <a:pt x="244" y="168"/>
                    <a:pt x="244" y="168"/>
                  </a:cubicBezTo>
                  <a:cubicBezTo>
                    <a:pt x="243" y="169"/>
                    <a:pt x="243" y="169"/>
                    <a:pt x="243" y="169"/>
                  </a:cubicBezTo>
                  <a:cubicBezTo>
                    <a:pt x="242" y="169"/>
                    <a:pt x="242" y="169"/>
                    <a:pt x="242" y="169"/>
                  </a:cubicBezTo>
                  <a:cubicBezTo>
                    <a:pt x="241" y="169"/>
                    <a:pt x="240" y="169"/>
                    <a:pt x="240" y="169"/>
                  </a:cubicBezTo>
                  <a:cubicBezTo>
                    <a:pt x="239" y="169"/>
                    <a:pt x="239" y="169"/>
                    <a:pt x="239" y="169"/>
                  </a:cubicBezTo>
                  <a:cubicBezTo>
                    <a:pt x="239" y="169"/>
                    <a:pt x="239" y="169"/>
                    <a:pt x="239" y="169"/>
                  </a:cubicBezTo>
                  <a:cubicBezTo>
                    <a:pt x="238" y="170"/>
                    <a:pt x="238" y="170"/>
                    <a:pt x="237" y="170"/>
                  </a:cubicBezTo>
                  <a:cubicBezTo>
                    <a:pt x="236" y="170"/>
                    <a:pt x="236" y="171"/>
                    <a:pt x="235" y="171"/>
                  </a:cubicBezTo>
                  <a:cubicBezTo>
                    <a:pt x="235" y="171"/>
                    <a:pt x="235" y="171"/>
                    <a:pt x="235" y="171"/>
                  </a:cubicBezTo>
                  <a:cubicBezTo>
                    <a:pt x="235" y="171"/>
                    <a:pt x="235" y="171"/>
                    <a:pt x="235" y="171"/>
                  </a:cubicBezTo>
                  <a:cubicBezTo>
                    <a:pt x="234" y="171"/>
                    <a:pt x="234" y="171"/>
                    <a:pt x="234" y="171"/>
                  </a:cubicBezTo>
                  <a:cubicBezTo>
                    <a:pt x="233" y="171"/>
                    <a:pt x="232" y="172"/>
                    <a:pt x="232" y="172"/>
                  </a:cubicBezTo>
                  <a:cubicBezTo>
                    <a:pt x="231" y="173"/>
                    <a:pt x="231" y="173"/>
                    <a:pt x="231" y="173"/>
                  </a:cubicBezTo>
                  <a:cubicBezTo>
                    <a:pt x="231" y="173"/>
                    <a:pt x="231" y="173"/>
                    <a:pt x="231" y="173"/>
                  </a:cubicBezTo>
                  <a:cubicBezTo>
                    <a:pt x="230" y="173"/>
                    <a:pt x="230" y="173"/>
                    <a:pt x="230" y="173"/>
                  </a:cubicBezTo>
                  <a:cubicBezTo>
                    <a:pt x="230" y="173"/>
                    <a:pt x="229" y="174"/>
                    <a:pt x="229" y="174"/>
                  </a:cubicBezTo>
                  <a:cubicBezTo>
                    <a:pt x="228" y="174"/>
                    <a:pt x="228" y="174"/>
                    <a:pt x="227" y="175"/>
                  </a:cubicBezTo>
                  <a:cubicBezTo>
                    <a:pt x="227" y="175"/>
                    <a:pt x="227" y="175"/>
                    <a:pt x="227" y="175"/>
                  </a:cubicBezTo>
                  <a:cubicBezTo>
                    <a:pt x="227" y="175"/>
                    <a:pt x="227" y="175"/>
                    <a:pt x="227" y="175"/>
                  </a:cubicBezTo>
                  <a:cubicBezTo>
                    <a:pt x="227" y="175"/>
                    <a:pt x="227" y="175"/>
                    <a:pt x="227" y="175"/>
                  </a:cubicBezTo>
                  <a:cubicBezTo>
                    <a:pt x="226" y="176"/>
                    <a:pt x="226" y="176"/>
                    <a:pt x="226" y="176"/>
                  </a:cubicBezTo>
                  <a:cubicBezTo>
                    <a:pt x="225" y="176"/>
                    <a:pt x="225" y="176"/>
                    <a:pt x="224" y="177"/>
                  </a:cubicBezTo>
                  <a:cubicBezTo>
                    <a:pt x="224" y="177"/>
                    <a:pt x="224" y="177"/>
                    <a:pt x="223" y="178"/>
                  </a:cubicBezTo>
                  <a:cubicBezTo>
                    <a:pt x="223" y="178"/>
                    <a:pt x="223" y="178"/>
                    <a:pt x="223" y="178"/>
                  </a:cubicBezTo>
                  <a:cubicBezTo>
                    <a:pt x="223" y="178"/>
                    <a:pt x="223" y="178"/>
                    <a:pt x="223" y="178"/>
                  </a:cubicBezTo>
                  <a:cubicBezTo>
                    <a:pt x="222" y="179"/>
                    <a:pt x="222" y="179"/>
                    <a:pt x="222" y="179"/>
                  </a:cubicBezTo>
                  <a:cubicBezTo>
                    <a:pt x="221" y="179"/>
                    <a:pt x="221" y="180"/>
                    <a:pt x="221" y="180"/>
                  </a:cubicBezTo>
                  <a:cubicBezTo>
                    <a:pt x="220" y="181"/>
                    <a:pt x="220" y="181"/>
                    <a:pt x="220" y="181"/>
                  </a:cubicBezTo>
                  <a:cubicBezTo>
                    <a:pt x="220" y="181"/>
                    <a:pt x="220" y="181"/>
                    <a:pt x="220" y="181"/>
                  </a:cubicBezTo>
                  <a:cubicBezTo>
                    <a:pt x="219" y="181"/>
                    <a:pt x="219" y="181"/>
                    <a:pt x="219" y="181"/>
                  </a:cubicBezTo>
                  <a:cubicBezTo>
                    <a:pt x="219" y="182"/>
                    <a:pt x="219" y="182"/>
                    <a:pt x="219" y="182"/>
                  </a:cubicBezTo>
                  <a:cubicBezTo>
                    <a:pt x="218" y="182"/>
                    <a:pt x="218" y="183"/>
                    <a:pt x="217" y="184"/>
                  </a:cubicBezTo>
                  <a:cubicBezTo>
                    <a:pt x="217" y="184"/>
                    <a:pt x="217" y="184"/>
                    <a:pt x="217" y="184"/>
                  </a:cubicBezTo>
                  <a:cubicBezTo>
                    <a:pt x="216" y="184"/>
                    <a:pt x="216" y="185"/>
                    <a:pt x="215" y="185"/>
                  </a:cubicBezTo>
                  <a:cubicBezTo>
                    <a:pt x="215" y="186"/>
                    <a:pt x="215" y="186"/>
                    <a:pt x="215" y="186"/>
                  </a:cubicBezTo>
                  <a:cubicBezTo>
                    <a:pt x="214" y="186"/>
                    <a:pt x="213" y="187"/>
                    <a:pt x="212" y="187"/>
                  </a:cubicBezTo>
                  <a:cubicBezTo>
                    <a:pt x="212" y="187"/>
                    <a:pt x="212" y="187"/>
                    <a:pt x="212" y="187"/>
                  </a:cubicBezTo>
                  <a:cubicBezTo>
                    <a:pt x="211" y="188"/>
                    <a:pt x="210" y="188"/>
                    <a:pt x="209" y="189"/>
                  </a:cubicBezTo>
                  <a:cubicBezTo>
                    <a:pt x="209" y="189"/>
                    <a:pt x="209" y="189"/>
                    <a:pt x="209" y="189"/>
                  </a:cubicBezTo>
                  <a:cubicBezTo>
                    <a:pt x="208" y="189"/>
                    <a:pt x="208" y="190"/>
                    <a:pt x="207" y="190"/>
                  </a:cubicBezTo>
                  <a:cubicBezTo>
                    <a:pt x="206" y="190"/>
                    <a:pt x="205" y="191"/>
                    <a:pt x="204" y="191"/>
                  </a:cubicBezTo>
                  <a:cubicBezTo>
                    <a:pt x="203" y="192"/>
                    <a:pt x="203" y="192"/>
                    <a:pt x="203" y="192"/>
                  </a:cubicBezTo>
                  <a:cubicBezTo>
                    <a:pt x="201" y="192"/>
                    <a:pt x="199" y="193"/>
                    <a:pt x="198" y="194"/>
                  </a:cubicBezTo>
                  <a:cubicBezTo>
                    <a:pt x="197" y="194"/>
                    <a:pt x="197" y="194"/>
                    <a:pt x="196" y="194"/>
                  </a:cubicBezTo>
                  <a:cubicBezTo>
                    <a:pt x="195" y="194"/>
                    <a:pt x="193" y="195"/>
                    <a:pt x="192" y="195"/>
                  </a:cubicBezTo>
                  <a:cubicBezTo>
                    <a:pt x="191" y="195"/>
                    <a:pt x="191" y="195"/>
                    <a:pt x="190" y="196"/>
                  </a:cubicBezTo>
                  <a:cubicBezTo>
                    <a:pt x="188" y="196"/>
                    <a:pt x="187" y="196"/>
                    <a:pt x="185" y="197"/>
                  </a:cubicBezTo>
                  <a:cubicBezTo>
                    <a:pt x="184" y="197"/>
                    <a:pt x="184" y="197"/>
                    <a:pt x="184" y="197"/>
                  </a:cubicBezTo>
                  <a:cubicBezTo>
                    <a:pt x="184" y="197"/>
                    <a:pt x="184" y="197"/>
                    <a:pt x="184" y="197"/>
                  </a:cubicBezTo>
                  <a:cubicBezTo>
                    <a:pt x="181" y="198"/>
                    <a:pt x="177" y="198"/>
                    <a:pt x="174" y="199"/>
                  </a:cubicBezTo>
                  <a:cubicBezTo>
                    <a:pt x="173" y="199"/>
                    <a:pt x="173" y="199"/>
                    <a:pt x="173" y="199"/>
                  </a:cubicBezTo>
                  <a:cubicBezTo>
                    <a:pt x="172" y="199"/>
                    <a:pt x="170" y="199"/>
                    <a:pt x="168" y="199"/>
                  </a:cubicBezTo>
                  <a:cubicBezTo>
                    <a:pt x="168" y="199"/>
                    <a:pt x="168" y="199"/>
                    <a:pt x="168" y="199"/>
                  </a:cubicBezTo>
                  <a:cubicBezTo>
                    <a:pt x="168" y="199"/>
                    <a:pt x="168" y="199"/>
                    <a:pt x="168" y="199"/>
                  </a:cubicBezTo>
                  <a:cubicBezTo>
                    <a:pt x="171" y="161"/>
                    <a:pt x="175" y="123"/>
                    <a:pt x="178" y="85"/>
                  </a:cubicBezTo>
                  <a:cubicBezTo>
                    <a:pt x="179" y="84"/>
                    <a:pt x="178" y="82"/>
                    <a:pt x="178" y="80"/>
                  </a:cubicBezTo>
                  <a:cubicBezTo>
                    <a:pt x="177" y="79"/>
                    <a:pt x="176" y="77"/>
                    <a:pt x="175" y="76"/>
                  </a:cubicBezTo>
                  <a:cubicBezTo>
                    <a:pt x="174" y="74"/>
                    <a:pt x="172" y="72"/>
                    <a:pt x="170" y="70"/>
                  </a:cubicBezTo>
                  <a:cubicBezTo>
                    <a:pt x="168" y="69"/>
                    <a:pt x="166" y="67"/>
                    <a:pt x="163" y="65"/>
                  </a:cubicBezTo>
                  <a:cubicBezTo>
                    <a:pt x="157" y="60"/>
                    <a:pt x="149" y="55"/>
                    <a:pt x="141" y="49"/>
                  </a:cubicBezTo>
                  <a:cubicBezTo>
                    <a:pt x="133" y="43"/>
                    <a:pt x="125" y="36"/>
                    <a:pt x="118" y="30"/>
                  </a:cubicBezTo>
                  <a:cubicBezTo>
                    <a:pt x="111" y="24"/>
                    <a:pt x="104" y="19"/>
                    <a:pt x="100" y="15"/>
                  </a:cubicBezTo>
                  <a:cubicBezTo>
                    <a:pt x="95" y="11"/>
                    <a:pt x="92" y="9"/>
                    <a:pt x="91" y="8"/>
                  </a:cubicBezTo>
                  <a:cubicBezTo>
                    <a:pt x="91" y="8"/>
                    <a:pt x="90" y="8"/>
                    <a:pt x="90" y="7"/>
                  </a:cubicBezTo>
                  <a:cubicBezTo>
                    <a:pt x="89" y="7"/>
                    <a:pt x="88" y="6"/>
                    <a:pt x="87" y="6"/>
                  </a:cubicBezTo>
                  <a:cubicBezTo>
                    <a:pt x="86" y="5"/>
                    <a:pt x="86" y="4"/>
                    <a:pt x="85" y="3"/>
                  </a:cubicBezTo>
                  <a:cubicBezTo>
                    <a:pt x="84" y="2"/>
                    <a:pt x="84" y="1"/>
                    <a:pt x="84" y="0"/>
                  </a:cubicBezTo>
                  <a:cubicBezTo>
                    <a:pt x="80" y="55"/>
                    <a:pt x="75" y="110"/>
                    <a:pt x="71" y="164"/>
                  </a:cubicBezTo>
                  <a:cubicBezTo>
                    <a:pt x="71" y="166"/>
                    <a:pt x="71" y="167"/>
                    <a:pt x="71" y="168"/>
                  </a:cubicBezTo>
                  <a:cubicBezTo>
                    <a:pt x="72" y="169"/>
                    <a:pt x="73" y="170"/>
                    <a:pt x="74" y="170"/>
                  </a:cubicBezTo>
                  <a:cubicBezTo>
                    <a:pt x="74" y="171"/>
                    <a:pt x="75" y="172"/>
                    <a:pt x="76" y="172"/>
                  </a:cubicBezTo>
                  <a:cubicBezTo>
                    <a:pt x="77" y="173"/>
                    <a:pt x="77" y="173"/>
                    <a:pt x="77" y="173"/>
                  </a:cubicBezTo>
                  <a:cubicBezTo>
                    <a:pt x="78" y="174"/>
                    <a:pt x="81" y="176"/>
                    <a:pt x="86" y="181"/>
                  </a:cubicBezTo>
                  <a:cubicBezTo>
                    <a:pt x="90" y="185"/>
                    <a:pt x="96" y="190"/>
                    <a:pt x="102" y="196"/>
                  </a:cubicBezTo>
                  <a:cubicBezTo>
                    <a:pt x="101" y="196"/>
                    <a:pt x="100" y="195"/>
                    <a:pt x="100" y="195"/>
                  </a:cubicBezTo>
                  <a:cubicBezTo>
                    <a:pt x="99" y="195"/>
                    <a:pt x="99" y="195"/>
                    <a:pt x="99" y="195"/>
                  </a:cubicBezTo>
                  <a:cubicBezTo>
                    <a:pt x="96" y="194"/>
                    <a:pt x="92" y="194"/>
                    <a:pt x="89" y="193"/>
                  </a:cubicBezTo>
                  <a:cubicBezTo>
                    <a:pt x="89" y="193"/>
                    <a:pt x="89" y="193"/>
                    <a:pt x="89" y="193"/>
                  </a:cubicBezTo>
                  <a:cubicBezTo>
                    <a:pt x="85" y="192"/>
                    <a:pt x="82" y="191"/>
                    <a:pt x="78" y="190"/>
                  </a:cubicBezTo>
                  <a:cubicBezTo>
                    <a:pt x="78" y="190"/>
                    <a:pt x="78" y="190"/>
                    <a:pt x="78" y="190"/>
                  </a:cubicBezTo>
                  <a:cubicBezTo>
                    <a:pt x="74" y="189"/>
                    <a:pt x="71" y="187"/>
                    <a:pt x="67" y="186"/>
                  </a:cubicBezTo>
                  <a:cubicBezTo>
                    <a:pt x="58" y="183"/>
                    <a:pt x="49" y="179"/>
                    <a:pt x="42" y="175"/>
                  </a:cubicBezTo>
                  <a:cubicBezTo>
                    <a:pt x="36" y="171"/>
                    <a:pt x="30" y="166"/>
                    <a:pt x="26" y="162"/>
                  </a:cubicBezTo>
                  <a:cubicBezTo>
                    <a:pt x="21" y="158"/>
                    <a:pt x="18" y="153"/>
                    <a:pt x="16" y="149"/>
                  </a:cubicBezTo>
                  <a:cubicBezTo>
                    <a:pt x="14" y="144"/>
                    <a:pt x="13" y="140"/>
                    <a:pt x="14" y="136"/>
                  </a:cubicBezTo>
                  <a:cubicBezTo>
                    <a:pt x="9" y="194"/>
                    <a:pt x="5" y="252"/>
                    <a:pt x="0" y="310"/>
                  </a:cubicBezTo>
                  <a:cubicBezTo>
                    <a:pt x="0" y="315"/>
                    <a:pt x="1" y="320"/>
                    <a:pt x="3" y="324"/>
                  </a:cubicBezTo>
                  <a:cubicBezTo>
                    <a:pt x="5" y="329"/>
                    <a:pt x="8" y="334"/>
                    <a:pt x="12" y="338"/>
                  </a:cubicBezTo>
                  <a:cubicBezTo>
                    <a:pt x="15" y="342"/>
                    <a:pt x="20" y="346"/>
                    <a:pt x="25" y="350"/>
                  </a:cubicBezTo>
                  <a:cubicBezTo>
                    <a:pt x="21" y="399"/>
                    <a:pt x="17" y="449"/>
                    <a:pt x="13" y="499"/>
                  </a:cubicBezTo>
                  <a:cubicBezTo>
                    <a:pt x="13" y="498"/>
                    <a:pt x="13" y="498"/>
                    <a:pt x="13" y="498"/>
                  </a:cubicBezTo>
                  <a:cubicBezTo>
                    <a:pt x="13" y="498"/>
                    <a:pt x="13" y="498"/>
                    <a:pt x="13" y="498"/>
                  </a:cubicBezTo>
                  <a:cubicBezTo>
                    <a:pt x="13" y="498"/>
                    <a:pt x="13" y="498"/>
                    <a:pt x="13" y="498"/>
                  </a:cubicBezTo>
                  <a:cubicBezTo>
                    <a:pt x="13" y="498"/>
                    <a:pt x="13" y="498"/>
                    <a:pt x="13" y="498"/>
                  </a:cubicBezTo>
                  <a:cubicBezTo>
                    <a:pt x="13" y="498"/>
                    <a:pt x="13" y="498"/>
                    <a:pt x="13" y="498"/>
                  </a:cubicBezTo>
                  <a:cubicBezTo>
                    <a:pt x="13" y="498"/>
                    <a:pt x="13" y="498"/>
                    <a:pt x="13" y="498"/>
                  </a:cubicBezTo>
                  <a:cubicBezTo>
                    <a:pt x="13" y="497"/>
                    <a:pt x="14" y="497"/>
                    <a:pt x="14" y="496"/>
                  </a:cubicBezTo>
                  <a:cubicBezTo>
                    <a:pt x="14" y="496"/>
                    <a:pt x="14" y="495"/>
                    <a:pt x="14" y="494"/>
                  </a:cubicBezTo>
                  <a:cubicBezTo>
                    <a:pt x="14" y="494"/>
                    <a:pt x="14" y="494"/>
                    <a:pt x="14" y="494"/>
                  </a:cubicBezTo>
                  <a:cubicBezTo>
                    <a:pt x="14" y="493"/>
                    <a:pt x="14" y="493"/>
                    <a:pt x="14" y="493"/>
                  </a:cubicBezTo>
                  <a:cubicBezTo>
                    <a:pt x="14" y="493"/>
                    <a:pt x="14" y="493"/>
                    <a:pt x="14" y="493"/>
                  </a:cubicBezTo>
                  <a:cubicBezTo>
                    <a:pt x="14" y="493"/>
                    <a:pt x="14" y="493"/>
                    <a:pt x="14" y="493"/>
                  </a:cubicBezTo>
                  <a:cubicBezTo>
                    <a:pt x="14" y="492"/>
                    <a:pt x="14" y="492"/>
                    <a:pt x="14" y="491"/>
                  </a:cubicBezTo>
                  <a:cubicBezTo>
                    <a:pt x="14" y="490"/>
                    <a:pt x="14" y="490"/>
                    <a:pt x="14" y="489"/>
                  </a:cubicBezTo>
                  <a:cubicBezTo>
                    <a:pt x="15" y="488"/>
                    <a:pt x="15" y="488"/>
                    <a:pt x="15" y="488"/>
                  </a:cubicBezTo>
                  <a:cubicBezTo>
                    <a:pt x="15" y="488"/>
                    <a:pt x="15" y="488"/>
                    <a:pt x="15" y="488"/>
                  </a:cubicBezTo>
                  <a:cubicBezTo>
                    <a:pt x="15" y="488"/>
                    <a:pt x="15" y="488"/>
                    <a:pt x="15" y="488"/>
                  </a:cubicBezTo>
                  <a:cubicBezTo>
                    <a:pt x="15" y="486"/>
                    <a:pt x="15" y="485"/>
                    <a:pt x="15" y="484"/>
                  </a:cubicBezTo>
                  <a:cubicBezTo>
                    <a:pt x="15" y="484"/>
                    <a:pt x="15" y="483"/>
                    <a:pt x="15" y="483"/>
                  </a:cubicBezTo>
                  <a:cubicBezTo>
                    <a:pt x="15" y="483"/>
                    <a:pt x="15" y="483"/>
                    <a:pt x="15" y="483"/>
                  </a:cubicBezTo>
                  <a:cubicBezTo>
                    <a:pt x="15" y="482"/>
                    <a:pt x="15" y="482"/>
                    <a:pt x="15" y="482"/>
                  </a:cubicBezTo>
                  <a:cubicBezTo>
                    <a:pt x="15" y="482"/>
                    <a:pt x="15" y="481"/>
                    <a:pt x="15" y="480"/>
                  </a:cubicBezTo>
                  <a:cubicBezTo>
                    <a:pt x="15" y="479"/>
                    <a:pt x="16" y="478"/>
                    <a:pt x="16" y="477"/>
                  </a:cubicBezTo>
                  <a:cubicBezTo>
                    <a:pt x="19" y="434"/>
                    <a:pt x="22" y="392"/>
                    <a:pt x="26" y="350"/>
                  </a:cubicBezTo>
                  <a:cubicBezTo>
                    <a:pt x="27" y="351"/>
                    <a:pt x="27" y="351"/>
                    <a:pt x="28" y="352"/>
                  </a:cubicBezTo>
                  <a:cubicBezTo>
                    <a:pt x="35" y="356"/>
                    <a:pt x="43" y="361"/>
                    <a:pt x="53" y="364"/>
                  </a:cubicBezTo>
                  <a:cubicBezTo>
                    <a:pt x="53" y="365"/>
                    <a:pt x="54" y="365"/>
                    <a:pt x="54" y="365"/>
                  </a:cubicBezTo>
                  <a:cubicBezTo>
                    <a:pt x="55" y="365"/>
                    <a:pt x="55" y="365"/>
                    <a:pt x="56" y="366"/>
                  </a:cubicBezTo>
                  <a:cubicBezTo>
                    <a:pt x="56" y="366"/>
                    <a:pt x="57" y="366"/>
                    <a:pt x="57" y="366"/>
                  </a:cubicBezTo>
                  <a:cubicBezTo>
                    <a:pt x="58" y="366"/>
                    <a:pt x="58" y="367"/>
                    <a:pt x="59" y="367"/>
                  </a:cubicBezTo>
                  <a:cubicBezTo>
                    <a:pt x="60" y="367"/>
                    <a:pt x="61" y="367"/>
                    <a:pt x="62" y="368"/>
                  </a:cubicBezTo>
                  <a:cubicBezTo>
                    <a:pt x="62" y="368"/>
                    <a:pt x="63" y="368"/>
                    <a:pt x="63" y="368"/>
                  </a:cubicBezTo>
                  <a:cubicBezTo>
                    <a:pt x="63" y="368"/>
                    <a:pt x="63" y="368"/>
                    <a:pt x="63" y="368"/>
                  </a:cubicBezTo>
                  <a:cubicBezTo>
                    <a:pt x="64" y="368"/>
                    <a:pt x="64" y="369"/>
                    <a:pt x="65" y="369"/>
                  </a:cubicBezTo>
                  <a:cubicBezTo>
                    <a:pt x="66" y="369"/>
                    <a:pt x="67" y="369"/>
                    <a:pt x="68" y="370"/>
                  </a:cubicBezTo>
                  <a:cubicBezTo>
                    <a:pt x="69" y="370"/>
                    <a:pt x="70" y="370"/>
                    <a:pt x="71" y="371"/>
                  </a:cubicBezTo>
                  <a:cubicBezTo>
                    <a:pt x="71" y="371"/>
                    <a:pt x="72" y="371"/>
                    <a:pt x="73" y="371"/>
                  </a:cubicBezTo>
                  <a:cubicBezTo>
                    <a:pt x="74" y="371"/>
                    <a:pt x="74" y="371"/>
                    <a:pt x="74" y="371"/>
                  </a:cubicBezTo>
                  <a:cubicBezTo>
                    <a:pt x="74" y="372"/>
                    <a:pt x="74" y="372"/>
                    <a:pt x="74" y="372"/>
                  </a:cubicBezTo>
                  <a:cubicBezTo>
                    <a:pt x="74" y="372"/>
                    <a:pt x="74" y="372"/>
                    <a:pt x="74" y="372"/>
                  </a:cubicBezTo>
                  <a:cubicBezTo>
                    <a:pt x="74" y="372"/>
                    <a:pt x="75" y="372"/>
                    <a:pt x="75" y="372"/>
                  </a:cubicBezTo>
                  <a:cubicBezTo>
                    <a:pt x="76" y="372"/>
                    <a:pt x="76" y="372"/>
                    <a:pt x="77" y="372"/>
                  </a:cubicBezTo>
                  <a:cubicBezTo>
                    <a:pt x="78" y="373"/>
                    <a:pt x="79" y="373"/>
                    <a:pt x="79" y="373"/>
                  </a:cubicBezTo>
                  <a:cubicBezTo>
                    <a:pt x="80" y="373"/>
                    <a:pt x="81" y="373"/>
                    <a:pt x="81" y="374"/>
                  </a:cubicBezTo>
                  <a:cubicBezTo>
                    <a:pt x="82" y="374"/>
                    <a:pt x="83" y="374"/>
                    <a:pt x="83" y="374"/>
                  </a:cubicBezTo>
                  <a:cubicBezTo>
                    <a:pt x="84" y="374"/>
                    <a:pt x="84" y="374"/>
                    <a:pt x="84" y="374"/>
                  </a:cubicBezTo>
                  <a:cubicBezTo>
                    <a:pt x="84" y="374"/>
                    <a:pt x="84" y="374"/>
                    <a:pt x="84" y="374"/>
                  </a:cubicBezTo>
                  <a:cubicBezTo>
                    <a:pt x="85" y="374"/>
                    <a:pt x="85" y="374"/>
                    <a:pt x="85" y="374"/>
                  </a:cubicBezTo>
                  <a:cubicBezTo>
                    <a:pt x="86" y="375"/>
                    <a:pt x="86" y="375"/>
                    <a:pt x="87" y="375"/>
                  </a:cubicBezTo>
                  <a:cubicBezTo>
                    <a:pt x="89" y="375"/>
                    <a:pt x="89" y="375"/>
                    <a:pt x="89" y="375"/>
                  </a:cubicBezTo>
                  <a:cubicBezTo>
                    <a:pt x="89" y="375"/>
                    <a:pt x="90" y="375"/>
                    <a:pt x="91" y="376"/>
                  </a:cubicBezTo>
                  <a:cubicBezTo>
                    <a:pt x="91" y="376"/>
                    <a:pt x="92" y="376"/>
                    <a:pt x="92" y="376"/>
                  </a:cubicBezTo>
                  <a:cubicBezTo>
                    <a:pt x="93" y="376"/>
                    <a:pt x="93" y="376"/>
                    <a:pt x="94" y="376"/>
                  </a:cubicBezTo>
                  <a:cubicBezTo>
                    <a:pt x="94" y="376"/>
                    <a:pt x="94" y="376"/>
                    <a:pt x="94" y="376"/>
                  </a:cubicBezTo>
                  <a:cubicBezTo>
                    <a:pt x="95" y="376"/>
                    <a:pt x="95" y="376"/>
                    <a:pt x="95" y="376"/>
                  </a:cubicBezTo>
                  <a:cubicBezTo>
                    <a:pt x="95" y="376"/>
                    <a:pt x="95" y="376"/>
                    <a:pt x="95" y="376"/>
                  </a:cubicBezTo>
                  <a:cubicBezTo>
                    <a:pt x="96" y="377"/>
                    <a:pt x="96" y="377"/>
                    <a:pt x="96" y="377"/>
                  </a:cubicBezTo>
                  <a:cubicBezTo>
                    <a:pt x="96" y="377"/>
                    <a:pt x="97" y="377"/>
                    <a:pt x="97" y="377"/>
                  </a:cubicBezTo>
                  <a:cubicBezTo>
                    <a:pt x="98" y="377"/>
                    <a:pt x="98" y="377"/>
                    <a:pt x="99" y="377"/>
                  </a:cubicBezTo>
                  <a:cubicBezTo>
                    <a:pt x="99" y="377"/>
                    <a:pt x="100" y="377"/>
                    <a:pt x="100" y="377"/>
                  </a:cubicBezTo>
                  <a:cubicBezTo>
                    <a:pt x="102" y="378"/>
                    <a:pt x="102" y="378"/>
                    <a:pt x="102" y="378"/>
                  </a:cubicBezTo>
                  <a:cubicBezTo>
                    <a:pt x="102" y="378"/>
                    <a:pt x="103" y="378"/>
                    <a:pt x="103" y="378"/>
                  </a:cubicBezTo>
                  <a:cubicBezTo>
                    <a:pt x="104" y="378"/>
                    <a:pt x="104" y="378"/>
                    <a:pt x="105" y="378"/>
                  </a:cubicBezTo>
                  <a:cubicBezTo>
                    <a:pt x="105" y="378"/>
                    <a:pt x="105" y="378"/>
                    <a:pt x="105" y="378"/>
                  </a:cubicBezTo>
                  <a:cubicBezTo>
                    <a:pt x="105" y="378"/>
                    <a:pt x="105" y="378"/>
                    <a:pt x="105" y="378"/>
                  </a:cubicBezTo>
                  <a:cubicBezTo>
                    <a:pt x="105" y="378"/>
                    <a:pt x="106" y="378"/>
                    <a:pt x="106" y="378"/>
                  </a:cubicBezTo>
                  <a:cubicBezTo>
                    <a:pt x="107" y="378"/>
                    <a:pt x="107" y="378"/>
                    <a:pt x="108" y="378"/>
                  </a:cubicBezTo>
                  <a:cubicBezTo>
                    <a:pt x="109" y="379"/>
                    <a:pt x="109" y="379"/>
                    <a:pt x="109" y="379"/>
                  </a:cubicBezTo>
                  <a:cubicBezTo>
                    <a:pt x="110" y="379"/>
                    <a:pt x="110" y="379"/>
                    <a:pt x="111" y="379"/>
                  </a:cubicBezTo>
                  <a:cubicBezTo>
                    <a:pt x="112" y="379"/>
                    <a:pt x="112" y="379"/>
                    <a:pt x="112" y="379"/>
                  </a:cubicBezTo>
                  <a:cubicBezTo>
                    <a:pt x="113" y="379"/>
                    <a:pt x="113" y="379"/>
                    <a:pt x="114" y="379"/>
                  </a:cubicBezTo>
                  <a:cubicBezTo>
                    <a:pt x="115" y="379"/>
                    <a:pt x="115" y="379"/>
                    <a:pt x="115" y="379"/>
                  </a:cubicBezTo>
                  <a:cubicBezTo>
                    <a:pt x="115" y="379"/>
                    <a:pt x="115" y="379"/>
                    <a:pt x="115" y="379"/>
                  </a:cubicBezTo>
                  <a:cubicBezTo>
                    <a:pt x="115" y="379"/>
                    <a:pt x="115" y="379"/>
                    <a:pt x="115" y="379"/>
                  </a:cubicBezTo>
                  <a:cubicBezTo>
                    <a:pt x="115" y="379"/>
                    <a:pt x="115" y="379"/>
                    <a:pt x="115" y="379"/>
                  </a:cubicBezTo>
                  <a:cubicBezTo>
                    <a:pt x="116" y="379"/>
                    <a:pt x="116" y="379"/>
                    <a:pt x="117" y="379"/>
                  </a:cubicBezTo>
                  <a:cubicBezTo>
                    <a:pt x="117" y="379"/>
                    <a:pt x="118" y="379"/>
                    <a:pt x="118" y="379"/>
                  </a:cubicBezTo>
                  <a:cubicBezTo>
                    <a:pt x="119" y="379"/>
                    <a:pt x="119" y="379"/>
                    <a:pt x="120" y="379"/>
                  </a:cubicBezTo>
                  <a:cubicBezTo>
                    <a:pt x="120" y="379"/>
                    <a:pt x="121" y="379"/>
                    <a:pt x="121" y="379"/>
                  </a:cubicBezTo>
                  <a:cubicBezTo>
                    <a:pt x="122" y="380"/>
                    <a:pt x="122" y="380"/>
                    <a:pt x="123" y="380"/>
                  </a:cubicBezTo>
                  <a:cubicBezTo>
                    <a:pt x="123" y="380"/>
                    <a:pt x="124" y="380"/>
                    <a:pt x="124" y="380"/>
                  </a:cubicBezTo>
                  <a:cubicBezTo>
                    <a:pt x="124" y="380"/>
                    <a:pt x="124" y="380"/>
                    <a:pt x="124" y="380"/>
                  </a:cubicBezTo>
                  <a:cubicBezTo>
                    <a:pt x="125" y="380"/>
                    <a:pt x="125" y="380"/>
                    <a:pt x="126" y="380"/>
                  </a:cubicBezTo>
                  <a:cubicBezTo>
                    <a:pt x="127" y="380"/>
                    <a:pt x="127" y="380"/>
                    <a:pt x="127" y="380"/>
                  </a:cubicBezTo>
                  <a:cubicBezTo>
                    <a:pt x="128" y="380"/>
                    <a:pt x="128" y="380"/>
                    <a:pt x="129" y="380"/>
                  </a:cubicBezTo>
                  <a:cubicBezTo>
                    <a:pt x="129" y="380"/>
                    <a:pt x="130" y="380"/>
                    <a:pt x="130" y="380"/>
                  </a:cubicBezTo>
                  <a:cubicBezTo>
                    <a:pt x="131" y="380"/>
                    <a:pt x="131" y="380"/>
                    <a:pt x="131" y="380"/>
                  </a:cubicBezTo>
                  <a:cubicBezTo>
                    <a:pt x="132" y="380"/>
                    <a:pt x="132" y="380"/>
                    <a:pt x="132" y="380"/>
                  </a:cubicBezTo>
                  <a:cubicBezTo>
                    <a:pt x="133" y="380"/>
                    <a:pt x="133" y="380"/>
                    <a:pt x="133" y="380"/>
                  </a:cubicBezTo>
                  <a:cubicBezTo>
                    <a:pt x="134" y="380"/>
                    <a:pt x="134" y="380"/>
                    <a:pt x="134" y="380"/>
                  </a:cubicBezTo>
                  <a:cubicBezTo>
                    <a:pt x="134" y="380"/>
                    <a:pt x="134" y="380"/>
                    <a:pt x="134" y="380"/>
                  </a:cubicBezTo>
                  <a:cubicBezTo>
                    <a:pt x="135" y="380"/>
                    <a:pt x="135" y="380"/>
                    <a:pt x="135" y="380"/>
                  </a:cubicBezTo>
                  <a:cubicBezTo>
                    <a:pt x="136" y="380"/>
                    <a:pt x="136" y="380"/>
                    <a:pt x="136" y="380"/>
                  </a:cubicBezTo>
                  <a:cubicBezTo>
                    <a:pt x="136" y="380"/>
                    <a:pt x="136" y="380"/>
                    <a:pt x="136" y="380"/>
                  </a:cubicBezTo>
                  <a:cubicBezTo>
                    <a:pt x="137" y="380"/>
                    <a:pt x="137" y="380"/>
                    <a:pt x="138" y="380"/>
                  </a:cubicBezTo>
                  <a:cubicBezTo>
                    <a:pt x="138" y="380"/>
                    <a:pt x="139" y="380"/>
                    <a:pt x="139" y="380"/>
                  </a:cubicBezTo>
                  <a:cubicBezTo>
                    <a:pt x="140" y="380"/>
                    <a:pt x="140" y="380"/>
                    <a:pt x="141" y="380"/>
                  </a:cubicBezTo>
                  <a:cubicBezTo>
                    <a:pt x="141" y="380"/>
                    <a:pt x="142" y="380"/>
                    <a:pt x="142" y="380"/>
                  </a:cubicBezTo>
                  <a:cubicBezTo>
                    <a:pt x="143" y="379"/>
                    <a:pt x="144" y="379"/>
                    <a:pt x="144" y="379"/>
                  </a:cubicBezTo>
                  <a:cubicBezTo>
                    <a:pt x="145" y="379"/>
                    <a:pt x="145" y="379"/>
                    <a:pt x="146" y="379"/>
                  </a:cubicBezTo>
                  <a:cubicBezTo>
                    <a:pt x="146" y="379"/>
                    <a:pt x="146" y="379"/>
                    <a:pt x="146" y="379"/>
                  </a:cubicBezTo>
                  <a:cubicBezTo>
                    <a:pt x="146" y="379"/>
                    <a:pt x="146" y="379"/>
                    <a:pt x="146" y="379"/>
                  </a:cubicBezTo>
                  <a:cubicBezTo>
                    <a:pt x="146" y="379"/>
                    <a:pt x="147" y="379"/>
                    <a:pt x="148" y="379"/>
                  </a:cubicBezTo>
                  <a:cubicBezTo>
                    <a:pt x="148" y="379"/>
                    <a:pt x="149" y="379"/>
                    <a:pt x="149" y="379"/>
                  </a:cubicBezTo>
                  <a:cubicBezTo>
                    <a:pt x="150" y="379"/>
                    <a:pt x="150" y="379"/>
                    <a:pt x="151" y="379"/>
                  </a:cubicBezTo>
                  <a:cubicBezTo>
                    <a:pt x="151" y="379"/>
                    <a:pt x="151" y="379"/>
                    <a:pt x="151" y="379"/>
                  </a:cubicBezTo>
                  <a:cubicBezTo>
                    <a:pt x="152" y="379"/>
                    <a:pt x="152" y="379"/>
                    <a:pt x="152" y="379"/>
                  </a:cubicBezTo>
                  <a:cubicBezTo>
                    <a:pt x="152" y="379"/>
                    <a:pt x="153" y="379"/>
                    <a:pt x="153" y="379"/>
                  </a:cubicBezTo>
                  <a:cubicBezTo>
                    <a:pt x="154" y="379"/>
                    <a:pt x="154" y="378"/>
                    <a:pt x="155" y="378"/>
                  </a:cubicBezTo>
                  <a:cubicBezTo>
                    <a:pt x="156" y="378"/>
                    <a:pt x="156" y="378"/>
                    <a:pt x="157" y="378"/>
                  </a:cubicBezTo>
                  <a:cubicBezTo>
                    <a:pt x="157" y="378"/>
                    <a:pt x="157" y="378"/>
                    <a:pt x="157" y="378"/>
                  </a:cubicBezTo>
                  <a:cubicBezTo>
                    <a:pt x="157" y="378"/>
                    <a:pt x="157" y="378"/>
                    <a:pt x="157" y="378"/>
                  </a:cubicBezTo>
                  <a:cubicBezTo>
                    <a:pt x="157" y="378"/>
                    <a:pt x="157" y="378"/>
                    <a:pt x="157" y="378"/>
                  </a:cubicBezTo>
                  <a:cubicBezTo>
                    <a:pt x="158" y="378"/>
                    <a:pt x="159" y="378"/>
                    <a:pt x="160" y="378"/>
                  </a:cubicBezTo>
                  <a:cubicBezTo>
                    <a:pt x="160" y="378"/>
                    <a:pt x="161" y="377"/>
                    <a:pt x="162" y="377"/>
                  </a:cubicBezTo>
                  <a:cubicBezTo>
                    <a:pt x="162" y="377"/>
                    <a:pt x="162" y="377"/>
                    <a:pt x="162" y="377"/>
                  </a:cubicBezTo>
                  <a:cubicBezTo>
                    <a:pt x="163" y="377"/>
                    <a:pt x="164" y="377"/>
                    <a:pt x="165" y="377"/>
                  </a:cubicBezTo>
                  <a:cubicBezTo>
                    <a:pt x="166" y="377"/>
                    <a:pt x="166" y="376"/>
                    <a:pt x="167" y="376"/>
                  </a:cubicBezTo>
                  <a:cubicBezTo>
                    <a:pt x="167" y="376"/>
                    <a:pt x="167" y="376"/>
                    <a:pt x="167" y="376"/>
                  </a:cubicBezTo>
                  <a:cubicBezTo>
                    <a:pt x="168" y="376"/>
                    <a:pt x="168" y="376"/>
                    <a:pt x="168" y="376"/>
                  </a:cubicBezTo>
                  <a:cubicBezTo>
                    <a:pt x="168" y="376"/>
                    <a:pt x="168" y="376"/>
                    <a:pt x="168" y="376"/>
                  </a:cubicBezTo>
                  <a:cubicBezTo>
                    <a:pt x="170" y="376"/>
                    <a:pt x="172" y="375"/>
                    <a:pt x="173" y="375"/>
                  </a:cubicBezTo>
                  <a:cubicBezTo>
                    <a:pt x="174" y="375"/>
                    <a:pt x="174" y="375"/>
                    <a:pt x="174" y="375"/>
                  </a:cubicBezTo>
                  <a:cubicBezTo>
                    <a:pt x="175" y="374"/>
                    <a:pt x="175" y="374"/>
                    <a:pt x="175" y="374"/>
                  </a:cubicBezTo>
                  <a:cubicBezTo>
                    <a:pt x="176" y="374"/>
                    <a:pt x="176" y="374"/>
                    <a:pt x="177" y="374"/>
                  </a:cubicBezTo>
                  <a:cubicBezTo>
                    <a:pt x="178" y="374"/>
                    <a:pt x="179" y="373"/>
                    <a:pt x="180" y="373"/>
                  </a:cubicBezTo>
                  <a:cubicBezTo>
                    <a:pt x="180" y="373"/>
                    <a:pt x="180" y="373"/>
                    <a:pt x="180" y="373"/>
                  </a:cubicBezTo>
                  <a:cubicBezTo>
                    <a:pt x="181" y="373"/>
                    <a:pt x="181" y="373"/>
                    <a:pt x="181" y="373"/>
                  </a:cubicBezTo>
                  <a:cubicBezTo>
                    <a:pt x="182" y="372"/>
                    <a:pt x="184" y="371"/>
                    <a:pt x="186" y="371"/>
                  </a:cubicBezTo>
                  <a:cubicBezTo>
                    <a:pt x="186" y="371"/>
                    <a:pt x="186" y="371"/>
                    <a:pt x="186" y="371"/>
                  </a:cubicBezTo>
                  <a:cubicBezTo>
                    <a:pt x="187" y="370"/>
                    <a:pt x="187" y="370"/>
                    <a:pt x="187" y="370"/>
                  </a:cubicBezTo>
                  <a:cubicBezTo>
                    <a:pt x="188" y="370"/>
                    <a:pt x="189" y="369"/>
                    <a:pt x="190" y="369"/>
                  </a:cubicBezTo>
                  <a:cubicBezTo>
                    <a:pt x="191" y="368"/>
                    <a:pt x="191" y="368"/>
                    <a:pt x="191" y="368"/>
                  </a:cubicBezTo>
                  <a:cubicBezTo>
                    <a:pt x="192" y="368"/>
                    <a:pt x="192" y="368"/>
                    <a:pt x="192" y="368"/>
                  </a:cubicBezTo>
                  <a:cubicBezTo>
                    <a:pt x="192" y="368"/>
                    <a:pt x="192" y="368"/>
                    <a:pt x="192" y="368"/>
                  </a:cubicBezTo>
                  <a:cubicBezTo>
                    <a:pt x="192" y="367"/>
                    <a:pt x="192" y="367"/>
                    <a:pt x="192" y="367"/>
                  </a:cubicBezTo>
                  <a:cubicBezTo>
                    <a:pt x="193" y="367"/>
                    <a:pt x="193" y="367"/>
                    <a:pt x="193" y="367"/>
                  </a:cubicBezTo>
                  <a:cubicBezTo>
                    <a:pt x="193" y="367"/>
                    <a:pt x="194" y="366"/>
                    <a:pt x="195" y="366"/>
                  </a:cubicBezTo>
                  <a:cubicBezTo>
                    <a:pt x="195" y="366"/>
                    <a:pt x="195" y="366"/>
                    <a:pt x="195" y="366"/>
                  </a:cubicBezTo>
                  <a:cubicBezTo>
                    <a:pt x="195" y="366"/>
                    <a:pt x="195" y="366"/>
                    <a:pt x="195" y="366"/>
                  </a:cubicBezTo>
                  <a:cubicBezTo>
                    <a:pt x="196" y="365"/>
                    <a:pt x="196" y="365"/>
                    <a:pt x="196" y="365"/>
                  </a:cubicBezTo>
                  <a:cubicBezTo>
                    <a:pt x="197" y="365"/>
                    <a:pt x="197" y="364"/>
                    <a:pt x="197" y="364"/>
                  </a:cubicBezTo>
                  <a:cubicBezTo>
                    <a:pt x="198" y="364"/>
                    <a:pt x="198" y="364"/>
                    <a:pt x="198" y="364"/>
                  </a:cubicBezTo>
                  <a:cubicBezTo>
                    <a:pt x="198" y="364"/>
                    <a:pt x="198" y="364"/>
                    <a:pt x="198" y="364"/>
                  </a:cubicBezTo>
                  <a:cubicBezTo>
                    <a:pt x="199" y="363"/>
                    <a:pt x="199" y="363"/>
                    <a:pt x="199" y="363"/>
                  </a:cubicBezTo>
                  <a:cubicBezTo>
                    <a:pt x="200" y="362"/>
                    <a:pt x="200" y="362"/>
                    <a:pt x="200" y="362"/>
                  </a:cubicBezTo>
                  <a:cubicBezTo>
                    <a:pt x="200" y="362"/>
                    <a:pt x="200" y="362"/>
                    <a:pt x="200" y="362"/>
                  </a:cubicBezTo>
                  <a:cubicBezTo>
                    <a:pt x="200" y="362"/>
                    <a:pt x="200" y="362"/>
                    <a:pt x="200" y="362"/>
                  </a:cubicBezTo>
                  <a:cubicBezTo>
                    <a:pt x="200" y="362"/>
                    <a:pt x="200" y="362"/>
                    <a:pt x="200" y="362"/>
                  </a:cubicBezTo>
                  <a:cubicBezTo>
                    <a:pt x="201" y="361"/>
                    <a:pt x="201" y="361"/>
                    <a:pt x="201" y="361"/>
                  </a:cubicBezTo>
                  <a:cubicBezTo>
                    <a:pt x="201" y="361"/>
                    <a:pt x="201" y="361"/>
                    <a:pt x="201" y="361"/>
                  </a:cubicBezTo>
                  <a:cubicBezTo>
                    <a:pt x="201" y="360"/>
                    <a:pt x="201" y="360"/>
                    <a:pt x="201" y="360"/>
                  </a:cubicBezTo>
                  <a:cubicBezTo>
                    <a:pt x="202" y="360"/>
                    <a:pt x="202" y="360"/>
                    <a:pt x="202" y="360"/>
                  </a:cubicBezTo>
                  <a:cubicBezTo>
                    <a:pt x="202" y="360"/>
                    <a:pt x="202" y="360"/>
                    <a:pt x="202" y="360"/>
                  </a:cubicBezTo>
                  <a:cubicBezTo>
                    <a:pt x="203" y="359"/>
                    <a:pt x="204" y="357"/>
                    <a:pt x="205" y="356"/>
                  </a:cubicBezTo>
                  <a:cubicBezTo>
                    <a:pt x="206" y="356"/>
                    <a:pt x="206" y="356"/>
                    <a:pt x="206" y="356"/>
                  </a:cubicBezTo>
                  <a:cubicBezTo>
                    <a:pt x="207" y="355"/>
                    <a:pt x="208" y="354"/>
                    <a:pt x="209" y="353"/>
                  </a:cubicBezTo>
                  <a:cubicBezTo>
                    <a:pt x="209" y="353"/>
                    <a:pt x="209" y="353"/>
                    <a:pt x="209" y="353"/>
                  </a:cubicBezTo>
                  <a:cubicBezTo>
                    <a:pt x="211" y="352"/>
                    <a:pt x="212" y="351"/>
                    <a:pt x="213" y="350"/>
                  </a:cubicBezTo>
                  <a:cubicBezTo>
                    <a:pt x="214" y="350"/>
                    <a:pt x="214" y="350"/>
                    <a:pt x="214" y="350"/>
                  </a:cubicBezTo>
                  <a:cubicBezTo>
                    <a:pt x="215" y="350"/>
                    <a:pt x="216" y="349"/>
                    <a:pt x="217" y="348"/>
                  </a:cubicBezTo>
                  <a:cubicBezTo>
                    <a:pt x="218" y="348"/>
                    <a:pt x="218" y="348"/>
                    <a:pt x="218" y="348"/>
                  </a:cubicBezTo>
                  <a:cubicBezTo>
                    <a:pt x="219" y="348"/>
                    <a:pt x="221" y="347"/>
                    <a:pt x="222" y="347"/>
                  </a:cubicBezTo>
                  <a:cubicBezTo>
                    <a:pt x="222" y="347"/>
                    <a:pt x="222" y="347"/>
                    <a:pt x="222" y="347"/>
                  </a:cubicBezTo>
                  <a:cubicBezTo>
                    <a:pt x="224" y="346"/>
                    <a:pt x="225" y="346"/>
                    <a:pt x="227" y="346"/>
                  </a:cubicBezTo>
                  <a:cubicBezTo>
                    <a:pt x="227" y="346"/>
                    <a:pt x="227" y="346"/>
                    <a:pt x="227" y="346"/>
                  </a:cubicBezTo>
                  <a:cubicBezTo>
                    <a:pt x="230" y="345"/>
                    <a:pt x="233" y="345"/>
                    <a:pt x="237" y="345"/>
                  </a:cubicBezTo>
                  <a:cubicBezTo>
                    <a:pt x="239" y="345"/>
                    <a:pt x="241" y="345"/>
                    <a:pt x="244" y="345"/>
                  </a:cubicBezTo>
                  <a:cubicBezTo>
                    <a:pt x="244" y="345"/>
                    <a:pt x="244" y="345"/>
                    <a:pt x="244" y="345"/>
                  </a:cubicBezTo>
                  <a:cubicBezTo>
                    <a:pt x="246" y="345"/>
                    <a:pt x="249" y="346"/>
                    <a:pt x="251" y="346"/>
                  </a:cubicBezTo>
                  <a:cubicBezTo>
                    <a:pt x="251" y="346"/>
                    <a:pt x="251" y="346"/>
                    <a:pt x="251" y="346"/>
                  </a:cubicBezTo>
                  <a:cubicBezTo>
                    <a:pt x="254" y="346"/>
                    <a:pt x="256" y="347"/>
                    <a:pt x="259" y="347"/>
                  </a:cubicBezTo>
                  <a:cubicBezTo>
                    <a:pt x="259" y="347"/>
                    <a:pt x="259" y="347"/>
                    <a:pt x="259" y="347"/>
                  </a:cubicBezTo>
                  <a:cubicBezTo>
                    <a:pt x="262" y="347"/>
                    <a:pt x="265" y="348"/>
                    <a:pt x="268" y="348"/>
                  </a:cubicBezTo>
                  <a:cubicBezTo>
                    <a:pt x="270" y="349"/>
                    <a:pt x="272" y="349"/>
                    <a:pt x="274" y="350"/>
                  </a:cubicBezTo>
                  <a:cubicBezTo>
                    <a:pt x="274" y="350"/>
                    <a:pt x="274" y="350"/>
                    <a:pt x="274" y="350"/>
                  </a:cubicBezTo>
                  <a:cubicBezTo>
                    <a:pt x="275" y="350"/>
                    <a:pt x="276" y="351"/>
                    <a:pt x="277" y="351"/>
                  </a:cubicBezTo>
                  <a:cubicBezTo>
                    <a:pt x="278" y="351"/>
                    <a:pt x="279" y="352"/>
                    <a:pt x="280" y="352"/>
                  </a:cubicBezTo>
                  <a:cubicBezTo>
                    <a:pt x="281" y="353"/>
                    <a:pt x="282" y="353"/>
                    <a:pt x="283" y="354"/>
                  </a:cubicBezTo>
                  <a:cubicBezTo>
                    <a:pt x="284" y="354"/>
                    <a:pt x="284" y="354"/>
                    <a:pt x="285" y="355"/>
                  </a:cubicBezTo>
                  <a:cubicBezTo>
                    <a:pt x="286" y="356"/>
                    <a:pt x="287" y="356"/>
                    <a:pt x="289" y="357"/>
                  </a:cubicBezTo>
                  <a:cubicBezTo>
                    <a:pt x="289" y="358"/>
                    <a:pt x="290" y="358"/>
                    <a:pt x="290" y="358"/>
                  </a:cubicBezTo>
                  <a:cubicBezTo>
                    <a:pt x="292" y="360"/>
                    <a:pt x="294" y="361"/>
                    <a:pt x="295" y="362"/>
                  </a:cubicBezTo>
                  <a:cubicBezTo>
                    <a:pt x="296" y="362"/>
                    <a:pt x="296" y="362"/>
                    <a:pt x="296" y="362"/>
                  </a:cubicBezTo>
                  <a:cubicBezTo>
                    <a:pt x="297" y="364"/>
                    <a:pt x="299" y="365"/>
                    <a:pt x="300" y="367"/>
                  </a:cubicBezTo>
                  <a:cubicBezTo>
                    <a:pt x="301" y="367"/>
                    <a:pt x="301" y="368"/>
                    <a:pt x="302" y="368"/>
                  </a:cubicBezTo>
                  <a:cubicBezTo>
                    <a:pt x="303" y="369"/>
                    <a:pt x="304" y="371"/>
                    <a:pt x="306" y="372"/>
                  </a:cubicBezTo>
                  <a:cubicBezTo>
                    <a:pt x="306" y="373"/>
                    <a:pt x="307" y="373"/>
                    <a:pt x="308" y="374"/>
                  </a:cubicBezTo>
                  <a:cubicBezTo>
                    <a:pt x="309" y="375"/>
                    <a:pt x="310" y="376"/>
                    <a:pt x="311" y="377"/>
                  </a:cubicBezTo>
                  <a:cubicBezTo>
                    <a:pt x="311" y="378"/>
                    <a:pt x="312" y="379"/>
                    <a:pt x="313" y="380"/>
                  </a:cubicBezTo>
                  <a:cubicBezTo>
                    <a:pt x="314" y="381"/>
                    <a:pt x="315" y="382"/>
                    <a:pt x="316" y="383"/>
                  </a:cubicBezTo>
                  <a:cubicBezTo>
                    <a:pt x="317" y="384"/>
                    <a:pt x="317" y="385"/>
                    <a:pt x="318" y="386"/>
                  </a:cubicBezTo>
                  <a:cubicBezTo>
                    <a:pt x="319" y="387"/>
                    <a:pt x="320" y="388"/>
                    <a:pt x="321" y="389"/>
                  </a:cubicBezTo>
                  <a:cubicBezTo>
                    <a:pt x="322" y="390"/>
                    <a:pt x="323" y="391"/>
                    <a:pt x="324" y="392"/>
                  </a:cubicBezTo>
                  <a:cubicBezTo>
                    <a:pt x="325" y="393"/>
                    <a:pt x="326" y="394"/>
                    <a:pt x="327" y="396"/>
                  </a:cubicBezTo>
                  <a:cubicBezTo>
                    <a:pt x="327" y="396"/>
                    <a:pt x="328" y="397"/>
                    <a:pt x="329" y="398"/>
                  </a:cubicBezTo>
                  <a:cubicBezTo>
                    <a:pt x="330" y="400"/>
                    <a:pt x="331" y="401"/>
                    <a:pt x="333" y="403"/>
                  </a:cubicBezTo>
                  <a:close/>
                </a:path>
              </a:pathLst>
            </a:custGeom>
            <a:gradFill>
              <a:gsLst>
                <a:gs pos="53000">
                  <a:schemeClr val="bg1">
                    <a:lumMod val="85000"/>
                  </a:schemeClr>
                </a:gs>
                <a:gs pos="98000">
                  <a:schemeClr val="bg1">
                    <a:lumMod val="6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6" name="Freeform 26"/>
            <p:cNvSpPr>
              <a:spLocks/>
            </p:cNvSpPr>
            <p:nvPr/>
          </p:nvSpPr>
          <p:spPr bwMode="auto">
            <a:xfrm flipH="1">
              <a:off x="2181423" y="3449662"/>
              <a:ext cx="1719262" cy="536575"/>
            </a:xfrm>
            <a:custGeom>
              <a:avLst/>
              <a:gdLst>
                <a:gd name="T0" fmla="*/ 400 w 1162"/>
                <a:gd name="T1" fmla="*/ 357 h 362"/>
                <a:gd name="T2" fmla="*/ 440 w 1162"/>
                <a:gd name="T3" fmla="*/ 361 h 362"/>
                <a:gd name="T4" fmla="*/ 449 w 1162"/>
                <a:gd name="T5" fmla="*/ 360 h 362"/>
                <a:gd name="T6" fmla="*/ 641 w 1162"/>
                <a:gd name="T7" fmla="*/ 353 h 362"/>
                <a:gd name="T8" fmla="*/ 744 w 1162"/>
                <a:gd name="T9" fmla="*/ 321 h 362"/>
                <a:gd name="T10" fmla="*/ 641 w 1162"/>
                <a:gd name="T11" fmla="*/ 266 h 362"/>
                <a:gd name="T12" fmla="*/ 749 w 1162"/>
                <a:gd name="T13" fmla="*/ 230 h 362"/>
                <a:gd name="T14" fmla="*/ 752 w 1162"/>
                <a:gd name="T15" fmla="*/ 230 h 362"/>
                <a:gd name="T16" fmla="*/ 834 w 1162"/>
                <a:gd name="T17" fmla="*/ 243 h 362"/>
                <a:gd name="T18" fmla="*/ 894 w 1162"/>
                <a:gd name="T19" fmla="*/ 291 h 362"/>
                <a:gd name="T20" fmla="*/ 984 w 1162"/>
                <a:gd name="T21" fmla="*/ 317 h 362"/>
                <a:gd name="T22" fmla="*/ 996 w 1162"/>
                <a:gd name="T23" fmla="*/ 318 h 362"/>
                <a:gd name="T24" fmla="*/ 1103 w 1162"/>
                <a:gd name="T25" fmla="*/ 300 h 362"/>
                <a:gd name="T26" fmla="*/ 797 w 1162"/>
                <a:gd name="T27" fmla="*/ 1 h 362"/>
                <a:gd name="T28" fmla="*/ 759 w 1162"/>
                <a:gd name="T29" fmla="*/ 0 h 362"/>
                <a:gd name="T30" fmla="*/ 706 w 1162"/>
                <a:gd name="T31" fmla="*/ 1 h 362"/>
                <a:gd name="T32" fmla="*/ 560 w 1162"/>
                <a:gd name="T33" fmla="*/ 12 h 362"/>
                <a:gd name="T34" fmla="*/ 554 w 1162"/>
                <a:gd name="T35" fmla="*/ 37 h 362"/>
                <a:gd name="T36" fmla="*/ 611 w 1162"/>
                <a:gd name="T37" fmla="*/ 63 h 362"/>
                <a:gd name="T38" fmla="*/ 622 w 1162"/>
                <a:gd name="T39" fmla="*/ 91 h 362"/>
                <a:gd name="T40" fmla="*/ 551 w 1162"/>
                <a:gd name="T41" fmla="*/ 103 h 362"/>
                <a:gd name="T42" fmla="*/ 495 w 1162"/>
                <a:gd name="T43" fmla="*/ 100 h 362"/>
                <a:gd name="T44" fmla="*/ 421 w 1162"/>
                <a:gd name="T45" fmla="*/ 68 h 362"/>
                <a:gd name="T46" fmla="*/ 394 w 1162"/>
                <a:gd name="T47" fmla="*/ 36 h 362"/>
                <a:gd name="T48" fmla="*/ 352 w 1162"/>
                <a:gd name="T49" fmla="*/ 31 h 362"/>
                <a:gd name="T50" fmla="*/ 335 w 1162"/>
                <a:gd name="T51" fmla="*/ 32 h 362"/>
                <a:gd name="T52" fmla="*/ 233 w 1162"/>
                <a:gd name="T53" fmla="*/ 51 h 362"/>
                <a:gd name="T54" fmla="*/ 77 w 1162"/>
                <a:gd name="T55" fmla="*/ 83 h 362"/>
                <a:gd name="T56" fmla="*/ 78 w 1162"/>
                <a:gd name="T57" fmla="*/ 98 h 362"/>
                <a:gd name="T58" fmla="*/ 128 w 1162"/>
                <a:gd name="T59" fmla="*/ 139 h 362"/>
                <a:gd name="T60" fmla="*/ 165 w 1162"/>
                <a:gd name="T61" fmla="*/ 178 h 362"/>
                <a:gd name="T62" fmla="*/ 136 w 1162"/>
                <a:gd name="T63" fmla="*/ 191 h 362"/>
                <a:gd name="T64" fmla="*/ 125 w 1162"/>
                <a:gd name="T65" fmla="*/ 192 h 362"/>
                <a:gd name="T66" fmla="*/ 109 w 1162"/>
                <a:gd name="T67" fmla="*/ 192 h 362"/>
                <a:gd name="T68" fmla="*/ 91 w 1162"/>
                <a:gd name="T69" fmla="*/ 190 h 362"/>
                <a:gd name="T70" fmla="*/ 67 w 1162"/>
                <a:gd name="T71" fmla="*/ 191 h 362"/>
                <a:gd name="T72" fmla="*/ 33 w 1162"/>
                <a:gd name="T73" fmla="*/ 197 h 362"/>
                <a:gd name="T74" fmla="*/ 16 w 1162"/>
                <a:gd name="T75" fmla="*/ 255 h 362"/>
                <a:gd name="T76" fmla="*/ 97 w 1162"/>
                <a:gd name="T77" fmla="*/ 287 h 362"/>
                <a:gd name="T78" fmla="*/ 161 w 1162"/>
                <a:gd name="T79" fmla="*/ 289 h 362"/>
                <a:gd name="T80" fmla="*/ 206 w 1162"/>
                <a:gd name="T81" fmla="*/ 272 h 362"/>
                <a:gd name="T82" fmla="*/ 231 w 1162"/>
                <a:gd name="T83" fmla="*/ 258 h 362"/>
                <a:gd name="T84" fmla="*/ 256 w 1162"/>
                <a:gd name="T85" fmla="*/ 258 h 362"/>
                <a:gd name="T86" fmla="*/ 296 w 1162"/>
                <a:gd name="T87" fmla="*/ 270 h 362"/>
                <a:gd name="T88" fmla="*/ 364 w 1162"/>
                <a:gd name="T89" fmla="*/ 337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62" h="362">
                  <a:moveTo>
                    <a:pt x="364" y="337"/>
                  </a:moveTo>
                  <a:cubicBezTo>
                    <a:pt x="369" y="342"/>
                    <a:pt x="375" y="346"/>
                    <a:pt x="381" y="350"/>
                  </a:cubicBezTo>
                  <a:cubicBezTo>
                    <a:pt x="387" y="353"/>
                    <a:pt x="394" y="355"/>
                    <a:pt x="400" y="357"/>
                  </a:cubicBezTo>
                  <a:cubicBezTo>
                    <a:pt x="406" y="359"/>
                    <a:pt x="413" y="360"/>
                    <a:pt x="418" y="361"/>
                  </a:cubicBezTo>
                  <a:cubicBezTo>
                    <a:pt x="424" y="361"/>
                    <a:pt x="430" y="362"/>
                    <a:pt x="434" y="362"/>
                  </a:cubicBezTo>
                  <a:cubicBezTo>
                    <a:pt x="436" y="362"/>
                    <a:pt x="439" y="361"/>
                    <a:pt x="440" y="361"/>
                  </a:cubicBezTo>
                  <a:cubicBezTo>
                    <a:pt x="442" y="361"/>
                    <a:pt x="444" y="361"/>
                    <a:pt x="445" y="361"/>
                  </a:cubicBezTo>
                  <a:cubicBezTo>
                    <a:pt x="447" y="361"/>
                    <a:pt x="448" y="361"/>
                    <a:pt x="448" y="361"/>
                  </a:cubicBezTo>
                  <a:cubicBezTo>
                    <a:pt x="449" y="361"/>
                    <a:pt x="449" y="360"/>
                    <a:pt x="449" y="360"/>
                  </a:cubicBezTo>
                  <a:cubicBezTo>
                    <a:pt x="452" y="360"/>
                    <a:pt x="464" y="360"/>
                    <a:pt x="483" y="359"/>
                  </a:cubicBezTo>
                  <a:cubicBezTo>
                    <a:pt x="502" y="359"/>
                    <a:pt x="527" y="358"/>
                    <a:pt x="555" y="357"/>
                  </a:cubicBezTo>
                  <a:cubicBezTo>
                    <a:pt x="582" y="356"/>
                    <a:pt x="612" y="354"/>
                    <a:pt x="641" y="353"/>
                  </a:cubicBezTo>
                  <a:cubicBezTo>
                    <a:pt x="669" y="352"/>
                    <a:pt x="697" y="350"/>
                    <a:pt x="718" y="348"/>
                  </a:cubicBezTo>
                  <a:cubicBezTo>
                    <a:pt x="740" y="347"/>
                    <a:pt x="751" y="343"/>
                    <a:pt x="754" y="338"/>
                  </a:cubicBezTo>
                  <a:cubicBezTo>
                    <a:pt x="758" y="333"/>
                    <a:pt x="753" y="327"/>
                    <a:pt x="744" y="321"/>
                  </a:cubicBezTo>
                  <a:cubicBezTo>
                    <a:pt x="735" y="314"/>
                    <a:pt x="722" y="307"/>
                    <a:pt x="707" y="301"/>
                  </a:cubicBezTo>
                  <a:cubicBezTo>
                    <a:pt x="692" y="294"/>
                    <a:pt x="676" y="288"/>
                    <a:pt x="661" y="283"/>
                  </a:cubicBezTo>
                  <a:cubicBezTo>
                    <a:pt x="647" y="278"/>
                    <a:pt x="641" y="272"/>
                    <a:pt x="641" y="266"/>
                  </a:cubicBezTo>
                  <a:cubicBezTo>
                    <a:pt x="642" y="260"/>
                    <a:pt x="648" y="254"/>
                    <a:pt x="659" y="249"/>
                  </a:cubicBezTo>
                  <a:cubicBezTo>
                    <a:pt x="670" y="244"/>
                    <a:pt x="684" y="239"/>
                    <a:pt x="700" y="236"/>
                  </a:cubicBezTo>
                  <a:cubicBezTo>
                    <a:pt x="716" y="233"/>
                    <a:pt x="733" y="230"/>
                    <a:pt x="749" y="230"/>
                  </a:cubicBezTo>
                  <a:cubicBezTo>
                    <a:pt x="750" y="230"/>
                    <a:pt x="750" y="230"/>
                    <a:pt x="750" y="230"/>
                  </a:cubicBezTo>
                  <a:cubicBezTo>
                    <a:pt x="751" y="230"/>
                    <a:pt x="751" y="230"/>
                    <a:pt x="751" y="230"/>
                  </a:cubicBezTo>
                  <a:cubicBezTo>
                    <a:pt x="752" y="230"/>
                    <a:pt x="752" y="230"/>
                    <a:pt x="752" y="230"/>
                  </a:cubicBezTo>
                  <a:cubicBezTo>
                    <a:pt x="753" y="230"/>
                    <a:pt x="753" y="230"/>
                    <a:pt x="753" y="230"/>
                  </a:cubicBezTo>
                  <a:cubicBezTo>
                    <a:pt x="769" y="230"/>
                    <a:pt x="784" y="231"/>
                    <a:pt x="797" y="233"/>
                  </a:cubicBezTo>
                  <a:cubicBezTo>
                    <a:pt x="811" y="235"/>
                    <a:pt x="823" y="239"/>
                    <a:pt x="834" y="243"/>
                  </a:cubicBezTo>
                  <a:cubicBezTo>
                    <a:pt x="845" y="247"/>
                    <a:pt x="854" y="252"/>
                    <a:pt x="861" y="257"/>
                  </a:cubicBezTo>
                  <a:cubicBezTo>
                    <a:pt x="869" y="262"/>
                    <a:pt x="875" y="268"/>
                    <a:pt x="879" y="274"/>
                  </a:cubicBezTo>
                  <a:cubicBezTo>
                    <a:pt x="883" y="281"/>
                    <a:pt x="888" y="286"/>
                    <a:pt x="894" y="291"/>
                  </a:cubicBezTo>
                  <a:cubicBezTo>
                    <a:pt x="899" y="295"/>
                    <a:pt x="906" y="299"/>
                    <a:pt x="914" y="303"/>
                  </a:cubicBezTo>
                  <a:cubicBezTo>
                    <a:pt x="923" y="306"/>
                    <a:pt x="932" y="309"/>
                    <a:pt x="944" y="311"/>
                  </a:cubicBezTo>
                  <a:cubicBezTo>
                    <a:pt x="955" y="313"/>
                    <a:pt x="968" y="315"/>
                    <a:pt x="984" y="317"/>
                  </a:cubicBezTo>
                  <a:cubicBezTo>
                    <a:pt x="985" y="317"/>
                    <a:pt x="986" y="317"/>
                    <a:pt x="987" y="317"/>
                  </a:cubicBezTo>
                  <a:cubicBezTo>
                    <a:pt x="989" y="317"/>
                    <a:pt x="990" y="318"/>
                    <a:pt x="991" y="318"/>
                  </a:cubicBezTo>
                  <a:cubicBezTo>
                    <a:pt x="993" y="318"/>
                    <a:pt x="994" y="318"/>
                    <a:pt x="996" y="318"/>
                  </a:cubicBezTo>
                  <a:cubicBezTo>
                    <a:pt x="997" y="318"/>
                    <a:pt x="998" y="318"/>
                    <a:pt x="1000" y="318"/>
                  </a:cubicBezTo>
                  <a:cubicBezTo>
                    <a:pt x="1016" y="318"/>
                    <a:pt x="1034" y="315"/>
                    <a:pt x="1052" y="312"/>
                  </a:cubicBezTo>
                  <a:cubicBezTo>
                    <a:pt x="1070" y="309"/>
                    <a:pt x="1088" y="304"/>
                    <a:pt x="1103" y="300"/>
                  </a:cubicBezTo>
                  <a:cubicBezTo>
                    <a:pt x="1119" y="296"/>
                    <a:pt x="1133" y="291"/>
                    <a:pt x="1144" y="288"/>
                  </a:cubicBezTo>
                  <a:cubicBezTo>
                    <a:pt x="1154" y="285"/>
                    <a:pt x="1161" y="282"/>
                    <a:pt x="1162" y="282"/>
                  </a:cubicBezTo>
                  <a:cubicBezTo>
                    <a:pt x="797" y="1"/>
                    <a:pt x="797" y="1"/>
                    <a:pt x="797" y="1"/>
                  </a:cubicBezTo>
                  <a:cubicBezTo>
                    <a:pt x="762" y="0"/>
                    <a:pt x="762" y="0"/>
                    <a:pt x="762" y="0"/>
                  </a:cubicBezTo>
                  <a:cubicBezTo>
                    <a:pt x="762" y="0"/>
                    <a:pt x="762" y="0"/>
                    <a:pt x="761" y="0"/>
                  </a:cubicBezTo>
                  <a:cubicBezTo>
                    <a:pt x="761" y="0"/>
                    <a:pt x="760" y="0"/>
                    <a:pt x="759" y="0"/>
                  </a:cubicBezTo>
                  <a:cubicBezTo>
                    <a:pt x="758" y="0"/>
                    <a:pt x="756" y="0"/>
                    <a:pt x="755" y="0"/>
                  </a:cubicBezTo>
                  <a:cubicBezTo>
                    <a:pt x="753" y="0"/>
                    <a:pt x="752" y="0"/>
                    <a:pt x="750" y="0"/>
                  </a:cubicBezTo>
                  <a:cubicBezTo>
                    <a:pt x="739" y="0"/>
                    <a:pt x="724" y="0"/>
                    <a:pt x="706" y="1"/>
                  </a:cubicBezTo>
                  <a:cubicBezTo>
                    <a:pt x="689" y="1"/>
                    <a:pt x="669" y="2"/>
                    <a:pt x="649" y="3"/>
                  </a:cubicBezTo>
                  <a:cubicBezTo>
                    <a:pt x="629" y="4"/>
                    <a:pt x="610" y="5"/>
                    <a:pt x="595" y="6"/>
                  </a:cubicBezTo>
                  <a:cubicBezTo>
                    <a:pt x="579" y="8"/>
                    <a:pt x="566" y="10"/>
                    <a:pt x="560" y="12"/>
                  </a:cubicBezTo>
                  <a:cubicBezTo>
                    <a:pt x="553" y="15"/>
                    <a:pt x="548" y="18"/>
                    <a:pt x="545" y="21"/>
                  </a:cubicBezTo>
                  <a:cubicBezTo>
                    <a:pt x="543" y="24"/>
                    <a:pt x="542" y="26"/>
                    <a:pt x="544" y="29"/>
                  </a:cubicBezTo>
                  <a:cubicBezTo>
                    <a:pt x="546" y="32"/>
                    <a:pt x="549" y="34"/>
                    <a:pt x="554" y="37"/>
                  </a:cubicBezTo>
                  <a:cubicBezTo>
                    <a:pt x="559" y="40"/>
                    <a:pt x="566" y="43"/>
                    <a:pt x="574" y="46"/>
                  </a:cubicBezTo>
                  <a:cubicBezTo>
                    <a:pt x="582" y="49"/>
                    <a:pt x="589" y="52"/>
                    <a:pt x="595" y="55"/>
                  </a:cubicBezTo>
                  <a:cubicBezTo>
                    <a:pt x="601" y="57"/>
                    <a:pt x="607" y="60"/>
                    <a:pt x="611" y="63"/>
                  </a:cubicBezTo>
                  <a:cubicBezTo>
                    <a:pt x="616" y="65"/>
                    <a:pt x="620" y="68"/>
                    <a:pt x="622" y="71"/>
                  </a:cubicBezTo>
                  <a:cubicBezTo>
                    <a:pt x="625" y="75"/>
                    <a:pt x="627" y="78"/>
                    <a:pt x="627" y="83"/>
                  </a:cubicBezTo>
                  <a:cubicBezTo>
                    <a:pt x="627" y="86"/>
                    <a:pt x="626" y="89"/>
                    <a:pt x="622" y="91"/>
                  </a:cubicBezTo>
                  <a:cubicBezTo>
                    <a:pt x="618" y="93"/>
                    <a:pt x="613" y="96"/>
                    <a:pt x="606" y="97"/>
                  </a:cubicBezTo>
                  <a:cubicBezTo>
                    <a:pt x="599" y="99"/>
                    <a:pt x="591" y="101"/>
                    <a:pt x="582" y="102"/>
                  </a:cubicBezTo>
                  <a:cubicBezTo>
                    <a:pt x="572" y="103"/>
                    <a:pt x="562" y="103"/>
                    <a:pt x="551" y="103"/>
                  </a:cubicBezTo>
                  <a:cubicBezTo>
                    <a:pt x="545" y="103"/>
                    <a:pt x="539" y="103"/>
                    <a:pt x="533" y="103"/>
                  </a:cubicBezTo>
                  <a:cubicBezTo>
                    <a:pt x="527" y="103"/>
                    <a:pt x="521" y="102"/>
                    <a:pt x="514" y="102"/>
                  </a:cubicBezTo>
                  <a:cubicBezTo>
                    <a:pt x="508" y="101"/>
                    <a:pt x="502" y="101"/>
                    <a:pt x="495" y="100"/>
                  </a:cubicBezTo>
                  <a:cubicBezTo>
                    <a:pt x="489" y="99"/>
                    <a:pt x="483" y="98"/>
                    <a:pt x="476" y="97"/>
                  </a:cubicBezTo>
                  <a:cubicBezTo>
                    <a:pt x="459" y="94"/>
                    <a:pt x="446" y="89"/>
                    <a:pt x="438" y="84"/>
                  </a:cubicBezTo>
                  <a:cubicBezTo>
                    <a:pt x="429" y="79"/>
                    <a:pt x="424" y="74"/>
                    <a:pt x="421" y="68"/>
                  </a:cubicBezTo>
                  <a:cubicBezTo>
                    <a:pt x="417" y="63"/>
                    <a:pt x="416" y="57"/>
                    <a:pt x="414" y="52"/>
                  </a:cubicBezTo>
                  <a:cubicBezTo>
                    <a:pt x="411" y="48"/>
                    <a:pt x="409" y="43"/>
                    <a:pt x="404" y="40"/>
                  </a:cubicBezTo>
                  <a:cubicBezTo>
                    <a:pt x="401" y="38"/>
                    <a:pt x="398" y="37"/>
                    <a:pt x="394" y="36"/>
                  </a:cubicBezTo>
                  <a:cubicBezTo>
                    <a:pt x="390" y="34"/>
                    <a:pt x="385" y="34"/>
                    <a:pt x="380" y="33"/>
                  </a:cubicBezTo>
                  <a:cubicBezTo>
                    <a:pt x="376" y="32"/>
                    <a:pt x="371" y="32"/>
                    <a:pt x="366" y="32"/>
                  </a:cubicBezTo>
                  <a:cubicBezTo>
                    <a:pt x="361" y="31"/>
                    <a:pt x="356" y="31"/>
                    <a:pt x="352" y="31"/>
                  </a:cubicBezTo>
                  <a:cubicBezTo>
                    <a:pt x="350" y="32"/>
                    <a:pt x="347" y="32"/>
                    <a:pt x="345" y="32"/>
                  </a:cubicBezTo>
                  <a:cubicBezTo>
                    <a:pt x="343" y="32"/>
                    <a:pt x="341" y="32"/>
                    <a:pt x="339" y="32"/>
                  </a:cubicBezTo>
                  <a:cubicBezTo>
                    <a:pt x="338" y="32"/>
                    <a:pt x="336" y="32"/>
                    <a:pt x="335" y="32"/>
                  </a:cubicBezTo>
                  <a:cubicBezTo>
                    <a:pt x="334" y="32"/>
                    <a:pt x="334" y="32"/>
                    <a:pt x="334" y="32"/>
                  </a:cubicBezTo>
                  <a:cubicBezTo>
                    <a:pt x="332" y="33"/>
                    <a:pt x="319" y="35"/>
                    <a:pt x="301" y="38"/>
                  </a:cubicBezTo>
                  <a:cubicBezTo>
                    <a:pt x="283" y="42"/>
                    <a:pt x="259" y="46"/>
                    <a:pt x="233" y="51"/>
                  </a:cubicBezTo>
                  <a:cubicBezTo>
                    <a:pt x="208" y="56"/>
                    <a:pt x="181" y="61"/>
                    <a:pt x="158" y="65"/>
                  </a:cubicBezTo>
                  <a:cubicBezTo>
                    <a:pt x="134" y="70"/>
                    <a:pt x="114" y="74"/>
                    <a:pt x="102" y="76"/>
                  </a:cubicBezTo>
                  <a:cubicBezTo>
                    <a:pt x="90" y="78"/>
                    <a:pt x="82" y="81"/>
                    <a:pt x="77" y="83"/>
                  </a:cubicBezTo>
                  <a:cubicBezTo>
                    <a:pt x="73" y="86"/>
                    <a:pt x="71" y="88"/>
                    <a:pt x="71" y="90"/>
                  </a:cubicBezTo>
                  <a:cubicBezTo>
                    <a:pt x="71" y="92"/>
                    <a:pt x="73" y="94"/>
                    <a:pt x="74" y="96"/>
                  </a:cubicBezTo>
                  <a:cubicBezTo>
                    <a:pt x="76" y="97"/>
                    <a:pt x="78" y="98"/>
                    <a:pt x="78" y="98"/>
                  </a:cubicBezTo>
                  <a:cubicBezTo>
                    <a:pt x="79" y="99"/>
                    <a:pt x="82" y="101"/>
                    <a:pt x="87" y="105"/>
                  </a:cubicBezTo>
                  <a:cubicBezTo>
                    <a:pt x="91" y="109"/>
                    <a:pt x="98" y="114"/>
                    <a:pt x="105" y="120"/>
                  </a:cubicBezTo>
                  <a:cubicBezTo>
                    <a:pt x="112" y="126"/>
                    <a:pt x="120" y="133"/>
                    <a:pt x="128" y="139"/>
                  </a:cubicBezTo>
                  <a:cubicBezTo>
                    <a:pt x="136" y="145"/>
                    <a:pt x="144" y="150"/>
                    <a:pt x="150" y="155"/>
                  </a:cubicBezTo>
                  <a:cubicBezTo>
                    <a:pt x="157" y="159"/>
                    <a:pt x="161" y="163"/>
                    <a:pt x="163" y="167"/>
                  </a:cubicBezTo>
                  <a:cubicBezTo>
                    <a:pt x="166" y="171"/>
                    <a:pt x="166" y="175"/>
                    <a:pt x="165" y="178"/>
                  </a:cubicBezTo>
                  <a:cubicBezTo>
                    <a:pt x="163" y="181"/>
                    <a:pt x="160" y="184"/>
                    <a:pt x="156" y="186"/>
                  </a:cubicBezTo>
                  <a:cubicBezTo>
                    <a:pt x="152" y="188"/>
                    <a:pt x="146" y="190"/>
                    <a:pt x="139" y="191"/>
                  </a:cubicBezTo>
                  <a:cubicBezTo>
                    <a:pt x="138" y="191"/>
                    <a:pt x="137" y="191"/>
                    <a:pt x="136" y="191"/>
                  </a:cubicBezTo>
                  <a:cubicBezTo>
                    <a:pt x="135" y="192"/>
                    <a:pt x="133" y="192"/>
                    <a:pt x="132" y="192"/>
                  </a:cubicBezTo>
                  <a:cubicBezTo>
                    <a:pt x="131" y="192"/>
                    <a:pt x="130" y="192"/>
                    <a:pt x="129" y="192"/>
                  </a:cubicBezTo>
                  <a:cubicBezTo>
                    <a:pt x="128" y="192"/>
                    <a:pt x="127" y="192"/>
                    <a:pt x="125" y="192"/>
                  </a:cubicBezTo>
                  <a:cubicBezTo>
                    <a:pt x="124" y="192"/>
                    <a:pt x="122" y="192"/>
                    <a:pt x="120" y="192"/>
                  </a:cubicBezTo>
                  <a:cubicBezTo>
                    <a:pt x="118" y="192"/>
                    <a:pt x="116" y="192"/>
                    <a:pt x="114" y="192"/>
                  </a:cubicBezTo>
                  <a:cubicBezTo>
                    <a:pt x="113" y="192"/>
                    <a:pt x="111" y="192"/>
                    <a:pt x="109" y="192"/>
                  </a:cubicBezTo>
                  <a:cubicBezTo>
                    <a:pt x="107" y="191"/>
                    <a:pt x="105" y="191"/>
                    <a:pt x="103" y="191"/>
                  </a:cubicBezTo>
                  <a:cubicBezTo>
                    <a:pt x="101" y="191"/>
                    <a:pt x="99" y="191"/>
                    <a:pt x="97" y="191"/>
                  </a:cubicBezTo>
                  <a:cubicBezTo>
                    <a:pt x="95" y="191"/>
                    <a:pt x="93" y="191"/>
                    <a:pt x="91" y="190"/>
                  </a:cubicBezTo>
                  <a:cubicBezTo>
                    <a:pt x="88" y="190"/>
                    <a:pt x="86" y="190"/>
                    <a:pt x="84" y="190"/>
                  </a:cubicBezTo>
                  <a:cubicBezTo>
                    <a:pt x="82" y="190"/>
                    <a:pt x="80" y="190"/>
                    <a:pt x="77" y="190"/>
                  </a:cubicBezTo>
                  <a:cubicBezTo>
                    <a:pt x="74" y="190"/>
                    <a:pt x="71" y="190"/>
                    <a:pt x="67" y="191"/>
                  </a:cubicBezTo>
                  <a:cubicBezTo>
                    <a:pt x="64" y="191"/>
                    <a:pt x="60" y="191"/>
                    <a:pt x="56" y="192"/>
                  </a:cubicBezTo>
                  <a:cubicBezTo>
                    <a:pt x="52" y="192"/>
                    <a:pt x="49" y="193"/>
                    <a:pt x="45" y="194"/>
                  </a:cubicBezTo>
                  <a:cubicBezTo>
                    <a:pt x="41" y="194"/>
                    <a:pt x="37" y="195"/>
                    <a:pt x="33" y="197"/>
                  </a:cubicBezTo>
                  <a:cubicBezTo>
                    <a:pt x="21" y="200"/>
                    <a:pt x="13" y="205"/>
                    <a:pt x="7" y="211"/>
                  </a:cubicBezTo>
                  <a:cubicBezTo>
                    <a:pt x="2" y="217"/>
                    <a:pt x="0" y="224"/>
                    <a:pt x="1" y="232"/>
                  </a:cubicBezTo>
                  <a:cubicBezTo>
                    <a:pt x="2" y="240"/>
                    <a:pt x="7" y="248"/>
                    <a:pt x="16" y="255"/>
                  </a:cubicBezTo>
                  <a:cubicBezTo>
                    <a:pt x="25" y="263"/>
                    <a:pt x="37" y="270"/>
                    <a:pt x="54" y="276"/>
                  </a:cubicBezTo>
                  <a:cubicBezTo>
                    <a:pt x="61" y="279"/>
                    <a:pt x="69" y="281"/>
                    <a:pt x="76" y="283"/>
                  </a:cubicBezTo>
                  <a:cubicBezTo>
                    <a:pt x="83" y="285"/>
                    <a:pt x="90" y="286"/>
                    <a:pt x="97" y="287"/>
                  </a:cubicBezTo>
                  <a:cubicBezTo>
                    <a:pt x="104" y="288"/>
                    <a:pt x="111" y="289"/>
                    <a:pt x="117" y="290"/>
                  </a:cubicBezTo>
                  <a:cubicBezTo>
                    <a:pt x="124" y="290"/>
                    <a:pt x="131" y="290"/>
                    <a:pt x="137" y="290"/>
                  </a:cubicBezTo>
                  <a:cubicBezTo>
                    <a:pt x="145" y="290"/>
                    <a:pt x="153" y="290"/>
                    <a:pt x="161" y="289"/>
                  </a:cubicBezTo>
                  <a:cubicBezTo>
                    <a:pt x="168" y="288"/>
                    <a:pt x="175" y="286"/>
                    <a:pt x="181" y="285"/>
                  </a:cubicBezTo>
                  <a:cubicBezTo>
                    <a:pt x="187" y="283"/>
                    <a:pt x="192" y="281"/>
                    <a:pt x="196" y="279"/>
                  </a:cubicBezTo>
                  <a:cubicBezTo>
                    <a:pt x="200" y="277"/>
                    <a:pt x="204" y="274"/>
                    <a:pt x="206" y="272"/>
                  </a:cubicBezTo>
                  <a:cubicBezTo>
                    <a:pt x="208" y="269"/>
                    <a:pt x="211" y="267"/>
                    <a:pt x="214" y="265"/>
                  </a:cubicBezTo>
                  <a:cubicBezTo>
                    <a:pt x="216" y="263"/>
                    <a:pt x="219" y="262"/>
                    <a:pt x="222" y="261"/>
                  </a:cubicBezTo>
                  <a:cubicBezTo>
                    <a:pt x="225" y="260"/>
                    <a:pt x="228" y="259"/>
                    <a:pt x="231" y="258"/>
                  </a:cubicBezTo>
                  <a:cubicBezTo>
                    <a:pt x="234" y="258"/>
                    <a:pt x="238" y="258"/>
                    <a:pt x="241" y="258"/>
                  </a:cubicBezTo>
                  <a:cubicBezTo>
                    <a:pt x="244" y="258"/>
                    <a:pt x="246" y="258"/>
                    <a:pt x="248" y="258"/>
                  </a:cubicBezTo>
                  <a:cubicBezTo>
                    <a:pt x="251" y="258"/>
                    <a:pt x="253" y="258"/>
                    <a:pt x="256" y="258"/>
                  </a:cubicBezTo>
                  <a:cubicBezTo>
                    <a:pt x="259" y="259"/>
                    <a:pt x="262" y="259"/>
                    <a:pt x="264" y="259"/>
                  </a:cubicBezTo>
                  <a:cubicBezTo>
                    <a:pt x="267" y="260"/>
                    <a:pt x="270" y="260"/>
                    <a:pt x="273" y="261"/>
                  </a:cubicBezTo>
                  <a:cubicBezTo>
                    <a:pt x="281" y="262"/>
                    <a:pt x="288" y="265"/>
                    <a:pt x="296" y="270"/>
                  </a:cubicBezTo>
                  <a:cubicBezTo>
                    <a:pt x="303" y="275"/>
                    <a:pt x="310" y="281"/>
                    <a:pt x="318" y="288"/>
                  </a:cubicBezTo>
                  <a:cubicBezTo>
                    <a:pt x="325" y="295"/>
                    <a:pt x="332" y="304"/>
                    <a:pt x="340" y="312"/>
                  </a:cubicBezTo>
                  <a:cubicBezTo>
                    <a:pt x="348" y="320"/>
                    <a:pt x="355" y="329"/>
                    <a:pt x="364" y="337"/>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grpSp>
      <p:grpSp>
        <p:nvGrpSpPr>
          <p:cNvPr id="13" name="组合 16"/>
          <p:cNvGrpSpPr/>
          <p:nvPr/>
        </p:nvGrpSpPr>
        <p:grpSpPr>
          <a:xfrm>
            <a:off x="3242612" y="3378323"/>
            <a:ext cx="1570683" cy="869896"/>
            <a:chOff x="3292673" y="3890987"/>
            <a:chExt cx="1743075" cy="965200"/>
          </a:xfrm>
          <a:effectLst>
            <a:outerShdw blurRad="393700" dist="228600" dir="5400000" sx="90000" sy="-19000" rotWithShape="0">
              <a:prstClr val="black">
                <a:alpha val="59000"/>
              </a:prstClr>
            </a:outerShdw>
          </a:effectLst>
        </p:grpSpPr>
        <p:sp>
          <p:nvSpPr>
            <p:cNvPr id="18" name="Freeform 15"/>
            <p:cNvSpPr>
              <a:spLocks/>
            </p:cNvSpPr>
            <p:nvPr/>
          </p:nvSpPr>
          <p:spPr bwMode="auto">
            <a:xfrm flipH="1">
              <a:off x="4313435" y="3983062"/>
              <a:ext cx="15875" cy="311150"/>
            </a:xfrm>
            <a:custGeom>
              <a:avLst/>
              <a:gdLst>
                <a:gd name="T0" fmla="*/ 8 w 10"/>
                <a:gd name="T1" fmla="*/ 14 h 210"/>
                <a:gd name="T2" fmla="*/ 8 w 10"/>
                <a:gd name="T3" fmla="*/ 21 h 210"/>
                <a:gd name="T4" fmla="*/ 8 w 10"/>
                <a:gd name="T5" fmla="*/ 21 h 210"/>
                <a:gd name="T6" fmla="*/ 8 w 10"/>
                <a:gd name="T7" fmla="*/ 21 h 210"/>
                <a:gd name="T8" fmla="*/ 8 w 10"/>
                <a:gd name="T9" fmla="*/ 21 h 210"/>
                <a:gd name="T10" fmla="*/ 7 w 10"/>
                <a:gd name="T11" fmla="*/ 27 h 210"/>
                <a:gd name="T12" fmla="*/ 7 w 10"/>
                <a:gd name="T13" fmla="*/ 27 h 210"/>
                <a:gd name="T14" fmla="*/ 7 w 10"/>
                <a:gd name="T15" fmla="*/ 27 h 210"/>
                <a:gd name="T16" fmla="*/ 7 w 10"/>
                <a:gd name="T17" fmla="*/ 27 h 210"/>
                <a:gd name="T18" fmla="*/ 5 w 10"/>
                <a:gd name="T19" fmla="*/ 101 h 210"/>
                <a:gd name="T20" fmla="*/ 0 w 10"/>
                <a:gd name="T21" fmla="*/ 210 h 210"/>
                <a:gd name="T22" fmla="*/ 0 w 10"/>
                <a:gd name="T23" fmla="*/ 210 h 210"/>
                <a:gd name="T24" fmla="*/ 1 w 10"/>
                <a:gd name="T25" fmla="*/ 205 h 210"/>
                <a:gd name="T26" fmla="*/ 1 w 10"/>
                <a:gd name="T27" fmla="*/ 203 h 210"/>
                <a:gd name="T28" fmla="*/ 1 w 10"/>
                <a:gd name="T29" fmla="*/ 203 h 210"/>
                <a:gd name="T30" fmla="*/ 1 w 10"/>
                <a:gd name="T31" fmla="*/ 196 h 210"/>
                <a:gd name="T32" fmla="*/ 2 w 10"/>
                <a:gd name="T33" fmla="*/ 189 h 210"/>
                <a:gd name="T34" fmla="*/ 2 w 10"/>
                <a:gd name="T35" fmla="*/ 189 h 210"/>
                <a:gd name="T36" fmla="*/ 2 w 10"/>
                <a:gd name="T37" fmla="*/ 189 h 210"/>
                <a:gd name="T38" fmla="*/ 2 w 10"/>
                <a:gd name="T39" fmla="*/ 188 h 210"/>
                <a:gd name="T40" fmla="*/ 2 w 10"/>
                <a:gd name="T41" fmla="*/ 182 h 210"/>
                <a:gd name="T42" fmla="*/ 2 w 10"/>
                <a:gd name="T43" fmla="*/ 182 h 210"/>
                <a:gd name="T44" fmla="*/ 2 w 10"/>
                <a:gd name="T45" fmla="*/ 182 h 210"/>
                <a:gd name="T46" fmla="*/ 2 w 10"/>
                <a:gd name="T47" fmla="*/ 182 h 210"/>
                <a:gd name="T48" fmla="*/ 10 w 10"/>
                <a:gd name="T49" fmla="*/ 1 h 210"/>
                <a:gd name="T50" fmla="*/ 10 w 10"/>
                <a:gd name="T51" fmla="*/ 1 h 210"/>
                <a:gd name="T52" fmla="*/ 10 w 10"/>
                <a:gd name="T53" fmla="*/ 0 h 210"/>
                <a:gd name="T54" fmla="*/ 9 w 10"/>
                <a:gd name="T55" fmla="*/ 4 h 210"/>
                <a:gd name="T56" fmla="*/ 9 w 10"/>
                <a:gd name="T57" fmla="*/ 7 h 210"/>
                <a:gd name="T58" fmla="*/ 8 w 10"/>
                <a:gd name="T59" fmla="*/ 14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 h="210">
                  <a:moveTo>
                    <a:pt x="8" y="14"/>
                  </a:moveTo>
                  <a:cubicBezTo>
                    <a:pt x="8" y="16"/>
                    <a:pt x="8" y="19"/>
                    <a:pt x="8" y="21"/>
                  </a:cubicBezTo>
                  <a:cubicBezTo>
                    <a:pt x="8" y="21"/>
                    <a:pt x="8" y="21"/>
                    <a:pt x="8" y="21"/>
                  </a:cubicBezTo>
                  <a:cubicBezTo>
                    <a:pt x="8" y="21"/>
                    <a:pt x="8" y="21"/>
                    <a:pt x="8" y="21"/>
                  </a:cubicBezTo>
                  <a:cubicBezTo>
                    <a:pt x="8" y="21"/>
                    <a:pt x="8" y="21"/>
                    <a:pt x="8" y="21"/>
                  </a:cubicBezTo>
                  <a:cubicBezTo>
                    <a:pt x="8" y="23"/>
                    <a:pt x="8" y="25"/>
                    <a:pt x="7" y="27"/>
                  </a:cubicBezTo>
                  <a:cubicBezTo>
                    <a:pt x="7" y="27"/>
                    <a:pt x="7" y="27"/>
                    <a:pt x="7" y="27"/>
                  </a:cubicBezTo>
                  <a:cubicBezTo>
                    <a:pt x="7" y="27"/>
                    <a:pt x="7" y="27"/>
                    <a:pt x="7" y="27"/>
                  </a:cubicBezTo>
                  <a:cubicBezTo>
                    <a:pt x="7" y="27"/>
                    <a:pt x="7" y="27"/>
                    <a:pt x="7" y="27"/>
                  </a:cubicBezTo>
                  <a:cubicBezTo>
                    <a:pt x="7" y="52"/>
                    <a:pt x="6" y="77"/>
                    <a:pt x="5" y="101"/>
                  </a:cubicBezTo>
                  <a:cubicBezTo>
                    <a:pt x="0" y="210"/>
                    <a:pt x="0" y="210"/>
                    <a:pt x="0" y="210"/>
                  </a:cubicBezTo>
                  <a:cubicBezTo>
                    <a:pt x="0" y="210"/>
                    <a:pt x="0" y="210"/>
                    <a:pt x="0" y="210"/>
                  </a:cubicBezTo>
                  <a:cubicBezTo>
                    <a:pt x="0" y="209"/>
                    <a:pt x="1" y="207"/>
                    <a:pt x="1" y="205"/>
                  </a:cubicBezTo>
                  <a:cubicBezTo>
                    <a:pt x="1" y="205"/>
                    <a:pt x="1" y="204"/>
                    <a:pt x="1" y="203"/>
                  </a:cubicBezTo>
                  <a:cubicBezTo>
                    <a:pt x="1" y="203"/>
                    <a:pt x="1" y="203"/>
                    <a:pt x="1" y="203"/>
                  </a:cubicBezTo>
                  <a:cubicBezTo>
                    <a:pt x="1" y="201"/>
                    <a:pt x="1" y="199"/>
                    <a:pt x="1" y="196"/>
                  </a:cubicBezTo>
                  <a:cubicBezTo>
                    <a:pt x="2" y="194"/>
                    <a:pt x="2" y="192"/>
                    <a:pt x="2" y="189"/>
                  </a:cubicBezTo>
                  <a:cubicBezTo>
                    <a:pt x="2" y="189"/>
                    <a:pt x="2" y="189"/>
                    <a:pt x="2" y="189"/>
                  </a:cubicBezTo>
                  <a:cubicBezTo>
                    <a:pt x="2" y="189"/>
                    <a:pt x="2" y="189"/>
                    <a:pt x="2" y="189"/>
                  </a:cubicBezTo>
                  <a:cubicBezTo>
                    <a:pt x="2" y="188"/>
                    <a:pt x="2" y="188"/>
                    <a:pt x="2" y="188"/>
                  </a:cubicBezTo>
                  <a:cubicBezTo>
                    <a:pt x="2" y="186"/>
                    <a:pt x="2" y="184"/>
                    <a:pt x="2" y="182"/>
                  </a:cubicBezTo>
                  <a:cubicBezTo>
                    <a:pt x="2" y="182"/>
                    <a:pt x="2" y="182"/>
                    <a:pt x="2" y="182"/>
                  </a:cubicBezTo>
                  <a:cubicBezTo>
                    <a:pt x="2" y="182"/>
                    <a:pt x="2" y="182"/>
                    <a:pt x="2" y="182"/>
                  </a:cubicBezTo>
                  <a:cubicBezTo>
                    <a:pt x="2" y="182"/>
                    <a:pt x="2" y="182"/>
                    <a:pt x="2" y="182"/>
                  </a:cubicBezTo>
                  <a:cubicBezTo>
                    <a:pt x="5" y="121"/>
                    <a:pt x="7" y="61"/>
                    <a:pt x="10" y="1"/>
                  </a:cubicBezTo>
                  <a:cubicBezTo>
                    <a:pt x="10" y="1"/>
                    <a:pt x="10" y="1"/>
                    <a:pt x="10" y="1"/>
                  </a:cubicBezTo>
                  <a:cubicBezTo>
                    <a:pt x="10" y="0"/>
                    <a:pt x="10" y="0"/>
                    <a:pt x="10" y="0"/>
                  </a:cubicBezTo>
                  <a:cubicBezTo>
                    <a:pt x="9" y="2"/>
                    <a:pt x="9" y="3"/>
                    <a:pt x="9" y="4"/>
                  </a:cubicBezTo>
                  <a:cubicBezTo>
                    <a:pt x="9" y="5"/>
                    <a:pt x="9" y="6"/>
                    <a:pt x="9" y="7"/>
                  </a:cubicBezTo>
                  <a:cubicBezTo>
                    <a:pt x="9" y="10"/>
                    <a:pt x="9" y="12"/>
                    <a:pt x="8" y="14"/>
                  </a:cubicBezTo>
                  <a:close/>
                </a:path>
              </a:pathLst>
            </a:cu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2700000" scaled="1"/>
              <a:tileRect/>
            </a:gradFill>
            <a:ln>
              <a:noFill/>
            </a:ln>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lt1"/>
                </a:solidFill>
                <a:latin typeface="微软雅黑" panose="020B0503020204020204" pitchFamily="34" charset="-122"/>
                <a:ea typeface="微软雅黑" panose="020B0503020204020204" pitchFamily="34" charset="-122"/>
                <a:cs typeface="+mn-ea"/>
                <a:sym typeface="+mn-lt"/>
              </a:endParaRPr>
            </a:p>
          </p:txBody>
        </p:sp>
        <p:sp>
          <p:nvSpPr>
            <p:cNvPr id="19" name="Freeform 16"/>
            <p:cNvSpPr>
              <a:spLocks/>
            </p:cNvSpPr>
            <p:nvPr/>
          </p:nvSpPr>
          <p:spPr bwMode="auto">
            <a:xfrm flipH="1">
              <a:off x="4038798" y="3929087"/>
              <a:ext cx="104775" cy="373062"/>
            </a:xfrm>
            <a:custGeom>
              <a:avLst/>
              <a:gdLst>
                <a:gd name="T0" fmla="*/ 46 w 70"/>
                <a:gd name="T1" fmla="*/ 34 h 251"/>
                <a:gd name="T2" fmla="*/ 26 w 70"/>
                <a:gd name="T3" fmla="*/ 19 h 251"/>
                <a:gd name="T4" fmla="*/ 12 w 70"/>
                <a:gd name="T5" fmla="*/ 6 h 251"/>
                <a:gd name="T6" fmla="*/ 11 w 70"/>
                <a:gd name="T7" fmla="*/ 5 h 251"/>
                <a:gd name="T8" fmla="*/ 10 w 70"/>
                <a:gd name="T9" fmla="*/ 3 h 251"/>
                <a:gd name="T10" fmla="*/ 9 w 70"/>
                <a:gd name="T11" fmla="*/ 2 h 251"/>
                <a:gd name="T12" fmla="*/ 9 w 70"/>
                <a:gd name="T13" fmla="*/ 0 h 251"/>
                <a:gd name="T14" fmla="*/ 0 w 70"/>
                <a:gd name="T15" fmla="*/ 179 h 251"/>
                <a:gd name="T16" fmla="*/ 0 w 70"/>
                <a:gd name="T17" fmla="*/ 181 h 251"/>
                <a:gd name="T18" fmla="*/ 1 w 70"/>
                <a:gd name="T19" fmla="*/ 182 h 251"/>
                <a:gd name="T20" fmla="*/ 1 w 70"/>
                <a:gd name="T21" fmla="*/ 184 h 251"/>
                <a:gd name="T22" fmla="*/ 3 w 70"/>
                <a:gd name="T23" fmla="*/ 185 h 251"/>
                <a:gd name="T24" fmla="*/ 17 w 70"/>
                <a:gd name="T25" fmla="*/ 199 h 251"/>
                <a:gd name="T26" fmla="*/ 36 w 70"/>
                <a:gd name="T27" fmla="*/ 216 h 251"/>
                <a:gd name="T28" fmla="*/ 52 w 70"/>
                <a:gd name="T29" fmla="*/ 234 h 251"/>
                <a:gd name="T30" fmla="*/ 59 w 70"/>
                <a:gd name="T31" fmla="*/ 251 h 251"/>
                <a:gd name="T32" fmla="*/ 70 w 70"/>
                <a:gd name="T33" fmla="*/ 67 h 251"/>
                <a:gd name="T34" fmla="*/ 63 w 70"/>
                <a:gd name="T35" fmla="*/ 51 h 251"/>
                <a:gd name="T36" fmla="*/ 46 w 70"/>
                <a:gd name="T37" fmla="*/ 34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0" h="251">
                  <a:moveTo>
                    <a:pt x="46" y="34"/>
                  </a:moveTo>
                  <a:cubicBezTo>
                    <a:pt x="39" y="29"/>
                    <a:pt x="32" y="24"/>
                    <a:pt x="26" y="19"/>
                  </a:cubicBezTo>
                  <a:cubicBezTo>
                    <a:pt x="20" y="14"/>
                    <a:pt x="15" y="10"/>
                    <a:pt x="12" y="6"/>
                  </a:cubicBezTo>
                  <a:cubicBezTo>
                    <a:pt x="11" y="6"/>
                    <a:pt x="11" y="5"/>
                    <a:pt x="11" y="5"/>
                  </a:cubicBezTo>
                  <a:cubicBezTo>
                    <a:pt x="10" y="4"/>
                    <a:pt x="10" y="4"/>
                    <a:pt x="10" y="3"/>
                  </a:cubicBezTo>
                  <a:cubicBezTo>
                    <a:pt x="10" y="3"/>
                    <a:pt x="9" y="2"/>
                    <a:pt x="9" y="2"/>
                  </a:cubicBezTo>
                  <a:cubicBezTo>
                    <a:pt x="9" y="1"/>
                    <a:pt x="9" y="1"/>
                    <a:pt x="9" y="0"/>
                  </a:cubicBezTo>
                  <a:cubicBezTo>
                    <a:pt x="6" y="60"/>
                    <a:pt x="3" y="120"/>
                    <a:pt x="0" y="179"/>
                  </a:cubicBezTo>
                  <a:cubicBezTo>
                    <a:pt x="0" y="180"/>
                    <a:pt x="0" y="180"/>
                    <a:pt x="0" y="181"/>
                  </a:cubicBezTo>
                  <a:cubicBezTo>
                    <a:pt x="0" y="181"/>
                    <a:pt x="0" y="182"/>
                    <a:pt x="1" y="182"/>
                  </a:cubicBezTo>
                  <a:cubicBezTo>
                    <a:pt x="1" y="183"/>
                    <a:pt x="1" y="183"/>
                    <a:pt x="1" y="184"/>
                  </a:cubicBezTo>
                  <a:cubicBezTo>
                    <a:pt x="2" y="184"/>
                    <a:pt x="2" y="185"/>
                    <a:pt x="3" y="185"/>
                  </a:cubicBezTo>
                  <a:cubicBezTo>
                    <a:pt x="6" y="189"/>
                    <a:pt x="11" y="194"/>
                    <a:pt x="17" y="199"/>
                  </a:cubicBezTo>
                  <a:cubicBezTo>
                    <a:pt x="23" y="204"/>
                    <a:pt x="30" y="210"/>
                    <a:pt x="36" y="216"/>
                  </a:cubicBezTo>
                  <a:cubicBezTo>
                    <a:pt x="42" y="222"/>
                    <a:pt x="48" y="228"/>
                    <a:pt x="52" y="234"/>
                  </a:cubicBezTo>
                  <a:cubicBezTo>
                    <a:pt x="57" y="240"/>
                    <a:pt x="59" y="246"/>
                    <a:pt x="59" y="251"/>
                  </a:cubicBezTo>
                  <a:cubicBezTo>
                    <a:pt x="63" y="190"/>
                    <a:pt x="66" y="129"/>
                    <a:pt x="70" y="67"/>
                  </a:cubicBezTo>
                  <a:cubicBezTo>
                    <a:pt x="70" y="62"/>
                    <a:pt x="67" y="57"/>
                    <a:pt x="63" y="51"/>
                  </a:cubicBezTo>
                  <a:cubicBezTo>
                    <a:pt x="58" y="46"/>
                    <a:pt x="52" y="40"/>
                    <a:pt x="46" y="34"/>
                  </a:cubicBezTo>
                  <a:close/>
                </a:path>
              </a:pathLst>
            </a:custGeom>
            <a:solidFill>
              <a:schemeClr val="accent2">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lt1"/>
                </a:solidFill>
                <a:latin typeface="微软雅黑" panose="020B0503020204020204" pitchFamily="34" charset="-122"/>
                <a:ea typeface="微软雅黑" panose="020B0503020204020204" pitchFamily="34" charset="-122"/>
                <a:cs typeface="+mn-ea"/>
                <a:sym typeface="+mn-lt"/>
              </a:endParaRPr>
            </a:p>
          </p:txBody>
        </p:sp>
        <p:sp>
          <p:nvSpPr>
            <p:cNvPr id="20" name="Freeform 17"/>
            <p:cNvSpPr>
              <a:spLocks/>
            </p:cNvSpPr>
            <p:nvPr/>
          </p:nvSpPr>
          <p:spPr bwMode="auto">
            <a:xfrm flipH="1">
              <a:off x="3294260" y="3935437"/>
              <a:ext cx="1738313" cy="920750"/>
            </a:xfrm>
            <a:custGeom>
              <a:avLst/>
              <a:gdLst>
                <a:gd name="T0" fmla="*/ 1168 w 1177"/>
                <a:gd name="T1" fmla="*/ 208 h 623"/>
                <a:gd name="T2" fmla="*/ 1132 w 1177"/>
                <a:gd name="T3" fmla="*/ 225 h 623"/>
                <a:gd name="T4" fmla="*/ 1074 w 1177"/>
                <a:gd name="T5" fmla="*/ 229 h 623"/>
                <a:gd name="T6" fmla="*/ 1021 w 1177"/>
                <a:gd name="T7" fmla="*/ 222 h 623"/>
                <a:gd name="T8" fmla="*/ 1005 w 1177"/>
                <a:gd name="T9" fmla="*/ 220 h 623"/>
                <a:gd name="T10" fmla="*/ 992 w 1177"/>
                <a:gd name="T11" fmla="*/ 218 h 623"/>
                <a:gd name="T12" fmla="*/ 979 w 1177"/>
                <a:gd name="T13" fmla="*/ 218 h 623"/>
                <a:gd name="T14" fmla="*/ 972 w 1177"/>
                <a:gd name="T15" fmla="*/ 218 h 623"/>
                <a:gd name="T16" fmla="*/ 963 w 1177"/>
                <a:gd name="T17" fmla="*/ 219 h 623"/>
                <a:gd name="T18" fmla="*/ 951 w 1177"/>
                <a:gd name="T19" fmla="*/ 223 h 623"/>
                <a:gd name="T20" fmla="*/ 940 w 1177"/>
                <a:gd name="T21" fmla="*/ 231 h 623"/>
                <a:gd name="T22" fmla="*/ 932 w 1177"/>
                <a:gd name="T23" fmla="*/ 239 h 623"/>
                <a:gd name="T24" fmla="*/ 931 w 1177"/>
                <a:gd name="T25" fmla="*/ 240 h 623"/>
                <a:gd name="T26" fmla="*/ 417 w 1177"/>
                <a:gd name="T27" fmla="*/ 414 h 623"/>
                <a:gd name="T28" fmla="*/ 266 w 1177"/>
                <a:gd name="T29" fmla="*/ 416 h 623"/>
                <a:gd name="T30" fmla="*/ 235 w 1177"/>
                <a:gd name="T31" fmla="*/ 413 h 623"/>
                <a:gd name="T32" fmla="*/ 223 w 1177"/>
                <a:gd name="T33" fmla="*/ 242 h 623"/>
                <a:gd name="T34" fmla="*/ 200 w 1177"/>
                <a:gd name="T35" fmla="*/ 228 h 623"/>
                <a:gd name="T36" fmla="*/ 194 w 1177"/>
                <a:gd name="T37" fmla="*/ 227 h 623"/>
                <a:gd name="T38" fmla="*/ 187 w 1177"/>
                <a:gd name="T39" fmla="*/ 226 h 623"/>
                <a:gd name="T40" fmla="*/ 178 w 1177"/>
                <a:gd name="T41" fmla="*/ 225 h 623"/>
                <a:gd name="T42" fmla="*/ 168 w 1177"/>
                <a:gd name="T43" fmla="*/ 226 h 623"/>
                <a:gd name="T44" fmla="*/ 157 w 1177"/>
                <a:gd name="T45" fmla="*/ 227 h 623"/>
                <a:gd name="T46" fmla="*/ 91 w 1177"/>
                <a:gd name="T47" fmla="*/ 229 h 623"/>
                <a:gd name="T48" fmla="*/ 46 w 1177"/>
                <a:gd name="T49" fmla="*/ 216 h 623"/>
                <a:gd name="T50" fmla="*/ 17 w 1177"/>
                <a:gd name="T51" fmla="*/ 203 h 623"/>
                <a:gd name="T52" fmla="*/ 4 w 1177"/>
                <a:gd name="T53" fmla="*/ 190 h 623"/>
                <a:gd name="T54" fmla="*/ 3 w 1177"/>
                <a:gd name="T55" fmla="*/ 376 h 623"/>
                <a:gd name="T56" fmla="*/ 9 w 1177"/>
                <a:gd name="T57" fmla="*/ 386 h 623"/>
                <a:gd name="T58" fmla="*/ 20 w 1177"/>
                <a:gd name="T59" fmla="*/ 396 h 623"/>
                <a:gd name="T60" fmla="*/ 38 w 1177"/>
                <a:gd name="T61" fmla="*/ 406 h 623"/>
                <a:gd name="T62" fmla="*/ 59 w 1177"/>
                <a:gd name="T63" fmla="*/ 414 h 623"/>
                <a:gd name="T64" fmla="*/ 75 w 1177"/>
                <a:gd name="T65" fmla="*/ 419 h 623"/>
                <a:gd name="T66" fmla="*/ 87 w 1177"/>
                <a:gd name="T67" fmla="*/ 422 h 623"/>
                <a:gd name="T68" fmla="*/ 100 w 1177"/>
                <a:gd name="T69" fmla="*/ 424 h 623"/>
                <a:gd name="T70" fmla="*/ 109 w 1177"/>
                <a:gd name="T71" fmla="*/ 425 h 623"/>
                <a:gd name="T72" fmla="*/ 119 w 1177"/>
                <a:gd name="T73" fmla="*/ 425 h 623"/>
                <a:gd name="T74" fmla="*/ 138 w 1177"/>
                <a:gd name="T75" fmla="*/ 423 h 623"/>
                <a:gd name="T76" fmla="*/ 174 w 1177"/>
                <a:gd name="T77" fmla="*/ 419 h 623"/>
                <a:gd name="T78" fmla="*/ 200 w 1177"/>
                <a:gd name="T79" fmla="*/ 610 h 623"/>
                <a:gd name="T80" fmla="*/ 209 w 1177"/>
                <a:gd name="T81" fmla="*/ 615 h 623"/>
                <a:gd name="T82" fmla="*/ 214 w 1177"/>
                <a:gd name="T83" fmla="*/ 617 h 623"/>
                <a:gd name="T84" fmla="*/ 221 w 1177"/>
                <a:gd name="T85" fmla="*/ 618 h 623"/>
                <a:gd name="T86" fmla="*/ 229 w 1177"/>
                <a:gd name="T87" fmla="*/ 620 h 623"/>
                <a:gd name="T88" fmla="*/ 241 w 1177"/>
                <a:gd name="T89" fmla="*/ 621 h 623"/>
                <a:gd name="T90" fmla="*/ 258 w 1177"/>
                <a:gd name="T91" fmla="*/ 622 h 623"/>
                <a:gd name="T92" fmla="*/ 283 w 1177"/>
                <a:gd name="T93" fmla="*/ 623 h 623"/>
                <a:gd name="T94" fmla="*/ 1004 w 1177"/>
                <a:gd name="T95" fmla="*/ 613 h 623"/>
                <a:gd name="T96" fmla="*/ 1038 w 1177"/>
                <a:gd name="T97" fmla="*/ 424 h 623"/>
                <a:gd name="T98" fmla="*/ 1055 w 1177"/>
                <a:gd name="T99" fmla="*/ 425 h 623"/>
                <a:gd name="T100" fmla="*/ 1069 w 1177"/>
                <a:gd name="T101" fmla="*/ 426 h 623"/>
                <a:gd name="T102" fmla="*/ 1085 w 1177"/>
                <a:gd name="T103" fmla="*/ 425 h 623"/>
                <a:gd name="T104" fmla="*/ 1107 w 1177"/>
                <a:gd name="T105" fmla="*/ 422 h 623"/>
                <a:gd name="T106" fmla="*/ 1132 w 1177"/>
                <a:gd name="T107" fmla="*/ 414 h 623"/>
                <a:gd name="T108" fmla="*/ 1144 w 1177"/>
                <a:gd name="T109" fmla="*/ 406 h 623"/>
                <a:gd name="T110" fmla="*/ 1151 w 1177"/>
                <a:gd name="T111" fmla="*/ 399 h 623"/>
                <a:gd name="T112" fmla="*/ 1154 w 1177"/>
                <a:gd name="T113" fmla="*/ 394 h 623"/>
                <a:gd name="T114" fmla="*/ 1156 w 1177"/>
                <a:gd name="T115" fmla="*/ 386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77" h="623">
                  <a:moveTo>
                    <a:pt x="1177" y="192"/>
                  </a:moveTo>
                  <a:cubicBezTo>
                    <a:pt x="1176" y="193"/>
                    <a:pt x="1176" y="194"/>
                    <a:pt x="1176" y="195"/>
                  </a:cubicBezTo>
                  <a:cubicBezTo>
                    <a:pt x="1176" y="195"/>
                    <a:pt x="1176" y="195"/>
                    <a:pt x="1176" y="195"/>
                  </a:cubicBezTo>
                  <a:cubicBezTo>
                    <a:pt x="1176" y="196"/>
                    <a:pt x="1176" y="197"/>
                    <a:pt x="1175" y="197"/>
                  </a:cubicBezTo>
                  <a:cubicBezTo>
                    <a:pt x="1175" y="197"/>
                    <a:pt x="1175" y="197"/>
                    <a:pt x="1175" y="197"/>
                  </a:cubicBezTo>
                  <a:cubicBezTo>
                    <a:pt x="1175" y="198"/>
                    <a:pt x="1175" y="199"/>
                    <a:pt x="1174" y="200"/>
                  </a:cubicBezTo>
                  <a:cubicBezTo>
                    <a:pt x="1174" y="201"/>
                    <a:pt x="1173" y="202"/>
                    <a:pt x="1173" y="203"/>
                  </a:cubicBezTo>
                  <a:cubicBezTo>
                    <a:pt x="1173" y="203"/>
                    <a:pt x="1173" y="203"/>
                    <a:pt x="1173" y="203"/>
                  </a:cubicBezTo>
                  <a:cubicBezTo>
                    <a:pt x="1172" y="204"/>
                    <a:pt x="1172" y="204"/>
                    <a:pt x="1171" y="205"/>
                  </a:cubicBezTo>
                  <a:cubicBezTo>
                    <a:pt x="1171" y="205"/>
                    <a:pt x="1171" y="205"/>
                    <a:pt x="1171" y="205"/>
                  </a:cubicBezTo>
                  <a:cubicBezTo>
                    <a:pt x="1170" y="206"/>
                    <a:pt x="1169" y="207"/>
                    <a:pt x="1168" y="208"/>
                  </a:cubicBezTo>
                  <a:cubicBezTo>
                    <a:pt x="1168" y="208"/>
                    <a:pt x="1168" y="208"/>
                    <a:pt x="1168" y="208"/>
                  </a:cubicBezTo>
                  <a:cubicBezTo>
                    <a:pt x="1167" y="209"/>
                    <a:pt x="1166" y="210"/>
                    <a:pt x="1165" y="211"/>
                  </a:cubicBezTo>
                  <a:cubicBezTo>
                    <a:pt x="1165" y="211"/>
                    <a:pt x="1165" y="211"/>
                    <a:pt x="1165" y="211"/>
                  </a:cubicBezTo>
                  <a:cubicBezTo>
                    <a:pt x="1164" y="212"/>
                    <a:pt x="1163" y="212"/>
                    <a:pt x="1161" y="213"/>
                  </a:cubicBezTo>
                  <a:cubicBezTo>
                    <a:pt x="1161" y="214"/>
                    <a:pt x="1161" y="214"/>
                    <a:pt x="1161" y="214"/>
                  </a:cubicBezTo>
                  <a:cubicBezTo>
                    <a:pt x="1160" y="214"/>
                    <a:pt x="1159" y="215"/>
                    <a:pt x="1158" y="215"/>
                  </a:cubicBezTo>
                  <a:cubicBezTo>
                    <a:pt x="1156" y="216"/>
                    <a:pt x="1155" y="217"/>
                    <a:pt x="1153" y="217"/>
                  </a:cubicBezTo>
                  <a:cubicBezTo>
                    <a:pt x="1153" y="218"/>
                    <a:pt x="1153" y="218"/>
                    <a:pt x="1152" y="218"/>
                  </a:cubicBezTo>
                  <a:cubicBezTo>
                    <a:pt x="1150" y="219"/>
                    <a:pt x="1148" y="220"/>
                    <a:pt x="1146" y="220"/>
                  </a:cubicBezTo>
                  <a:cubicBezTo>
                    <a:pt x="1146" y="221"/>
                    <a:pt x="1145" y="221"/>
                    <a:pt x="1144" y="221"/>
                  </a:cubicBezTo>
                  <a:cubicBezTo>
                    <a:pt x="1143" y="222"/>
                    <a:pt x="1141" y="222"/>
                    <a:pt x="1140" y="223"/>
                  </a:cubicBezTo>
                  <a:cubicBezTo>
                    <a:pt x="1139" y="223"/>
                    <a:pt x="1138" y="223"/>
                    <a:pt x="1137" y="223"/>
                  </a:cubicBezTo>
                  <a:cubicBezTo>
                    <a:pt x="1135" y="224"/>
                    <a:pt x="1134" y="224"/>
                    <a:pt x="1132" y="225"/>
                  </a:cubicBezTo>
                  <a:cubicBezTo>
                    <a:pt x="1131" y="225"/>
                    <a:pt x="1129" y="225"/>
                    <a:pt x="1128" y="226"/>
                  </a:cubicBezTo>
                  <a:cubicBezTo>
                    <a:pt x="1128" y="226"/>
                    <a:pt x="1128" y="226"/>
                    <a:pt x="1128" y="226"/>
                  </a:cubicBezTo>
                  <a:cubicBezTo>
                    <a:pt x="1125" y="226"/>
                    <a:pt x="1123" y="227"/>
                    <a:pt x="1121" y="227"/>
                  </a:cubicBezTo>
                  <a:cubicBezTo>
                    <a:pt x="1120" y="227"/>
                    <a:pt x="1120" y="227"/>
                    <a:pt x="1120" y="227"/>
                  </a:cubicBezTo>
                  <a:cubicBezTo>
                    <a:pt x="1118" y="227"/>
                    <a:pt x="1116" y="228"/>
                    <a:pt x="1113" y="228"/>
                  </a:cubicBezTo>
                  <a:cubicBezTo>
                    <a:pt x="1113" y="228"/>
                    <a:pt x="1113" y="228"/>
                    <a:pt x="1113" y="228"/>
                  </a:cubicBezTo>
                  <a:cubicBezTo>
                    <a:pt x="1110" y="228"/>
                    <a:pt x="1108" y="229"/>
                    <a:pt x="1105" y="229"/>
                  </a:cubicBezTo>
                  <a:cubicBezTo>
                    <a:pt x="1105" y="229"/>
                    <a:pt x="1105" y="229"/>
                    <a:pt x="1105" y="229"/>
                  </a:cubicBezTo>
                  <a:cubicBezTo>
                    <a:pt x="1102" y="229"/>
                    <a:pt x="1099" y="229"/>
                    <a:pt x="1097" y="229"/>
                  </a:cubicBezTo>
                  <a:cubicBezTo>
                    <a:pt x="1096" y="229"/>
                    <a:pt x="1096" y="229"/>
                    <a:pt x="1096" y="229"/>
                  </a:cubicBezTo>
                  <a:cubicBezTo>
                    <a:pt x="1093" y="229"/>
                    <a:pt x="1091" y="230"/>
                    <a:pt x="1088" y="230"/>
                  </a:cubicBezTo>
                  <a:cubicBezTo>
                    <a:pt x="1083" y="230"/>
                    <a:pt x="1079" y="229"/>
                    <a:pt x="1074" y="229"/>
                  </a:cubicBezTo>
                  <a:cubicBezTo>
                    <a:pt x="1074" y="229"/>
                    <a:pt x="1074" y="229"/>
                    <a:pt x="1074" y="229"/>
                  </a:cubicBezTo>
                  <a:cubicBezTo>
                    <a:pt x="1069" y="229"/>
                    <a:pt x="1065" y="229"/>
                    <a:pt x="1060" y="228"/>
                  </a:cubicBezTo>
                  <a:cubicBezTo>
                    <a:pt x="1060" y="228"/>
                    <a:pt x="1060" y="228"/>
                    <a:pt x="1060" y="228"/>
                  </a:cubicBezTo>
                  <a:cubicBezTo>
                    <a:pt x="1055" y="228"/>
                    <a:pt x="1050" y="227"/>
                    <a:pt x="1045" y="226"/>
                  </a:cubicBezTo>
                  <a:cubicBezTo>
                    <a:pt x="1045" y="226"/>
                    <a:pt x="1045" y="226"/>
                    <a:pt x="1045" y="226"/>
                  </a:cubicBezTo>
                  <a:cubicBezTo>
                    <a:pt x="1039" y="226"/>
                    <a:pt x="1034" y="225"/>
                    <a:pt x="1029" y="224"/>
                  </a:cubicBezTo>
                  <a:cubicBezTo>
                    <a:pt x="1028" y="224"/>
                    <a:pt x="1028" y="224"/>
                    <a:pt x="1028" y="224"/>
                  </a:cubicBezTo>
                  <a:cubicBezTo>
                    <a:pt x="1027" y="223"/>
                    <a:pt x="1027" y="223"/>
                    <a:pt x="1027" y="223"/>
                  </a:cubicBezTo>
                  <a:cubicBezTo>
                    <a:pt x="1026" y="223"/>
                    <a:pt x="1026" y="223"/>
                    <a:pt x="1026" y="223"/>
                  </a:cubicBezTo>
                  <a:cubicBezTo>
                    <a:pt x="1026" y="223"/>
                    <a:pt x="1026" y="223"/>
                    <a:pt x="1026" y="223"/>
                  </a:cubicBezTo>
                  <a:cubicBezTo>
                    <a:pt x="1024" y="223"/>
                    <a:pt x="1023" y="223"/>
                    <a:pt x="1022" y="223"/>
                  </a:cubicBezTo>
                  <a:cubicBezTo>
                    <a:pt x="1022" y="222"/>
                    <a:pt x="1021" y="222"/>
                    <a:pt x="1021" y="222"/>
                  </a:cubicBezTo>
                  <a:cubicBezTo>
                    <a:pt x="1020" y="222"/>
                    <a:pt x="1020" y="222"/>
                    <a:pt x="1020" y="222"/>
                  </a:cubicBezTo>
                  <a:cubicBezTo>
                    <a:pt x="1020" y="222"/>
                    <a:pt x="1019" y="222"/>
                    <a:pt x="1019" y="222"/>
                  </a:cubicBezTo>
                  <a:cubicBezTo>
                    <a:pt x="1018" y="222"/>
                    <a:pt x="1016" y="222"/>
                    <a:pt x="1015" y="221"/>
                  </a:cubicBezTo>
                  <a:cubicBezTo>
                    <a:pt x="1015" y="221"/>
                    <a:pt x="1014" y="221"/>
                    <a:pt x="1013" y="221"/>
                  </a:cubicBezTo>
                  <a:cubicBezTo>
                    <a:pt x="1013" y="221"/>
                    <a:pt x="1013" y="221"/>
                    <a:pt x="1013" y="221"/>
                  </a:cubicBezTo>
                  <a:cubicBezTo>
                    <a:pt x="1013" y="221"/>
                    <a:pt x="1013" y="221"/>
                    <a:pt x="1013" y="221"/>
                  </a:cubicBezTo>
                  <a:cubicBezTo>
                    <a:pt x="1012" y="221"/>
                    <a:pt x="1012" y="221"/>
                    <a:pt x="1012" y="221"/>
                  </a:cubicBezTo>
                  <a:cubicBezTo>
                    <a:pt x="1011" y="221"/>
                    <a:pt x="1010" y="221"/>
                    <a:pt x="1010" y="220"/>
                  </a:cubicBezTo>
                  <a:cubicBezTo>
                    <a:pt x="1009" y="220"/>
                    <a:pt x="1008" y="220"/>
                    <a:pt x="1007" y="220"/>
                  </a:cubicBezTo>
                  <a:cubicBezTo>
                    <a:pt x="1006" y="220"/>
                    <a:pt x="1006" y="220"/>
                    <a:pt x="1006" y="220"/>
                  </a:cubicBezTo>
                  <a:cubicBezTo>
                    <a:pt x="1006" y="220"/>
                    <a:pt x="1006" y="220"/>
                    <a:pt x="1006" y="220"/>
                  </a:cubicBezTo>
                  <a:cubicBezTo>
                    <a:pt x="1005" y="220"/>
                    <a:pt x="1005" y="220"/>
                    <a:pt x="1005" y="220"/>
                  </a:cubicBezTo>
                  <a:cubicBezTo>
                    <a:pt x="1004" y="220"/>
                    <a:pt x="1003" y="220"/>
                    <a:pt x="1002" y="219"/>
                  </a:cubicBezTo>
                  <a:cubicBezTo>
                    <a:pt x="1002" y="219"/>
                    <a:pt x="1001" y="219"/>
                    <a:pt x="1000" y="219"/>
                  </a:cubicBezTo>
                  <a:cubicBezTo>
                    <a:pt x="999" y="219"/>
                    <a:pt x="999" y="219"/>
                    <a:pt x="999" y="219"/>
                  </a:cubicBezTo>
                  <a:cubicBezTo>
                    <a:pt x="999" y="219"/>
                    <a:pt x="999" y="219"/>
                    <a:pt x="999" y="219"/>
                  </a:cubicBezTo>
                  <a:cubicBezTo>
                    <a:pt x="999" y="219"/>
                    <a:pt x="999" y="219"/>
                    <a:pt x="999" y="219"/>
                  </a:cubicBezTo>
                  <a:cubicBezTo>
                    <a:pt x="999" y="219"/>
                    <a:pt x="999" y="219"/>
                    <a:pt x="999" y="219"/>
                  </a:cubicBezTo>
                  <a:cubicBezTo>
                    <a:pt x="998" y="219"/>
                    <a:pt x="997" y="219"/>
                    <a:pt x="997" y="219"/>
                  </a:cubicBezTo>
                  <a:cubicBezTo>
                    <a:pt x="996" y="219"/>
                    <a:pt x="996" y="219"/>
                    <a:pt x="995" y="219"/>
                  </a:cubicBezTo>
                  <a:cubicBezTo>
                    <a:pt x="994" y="219"/>
                    <a:pt x="994" y="218"/>
                    <a:pt x="993" y="218"/>
                  </a:cubicBezTo>
                  <a:cubicBezTo>
                    <a:pt x="993" y="218"/>
                    <a:pt x="993" y="218"/>
                    <a:pt x="993" y="218"/>
                  </a:cubicBezTo>
                  <a:cubicBezTo>
                    <a:pt x="993" y="218"/>
                    <a:pt x="993" y="218"/>
                    <a:pt x="993" y="218"/>
                  </a:cubicBezTo>
                  <a:cubicBezTo>
                    <a:pt x="992" y="218"/>
                    <a:pt x="992" y="218"/>
                    <a:pt x="992" y="218"/>
                  </a:cubicBezTo>
                  <a:cubicBezTo>
                    <a:pt x="991" y="218"/>
                    <a:pt x="991" y="218"/>
                    <a:pt x="991" y="218"/>
                  </a:cubicBezTo>
                  <a:cubicBezTo>
                    <a:pt x="990" y="218"/>
                    <a:pt x="990" y="218"/>
                    <a:pt x="989" y="218"/>
                  </a:cubicBezTo>
                  <a:cubicBezTo>
                    <a:pt x="989" y="218"/>
                    <a:pt x="988" y="218"/>
                    <a:pt x="988" y="218"/>
                  </a:cubicBezTo>
                  <a:cubicBezTo>
                    <a:pt x="987" y="218"/>
                    <a:pt x="987" y="218"/>
                    <a:pt x="987" y="218"/>
                  </a:cubicBezTo>
                  <a:cubicBezTo>
                    <a:pt x="986" y="218"/>
                    <a:pt x="986" y="218"/>
                    <a:pt x="985" y="218"/>
                  </a:cubicBezTo>
                  <a:cubicBezTo>
                    <a:pt x="985" y="218"/>
                    <a:pt x="985" y="218"/>
                    <a:pt x="984" y="218"/>
                  </a:cubicBezTo>
                  <a:cubicBezTo>
                    <a:pt x="984" y="218"/>
                    <a:pt x="983" y="218"/>
                    <a:pt x="983" y="218"/>
                  </a:cubicBezTo>
                  <a:cubicBezTo>
                    <a:pt x="982" y="218"/>
                    <a:pt x="982" y="218"/>
                    <a:pt x="982" y="218"/>
                  </a:cubicBezTo>
                  <a:cubicBezTo>
                    <a:pt x="982" y="218"/>
                    <a:pt x="982" y="218"/>
                    <a:pt x="982" y="218"/>
                  </a:cubicBezTo>
                  <a:cubicBezTo>
                    <a:pt x="981" y="218"/>
                    <a:pt x="981" y="218"/>
                    <a:pt x="981" y="218"/>
                  </a:cubicBezTo>
                  <a:cubicBezTo>
                    <a:pt x="980" y="218"/>
                    <a:pt x="980" y="218"/>
                    <a:pt x="980" y="218"/>
                  </a:cubicBezTo>
                  <a:cubicBezTo>
                    <a:pt x="979" y="218"/>
                    <a:pt x="979" y="218"/>
                    <a:pt x="979" y="218"/>
                  </a:cubicBezTo>
                  <a:cubicBezTo>
                    <a:pt x="979" y="218"/>
                    <a:pt x="979" y="218"/>
                    <a:pt x="979" y="218"/>
                  </a:cubicBezTo>
                  <a:cubicBezTo>
                    <a:pt x="978" y="218"/>
                    <a:pt x="978" y="218"/>
                    <a:pt x="978" y="218"/>
                  </a:cubicBezTo>
                  <a:cubicBezTo>
                    <a:pt x="978" y="218"/>
                    <a:pt x="978" y="218"/>
                    <a:pt x="978" y="218"/>
                  </a:cubicBezTo>
                  <a:cubicBezTo>
                    <a:pt x="977" y="218"/>
                    <a:pt x="977" y="218"/>
                    <a:pt x="977" y="218"/>
                  </a:cubicBezTo>
                  <a:cubicBezTo>
                    <a:pt x="977" y="218"/>
                    <a:pt x="977" y="218"/>
                    <a:pt x="977" y="218"/>
                  </a:cubicBezTo>
                  <a:cubicBezTo>
                    <a:pt x="977" y="218"/>
                    <a:pt x="977" y="218"/>
                    <a:pt x="977" y="218"/>
                  </a:cubicBezTo>
                  <a:cubicBezTo>
                    <a:pt x="976" y="218"/>
                    <a:pt x="976" y="218"/>
                    <a:pt x="976" y="218"/>
                  </a:cubicBezTo>
                  <a:cubicBezTo>
                    <a:pt x="975" y="218"/>
                    <a:pt x="975" y="218"/>
                    <a:pt x="975" y="218"/>
                  </a:cubicBezTo>
                  <a:cubicBezTo>
                    <a:pt x="974" y="218"/>
                    <a:pt x="974" y="218"/>
                    <a:pt x="974" y="218"/>
                  </a:cubicBezTo>
                  <a:cubicBezTo>
                    <a:pt x="974" y="218"/>
                    <a:pt x="974" y="218"/>
                    <a:pt x="974" y="218"/>
                  </a:cubicBezTo>
                  <a:cubicBezTo>
                    <a:pt x="973" y="218"/>
                    <a:pt x="973" y="218"/>
                    <a:pt x="973" y="218"/>
                  </a:cubicBezTo>
                  <a:cubicBezTo>
                    <a:pt x="972" y="218"/>
                    <a:pt x="972" y="218"/>
                    <a:pt x="972" y="218"/>
                  </a:cubicBezTo>
                  <a:cubicBezTo>
                    <a:pt x="971" y="218"/>
                    <a:pt x="971" y="218"/>
                    <a:pt x="971" y="218"/>
                  </a:cubicBezTo>
                  <a:cubicBezTo>
                    <a:pt x="970" y="218"/>
                    <a:pt x="970" y="218"/>
                    <a:pt x="970" y="218"/>
                  </a:cubicBezTo>
                  <a:cubicBezTo>
                    <a:pt x="969" y="218"/>
                    <a:pt x="969" y="218"/>
                    <a:pt x="969" y="218"/>
                  </a:cubicBezTo>
                  <a:cubicBezTo>
                    <a:pt x="969" y="218"/>
                    <a:pt x="969" y="218"/>
                    <a:pt x="969" y="218"/>
                  </a:cubicBezTo>
                  <a:cubicBezTo>
                    <a:pt x="968" y="218"/>
                    <a:pt x="968" y="218"/>
                    <a:pt x="968" y="218"/>
                  </a:cubicBezTo>
                  <a:cubicBezTo>
                    <a:pt x="968" y="218"/>
                    <a:pt x="968" y="218"/>
                    <a:pt x="968" y="218"/>
                  </a:cubicBezTo>
                  <a:cubicBezTo>
                    <a:pt x="968" y="218"/>
                    <a:pt x="968" y="218"/>
                    <a:pt x="968" y="218"/>
                  </a:cubicBezTo>
                  <a:cubicBezTo>
                    <a:pt x="967" y="218"/>
                    <a:pt x="967" y="218"/>
                    <a:pt x="967" y="218"/>
                  </a:cubicBezTo>
                  <a:cubicBezTo>
                    <a:pt x="966" y="218"/>
                    <a:pt x="966" y="218"/>
                    <a:pt x="966" y="218"/>
                  </a:cubicBezTo>
                  <a:cubicBezTo>
                    <a:pt x="966" y="219"/>
                    <a:pt x="965" y="219"/>
                    <a:pt x="965" y="219"/>
                  </a:cubicBezTo>
                  <a:cubicBezTo>
                    <a:pt x="964" y="219"/>
                    <a:pt x="964" y="219"/>
                    <a:pt x="964" y="219"/>
                  </a:cubicBezTo>
                  <a:cubicBezTo>
                    <a:pt x="963" y="219"/>
                    <a:pt x="963" y="219"/>
                    <a:pt x="963" y="219"/>
                  </a:cubicBezTo>
                  <a:cubicBezTo>
                    <a:pt x="962" y="219"/>
                    <a:pt x="962" y="219"/>
                    <a:pt x="961" y="219"/>
                  </a:cubicBezTo>
                  <a:cubicBezTo>
                    <a:pt x="961" y="220"/>
                    <a:pt x="961" y="220"/>
                    <a:pt x="961" y="220"/>
                  </a:cubicBezTo>
                  <a:cubicBezTo>
                    <a:pt x="960" y="220"/>
                    <a:pt x="960" y="220"/>
                    <a:pt x="960" y="220"/>
                  </a:cubicBezTo>
                  <a:cubicBezTo>
                    <a:pt x="959" y="220"/>
                    <a:pt x="959" y="220"/>
                    <a:pt x="959" y="220"/>
                  </a:cubicBezTo>
                  <a:cubicBezTo>
                    <a:pt x="958" y="220"/>
                    <a:pt x="958" y="220"/>
                    <a:pt x="958" y="220"/>
                  </a:cubicBezTo>
                  <a:cubicBezTo>
                    <a:pt x="958" y="220"/>
                    <a:pt x="958" y="220"/>
                    <a:pt x="957" y="220"/>
                  </a:cubicBezTo>
                  <a:cubicBezTo>
                    <a:pt x="957" y="221"/>
                    <a:pt x="957" y="221"/>
                    <a:pt x="956" y="221"/>
                  </a:cubicBezTo>
                  <a:cubicBezTo>
                    <a:pt x="956" y="221"/>
                    <a:pt x="956" y="221"/>
                    <a:pt x="956" y="221"/>
                  </a:cubicBezTo>
                  <a:cubicBezTo>
                    <a:pt x="955" y="221"/>
                    <a:pt x="955" y="221"/>
                    <a:pt x="954" y="222"/>
                  </a:cubicBezTo>
                  <a:cubicBezTo>
                    <a:pt x="954" y="222"/>
                    <a:pt x="954" y="222"/>
                    <a:pt x="954" y="222"/>
                  </a:cubicBezTo>
                  <a:cubicBezTo>
                    <a:pt x="953" y="222"/>
                    <a:pt x="953" y="222"/>
                    <a:pt x="953" y="222"/>
                  </a:cubicBezTo>
                  <a:cubicBezTo>
                    <a:pt x="953" y="222"/>
                    <a:pt x="952" y="223"/>
                    <a:pt x="951" y="223"/>
                  </a:cubicBezTo>
                  <a:cubicBezTo>
                    <a:pt x="951" y="223"/>
                    <a:pt x="950" y="224"/>
                    <a:pt x="949" y="224"/>
                  </a:cubicBezTo>
                  <a:cubicBezTo>
                    <a:pt x="949" y="224"/>
                    <a:pt x="949" y="224"/>
                    <a:pt x="949" y="224"/>
                  </a:cubicBezTo>
                  <a:cubicBezTo>
                    <a:pt x="949" y="224"/>
                    <a:pt x="949" y="224"/>
                    <a:pt x="949" y="224"/>
                  </a:cubicBezTo>
                  <a:cubicBezTo>
                    <a:pt x="949" y="225"/>
                    <a:pt x="949" y="225"/>
                    <a:pt x="949" y="225"/>
                  </a:cubicBezTo>
                  <a:cubicBezTo>
                    <a:pt x="948" y="225"/>
                    <a:pt x="948" y="225"/>
                    <a:pt x="948" y="225"/>
                  </a:cubicBezTo>
                  <a:cubicBezTo>
                    <a:pt x="948" y="225"/>
                    <a:pt x="947" y="225"/>
                    <a:pt x="947" y="226"/>
                  </a:cubicBezTo>
                  <a:cubicBezTo>
                    <a:pt x="946" y="226"/>
                    <a:pt x="946" y="226"/>
                    <a:pt x="945" y="227"/>
                  </a:cubicBezTo>
                  <a:cubicBezTo>
                    <a:pt x="945" y="227"/>
                    <a:pt x="945" y="227"/>
                    <a:pt x="945" y="227"/>
                  </a:cubicBezTo>
                  <a:cubicBezTo>
                    <a:pt x="944" y="228"/>
                    <a:pt x="944" y="228"/>
                    <a:pt x="943" y="228"/>
                  </a:cubicBezTo>
                  <a:cubicBezTo>
                    <a:pt x="943" y="229"/>
                    <a:pt x="942" y="229"/>
                    <a:pt x="942" y="230"/>
                  </a:cubicBezTo>
                  <a:cubicBezTo>
                    <a:pt x="942" y="230"/>
                    <a:pt x="941" y="230"/>
                    <a:pt x="941" y="231"/>
                  </a:cubicBezTo>
                  <a:cubicBezTo>
                    <a:pt x="940" y="231"/>
                    <a:pt x="940" y="231"/>
                    <a:pt x="940" y="231"/>
                  </a:cubicBezTo>
                  <a:cubicBezTo>
                    <a:pt x="940" y="232"/>
                    <a:pt x="939" y="232"/>
                    <a:pt x="938" y="233"/>
                  </a:cubicBezTo>
                  <a:cubicBezTo>
                    <a:pt x="938" y="234"/>
                    <a:pt x="937" y="234"/>
                    <a:pt x="936" y="235"/>
                  </a:cubicBezTo>
                  <a:cubicBezTo>
                    <a:pt x="935" y="236"/>
                    <a:pt x="934" y="237"/>
                    <a:pt x="933" y="238"/>
                  </a:cubicBezTo>
                  <a:cubicBezTo>
                    <a:pt x="932" y="238"/>
                    <a:pt x="932" y="238"/>
                    <a:pt x="932" y="238"/>
                  </a:cubicBezTo>
                  <a:cubicBezTo>
                    <a:pt x="932" y="238"/>
                    <a:pt x="932" y="238"/>
                    <a:pt x="932" y="238"/>
                  </a:cubicBezTo>
                  <a:cubicBezTo>
                    <a:pt x="932" y="238"/>
                    <a:pt x="932" y="238"/>
                    <a:pt x="932" y="238"/>
                  </a:cubicBezTo>
                  <a:cubicBezTo>
                    <a:pt x="932" y="239"/>
                    <a:pt x="932" y="239"/>
                    <a:pt x="932" y="239"/>
                  </a:cubicBezTo>
                  <a:cubicBezTo>
                    <a:pt x="932" y="239"/>
                    <a:pt x="932" y="239"/>
                    <a:pt x="932" y="239"/>
                  </a:cubicBezTo>
                  <a:cubicBezTo>
                    <a:pt x="932" y="239"/>
                    <a:pt x="932" y="239"/>
                    <a:pt x="932" y="239"/>
                  </a:cubicBezTo>
                  <a:cubicBezTo>
                    <a:pt x="932" y="239"/>
                    <a:pt x="932" y="239"/>
                    <a:pt x="932" y="239"/>
                  </a:cubicBezTo>
                  <a:cubicBezTo>
                    <a:pt x="932" y="239"/>
                    <a:pt x="932" y="239"/>
                    <a:pt x="932" y="239"/>
                  </a:cubicBezTo>
                  <a:cubicBezTo>
                    <a:pt x="932" y="239"/>
                    <a:pt x="932" y="239"/>
                    <a:pt x="932" y="239"/>
                  </a:cubicBezTo>
                  <a:cubicBezTo>
                    <a:pt x="932" y="239"/>
                    <a:pt x="932" y="239"/>
                    <a:pt x="932" y="239"/>
                  </a:cubicBezTo>
                  <a:cubicBezTo>
                    <a:pt x="932" y="239"/>
                    <a:pt x="932" y="239"/>
                    <a:pt x="932" y="239"/>
                  </a:cubicBezTo>
                  <a:cubicBezTo>
                    <a:pt x="932" y="239"/>
                    <a:pt x="932" y="239"/>
                    <a:pt x="932" y="239"/>
                  </a:cubicBezTo>
                  <a:cubicBezTo>
                    <a:pt x="931" y="239"/>
                    <a:pt x="931" y="239"/>
                    <a:pt x="931" y="239"/>
                  </a:cubicBezTo>
                  <a:cubicBezTo>
                    <a:pt x="931" y="240"/>
                    <a:pt x="931" y="240"/>
                    <a:pt x="931" y="240"/>
                  </a:cubicBezTo>
                  <a:cubicBezTo>
                    <a:pt x="931" y="240"/>
                    <a:pt x="931" y="240"/>
                    <a:pt x="931" y="240"/>
                  </a:cubicBezTo>
                  <a:cubicBezTo>
                    <a:pt x="931" y="240"/>
                    <a:pt x="931" y="240"/>
                    <a:pt x="931" y="240"/>
                  </a:cubicBezTo>
                  <a:cubicBezTo>
                    <a:pt x="931" y="240"/>
                    <a:pt x="931" y="240"/>
                    <a:pt x="931" y="240"/>
                  </a:cubicBezTo>
                  <a:cubicBezTo>
                    <a:pt x="931" y="240"/>
                    <a:pt x="931" y="240"/>
                    <a:pt x="931" y="240"/>
                  </a:cubicBezTo>
                  <a:cubicBezTo>
                    <a:pt x="931" y="240"/>
                    <a:pt x="931" y="240"/>
                    <a:pt x="931" y="240"/>
                  </a:cubicBezTo>
                  <a:cubicBezTo>
                    <a:pt x="931" y="240"/>
                    <a:pt x="931" y="240"/>
                    <a:pt x="931" y="240"/>
                  </a:cubicBezTo>
                  <a:cubicBezTo>
                    <a:pt x="931" y="240"/>
                    <a:pt x="931" y="240"/>
                    <a:pt x="931" y="240"/>
                  </a:cubicBezTo>
                  <a:cubicBezTo>
                    <a:pt x="931" y="241"/>
                    <a:pt x="931" y="241"/>
                    <a:pt x="931" y="241"/>
                  </a:cubicBezTo>
                  <a:cubicBezTo>
                    <a:pt x="931" y="241"/>
                    <a:pt x="931" y="241"/>
                    <a:pt x="931" y="241"/>
                  </a:cubicBezTo>
                  <a:cubicBezTo>
                    <a:pt x="931" y="241"/>
                    <a:pt x="931" y="241"/>
                    <a:pt x="931" y="241"/>
                  </a:cubicBezTo>
                  <a:cubicBezTo>
                    <a:pt x="931" y="241"/>
                    <a:pt x="931" y="241"/>
                    <a:pt x="931" y="241"/>
                  </a:cubicBezTo>
                  <a:cubicBezTo>
                    <a:pt x="931" y="242"/>
                    <a:pt x="931" y="242"/>
                    <a:pt x="931" y="242"/>
                  </a:cubicBezTo>
                  <a:cubicBezTo>
                    <a:pt x="931" y="242"/>
                    <a:pt x="931" y="242"/>
                    <a:pt x="931" y="242"/>
                  </a:cubicBezTo>
                  <a:cubicBezTo>
                    <a:pt x="931" y="242"/>
                    <a:pt x="931" y="242"/>
                    <a:pt x="931" y="242"/>
                  </a:cubicBezTo>
                  <a:cubicBezTo>
                    <a:pt x="917" y="408"/>
                    <a:pt x="917" y="408"/>
                    <a:pt x="917" y="408"/>
                  </a:cubicBezTo>
                  <a:cubicBezTo>
                    <a:pt x="726" y="412"/>
                    <a:pt x="726" y="412"/>
                    <a:pt x="726" y="412"/>
                  </a:cubicBezTo>
                  <a:cubicBezTo>
                    <a:pt x="722" y="412"/>
                    <a:pt x="701" y="412"/>
                    <a:pt x="669" y="413"/>
                  </a:cubicBezTo>
                  <a:cubicBezTo>
                    <a:pt x="638" y="413"/>
                    <a:pt x="596" y="413"/>
                    <a:pt x="552" y="413"/>
                  </a:cubicBezTo>
                  <a:cubicBezTo>
                    <a:pt x="507" y="414"/>
                    <a:pt x="460" y="414"/>
                    <a:pt x="417" y="414"/>
                  </a:cubicBezTo>
                  <a:cubicBezTo>
                    <a:pt x="374" y="415"/>
                    <a:pt x="336" y="415"/>
                    <a:pt x="310" y="416"/>
                  </a:cubicBezTo>
                  <a:cubicBezTo>
                    <a:pt x="309" y="416"/>
                    <a:pt x="308" y="416"/>
                    <a:pt x="306" y="416"/>
                  </a:cubicBezTo>
                  <a:cubicBezTo>
                    <a:pt x="305" y="416"/>
                    <a:pt x="304" y="416"/>
                    <a:pt x="303" y="416"/>
                  </a:cubicBezTo>
                  <a:cubicBezTo>
                    <a:pt x="302" y="416"/>
                    <a:pt x="301" y="416"/>
                    <a:pt x="300" y="416"/>
                  </a:cubicBezTo>
                  <a:cubicBezTo>
                    <a:pt x="298" y="416"/>
                    <a:pt x="297" y="416"/>
                    <a:pt x="296" y="416"/>
                  </a:cubicBezTo>
                  <a:cubicBezTo>
                    <a:pt x="294" y="416"/>
                    <a:pt x="291" y="416"/>
                    <a:pt x="289" y="416"/>
                  </a:cubicBezTo>
                  <a:cubicBezTo>
                    <a:pt x="288" y="416"/>
                    <a:pt x="288" y="416"/>
                    <a:pt x="287" y="416"/>
                  </a:cubicBezTo>
                  <a:cubicBezTo>
                    <a:pt x="285" y="416"/>
                    <a:pt x="283" y="416"/>
                    <a:pt x="281" y="416"/>
                  </a:cubicBezTo>
                  <a:cubicBezTo>
                    <a:pt x="280" y="416"/>
                    <a:pt x="280" y="416"/>
                    <a:pt x="279" y="416"/>
                  </a:cubicBezTo>
                  <a:cubicBezTo>
                    <a:pt x="277" y="416"/>
                    <a:pt x="276" y="416"/>
                    <a:pt x="275" y="416"/>
                  </a:cubicBezTo>
                  <a:cubicBezTo>
                    <a:pt x="274" y="416"/>
                    <a:pt x="273" y="416"/>
                    <a:pt x="273" y="416"/>
                  </a:cubicBezTo>
                  <a:cubicBezTo>
                    <a:pt x="270" y="416"/>
                    <a:pt x="268" y="416"/>
                    <a:pt x="266" y="416"/>
                  </a:cubicBezTo>
                  <a:cubicBezTo>
                    <a:pt x="266" y="416"/>
                    <a:pt x="266" y="416"/>
                    <a:pt x="266" y="416"/>
                  </a:cubicBezTo>
                  <a:cubicBezTo>
                    <a:pt x="264" y="415"/>
                    <a:pt x="262" y="415"/>
                    <a:pt x="261" y="415"/>
                  </a:cubicBezTo>
                  <a:cubicBezTo>
                    <a:pt x="260" y="415"/>
                    <a:pt x="259" y="415"/>
                    <a:pt x="259" y="415"/>
                  </a:cubicBezTo>
                  <a:cubicBezTo>
                    <a:pt x="257" y="415"/>
                    <a:pt x="256" y="415"/>
                    <a:pt x="254" y="415"/>
                  </a:cubicBezTo>
                  <a:cubicBezTo>
                    <a:pt x="254" y="415"/>
                    <a:pt x="254" y="415"/>
                    <a:pt x="254" y="415"/>
                  </a:cubicBezTo>
                  <a:cubicBezTo>
                    <a:pt x="252" y="415"/>
                    <a:pt x="251" y="415"/>
                    <a:pt x="249" y="415"/>
                  </a:cubicBezTo>
                  <a:cubicBezTo>
                    <a:pt x="248" y="415"/>
                    <a:pt x="248" y="415"/>
                    <a:pt x="248" y="415"/>
                  </a:cubicBezTo>
                  <a:cubicBezTo>
                    <a:pt x="247" y="415"/>
                    <a:pt x="245" y="414"/>
                    <a:pt x="244" y="414"/>
                  </a:cubicBezTo>
                  <a:cubicBezTo>
                    <a:pt x="242" y="414"/>
                    <a:pt x="241" y="414"/>
                    <a:pt x="239" y="414"/>
                  </a:cubicBezTo>
                  <a:cubicBezTo>
                    <a:pt x="239" y="414"/>
                    <a:pt x="239" y="414"/>
                    <a:pt x="239" y="414"/>
                  </a:cubicBezTo>
                  <a:cubicBezTo>
                    <a:pt x="237" y="414"/>
                    <a:pt x="236" y="414"/>
                    <a:pt x="235" y="413"/>
                  </a:cubicBezTo>
                  <a:cubicBezTo>
                    <a:pt x="235" y="413"/>
                    <a:pt x="235" y="413"/>
                    <a:pt x="235" y="413"/>
                  </a:cubicBezTo>
                  <a:cubicBezTo>
                    <a:pt x="232" y="413"/>
                    <a:pt x="230" y="413"/>
                    <a:pt x="227" y="412"/>
                  </a:cubicBezTo>
                  <a:cubicBezTo>
                    <a:pt x="227" y="412"/>
                    <a:pt x="227" y="412"/>
                    <a:pt x="227" y="412"/>
                  </a:cubicBezTo>
                  <a:cubicBezTo>
                    <a:pt x="226" y="412"/>
                    <a:pt x="225" y="412"/>
                    <a:pt x="224" y="412"/>
                  </a:cubicBezTo>
                  <a:cubicBezTo>
                    <a:pt x="224" y="412"/>
                    <a:pt x="224" y="412"/>
                    <a:pt x="224" y="412"/>
                  </a:cubicBezTo>
                  <a:cubicBezTo>
                    <a:pt x="224" y="412"/>
                    <a:pt x="223" y="412"/>
                    <a:pt x="223" y="412"/>
                  </a:cubicBezTo>
                  <a:cubicBezTo>
                    <a:pt x="224" y="359"/>
                    <a:pt x="224" y="306"/>
                    <a:pt x="225" y="253"/>
                  </a:cubicBezTo>
                  <a:cubicBezTo>
                    <a:pt x="225" y="252"/>
                    <a:pt x="225" y="250"/>
                    <a:pt x="225" y="249"/>
                  </a:cubicBezTo>
                  <a:cubicBezTo>
                    <a:pt x="225" y="249"/>
                    <a:pt x="225" y="248"/>
                    <a:pt x="225" y="248"/>
                  </a:cubicBezTo>
                  <a:cubicBezTo>
                    <a:pt x="224" y="247"/>
                    <a:pt x="224" y="246"/>
                    <a:pt x="224" y="246"/>
                  </a:cubicBezTo>
                  <a:cubicBezTo>
                    <a:pt x="224" y="246"/>
                    <a:pt x="224" y="246"/>
                    <a:pt x="224" y="246"/>
                  </a:cubicBezTo>
                  <a:cubicBezTo>
                    <a:pt x="224" y="245"/>
                    <a:pt x="224" y="245"/>
                    <a:pt x="223" y="244"/>
                  </a:cubicBezTo>
                  <a:cubicBezTo>
                    <a:pt x="223" y="244"/>
                    <a:pt x="223" y="243"/>
                    <a:pt x="223" y="242"/>
                  </a:cubicBezTo>
                  <a:cubicBezTo>
                    <a:pt x="222" y="242"/>
                    <a:pt x="222" y="242"/>
                    <a:pt x="222" y="241"/>
                  </a:cubicBezTo>
                  <a:cubicBezTo>
                    <a:pt x="222" y="241"/>
                    <a:pt x="221" y="240"/>
                    <a:pt x="221" y="240"/>
                  </a:cubicBezTo>
                  <a:cubicBezTo>
                    <a:pt x="221" y="240"/>
                    <a:pt x="221" y="240"/>
                    <a:pt x="221" y="240"/>
                  </a:cubicBezTo>
                  <a:cubicBezTo>
                    <a:pt x="221" y="239"/>
                    <a:pt x="221" y="239"/>
                    <a:pt x="221" y="239"/>
                  </a:cubicBezTo>
                  <a:cubicBezTo>
                    <a:pt x="220" y="238"/>
                    <a:pt x="220" y="238"/>
                    <a:pt x="220" y="238"/>
                  </a:cubicBezTo>
                  <a:cubicBezTo>
                    <a:pt x="219" y="238"/>
                    <a:pt x="219" y="237"/>
                    <a:pt x="219" y="237"/>
                  </a:cubicBezTo>
                  <a:cubicBezTo>
                    <a:pt x="218" y="237"/>
                    <a:pt x="218" y="237"/>
                    <a:pt x="218" y="237"/>
                  </a:cubicBezTo>
                  <a:cubicBezTo>
                    <a:pt x="220" y="108"/>
                    <a:pt x="220" y="108"/>
                    <a:pt x="220" y="108"/>
                  </a:cubicBezTo>
                  <a:cubicBezTo>
                    <a:pt x="189" y="0"/>
                    <a:pt x="189" y="0"/>
                    <a:pt x="189" y="0"/>
                  </a:cubicBezTo>
                  <a:cubicBezTo>
                    <a:pt x="188" y="178"/>
                    <a:pt x="188" y="178"/>
                    <a:pt x="188" y="178"/>
                  </a:cubicBezTo>
                  <a:cubicBezTo>
                    <a:pt x="200" y="228"/>
                    <a:pt x="200" y="228"/>
                    <a:pt x="200" y="228"/>
                  </a:cubicBezTo>
                  <a:cubicBezTo>
                    <a:pt x="200" y="228"/>
                    <a:pt x="200" y="228"/>
                    <a:pt x="200" y="228"/>
                  </a:cubicBezTo>
                  <a:cubicBezTo>
                    <a:pt x="200" y="228"/>
                    <a:pt x="200" y="228"/>
                    <a:pt x="200" y="228"/>
                  </a:cubicBezTo>
                  <a:cubicBezTo>
                    <a:pt x="199" y="228"/>
                    <a:pt x="199" y="228"/>
                    <a:pt x="199" y="228"/>
                  </a:cubicBezTo>
                  <a:cubicBezTo>
                    <a:pt x="199" y="228"/>
                    <a:pt x="199" y="228"/>
                    <a:pt x="199" y="228"/>
                  </a:cubicBezTo>
                  <a:cubicBezTo>
                    <a:pt x="199" y="228"/>
                    <a:pt x="199" y="228"/>
                    <a:pt x="199" y="228"/>
                  </a:cubicBezTo>
                  <a:cubicBezTo>
                    <a:pt x="198" y="228"/>
                    <a:pt x="198" y="228"/>
                    <a:pt x="198" y="228"/>
                  </a:cubicBezTo>
                  <a:cubicBezTo>
                    <a:pt x="198" y="227"/>
                    <a:pt x="198" y="227"/>
                    <a:pt x="198" y="227"/>
                  </a:cubicBezTo>
                  <a:cubicBezTo>
                    <a:pt x="197" y="227"/>
                    <a:pt x="197" y="227"/>
                    <a:pt x="197" y="227"/>
                  </a:cubicBezTo>
                  <a:cubicBezTo>
                    <a:pt x="196" y="227"/>
                    <a:pt x="196" y="227"/>
                    <a:pt x="196" y="227"/>
                  </a:cubicBezTo>
                  <a:cubicBezTo>
                    <a:pt x="196" y="227"/>
                    <a:pt x="196" y="227"/>
                    <a:pt x="196" y="227"/>
                  </a:cubicBezTo>
                  <a:cubicBezTo>
                    <a:pt x="195" y="227"/>
                    <a:pt x="195" y="227"/>
                    <a:pt x="195" y="227"/>
                  </a:cubicBezTo>
                  <a:cubicBezTo>
                    <a:pt x="195" y="227"/>
                    <a:pt x="195" y="227"/>
                    <a:pt x="195" y="227"/>
                  </a:cubicBezTo>
                  <a:cubicBezTo>
                    <a:pt x="194" y="227"/>
                    <a:pt x="194" y="227"/>
                    <a:pt x="194" y="227"/>
                  </a:cubicBezTo>
                  <a:cubicBezTo>
                    <a:pt x="194" y="227"/>
                    <a:pt x="194" y="227"/>
                    <a:pt x="194" y="227"/>
                  </a:cubicBezTo>
                  <a:cubicBezTo>
                    <a:pt x="194" y="227"/>
                    <a:pt x="194" y="227"/>
                    <a:pt x="194" y="227"/>
                  </a:cubicBezTo>
                  <a:cubicBezTo>
                    <a:pt x="194" y="227"/>
                    <a:pt x="194" y="227"/>
                    <a:pt x="194" y="227"/>
                  </a:cubicBezTo>
                  <a:cubicBezTo>
                    <a:pt x="193" y="227"/>
                    <a:pt x="193" y="227"/>
                    <a:pt x="193" y="227"/>
                  </a:cubicBezTo>
                  <a:cubicBezTo>
                    <a:pt x="192" y="226"/>
                    <a:pt x="192" y="226"/>
                    <a:pt x="192" y="226"/>
                  </a:cubicBezTo>
                  <a:cubicBezTo>
                    <a:pt x="192" y="226"/>
                    <a:pt x="192" y="226"/>
                    <a:pt x="192" y="226"/>
                  </a:cubicBezTo>
                  <a:cubicBezTo>
                    <a:pt x="191" y="226"/>
                    <a:pt x="191" y="226"/>
                    <a:pt x="191" y="226"/>
                  </a:cubicBezTo>
                  <a:cubicBezTo>
                    <a:pt x="190" y="226"/>
                    <a:pt x="190" y="226"/>
                    <a:pt x="190" y="226"/>
                  </a:cubicBezTo>
                  <a:cubicBezTo>
                    <a:pt x="189" y="226"/>
                    <a:pt x="189" y="226"/>
                    <a:pt x="189" y="226"/>
                  </a:cubicBezTo>
                  <a:cubicBezTo>
                    <a:pt x="188" y="226"/>
                    <a:pt x="188" y="226"/>
                    <a:pt x="188" y="226"/>
                  </a:cubicBezTo>
                  <a:cubicBezTo>
                    <a:pt x="188" y="226"/>
                    <a:pt x="188" y="226"/>
                    <a:pt x="188" y="226"/>
                  </a:cubicBezTo>
                  <a:cubicBezTo>
                    <a:pt x="187" y="226"/>
                    <a:pt x="187" y="226"/>
                    <a:pt x="187" y="226"/>
                  </a:cubicBezTo>
                  <a:cubicBezTo>
                    <a:pt x="186" y="226"/>
                    <a:pt x="186" y="226"/>
                    <a:pt x="186" y="226"/>
                  </a:cubicBezTo>
                  <a:cubicBezTo>
                    <a:pt x="186" y="226"/>
                    <a:pt x="186" y="226"/>
                    <a:pt x="186" y="226"/>
                  </a:cubicBezTo>
                  <a:cubicBezTo>
                    <a:pt x="185" y="226"/>
                    <a:pt x="185" y="226"/>
                    <a:pt x="185" y="226"/>
                  </a:cubicBezTo>
                  <a:cubicBezTo>
                    <a:pt x="185" y="226"/>
                    <a:pt x="185" y="226"/>
                    <a:pt x="185" y="226"/>
                  </a:cubicBezTo>
                  <a:cubicBezTo>
                    <a:pt x="184" y="226"/>
                    <a:pt x="184" y="226"/>
                    <a:pt x="184" y="226"/>
                  </a:cubicBezTo>
                  <a:cubicBezTo>
                    <a:pt x="183" y="226"/>
                    <a:pt x="183" y="226"/>
                    <a:pt x="183" y="226"/>
                  </a:cubicBezTo>
                  <a:cubicBezTo>
                    <a:pt x="182" y="226"/>
                    <a:pt x="182" y="226"/>
                    <a:pt x="182" y="226"/>
                  </a:cubicBezTo>
                  <a:cubicBezTo>
                    <a:pt x="182" y="226"/>
                    <a:pt x="182" y="226"/>
                    <a:pt x="182" y="226"/>
                  </a:cubicBezTo>
                  <a:cubicBezTo>
                    <a:pt x="181" y="226"/>
                    <a:pt x="181" y="226"/>
                    <a:pt x="181" y="226"/>
                  </a:cubicBezTo>
                  <a:cubicBezTo>
                    <a:pt x="180" y="226"/>
                    <a:pt x="180" y="226"/>
                    <a:pt x="180" y="226"/>
                  </a:cubicBezTo>
                  <a:cubicBezTo>
                    <a:pt x="179" y="225"/>
                    <a:pt x="179" y="225"/>
                    <a:pt x="179" y="225"/>
                  </a:cubicBezTo>
                  <a:cubicBezTo>
                    <a:pt x="178" y="225"/>
                    <a:pt x="178" y="225"/>
                    <a:pt x="178" y="225"/>
                  </a:cubicBezTo>
                  <a:cubicBezTo>
                    <a:pt x="177" y="225"/>
                    <a:pt x="177" y="225"/>
                    <a:pt x="177" y="225"/>
                  </a:cubicBezTo>
                  <a:cubicBezTo>
                    <a:pt x="177" y="225"/>
                    <a:pt x="177" y="225"/>
                    <a:pt x="177" y="225"/>
                  </a:cubicBezTo>
                  <a:cubicBezTo>
                    <a:pt x="176" y="225"/>
                    <a:pt x="176" y="225"/>
                    <a:pt x="176" y="225"/>
                  </a:cubicBezTo>
                  <a:cubicBezTo>
                    <a:pt x="176" y="225"/>
                    <a:pt x="176" y="225"/>
                    <a:pt x="176" y="225"/>
                  </a:cubicBezTo>
                  <a:cubicBezTo>
                    <a:pt x="175" y="225"/>
                    <a:pt x="175" y="225"/>
                    <a:pt x="175" y="225"/>
                  </a:cubicBezTo>
                  <a:cubicBezTo>
                    <a:pt x="175" y="226"/>
                    <a:pt x="175" y="226"/>
                    <a:pt x="175" y="226"/>
                  </a:cubicBezTo>
                  <a:cubicBezTo>
                    <a:pt x="174" y="226"/>
                    <a:pt x="174" y="226"/>
                    <a:pt x="174" y="226"/>
                  </a:cubicBezTo>
                  <a:cubicBezTo>
                    <a:pt x="174" y="226"/>
                    <a:pt x="173" y="226"/>
                    <a:pt x="173" y="226"/>
                  </a:cubicBezTo>
                  <a:cubicBezTo>
                    <a:pt x="173" y="226"/>
                    <a:pt x="172" y="226"/>
                    <a:pt x="172" y="226"/>
                  </a:cubicBezTo>
                  <a:cubicBezTo>
                    <a:pt x="171" y="226"/>
                    <a:pt x="171" y="226"/>
                    <a:pt x="171" y="226"/>
                  </a:cubicBezTo>
                  <a:cubicBezTo>
                    <a:pt x="170" y="226"/>
                    <a:pt x="170" y="226"/>
                    <a:pt x="169" y="226"/>
                  </a:cubicBezTo>
                  <a:cubicBezTo>
                    <a:pt x="169" y="226"/>
                    <a:pt x="168" y="226"/>
                    <a:pt x="168" y="226"/>
                  </a:cubicBezTo>
                  <a:cubicBezTo>
                    <a:pt x="168" y="226"/>
                    <a:pt x="167" y="226"/>
                    <a:pt x="167" y="226"/>
                  </a:cubicBezTo>
                  <a:cubicBezTo>
                    <a:pt x="167" y="226"/>
                    <a:pt x="167" y="226"/>
                    <a:pt x="167" y="226"/>
                  </a:cubicBezTo>
                  <a:cubicBezTo>
                    <a:pt x="167" y="226"/>
                    <a:pt x="167" y="226"/>
                    <a:pt x="167" y="226"/>
                  </a:cubicBezTo>
                  <a:cubicBezTo>
                    <a:pt x="166" y="226"/>
                    <a:pt x="166" y="226"/>
                    <a:pt x="165" y="226"/>
                  </a:cubicBezTo>
                  <a:cubicBezTo>
                    <a:pt x="165" y="226"/>
                    <a:pt x="164" y="226"/>
                    <a:pt x="164" y="226"/>
                  </a:cubicBezTo>
                  <a:cubicBezTo>
                    <a:pt x="163" y="226"/>
                    <a:pt x="163" y="226"/>
                    <a:pt x="162" y="226"/>
                  </a:cubicBezTo>
                  <a:cubicBezTo>
                    <a:pt x="162" y="226"/>
                    <a:pt x="162" y="226"/>
                    <a:pt x="162" y="226"/>
                  </a:cubicBezTo>
                  <a:cubicBezTo>
                    <a:pt x="162" y="226"/>
                    <a:pt x="162" y="226"/>
                    <a:pt x="162" y="226"/>
                  </a:cubicBezTo>
                  <a:cubicBezTo>
                    <a:pt x="162" y="226"/>
                    <a:pt x="162" y="226"/>
                    <a:pt x="162" y="226"/>
                  </a:cubicBezTo>
                  <a:cubicBezTo>
                    <a:pt x="161" y="226"/>
                    <a:pt x="161" y="226"/>
                    <a:pt x="160" y="226"/>
                  </a:cubicBezTo>
                  <a:cubicBezTo>
                    <a:pt x="160" y="227"/>
                    <a:pt x="159" y="227"/>
                    <a:pt x="159" y="227"/>
                  </a:cubicBezTo>
                  <a:cubicBezTo>
                    <a:pt x="158" y="227"/>
                    <a:pt x="158" y="227"/>
                    <a:pt x="157" y="227"/>
                  </a:cubicBezTo>
                  <a:cubicBezTo>
                    <a:pt x="155" y="227"/>
                    <a:pt x="153" y="227"/>
                    <a:pt x="151" y="228"/>
                  </a:cubicBezTo>
                  <a:cubicBezTo>
                    <a:pt x="150" y="228"/>
                    <a:pt x="148" y="228"/>
                    <a:pt x="147" y="228"/>
                  </a:cubicBezTo>
                  <a:cubicBezTo>
                    <a:pt x="144" y="229"/>
                    <a:pt x="141" y="229"/>
                    <a:pt x="139" y="229"/>
                  </a:cubicBezTo>
                  <a:cubicBezTo>
                    <a:pt x="138" y="229"/>
                    <a:pt x="138" y="229"/>
                    <a:pt x="137" y="229"/>
                  </a:cubicBezTo>
                  <a:cubicBezTo>
                    <a:pt x="134" y="230"/>
                    <a:pt x="131" y="230"/>
                    <a:pt x="128" y="230"/>
                  </a:cubicBezTo>
                  <a:cubicBezTo>
                    <a:pt x="128" y="230"/>
                    <a:pt x="128" y="230"/>
                    <a:pt x="128" y="230"/>
                  </a:cubicBezTo>
                  <a:cubicBezTo>
                    <a:pt x="125" y="230"/>
                    <a:pt x="121" y="231"/>
                    <a:pt x="118" y="231"/>
                  </a:cubicBezTo>
                  <a:cubicBezTo>
                    <a:pt x="115" y="231"/>
                    <a:pt x="112" y="231"/>
                    <a:pt x="109" y="230"/>
                  </a:cubicBezTo>
                  <a:cubicBezTo>
                    <a:pt x="109" y="230"/>
                    <a:pt x="109" y="230"/>
                    <a:pt x="109" y="230"/>
                  </a:cubicBezTo>
                  <a:cubicBezTo>
                    <a:pt x="106" y="230"/>
                    <a:pt x="104" y="230"/>
                    <a:pt x="101" y="230"/>
                  </a:cubicBezTo>
                  <a:cubicBezTo>
                    <a:pt x="100" y="230"/>
                    <a:pt x="100" y="230"/>
                    <a:pt x="100" y="230"/>
                  </a:cubicBezTo>
                  <a:cubicBezTo>
                    <a:pt x="97" y="229"/>
                    <a:pt x="94" y="229"/>
                    <a:pt x="91" y="229"/>
                  </a:cubicBezTo>
                  <a:cubicBezTo>
                    <a:pt x="91" y="229"/>
                    <a:pt x="91" y="229"/>
                    <a:pt x="91" y="229"/>
                  </a:cubicBezTo>
                  <a:cubicBezTo>
                    <a:pt x="88" y="228"/>
                    <a:pt x="85" y="227"/>
                    <a:pt x="81" y="227"/>
                  </a:cubicBezTo>
                  <a:cubicBezTo>
                    <a:pt x="81" y="227"/>
                    <a:pt x="81" y="227"/>
                    <a:pt x="81" y="227"/>
                  </a:cubicBezTo>
                  <a:cubicBezTo>
                    <a:pt x="79" y="226"/>
                    <a:pt x="78" y="226"/>
                    <a:pt x="76" y="225"/>
                  </a:cubicBezTo>
                  <a:cubicBezTo>
                    <a:pt x="76" y="225"/>
                    <a:pt x="76" y="225"/>
                    <a:pt x="76" y="225"/>
                  </a:cubicBezTo>
                  <a:cubicBezTo>
                    <a:pt x="74" y="225"/>
                    <a:pt x="72" y="225"/>
                    <a:pt x="71" y="224"/>
                  </a:cubicBezTo>
                  <a:cubicBezTo>
                    <a:pt x="70" y="224"/>
                    <a:pt x="70" y="224"/>
                    <a:pt x="70" y="224"/>
                  </a:cubicBezTo>
                  <a:cubicBezTo>
                    <a:pt x="67" y="223"/>
                    <a:pt x="63" y="222"/>
                    <a:pt x="59" y="221"/>
                  </a:cubicBezTo>
                  <a:cubicBezTo>
                    <a:pt x="59" y="221"/>
                    <a:pt x="59" y="221"/>
                    <a:pt x="59" y="221"/>
                  </a:cubicBezTo>
                  <a:cubicBezTo>
                    <a:pt x="57" y="220"/>
                    <a:pt x="55" y="219"/>
                    <a:pt x="53" y="219"/>
                  </a:cubicBezTo>
                  <a:cubicBezTo>
                    <a:pt x="52" y="218"/>
                    <a:pt x="52" y="218"/>
                    <a:pt x="52" y="218"/>
                  </a:cubicBezTo>
                  <a:cubicBezTo>
                    <a:pt x="50" y="218"/>
                    <a:pt x="48" y="217"/>
                    <a:pt x="46" y="216"/>
                  </a:cubicBezTo>
                  <a:cubicBezTo>
                    <a:pt x="46" y="216"/>
                    <a:pt x="46" y="216"/>
                    <a:pt x="46" y="216"/>
                  </a:cubicBezTo>
                  <a:cubicBezTo>
                    <a:pt x="44" y="216"/>
                    <a:pt x="42" y="215"/>
                    <a:pt x="40" y="214"/>
                  </a:cubicBezTo>
                  <a:cubicBezTo>
                    <a:pt x="40" y="214"/>
                    <a:pt x="39" y="214"/>
                    <a:pt x="39" y="213"/>
                  </a:cubicBezTo>
                  <a:cubicBezTo>
                    <a:pt x="37" y="213"/>
                    <a:pt x="35" y="212"/>
                    <a:pt x="33" y="211"/>
                  </a:cubicBezTo>
                  <a:cubicBezTo>
                    <a:pt x="32" y="211"/>
                    <a:pt x="31" y="210"/>
                    <a:pt x="30" y="210"/>
                  </a:cubicBezTo>
                  <a:cubicBezTo>
                    <a:pt x="29" y="209"/>
                    <a:pt x="28" y="209"/>
                    <a:pt x="28" y="209"/>
                  </a:cubicBezTo>
                  <a:cubicBezTo>
                    <a:pt x="27" y="208"/>
                    <a:pt x="26" y="208"/>
                    <a:pt x="26" y="208"/>
                  </a:cubicBezTo>
                  <a:cubicBezTo>
                    <a:pt x="25" y="207"/>
                    <a:pt x="24" y="207"/>
                    <a:pt x="24" y="207"/>
                  </a:cubicBezTo>
                  <a:cubicBezTo>
                    <a:pt x="23" y="206"/>
                    <a:pt x="23" y="206"/>
                    <a:pt x="22" y="206"/>
                  </a:cubicBezTo>
                  <a:cubicBezTo>
                    <a:pt x="22" y="205"/>
                    <a:pt x="21" y="205"/>
                    <a:pt x="20" y="205"/>
                  </a:cubicBezTo>
                  <a:cubicBezTo>
                    <a:pt x="20" y="204"/>
                    <a:pt x="19" y="204"/>
                    <a:pt x="19" y="204"/>
                  </a:cubicBezTo>
                  <a:cubicBezTo>
                    <a:pt x="18" y="203"/>
                    <a:pt x="18" y="203"/>
                    <a:pt x="17" y="203"/>
                  </a:cubicBezTo>
                  <a:cubicBezTo>
                    <a:pt x="17" y="202"/>
                    <a:pt x="16" y="202"/>
                    <a:pt x="16" y="202"/>
                  </a:cubicBezTo>
                  <a:cubicBezTo>
                    <a:pt x="15" y="201"/>
                    <a:pt x="15" y="201"/>
                    <a:pt x="14" y="201"/>
                  </a:cubicBezTo>
                  <a:cubicBezTo>
                    <a:pt x="14" y="200"/>
                    <a:pt x="14" y="200"/>
                    <a:pt x="13" y="200"/>
                  </a:cubicBezTo>
                  <a:cubicBezTo>
                    <a:pt x="13" y="199"/>
                    <a:pt x="12" y="199"/>
                    <a:pt x="12" y="199"/>
                  </a:cubicBezTo>
                  <a:cubicBezTo>
                    <a:pt x="11" y="198"/>
                    <a:pt x="11" y="198"/>
                    <a:pt x="11" y="197"/>
                  </a:cubicBezTo>
                  <a:cubicBezTo>
                    <a:pt x="10" y="196"/>
                    <a:pt x="10" y="196"/>
                    <a:pt x="10" y="196"/>
                  </a:cubicBezTo>
                  <a:cubicBezTo>
                    <a:pt x="9" y="196"/>
                    <a:pt x="9" y="196"/>
                    <a:pt x="8" y="195"/>
                  </a:cubicBezTo>
                  <a:cubicBezTo>
                    <a:pt x="8" y="194"/>
                    <a:pt x="8" y="194"/>
                    <a:pt x="8" y="194"/>
                  </a:cubicBezTo>
                  <a:cubicBezTo>
                    <a:pt x="7" y="194"/>
                    <a:pt x="7" y="193"/>
                    <a:pt x="7" y="193"/>
                  </a:cubicBezTo>
                  <a:cubicBezTo>
                    <a:pt x="6" y="192"/>
                    <a:pt x="6" y="192"/>
                    <a:pt x="6" y="192"/>
                  </a:cubicBezTo>
                  <a:cubicBezTo>
                    <a:pt x="6" y="192"/>
                    <a:pt x="5" y="191"/>
                    <a:pt x="5" y="191"/>
                  </a:cubicBezTo>
                  <a:cubicBezTo>
                    <a:pt x="4" y="190"/>
                    <a:pt x="4" y="190"/>
                    <a:pt x="4" y="190"/>
                  </a:cubicBezTo>
                  <a:cubicBezTo>
                    <a:pt x="4" y="189"/>
                    <a:pt x="4" y="189"/>
                    <a:pt x="4" y="188"/>
                  </a:cubicBezTo>
                  <a:cubicBezTo>
                    <a:pt x="3" y="187"/>
                    <a:pt x="3" y="187"/>
                    <a:pt x="3" y="187"/>
                  </a:cubicBezTo>
                  <a:cubicBezTo>
                    <a:pt x="3" y="187"/>
                    <a:pt x="3" y="187"/>
                    <a:pt x="3" y="186"/>
                  </a:cubicBezTo>
                  <a:cubicBezTo>
                    <a:pt x="2" y="185"/>
                    <a:pt x="2" y="185"/>
                    <a:pt x="2" y="185"/>
                  </a:cubicBezTo>
                  <a:cubicBezTo>
                    <a:pt x="2" y="185"/>
                    <a:pt x="2" y="185"/>
                    <a:pt x="2" y="185"/>
                  </a:cubicBezTo>
                  <a:cubicBezTo>
                    <a:pt x="1" y="183"/>
                    <a:pt x="1" y="182"/>
                    <a:pt x="1" y="181"/>
                  </a:cubicBezTo>
                  <a:cubicBezTo>
                    <a:pt x="1" y="180"/>
                    <a:pt x="1" y="180"/>
                    <a:pt x="1" y="180"/>
                  </a:cubicBezTo>
                  <a:cubicBezTo>
                    <a:pt x="1" y="179"/>
                    <a:pt x="0" y="177"/>
                    <a:pt x="0" y="176"/>
                  </a:cubicBezTo>
                  <a:cubicBezTo>
                    <a:pt x="1" y="239"/>
                    <a:pt x="1" y="303"/>
                    <a:pt x="2" y="366"/>
                  </a:cubicBezTo>
                  <a:cubicBezTo>
                    <a:pt x="2" y="368"/>
                    <a:pt x="2" y="369"/>
                    <a:pt x="2" y="371"/>
                  </a:cubicBezTo>
                  <a:cubicBezTo>
                    <a:pt x="2" y="371"/>
                    <a:pt x="2" y="371"/>
                    <a:pt x="2" y="371"/>
                  </a:cubicBezTo>
                  <a:cubicBezTo>
                    <a:pt x="3" y="373"/>
                    <a:pt x="3" y="374"/>
                    <a:pt x="3" y="376"/>
                  </a:cubicBezTo>
                  <a:cubicBezTo>
                    <a:pt x="4" y="376"/>
                    <a:pt x="4" y="376"/>
                    <a:pt x="4" y="376"/>
                  </a:cubicBezTo>
                  <a:cubicBezTo>
                    <a:pt x="4" y="376"/>
                    <a:pt x="4" y="376"/>
                    <a:pt x="4" y="376"/>
                  </a:cubicBezTo>
                  <a:cubicBezTo>
                    <a:pt x="4" y="376"/>
                    <a:pt x="4" y="376"/>
                    <a:pt x="4" y="376"/>
                  </a:cubicBezTo>
                  <a:cubicBezTo>
                    <a:pt x="4" y="377"/>
                    <a:pt x="4" y="377"/>
                    <a:pt x="4" y="377"/>
                  </a:cubicBezTo>
                  <a:cubicBezTo>
                    <a:pt x="4" y="378"/>
                    <a:pt x="4" y="378"/>
                    <a:pt x="5" y="378"/>
                  </a:cubicBezTo>
                  <a:cubicBezTo>
                    <a:pt x="5" y="379"/>
                    <a:pt x="5" y="379"/>
                    <a:pt x="5" y="380"/>
                  </a:cubicBezTo>
                  <a:cubicBezTo>
                    <a:pt x="5" y="380"/>
                    <a:pt x="6" y="380"/>
                    <a:pt x="6" y="381"/>
                  </a:cubicBezTo>
                  <a:cubicBezTo>
                    <a:pt x="6" y="381"/>
                    <a:pt x="6" y="382"/>
                    <a:pt x="6" y="382"/>
                  </a:cubicBezTo>
                  <a:cubicBezTo>
                    <a:pt x="7" y="382"/>
                    <a:pt x="7" y="383"/>
                    <a:pt x="7" y="383"/>
                  </a:cubicBezTo>
                  <a:cubicBezTo>
                    <a:pt x="8" y="384"/>
                    <a:pt x="8" y="384"/>
                    <a:pt x="8" y="384"/>
                  </a:cubicBezTo>
                  <a:cubicBezTo>
                    <a:pt x="9" y="385"/>
                    <a:pt x="9" y="385"/>
                    <a:pt x="9" y="385"/>
                  </a:cubicBezTo>
                  <a:cubicBezTo>
                    <a:pt x="9" y="386"/>
                    <a:pt x="9" y="386"/>
                    <a:pt x="9" y="386"/>
                  </a:cubicBezTo>
                  <a:cubicBezTo>
                    <a:pt x="9" y="386"/>
                    <a:pt x="9" y="386"/>
                    <a:pt x="9" y="386"/>
                  </a:cubicBezTo>
                  <a:cubicBezTo>
                    <a:pt x="10" y="387"/>
                    <a:pt x="10" y="387"/>
                    <a:pt x="10" y="387"/>
                  </a:cubicBezTo>
                  <a:cubicBezTo>
                    <a:pt x="10" y="387"/>
                    <a:pt x="11" y="388"/>
                    <a:pt x="11" y="388"/>
                  </a:cubicBezTo>
                  <a:cubicBezTo>
                    <a:pt x="12" y="389"/>
                    <a:pt x="12" y="389"/>
                    <a:pt x="12" y="389"/>
                  </a:cubicBezTo>
                  <a:cubicBezTo>
                    <a:pt x="12" y="389"/>
                    <a:pt x="13" y="390"/>
                    <a:pt x="13" y="390"/>
                  </a:cubicBezTo>
                  <a:cubicBezTo>
                    <a:pt x="14" y="391"/>
                    <a:pt x="14" y="391"/>
                    <a:pt x="14" y="391"/>
                  </a:cubicBezTo>
                  <a:cubicBezTo>
                    <a:pt x="15" y="392"/>
                    <a:pt x="15" y="392"/>
                    <a:pt x="16" y="393"/>
                  </a:cubicBezTo>
                  <a:cubicBezTo>
                    <a:pt x="16" y="393"/>
                    <a:pt x="17" y="393"/>
                    <a:pt x="17" y="394"/>
                  </a:cubicBezTo>
                  <a:cubicBezTo>
                    <a:pt x="18" y="394"/>
                    <a:pt x="18" y="394"/>
                    <a:pt x="18" y="394"/>
                  </a:cubicBezTo>
                  <a:cubicBezTo>
                    <a:pt x="19" y="395"/>
                    <a:pt x="19" y="395"/>
                    <a:pt x="19" y="395"/>
                  </a:cubicBezTo>
                  <a:cubicBezTo>
                    <a:pt x="19" y="395"/>
                    <a:pt x="19" y="395"/>
                    <a:pt x="19" y="395"/>
                  </a:cubicBezTo>
                  <a:cubicBezTo>
                    <a:pt x="20" y="396"/>
                    <a:pt x="20" y="396"/>
                    <a:pt x="20" y="396"/>
                  </a:cubicBezTo>
                  <a:cubicBezTo>
                    <a:pt x="20" y="396"/>
                    <a:pt x="21" y="397"/>
                    <a:pt x="22" y="397"/>
                  </a:cubicBezTo>
                  <a:cubicBezTo>
                    <a:pt x="22" y="397"/>
                    <a:pt x="23" y="398"/>
                    <a:pt x="23" y="398"/>
                  </a:cubicBezTo>
                  <a:cubicBezTo>
                    <a:pt x="24" y="398"/>
                    <a:pt x="24" y="399"/>
                    <a:pt x="25" y="399"/>
                  </a:cubicBezTo>
                  <a:cubicBezTo>
                    <a:pt x="26" y="399"/>
                    <a:pt x="26" y="400"/>
                    <a:pt x="27" y="400"/>
                  </a:cubicBezTo>
                  <a:cubicBezTo>
                    <a:pt x="27" y="400"/>
                    <a:pt x="28" y="401"/>
                    <a:pt x="29" y="401"/>
                  </a:cubicBezTo>
                  <a:cubicBezTo>
                    <a:pt x="29" y="401"/>
                    <a:pt x="30" y="402"/>
                    <a:pt x="30" y="402"/>
                  </a:cubicBezTo>
                  <a:cubicBezTo>
                    <a:pt x="31" y="402"/>
                    <a:pt x="31" y="402"/>
                    <a:pt x="31" y="402"/>
                  </a:cubicBezTo>
                  <a:cubicBezTo>
                    <a:pt x="32" y="403"/>
                    <a:pt x="32" y="403"/>
                    <a:pt x="32" y="403"/>
                  </a:cubicBezTo>
                  <a:cubicBezTo>
                    <a:pt x="33" y="403"/>
                    <a:pt x="33" y="403"/>
                    <a:pt x="33" y="403"/>
                  </a:cubicBezTo>
                  <a:cubicBezTo>
                    <a:pt x="33" y="403"/>
                    <a:pt x="33" y="403"/>
                    <a:pt x="33" y="403"/>
                  </a:cubicBezTo>
                  <a:cubicBezTo>
                    <a:pt x="34" y="404"/>
                    <a:pt x="34" y="404"/>
                    <a:pt x="34" y="404"/>
                  </a:cubicBezTo>
                  <a:cubicBezTo>
                    <a:pt x="35" y="404"/>
                    <a:pt x="37" y="405"/>
                    <a:pt x="38" y="406"/>
                  </a:cubicBezTo>
                  <a:cubicBezTo>
                    <a:pt x="39" y="406"/>
                    <a:pt x="39" y="406"/>
                    <a:pt x="40" y="406"/>
                  </a:cubicBezTo>
                  <a:cubicBezTo>
                    <a:pt x="40" y="407"/>
                    <a:pt x="41" y="407"/>
                    <a:pt x="41" y="407"/>
                  </a:cubicBezTo>
                  <a:cubicBezTo>
                    <a:pt x="42" y="407"/>
                    <a:pt x="42" y="407"/>
                    <a:pt x="43" y="408"/>
                  </a:cubicBezTo>
                  <a:cubicBezTo>
                    <a:pt x="44" y="408"/>
                    <a:pt x="45" y="409"/>
                    <a:pt x="47" y="409"/>
                  </a:cubicBezTo>
                  <a:cubicBezTo>
                    <a:pt x="47" y="409"/>
                    <a:pt x="47" y="409"/>
                    <a:pt x="47" y="409"/>
                  </a:cubicBezTo>
                  <a:cubicBezTo>
                    <a:pt x="47" y="409"/>
                    <a:pt x="47" y="409"/>
                    <a:pt x="47" y="409"/>
                  </a:cubicBezTo>
                  <a:cubicBezTo>
                    <a:pt x="48" y="410"/>
                    <a:pt x="50" y="410"/>
                    <a:pt x="51" y="411"/>
                  </a:cubicBezTo>
                  <a:cubicBezTo>
                    <a:pt x="52" y="411"/>
                    <a:pt x="52" y="411"/>
                    <a:pt x="52" y="412"/>
                  </a:cubicBezTo>
                  <a:cubicBezTo>
                    <a:pt x="53" y="412"/>
                    <a:pt x="53" y="412"/>
                    <a:pt x="54" y="412"/>
                  </a:cubicBezTo>
                  <a:cubicBezTo>
                    <a:pt x="55" y="412"/>
                    <a:pt x="55" y="412"/>
                    <a:pt x="55" y="412"/>
                  </a:cubicBezTo>
                  <a:cubicBezTo>
                    <a:pt x="56" y="413"/>
                    <a:pt x="57" y="413"/>
                    <a:pt x="58" y="414"/>
                  </a:cubicBezTo>
                  <a:cubicBezTo>
                    <a:pt x="59" y="414"/>
                    <a:pt x="59" y="414"/>
                    <a:pt x="59" y="414"/>
                  </a:cubicBezTo>
                  <a:cubicBezTo>
                    <a:pt x="59" y="414"/>
                    <a:pt x="59" y="414"/>
                    <a:pt x="59" y="414"/>
                  </a:cubicBezTo>
                  <a:cubicBezTo>
                    <a:pt x="60" y="414"/>
                    <a:pt x="60" y="414"/>
                    <a:pt x="60" y="414"/>
                  </a:cubicBezTo>
                  <a:cubicBezTo>
                    <a:pt x="60" y="414"/>
                    <a:pt x="61" y="415"/>
                    <a:pt x="62" y="415"/>
                  </a:cubicBezTo>
                  <a:cubicBezTo>
                    <a:pt x="63" y="415"/>
                    <a:pt x="64" y="416"/>
                    <a:pt x="65" y="416"/>
                  </a:cubicBezTo>
                  <a:cubicBezTo>
                    <a:pt x="65" y="416"/>
                    <a:pt x="65" y="416"/>
                    <a:pt x="65" y="416"/>
                  </a:cubicBezTo>
                  <a:cubicBezTo>
                    <a:pt x="65" y="416"/>
                    <a:pt x="65" y="416"/>
                    <a:pt x="65" y="416"/>
                  </a:cubicBezTo>
                  <a:cubicBezTo>
                    <a:pt x="66" y="416"/>
                    <a:pt x="67" y="417"/>
                    <a:pt x="68" y="417"/>
                  </a:cubicBezTo>
                  <a:cubicBezTo>
                    <a:pt x="68" y="417"/>
                    <a:pt x="69" y="417"/>
                    <a:pt x="70" y="418"/>
                  </a:cubicBezTo>
                  <a:cubicBezTo>
                    <a:pt x="70" y="418"/>
                    <a:pt x="70" y="418"/>
                    <a:pt x="70" y="418"/>
                  </a:cubicBezTo>
                  <a:cubicBezTo>
                    <a:pt x="71" y="418"/>
                    <a:pt x="71" y="418"/>
                    <a:pt x="71" y="418"/>
                  </a:cubicBezTo>
                  <a:cubicBezTo>
                    <a:pt x="71" y="418"/>
                    <a:pt x="72" y="418"/>
                    <a:pt x="72" y="418"/>
                  </a:cubicBezTo>
                  <a:cubicBezTo>
                    <a:pt x="73" y="418"/>
                    <a:pt x="74" y="419"/>
                    <a:pt x="75" y="419"/>
                  </a:cubicBezTo>
                  <a:cubicBezTo>
                    <a:pt x="76" y="419"/>
                    <a:pt x="76" y="419"/>
                    <a:pt x="76" y="419"/>
                  </a:cubicBezTo>
                  <a:cubicBezTo>
                    <a:pt x="76" y="419"/>
                    <a:pt x="76" y="419"/>
                    <a:pt x="76" y="419"/>
                  </a:cubicBezTo>
                  <a:cubicBezTo>
                    <a:pt x="77" y="419"/>
                    <a:pt x="77" y="419"/>
                    <a:pt x="77" y="419"/>
                  </a:cubicBezTo>
                  <a:cubicBezTo>
                    <a:pt x="77" y="420"/>
                    <a:pt x="78" y="420"/>
                    <a:pt x="79" y="420"/>
                  </a:cubicBezTo>
                  <a:cubicBezTo>
                    <a:pt x="79" y="420"/>
                    <a:pt x="80" y="420"/>
                    <a:pt x="81" y="420"/>
                  </a:cubicBezTo>
                  <a:cubicBezTo>
                    <a:pt x="81" y="420"/>
                    <a:pt x="81" y="420"/>
                    <a:pt x="81" y="420"/>
                  </a:cubicBezTo>
                  <a:cubicBezTo>
                    <a:pt x="81" y="421"/>
                    <a:pt x="81" y="421"/>
                    <a:pt x="81" y="421"/>
                  </a:cubicBezTo>
                  <a:cubicBezTo>
                    <a:pt x="81" y="421"/>
                    <a:pt x="81" y="421"/>
                    <a:pt x="81" y="421"/>
                  </a:cubicBezTo>
                  <a:cubicBezTo>
                    <a:pt x="82" y="421"/>
                    <a:pt x="82" y="421"/>
                    <a:pt x="82" y="421"/>
                  </a:cubicBezTo>
                  <a:cubicBezTo>
                    <a:pt x="83" y="421"/>
                    <a:pt x="83" y="421"/>
                    <a:pt x="84" y="421"/>
                  </a:cubicBezTo>
                  <a:cubicBezTo>
                    <a:pt x="85" y="421"/>
                    <a:pt x="85" y="421"/>
                    <a:pt x="86" y="422"/>
                  </a:cubicBezTo>
                  <a:cubicBezTo>
                    <a:pt x="86" y="422"/>
                    <a:pt x="87" y="422"/>
                    <a:pt x="87" y="422"/>
                  </a:cubicBezTo>
                  <a:cubicBezTo>
                    <a:pt x="88" y="422"/>
                    <a:pt x="88" y="422"/>
                    <a:pt x="89" y="422"/>
                  </a:cubicBezTo>
                  <a:cubicBezTo>
                    <a:pt x="89" y="422"/>
                    <a:pt x="90" y="422"/>
                    <a:pt x="90" y="422"/>
                  </a:cubicBezTo>
                  <a:cubicBezTo>
                    <a:pt x="91" y="423"/>
                    <a:pt x="91" y="423"/>
                    <a:pt x="91" y="423"/>
                  </a:cubicBezTo>
                  <a:cubicBezTo>
                    <a:pt x="91" y="423"/>
                    <a:pt x="91" y="423"/>
                    <a:pt x="91" y="423"/>
                  </a:cubicBezTo>
                  <a:cubicBezTo>
                    <a:pt x="92" y="423"/>
                    <a:pt x="92" y="423"/>
                    <a:pt x="92" y="423"/>
                  </a:cubicBezTo>
                  <a:cubicBezTo>
                    <a:pt x="92" y="423"/>
                    <a:pt x="93" y="423"/>
                    <a:pt x="93" y="423"/>
                  </a:cubicBezTo>
                  <a:cubicBezTo>
                    <a:pt x="93" y="423"/>
                    <a:pt x="94" y="423"/>
                    <a:pt x="94" y="423"/>
                  </a:cubicBezTo>
                  <a:cubicBezTo>
                    <a:pt x="95" y="423"/>
                    <a:pt x="95" y="423"/>
                    <a:pt x="96" y="423"/>
                  </a:cubicBezTo>
                  <a:cubicBezTo>
                    <a:pt x="96" y="423"/>
                    <a:pt x="97" y="423"/>
                    <a:pt x="97" y="423"/>
                  </a:cubicBezTo>
                  <a:cubicBezTo>
                    <a:pt x="97" y="424"/>
                    <a:pt x="98" y="424"/>
                    <a:pt x="98" y="424"/>
                  </a:cubicBezTo>
                  <a:cubicBezTo>
                    <a:pt x="99" y="424"/>
                    <a:pt x="99" y="424"/>
                    <a:pt x="100" y="424"/>
                  </a:cubicBezTo>
                  <a:cubicBezTo>
                    <a:pt x="100" y="424"/>
                    <a:pt x="100" y="424"/>
                    <a:pt x="100" y="424"/>
                  </a:cubicBezTo>
                  <a:cubicBezTo>
                    <a:pt x="100" y="424"/>
                    <a:pt x="100" y="424"/>
                    <a:pt x="100" y="424"/>
                  </a:cubicBezTo>
                  <a:cubicBezTo>
                    <a:pt x="100" y="424"/>
                    <a:pt x="100" y="424"/>
                    <a:pt x="100" y="424"/>
                  </a:cubicBezTo>
                  <a:cubicBezTo>
                    <a:pt x="101" y="424"/>
                    <a:pt x="101" y="424"/>
                    <a:pt x="101" y="424"/>
                  </a:cubicBezTo>
                  <a:cubicBezTo>
                    <a:pt x="101" y="424"/>
                    <a:pt x="102" y="424"/>
                    <a:pt x="102" y="424"/>
                  </a:cubicBezTo>
                  <a:cubicBezTo>
                    <a:pt x="102" y="424"/>
                    <a:pt x="103" y="424"/>
                    <a:pt x="103" y="424"/>
                  </a:cubicBezTo>
                  <a:cubicBezTo>
                    <a:pt x="104" y="424"/>
                    <a:pt x="104" y="424"/>
                    <a:pt x="104" y="424"/>
                  </a:cubicBezTo>
                  <a:cubicBezTo>
                    <a:pt x="105" y="424"/>
                    <a:pt x="105" y="424"/>
                    <a:pt x="106" y="424"/>
                  </a:cubicBezTo>
                  <a:cubicBezTo>
                    <a:pt x="106" y="424"/>
                    <a:pt x="107" y="424"/>
                    <a:pt x="107" y="424"/>
                  </a:cubicBezTo>
                  <a:cubicBezTo>
                    <a:pt x="107" y="425"/>
                    <a:pt x="108" y="425"/>
                    <a:pt x="108" y="425"/>
                  </a:cubicBezTo>
                  <a:cubicBezTo>
                    <a:pt x="109" y="425"/>
                    <a:pt x="109" y="425"/>
                    <a:pt x="109" y="425"/>
                  </a:cubicBezTo>
                  <a:cubicBezTo>
                    <a:pt x="109" y="425"/>
                    <a:pt x="109" y="425"/>
                    <a:pt x="109" y="425"/>
                  </a:cubicBezTo>
                  <a:cubicBezTo>
                    <a:pt x="109" y="425"/>
                    <a:pt x="109" y="425"/>
                    <a:pt x="109" y="425"/>
                  </a:cubicBezTo>
                  <a:cubicBezTo>
                    <a:pt x="110" y="425"/>
                    <a:pt x="110" y="425"/>
                    <a:pt x="111" y="425"/>
                  </a:cubicBezTo>
                  <a:cubicBezTo>
                    <a:pt x="111" y="425"/>
                    <a:pt x="111" y="425"/>
                    <a:pt x="112" y="425"/>
                  </a:cubicBezTo>
                  <a:cubicBezTo>
                    <a:pt x="112" y="425"/>
                    <a:pt x="113" y="425"/>
                    <a:pt x="113" y="425"/>
                  </a:cubicBezTo>
                  <a:cubicBezTo>
                    <a:pt x="113" y="425"/>
                    <a:pt x="114" y="425"/>
                    <a:pt x="114" y="425"/>
                  </a:cubicBezTo>
                  <a:cubicBezTo>
                    <a:pt x="115" y="425"/>
                    <a:pt x="115" y="425"/>
                    <a:pt x="115" y="425"/>
                  </a:cubicBezTo>
                  <a:cubicBezTo>
                    <a:pt x="116" y="425"/>
                    <a:pt x="116" y="425"/>
                    <a:pt x="116" y="425"/>
                  </a:cubicBezTo>
                  <a:cubicBezTo>
                    <a:pt x="116" y="425"/>
                    <a:pt x="116" y="425"/>
                    <a:pt x="116" y="425"/>
                  </a:cubicBezTo>
                  <a:cubicBezTo>
                    <a:pt x="117" y="425"/>
                    <a:pt x="117" y="425"/>
                    <a:pt x="117" y="425"/>
                  </a:cubicBezTo>
                  <a:cubicBezTo>
                    <a:pt x="118" y="425"/>
                    <a:pt x="118" y="425"/>
                    <a:pt x="118" y="425"/>
                  </a:cubicBezTo>
                  <a:cubicBezTo>
                    <a:pt x="118" y="425"/>
                    <a:pt x="118" y="425"/>
                    <a:pt x="118" y="425"/>
                  </a:cubicBezTo>
                  <a:cubicBezTo>
                    <a:pt x="119" y="425"/>
                    <a:pt x="119" y="425"/>
                    <a:pt x="119" y="425"/>
                  </a:cubicBezTo>
                  <a:cubicBezTo>
                    <a:pt x="119" y="425"/>
                    <a:pt x="119" y="425"/>
                    <a:pt x="119" y="425"/>
                  </a:cubicBezTo>
                  <a:cubicBezTo>
                    <a:pt x="120" y="425"/>
                    <a:pt x="120" y="425"/>
                    <a:pt x="121" y="425"/>
                  </a:cubicBezTo>
                  <a:cubicBezTo>
                    <a:pt x="121" y="425"/>
                    <a:pt x="122" y="425"/>
                    <a:pt x="122" y="425"/>
                  </a:cubicBezTo>
                  <a:cubicBezTo>
                    <a:pt x="123" y="425"/>
                    <a:pt x="123" y="425"/>
                    <a:pt x="124" y="425"/>
                  </a:cubicBezTo>
                  <a:cubicBezTo>
                    <a:pt x="124" y="425"/>
                    <a:pt x="125" y="425"/>
                    <a:pt x="125" y="425"/>
                  </a:cubicBezTo>
                  <a:cubicBezTo>
                    <a:pt x="126" y="424"/>
                    <a:pt x="126" y="424"/>
                    <a:pt x="127" y="424"/>
                  </a:cubicBezTo>
                  <a:cubicBezTo>
                    <a:pt x="127" y="424"/>
                    <a:pt x="128" y="424"/>
                    <a:pt x="129" y="424"/>
                  </a:cubicBezTo>
                  <a:cubicBezTo>
                    <a:pt x="129" y="424"/>
                    <a:pt x="130" y="424"/>
                    <a:pt x="130" y="424"/>
                  </a:cubicBezTo>
                  <a:cubicBezTo>
                    <a:pt x="131" y="424"/>
                    <a:pt x="132" y="424"/>
                    <a:pt x="132" y="424"/>
                  </a:cubicBezTo>
                  <a:cubicBezTo>
                    <a:pt x="134" y="424"/>
                    <a:pt x="135" y="424"/>
                    <a:pt x="136" y="424"/>
                  </a:cubicBezTo>
                  <a:cubicBezTo>
                    <a:pt x="137" y="423"/>
                    <a:pt x="137" y="423"/>
                    <a:pt x="137" y="423"/>
                  </a:cubicBezTo>
                  <a:cubicBezTo>
                    <a:pt x="138" y="423"/>
                    <a:pt x="138" y="423"/>
                    <a:pt x="138" y="423"/>
                  </a:cubicBezTo>
                  <a:cubicBezTo>
                    <a:pt x="138" y="423"/>
                    <a:pt x="138" y="423"/>
                    <a:pt x="138" y="423"/>
                  </a:cubicBezTo>
                  <a:cubicBezTo>
                    <a:pt x="140" y="423"/>
                    <a:pt x="142" y="423"/>
                    <a:pt x="144" y="423"/>
                  </a:cubicBezTo>
                  <a:cubicBezTo>
                    <a:pt x="145" y="422"/>
                    <a:pt x="145" y="422"/>
                    <a:pt x="146" y="422"/>
                  </a:cubicBezTo>
                  <a:cubicBezTo>
                    <a:pt x="146" y="422"/>
                    <a:pt x="146" y="422"/>
                    <a:pt x="146" y="422"/>
                  </a:cubicBezTo>
                  <a:cubicBezTo>
                    <a:pt x="149" y="422"/>
                    <a:pt x="153" y="421"/>
                    <a:pt x="156" y="421"/>
                  </a:cubicBezTo>
                  <a:cubicBezTo>
                    <a:pt x="157" y="421"/>
                    <a:pt x="159" y="420"/>
                    <a:pt x="160" y="420"/>
                  </a:cubicBezTo>
                  <a:cubicBezTo>
                    <a:pt x="160" y="420"/>
                    <a:pt x="160" y="420"/>
                    <a:pt x="160" y="420"/>
                  </a:cubicBezTo>
                  <a:cubicBezTo>
                    <a:pt x="162" y="420"/>
                    <a:pt x="163" y="420"/>
                    <a:pt x="165" y="420"/>
                  </a:cubicBezTo>
                  <a:cubicBezTo>
                    <a:pt x="165" y="420"/>
                    <a:pt x="165" y="420"/>
                    <a:pt x="165" y="420"/>
                  </a:cubicBezTo>
                  <a:cubicBezTo>
                    <a:pt x="165" y="420"/>
                    <a:pt x="165" y="420"/>
                    <a:pt x="165" y="420"/>
                  </a:cubicBezTo>
                  <a:cubicBezTo>
                    <a:pt x="166" y="420"/>
                    <a:pt x="168" y="420"/>
                    <a:pt x="170" y="420"/>
                  </a:cubicBezTo>
                  <a:cubicBezTo>
                    <a:pt x="170" y="420"/>
                    <a:pt x="170" y="420"/>
                    <a:pt x="170" y="420"/>
                  </a:cubicBezTo>
                  <a:cubicBezTo>
                    <a:pt x="171" y="419"/>
                    <a:pt x="173" y="419"/>
                    <a:pt x="174" y="419"/>
                  </a:cubicBezTo>
                  <a:cubicBezTo>
                    <a:pt x="177" y="419"/>
                    <a:pt x="180" y="420"/>
                    <a:pt x="183" y="420"/>
                  </a:cubicBezTo>
                  <a:cubicBezTo>
                    <a:pt x="184" y="420"/>
                    <a:pt x="184" y="420"/>
                    <a:pt x="184" y="420"/>
                  </a:cubicBezTo>
                  <a:cubicBezTo>
                    <a:pt x="186" y="420"/>
                    <a:pt x="188" y="420"/>
                    <a:pt x="191" y="421"/>
                  </a:cubicBezTo>
                  <a:cubicBezTo>
                    <a:pt x="190" y="478"/>
                    <a:pt x="189" y="536"/>
                    <a:pt x="189" y="593"/>
                  </a:cubicBezTo>
                  <a:cubicBezTo>
                    <a:pt x="189" y="595"/>
                    <a:pt x="189" y="596"/>
                    <a:pt x="189" y="597"/>
                  </a:cubicBezTo>
                  <a:cubicBezTo>
                    <a:pt x="189" y="598"/>
                    <a:pt x="189" y="599"/>
                    <a:pt x="189" y="600"/>
                  </a:cubicBezTo>
                  <a:cubicBezTo>
                    <a:pt x="190" y="601"/>
                    <a:pt x="190" y="602"/>
                    <a:pt x="190" y="602"/>
                  </a:cubicBezTo>
                  <a:cubicBezTo>
                    <a:pt x="191" y="603"/>
                    <a:pt x="191" y="603"/>
                    <a:pt x="192" y="604"/>
                  </a:cubicBezTo>
                  <a:cubicBezTo>
                    <a:pt x="193" y="604"/>
                    <a:pt x="194" y="605"/>
                    <a:pt x="195" y="606"/>
                  </a:cubicBezTo>
                  <a:cubicBezTo>
                    <a:pt x="196" y="607"/>
                    <a:pt x="196" y="607"/>
                    <a:pt x="196" y="607"/>
                  </a:cubicBezTo>
                  <a:cubicBezTo>
                    <a:pt x="196" y="607"/>
                    <a:pt x="197" y="608"/>
                    <a:pt x="198" y="608"/>
                  </a:cubicBezTo>
                  <a:cubicBezTo>
                    <a:pt x="199" y="609"/>
                    <a:pt x="199" y="609"/>
                    <a:pt x="200" y="610"/>
                  </a:cubicBezTo>
                  <a:cubicBezTo>
                    <a:pt x="201" y="610"/>
                    <a:pt x="201" y="610"/>
                    <a:pt x="201" y="610"/>
                  </a:cubicBezTo>
                  <a:cubicBezTo>
                    <a:pt x="201" y="611"/>
                    <a:pt x="201" y="611"/>
                    <a:pt x="201" y="611"/>
                  </a:cubicBezTo>
                  <a:cubicBezTo>
                    <a:pt x="202" y="611"/>
                    <a:pt x="202" y="611"/>
                    <a:pt x="202" y="611"/>
                  </a:cubicBezTo>
                  <a:cubicBezTo>
                    <a:pt x="203" y="612"/>
                    <a:pt x="203" y="612"/>
                    <a:pt x="203" y="612"/>
                  </a:cubicBezTo>
                  <a:cubicBezTo>
                    <a:pt x="204" y="612"/>
                    <a:pt x="204" y="613"/>
                    <a:pt x="205" y="613"/>
                  </a:cubicBezTo>
                  <a:cubicBezTo>
                    <a:pt x="205" y="613"/>
                    <a:pt x="205" y="613"/>
                    <a:pt x="205" y="613"/>
                  </a:cubicBezTo>
                  <a:cubicBezTo>
                    <a:pt x="206" y="613"/>
                    <a:pt x="206" y="613"/>
                    <a:pt x="206" y="613"/>
                  </a:cubicBezTo>
                  <a:cubicBezTo>
                    <a:pt x="206" y="613"/>
                    <a:pt x="206" y="613"/>
                    <a:pt x="206" y="613"/>
                  </a:cubicBezTo>
                  <a:cubicBezTo>
                    <a:pt x="207" y="614"/>
                    <a:pt x="207" y="614"/>
                    <a:pt x="207" y="614"/>
                  </a:cubicBezTo>
                  <a:cubicBezTo>
                    <a:pt x="207" y="614"/>
                    <a:pt x="207" y="614"/>
                    <a:pt x="207" y="614"/>
                  </a:cubicBezTo>
                  <a:cubicBezTo>
                    <a:pt x="208" y="615"/>
                    <a:pt x="208" y="615"/>
                    <a:pt x="208" y="615"/>
                  </a:cubicBezTo>
                  <a:cubicBezTo>
                    <a:pt x="209" y="615"/>
                    <a:pt x="209" y="615"/>
                    <a:pt x="209" y="615"/>
                  </a:cubicBezTo>
                  <a:cubicBezTo>
                    <a:pt x="209" y="615"/>
                    <a:pt x="209" y="615"/>
                    <a:pt x="209" y="615"/>
                  </a:cubicBezTo>
                  <a:cubicBezTo>
                    <a:pt x="209" y="615"/>
                    <a:pt x="209" y="615"/>
                    <a:pt x="209" y="615"/>
                  </a:cubicBezTo>
                  <a:cubicBezTo>
                    <a:pt x="210" y="615"/>
                    <a:pt x="210" y="615"/>
                    <a:pt x="210" y="615"/>
                  </a:cubicBezTo>
                  <a:cubicBezTo>
                    <a:pt x="210" y="615"/>
                    <a:pt x="210" y="615"/>
                    <a:pt x="210" y="615"/>
                  </a:cubicBezTo>
                  <a:cubicBezTo>
                    <a:pt x="211" y="616"/>
                    <a:pt x="211" y="616"/>
                    <a:pt x="211" y="616"/>
                  </a:cubicBezTo>
                  <a:cubicBezTo>
                    <a:pt x="212" y="616"/>
                    <a:pt x="212" y="616"/>
                    <a:pt x="212" y="616"/>
                  </a:cubicBezTo>
                  <a:cubicBezTo>
                    <a:pt x="213" y="616"/>
                    <a:pt x="213" y="616"/>
                    <a:pt x="213" y="616"/>
                  </a:cubicBezTo>
                  <a:cubicBezTo>
                    <a:pt x="213" y="616"/>
                    <a:pt x="213" y="616"/>
                    <a:pt x="213" y="616"/>
                  </a:cubicBezTo>
                  <a:cubicBezTo>
                    <a:pt x="213" y="616"/>
                    <a:pt x="213" y="616"/>
                    <a:pt x="213" y="616"/>
                  </a:cubicBezTo>
                  <a:cubicBezTo>
                    <a:pt x="213" y="616"/>
                    <a:pt x="213" y="616"/>
                    <a:pt x="213" y="616"/>
                  </a:cubicBezTo>
                  <a:cubicBezTo>
                    <a:pt x="213" y="616"/>
                    <a:pt x="213" y="616"/>
                    <a:pt x="213" y="616"/>
                  </a:cubicBezTo>
                  <a:cubicBezTo>
                    <a:pt x="214" y="617"/>
                    <a:pt x="214" y="617"/>
                    <a:pt x="214" y="617"/>
                  </a:cubicBezTo>
                  <a:cubicBezTo>
                    <a:pt x="215" y="617"/>
                    <a:pt x="215" y="617"/>
                    <a:pt x="215" y="617"/>
                  </a:cubicBezTo>
                  <a:cubicBezTo>
                    <a:pt x="215" y="617"/>
                    <a:pt x="215" y="617"/>
                    <a:pt x="215" y="617"/>
                  </a:cubicBezTo>
                  <a:cubicBezTo>
                    <a:pt x="216" y="617"/>
                    <a:pt x="216" y="617"/>
                    <a:pt x="216" y="617"/>
                  </a:cubicBezTo>
                  <a:cubicBezTo>
                    <a:pt x="216" y="617"/>
                    <a:pt x="216" y="617"/>
                    <a:pt x="216" y="617"/>
                  </a:cubicBezTo>
                  <a:cubicBezTo>
                    <a:pt x="217" y="617"/>
                    <a:pt x="217" y="617"/>
                    <a:pt x="217" y="617"/>
                  </a:cubicBezTo>
                  <a:cubicBezTo>
                    <a:pt x="218" y="617"/>
                    <a:pt x="218" y="617"/>
                    <a:pt x="218" y="617"/>
                  </a:cubicBezTo>
                  <a:cubicBezTo>
                    <a:pt x="218" y="618"/>
                    <a:pt x="218" y="618"/>
                    <a:pt x="218" y="618"/>
                  </a:cubicBezTo>
                  <a:cubicBezTo>
                    <a:pt x="218" y="618"/>
                    <a:pt x="218" y="618"/>
                    <a:pt x="218" y="618"/>
                  </a:cubicBezTo>
                  <a:cubicBezTo>
                    <a:pt x="218" y="618"/>
                    <a:pt x="218" y="618"/>
                    <a:pt x="218" y="618"/>
                  </a:cubicBezTo>
                  <a:cubicBezTo>
                    <a:pt x="219" y="618"/>
                    <a:pt x="219" y="618"/>
                    <a:pt x="219" y="618"/>
                  </a:cubicBezTo>
                  <a:cubicBezTo>
                    <a:pt x="220" y="618"/>
                    <a:pt x="220" y="618"/>
                    <a:pt x="220" y="618"/>
                  </a:cubicBezTo>
                  <a:cubicBezTo>
                    <a:pt x="221" y="618"/>
                    <a:pt x="221" y="618"/>
                    <a:pt x="221" y="618"/>
                  </a:cubicBezTo>
                  <a:cubicBezTo>
                    <a:pt x="221" y="618"/>
                    <a:pt x="221" y="618"/>
                    <a:pt x="221" y="618"/>
                  </a:cubicBezTo>
                  <a:cubicBezTo>
                    <a:pt x="221" y="618"/>
                    <a:pt x="221" y="618"/>
                    <a:pt x="221" y="618"/>
                  </a:cubicBezTo>
                  <a:cubicBezTo>
                    <a:pt x="222" y="618"/>
                    <a:pt x="222" y="619"/>
                    <a:pt x="223" y="619"/>
                  </a:cubicBezTo>
                  <a:cubicBezTo>
                    <a:pt x="223" y="619"/>
                    <a:pt x="223" y="619"/>
                    <a:pt x="224" y="619"/>
                  </a:cubicBezTo>
                  <a:cubicBezTo>
                    <a:pt x="224" y="619"/>
                    <a:pt x="224" y="619"/>
                    <a:pt x="224" y="619"/>
                  </a:cubicBezTo>
                  <a:cubicBezTo>
                    <a:pt x="224" y="619"/>
                    <a:pt x="224" y="619"/>
                    <a:pt x="224" y="619"/>
                  </a:cubicBezTo>
                  <a:cubicBezTo>
                    <a:pt x="225" y="619"/>
                    <a:pt x="225" y="619"/>
                    <a:pt x="225" y="619"/>
                  </a:cubicBezTo>
                  <a:cubicBezTo>
                    <a:pt x="225" y="619"/>
                    <a:pt x="226" y="619"/>
                    <a:pt x="226" y="619"/>
                  </a:cubicBezTo>
                  <a:cubicBezTo>
                    <a:pt x="227" y="619"/>
                    <a:pt x="227" y="619"/>
                    <a:pt x="228" y="619"/>
                  </a:cubicBezTo>
                  <a:cubicBezTo>
                    <a:pt x="228" y="619"/>
                    <a:pt x="228" y="619"/>
                    <a:pt x="228" y="619"/>
                  </a:cubicBezTo>
                  <a:cubicBezTo>
                    <a:pt x="228" y="620"/>
                    <a:pt x="228" y="620"/>
                    <a:pt x="228" y="620"/>
                  </a:cubicBezTo>
                  <a:cubicBezTo>
                    <a:pt x="228" y="620"/>
                    <a:pt x="229" y="620"/>
                    <a:pt x="229" y="620"/>
                  </a:cubicBezTo>
                  <a:cubicBezTo>
                    <a:pt x="230" y="620"/>
                    <a:pt x="230" y="620"/>
                    <a:pt x="231" y="620"/>
                  </a:cubicBezTo>
                  <a:cubicBezTo>
                    <a:pt x="231" y="620"/>
                    <a:pt x="231" y="620"/>
                    <a:pt x="231" y="620"/>
                  </a:cubicBezTo>
                  <a:cubicBezTo>
                    <a:pt x="232" y="620"/>
                    <a:pt x="232" y="620"/>
                    <a:pt x="232" y="620"/>
                  </a:cubicBezTo>
                  <a:cubicBezTo>
                    <a:pt x="232" y="620"/>
                    <a:pt x="232" y="620"/>
                    <a:pt x="232" y="620"/>
                  </a:cubicBezTo>
                  <a:cubicBezTo>
                    <a:pt x="233" y="620"/>
                    <a:pt x="234" y="620"/>
                    <a:pt x="234" y="620"/>
                  </a:cubicBezTo>
                  <a:cubicBezTo>
                    <a:pt x="235" y="620"/>
                    <a:pt x="235" y="620"/>
                    <a:pt x="235" y="620"/>
                  </a:cubicBezTo>
                  <a:cubicBezTo>
                    <a:pt x="236" y="621"/>
                    <a:pt x="236" y="621"/>
                    <a:pt x="236" y="621"/>
                  </a:cubicBezTo>
                  <a:cubicBezTo>
                    <a:pt x="236" y="621"/>
                    <a:pt x="236" y="621"/>
                    <a:pt x="236" y="621"/>
                  </a:cubicBezTo>
                  <a:cubicBezTo>
                    <a:pt x="237" y="621"/>
                    <a:pt x="238" y="621"/>
                    <a:pt x="239" y="621"/>
                  </a:cubicBezTo>
                  <a:cubicBezTo>
                    <a:pt x="239" y="621"/>
                    <a:pt x="239" y="621"/>
                    <a:pt x="240" y="621"/>
                  </a:cubicBezTo>
                  <a:cubicBezTo>
                    <a:pt x="240" y="621"/>
                    <a:pt x="240" y="621"/>
                    <a:pt x="240" y="621"/>
                  </a:cubicBezTo>
                  <a:cubicBezTo>
                    <a:pt x="241" y="621"/>
                    <a:pt x="241" y="621"/>
                    <a:pt x="241" y="621"/>
                  </a:cubicBezTo>
                  <a:cubicBezTo>
                    <a:pt x="241" y="621"/>
                    <a:pt x="241" y="621"/>
                    <a:pt x="241" y="621"/>
                  </a:cubicBezTo>
                  <a:cubicBezTo>
                    <a:pt x="242" y="621"/>
                    <a:pt x="243" y="621"/>
                    <a:pt x="244" y="621"/>
                  </a:cubicBezTo>
                  <a:cubicBezTo>
                    <a:pt x="245" y="621"/>
                    <a:pt x="245" y="621"/>
                    <a:pt x="245" y="621"/>
                  </a:cubicBezTo>
                  <a:cubicBezTo>
                    <a:pt x="246" y="621"/>
                    <a:pt x="246" y="621"/>
                    <a:pt x="246" y="621"/>
                  </a:cubicBezTo>
                  <a:cubicBezTo>
                    <a:pt x="246" y="621"/>
                    <a:pt x="246" y="621"/>
                    <a:pt x="247" y="622"/>
                  </a:cubicBezTo>
                  <a:cubicBezTo>
                    <a:pt x="248" y="622"/>
                    <a:pt x="249" y="622"/>
                    <a:pt x="250" y="622"/>
                  </a:cubicBezTo>
                  <a:cubicBezTo>
                    <a:pt x="250" y="622"/>
                    <a:pt x="250" y="622"/>
                    <a:pt x="250" y="622"/>
                  </a:cubicBezTo>
                  <a:cubicBezTo>
                    <a:pt x="251" y="622"/>
                    <a:pt x="251" y="622"/>
                    <a:pt x="251" y="622"/>
                  </a:cubicBezTo>
                  <a:cubicBezTo>
                    <a:pt x="252" y="622"/>
                    <a:pt x="253" y="622"/>
                    <a:pt x="253" y="622"/>
                  </a:cubicBezTo>
                  <a:cubicBezTo>
                    <a:pt x="254" y="622"/>
                    <a:pt x="255" y="622"/>
                    <a:pt x="255" y="622"/>
                  </a:cubicBezTo>
                  <a:cubicBezTo>
                    <a:pt x="256" y="622"/>
                    <a:pt x="256" y="622"/>
                    <a:pt x="257" y="622"/>
                  </a:cubicBezTo>
                  <a:cubicBezTo>
                    <a:pt x="258" y="622"/>
                    <a:pt x="258" y="622"/>
                    <a:pt x="258" y="622"/>
                  </a:cubicBezTo>
                  <a:cubicBezTo>
                    <a:pt x="259" y="622"/>
                    <a:pt x="260" y="622"/>
                    <a:pt x="261" y="622"/>
                  </a:cubicBezTo>
                  <a:cubicBezTo>
                    <a:pt x="262" y="622"/>
                    <a:pt x="262" y="622"/>
                    <a:pt x="263" y="622"/>
                  </a:cubicBezTo>
                  <a:cubicBezTo>
                    <a:pt x="263" y="622"/>
                    <a:pt x="263" y="622"/>
                    <a:pt x="263" y="622"/>
                  </a:cubicBezTo>
                  <a:cubicBezTo>
                    <a:pt x="265" y="622"/>
                    <a:pt x="266" y="622"/>
                    <a:pt x="268" y="622"/>
                  </a:cubicBezTo>
                  <a:cubicBezTo>
                    <a:pt x="268" y="622"/>
                    <a:pt x="268" y="622"/>
                    <a:pt x="268" y="622"/>
                  </a:cubicBezTo>
                  <a:cubicBezTo>
                    <a:pt x="269" y="623"/>
                    <a:pt x="270" y="623"/>
                    <a:pt x="271" y="623"/>
                  </a:cubicBezTo>
                  <a:cubicBezTo>
                    <a:pt x="272" y="623"/>
                    <a:pt x="273" y="623"/>
                    <a:pt x="273" y="623"/>
                  </a:cubicBezTo>
                  <a:cubicBezTo>
                    <a:pt x="274" y="623"/>
                    <a:pt x="274" y="623"/>
                    <a:pt x="275" y="623"/>
                  </a:cubicBezTo>
                  <a:cubicBezTo>
                    <a:pt x="276" y="623"/>
                    <a:pt x="276" y="623"/>
                    <a:pt x="277" y="623"/>
                  </a:cubicBezTo>
                  <a:cubicBezTo>
                    <a:pt x="278" y="623"/>
                    <a:pt x="278" y="623"/>
                    <a:pt x="278" y="623"/>
                  </a:cubicBezTo>
                  <a:cubicBezTo>
                    <a:pt x="279" y="623"/>
                    <a:pt x="281" y="623"/>
                    <a:pt x="282" y="623"/>
                  </a:cubicBezTo>
                  <a:cubicBezTo>
                    <a:pt x="283" y="623"/>
                    <a:pt x="283" y="623"/>
                    <a:pt x="283" y="623"/>
                  </a:cubicBezTo>
                  <a:cubicBezTo>
                    <a:pt x="284" y="623"/>
                    <a:pt x="284" y="623"/>
                    <a:pt x="284" y="623"/>
                  </a:cubicBezTo>
                  <a:cubicBezTo>
                    <a:pt x="285" y="623"/>
                    <a:pt x="286" y="623"/>
                    <a:pt x="287" y="623"/>
                  </a:cubicBezTo>
                  <a:cubicBezTo>
                    <a:pt x="288" y="623"/>
                    <a:pt x="290" y="623"/>
                    <a:pt x="292" y="623"/>
                  </a:cubicBezTo>
                  <a:cubicBezTo>
                    <a:pt x="293" y="623"/>
                    <a:pt x="294" y="623"/>
                    <a:pt x="295" y="623"/>
                  </a:cubicBezTo>
                  <a:cubicBezTo>
                    <a:pt x="296" y="623"/>
                    <a:pt x="297" y="623"/>
                    <a:pt x="298" y="623"/>
                  </a:cubicBezTo>
                  <a:cubicBezTo>
                    <a:pt x="299" y="623"/>
                    <a:pt x="301" y="623"/>
                    <a:pt x="302" y="623"/>
                  </a:cubicBezTo>
                  <a:cubicBezTo>
                    <a:pt x="303" y="623"/>
                    <a:pt x="304" y="623"/>
                    <a:pt x="305" y="623"/>
                  </a:cubicBezTo>
                  <a:cubicBezTo>
                    <a:pt x="331" y="622"/>
                    <a:pt x="368" y="622"/>
                    <a:pt x="410" y="621"/>
                  </a:cubicBezTo>
                  <a:cubicBezTo>
                    <a:pt x="452" y="621"/>
                    <a:pt x="498" y="621"/>
                    <a:pt x="542" y="621"/>
                  </a:cubicBezTo>
                  <a:cubicBezTo>
                    <a:pt x="585" y="620"/>
                    <a:pt x="626" y="620"/>
                    <a:pt x="657" y="620"/>
                  </a:cubicBezTo>
                  <a:cubicBezTo>
                    <a:pt x="688" y="620"/>
                    <a:pt x="709" y="620"/>
                    <a:pt x="713" y="620"/>
                  </a:cubicBezTo>
                  <a:cubicBezTo>
                    <a:pt x="1004" y="613"/>
                    <a:pt x="1004" y="613"/>
                    <a:pt x="1004" y="613"/>
                  </a:cubicBezTo>
                  <a:cubicBezTo>
                    <a:pt x="1022" y="422"/>
                    <a:pt x="1022" y="422"/>
                    <a:pt x="1022" y="422"/>
                  </a:cubicBezTo>
                  <a:cubicBezTo>
                    <a:pt x="1022" y="422"/>
                    <a:pt x="1022" y="422"/>
                    <a:pt x="1022" y="422"/>
                  </a:cubicBezTo>
                  <a:cubicBezTo>
                    <a:pt x="1023" y="422"/>
                    <a:pt x="1024" y="422"/>
                    <a:pt x="1025" y="422"/>
                  </a:cubicBezTo>
                  <a:cubicBezTo>
                    <a:pt x="1025" y="422"/>
                    <a:pt x="1025" y="422"/>
                    <a:pt x="1026" y="422"/>
                  </a:cubicBezTo>
                  <a:cubicBezTo>
                    <a:pt x="1026" y="422"/>
                    <a:pt x="1026" y="422"/>
                    <a:pt x="1026" y="422"/>
                  </a:cubicBezTo>
                  <a:cubicBezTo>
                    <a:pt x="1026" y="422"/>
                    <a:pt x="1026" y="422"/>
                    <a:pt x="1026" y="422"/>
                  </a:cubicBezTo>
                  <a:cubicBezTo>
                    <a:pt x="1027" y="423"/>
                    <a:pt x="1027" y="423"/>
                    <a:pt x="1027" y="423"/>
                  </a:cubicBezTo>
                  <a:cubicBezTo>
                    <a:pt x="1028" y="423"/>
                    <a:pt x="1028" y="423"/>
                    <a:pt x="1029" y="423"/>
                  </a:cubicBezTo>
                  <a:cubicBezTo>
                    <a:pt x="1030" y="423"/>
                    <a:pt x="1031" y="423"/>
                    <a:pt x="1031" y="423"/>
                  </a:cubicBezTo>
                  <a:cubicBezTo>
                    <a:pt x="1032" y="423"/>
                    <a:pt x="1033" y="423"/>
                    <a:pt x="1033" y="423"/>
                  </a:cubicBezTo>
                  <a:cubicBezTo>
                    <a:pt x="1034" y="424"/>
                    <a:pt x="1035" y="424"/>
                    <a:pt x="1036" y="424"/>
                  </a:cubicBezTo>
                  <a:cubicBezTo>
                    <a:pt x="1036" y="424"/>
                    <a:pt x="1037" y="424"/>
                    <a:pt x="1038" y="424"/>
                  </a:cubicBezTo>
                  <a:cubicBezTo>
                    <a:pt x="1038" y="424"/>
                    <a:pt x="1039" y="424"/>
                    <a:pt x="1040" y="424"/>
                  </a:cubicBezTo>
                  <a:cubicBezTo>
                    <a:pt x="1041" y="424"/>
                    <a:pt x="1041" y="424"/>
                    <a:pt x="1041" y="424"/>
                  </a:cubicBezTo>
                  <a:cubicBezTo>
                    <a:pt x="1041" y="424"/>
                    <a:pt x="1041" y="424"/>
                    <a:pt x="1041" y="424"/>
                  </a:cubicBezTo>
                  <a:cubicBezTo>
                    <a:pt x="1041" y="424"/>
                    <a:pt x="1041" y="424"/>
                    <a:pt x="1041" y="424"/>
                  </a:cubicBezTo>
                  <a:cubicBezTo>
                    <a:pt x="1042" y="424"/>
                    <a:pt x="1042" y="424"/>
                    <a:pt x="1042" y="424"/>
                  </a:cubicBezTo>
                  <a:cubicBezTo>
                    <a:pt x="1042" y="425"/>
                    <a:pt x="1043" y="425"/>
                    <a:pt x="1044" y="425"/>
                  </a:cubicBezTo>
                  <a:cubicBezTo>
                    <a:pt x="1045" y="425"/>
                    <a:pt x="1045" y="425"/>
                    <a:pt x="1046" y="425"/>
                  </a:cubicBezTo>
                  <a:cubicBezTo>
                    <a:pt x="1047" y="425"/>
                    <a:pt x="1047" y="425"/>
                    <a:pt x="1048" y="425"/>
                  </a:cubicBezTo>
                  <a:cubicBezTo>
                    <a:pt x="1049" y="425"/>
                    <a:pt x="1049" y="425"/>
                    <a:pt x="1050" y="425"/>
                  </a:cubicBezTo>
                  <a:cubicBezTo>
                    <a:pt x="1051" y="425"/>
                    <a:pt x="1051" y="425"/>
                    <a:pt x="1052" y="425"/>
                  </a:cubicBezTo>
                  <a:cubicBezTo>
                    <a:pt x="1053" y="425"/>
                    <a:pt x="1053" y="425"/>
                    <a:pt x="1054" y="425"/>
                  </a:cubicBezTo>
                  <a:cubicBezTo>
                    <a:pt x="1055" y="425"/>
                    <a:pt x="1055" y="425"/>
                    <a:pt x="1055" y="425"/>
                  </a:cubicBezTo>
                  <a:cubicBezTo>
                    <a:pt x="1055" y="425"/>
                    <a:pt x="1055" y="425"/>
                    <a:pt x="1055" y="425"/>
                  </a:cubicBezTo>
                  <a:cubicBezTo>
                    <a:pt x="1055" y="425"/>
                    <a:pt x="1055" y="425"/>
                    <a:pt x="1055" y="425"/>
                  </a:cubicBezTo>
                  <a:cubicBezTo>
                    <a:pt x="1056" y="426"/>
                    <a:pt x="1056" y="426"/>
                    <a:pt x="1056" y="426"/>
                  </a:cubicBezTo>
                  <a:cubicBezTo>
                    <a:pt x="1057" y="426"/>
                    <a:pt x="1057" y="426"/>
                    <a:pt x="1058" y="426"/>
                  </a:cubicBezTo>
                  <a:cubicBezTo>
                    <a:pt x="1059" y="426"/>
                    <a:pt x="1059" y="426"/>
                    <a:pt x="1060" y="426"/>
                  </a:cubicBezTo>
                  <a:cubicBezTo>
                    <a:pt x="1060" y="426"/>
                    <a:pt x="1061" y="426"/>
                    <a:pt x="1062" y="426"/>
                  </a:cubicBezTo>
                  <a:cubicBezTo>
                    <a:pt x="1062" y="426"/>
                    <a:pt x="1063" y="426"/>
                    <a:pt x="1064" y="426"/>
                  </a:cubicBezTo>
                  <a:cubicBezTo>
                    <a:pt x="1064" y="426"/>
                    <a:pt x="1064" y="426"/>
                    <a:pt x="1065" y="426"/>
                  </a:cubicBezTo>
                  <a:cubicBezTo>
                    <a:pt x="1065" y="426"/>
                    <a:pt x="1066" y="426"/>
                    <a:pt x="1066" y="426"/>
                  </a:cubicBezTo>
                  <a:cubicBezTo>
                    <a:pt x="1066" y="426"/>
                    <a:pt x="1067" y="426"/>
                    <a:pt x="1067" y="426"/>
                  </a:cubicBezTo>
                  <a:cubicBezTo>
                    <a:pt x="1068" y="426"/>
                    <a:pt x="1068" y="426"/>
                    <a:pt x="1068" y="426"/>
                  </a:cubicBezTo>
                  <a:cubicBezTo>
                    <a:pt x="1069" y="426"/>
                    <a:pt x="1069" y="426"/>
                    <a:pt x="1069" y="426"/>
                  </a:cubicBezTo>
                  <a:cubicBezTo>
                    <a:pt x="1070" y="426"/>
                    <a:pt x="1070" y="426"/>
                    <a:pt x="1070" y="426"/>
                  </a:cubicBezTo>
                  <a:cubicBezTo>
                    <a:pt x="1071" y="426"/>
                    <a:pt x="1071" y="426"/>
                    <a:pt x="1071" y="426"/>
                  </a:cubicBezTo>
                  <a:cubicBezTo>
                    <a:pt x="1072" y="426"/>
                    <a:pt x="1072" y="426"/>
                    <a:pt x="1072" y="426"/>
                  </a:cubicBezTo>
                  <a:cubicBezTo>
                    <a:pt x="1072" y="426"/>
                    <a:pt x="1073" y="426"/>
                    <a:pt x="1074" y="426"/>
                  </a:cubicBezTo>
                  <a:cubicBezTo>
                    <a:pt x="1074" y="426"/>
                    <a:pt x="1075" y="426"/>
                    <a:pt x="1076" y="426"/>
                  </a:cubicBezTo>
                  <a:cubicBezTo>
                    <a:pt x="1076" y="426"/>
                    <a:pt x="1076" y="426"/>
                    <a:pt x="1077" y="426"/>
                  </a:cubicBezTo>
                  <a:cubicBezTo>
                    <a:pt x="1077" y="426"/>
                    <a:pt x="1077" y="426"/>
                    <a:pt x="1077" y="426"/>
                  </a:cubicBezTo>
                  <a:cubicBezTo>
                    <a:pt x="1078" y="426"/>
                    <a:pt x="1078" y="426"/>
                    <a:pt x="1078" y="426"/>
                  </a:cubicBezTo>
                  <a:cubicBezTo>
                    <a:pt x="1078" y="425"/>
                    <a:pt x="1079" y="425"/>
                    <a:pt x="1080" y="425"/>
                  </a:cubicBezTo>
                  <a:cubicBezTo>
                    <a:pt x="1080" y="425"/>
                    <a:pt x="1081" y="425"/>
                    <a:pt x="1082" y="425"/>
                  </a:cubicBezTo>
                  <a:cubicBezTo>
                    <a:pt x="1082" y="425"/>
                    <a:pt x="1083" y="425"/>
                    <a:pt x="1084" y="425"/>
                  </a:cubicBezTo>
                  <a:cubicBezTo>
                    <a:pt x="1084" y="425"/>
                    <a:pt x="1085" y="425"/>
                    <a:pt x="1085" y="425"/>
                  </a:cubicBezTo>
                  <a:cubicBezTo>
                    <a:pt x="1085" y="425"/>
                    <a:pt x="1085" y="425"/>
                    <a:pt x="1085" y="425"/>
                  </a:cubicBezTo>
                  <a:cubicBezTo>
                    <a:pt x="1086" y="425"/>
                    <a:pt x="1086" y="425"/>
                    <a:pt x="1086" y="425"/>
                  </a:cubicBezTo>
                  <a:cubicBezTo>
                    <a:pt x="1087" y="425"/>
                    <a:pt x="1087" y="425"/>
                    <a:pt x="1088" y="425"/>
                  </a:cubicBezTo>
                  <a:cubicBezTo>
                    <a:pt x="1089" y="425"/>
                    <a:pt x="1089" y="425"/>
                    <a:pt x="1090" y="425"/>
                  </a:cubicBezTo>
                  <a:cubicBezTo>
                    <a:pt x="1091" y="424"/>
                    <a:pt x="1092" y="424"/>
                    <a:pt x="1093" y="424"/>
                  </a:cubicBezTo>
                  <a:cubicBezTo>
                    <a:pt x="1093" y="424"/>
                    <a:pt x="1093" y="424"/>
                    <a:pt x="1093" y="424"/>
                  </a:cubicBezTo>
                  <a:cubicBezTo>
                    <a:pt x="1093" y="424"/>
                    <a:pt x="1093" y="424"/>
                    <a:pt x="1093" y="424"/>
                  </a:cubicBezTo>
                  <a:cubicBezTo>
                    <a:pt x="1094" y="424"/>
                    <a:pt x="1094" y="424"/>
                    <a:pt x="1095" y="424"/>
                  </a:cubicBezTo>
                  <a:cubicBezTo>
                    <a:pt x="1096" y="424"/>
                    <a:pt x="1097" y="424"/>
                    <a:pt x="1097" y="424"/>
                  </a:cubicBezTo>
                  <a:cubicBezTo>
                    <a:pt x="1098" y="423"/>
                    <a:pt x="1100" y="423"/>
                    <a:pt x="1101" y="423"/>
                  </a:cubicBezTo>
                  <a:cubicBezTo>
                    <a:pt x="1102" y="423"/>
                    <a:pt x="1103" y="423"/>
                    <a:pt x="1104" y="422"/>
                  </a:cubicBezTo>
                  <a:cubicBezTo>
                    <a:pt x="1105" y="422"/>
                    <a:pt x="1106" y="422"/>
                    <a:pt x="1107" y="422"/>
                  </a:cubicBezTo>
                  <a:cubicBezTo>
                    <a:pt x="1107" y="422"/>
                    <a:pt x="1107" y="422"/>
                    <a:pt x="1107" y="422"/>
                  </a:cubicBezTo>
                  <a:cubicBezTo>
                    <a:pt x="1108" y="422"/>
                    <a:pt x="1108" y="422"/>
                    <a:pt x="1108" y="422"/>
                  </a:cubicBezTo>
                  <a:cubicBezTo>
                    <a:pt x="1109" y="421"/>
                    <a:pt x="1109" y="421"/>
                    <a:pt x="1110" y="421"/>
                  </a:cubicBezTo>
                  <a:cubicBezTo>
                    <a:pt x="1111" y="421"/>
                    <a:pt x="1111" y="421"/>
                    <a:pt x="1112" y="421"/>
                  </a:cubicBezTo>
                  <a:cubicBezTo>
                    <a:pt x="1113" y="420"/>
                    <a:pt x="1115" y="420"/>
                    <a:pt x="1117" y="419"/>
                  </a:cubicBezTo>
                  <a:cubicBezTo>
                    <a:pt x="1117" y="419"/>
                    <a:pt x="1118" y="419"/>
                    <a:pt x="1118" y="419"/>
                  </a:cubicBezTo>
                  <a:cubicBezTo>
                    <a:pt x="1119" y="419"/>
                    <a:pt x="1119" y="419"/>
                    <a:pt x="1119" y="419"/>
                  </a:cubicBezTo>
                  <a:cubicBezTo>
                    <a:pt x="1121" y="418"/>
                    <a:pt x="1122" y="417"/>
                    <a:pt x="1124" y="417"/>
                  </a:cubicBezTo>
                  <a:cubicBezTo>
                    <a:pt x="1125" y="417"/>
                    <a:pt x="1125" y="417"/>
                    <a:pt x="1125" y="416"/>
                  </a:cubicBezTo>
                  <a:cubicBezTo>
                    <a:pt x="1126" y="416"/>
                    <a:pt x="1126" y="416"/>
                    <a:pt x="1126" y="416"/>
                  </a:cubicBezTo>
                  <a:cubicBezTo>
                    <a:pt x="1126" y="416"/>
                    <a:pt x="1126" y="416"/>
                    <a:pt x="1126" y="416"/>
                  </a:cubicBezTo>
                  <a:cubicBezTo>
                    <a:pt x="1128" y="415"/>
                    <a:pt x="1130" y="414"/>
                    <a:pt x="1132" y="414"/>
                  </a:cubicBezTo>
                  <a:cubicBezTo>
                    <a:pt x="1132" y="414"/>
                    <a:pt x="1132" y="414"/>
                    <a:pt x="1132" y="414"/>
                  </a:cubicBezTo>
                  <a:cubicBezTo>
                    <a:pt x="1132" y="413"/>
                    <a:pt x="1133" y="413"/>
                    <a:pt x="1133" y="413"/>
                  </a:cubicBezTo>
                  <a:cubicBezTo>
                    <a:pt x="1134" y="412"/>
                    <a:pt x="1136" y="412"/>
                    <a:pt x="1137" y="411"/>
                  </a:cubicBezTo>
                  <a:cubicBezTo>
                    <a:pt x="1138" y="410"/>
                    <a:pt x="1138" y="410"/>
                    <a:pt x="1138" y="410"/>
                  </a:cubicBezTo>
                  <a:cubicBezTo>
                    <a:pt x="1138" y="410"/>
                    <a:pt x="1139" y="410"/>
                    <a:pt x="1140" y="409"/>
                  </a:cubicBezTo>
                  <a:cubicBezTo>
                    <a:pt x="1140" y="409"/>
                    <a:pt x="1140" y="409"/>
                    <a:pt x="1140" y="409"/>
                  </a:cubicBezTo>
                  <a:cubicBezTo>
                    <a:pt x="1141" y="409"/>
                    <a:pt x="1141" y="409"/>
                    <a:pt x="1141" y="409"/>
                  </a:cubicBezTo>
                  <a:cubicBezTo>
                    <a:pt x="1141" y="408"/>
                    <a:pt x="1142" y="408"/>
                    <a:pt x="1142" y="408"/>
                  </a:cubicBezTo>
                  <a:cubicBezTo>
                    <a:pt x="1143" y="407"/>
                    <a:pt x="1143" y="407"/>
                    <a:pt x="1144" y="406"/>
                  </a:cubicBezTo>
                  <a:cubicBezTo>
                    <a:pt x="1144" y="406"/>
                    <a:pt x="1144" y="406"/>
                    <a:pt x="1144" y="406"/>
                  </a:cubicBezTo>
                  <a:cubicBezTo>
                    <a:pt x="1144" y="406"/>
                    <a:pt x="1144" y="406"/>
                    <a:pt x="1144" y="406"/>
                  </a:cubicBezTo>
                  <a:cubicBezTo>
                    <a:pt x="1144" y="406"/>
                    <a:pt x="1144" y="406"/>
                    <a:pt x="1144" y="406"/>
                  </a:cubicBezTo>
                  <a:cubicBezTo>
                    <a:pt x="1145" y="406"/>
                    <a:pt x="1145" y="405"/>
                    <a:pt x="1146" y="405"/>
                  </a:cubicBezTo>
                  <a:cubicBezTo>
                    <a:pt x="1146" y="405"/>
                    <a:pt x="1146" y="405"/>
                    <a:pt x="1146" y="405"/>
                  </a:cubicBezTo>
                  <a:cubicBezTo>
                    <a:pt x="1146" y="404"/>
                    <a:pt x="1147" y="404"/>
                    <a:pt x="1147" y="404"/>
                  </a:cubicBezTo>
                  <a:cubicBezTo>
                    <a:pt x="1147" y="403"/>
                    <a:pt x="1147" y="403"/>
                    <a:pt x="1147" y="403"/>
                  </a:cubicBezTo>
                  <a:cubicBezTo>
                    <a:pt x="1147" y="403"/>
                    <a:pt x="1147" y="403"/>
                    <a:pt x="1147" y="403"/>
                  </a:cubicBezTo>
                  <a:cubicBezTo>
                    <a:pt x="1148" y="403"/>
                    <a:pt x="1148" y="403"/>
                    <a:pt x="1148" y="403"/>
                  </a:cubicBezTo>
                  <a:cubicBezTo>
                    <a:pt x="1149" y="402"/>
                    <a:pt x="1149" y="402"/>
                    <a:pt x="1149" y="402"/>
                  </a:cubicBezTo>
                  <a:cubicBezTo>
                    <a:pt x="1150" y="400"/>
                    <a:pt x="1150" y="400"/>
                    <a:pt x="1150" y="400"/>
                  </a:cubicBezTo>
                  <a:cubicBezTo>
                    <a:pt x="1150" y="400"/>
                    <a:pt x="1150" y="400"/>
                    <a:pt x="1150" y="400"/>
                  </a:cubicBezTo>
                  <a:cubicBezTo>
                    <a:pt x="1150" y="400"/>
                    <a:pt x="1150" y="400"/>
                    <a:pt x="1150" y="400"/>
                  </a:cubicBezTo>
                  <a:cubicBezTo>
                    <a:pt x="1150" y="400"/>
                    <a:pt x="1150" y="400"/>
                    <a:pt x="1150" y="400"/>
                  </a:cubicBezTo>
                  <a:cubicBezTo>
                    <a:pt x="1151" y="399"/>
                    <a:pt x="1151" y="399"/>
                    <a:pt x="1151" y="399"/>
                  </a:cubicBezTo>
                  <a:cubicBezTo>
                    <a:pt x="1151" y="398"/>
                    <a:pt x="1151" y="398"/>
                    <a:pt x="1151" y="398"/>
                  </a:cubicBezTo>
                  <a:cubicBezTo>
                    <a:pt x="1152" y="397"/>
                    <a:pt x="1152" y="397"/>
                    <a:pt x="1152" y="397"/>
                  </a:cubicBezTo>
                  <a:cubicBezTo>
                    <a:pt x="1152" y="397"/>
                    <a:pt x="1152" y="397"/>
                    <a:pt x="1152" y="397"/>
                  </a:cubicBezTo>
                  <a:cubicBezTo>
                    <a:pt x="1152" y="397"/>
                    <a:pt x="1152" y="397"/>
                    <a:pt x="1152" y="397"/>
                  </a:cubicBezTo>
                  <a:cubicBezTo>
                    <a:pt x="1152" y="397"/>
                    <a:pt x="1152" y="397"/>
                    <a:pt x="1152" y="397"/>
                  </a:cubicBezTo>
                  <a:cubicBezTo>
                    <a:pt x="1153" y="396"/>
                    <a:pt x="1153" y="396"/>
                    <a:pt x="1153" y="396"/>
                  </a:cubicBezTo>
                  <a:cubicBezTo>
                    <a:pt x="1153" y="395"/>
                    <a:pt x="1153" y="395"/>
                    <a:pt x="1153" y="395"/>
                  </a:cubicBezTo>
                  <a:cubicBezTo>
                    <a:pt x="1153" y="394"/>
                    <a:pt x="1153" y="394"/>
                    <a:pt x="1153" y="394"/>
                  </a:cubicBezTo>
                  <a:cubicBezTo>
                    <a:pt x="1153" y="394"/>
                    <a:pt x="1153" y="394"/>
                    <a:pt x="1153" y="394"/>
                  </a:cubicBezTo>
                  <a:cubicBezTo>
                    <a:pt x="1154" y="394"/>
                    <a:pt x="1154" y="394"/>
                    <a:pt x="1154" y="394"/>
                  </a:cubicBezTo>
                  <a:cubicBezTo>
                    <a:pt x="1154" y="394"/>
                    <a:pt x="1154" y="394"/>
                    <a:pt x="1154" y="394"/>
                  </a:cubicBezTo>
                  <a:cubicBezTo>
                    <a:pt x="1154" y="394"/>
                    <a:pt x="1154" y="394"/>
                    <a:pt x="1154" y="394"/>
                  </a:cubicBezTo>
                  <a:cubicBezTo>
                    <a:pt x="1154" y="394"/>
                    <a:pt x="1154" y="393"/>
                    <a:pt x="1154" y="393"/>
                  </a:cubicBezTo>
                  <a:cubicBezTo>
                    <a:pt x="1154" y="393"/>
                    <a:pt x="1154" y="392"/>
                    <a:pt x="1154" y="392"/>
                  </a:cubicBezTo>
                  <a:cubicBezTo>
                    <a:pt x="1154" y="391"/>
                    <a:pt x="1155" y="391"/>
                    <a:pt x="1155" y="391"/>
                  </a:cubicBezTo>
                  <a:cubicBezTo>
                    <a:pt x="1155" y="390"/>
                    <a:pt x="1155" y="390"/>
                    <a:pt x="1155" y="390"/>
                  </a:cubicBezTo>
                  <a:cubicBezTo>
                    <a:pt x="1155" y="389"/>
                    <a:pt x="1155" y="389"/>
                    <a:pt x="1155" y="389"/>
                  </a:cubicBezTo>
                  <a:cubicBezTo>
                    <a:pt x="1155" y="389"/>
                    <a:pt x="1155" y="389"/>
                    <a:pt x="1155" y="389"/>
                  </a:cubicBezTo>
                  <a:cubicBezTo>
                    <a:pt x="1155" y="389"/>
                    <a:pt x="1155" y="389"/>
                    <a:pt x="1155" y="389"/>
                  </a:cubicBezTo>
                  <a:cubicBezTo>
                    <a:pt x="1155" y="388"/>
                    <a:pt x="1155" y="388"/>
                    <a:pt x="1155" y="388"/>
                  </a:cubicBezTo>
                  <a:cubicBezTo>
                    <a:pt x="1155" y="388"/>
                    <a:pt x="1156" y="387"/>
                    <a:pt x="1156" y="387"/>
                  </a:cubicBezTo>
                  <a:cubicBezTo>
                    <a:pt x="1156" y="386"/>
                    <a:pt x="1156" y="386"/>
                    <a:pt x="1156" y="386"/>
                  </a:cubicBezTo>
                  <a:cubicBezTo>
                    <a:pt x="1156" y="386"/>
                    <a:pt x="1156" y="386"/>
                    <a:pt x="1156" y="386"/>
                  </a:cubicBezTo>
                  <a:cubicBezTo>
                    <a:pt x="1156" y="386"/>
                    <a:pt x="1156" y="386"/>
                    <a:pt x="1156" y="386"/>
                  </a:cubicBezTo>
                  <a:cubicBezTo>
                    <a:pt x="1156" y="386"/>
                    <a:pt x="1156" y="386"/>
                    <a:pt x="1156" y="386"/>
                  </a:cubicBezTo>
                  <a:cubicBezTo>
                    <a:pt x="1156" y="385"/>
                    <a:pt x="1156" y="385"/>
                    <a:pt x="1156" y="384"/>
                  </a:cubicBezTo>
                  <a:cubicBezTo>
                    <a:pt x="1156" y="384"/>
                    <a:pt x="1156" y="384"/>
                    <a:pt x="1156" y="384"/>
                  </a:cubicBezTo>
                  <a:cubicBezTo>
                    <a:pt x="1156" y="384"/>
                    <a:pt x="1156" y="384"/>
                    <a:pt x="1156" y="384"/>
                  </a:cubicBezTo>
                  <a:cubicBezTo>
                    <a:pt x="1156" y="384"/>
                    <a:pt x="1156" y="384"/>
                    <a:pt x="1156" y="384"/>
                  </a:cubicBezTo>
                  <a:cubicBezTo>
                    <a:pt x="1156" y="384"/>
                    <a:pt x="1156" y="384"/>
                    <a:pt x="1156" y="384"/>
                  </a:cubicBezTo>
                  <a:cubicBezTo>
                    <a:pt x="1177" y="190"/>
                    <a:pt x="1177" y="190"/>
                    <a:pt x="1177" y="190"/>
                  </a:cubicBezTo>
                  <a:cubicBezTo>
                    <a:pt x="1177" y="191"/>
                    <a:pt x="1177" y="192"/>
                    <a:pt x="1177" y="192"/>
                  </a:cubicBezTo>
                  <a:close/>
                </a:path>
              </a:pathLst>
            </a:custGeom>
            <a:gradFill>
              <a:gsLst>
                <a:gs pos="53000">
                  <a:schemeClr val="bg1">
                    <a:lumMod val="85000"/>
                  </a:schemeClr>
                </a:gs>
                <a:gs pos="98000">
                  <a:schemeClr val="bg1">
                    <a:lumMod val="6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1" name="Freeform 27"/>
            <p:cNvSpPr>
              <a:spLocks/>
            </p:cNvSpPr>
            <p:nvPr/>
          </p:nvSpPr>
          <p:spPr bwMode="auto">
            <a:xfrm flipH="1">
              <a:off x="3292673" y="3890987"/>
              <a:ext cx="1743075" cy="658812"/>
            </a:xfrm>
            <a:custGeom>
              <a:avLst/>
              <a:gdLst>
                <a:gd name="T0" fmla="*/ 1124 w 1179"/>
                <a:gd name="T1" fmla="*/ 160 h 445"/>
                <a:gd name="T2" fmla="*/ 1059 w 1179"/>
                <a:gd name="T3" fmla="*/ 148 h 445"/>
                <a:gd name="T4" fmla="*/ 1004 w 1179"/>
                <a:gd name="T5" fmla="*/ 149 h 445"/>
                <a:gd name="T6" fmla="*/ 976 w 1179"/>
                <a:gd name="T7" fmla="*/ 157 h 445"/>
                <a:gd name="T8" fmla="*/ 957 w 1179"/>
                <a:gd name="T9" fmla="*/ 159 h 445"/>
                <a:gd name="T10" fmla="*/ 901 w 1179"/>
                <a:gd name="T11" fmla="*/ 143 h 445"/>
                <a:gd name="T12" fmla="*/ 902 w 1179"/>
                <a:gd name="T13" fmla="*/ 72 h 445"/>
                <a:gd name="T14" fmla="*/ 902 w 1179"/>
                <a:gd name="T15" fmla="*/ 24 h 445"/>
                <a:gd name="T16" fmla="*/ 856 w 1179"/>
                <a:gd name="T17" fmla="*/ 0 h 445"/>
                <a:gd name="T18" fmla="*/ 701 w 1179"/>
                <a:gd name="T19" fmla="*/ 5 h 445"/>
                <a:gd name="T20" fmla="*/ 638 w 1179"/>
                <a:gd name="T21" fmla="*/ 11 h 445"/>
                <a:gd name="T22" fmla="*/ 636 w 1179"/>
                <a:gd name="T23" fmla="*/ 49 h 445"/>
                <a:gd name="T24" fmla="*/ 648 w 1179"/>
                <a:gd name="T25" fmla="*/ 111 h 445"/>
                <a:gd name="T26" fmla="*/ 585 w 1179"/>
                <a:gd name="T27" fmla="*/ 120 h 445"/>
                <a:gd name="T28" fmla="*/ 512 w 1179"/>
                <a:gd name="T29" fmla="*/ 116 h 445"/>
                <a:gd name="T30" fmla="*/ 487 w 1179"/>
                <a:gd name="T31" fmla="*/ 78 h 445"/>
                <a:gd name="T32" fmla="*/ 450 w 1179"/>
                <a:gd name="T33" fmla="*/ 19 h 445"/>
                <a:gd name="T34" fmla="*/ 434 w 1179"/>
                <a:gd name="T35" fmla="*/ 19 h 445"/>
                <a:gd name="T36" fmla="*/ 284 w 1179"/>
                <a:gd name="T37" fmla="*/ 24 h 445"/>
                <a:gd name="T38" fmla="*/ 221 w 1179"/>
                <a:gd name="T39" fmla="*/ 137 h 445"/>
                <a:gd name="T40" fmla="*/ 206 w 1179"/>
                <a:gd name="T41" fmla="*/ 159 h 445"/>
                <a:gd name="T42" fmla="*/ 188 w 1179"/>
                <a:gd name="T43" fmla="*/ 162 h 445"/>
                <a:gd name="T44" fmla="*/ 163 w 1179"/>
                <a:gd name="T45" fmla="*/ 156 h 445"/>
                <a:gd name="T46" fmla="*/ 86 w 1179"/>
                <a:gd name="T47" fmla="*/ 143 h 445"/>
                <a:gd name="T48" fmla="*/ 56 w 1179"/>
                <a:gd name="T49" fmla="*/ 147 h 445"/>
                <a:gd name="T50" fmla="*/ 4 w 1179"/>
                <a:gd name="T51" fmla="*/ 193 h 445"/>
                <a:gd name="T52" fmla="*/ 60 w 1179"/>
                <a:gd name="T53" fmla="*/ 250 h 445"/>
                <a:gd name="T54" fmla="*/ 119 w 1179"/>
                <a:gd name="T55" fmla="*/ 260 h 445"/>
                <a:gd name="T56" fmla="*/ 149 w 1179"/>
                <a:gd name="T57" fmla="*/ 257 h 445"/>
                <a:gd name="T58" fmla="*/ 168 w 1179"/>
                <a:gd name="T59" fmla="*/ 255 h 445"/>
                <a:gd name="T60" fmla="*/ 197 w 1179"/>
                <a:gd name="T61" fmla="*/ 256 h 445"/>
                <a:gd name="T62" fmla="*/ 225 w 1179"/>
                <a:gd name="T63" fmla="*/ 288 h 445"/>
                <a:gd name="T64" fmla="*/ 193 w 1179"/>
                <a:gd name="T65" fmla="*/ 406 h 445"/>
                <a:gd name="T66" fmla="*/ 217 w 1179"/>
                <a:gd name="T67" fmla="*/ 439 h 445"/>
                <a:gd name="T68" fmla="*/ 301 w 1179"/>
                <a:gd name="T69" fmla="*/ 445 h 445"/>
                <a:gd name="T70" fmla="*/ 311 w 1179"/>
                <a:gd name="T71" fmla="*/ 445 h 445"/>
                <a:gd name="T72" fmla="*/ 670 w 1179"/>
                <a:gd name="T73" fmla="*/ 442 h 445"/>
                <a:gd name="T74" fmla="*/ 1005 w 1179"/>
                <a:gd name="T75" fmla="*/ 405 h 445"/>
                <a:gd name="T76" fmla="*/ 934 w 1179"/>
                <a:gd name="T77" fmla="*/ 267 h 445"/>
                <a:gd name="T78" fmla="*/ 961 w 1179"/>
                <a:gd name="T79" fmla="*/ 249 h 445"/>
                <a:gd name="T80" fmla="*/ 1000 w 1179"/>
                <a:gd name="T81" fmla="*/ 248 h 445"/>
                <a:gd name="T82" fmla="*/ 1046 w 1179"/>
                <a:gd name="T83" fmla="*/ 255 h 445"/>
                <a:gd name="T84" fmla="*/ 1089 w 1179"/>
                <a:gd name="T85" fmla="*/ 259 h 445"/>
                <a:gd name="T86" fmla="*/ 1166 w 1179"/>
                <a:gd name="T87" fmla="*/ 240 h 445"/>
                <a:gd name="T88" fmla="*/ 1171 w 1179"/>
                <a:gd name="T89" fmla="*/ 192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9" h="445">
                  <a:moveTo>
                    <a:pt x="1171" y="192"/>
                  </a:moveTo>
                  <a:cubicBezTo>
                    <a:pt x="1167" y="186"/>
                    <a:pt x="1161" y="180"/>
                    <a:pt x="1154" y="175"/>
                  </a:cubicBezTo>
                  <a:cubicBezTo>
                    <a:pt x="1146" y="169"/>
                    <a:pt x="1136" y="164"/>
                    <a:pt x="1124" y="160"/>
                  </a:cubicBezTo>
                  <a:cubicBezTo>
                    <a:pt x="1118" y="157"/>
                    <a:pt x="1111" y="155"/>
                    <a:pt x="1104" y="154"/>
                  </a:cubicBezTo>
                  <a:cubicBezTo>
                    <a:pt x="1097" y="152"/>
                    <a:pt x="1089" y="151"/>
                    <a:pt x="1082" y="150"/>
                  </a:cubicBezTo>
                  <a:cubicBezTo>
                    <a:pt x="1074" y="149"/>
                    <a:pt x="1067" y="148"/>
                    <a:pt x="1059" y="148"/>
                  </a:cubicBezTo>
                  <a:cubicBezTo>
                    <a:pt x="1051" y="147"/>
                    <a:pt x="1044" y="147"/>
                    <a:pt x="1037" y="147"/>
                  </a:cubicBezTo>
                  <a:cubicBezTo>
                    <a:pt x="1031" y="147"/>
                    <a:pt x="1025" y="147"/>
                    <a:pt x="1019" y="148"/>
                  </a:cubicBezTo>
                  <a:cubicBezTo>
                    <a:pt x="1014" y="148"/>
                    <a:pt x="1008" y="149"/>
                    <a:pt x="1004" y="149"/>
                  </a:cubicBezTo>
                  <a:cubicBezTo>
                    <a:pt x="999" y="150"/>
                    <a:pt x="995" y="151"/>
                    <a:pt x="991" y="152"/>
                  </a:cubicBezTo>
                  <a:cubicBezTo>
                    <a:pt x="987" y="153"/>
                    <a:pt x="984" y="154"/>
                    <a:pt x="981" y="155"/>
                  </a:cubicBezTo>
                  <a:cubicBezTo>
                    <a:pt x="980" y="156"/>
                    <a:pt x="978" y="156"/>
                    <a:pt x="976" y="157"/>
                  </a:cubicBezTo>
                  <a:cubicBezTo>
                    <a:pt x="975" y="157"/>
                    <a:pt x="973" y="158"/>
                    <a:pt x="971" y="158"/>
                  </a:cubicBezTo>
                  <a:cubicBezTo>
                    <a:pt x="968" y="158"/>
                    <a:pt x="966" y="159"/>
                    <a:pt x="964" y="159"/>
                  </a:cubicBezTo>
                  <a:cubicBezTo>
                    <a:pt x="962" y="159"/>
                    <a:pt x="959" y="159"/>
                    <a:pt x="957" y="159"/>
                  </a:cubicBezTo>
                  <a:cubicBezTo>
                    <a:pt x="950" y="159"/>
                    <a:pt x="942" y="159"/>
                    <a:pt x="935" y="157"/>
                  </a:cubicBezTo>
                  <a:cubicBezTo>
                    <a:pt x="928" y="156"/>
                    <a:pt x="921" y="155"/>
                    <a:pt x="915" y="152"/>
                  </a:cubicBezTo>
                  <a:cubicBezTo>
                    <a:pt x="910" y="150"/>
                    <a:pt x="905" y="147"/>
                    <a:pt x="901" y="143"/>
                  </a:cubicBezTo>
                  <a:cubicBezTo>
                    <a:pt x="898" y="140"/>
                    <a:pt x="896" y="136"/>
                    <a:pt x="897" y="132"/>
                  </a:cubicBezTo>
                  <a:cubicBezTo>
                    <a:pt x="898" y="126"/>
                    <a:pt x="899" y="116"/>
                    <a:pt x="900" y="105"/>
                  </a:cubicBezTo>
                  <a:cubicBezTo>
                    <a:pt x="901" y="95"/>
                    <a:pt x="901" y="83"/>
                    <a:pt x="902" y="72"/>
                  </a:cubicBezTo>
                  <a:cubicBezTo>
                    <a:pt x="902" y="61"/>
                    <a:pt x="903" y="51"/>
                    <a:pt x="903" y="43"/>
                  </a:cubicBezTo>
                  <a:cubicBezTo>
                    <a:pt x="903" y="35"/>
                    <a:pt x="903" y="30"/>
                    <a:pt x="903" y="29"/>
                  </a:cubicBezTo>
                  <a:cubicBezTo>
                    <a:pt x="903" y="29"/>
                    <a:pt x="903" y="27"/>
                    <a:pt x="902" y="24"/>
                  </a:cubicBezTo>
                  <a:cubicBezTo>
                    <a:pt x="901" y="21"/>
                    <a:pt x="900" y="17"/>
                    <a:pt x="897" y="14"/>
                  </a:cubicBezTo>
                  <a:cubicBezTo>
                    <a:pt x="894" y="10"/>
                    <a:pt x="889" y="7"/>
                    <a:pt x="883" y="4"/>
                  </a:cubicBezTo>
                  <a:cubicBezTo>
                    <a:pt x="876" y="2"/>
                    <a:pt x="867" y="0"/>
                    <a:pt x="856" y="0"/>
                  </a:cubicBezTo>
                  <a:cubicBezTo>
                    <a:pt x="844" y="0"/>
                    <a:pt x="828" y="1"/>
                    <a:pt x="809" y="1"/>
                  </a:cubicBezTo>
                  <a:cubicBezTo>
                    <a:pt x="791" y="2"/>
                    <a:pt x="771" y="3"/>
                    <a:pt x="751" y="3"/>
                  </a:cubicBezTo>
                  <a:cubicBezTo>
                    <a:pt x="732" y="4"/>
                    <a:pt x="714" y="4"/>
                    <a:pt x="701" y="5"/>
                  </a:cubicBezTo>
                  <a:cubicBezTo>
                    <a:pt x="687" y="5"/>
                    <a:pt x="678" y="5"/>
                    <a:pt x="677" y="5"/>
                  </a:cubicBezTo>
                  <a:cubicBezTo>
                    <a:pt x="676" y="5"/>
                    <a:pt x="670" y="6"/>
                    <a:pt x="663" y="7"/>
                  </a:cubicBezTo>
                  <a:cubicBezTo>
                    <a:pt x="656" y="8"/>
                    <a:pt x="646" y="9"/>
                    <a:pt x="638" y="11"/>
                  </a:cubicBezTo>
                  <a:cubicBezTo>
                    <a:pt x="629" y="13"/>
                    <a:pt x="621" y="16"/>
                    <a:pt x="617" y="19"/>
                  </a:cubicBezTo>
                  <a:cubicBezTo>
                    <a:pt x="612" y="22"/>
                    <a:pt x="610" y="26"/>
                    <a:pt x="615" y="31"/>
                  </a:cubicBezTo>
                  <a:cubicBezTo>
                    <a:pt x="619" y="36"/>
                    <a:pt x="627" y="42"/>
                    <a:pt x="636" y="49"/>
                  </a:cubicBezTo>
                  <a:cubicBezTo>
                    <a:pt x="645" y="56"/>
                    <a:pt x="655" y="64"/>
                    <a:pt x="662" y="72"/>
                  </a:cubicBezTo>
                  <a:cubicBezTo>
                    <a:pt x="669" y="80"/>
                    <a:pt x="674" y="87"/>
                    <a:pt x="672" y="94"/>
                  </a:cubicBezTo>
                  <a:cubicBezTo>
                    <a:pt x="671" y="101"/>
                    <a:pt x="664" y="107"/>
                    <a:pt x="648" y="111"/>
                  </a:cubicBezTo>
                  <a:cubicBezTo>
                    <a:pt x="641" y="112"/>
                    <a:pt x="634" y="114"/>
                    <a:pt x="627" y="115"/>
                  </a:cubicBezTo>
                  <a:cubicBezTo>
                    <a:pt x="621" y="116"/>
                    <a:pt x="613" y="117"/>
                    <a:pt x="606" y="118"/>
                  </a:cubicBezTo>
                  <a:cubicBezTo>
                    <a:pt x="599" y="119"/>
                    <a:pt x="592" y="120"/>
                    <a:pt x="585" y="120"/>
                  </a:cubicBezTo>
                  <a:cubicBezTo>
                    <a:pt x="578" y="120"/>
                    <a:pt x="571" y="121"/>
                    <a:pt x="564" y="121"/>
                  </a:cubicBezTo>
                  <a:cubicBezTo>
                    <a:pt x="554" y="121"/>
                    <a:pt x="544" y="120"/>
                    <a:pt x="536" y="120"/>
                  </a:cubicBezTo>
                  <a:cubicBezTo>
                    <a:pt x="527" y="119"/>
                    <a:pt x="519" y="118"/>
                    <a:pt x="512" y="116"/>
                  </a:cubicBezTo>
                  <a:cubicBezTo>
                    <a:pt x="505" y="114"/>
                    <a:pt x="499" y="112"/>
                    <a:pt x="495" y="109"/>
                  </a:cubicBezTo>
                  <a:cubicBezTo>
                    <a:pt x="491" y="107"/>
                    <a:pt x="488" y="104"/>
                    <a:pt x="487" y="100"/>
                  </a:cubicBezTo>
                  <a:cubicBezTo>
                    <a:pt x="486" y="94"/>
                    <a:pt x="486" y="86"/>
                    <a:pt x="487" y="78"/>
                  </a:cubicBezTo>
                  <a:cubicBezTo>
                    <a:pt x="488" y="69"/>
                    <a:pt x="489" y="60"/>
                    <a:pt x="488" y="51"/>
                  </a:cubicBezTo>
                  <a:cubicBezTo>
                    <a:pt x="488" y="42"/>
                    <a:pt x="485" y="35"/>
                    <a:pt x="480" y="29"/>
                  </a:cubicBezTo>
                  <a:cubicBezTo>
                    <a:pt x="474" y="23"/>
                    <a:pt x="465" y="19"/>
                    <a:pt x="450" y="19"/>
                  </a:cubicBezTo>
                  <a:cubicBezTo>
                    <a:pt x="449" y="19"/>
                    <a:pt x="447" y="19"/>
                    <a:pt x="445" y="19"/>
                  </a:cubicBezTo>
                  <a:cubicBezTo>
                    <a:pt x="444" y="19"/>
                    <a:pt x="442" y="19"/>
                    <a:pt x="440" y="19"/>
                  </a:cubicBezTo>
                  <a:cubicBezTo>
                    <a:pt x="438" y="19"/>
                    <a:pt x="436" y="19"/>
                    <a:pt x="434" y="19"/>
                  </a:cubicBezTo>
                  <a:cubicBezTo>
                    <a:pt x="432" y="19"/>
                    <a:pt x="430" y="19"/>
                    <a:pt x="427" y="19"/>
                  </a:cubicBezTo>
                  <a:cubicBezTo>
                    <a:pt x="408" y="19"/>
                    <a:pt x="385" y="20"/>
                    <a:pt x="360" y="21"/>
                  </a:cubicBezTo>
                  <a:cubicBezTo>
                    <a:pt x="335" y="22"/>
                    <a:pt x="308" y="23"/>
                    <a:pt x="284" y="24"/>
                  </a:cubicBezTo>
                  <a:cubicBezTo>
                    <a:pt x="259" y="25"/>
                    <a:pt x="237" y="27"/>
                    <a:pt x="220" y="28"/>
                  </a:cubicBezTo>
                  <a:cubicBezTo>
                    <a:pt x="204" y="28"/>
                    <a:pt x="192" y="29"/>
                    <a:pt x="190" y="29"/>
                  </a:cubicBezTo>
                  <a:cubicBezTo>
                    <a:pt x="221" y="137"/>
                    <a:pt x="221" y="137"/>
                    <a:pt x="221" y="137"/>
                  </a:cubicBezTo>
                  <a:cubicBezTo>
                    <a:pt x="221" y="137"/>
                    <a:pt x="221" y="139"/>
                    <a:pt x="220" y="142"/>
                  </a:cubicBezTo>
                  <a:cubicBezTo>
                    <a:pt x="219" y="144"/>
                    <a:pt x="217" y="147"/>
                    <a:pt x="215" y="150"/>
                  </a:cubicBezTo>
                  <a:cubicBezTo>
                    <a:pt x="213" y="153"/>
                    <a:pt x="210" y="156"/>
                    <a:pt x="206" y="159"/>
                  </a:cubicBezTo>
                  <a:cubicBezTo>
                    <a:pt x="203" y="161"/>
                    <a:pt x="198" y="163"/>
                    <a:pt x="192" y="163"/>
                  </a:cubicBezTo>
                  <a:cubicBezTo>
                    <a:pt x="192" y="163"/>
                    <a:pt x="191" y="163"/>
                    <a:pt x="190" y="163"/>
                  </a:cubicBezTo>
                  <a:cubicBezTo>
                    <a:pt x="189" y="163"/>
                    <a:pt x="188" y="163"/>
                    <a:pt x="188" y="162"/>
                  </a:cubicBezTo>
                  <a:cubicBezTo>
                    <a:pt x="187" y="162"/>
                    <a:pt x="186" y="162"/>
                    <a:pt x="185" y="162"/>
                  </a:cubicBezTo>
                  <a:cubicBezTo>
                    <a:pt x="184" y="162"/>
                    <a:pt x="183" y="162"/>
                    <a:pt x="182" y="161"/>
                  </a:cubicBezTo>
                  <a:cubicBezTo>
                    <a:pt x="177" y="160"/>
                    <a:pt x="170" y="158"/>
                    <a:pt x="163" y="156"/>
                  </a:cubicBezTo>
                  <a:cubicBezTo>
                    <a:pt x="155" y="154"/>
                    <a:pt x="147" y="152"/>
                    <a:pt x="138" y="150"/>
                  </a:cubicBezTo>
                  <a:cubicBezTo>
                    <a:pt x="130" y="148"/>
                    <a:pt x="121" y="146"/>
                    <a:pt x="112" y="145"/>
                  </a:cubicBezTo>
                  <a:cubicBezTo>
                    <a:pt x="103" y="144"/>
                    <a:pt x="94" y="143"/>
                    <a:pt x="86" y="143"/>
                  </a:cubicBezTo>
                  <a:cubicBezTo>
                    <a:pt x="82" y="143"/>
                    <a:pt x="78" y="143"/>
                    <a:pt x="75" y="143"/>
                  </a:cubicBezTo>
                  <a:cubicBezTo>
                    <a:pt x="72" y="144"/>
                    <a:pt x="68" y="144"/>
                    <a:pt x="65" y="145"/>
                  </a:cubicBezTo>
                  <a:cubicBezTo>
                    <a:pt x="62" y="146"/>
                    <a:pt x="59" y="146"/>
                    <a:pt x="56" y="147"/>
                  </a:cubicBezTo>
                  <a:cubicBezTo>
                    <a:pt x="53" y="148"/>
                    <a:pt x="50" y="150"/>
                    <a:pt x="47" y="151"/>
                  </a:cubicBezTo>
                  <a:cubicBezTo>
                    <a:pt x="37" y="156"/>
                    <a:pt x="28" y="163"/>
                    <a:pt x="20" y="170"/>
                  </a:cubicBezTo>
                  <a:cubicBezTo>
                    <a:pt x="13" y="177"/>
                    <a:pt x="7" y="185"/>
                    <a:pt x="4" y="193"/>
                  </a:cubicBezTo>
                  <a:cubicBezTo>
                    <a:pt x="0" y="202"/>
                    <a:pt x="0" y="210"/>
                    <a:pt x="5" y="218"/>
                  </a:cubicBezTo>
                  <a:cubicBezTo>
                    <a:pt x="10" y="226"/>
                    <a:pt x="19" y="234"/>
                    <a:pt x="34" y="240"/>
                  </a:cubicBezTo>
                  <a:cubicBezTo>
                    <a:pt x="43" y="244"/>
                    <a:pt x="52" y="247"/>
                    <a:pt x="60" y="250"/>
                  </a:cubicBezTo>
                  <a:cubicBezTo>
                    <a:pt x="68" y="252"/>
                    <a:pt x="75" y="254"/>
                    <a:pt x="82" y="256"/>
                  </a:cubicBezTo>
                  <a:cubicBezTo>
                    <a:pt x="89" y="257"/>
                    <a:pt x="95" y="258"/>
                    <a:pt x="102" y="259"/>
                  </a:cubicBezTo>
                  <a:cubicBezTo>
                    <a:pt x="108" y="259"/>
                    <a:pt x="113" y="260"/>
                    <a:pt x="119" y="260"/>
                  </a:cubicBezTo>
                  <a:cubicBezTo>
                    <a:pt x="122" y="260"/>
                    <a:pt x="126" y="259"/>
                    <a:pt x="129" y="259"/>
                  </a:cubicBezTo>
                  <a:cubicBezTo>
                    <a:pt x="132" y="259"/>
                    <a:pt x="136" y="259"/>
                    <a:pt x="139" y="258"/>
                  </a:cubicBezTo>
                  <a:cubicBezTo>
                    <a:pt x="142" y="258"/>
                    <a:pt x="145" y="258"/>
                    <a:pt x="149" y="257"/>
                  </a:cubicBezTo>
                  <a:cubicBezTo>
                    <a:pt x="152" y="257"/>
                    <a:pt x="155" y="256"/>
                    <a:pt x="158" y="256"/>
                  </a:cubicBezTo>
                  <a:cubicBezTo>
                    <a:pt x="160" y="256"/>
                    <a:pt x="161" y="255"/>
                    <a:pt x="163" y="255"/>
                  </a:cubicBezTo>
                  <a:cubicBezTo>
                    <a:pt x="164" y="255"/>
                    <a:pt x="166" y="255"/>
                    <a:pt x="168" y="255"/>
                  </a:cubicBezTo>
                  <a:cubicBezTo>
                    <a:pt x="169" y="255"/>
                    <a:pt x="171" y="255"/>
                    <a:pt x="172" y="255"/>
                  </a:cubicBezTo>
                  <a:cubicBezTo>
                    <a:pt x="174" y="255"/>
                    <a:pt x="176" y="254"/>
                    <a:pt x="177" y="254"/>
                  </a:cubicBezTo>
                  <a:cubicBezTo>
                    <a:pt x="184" y="254"/>
                    <a:pt x="191" y="255"/>
                    <a:pt x="197" y="256"/>
                  </a:cubicBezTo>
                  <a:cubicBezTo>
                    <a:pt x="203" y="257"/>
                    <a:pt x="209" y="259"/>
                    <a:pt x="213" y="261"/>
                  </a:cubicBezTo>
                  <a:cubicBezTo>
                    <a:pt x="218" y="264"/>
                    <a:pt x="222" y="267"/>
                    <a:pt x="224" y="272"/>
                  </a:cubicBezTo>
                  <a:cubicBezTo>
                    <a:pt x="226" y="276"/>
                    <a:pt x="227" y="281"/>
                    <a:pt x="225" y="288"/>
                  </a:cubicBezTo>
                  <a:cubicBezTo>
                    <a:pt x="224" y="296"/>
                    <a:pt x="220" y="308"/>
                    <a:pt x="216" y="322"/>
                  </a:cubicBezTo>
                  <a:cubicBezTo>
                    <a:pt x="212" y="335"/>
                    <a:pt x="207" y="351"/>
                    <a:pt x="203" y="366"/>
                  </a:cubicBezTo>
                  <a:cubicBezTo>
                    <a:pt x="199" y="381"/>
                    <a:pt x="195" y="395"/>
                    <a:pt x="193" y="406"/>
                  </a:cubicBezTo>
                  <a:cubicBezTo>
                    <a:pt x="191" y="418"/>
                    <a:pt x="191" y="425"/>
                    <a:pt x="195" y="427"/>
                  </a:cubicBezTo>
                  <a:cubicBezTo>
                    <a:pt x="198" y="429"/>
                    <a:pt x="201" y="431"/>
                    <a:pt x="204" y="433"/>
                  </a:cubicBezTo>
                  <a:cubicBezTo>
                    <a:pt x="207" y="435"/>
                    <a:pt x="211" y="437"/>
                    <a:pt x="217" y="439"/>
                  </a:cubicBezTo>
                  <a:cubicBezTo>
                    <a:pt x="223" y="441"/>
                    <a:pt x="232" y="442"/>
                    <a:pt x="245" y="443"/>
                  </a:cubicBezTo>
                  <a:cubicBezTo>
                    <a:pt x="257" y="444"/>
                    <a:pt x="274" y="445"/>
                    <a:pt x="297" y="445"/>
                  </a:cubicBezTo>
                  <a:cubicBezTo>
                    <a:pt x="298" y="445"/>
                    <a:pt x="299" y="445"/>
                    <a:pt x="301" y="445"/>
                  </a:cubicBezTo>
                  <a:cubicBezTo>
                    <a:pt x="302" y="445"/>
                    <a:pt x="303" y="445"/>
                    <a:pt x="304" y="445"/>
                  </a:cubicBezTo>
                  <a:cubicBezTo>
                    <a:pt x="305" y="445"/>
                    <a:pt x="306" y="445"/>
                    <a:pt x="307" y="445"/>
                  </a:cubicBezTo>
                  <a:cubicBezTo>
                    <a:pt x="309" y="445"/>
                    <a:pt x="310" y="445"/>
                    <a:pt x="311" y="445"/>
                  </a:cubicBezTo>
                  <a:cubicBezTo>
                    <a:pt x="337" y="444"/>
                    <a:pt x="375" y="444"/>
                    <a:pt x="418" y="443"/>
                  </a:cubicBezTo>
                  <a:cubicBezTo>
                    <a:pt x="461" y="443"/>
                    <a:pt x="508" y="443"/>
                    <a:pt x="553" y="442"/>
                  </a:cubicBezTo>
                  <a:cubicBezTo>
                    <a:pt x="597" y="442"/>
                    <a:pt x="639" y="442"/>
                    <a:pt x="670" y="442"/>
                  </a:cubicBezTo>
                  <a:cubicBezTo>
                    <a:pt x="702" y="441"/>
                    <a:pt x="723" y="441"/>
                    <a:pt x="727" y="441"/>
                  </a:cubicBezTo>
                  <a:cubicBezTo>
                    <a:pt x="1025" y="434"/>
                    <a:pt x="1025" y="434"/>
                    <a:pt x="1025" y="434"/>
                  </a:cubicBezTo>
                  <a:cubicBezTo>
                    <a:pt x="1023" y="432"/>
                    <a:pt x="1016" y="421"/>
                    <a:pt x="1005" y="405"/>
                  </a:cubicBezTo>
                  <a:cubicBezTo>
                    <a:pt x="994" y="390"/>
                    <a:pt x="981" y="370"/>
                    <a:pt x="969" y="350"/>
                  </a:cubicBezTo>
                  <a:cubicBezTo>
                    <a:pt x="957" y="331"/>
                    <a:pt x="946" y="312"/>
                    <a:pt x="939" y="296"/>
                  </a:cubicBezTo>
                  <a:cubicBezTo>
                    <a:pt x="932" y="281"/>
                    <a:pt x="929" y="270"/>
                    <a:pt x="934" y="267"/>
                  </a:cubicBezTo>
                  <a:cubicBezTo>
                    <a:pt x="936" y="265"/>
                    <a:pt x="939" y="262"/>
                    <a:pt x="941" y="260"/>
                  </a:cubicBezTo>
                  <a:cubicBezTo>
                    <a:pt x="944" y="258"/>
                    <a:pt x="946" y="255"/>
                    <a:pt x="950" y="253"/>
                  </a:cubicBezTo>
                  <a:cubicBezTo>
                    <a:pt x="953" y="252"/>
                    <a:pt x="956" y="250"/>
                    <a:pt x="961" y="249"/>
                  </a:cubicBezTo>
                  <a:cubicBezTo>
                    <a:pt x="966" y="247"/>
                    <a:pt x="971" y="247"/>
                    <a:pt x="979" y="247"/>
                  </a:cubicBezTo>
                  <a:cubicBezTo>
                    <a:pt x="982" y="247"/>
                    <a:pt x="985" y="247"/>
                    <a:pt x="989" y="247"/>
                  </a:cubicBezTo>
                  <a:cubicBezTo>
                    <a:pt x="992" y="247"/>
                    <a:pt x="996" y="248"/>
                    <a:pt x="1000" y="248"/>
                  </a:cubicBezTo>
                  <a:cubicBezTo>
                    <a:pt x="1004" y="249"/>
                    <a:pt x="1009" y="249"/>
                    <a:pt x="1014" y="250"/>
                  </a:cubicBezTo>
                  <a:cubicBezTo>
                    <a:pt x="1019" y="251"/>
                    <a:pt x="1024" y="252"/>
                    <a:pt x="1030" y="253"/>
                  </a:cubicBezTo>
                  <a:cubicBezTo>
                    <a:pt x="1035" y="254"/>
                    <a:pt x="1040" y="255"/>
                    <a:pt x="1046" y="255"/>
                  </a:cubicBezTo>
                  <a:cubicBezTo>
                    <a:pt x="1051" y="256"/>
                    <a:pt x="1056" y="257"/>
                    <a:pt x="1061" y="257"/>
                  </a:cubicBezTo>
                  <a:cubicBezTo>
                    <a:pt x="1065" y="258"/>
                    <a:pt x="1070" y="258"/>
                    <a:pt x="1075" y="258"/>
                  </a:cubicBezTo>
                  <a:cubicBezTo>
                    <a:pt x="1080" y="258"/>
                    <a:pt x="1084" y="259"/>
                    <a:pt x="1089" y="259"/>
                  </a:cubicBezTo>
                  <a:cubicBezTo>
                    <a:pt x="1101" y="258"/>
                    <a:pt x="1112" y="258"/>
                    <a:pt x="1122" y="256"/>
                  </a:cubicBezTo>
                  <a:cubicBezTo>
                    <a:pt x="1131" y="254"/>
                    <a:pt x="1140" y="252"/>
                    <a:pt x="1148" y="249"/>
                  </a:cubicBezTo>
                  <a:cubicBezTo>
                    <a:pt x="1155" y="247"/>
                    <a:pt x="1161" y="243"/>
                    <a:pt x="1166" y="240"/>
                  </a:cubicBezTo>
                  <a:cubicBezTo>
                    <a:pt x="1171" y="236"/>
                    <a:pt x="1174" y="233"/>
                    <a:pt x="1175" y="229"/>
                  </a:cubicBezTo>
                  <a:cubicBezTo>
                    <a:pt x="1178" y="223"/>
                    <a:pt x="1179" y="217"/>
                    <a:pt x="1178" y="211"/>
                  </a:cubicBezTo>
                  <a:cubicBezTo>
                    <a:pt x="1177" y="205"/>
                    <a:pt x="1175" y="199"/>
                    <a:pt x="1171" y="192"/>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grpSp>
      <p:sp>
        <p:nvSpPr>
          <p:cNvPr id="22" name="任意多边形 21"/>
          <p:cNvSpPr/>
          <p:nvPr/>
        </p:nvSpPr>
        <p:spPr>
          <a:xfrm>
            <a:off x="3998946" y="4159024"/>
            <a:ext cx="1171728" cy="300130"/>
          </a:xfrm>
          <a:custGeom>
            <a:avLst/>
            <a:gdLst>
              <a:gd name="connsiteX0" fmla="*/ 0 w 1562100"/>
              <a:gd name="connsiteY0" fmla="*/ 0 h 400050"/>
              <a:gd name="connsiteX1" fmla="*/ 304800 w 1562100"/>
              <a:gd name="connsiteY1" fmla="*/ 400050 h 400050"/>
              <a:gd name="connsiteX2" fmla="*/ 1562100 w 1562100"/>
              <a:gd name="connsiteY2" fmla="*/ 400050 h 400050"/>
            </a:gdLst>
            <a:ahLst/>
            <a:cxnLst>
              <a:cxn ang="0">
                <a:pos x="connsiteX0" y="connsiteY0"/>
              </a:cxn>
              <a:cxn ang="0">
                <a:pos x="connsiteX1" y="connsiteY1"/>
              </a:cxn>
              <a:cxn ang="0">
                <a:pos x="connsiteX2" y="connsiteY2"/>
              </a:cxn>
            </a:cxnLst>
            <a:rect l="l" t="t" r="r" b="b"/>
            <a:pathLst>
              <a:path w="1562100" h="400050">
                <a:moveTo>
                  <a:pt x="0" y="0"/>
                </a:moveTo>
                <a:lnTo>
                  <a:pt x="304800" y="400050"/>
                </a:lnTo>
                <a:lnTo>
                  <a:pt x="1562100" y="400050"/>
                </a:lnTo>
              </a:path>
            </a:pathLst>
          </a:cu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9" tIns="34295" rIns="68589" bIns="34295"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3" name="任意多边形 22"/>
          <p:cNvSpPr/>
          <p:nvPr/>
        </p:nvSpPr>
        <p:spPr>
          <a:xfrm>
            <a:off x="2086247" y="3222953"/>
            <a:ext cx="1157438" cy="285838"/>
          </a:xfrm>
          <a:custGeom>
            <a:avLst/>
            <a:gdLst>
              <a:gd name="connsiteX0" fmla="*/ 1543050 w 1543050"/>
              <a:gd name="connsiteY0" fmla="*/ 0 h 381000"/>
              <a:gd name="connsiteX1" fmla="*/ 1238250 w 1543050"/>
              <a:gd name="connsiteY1" fmla="*/ 381000 h 381000"/>
              <a:gd name="connsiteX2" fmla="*/ 0 w 1543050"/>
              <a:gd name="connsiteY2" fmla="*/ 381000 h 381000"/>
            </a:gdLst>
            <a:ahLst/>
            <a:cxnLst>
              <a:cxn ang="0">
                <a:pos x="connsiteX0" y="connsiteY0"/>
              </a:cxn>
              <a:cxn ang="0">
                <a:pos x="connsiteX1" y="connsiteY1"/>
              </a:cxn>
              <a:cxn ang="0">
                <a:pos x="connsiteX2" y="connsiteY2"/>
              </a:cxn>
            </a:cxnLst>
            <a:rect l="l" t="t" r="r" b="b"/>
            <a:pathLst>
              <a:path w="1543050" h="381000">
                <a:moveTo>
                  <a:pt x="1543050" y="0"/>
                </a:moveTo>
                <a:lnTo>
                  <a:pt x="1238250" y="381000"/>
                </a:lnTo>
                <a:lnTo>
                  <a:pt x="0" y="381000"/>
                </a:lnTo>
              </a:path>
            </a:pathLst>
          </a:cu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9" tIns="34295" rIns="68589" bIns="34295"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4" name="任意多边形 23"/>
          <p:cNvSpPr/>
          <p:nvPr/>
        </p:nvSpPr>
        <p:spPr>
          <a:xfrm>
            <a:off x="4512022" y="2892655"/>
            <a:ext cx="1171728" cy="300130"/>
          </a:xfrm>
          <a:custGeom>
            <a:avLst/>
            <a:gdLst>
              <a:gd name="connsiteX0" fmla="*/ 0 w 1562100"/>
              <a:gd name="connsiteY0" fmla="*/ 0 h 400050"/>
              <a:gd name="connsiteX1" fmla="*/ 304800 w 1562100"/>
              <a:gd name="connsiteY1" fmla="*/ 400050 h 400050"/>
              <a:gd name="connsiteX2" fmla="*/ 1562100 w 1562100"/>
              <a:gd name="connsiteY2" fmla="*/ 400050 h 400050"/>
            </a:gdLst>
            <a:ahLst/>
            <a:cxnLst>
              <a:cxn ang="0">
                <a:pos x="connsiteX0" y="connsiteY0"/>
              </a:cxn>
              <a:cxn ang="0">
                <a:pos x="connsiteX1" y="connsiteY1"/>
              </a:cxn>
              <a:cxn ang="0">
                <a:pos x="connsiteX2" y="connsiteY2"/>
              </a:cxn>
            </a:cxnLst>
            <a:rect l="l" t="t" r="r" b="b"/>
            <a:pathLst>
              <a:path w="1562100" h="400050">
                <a:moveTo>
                  <a:pt x="0" y="0"/>
                </a:moveTo>
                <a:lnTo>
                  <a:pt x="304800" y="400050"/>
                </a:lnTo>
                <a:lnTo>
                  <a:pt x="1562100" y="400050"/>
                </a:lnTo>
              </a:path>
            </a:pathLst>
          </a:cu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9" tIns="34295" rIns="68589" bIns="34295"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5" name="任意多边形 24"/>
          <p:cNvSpPr/>
          <p:nvPr/>
        </p:nvSpPr>
        <p:spPr>
          <a:xfrm>
            <a:off x="5986540" y="2399589"/>
            <a:ext cx="1171728" cy="300130"/>
          </a:xfrm>
          <a:custGeom>
            <a:avLst/>
            <a:gdLst>
              <a:gd name="connsiteX0" fmla="*/ 0 w 1562100"/>
              <a:gd name="connsiteY0" fmla="*/ 0 h 400050"/>
              <a:gd name="connsiteX1" fmla="*/ 304800 w 1562100"/>
              <a:gd name="connsiteY1" fmla="*/ 400050 h 400050"/>
              <a:gd name="connsiteX2" fmla="*/ 1562100 w 1562100"/>
              <a:gd name="connsiteY2" fmla="*/ 400050 h 400050"/>
            </a:gdLst>
            <a:ahLst/>
            <a:cxnLst>
              <a:cxn ang="0">
                <a:pos x="connsiteX0" y="connsiteY0"/>
              </a:cxn>
              <a:cxn ang="0">
                <a:pos x="connsiteX1" y="connsiteY1"/>
              </a:cxn>
              <a:cxn ang="0">
                <a:pos x="connsiteX2" y="connsiteY2"/>
              </a:cxn>
            </a:cxnLst>
            <a:rect l="l" t="t" r="r" b="b"/>
            <a:pathLst>
              <a:path w="1562100" h="400050">
                <a:moveTo>
                  <a:pt x="0" y="0"/>
                </a:moveTo>
                <a:lnTo>
                  <a:pt x="304800" y="400050"/>
                </a:lnTo>
                <a:lnTo>
                  <a:pt x="1562100" y="400050"/>
                </a:lnTo>
              </a:path>
            </a:pathLst>
          </a:cu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9" tIns="34295" rIns="68589" bIns="34295"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6" name="任意多边形 25"/>
          <p:cNvSpPr/>
          <p:nvPr/>
        </p:nvSpPr>
        <p:spPr>
          <a:xfrm flipV="1">
            <a:off x="3583700" y="1746237"/>
            <a:ext cx="1157438" cy="247528"/>
          </a:xfrm>
          <a:custGeom>
            <a:avLst/>
            <a:gdLst>
              <a:gd name="connsiteX0" fmla="*/ 1543050 w 1543050"/>
              <a:gd name="connsiteY0" fmla="*/ 0 h 381000"/>
              <a:gd name="connsiteX1" fmla="*/ 1238250 w 1543050"/>
              <a:gd name="connsiteY1" fmla="*/ 381000 h 381000"/>
              <a:gd name="connsiteX2" fmla="*/ 0 w 1543050"/>
              <a:gd name="connsiteY2" fmla="*/ 381000 h 381000"/>
            </a:gdLst>
            <a:ahLst/>
            <a:cxnLst>
              <a:cxn ang="0">
                <a:pos x="connsiteX0" y="connsiteY0"/>
              </a:cxn>
              <a:cxn ang="0">
                <a:pos x="connsiteX1" y="connsiteY1"/>
              </a:cxn>
              <a:cxn ang="0">
                <a:pos x="connsiteX2" y="connsiteY2"/>
              </a:cxn>
            </a:cxnLst>
            <a:rect l="l" t="t" r="r" b="b"/>
            <a:pathLst>
              <a:path w="1543050" h="381000">
                <a:moveTo>
                  <a:pt x="1543050" y="0"/>
                </a:moveTo>
                <a:lnTo>
                  <a:pt x="1238250" y="381000"/>
                </a:lnTo>
                <a:lnTo>
                  <a:pt x="0" y="381000"/>
                </a:lnTo>
              </a:path>
            </a:pathLst>
          </a:cu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9" tIns="34295" rIns="68589" bIns="34295"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7" name="文本框 63"/>
          <p:cNvSpPr txBox="1"/>
          <p:nvPr/>
        </p:nvSpPr>
        <p:spPr>
          <a:xfrm>
            <a:off x="291144" y="3065828"/>
            <a:ext cx="1618348" cy="783301"/>
          </a:xfrm>
          <a:prstGeom prst="rect">
            <a:avLst/>
          </a:prstGeom>
          <a:noFill/>
        </p:spPr>
        <p:txBody>
          <a:bodyPr wrap="square" lIns="68589" tIns="34295" rIns="68589" bIns="34295" rtlCol="0">
            <a:spAutoFit/>
          </a:bodyPr>
          <a:lstStyle/>
          <a:p>
            <a:pPr algn="r">
              <a:lnSpc>
                <a:spcPct val="120000"/>
              </a:lnSpc>
            </a:pPr>
            <a:r>
              <a:rPr lang="en-US" sz="2000" dirty="0" err="1">
                <a:solidFill>
                  <a:srgbClr val="14436A"/>
                </a:solidFill>
                <a:latin typeface="Calibri" panose="020F0502020204030204" pitchFamily="34" charset="0"/>
                <a:cs typeface="Calibri" panose="020F0502020204030204" pitchFamily="34" charset="0"/>
              </a:rPr>
              <a:t>Không</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đua</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đòi</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ăn</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chơi</a:t>
            </a:r>
            <a:endParaRPr lang="zh-CN" altLang="en-US" sz="2000" dirty="0">
              <a:solidFill>
                <a:srgbClr val="14436A"/>
              </a:solidFill>
              <a:latin typeface="Calibri" panose="020F0502020204030204" pitchFamily="34" charset="0"/>
              <a:ea typeface="微软雅黑" panose="020B0503020204020204" pitchFamily="34" charset="-122"/>
              <a:cs typeface="Calibri" panose="020F0502020204030204" pitchFamily="34" charset="0"/>
              <a:sym typeface="+mn-lt"/>
            </a:endParaRPr>
          </a:p>
        </p:txBody>
      </p:sp>
      <p:sp>
        <p:nvSpPr>
          <p:cNvPr id="28" name="文本框 64"/>
          <p:cNvSpPr txBox="1"/>
          <p:nvPr/>
        </p:nvSpPr>
        <p:spPr>
          <a:xfrm>
            <a:off x="679047" y="1329770"/>
            <a:ext cx="2796383" cy="413970"/>
          </a:xfrm>
          <a:prstGeom prst="rect">
            <a:avLst/>
          </a:prstGeom>
          <a:noFill/>
        </p:spPr>
        <p:txBody>
          <a:bodyPr wrap="square" lIns="68589" tIns="34295" rIns="68589" bIns="34295" rtlCol="0">
            <a:spAutoFit/>
          </a:bodyPr>
          <a:lstStyle/>
          <a:p>
            <a:pPr algn="r">
              <a:lnSpc>
                <a:spcPct val="120000"/>
              </a:lnSpc>
            </a:pPr>
            <a:r>
              <a:rPr lang="pt-BR" sz="2000" dirty="0">
                <a:solidFill>
                  <a:srgbClr val="14436A"/>
                </a:solidFill>
                <a:latin typeface="Calibri" panose="020F0502020204030204" pitchFamily="34" charset="0"/>
                <a:cs typeface="Calibri" panose="020F0502020204030204" pitchFamily="34" charset="0"/>
              </a:rPr>
              <a:t>Chăm ngoan, học giỏi</a:t>
            </a:r>
            <a:endParaRPr lang="zh-CN" altLang="en-US" sz="2000" dirty="0">
              <a:solidFill>
                <a:srgbClr val="14436A"/>
              </a:solidFill>
              <a:latin typeface="Calibri" panose="020F0502020204030204" pitchFamily="34" charset="0"/>
              <a:ea typeface="微软雅黑" panose="020B0503020204020204" pitchFamily="34" charset="-122"/>
              <a:cs typeface="Calibri" panose="020F0502020204030204" pitchFamily="34" charset="0"/>
              <a:sym typeface="+mn-lt"/>
            </a:endParaRPr>
          </a:p>
        </p:txBody>
      </p:sp>
      <p:sp>
        <p:nvSpPr>
          <p:cNvPr id="29" name="文本框 65"/>
          <p:cNvSpPr txBox="1"/>
          <p:nvPr/>
        </p:nvSpPr>
        <p:spPr>
          <a:xfrm>
            <a:off x="5230282" y="4028349"/>
            <a:ext cx="2805284" cy="783301"/>
          </a:xfrm>
          <a:prstGeom prst="rect">
            <a:avLst/>
          </a:prstGeom>
          <a:noFill/>
        </p:spPr>
        <p:txBody>
          <a:bodyPr wrap="square" lIns="68589" tIns="34295" rIns="68589" bIns="34295" rtlCol="0">
            <a:spAutoFit/>
          </a:bodyPr>
          <a:lstStyle/>
          <a:p>
            <a:pPr>
              <a:lnSpc>
                <a:spcPct val="120000"/>
              </a:lnSpc>
            </a:pPr>
            <a:r>
              <a:rPr lang="en-US" sz="2000" dirty="0" err="1">
                <a:solidFill>
                  <a:srgbClr val="14436A"/>
                </a:solidFill>
                <a:latin typeface="Calibri" panose="020F0502020204030204" pitchFamily="34" charset="0"/>
                <a:cs typeface="Calibri" panose="020F0502020204030204" pitchFamily="34" charset="0"/>
              </a:rPr>
              <a:t>Không</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làm</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điều</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gì</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tổn</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hại</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đến</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danh</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dự</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gia</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đình</a:t>
            </a:r>
            <a:endParaRPr lang="zh-CN" altLang="en-US" sz="2000" dirty="0">
              <a:solidFill>
                <a:srgbClr val="14436A"/>
              </a:solidFill>
              <a:latin typeface="Calibri" panose="020F0502020204030204" pitchFamily="34" charset="0"/>
              <a:ea typeface="微软雅黑" panose="020B0503020204020204" pitchFamily="34" charset="-122"/>
              <a:cs typeface="Calibri" panose="020F0502020204030204" pitchFamily="34" charset="0"/>
              <a:sym typeface="+mn-lt"/>
            </a:endParaRPr>
          </a:p>
        </p:txBody>
      </p:sp>
      <p:sp>
        <p:nvSpPr>
          <p:cNvPr id="30" name="文本框 66"/>
          <p:cNvSpPr txBox="1"/>
          <p:nvPr/>
        </p:nvSpPr>
        <p:spPr>
          <a:xfrm>
            <a:off x="5796760" y="2943002"/>
            <a:ext cx="3169106" cy="413970"/>
          </a:xfrm>
          <a:prstGeom prst="rect">
            <a:avLst/>
          </a:prstGeom>
          <a:noFill/>
        </p:spPr>
        <p:txBody>
          <a:bodyPr wrap="square" lIns="68589" tIns="34295" rIns="68589" bIns="34295" rtlCol="0">
            <a:spAutoFit/>
          </a:bodyPr>
          <a:lstStyle/>
          <a:p>
            <a:pPr>
              <a:lnSpc>
                <a:spcPct val="120000"/>
              </a:lnSpc>
            </a:pPr>
            <a:r>
              <a:rPr lang="pt-BR" sz="2000" dirty="0">
                <a:solidFill>
                  <a:srgbClr val="14436A"/>
                </a:solidFill>
                <a:latin typeface="Calibri" panose="020F0502020204030204" pitchFamily="34" charset="0"/>
                <a:cs typeface="Calibri" panose="020F0502020204030204" pitchFamily="34" charset="0"/>
              </a:rPr>
              <a:t>Thương yêu </a:t>
            </a:r>
            <a:r>
              <a:rPr lang="en-US" sz="2000" dirty="0" err="1">
                <a:solidFill>
                  <a:srgbClr val="14436A"/>
                </a:solidFill>
                <a:latin typeface="Calibri" panose="020F0502020204030204" pitchFamily="34" charset="0"/>
                <a:cs typeface="Calibri" panose="020F0502020204030204" pitchFamily="34" charset="0"/>
              </a:rPr>
              <a:t>anh</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chị</a:t>
            </a:r>
            <a:r>
              <a:rPr lang="en-US" sz="2000" dirty="0">
                <a:solidFill>
                  <a:srgbClr val="14436A"/>
                </a:solidFill>
                <a:latin typeface="Calibri" panose="020F0502020204030204" pitchFamily="34" charset="0"/>
                <a:cs typeface="Calibri" panose="020F0502020204030204" pitchFamily="34" charset="0"/>
              </a:rPr>
              <a:t> </a:t>
            </a:r>
            <a:r>
              <a:rPr lang="en-US" sz="2000" dirty="0" err="1">
                <a:solidFill>
                  <a:srgbClr val="14436A"/>
                </a:solidFill>
                <a:latin typeface="Calibri" panose="020F0502020204030204" pitchFamily="34" charset="0"/>
                <a:cs typeface="Calibri" panose="020F0502020204030204" pitchFamily="34" charset="0"/>
              </a:rPr>
              <a:t>em</a:t>
            </a:r>
            <a:endParaRPr lang="zh-CN" altLang="en-US" sz="2000" dirty="0">
              <a:solidFill>
                <a:srgbClr val="14436A"/>
              </a:solidFill>
              <a:latin typeface="Calibri" panose="020F0502020204030204" pitchFamily="34" charset="0"/>
              <a:ea typeface="微软雅黑" panose="020B0503020204020204" pitchFamily="34" charset="-122"/>
              <a:cs typeface="Calibri" panose="020F0502020204030204" pitchFamily="34" charset="0"/>
              <a:sym typeface="+mn-lt"/>
            </a:endParaRPr>
          </a:p>
        </p:txBody>
      </p:sp>
      <p:sp>
        <p:nvSpPr>
          <p:cNvPr id="31" name="文本框 67"/>
          <p:cNvSpPr txBox="1"/>
          <p:nvPr/>
        </p:nvSpPr>
        <p:spPr>
          <a:xfrm>
            <a:off x="6632924" y="1905518"/>
            <a:ext cx="2463887" cy="684813"/>
          </a:xfrm>
          <a:prstGeom prst="rect">
            <a:avLst/>
          </a:prstGeom>
          <a:noFill/>
        </p:spPr>
        <p:txBody>
          <a:bodyPr wrap="square" lIns="68589" tIns="34295" rIns="68589" bIns="34295" rtlCol="0">
            <a:spAutoFit/>
          </a:bodyPr>
          <a:lstStyle/>
          <a:p>
            <a:r>
              <a:rPr lang="pt-BR" sz="2000" dirty="0">
                <a:solidFill>
                  <a:srgbClr val="14436A"/>
                </a:solidFill>
                <a:latin typeface="Calibri" panose="020F0502020204030204" pitchFamily="34" charset="0"/>
                <a:cs typeface="Calibri" panose="020F0502020204030204" pitchFamily="34" charset="0"/>
              </a:rPr>
              <a:t>Kính trọng, giúp đỡ ông bà, cha mẹ,</a:t>
            </a:r>
            <a:endParaRPr lang="en-US" sz="2000" dirty="0">
              <a:solidFill>
                <a:srgbClr val="14436A"/>
              </a:solidFill>
              <a:latin typeface="Calibri" panose="020F0502020204030204" pitchFamily="34" charset="0"/>
              <a:cs typeface="Calibri" panose="020F0502020204030204" pitchFamily="34" charset="0"/>
            </a:endParaRPr>
          </a:p>
        </p:txBody>
      </p:sp>
      <p:sp>
        <p:nvSpPr>
          <p:cNvPr id="32" name="KSO_Shape"/>
          <p:cNvSpPr>
            <a:spLocks/>
          </p:cNvSpPr>
          <p:nvPr/>
        </p:nvSpPr>
        <p:spPr bwMode="auto">
          <a:xfrm flipH="1">
            <a:off x="5569506" y="1378599"/>
            <a:ext cx="818104" cy="951838"/>
          </a:xfrm>
          <a:custGeom>
            <a:avLst/>
            <a:gdLst>
              <a:gd name="T0" fmla="*/ 803970 w 12269552"/>
              <a:gd name="T1" fmla="*/ 262762 h 11753851"/>
              <a:gd name="T2" fmla="*/ 1171916 w 12269552"/>
              <a:gd name="T3" fmla="*/ 262762 h 11753851"/>
              <a:gd name="T4" fmla="*/ 1241319 w 12269552"/>
              <a:gd name="T5" fmla="*/ 290855 h 11753851"/>
              <a:gd name="T6" fmla="*/ 1475966 w 12269552"/>
              <a:gd name="T7" fmla="*/ 525518 h 11753851"/>
              <a:gd name="T8" fmla="*/ 1670404 w 12269552"/>
              <a:gd name="T9" fmla="*/ 331067 h 11753851"/>
              <a:gd name="T10" fmla="*/ 1721079 w 12269552"/>
              <a:gd name="T11" fmla="*/ 312889 h 11753851"/>
              <a:gd name="T12" fmla="*/ 1800397 w 12269552"/>
              <a:gd name="T13" fmla="*/ 391661 h 11753851"/>
              <a:gd name="T14" fmla="*/ 1782220 w 12269552"/>
              <a:gd name="T15" fmla="*/ 441238 h 11753851"/>
              <a:gd name="T16" fmla="*/ 1547572 w 12269552"/>
              <a:gd name="T17" fmla="*/ 678105 h 11753851"/>
              <a:gd name="T18" fmla="*/ 1419232 w 12269552"/>
              <a:gd name="T19" fmla="*/ 688571 h 11753851"/>
              <a:gd name="T20" fmla="*/ 1275469 w 12269552"/>
              <a:gd name="T21" fmla="*/ 544247 h 11753851"/>
              <a:gd name="T22" fmla="*/ 1050185 w 12269552"/>
              <a:gd name="T23" fmla="*/ 804250 h 11753851"/>
              <a:gd name="T24" fmla="*/ 1256190 w 12269552"/>
              <a:gd name="T25" fmla="*/ 1010268 h 11753851"/>
              <a:gd name="T26" fmla="*/ 1274918 w 12269552"/>
              <a:gd name="T27" fmla="*/ 1130905 h 11753851"/>
              <a:gd name="T28" fmla="*/ 1159247 w 12269552"/>
              <a:gd name="T29" fmla="*/ 1646503 h 11753851"/>
              <a:gd name="T30" fmla="*/ 1063405 w 12269552"/>
              <a:gd name="T31" fmla="*/ 1724724 h 11753851"/>
              <a:gd name="T32" fmla="*/ 965360 w 12269552"/>
              <a:gd name="T33" fmla="*/ 1626672 h 11753851"/>
              <a:gd name="T34" fmla="*/ 968114 w 12269552"/>
              <a:gd name="T35" fmla="*/ 1601884 h 11753851"/>
              <a:gd name="T36" fmla="*/ 1063405 w 12269552"/>
              <a:gd name="T37" fmla="*/ 1179380 h 11753851"/>
              <a:gd name="T38" fmla="*/ 828757 w 12269552"/>
              <a:gd name="T39" fmla="*/ 951327 h 11753851"/>
              <a:gd name="T40" fmla="*/ 627709 w 12269552"/>
              <a:gd name="T41" fmla="*/ 1176075 h 11753851"/>
              <a:gd name="T42" fmla="*/ 508182 w 12269552"/>
              <a:gd name="T43" fmla="*/ 1213533 h 11753851"/>
              <a:gd name="T44" fmla="*/ 100027 w 12269552"/>
              <a:gd name="T45" fmla="*/ 1214084 h 11753851"/>
              <a:gd name="T46" fmla="*/ 2533 w 12269552"/>
              <a:gd name="T47" fmla="*/ 1137515 h 11753851"/>
              <a:gd name="T48" fmla="*/ 75791 w 12269552"/>
              <a:gd name="T49" fmla="*/ 1020735 h 11753851"/>
              <a:gd name="T50" fmla="*/ 100578 w 12269552"/>
              <a:gd name="T51" fmla="*/ 1018531 h 11753851"/>
              <a:gd name="T52" fmla="*/ 451999 w 12269552"/>
              <a:gd name="T53" fmla="*/ 1019633 h 11753851"/>
              <a:gd name="T54" fmla="*/ 971969 w 12269552"/>
              <a:gd name="T55" fmla="*/ 417001 h 11753851"/>
              <a:gd name="T56" fmla="*/ 835918 w 12269552"/>
              <a:gd name="T57" fmla="*/ 416450 h 11753851"/>
              <a:gd name="T58" fmla="*/ 599617 w 12269552"/>
              <a:gd name="T59" fmla="*/ 689122 h 11753851"/>
              <a:gd name="T60" fmla="*/ 541231 w 12269552"/>
              <a:gd name="T61" fmla="*/ 716664 h 11753851"/>
              <a:gd name="T62" fmla="*/ 464667 w 12269552"/>
              <a:gd name="T63" fmla="*/ 640647 h 11753851"/>
              <a:gd name="T64" fmla="*/ 490556 w 12269552"/>
              <a:gd name="T65" fmla="*/ 583358 h 11753851"/>
              <a:gd name="T66" fmla="*/ 745033 w 12269552"/>
              <a:gd name="T67" fmla="*/ 290304 h 11753851"/>
              <a:gd name="T68" fmla="*/ 803970 w 12269552"/>
              <a:gd name="T69" fmla="*/ 262762 h 11753851"/>
              <a:gd name="T70" fmla="*/ 1357685 w 12269552"/>
              <a:gd name="T71" fmla="*/ 0 h 11753851"/>
              <a:gd name="T72" fmla="*/ 1509449 w 12269552"/>
              <a:gd name="T73" fmla="*/ 151764 h 11753851"/>
              <a:gd name="T74" fmla="*/ 1357685 w 12269552"/>
              <a:gd name="T75" fmla="*/ 303527 h 11753851"/>
              <a:gd name="T76" fmla="*/ 1205921 w 12269552"/>
              <a:gd name="T77" fmla="*/ 151764 h 11753851"/>
              <a:gd name="T78" fmla="*/ 1357685 w 12269552"/>
              <a:gd name="T79" fmla="*/ 0 h 1175385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2269552" h="11753851">
                <a:moveTo>
                  <a:pt x="5478990" y="1790700"/>
                </a:moveTo>
                <a:cubicBezTo>
                  <a:pt x="7986505" y="1790700"/>
                  <a:pt x="7986505" y="1790700"/>
                  <a:pt x="7986505" y="1790700"/>
                </a:cubicBezTo>
                <a:cubicBezTo>
                  <a:pt x="8170440" y="1790700"/>
                  <a:pt x="8335605" y="1862026"/>
                  <a:pt x="8459480" y="1982155"/>
                </a:cubicBezTo>
                <a:cubicBezTo>
                  <a:pt x="10058584" y="3581364"/>
                  <a:pt x="10058584" y="3581364"/>
                  <a:pt x="10058584" y="3581364"/>
                </a:cubicBezTo>
                <a:cubicBezTo>
                  <a:pt x="11383663" y="2256197"/>
                  <a:pt x="11383663" y="2256197"/>
                  <a:pt x="11383663" y="2256197"/>
                </a:cubicBezTo>
                <a:cubicBezTo>
                  <a:pt x="11477507" y="2177363"/>
                  <a:pt x="11597628" y="2132315"/>
                  <a:pt x="11729010" y="2132315"/>
                </a:cubicBezTo>
                <a:cubicBezTo>
                  <a:pt x="12029311" y="2132315"/>
                  <a:pt x="12269552" y="2372572"/>
                  <a:pt x="12269552" y="2669139"/>
                </a:cubicBezTo>
                <a:cubicBezTo>
                  <a:pt x="12269552" y="2796776"/>
                  <a:pt x="12220753" y="2916904"/>
                  <a:pt x="12145678" y="3007000"/>
                </a:cubicBezTo>
                <a:cubicBezTo>
                  <a:pt x="10546573" y="4621226"/>
                  <a:pt x="10546573" y="4621226"/>
                  <a:pt x="10546573" y="4621226"/>
                </a:cubicBezTo>
                <a:cubicBezTo>
                  <a:pt x="10062338" y="5105494"/>
                  <a:pt x="9671946" y="4692552"/>
                  <a:pt x="9671946" y="4692552"/>
                </a:cubicBezTo>
                <a:cubicBezTo>
                  <a:pt x="8692213" y="3709001"/>
                  <a:pt x="8692213" y="3709001"/>
                  <a:pt x="8692213" y="3709001"/>
                </a:cubicBezTo>
                <a:cubicBezTo>
                  <a:pt x="7156923" y="5480895"/>
                  <a:pt x="7156923" y="5480895"/>
                  <a:pt x="7156923" y="5480895"/>
                </a:cubicBezTo>
                <a:cubicBezTo>
                  <a:pt x="8560831" y="6884896"/>
                  <a:pt x="8560831" y="6884896"/>
                  <a:pt x="8560831" y="6884896"/>
                </a:cubicBezTo>
                <a:cubicBezTo>
                  <a:pt x="8560831" y="6884896"/>
                  <a:pt x="8857379" y="7158939"/>
                  <a:pt x="8688459" y="7707025"/>
                </a:cubicBezTo>
                <a:cubicBezTo>
                  <a:pt x="7900169" y="11220781"/>
                  <a:pt x="7900169" y="11220781"/>
                  <a:pt x="7900169" y="11220781"/>
                </a:cubicBezTo>
                <a:cubicBezTo>
                  <a:pt x="7840108" y="11524856"/>
                  <a:pt x="7569837" y="11753851"/>
                  <a:pt x="7247013" y="11753851"/>
                </a:cubicBezTo>
                <a:cubicBezTo>
                  <a:pt x="6879144" y="11753851"/>
                  <a:pt x="6578843" y="11453530"/>
                  <a:pt x="6578843" y="11085637"/>
                </a:cubicBezTo>
                <a:cubicBezTo>
                  <a:pt x="6578843" y="11025572"/>
                  <a:pt x="6586351" y="10969262"/>
                  <a:pt x="6597612" y="10916706"/>
                </a:cubicBezTo>
                <a:cubicBezTo>
                  <a:pt x="7247013" y="8037378"/>
                  <a:pt x="7247013" y="8037378"/>
                  <a:pt x="7247013" y="8037378"/>
                </a:cubicBezTo>
                <a:cubicBezTo>
                  <a:pt x="5647909" y="6483216"/>
                  <a:pt x="5647909" y="6483216"/>
                  <a:pt x="5647909" y="6483216"/>
                </a:cubicBezTo>
                <a:cubicBezTo>
                  <a:pt x="4277784" y="8014854"/>
                  <a:pt x="4277784" y="8014854"/>
                  <a:pt x="4277784" y="8014854"/>
                </a:cubicBezTo>
                <a:cubicBezTo>
                  <a:pt x="4277784" y="8014854"/>
                  <a:pt x="4056312" y="8288897"/>
                  <a:pt x="3463217" y="8270127"/>
                </a:cubicBezTo>
                <a:cubicBezTo>
                  <a:pt x="681676" y="8273881"/>
                  <a:pt x="681676" y="8273881"/>
                  <a:pt x="681676" y="8273881"/>
                </a:cubicBezTo>
                <a:cubicBezTo>
                  <a:pt x="370114" y="8277635"/>
                  <a:pt x="88581" y="8067410"/>
                  <a:pt x="17260" y="7752073"/>
                </a:cubicBezTo>
                <a:cubicBezTo>
                  <a:pt x="-65323" y="7391688"/>
                  <a:pt x="156149" y="7038811"/>
                  <a:pt x="516511" y="6956222"/>
                </a:cubicBezTo>
                <a:cubicBezTo>
                  <a:pt x="572817" y="6944960"/>
                  <a:pt x="629124" y="6941206"/>
                  <a:pt x="685430" y="6941206"/>
                </a:cubicBezTo>
                <a:cubicBezTo>
                  <a:pt x="3080333" y="6948714"/>
                  <a:pt x="3080333" y="6948714"/>
                  <a:pt x="3080333" y="6948714"/>
                </a:cubicBezTo>
                <a:cubicBezTo>
                  <a:pt x="6623888" y="2841824"/>
                  <a:pt x="6623888" y="2841824"/>
                  <a:pt x="6623888" y="2841824"/>
                </a:cubicBezTo>
                <a:lnTo>
                  <a:pt x="5696708" y="2838070"/>
                </a:lnTo>
                <a:cubicBezTo>
                  <a:pt x="4086342" y="4696306"/>
                  <a:pt x="4086342" y="4696306"/>
                  <a:pt x="4086342" y="4696306"/>
                </a:cubicBezTo>
                <a:cubicBezTo>
                  <a:pt x="3992498" y="4812681"/>
                  <a:pt x="3849855" y="4884007"/>
                  <a:pt x="3688443" y="4884007"/>
                </a:cubicBezTo>
                <a:cubicBezTo>
                  <a:pt x="3399403" y="4884007"/>
                  <a:pt x="3166669" y="4651258"/>
                  <a:pt x="3166669" y="4365953"/>
                </a:cubicBezTo>
                <a:cubicBezTo>
                  <a:pt x="3166669" y="4208284"/>
                  <a:pt x="3234237" y="4069386"/>
                  <a:pt x="3343097" y="3975536"/>
                </a:cubicBezTo>
                <a:cubicBezTo>
                  <a:pt x="5077337" y="1978401"/>
                  <a:pt x="5077337" y="1978401"/>
                  <a:pt x="5077337" y="1978401"/>
                </a:cubicBezTo>
                <a:cubicBezTo>
                  <a:pt x="5171181" y="1862026"/>
                  <a:pt x="5313824" y="1790700"/>
                  <a:pt x="5478990" y="1790700"/>
                </a:cubicBezTo>
                <a:close/>
                <a:moveTo>
                  <a:pt x="9252509" y="0"/>
                </a:moveTo>
                <a:cubicBezTo>
                  <a:pt x="9823713" y="0"/>
                  <a:pt x="10286766" y="463053"/>
                  <a:pt x="10286766" y="1034257"/>
                </a:cubicBezTo>
                <a:cubicBezTo>
                  <a:pt x="10286766" y="1605461"/>
                  <a:pt x="9823713" y="2068514"/>
                  <a:pt x="9252509" y="2068514"/>
                </a:cubicBezTo>
                <a:cubicBezTo>
                  <a:pt x="8681305" y="2068514"/>
                  <a:pt x="8218252" y="1605461"/>
                  <a:pt x="8218252" y="1034257"/>
                </a:cubicBezTo>
                <a:cubicBezTo>
                  <a:pt x="8218252" y="463053"/>
                  <a:pt x="8681305" y="0"/>
                  <a:pt x="9252509" y="0"/>
                </a:cubicBezTo>
                <a:close/>
              </a:path>
            </a:pathLst>
          </a:custGeom>
          <a:solidFill>
            <a:schemeClr val="accent1"/>
          </a:solidFill>
          <a:ln>
            <a:noFill/>
          </a:ln>
          <a:effectLst>
            <a:outerShdw blurRad="76200" dir="18900000" sy="23000" kx="-1200000" algn="bl" rotWithShape="0">
              <a:prstClr val="black">
                <a:alpha val="20000"/>
              </a:prstClr>
            </a:outerShdw>
          </a:effectLst>
        </p:spPr>
        <p:txBody>
          <a:bodyPr lIns="68589" tIns="34295" rIns="68589" bIns="34295" anchor="ctr" anchorCtr="1"/>
          <a:lstStyle/>
          <a:p>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3" name="Text Box 15">
            <a:extLst>
              <a:ext uri="{FF2B5EF4-FFF2-40B4-BE49-F238E27FC236}">
                <a16:creationId xmlns:a16="http://schemas.microsoft.com/office/drawing/2014/main" id="{5FF11FFB-5D46-2448-8F1E-34AAEFF2CCE9}"/>
              </a:ext>
            </a:extLst>
          </p:cNvPr>
          <p:cNvSpPr txBox="1">
            <a:spLocks noChangeArrowheads="1"/>
          </p:cNvSpPr>
          <p:nvPr/>
        </p:nvSpPr>
        <p:spPr bwMode="auto">
          <a:xfrm>
            <a:off x="905460" y="128582"/>
            <a:ext cx="711702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vi-VN" sz="2000" b="1">
                <a:solidFill>
                  <a:srgbClr val="14436A"/>
                </a:solidFill>
                <a:latin typeface="Calibri Light" panose="020F0302020204030204" pitchFamily="34" charset="0"/>
                <a:cs typeface="Calibri Light" panose="020F0302020204030204" pitchFamily="34" charset="0"/>
              </a:rPr>
              <a:t>4. NHỮNG VIỆC HỌC SINH CẦN LÀM</a:t>
            </a:r>
          </a:p>
        </p:txBody>
      </p:sp>
    </p:spTree>
    <p:extLst>
      <p:ext uri="{BB962C8B-B14F-4D97-AF65-F5344CB8AC3E}">
        <p14:creationId xmlns:p14="http://schemas.microsoft.com/office/powerpoint/2010/main" val="13287009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18000"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250" fill="hold"/>
                                        <p:tgtEl>
                                          <p:spTgt spid="13"/>
                                        </p:tgtEl>
                                        <p:attrNameLst>
                                          <p:attrName>ppt_x</p:attrName>
                                        </p:attrNameLst>
                                      </p:cBhvr>
                                      <p:tavLst>
                                        <p:tav tm="0">
                                          <p:val>
                                            <p:strVal val="#ppt_x"/>
                                          </p:val>
                                        </p:tav>
                                        <p:tav tm="100000">
                                          <p:val>
                                            <p:strVal val="#ppt_x"/>
                                          </p:val>
                                        </p:tav>
                                      </p:tavLst>
                                    </p:anim>
                                    <p:anim calcmode="lin" valueType="num">
                                      <p:cBhvr additive="base">
                                        <p:cTn id="8" dur="125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1" accel="18000" fill="hold" nodeType="withEffect">
                                  <p:stCondLst>
                                    <p:cond delay="25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1250" fill="hold"/>
                                        <p:tgtEl>
                                          <p:spTgt spid="10"/>
                                        </p:tgtEl>
                                        <p:attrNameLst>
                                          <p:attrName>ppt_x</p:attrName>
                                        </p:attrNameLst>
                                      </p:cBhvr>
                                      <p:tavLst>
                                        <p:tav tm="0">
                                          <p:val>
                                            <p:strVal val="#ppt_x"/>
                                          </p:val>
                                        </p:tav>
                                        <p:tav tm="100000">
                                          <p:val>
                                            <p:strVal val="#ppt_x"/>
                                          </p:val>
                                        </p:tav>
                                      </p:tavLst>
                                    </p:anim>
                                    <p:anim calcmode="lin" valueType="num">
                                      <p:cBhvr additive="base">
                                        <p:cTn id="12" dur="1250" fill="hold"/>
                                        <p:tgtEl>
                                          <p:spTgt spid="10"/>
                                        </p:tgtEl>
                                        <p:attrNameLst>
                                          <p:attrName>ppt_y</p:attrName>
                                        </p:attrNameLst>
                                      </p:cBhvr>
                                      <p:tavLst>
                                        <p:tav tm="0">
                                          <p:val>
                                            <p:strVal val="0-#ppt_h/2"/>
                                          </p:val>
                                        </p:tav>
                                        <p:tav tm="100000">
                                          <p:val>
                                            <p:strVal val="#ppt_y"/>
                                          </p:val>
                                        </p:tav>
                                      </p:tavLst>
                                    </p:anim>
                                  </p:childTnLst>
                                </p:cTn>
                              </p:par>
                              <p:par>
                                <p:cTn id="13" presetID="2" presetClass="entr" presetSubtype="1" accel="18000" fill="hold" nodeType="withEffect">
                                  <p:stCondLst>
                                    <p:cond delay="50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1250" fill="hold"/>
                                        <p:tgtEl>
                                          <p:spTgt spid="6"/>
                                        </p:tgtEl>
                                        <p:attrNameLst>
                                          <p:attrName>ppt_x</p:attrName>
                                        </p:attrNameLst>
                                      </p:cBhvr>
                                      <p:tavLst>
                                        <p:tav tm="0">
                                          <p:val>
                                            <p:strVal val="#ppt_x"/>
                                          </p:val>
                                        </p:tav>
                                        <p:tav tm="100000">
                                          <p:val>
                                            <p:strVal val="#ppt_x"/>
                                          </p:val>
                                        </p:tav>
                                      </p:tavLst>
                                    </p:anim>
                                    <p:anim calcmode="lin" valueType="num">
                                      <p:cBhvr additive="base">
                                        <p:cTn id="16" dur="1250" fill="hold"/>
                                        <p:tgtEl>
                                          <p:spTgt spid="6"/>
                                        </p:tgtEl>
                                        <p:attrNameLst>
                                          <p:attrName>ppt_y</p:attrName>
                                        </p:attrNameLst>
                                      </p:cBhvr>
                                      <p:tavLst>
                                        <p:tav tm="0">
                                          <p:val>
                                            <p:strVal val="0-#ppt_h/2"/>
                                          </p:val>
                                        </p:tav>
                                        <p:tav tm="100000">
                                          <p:val>
                                            <p:strVal val="#ppt_y"/>
                                          </p:val>
                                        </p:tav>
                                      </p:tavLst>
                                    </p:anim>
                                  </p:childTnLst>
                                </p:cTn>
                              </p:par>
                              <p:par>
                                <p:cTn id="17" presetID="2" presetClass="entr" presetSubtype="1" accel="18000" fill="hold" nodeType="withEffect">
                                  <p:stCondLst>
                                    <p:cond delay="75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1250" fill="hold"/>
                                        <p:tgtEl>
                                          <p:spTgt spid="2"/>
                                        </p:tgtEl>
                                        <p:attrNameLst>
                                          <p:attrName>ppt_x</p:attrName>
                                        </p:attrNameLst>
                                      </p:cBhvr>
                                      <p:tavLst>
                                        <p:tav tm="0">
                                          <p:val>
                                            <p:strVal val="#ppt_x"/>
                                          </p:val>
                                        </p:tav>
                                        <p:tav tm="100000">
                                          <p:val>
                                            <p:strVal val="#ppt_x"/>
                                          </p:val>
                                        </p:tav>
                                      </p:tavLst>
                                    </p:anim>
                                    <p:anim calcmode="lin" valueType="num">
                                      <p:cBhvr additive="base">
                                        <p:cTn id="20" dur="1250" fill="hold"/>
                                        <p:tgtEl>
                                          <p:spTgt spid="2"/>
                                        </p:tgtEl>
                                        <p:attrNameLst>
                                          <p:attrName>ppt_y</p:attrName>
                                        </p:attrNameLst>
                                      </p:cBhvr>
                                      <p:tavLst>
                                        <p:tav tm="0">
                                          <p:val>
                                            <p:strVal val="0-#ppt_h/2"/>
                                          </p:val>
                                        </p:tav>
                                        <p:tav tm="100000">
                                          <p:val>
                                            <p:strVal val="#ppt_y"/>
                                          </p:val>
                                        </p:tav>
                                      </p:tavLst>
                                    </p:anim>
                                  </p:childTnLst>
                                </p:cTn>
                              </p:par>
                              <p:par>
                                <p:cTn id="21" presetID="2" presetClass="entr" presetSubtype="1" accel="18000" fill="hold" nodeType="withEffect">
                                  <p:stCondLst>
                                    <p:cond delay="100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1250" fill="hold"/>
                                        <p:tgtEl>
                                          <p:spTgt spid="3"/>
                                        </p:tgtEl>
                                        <p:attrNameLst>
                                          <p:attrName>ppt_x</p:attrName>
                                        </p:attrNameLst>
                                      </p:cBhvr>
                                      <p:tavLst>
                                        <p:tav tm="0">
                                          <p:val>
                                            <p:strVal val="#ppt_x"/>
                                          </p:val>
                                        </p:tav>
                                        <p:tav tm="100000">
                                          <p:val>
                                            <p:strVal val="#ppt_x"/>
                                          </p:val>
                                        </p:tav>
                                      </p:tavLst>
                                    </p:anim>
                                    <p:anim calcmode="lin" valueType="num">
                                      <p:cBhvr additive="base">
                                        <p:cTn id="24" dur="1250" fill="hold"/>
                                        <p:tgtEl>
                                          <p:spTgt spid="3"/>
                                        </p:tgtEl>
                                        <p:attrNameLst>
                                          <p:attrName>ppt_y</p:attrName>
                                        </p:attrNameLst>
                                      </p:cBhvr>
                                      <p:tavLst>
                                        <p:tav tm="0">
                                          <p:val>
                                            <p:strVal val="0-#ppt_h/2"/>
                                          </p:val>
                                        </p:tav>
                                        <p:tav tm="100000">
                                          <p:val>
                                            <p:strVal val="#ppt_y"/>
                                          </p:val>
                                        </p:tav>
                                      </p:tavLst>
                                    </p:anim>
                                  </p:childTnLst>
                                </p:cTn>
                              </p:par>
                            </p:childTnLst>
                          </p:cTn>
                        </p:par>
                        <p:par>
                          <p:cTn id="25" fill="hold">
                            <p:stCondLst>
                              <p:cond delay="2250"/>
                            </p:stCondLst>
                            <p:childTnLst>
                              <p:par>
                                <p:cTn id="26" presetID="30" presetClass="entr" presetSubtype="0" fill="hold" grpId="0" nodeType="after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fade">
                                      <p:cBhvr>
                                        <p:cTn id="28" dur="800" decel="100000"/>
                                        <p:tgtEl>
                                          <p:spTgt spid="32"/>
                                        </p:tgtEl>
                                      </p:cBhvr>
                                    </p:animEffect>
                                    <p:anim calcmode="lin" valueType="num">
                                      <p:cBhvr>
                                        <p:cTn id="29" dur="800" decel="100000" fill="hold"/>
                                        <p:tgtEl>
                                          <p:spTgt spid="32"/>
                                        </p:tgtEl>
                                        <p:attrNameLst>
                                          <p:attrName>style.rotation</p:attrName>
                                        </p:attrNameLst>
                                      </p:cBhvr>
                                      <p:tavLst>
                                        <p:tav tm="0">
                                          <p:val>
                                            <p:fltVal val="-90"/>
                                          </p:val>
                                        </p:tav>
                                        <p:tav tm="100000">
                                          <p:val>
                                            <p:fltVal val="0"/>
                                          </p:val>
                                        </p:tav>
                                      </p:tavLst>
                                    </p:anim>
                                    <p:anim calcmode="lin" valueType="num">
                                      <p:cBhvr>
                                        <p:cTn id="30" dur="800" decel="100000" fill="hold"/>
                                        <p:tgtEl>
                                          <p:spTgt spid="32"/>
                                        </p:tgtEl>
                                        <p:attrNameLst>
                                          <p:attrName>ppt_x</p:attrName>
                                        </p:attrNameLst>
                                      </p:cBhvr>
                                      <p:tavLst>
                                        <p:tav tm="0">
                                          <p:val>
                                            <p:strVal val="#ppt_x+0.4"/>
                                          </p:val>
                                        </p:tav>
                                        <p:tav tm="100000">
                                          <p:val>
                                            <p:strVal val="#ppt_x-0.05"/>
                                          </p:val>
                                        </p:tav>
                                      </p:tavLst>
                                    </p:anim>
                                    <p:anim calcmode="lin" valueType="num">
                                      <p:cBhvr>
                                        <p:cTn id="31" dur="800" decel="100000" fill="hold"/>
                                        <p:tgtEl>
                                          <p:spTgt spid="32"/>
                                        </p:tgtEl>
                                        <p:attrNameLst>
                                          <p:attrName>ppt_y</p:attrName>
                                        </p:attrNameLst>
                                      </p:cBhvr>
                                      <p:tavLst>
                                        <p:tav tm="0">
                                          <p:val>
                                            <p:strVal val="#ppt_y-0.4"/>
                                          </p:val>
                                        </p:tav>
                                        <p:tav tm="100000">
                                          <p:val>
                                            <p:strVal val="#ppt_y+0.1"/>
                                          </p:val>
                                        </p:tav>
                                      </p:tavLst>
                                    </p:anim>
                                    <p:anim calcmode="lin" valueType="num">
                                      <p:cBhvr>
                                        <p:cTn id="32" dur="200" accel="100000" fill="hold">
                                          <p:stCondLst>
                                            <p:cond delay="800"/>
                                          </p:stCondLst>
                                        </p:cTn>
                                        <p:tgtEl>
                                          <p:spTgt spid="32"/>
                                        </p:tgtEl>
                                        <p:attrNameLst>
                                          <p:attrName>ppt_x</p:attrName>
                                        </p:attrNameLst>
                                      </p:cBhvr>
                                      <p:tavLst>
                                        <p:tav tm="0">
                                          <p:val>
                                            <p:strVal val="#ppt_x-0.05"/>
                                          </p:val>
                                        </p:tav>
                                        <p:tav tm="100000">
                                          <p:val>
                                            <p:strVal val="#ppt_x"/>
                                          </p:val>
                                        </p:tav>
                                      </p:tavLst>
                                    </p:anim>
                                    <p:anim calcmode="lin" valueType="num">
                                      <p:cBhvr>
                                        <p:cTn id="33" dur="200" accel="100000" fill="hold">
                                          <p:stCondLst>
                                            <p:cond delay="800"/>
                                          </p:stCondLst>
                                        </p:cTn>
                                        <p:tgtEl>
                                          <p:spTgt spid="32"/>
                                        </p:tgtEl>
                                        <p:attrNameLst>
                                          <p:attrName>ppt_y</p:attrName>
                                        </p:attrNameLst>
                                      </p:cBhvr>
                                      <p:tavLst>
                                        <p:tav tm="0">
                                          <p:val>
                                            <p:strVal val="#ppt_y+0.1"/>
                                          </p:val>
                                        </p:tav>
                                        <p:tav tm="100000">
                                          <p:val>
                                            <p:strVal val="#ppt_y"/>
                                          </p:val>
                                        </p:tav>
                                      </p:tavLst>
                                    </p:anim>
                                  </p:childTnLst>
                                </p:cTn>
                              </p:par>
                            </p:childTnLst>
                          </p:cTn>
                        </p:par>
                        <p:par>
                          <p:cTn id="34" fill="hold">
                            <p:stCondLst>
                              <p:cond delay="3250"/>
                            </p:stCondLst>
                            <p:childTnLst>
                              <p:par>
                                <p:cTn id="35" presetID="22" presetClass="entr" presetSubtype="8" fill="hold" grpId="0" nodeType="after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wipe(left)">
                                      <p:cBhvr>
                                        <p:cTn id="37" dur="500"/>
                                        <p:tgtEl>
                                          <p:spTgt spid="22"/>
                                        </p:tgtEl>
                                      </p:cBhvr>
                                    </p:animEffect>
                                  </p:childTnLst>
                                </p:cTn>
                              </p:par>
                              <p:par>
                                <p:cTn id="38" presetID="22" presetClass="entr" presetSubtype="2" fill="hold" grpId="0"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wipe(right)">
                                      <p:cBhvr>
                                        <p:cTn id="40" dur="500"/>
                                        <p:tgtEl>
                                          <p:spTgt spid="23"/>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wipe(left)">
                                      <p:cBhvr>
                                        <p:cTn id="43" dur="500"/>
                                        <p:tgtEl>
                                          <p:spTgt spid="24"/>
                                        </p:tgtEl>
                                      </p:cBhvr>
                                    </p:animEffect>
                                  </p:childTnLst>
                                </p:cTn>
                              </p:par>
                              <p:par>
                                <p:cTn id="44" presetID="22" presetClass="entr" presetSubtype="2"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wipe(right)">
                                      <p:cBhvr>
                                        <p:cTn id="46" dur="500"/>
                                        <p:tgtEl>
                                          <p:spTgt spid="26"/>
                                        </p:tgtEl>
                                      </p:cBhvr>
                                    </p:animEffect>
                                  </p:childTnLst>
                                </p:cTn>
                              </p:par>
                              <p:par>
                                <p:cTn id="47" presetID="22" presetClass="entr" presetSubtype="8" fill="hold" grpId="0" nodeType="with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wipe(left)">
                                      <p:cBhvr>
                                        <p:cTn id="49" dur="500"/>
                                        <p:tgtEl>
                                          <p:spTgt spid="25"/>
                                        </p:tgtEl>
                                      </p:cBhvr>
                                    </p:animEffect>
                                  </p:childTnLst>
                                </p:cTn>
                              </p:par>
                            </p:childTnLst>
                          </p:cTn>
                        </p:par>
                        <p:par>
                          <p:cTn id="50" fill="hold">
                            <p:stCondLst>
                              <p:cond delay="3750"/>
                            </p:stCondLst>
                            <p:childTnLst>
                              <p:par>
                                <p:cTn id="51" presetID="2" presetClass="entr" presetSubtype="8" fill="hold" grpId="0" nodeType="afterEffect">
                                  <p:stCondLst>
                                    <p:cond delay="0"/>
                                  </p:stCondLst>
                                  <p:childTnLst>
                                    <p:set>
                                      <p:cBhvr>
                                        <p:cTn id="52" dur="1" fill="hold">
                                          <p:stCondLst>
                                            <p:cond delay="0"/>
                                          </p:stCondLst>
                                        </p:cTn>
                                        <p:tgtEl>
                                          <p:spTgt spid="28"/>
                                        </p:tgtEl>
                                        <p:attrNameLst>
                                          <p:attrName>style.visibility</p:attrName>
                                        </p:attrNameLst>
                                      </p:cBhvr>
                                      <p:to>
                                        <p:strVal val="visible"/>
                                      </p:to>
                                    </p:set>
                                    <p:anim calcmode="lin" valueType="num">
                                      <p:cBhvr additive="base">
                                        <p:cTn id="53" dur="500" fill="hold"/>
                                        <p:tgtEl>
                                          <p:spTgt spid="28"/>
                                        </p:tgtEl>
                                        <p:attrNameLst>
                                          <p:attrName>ppt_x</p:attrName>
                                        </p:attrNameLst>
                                      </p:cBhvr>
                                      <p:tavLst>
                                        <p:tav tm="0">
                                          <p:val>
                                            <p:strVal val="0-#ppt_w/2"/>
                                          </p:val>
                                        </p:tav>
                                        <p:tav tm="100000">
                                          <p:val>
                                            <p:strVal val="#ppt_x"/>
                                          </p:val>
                                        </p:tav>
                                      </p:tavLst>
                                    </p:anim>
                                    <p:anim calcmode="lin" valueType="num">
                                      <p:cBhvr additive="base">
                                        <p:cTn id="54" dur="500" fill="hold"/>
                                        <p:tgtEl>
                                          <p:spTgt spid="28"/>
                                        </p:tgtEl>
                                        <p:attrNameLst>
                                          <p:attrName>ppt_y</p:attrName>
                                        </p:attrNameLst>
                                      </p:cBhvr>
                                      <p:tavLst>
                                        <p:tav tm="0">
                                          <p:val>
                                            <p:strVal val="#ppt_y"/>
                                          </p:val>
                                        </p:tav>
                                        <p:tav tm="100000">
                                          <p:val>
                                            <p:strVal val="#ppt_y"/>
                                          </p:val>
                                        </p:tav>
                                      </p:tavLst>
                                    </p:anim>
                                  </p:childTnLst>
                                </p:cTn>
                              </p:par>
                              <p:par>
                                <p:cTn id="55" presetID="2" presetClass="entr" presetSubtype="8" fill="hold" grpId="0" nodeType="withEffect">
                                  <p:stCondLst>
                                    <p:cond delay="0"/>
                                  </p:stCondLst>
                                  <p:childTnLst>
                                    <p:set>
                                      <p:cBhvr>
                                        <p:cTn id="56" dur="1" fill="hold">
                                          <p:stCondLst>
                                            <p:cond delay="0"/>
                                          </p:stCondLst>
                                        </p:cTn>
                                        <p:tgtEl>
                                          <p:spTgt spid="27"/>
                                        </p:tgtEl>
                                        <p:attrNameLst>
                                          <p:attrName>style.visibility</p:attrName>
                                        </p:attrNameLst>
                                      </p:cBhvr>
                                      <p:to>
                                        <p:strVal val="visible"/>
                                      </p:to>
                                    </p:set>
                                    <p:anim calcmode="lin" valueType="num">
                                      <p:cBhvr additive="base">
                                        <p:cTn id="57" dur="500" fill="hold"/>
                                        <p:tgtEl>
                                          <p:spTgt spid="27"/>
                                        </p:tgtEl>
                                        <p:attrNameLst>
                                          <p:attrName>ppt_x</p:attrName>
                                        </p:attrNameLst>
                                      </p:cBhvr>
                                      <p:tavLst>
                                        <p:tav tm="0">
                                          <p:val>
                                            <p:strVal val="0-#ppt_w/2"/>
                                          </p:val>
                                        </p:tav>
                                        <p:tav tm="100000">
                                          <p:val>
                                            <p:strVal val="#ppt_x"/>
                                          </p:val>
                                        </p:tav>
                                      </p:tavLst>
                                    </p:anim>
                                    <p:anim calcmode="lin" valueType="num">
                                      <p:cBhvr additive="base">
                                        <p:cTn id="58" dur="500" fill="hold"/>
                                        <p:tgtEl>
                                          <p:spTgt spid="27"/>
                                        </p:tgtEl>
                                        <p:attrNameLst>
                                          <p:attrName>ppt_y</p:attrName>
                                        </p:attrNameLst>
                                      </p:cBhvr>
                                      <p:tavLst>
                                        <p:tav tm="0">
                                          <p:val>
                                            <p:strVal val="#ppt_y"/>
                                          </p:val>
                                        </p:tav>
                                        <p:tav tm="100000">
                                          <p:val>
                                            <p:strVal val="#ppt_y"/>
                                          </p:val>
                                        </p:tav>
                                      </p:tavLst>
                                    </p:anim>
                                  </p:childTnLst>
                                </p:cTn>
                              </p:par>
                              <p:par>
                                <p:cTn id="59" presetID="2" presetClass="entr" presetSubtype="2" fill="hold" grpId="0" nodeType="withEffect">
                                  <p:stCondLst>
                                    <p:cond delay="0"/>
                                  </p:stCondLst>
                                  <p:childTnLst>
                                    <p:set>
                                      <p:cBhvr>
                                        <p:cTn id="60" dur="1" fill="hold">
                                          <p:stCondLst>
                                            <p:cond delay="0"/>
                                          </p:stCondLst>
                                        </p:cTn>
                                        <p:tgtEl>
                                          <p:spTgt spid="31"/>
                                        </p:tgtEl>
                                        <p:attrNameLst>
                                          <p:attrName>style.visibility</p:attrName>
                                        </p:attrNameLst>
                                      </p:cBhvr>
                                      <p:to>
                                        <p:strVal val="visible"/>
                                      </p:to>
                                    </p:set>
                                    <p:anim calcmode="lin" valueType="num">
                                      <p:cBhvr additive="base">
                                        <p:cTn id="61" dur="500" fill="hold"/>
                                        <p:tgtEl>
                                          <p:spTgt spid="31"/>
                                        </p:tgtEl>
                                        <p:attrNameLst>
                                          <p:attrName>ppt_x</p:attrName>
                                        </p:attrNameLst>
                                      </p:cBhvr>
                                      <p:tavLst>
                                        <p:tav tm="0">
                                          <p:val>
                                            <p:strVal val="1+#ppt_w/2"/>
                                          </p:val>
                                        </p:tav>
                                        <p:tav tm="100000">
                                          <p:val>
                                            <p:strVal val="#ppt_x"/>
                                          </p:val>
                                        </p:tav>
                                      </p:tavLst>
                                    </p:anim>
                                    <p:anim calcmode="lin" valueType="num">
                                      <p:cBhvr additive="base">
                                        <p:cTn id="62" dur="500" fill="hold"/>
                                        <p:tgtEl>
                                          <p:spTgt spid="31"/>
                                        </p:tgtEl>
                                        <p:attrNameLst>
                                          <p:attrName>ppt_y</p:attrName>
                                        </p:attrNameLst>
                                      </p:cBhvr>
                                      <p:tavLst>
                                        <p:tav tm="0">
                                          <p:val>
                                            <p:strVal val="#ppt_y"/>
                                          </p:val>
                                        </p:tav>
                                        <p:tav tm="100000">
                                          <p:val>
                                            <p:strVal val="#ppt_y"/>
                                          </p:val>
                                        </p:tav>
                                      </p:tavLst>
                                    </p:anim>
                                  </p:childTnLst>
                                </p:cTn>
                              </p:par>
                              <p:par>
                                <p:cTn id="63" presetID="2" presetClass="entr" presetSubtype="2"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anim calcmode="lin" valueType="num">
                                      <p:cBhvr additive="base">
                                        <p:cTn id="65" dur="500" fill="hold"/>
                                        <p:tgtEl>
                                          <p:spTgt spid="30"/>
                                        </p:tgtEl>
                                        <p:attrNameLst>
                                          <p:attrName>ppt_x</p:attrName>
                                        </p:attrNameLst>
                                      </p:cBhvr>
                                      <p:tavLst>
                                        <p:tav tm="0">
                                          <p:val>
                                            <p:strVal val="1+#ppt_w/2"/>
                                          </p:val>
                                        </p:tav>
                                        <p:tav tm="100000">
                                          <p:val>
                                            <p:strVal val="#ppt_x"/>
                                          </p:val>
                                        </p:tav>
                                      </p:tavLst>
                                    </p:anim>
                                    <p:anim calcmode="lin" valueType="num">
                                      <p:cBhvr additive="base">
                                        <p:cTn id="66" dur="500" fill="hold"/>
                                        <p:tgtEl>
                                          <p:spTgt spid="30"/>
                                        </p:tgtEl>
                                        <p:attrNameLst>
                                          <p:attrName>ppt_y</p:attrName>
                                        </p:attrNameLst>
                                      </p:cBhvr>
                                      <p:tavLst>
                                        <p:tav tm="0">
                                          <p:val>
                                            <p:strVal val="#ppt_y"/>
                                          </p:val>
                                        </p:tav>
                                        <p:tav tm="100000">
                                          <p:val>
                                            <p:strVal val="#ppt_y"/>
                                          </p:val>
                                        </p:tav>
                                      </p:tavLst>
                                    </p:anim>
                                  </p:childTnLst>
                                </p:cTn>
                              </p:par>
                              <p:par>
                                <p:cTn id="67" presetID="2" presetClass="entr" presetSubtype="2" fill="hold" grpId="0" nodeType="withEffect">
                                  <p:stCondLst>
                                    <p:cond delay="0"/>
                                  </p:stCondLst>
                                  <p:childTnLst>
                                    <p:set>
                                      <p:cBhvr>
                                        <p:cTn id="68" dur="1" fill="hold">
                                          <p:stCondLst>
                                            <p:cond delay="0"/>
                                          </p:stCondLst>
                                        </p:cTn>
                                        <p:tgtEl>
                                          <p:spTgt spid="29"/>
                                        </p:tgtEl>
                                        <p:attrNameLst>
                                          <p:attrName>style.visibility</p:attrName>
                                        </p:attrNameLst>
                                      </p:cBhvr>
                                      <p:to>
                                        <p:strVal val="visible"/>
                                      </p:to>
                                    </p:set>
                                    <p:anim calcmode="lin" valueType="num">
                                      <p:cBhvr additive="base">
                                        <p:cTn id="69" dur="500" fill="hold"/>
                                        <p:tgtEl>
                                          <p:spTgt spid="29"/>
                                        </p:tgtEl>
                                        <p:attrNameLst>
                                          <p:attrName>ppt_x</p:attrName>
                                        </p:attrNameLst>
                                      </p:cBhvr>
                                      <p:tavLst>
                                        <p:tav tm="0">
                                          <p:val>
                                            <p:strVal val="1+#ppt_w/2"/>
                                          </p:val>
                                        </p:tav>
                                        <p:tav tm="100000">
                                          <p:val>
                                            <p:strVal val="#ppt_x"/>
                                          </p:val>
                                        </p:tav>
                                      </p:tavLst>
                                    </p:anim>
                                    <p:anim calcmode="lin" valueType="num">
                                      <p:cBhvr additive="base">
                                        <p:cTn id="70" dur="500" fill="hold"/>
                                        <p:tgtEl>
                                          <p:spTgt spid="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6" grpId="0" animBg="1"/>
      <p:bldP spid="27" grpId="0"/>
      <p:bldP spid="28" grpId="0"/>
      <p:bldP spid="29" grpId="0"/>
      <p:bldP spid="30" grpId="0"/>
      <p:bldP spid="31" grpId="0"/>
      <p:bldP spid="3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3069"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71"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39312"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69"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86827"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68"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60585"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sp>
        <p:nvSpPr>
          <p:cNvPr id="31" name="99         _4"/>
          <p:cNvSpPr/>
          <p:nvPr/>
        </p:nvSpPr>
        <p:spPr>
          <a:xfrm>
            <a:off x="1237970" y="2386816"/>
            <a:ext cx="6862422" cy="830997"/>
          </a:xfrm>
          <a:prstGeom prst="rect">
            <a:avLst/>
          </a:prstGeom>
          <a:noFill/>
        </p:spPr>
        <p:txBody>
          <a:bodyPr wrap="square" rtlCol="0">
            <a:spAutoFit/>
          </a:bodyPr>
          <a:lstStyle/>
          <a:p>
            <a:pPr algn="ctr" fontAlgn="base">
              <a:spcBef>
                <a:spcPct val="0"/>
              </a:spcBef>
              <a:spcAft>
                <a:spcPct val="0"/>
              </a:spcAft>
            </a:pPr>
            <a:r>
              <a:rPr lang="vi-VN" altLang="zh-CN" sz="4800" dirty="0">
                <a:ln w="6350">
                  <a:noFill/>
                </a:ln>
                <a:solidFill>
                  <a:prstClr val="black">
                    <a:lumMod val="75000"/>
                    <a:lumOff val="25000"/>
                  </a:prstClr>
                </a:solidFill>
                <a:latin typeface="微软雅黑" panose="020B0503020204020204" pitchFamily="34" charset="-122"/>
                <a:ea typeface="微软雅黑" panose="020B0503020204020204" pitchFamily="34" charset="-122"/>
                <a:cs typeface="+mn-ea"/>
                <a:sym typeface="+mn-lt"/>
              </a:rPr>
              <a:t>THANKYOU!</a:t>
            </a:r>
            <a:endParaRPr lang="zh-CN" altLang="en-US" sz="4800" dirty="0">
              <a:ln w="6350">
                <a:noFill/>
              </a:ln>
              <a:solidFill>
                <a:prstClr val="black">
                  <a:lumMod val="75000"/>
                  <a:lumOff val="25000"/>
                </a:prstClr>
              </a:solidFill>
              <a:latin typeface="微软雅黑" panose="020B0503020204020204" pitchFamily="34" charset="-122"/>
              <a:ea typeface="微软雅黑" panose="020B0503020204020204" pitchFamily="34" charset="-122"/>
              <a:cs typeface="+mn-ea"/>
              <a:sym typeface="+mn-lt"/>
            </a:endParaRPr>
          </a:p>
        </p:txBody>
      </p:sp>
      <p:sp>
        <p:nvSpPr>
          <p:cNvPr id="35" name="8      _6"/>
          <p:cNvSpPr txBox="1"/>
          <p:nvPr/>
        </p:nvSpPr>
        <p:spPr>
          <a:xfrm>
            <a:off x="2270016" y="803281"/>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2</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sp>
        <p:nvSpPr>
          <p:cNvPr id="42" name="6        _9"/>
          <p:cNvSpPr txBox="1"/>
          <p:nvPr/>
        </p:nvSpPr>
        <p:spPr>
          <a:xfrm>
            <a:off x="4918800" y="803281"/>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2</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sp>
        <p:nvSpPr>
          <p:cNvPr id="46" name="4       _11"/>
          <p:cNvSpPr txBox="1"/>
          <p:nvPr/>
        </p:nvSpPr>
        <p:spPr>
          <a:xfrm>
            <a:off x="6239998" y="780762"/>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1</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grpSp>
        <p:nvGrpSpPr>
          <p:cNvPr id="47" name="3         _12"/>
          <p:cNvGrpSpPr>
            <a:grpSpLocks/>
          </p:cNvGrpSpPr>
          <p:nvPr/>
        </p:nvGrpSpPr>
        <p:grpSpPr bwMode="auto">
          <a:xfrm>
            <a:off x="3532375" y="948048"/>
            <a:ext cx="885398" cy="887441"/>
            <a:chOff x="183" y="1395"/>
            <a:chExt cx="867" cy="869"/>
          </a:xfrm>
          <a:solidFill>
            <a:schemeClr val="tx1">
              <a:lumMod val="50000"/>
              <a:lumOff val="50000"/>
            </a:schemeClr>
          </a:solidFill>
        </p:grpSpPr>
        <p:sp>
          <p:nvSpPr>
            <p:cNvPr id="48" name="Freeform 5"/>
            <p:cNvSpPr>
              <a:spLocks/>
            </p:cNvSpPr>
            <p:nvPr/>
          </p:nvSpPr>
          <p:spPr bwMode="auto">
            <a:xfrm>
              <a:off x="183" y="1395"/>
              <a:ext cx="867" cy="869"/>
            </a:xfrm>
            <a:custGeom>
              <a:avLst/>
              <a:gdLst>
                <a:gd name="T0" fmla="*/ 0 w 478"/>
                <a:gd name="T1" fmla="*/ 239 h 478"/>
                <a:gd name="T2" fmla="*/ 239 w 478"/>
                <a:gd name="T3" fmla="*/ 478 h 478"/>
                <a:gd name="T4" fmla="*/ 478 w 478"/>
                <a:gd name="T5" fmla="*/ 239 h 478"/>
                <a:gd name="T6" fmla="*/ 239 w 478"/>
                <a:gd name="T7" fmla="*/ 0 h 478"/>
                <a:gd name="T8" fmla="*/ 0 w 478"/>
                <a:gd name="T9" fmla="*/ 239 h 478"/>
                <a:gd name="T10" fmla="*/ 17 w 478"/>
                <a:gd name="T11" fmla="*/ 239 h 478"/>
                <a:gd name="T12" fmla="*/ 239 w 478"/>
                <a:gd name="T13" fmla="*/ 17 h 478"/>
                <a:gd name="T14" fmla="*/ 461 w 478"/>
                <a:gd name="T15" fmla="*/ 239 h 478"/>
                <a:gd name="T16" fmla="*/ 239 w 478"/>
                <a:gd name="T17" fmla="*/ 461 h 478"/>
                <a:gd name="T18" fmla="*/ 17 w 478"/>
                <a:gd name="T19" fmla="*/ 239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478">
                  <a:moveTo>
                    <a:pt x="0" y="239"/>
                  </a:moveTo>
                  <a:cubicBezTo>
                    <a:pt x="0" y="371"/>
                    <a:pt x="107" y="478"/>
                    <a:pt x="239" y="478"/>
                  </a:cubicBezTo>
                  <a:cubicBezTo>
                    <a:pt x="371" y="478"/>
                    <a:pt x="478" y="371"/>
                    <a:pt x="478" y="239"/>
                  </a:cubicBezTo>
                  <a:cubicBezTo>
                    <a:pt x="478" y="107"/>
                    <a:pt x="371" y="0"/>
                    <a:pt x="239" y="0"/>
                  </a:cubicBezTo>
                  <a:cubicBezTo>
                    <a:pt x="107" y="0"/>
                    <a:pt x="0" y="107"/>
                    <a:pt x="0" y="239"/>
                  </a:cubicBezTo>
                  <a:close/>
                  <a:moveTo>
                    <a:pt x="17" y="239"/>
                  </a:moveTo>
                  <a:cubicBezTo>
                    <a:pt x="17" y="116"/>
                    <a:pt x="117" y="17"/>
                    <a:pt x="239" y="17"/>
                  </a:cubicBezTo>
                  <a:cubicBezTo>
                    <a:pt x="362" y="17"/>
                    <a:pt x="461" y="116"/>
                    <a:pt x="461" y="239"/>
                  </a:cubicBezTo>
                  <a:cubicBezTo>
                    <a:pt x="461" y="361"/>
                    <a:pt x="362" y="461"/>
                    <a:pt x="239" y="461"/>
                  </a:cubicBezTo>
                  <a:cubicBezTo>
                    <a:pt x="117" y="461"/>
                    <a:pt x="17" y="361"/>
                    <a:pt x="17" y="2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9" name="Rectangle 6"/>
            <p:cNvSpPr>
              <a:spLocks/>
            </p:cNvSpPr>
            <p:nvPr/>
          </p:nvSpPr>
          <p:spPr bwMode="auto">
            <a:xfrm>
              <a:off x="593" y="1475"/>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0" name="Freeform 7"/>
            <p:cNvSpPr>
              <a:spLocks/>
            </p:cNvSpPr>
            <p:nvPr/>
          </p:nvSpPr>
          <p:spPr bwMode="auto">
            <a:xfrm>
              <a:off x="435" y="1519"/>
              <a:ext cx="36" cy="51"/>
            </a:xfrm>
            <a:custGeom>
              <a:avLst/>
              <a:gdLst>
                <a:gd name="T0" fmla="*/ 0 w 36"/>
                <a:gd name="T1" fmla="*/ 5 h 51"/>
                <a:gd name="T2" fmla="*/ 26 w 36"/>
                <a:gd name="T3" fmla="*/ 51 h 51"/>
                <a:gd name="T4" fmla="*/ 36 w 36"/>
                <a:gd name="T5" fmla="*/ 45 h 51"/>
                <a:gd name="T6" fmla="*/ 9 w 36"/>
                <a:gd name="T7" fmla="*/ 0 h 51"/>
                <a:gd name="T8" fmla="*/ 0 w 36"/>
                <a:gd name="T9" fmla="*/ 5 h 51"/>
              </a:gdLst>
              <a:ahLst/>
              <a:cxnLst>
                <a:cxn ang="0">
                  <a:pos x="T0" y="T1"/>
                </a:cxn>
                <a:cxn ang="0">
                  <a:pos x="T2" y="T3"/>
                </a:cxn>
                <a:cxn ang="0">
                  <a:pos x="T4" y="T5"/>
                </a:cxn>
                <a:cxn ang="0">
                  <a:pos x="T6" y="T7"/>
                </a:cxn>
                <a:cxn ang="0">
                  <a:pos x="T8" y="T9"/>
                </a:cxn>
              </a:cxnLst>
              <a:rect l="0" t="0" r="r" b="b"/>
              <a:pathLst>
                <a:path w="36" h="51">
                  <a:moveTo>
                    <a:pt x="0" y="5"/>
                  </a:moveTo>
                  <a:lnTo>
                    <a:pt x="26" y="51"/>
                  </a:lnTo>
                  <a:lnTo>
                    <a:pt x="36" y="45"/>
                  </a:lnTo>
                  <a:lnTo>
                    <a:pt x="9"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1" name="Freeform 8"/>
            <p:cNvSpPr>
              <a:spLocks/>
            </p:cNvSpPr>
            <p:nvPr/>
          </p:nvSpPr>
          <p:spPr bwMode="auto">
            <a:xfrm>
              <a:off x="306" y="1646"/>
              <a:ext cx="51" cy="36"/>
            </a:xfrm>
            <a:custGeom>
              <a:avLst/>
              <a:gdLst>
                <a:gd name="T0" fmla="*/ 0 w 51"/>
                <a:gd name="T1" fmla="*/ 11 h 36"/>
                <a:gd name="T2" fmla="*/ 46 w 51"/>
                <a:gd name="T3" fmla="*/ 36 h 36"/>
                <a:gd name="T4" fmla="*/ 51 w 51"/>
                <a:gd name="T5" fmla="*/ 27 h 36"/>
                <a:gd name="T6" fmla="*/ 8 w 51"/>
                <a:gd name="T7" fmla="*/ 0 h 36"/>
                <a:gd name="T8" fmla="*/ 0 w 51"/>
                <a:gd name="T9" fmla="*/ 11 h 36"/>
              </a:gdLst>
              <a:ahLst/>
              <a:cxnLst>
                <a:cxn ang="0">
                  <a:pos x="T0" y="T1"/>
                </a:cxn>
                <a:cxn ang="0">
                  <a:pos x="T2" y="T3"/>
                </a:cxn>
                <a:cxn ang="0">
                  <a:pos x="T4" y="T5"/>
                </a:cxn>
                <a:cxn ang="0">
                  <a:pos x="T6" y="T7"/>
                </a:cxn>
                <a:cxn ang="0">
                  <a:pos x="T8" y="T9"/>
                </a:cxn>
              </a:cxnLst>
              <a:rect l="0" t="0" r="r" b="b"/>
              <a:pathLst>
                <a:path w="51" h="36">
                  <a:moveTo>
                    <a:pt x="0" y="11"/>
                  </a:moveTo>
                  <a:lnTo>
                    <a:pt x="46" y="36"/>
                  </a:lnTo>
                  <a:lnTo>
                    <a:pt x="51" y="27"/>
                  </a:lnTo>
                  <a:lnTo>
                    <a:pt x="8"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2" name="Rectangle 9"/>
            <p:cNvSpPr>
              <a:spLocks/>
            </p:cNvSpPr>
            <p:nvPr/>
          </p:nvSpPr>
          <p:spPr bwMode="auto">
            <a:xfrm>
              <a:off x="263" y="1806"/>
              <a:ext cx="51"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3" name="Freeform 10"/>
            <p:cNvSpPr>
              <a:spLocks/>
            </p:cNvSpPr>
            <p:nvPr/>
          </p:nvSpPr>
          <p:spPr bwMode="auto">
            <a:xfrm>
              <a:off x="306" y="1975"/>
              <a:ext cx="51" cy="38"/>
            </a:xfrm>
            <a:custGeom>
              <a:avLst/>
              <a:gdLst>
                <a:gd name="T0" fmla="*/ 0 w 51"/>
                <a:gd name="T1" fmla="*/ 27 h 38"/>
                <a:gd name="T2" fmla="*/ 8 w 51"/>
                <a:gd name="T3" fmla="*/ 38 h 38"/>
                <a:gd name="T4" fmla="*/ 51 w 51"/>
                <a:gd name="T5" fmla="*/ 11 h 38"/>
                <a:gd name="T6" fmla="*/ 46 w 51"/>
                <a:gd name="T7" fmla="*/ 0 h 38"/>
                <a:gd name="T8" fmla="*/ 0 w 51"/>
                <a:gd name="T9" fmla="*/ 27 h 38"/>
              </a:gdLst>
              <a:ahLst/>
              <a:cxnLst>
                <a:cxn ang="0">
                  <a:pos x="T0" y="T1"/>
                </a:cxn>
                <a:cxn ang="0">
                  <a:pos x="T2" y="T3"/>
                </a:cxn>
                <a:cxn ang="0">
                  <a:pos x="T4" y="T5"/>
                </a:cxn>
                <a:cxn ang="0">
                  <a:pos x="T6" y="T7"/>
                </a:cxn>
                <a:cxn ang="0">
                  <a:pos x="T8" y="T9"/>
                </a:cxn>
              </a:cxnLst>
              <a:rect l="0" t="0" r="r" b="b"/>
              <a:pathLst>
                <a:path w="51" h="38">
                  <a:moveTo>
                    <a:pt x="0" y="27"/>
                  </a:moveTo>
                  <a:lnTo>
                    <a:pt x="8" y="38"/>
                  </a:lnTo>
                  <a:lnTo>
                    <a:pt x="51" y="11"/>
                  </a:lnTo>
                  <a:lnTo>
                    <a:pt x="46"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4" name="Freeform 11"/>
            <p:cNvSpPr>
              <a:spLocks/>
            </p:cNvSpPr>
            <p:nvPr/>
          </p:nvSpPr>
          <p:spPr bwMode="auto">
            <a:xfrm>
              <a:off x="435" y="2090"/>
              <a:ext cx="36" cy="50"/>
            </a:xfrm>
            <a:custGeom>
              <a:avLst/>
              <a:gdLst>
                <a:gd name="T0" fmla="*/ 0 w 36"/>
                <a:gd name="T1" fmla="*/ 43 h 50"/>
                <a:gd name="T2" fmla="*/ 9 w 36"/>
                <a:gd name="T3" fmla="*/ 50 h 50"/>
                <a:gd name="T4" fmla="*/ 36 w 36"/>
                <a:gd name="T5" fmla="*/ 5 h 50"/>
                <a:gd name="T6" fmla="*/ 26 w 36"/>
                <a:gd name="T7" fmla="*/ 0 h 50"/>
                <a:gd name="T8" fmla="*/ 0 w 36"/>
                <a:gd name="T9" fmla="*/ 43 h 50"/>
              </a:gdLst>
              <a:ahLst/>
              <a:cxnLst>
                <a:cxn ang="0">
                  <a:pos x="T0" y="T1"/>
                </a:cxn>
                <a:cxn ang="0">
                  <a:pos x="T2" y="T3"/>
                </a:cxn>
                <a:cxn ang="0">
                  <a:pos x="T4" y="T5"/>
                </a:cxn>
                <a:cxn ang="0">
                  <a:pos x="T6" y="T7"/>
                </a:cxn>
                <a:cxn ang="0">
                  <a:pos x="T8" y="T9"/>
                </a:cxn>
              </a:cxnLst>
              <a:rect l="0" t="0" r="r" b="b"/>
              <a:pathLst>
                <a:path w="36" h="50">
                  <a:moveTo>
                    <a:pt x="0" y="43"/>
                  </a:moveTo>
                  <a:lnTo>
                    <a:pt x="9" y="50"/>
                  </a:lnTo>
                  <a:lnTo>
                    <a:pt x="36" y="5"/>
                  </a:lnTo>
                  <a:lnTo>
                    <a:pt x="26" y="0"/>
                  </a:lnTo>
                  <a:lnTo>
                    <a:pt x="0" y="4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5" name="Rectangle 12"/>
            <p:cNvSpPr>
              <a:spLocks/>
            </p:cNvSpPr>
            <p:nvPr/>
          </p:nvSpPr>
          <p:spPr bwMode="auto">
            <a:xfrm>
              <a:off x="593" y="2133"/>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6" name="Freeform 13"/>
            <p:cNvSpPr>
              <a:spLocks/>
            </p:cNvSpPr>
            <p:nvPr/>
          </p:nvSpPr>
          <p:spPr bwMode="auto">
            <a:xfrm>
              <a:off x="764" y="2090"/>
              <a:ext cx="36" cy="50"/>
            </a:xfrm>
            <a:custGeom>
              <a:avLst/>
              <a:gdLst>
                <a:gd name="T0" fmla="*/ 0 w 36"/>
                <a:gd name="T1" fmla="*/ 5 h 50"/>
                <a:gd name="T2" fmla="*/ 25 w 36"/>
                <a:gd name="T3" fmla="*/ 50 h 50"/>
                <a:gd name="T4" fmla="*/ 36 w 36"/>
                <a:gd name="T5" fmla="*/ 43 h 50"/>
                <a:gd name="T6" fmla="*/ 10 w 36"/>
                <a:gd name="T7" fmla="*/ 0 h 50"/>
                <a:gd name="T8" fmla="*/ 0 w 36"/>
                <a:gd name="T9" fmla="*/ 5 h 50"/>
              </a:gdLst>
              <a:ahLst/>
              <a:cxnLst>
                <a:cxn ang="0">
                  <a:pos x="T0" y="T1"/>
                </a:cxn>
                <a:cxn ang="0">
                  <a:pos x="T2" y="T3"/>
                </a:cxn>
                <a:cxn ang="0">
                  <a:pos x="T4" y="T5"/>
                </a:cxn>
                <a:cxn ang="0">
                  <a:pos x="T6" y="T7"/>
                </a:cxn>
                <a:cxn ang="0">
                  <a:pos x="T8" y="T9"/>
                </a:cxn>
              </a:cxnLst>
              <a:rect l="0" t="0" r="r" b="b"/>
              <a:pathLst>
                <a:path w="36" h="50">
                  <a:moveTo>
                    <a:pt x="0" y="5"/>
                  </a:moveTo>
                  <a:lnTo>
                    <a:pt x="25" y="50"/>
                  </a:lnTo>
                  <a:lnTo>
                    <a:pt x="36" y="43"/>
                  </a:lnTo>
                  <a:lnTo>
                    <a:pt x="10"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7" name="Freeform 14"/>
            <p:cNvSpPr>
              <a:spLocks/>
            </p:cNvSpPr>
            <p:nvPr/>
          </p:nvSpPr>
          <p:spPr bwMode="auto">
            <a:xfrm>
              <a:off x="876" y="1975"/>
              <a:ext cx="51" cy="38"/>
            </a:xfrm>
            <a:custGeom>
              <a:avLst/>
              <a:gdLst>
                <a:gd name="T0" fmla="*/ 0 w 51"/>
                <a:gd name="T1" fmla="*/ 11 h 38"/>
                <a:gd name="T2" fmla="*/ 45 w 51"/>
                <a:gd name="T3" fmla="*/ 38 h 38"/>
                <a:gd name="T4" fmla="*/ 51 w 51"/>
                <a:gd name="T5" fmla="*/ 27 h 38"/>
                <a:gd name="T6" fmla="*/ 5 w 51"/>
                <a:gd name="T7" fmla="*/ 0 h 38"/>
                <a:gd name="T8" fmla="*/ 0 w 51"/>
                <a:gd name="T9" fmla="*/ 11 h 38"/>
              </a:gdLst>
              <a:ahLst/>
              <a:cxnLst>
                <a:cxn ang="0">
                  <a:pos x="T0" y="T1"/>
                </a:cxn>
                <a:cxn ang="0">
                  <a:pos x="T2" y="T3"/>
                </a:cxn>
                <a:cxn ang="0">
                  <a:pos x="T4" y="T5"/>
                </a:cxn>
                <a:cxn ang="0">
                  <a:pos x="T6" y="T7"/>
                </a:cxn>
                <a:cxn ang="0">
                  <a:pos x="T8" y="T9"/>
                </a:cxn>
              </a:cxnLst>
              <a:rect l="0" t="0" r="r" b="b"/>
              <a:pathLst>
                <a:path w="51" h="38">
                  <a:moveTo>
                    <a:pt x="0" y="11"/>
                  </a:moveTo>
                  <a:lnTo>
                    <a:pt x="45" y="38"/>
                  </a:lnTo>
                  <a:lnTo>
                    <a:pt x="51" y="27"/>
                  </a:lnTo>
                  <a:lnTo>
                    <a:pt x="5"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8" name="Rectangle 15"/>
            <p:cNvSpPr>
              <a:spLocks/>
            </p:cNvSpPr>
            <p:nvPr/>
          </p:nvSpPr>
          <p:spPr bwMode="auto">
            <a:xfrm>
              <a:off x="920" y="1806"/>
              <a:ext cx="52"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9" name="Freeform 16"/>
            <p:cNvSpPr>
              <a:spLocks/>
            </p:cNvSpPr>
            <p:nvPr/>
          </p:nvSpPr>
          <p:spPr bwMode="auto">
            <a:xfrm>
              <a:off x="876" y="1646"/>
              <a:ext cx="51" cy="36"/>
            </a:xfrm>
            <a:custGeom>
              <a:avLst/>
              <a:gdLst>
                <a:gd name="T0" fmla="*/ 0 w 51"/>
                <a:gd name="T1" fmla="*/ 27 h 36"/>
                <a:gd name="T2" fmla="*/ 5 w 51"/>
                <a:gd name="T3" fmla="*/ 36 h 36"/>
                <a:gd name="T4" fmla="*/ 51 w 51"/>
                <a:gd name="T5" fmla="*/ 11 h 36"/>
                <a:gd name="T6" fmla="*/ 45 w 51"/>
                <a:gd name="T7" fmla="*/ 0 h 36"/>
                <a:gd name="T8" fmla="*/ 0 w 51"/>
                <a:gd name="T9" fmla="*/ 27 h 36"/>
              </a:gdLst>
              <a:ahLst/>
              <a:cxnLst>
                <a:cxn ang="0">
                  <a:pos x="T0" y="T1"/>
                </a:cxn>
                <a:cxn ang="0">
                  <a:pos x="T2" y="T3"/>
                </a:cxn>
                <a:cxn ang="0">
                  <a:pos x="T4" y="T5"/>
                </a:cxn>
                <a:cxn ang="0">
                  <a:pos x="T6" y="T7"/>
                </a:cxn>
                <a:cxn ang="0">
                  <a:pos x="T8" y="T9"/>
                </a:cxn>
              </a:cxnLst>
              <a:rect l="0" t="0" r="r" b="b"/>
              <a:pathLst>
                <a:path w="51" h="36">
                  <a:moveTo>
                    <a:pt x="0" y="27"/>
                  </a:moveTo>
                  <a:lnTo>
                    <a:pt x="5" y="36"/>
                  </a:lnTo>
                  <a:lnTo>
                    <a:pt x="51" y="11"/>
                  </a:lnTo>
                  <a:lnTo>
                    <a:pt x="45"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0" name="Freeform 17"/>
            <p:cNvSpPr>
              <a:spLocks/>
            </p:cNvSpPr>
            <p:nvPr/>
          </p:nvSpPr>
          <p:spPr bwMode="auto">
            <a:xfrm>
              <a:off x="764" y="1519"/>
              <a:ext cx="36" cy="51"/>
            </a:xfrm>
            <a:custGeom>
              <a:avLst/>
              <a:gdLst>
                <a:gd name="T0" fmla="*/ 0 w 36"/>
                <a:gd name="T1" fmla="*/ 45 h 51"/>
                <a:gd name="T2" fmla="*/ 10 w 36"/>
                <a:gd name="T3" fmla="*/ 51 h 51"/>
                <a:gd name="T4" fmla="*/ 36 w 36"/>
                <a:gd name="T5" fmla="*/ 5 h 51"/>
                <a:gd name="T6" fmla="*/ 25 w 36"/>
                <a:gd name="T7" fmla="*/ 0 h 51"/>
                <a:gd name="T8" fmla="*/ 0 w 36"/>
                <a:gd name="T9" fmla="*/ 45 h 51"/>
              </a:gdLst>
              <a:ahLst/>
              <a:cxnLst>
                <a:cxn ang="0">
                  <a:pos x="T0" y="T1"/>
                </a:cxn>
                <a:cxn ang="0">
                  <a:pos x="T2" y="T3"/>
                </a:cxn>
                <a:cxn ang="0">
                  <a:pos x="T4" y="T5"/>
                </a:cxn>
                <a:cxn ang="0">
                  <a:pos x="T6" y="T7"/>
                </a:cxn>
                <a:cxn ang="0">
                  <a:pos x="T8" y="T9"/>
                </a:cxn>
              </a:cxnLst>
              <a:rect l="0" t="0" r="r" b="b"/>
              <a:pathLst>
                <a:path w="36" h="51">
                  <a:moveTo>
                    <a:pt x="0" y="45"/>
                  </a:moveTo>
                  <a:lnTo>
                    <a:pt x="10" y="51"/>
                  </a:lnTo>
                  <a:lnTo>
                    <a:pt x="36" y="5"/>
                  </a:lnTo>
                  <a:lnTo>
                    <a:pt x="25" y="0"/>
                  </a:lnTo>
                  <a:lnTo>
                    <a:pt x="0"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grpSp>
      <p:grpSp>
        <p:nvGrpSpPr>
          <p:cNvPr id="61" name="2         _13"/>
          <p:cNvGrpSpPr>
            <a:grpSpLocks/>
          </p:cNvGrpSpPr>
          <p:nvPr/>
        </p:nvGrpSpPr>
        <p:grpSpPr>
          <a:xfrm>
            <a:off x="3957717" y="1097292"/>
            <a:ext cx="34282" cy="588566"/>
            <a:chOff x="5275684" y="1747635"/>
            <a:chExt cx="46296" cy="794824"/>
          </a:xfrm>
        </p:grpSpPr>
        <p:sp>
          <p:nvSpPr>
            <p:cNvPr id="62" name="矩形 61"/>
            <p:cNvSpPr/>
            <p:nvPr/>
          </p:nvSpPr>
          <p:spPr>
            <a:xfrm>
              <a:off x="5276261" y="1747635"/>
              <a:ext cx="45719" cy="54292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3" name="矩形 62"/>
            <p:cNvSpPr/>
            <p:nvPr/>
          </p:nvSpPr>
          <p:spPr>
            <a:xfrm>
              <a:off x="5275684" y="1999534"/>
              <a:ext cx="45719" cy="542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64" name="1          _14"/>
          <p:cNvGrpSpPr>
            <a:grpSpLocks/>
          </p:cNvGrpSpPr>
          <p:nvPr/>
        </p:nvGrpSpPr>
        <p:grpSpPr>
          <a:xfrm>
            <a:off x="3803556" y="1362558"/>
            <a:ext cx="350875" cy="57791"/>
            <a:chOff x="5031626" y="2106315"/>
            <a:chExt cx="545439" cy="89837"/>
          </a:xfrm>
        </p:grpSpPr>
        <p:sp>
          <p:nvSpPr>
            <p:cNvPr id="65" name="矩形 64"/>
            <p:cNvSpPr/>
            <p:nvPr/>
          </p:nvSpPr>
          <p:spPr>
            <a:xfrm rot="5400000">
              <a:off x="5321532" y="1940617"/>
              <a:ext cx="89836" cy="421231"/>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rot="5400000">
              <a:off x="5197324" y="1940618"/>
              <a:ext cx="89836" cy="421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spTree>
    <p:extLst>
      <p:ext uri="{BB962C8B-B14F-4D97-AF65-F5344CB8AC3E}">
        <p14:creationId xmlns:p14="http://schemas.microsoft.com/office/powerpoint/2010/main" val="87970320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15" presetClass="entr" presetSubtype="0" fill="hold" nodeType="withEffect">
                                  <p:stCondLst>
                                    <p:cond delay="0"/>
                                  </p:stCondLst>
                                  <p:childTnLst>
                                    <p:set>
                                      <p:cBhvr>
                                        <p:cTn id="96" dur="1" fill="hold">
                                          <p:stCondLst>
                                            <p:cond delay="0"/>
                                          </p:stCondLst>
                                        </p:cTn>
                                        <p:tgtEl>
                                          <p:spTgt spid="68"/>
                                        </p:tgtEl>
                                        <p:attrNameLst>
                                          <p:attrName>style.visibility</p:attrName>
                                        </p:attrNameLst>
                                      </p:cBhvr>
                                      <p:to>
                                        <p:strVal val="visible"/>
                                      </p:to>
                                    </p:set>
                                    <p:anim calcmode="lin" valueType="num">
                                      <p:cBhvr>
                                        <p:cTn id="97" dur="1000" fill="hold"/>
                                        <p:tgtEl>
                                          <p:spTgt spid="68"/>
                                        </p:tgtEl>
                                        <p:attrNameLst>
                                          <p:attrName>ppt_w</p:attrName>
                                        </p:attrNameLst>
                                      </p:cBhvr>
                                      <p:tavLst>
                                        <p:tav tm="0">
                                          <p:val>
                                            <p:fltVal val="0"/>
                                          </p:val>
                                        </p:tav>
                                        <p:tav tm="100000">
                                          <p:val>
                                            <p:strVal val="#ppt_w"/>
                                          </p:val>
                                        </p:tav>
                                      </p:tavLst>
                                    </p:anim>
                                    <p:anim calcmode="lin" valueType="num">
                                      <p:cBhvr>
                                        <p:cTn id="98" dur="1000" fill="hold"/>
                                        <p:tgtEl>
                                          <p:spTgt spid="68"/>
                                        </p:tgtEl>
                                        <p:attrNameLst>
                                          <p:attrName>ppt_h</p:attrName>
                                        </p:attrNameLst>
                                      </p:cBhvr>
                                      <p:tavLst>
                                        <p:tav tm="0">
                                          <p:val>
                                            <p:fltVal val="0"/>
                                          </p:val>
                                        </p:tav>
                                        <p:tav tm="100000">
                                          <p:val>
                                            <p:strVal val="#ppt_h"/>
                                          </p:val>
                                        </p:tav>
                                      </p:tavLst>
                                    </p:anim>
                                    <p:anim calcmode="lin" valueType="num">
                                      <p:cBhvr>
                                        <p:cTn id="99" dur="1000" fill="hold"/>
                                        <p:tgtEl>
                                          <p:spTgt spid="68"/>
                                        </p:tgtEl>
                                        <p:attrNameLst>
                                          <p:attrName>ppt_x</p:attrName>
                                        </p:attrNameLst>
                                      </p:cBhvr>
                                      <p:tavLst>
                                        <p:tav tm="0" fmla="#ppt_x+(cos(-2*pi*(1-$))*-#ppt_x-sin(-2*pi*(1-$))*(1-#ppt_y))*(1-$)">
                                          <p:val>
                                            <p:fltVal val="0"/>
                                          </p:val>
                                        </p:tav>
                                        <p:tav tm="100000">
                                          <p:val>
                                            <p:fltVal val="1"/>
                                          </p:val>
                                        </p:tav>
                                      </p:tavLst>
                                    </p:anim>
                                    <p:anim calcmode="lin" valueType="num">
                                      <p:cBhvr>
                                        <p:cTn id="100" dur="1000" fill="hold"/>
                                        <p:tgtEl>
                                          <p:spTgt spid="68"/>
                                        </p:tgtEl>
                                        <p:attrNameLst>
                                          <p:attrName>ppt_y</p:attrName>
                                        </p:attrNameLst>
                                      </p:cBhvr>
                                      <p:tavLst>
                                        <p:tav tm="0" fmla="#ppt_y+(sin(-2*pi*(1-$))*-#ppt_x+cos(-2*pi*(1-$))*(1-#ppt_y))*(1-$)">
                                          <p:val>
                                            <p:fltVal val="0"/>
                                          </p:val>
                                        </p:tav>
                                        <p:tav tm="100000">
                                          <p:val>
                                            <p:fltVal val="1"/>
                                          </p:val>
                                        </p:tav>
                                      </p:tavLst>
                                    </p:anim>
                                  </p:childTnLst>
                                </p:cTn>
                              </p:par>
                              <p:par>
                                <p:cTn id="101" presetID="15" presetClass="entr" presetSubtype="0" fill="hold" nodeType="withEffect">
                                  <p:stCondLst>
                                    <p:cond delay="250"/>
                                  </p:stCondLst>
                                  <p:childTnLst>
                                    <p:set>
                                      <p:cBhvr>
                                        <p:cTn id="102" dur="1" fill="hold">
                                          <p:stCondLst>
                                            <p:cond delay="0"/>
                                          </p:stCondLst>
                                        </p:cTn>
                                        <p:tgtEl>
                                          <p:spTgt spid="69"/>
                                        </p:tgtEl>
                                        <p:attrNameLst>
                                          <p:attrName>style.visibility</p:attrName>
                                        </p:attrNameLst>
                                      </p:cBhvr>
                                      <p:to>
                                        <p:strVal val="visible"/>
                                      </p:to>
                                    </p:set>
                                    <p:anim calcmode="lin" valueType="num">
                                      <p:cBhvr>
                                        <p:cTn id="103" dur="1000" fill="hold"/>
                                        <p:tgtEl>
                                          <p:spTgt spid="69"/>
                                        </p:tgtEl>
                                        <p:attrNameLst>
                                          <p:attrName>ppt_w</p:attrName>
                                        </p:attrNameLst>
                                      </p:cBhvr>
                                      <p:tavLst>
                                        <p:tav tm="0">
                                          <p:val>
                                            <p:fltVal val="0"/>
                                          </p:val>
                                        </p:tav>
                                        <p:tav tm="100000">
                                          <p:val>
                                            <p:strVal val="#ppt_w"/>
                                          </p:val>
                                        </p:tav>
                                      </p:tavLst>
                                    </p:anim>
                                    <p:anim calcmode="lin" valueType="num">
                                      <p:cBhvr>
                                        <p:cTn id="104" dur="1000" fill="hold"/>
                                        <p:tgtEl>
                                          <p:spTgt spid="69"/>
                                        </p:tgtEl>
                                        <p:attrNameLst>
                                          <p:attrName>ppt_h</p:attrName>
                                        </p:attrNameLst>
                                      </p:cBhvr>
                                      <p:tavLst>
                                        <p:tav tm="0">
                                          <p:val>
                                            <p:fltVal val="0"/>
                                          </p:val>
                                        </p:tav>
                                        <p:tav tm="100000">
                                          <p:val>
                                            <p:strVal val="#ppt_h"/>
                                          </p:val>
                                        </p:tav>
                                      </p:tavLst>
                                    </p:anim>
                                    <p:anim calcmode="lin" valueType="num">
                                      <p:cBhvr>
                                        <p:cTn id="105" dur="1000" fill="hold"/>
                                        <p:tgtEl>
                                          <p:spTgt spid="69"/>
                                        </p:tgtEl>
                                        <p:attrNameLst>
                                          <p:attrName>ppt_x</p:attrName>
                                        </p:attrNameLst>
                                      </p:cBhvr>
                                      <p:tavLst>
                                        <p:tav tm="0" fmla="#ppt_x+(cos(-2*pi*(1-$))*-#ppt_x-sin(-2*pi*(1-$))*(1-#ppt_y))*(1-$)">
                                          <p:val>
                                            <p:fltVal val="0"/>
                                          </p:val>
                                        </p:tav>
                                        <p:tav tm="100000">
                                          <p:val>
                                            <p:fltVal val="1"/>
                                          </p:val>
                                        </p:tav>
                                      </p:tavLst>
                                    </p:anim>
                                    <p:anim calcmode="lin" valueType="num">
                                      <p:cBhvr>
                                        <p:cTn id="106" dur="1000" fill="hold"/>
                                        <p:tgtEl>
                                          <p:spTgt spid="69"/>
                                        </p:tgtEl>
                                        <p:attrNameLst>
                                          <p:attrName>ppt_y</p:attrName>
                                        </p:attrNameLst>
                                      </p:cBhvr>
                                      <p:tavLst>
                                        <p:tav tm="0" fmla="#ppt_y+(sin(-2*pi*(1-$))*-#ppt_x+cos(-2*pi*(1-$))*(1-#ppt_y))*(1-$)">
                                          <p:val>
                                            <p:fltVal val="0"/>
                                          </p:val>
                                        </p:tav>
                                        <p:tav tm="100000">
                                          <p:val>
                                            <p:fltVal val="1"/>
                                          </p:val>
                                        </p:tav>
                                      </p:tavLst>
                                    </p:anim>
                                  </p:childTnLst>
                                </p:cTn>
                              </p:par>
                              <p:par>
                                <p:cTn id="107" presetID="15" presetClass="entr" presetSubtype="0" fill="hold" nodeType="withEffect">
                                  <p:stCondLst>
                                    <p:cond delay="500"/>
                                  </p:stCondLst>
                                  <p:childTnLst>
                                    <p:set>
                                      <p:cBhvr>
                                        <p:cTn id="108" dur="1" fill="hold">
                                          <p:stCondLst>
                                            <p:cond delay="0"/>
                                          </p:stCondLst>
                                        </p:cTn>
                                        <p:tgtEl>
                                          <p:spTgt spid="70"/>
                                        </p:tgtEl>
                                        <p:attrNameLst>
                                          <p:attrName>style.visibility</p:attrName>
                                        </p:attrNameLst>
                                      </p:cBhvr>
                                      <p:to>
                                        <p:strVal val="visible"/>
                                      </p:to>
                                    </p:set>
                                    <p:anim calcmode="lin" valueType="num">
                                      <p:cBhvr>
                                        <p:cTn id="109" dur="1000" fill="hold"/>
                                        <p:tgtEl>
                                          <p:spTgt spid="70"/>
                                        </p:tgtEl>
                                        <p:attrNameLst>
                                          <p:attrName>ppt_w</p:attrName>
                                        </p:attrNameLst>
                                      </p:cBhvr>
                                      <p:tavLst>
                                        <p:tav tm="0">
                                          <p:val>
                                            <p:fltVal val="0"/>
                                          </p:val>
                                        </p:tav>
                                        <p:tav tm="100000">
                                          <p:val>
                                            <p:strVal val="#ppt_w"/>
                                          </p:val>
                                        </p:tav>
                                      </p:tavLst>
                                    </p:anim>
                                    <p:anim calcmode="lin" valueType="num">
                                      <p:cBhvr>
                                        <p:cTn id="110" dur="1000" fill="hold"/>
                                        <p:tgtEl>
                                          <p:spTgt spid="70"/>
                                        </p:tgtEl>
                                        <p:attrNameLst>
                                          <p:attrName>ppt_h</p:attrName>
                                        </p:attrNameLst>
                                      </p:cBhvr>
                                      <p:tavLst>
                                        <p:tav tm="0">
                                          <p:val>
                                            <p:fltVal val="0"/>
                                          </p:val>
                                        </p:tav>
                                        <p:tav tm="100000">
                                          <p:val>
                                            <p:strVal val="#ppt_h"/>
                                          </p:val>
                                        </p:tav>
                                      </p:tavLst>
                                    </p:anim>
                                    <p:anim calcmode="lin" valueType="num">
                                      <p:cBhvr>
                                        <p:cTn id="111" dur="1000" fill="hold"/>
                                        <p:tgtEl>
                                          <p:spTgt spid="70"/>
                                        </p:tgtEl>
                                        <p:attrNameLst>
                                          <p:attrName>ppt_x</p:attrName>
                                        </p:attrNameLst>
                                      </p:cBhvr>
                                      <p:tavLst>
                                        <p:tav tm="0" fmla="#ppt_x+(cos(-2*pi*(1-$))*-#ppt_x-sin(-2*pi*(1-$))*(1-#ppt_y))*(1-$)">
                                          <p:val>
                                            <p:fltVal val="0"/>
                                          </p:val>
                                        </p:tav>
                                        <p:tav tm="100000">
                                          <p:val>
                                            <p:fltVal val="1"/>
                                          </p:val>
                                        </p:tav>
                                      </p:tavLst>
                                    </p:anim>
                                    <p:anim calcmode="lin" valueType="num">
                                      <p:cBhvr>
                                        <p:cTn id="112" dur="1000" fill="hold"/>
                                        <p:tgtEl>
                                          <p:spTgt spid="70"/>
                                        </p:tgtEl>
                                        <p:attrNameLst>
                                          <p:attrName>ppt_y</p:attrName>
                                        </p:attrNameLst>
                                      </p:cBhvr>
                                      <p:tavLst>
                                        <p:tav tm="0" fmla="#ppt_y+(sin(-2*pi*(1-$))*-#ppt_x+cos(-2*pi*(1-$))*(1-#ppt_y))*(1-$)">
                                          <p:val>
                                            <p:fltVal val="0"/>
                                          </p:val>
                                        </p:tav>
                                        <p:tav tm="100000">
                                          <p:val>
                                            <p:fltVal val="1"/>
                                          </p:val>
                                        </p:tav>
                                      </p:tavLst>
                                    </p:anim>
                                  </p:childTnLst>
                                </p:cTn>
                              </p:par>
                              <p:par>
                                <p:cTn id="113" presetID="15" presetClass="entr" presetSubtype="0" fill="hold" nodeType="withEffect">
                                  <p:stCondLst>
                                    <p:cond delay="750"/>
                                  </p:stCondLst>
                                  <p:childTnLst>
                                    <p:set>
                                      <p:cBhvr>
                                        <p:cTn id="114" dur="1" fill="hold">
                                          <p:stCondLst>
                                            <p:cond delay="0"/>
                                          </p:stCondLst>
                                        </p:cTn>
                                        <p:tgtEl>
                                          <p:spTgt spid="71"/>
                                        </p:tgtEl>
                                        <p:attrNameLst>
                                          <p:attrName>style.visibility</p:attrName>
                                        </p:attrNameLst>
                                      </p:cBhvr>
                                      <p:to>
                                        <p:strVal val="visible"/>
                                      </p:to>
                                    </p:set>
                                    <p:anim calcmode="lin" valueType="num">
                                      <p:cBhvr>
                                        <p:cTn id="115" dur="1000" fill="hold"/>
                                        <p:tgtEl>
                                          <p:spTgt spid="71"/>
                                        </p:tgtEl>
                                        <p:attrNameLst>
                                          <p:attrName>ppt_w</p:attrName>
                                        </p:attrNameLst>
                                      </p:cBhvr>
                                      <p:tavLst>
                                        <p:tav tm="0">
                                          <p:val>
                                            <p:fltVal val="0"/>
                                          </p:val>
                                        </p:tav>
                                        <p:tav tm="100000">
                                          <p:val>
                                            <p:strVal val="#ppt_w"/>
                                          </p:val>
                                        </p:tav>
                                      </p:tavLst>
                                    </p:anim>
                                    <p:anim calcmode="lin" valueType="num">
                                      <p:cBhvr>
                                        <p:cTn id="116" dur="1000" fill="hold"/>
                                        <p:tgtEl>
                                          <p:spTgt spid="71"/>
                                        </p:tgtEl>
                                        <p:attrNameLst>
                                          <p:attrName>ppt_h</p:attrName>
                                        </p:attrNameLst>
                                      </p:cBhvr>
                                      <p:tavLst>
                                        <p:tav tm="0">
                                          <p:val>
                                            <p:fltVal val="0"/>
                                          </p:val>
                                        </p:tav>
                                        <p:tav tm="100000">
                                          <p:val>
                                            <p:strVal val="#ppt_h"/>
                                          </p:val>
                                        </p:tav>
                                      </p:tavLst>
                                    </p:anim>
                                    <p:anim calcmode="lin" valueType="num">
                                      <p:cBhvr>
                                        <p:cTn id="117" dur="1000" fill="hold"/>
                                        <p:tgtEl>
                                          <p:spTgt spid="71"/>
                                        </p:tgtEl>
                                        <p:attrNameLst>
                                          <p:attrName>ppt_x</p:attrName>
                                        </p:attrNameLst>
                                      </p:cBhvr>
                                      <p:tavLst>
                                        <p:tav tm="0" fmla="#ppt_x+(cos(-2*pi*(1-$))*-#ppt_x-sin(-2*pi*(1-$))*(1-#ppt_y))*(1-$)">
                                          <p:val>
                                            <p:fltVal val="0"/>
                                          </p:val>
                                        </p:tav>
                                        <p:tav tm="100000">
                                          <p:val>
                                            <p:fltVal val="1"/>
                                          </p:val>
                                        </p:tav>
                                      </p:tavLst>
                                    </p:anim>
                                    <p:anim calcmode="lin" valueType="num">
                                      <p:cBhvr>
                                        <p:cTn id="118" dur="1000" fill="hold"/>
                                        <p:tgtEl>
                                          <p:spTgt spid="71"/>
                                        </p:tgtEl>
                                        <p:attrNameLst>
                                          <p:attrName>ppt_y</p:attrName>
                                        </p:attrNameLst>
                                      </p:cBhvr>
                                      <p:tavLst>
                                        <p:tav tm="0" fmla="#ppt_y+(sin(-2*pi*(1-$))*-#ppt_x+cos(-2*pi*(1-$))*(1-#ppt_y))*(1-$)">
                                          <p:val>
                                            <p:fltVal val="0"/>
                                          </p:val>
                                        </p:tav>
                                        <p:tav tm="100000">
                                          <p:val>
                                            <p:fltVal val="1"/>
                                          </p:val>
                                        </p:tav>
                                      </p:tavLst>
                                    </p:anim>
                                  </p:childTnLst>
                                </p:cTn>
                              </p:par>
                              <p:par>
                                <p:cTn id="119" presetID="10" presetClass="entr" presetSubtype="0" fill="hold" grpId="0" nodeType="withEffect">
                                  <p:stCondLst>
                                    <p:cond delay="1000"/>
                                  </p:stCondLst>
                                  <p:childTnLst>
                                    <p:set>
                                      <p:cBhvr>
                                        <p:cTn id="120" dur="1" fill="hold">
                                          <p:stCondLst>
                                            <p:cond delay="0"/>
                                          </p:stCondLst>
                                        </p:cTn>
                                        <p:tgtEl>
                                          <p:spTgt spid="35"/>
                                        </p:tgtEl>
                                        <p:attrNameLst>
                                          <p:attrName>style.visibility</p:attrName>
                                        </p:attrNameLst>
                                      </p:cBhvr>
                                      <p:to>
                                        <p:strVal val="visible"/>
                                      </p:to>
                                    </p:set>
                                    <p:animEffect transition="in" filter="fade">
                                      <p:cBhvr>
                                        <p:cTn id="121" dur="500"/>
                                        <p:tgtEl>
                                          <p:spTgt spid="35"/>
                                        </p:tgtEl>
                                      </p:cBhvr>
                                    </p:animEffect>
                                  </p:childTnLst>
                                </p:cTn>
                              </p:par>
                              <p:par>
                                <p:cTn id="122" presetID="10" presetClass="entr" presetSubtype="0" fill="hold" nodeType="withEffect">
                                  <p:stCondLst>
                                    <p:cond delay="1200"/>
                                  </p:stCondLst>
                                  <p:childTnLst>
                                    <p:set>
                                      <p:cBhvr>
                                        <p:cTn id="123" dur="1" fill="hold">
                                          <p:stCondLst>
                                            <p:cond delay="0"/>
                                          </p:stCondLst>
                                        </p:cTn>
                                        <p:tgtEl>
                                          <p:spTgt spid="47"/>
                                        </p:tgtEl>
                                        <p:attrNameLst>
                                          <p:attrName>style.visibility</p:attrName>
                                        </p:attrNameLst>
                                      </p:cBhvr>
                                      <p:to>
                                        <p:strVal val="visible"/>
                                      </p:to>
                                    </p:set>
                                    <p:animEffect transition="in" filter="fade">
                                      <p:cBhvr>
                                        <p:cTn id="124" dur="500"/>
                                        <p:tgtEl>
                                          <p:spTgt spid="47"/>
                                        </p:tgtEl>
                                      </p:cBhvr>
                                    </p:animEffect>
                                  </p:childTnLst>
                                </p:cTn>
                              </p:par>
                              <p:par>
                                <p:cTn id="125" presetID="10" presetClass="entr" presetSubtype="0" fill="hold" nodeType="withEffect">
                                  <p:stCondLst>
                                    <p:cond delay="1200"/>
                                  </p:stCondLst>
                                  <p:childTnLst>
                                    <p:set>
                                      <p:cBhvr>
                                        <p:cTn id="126" dur="1" fill="hold">
                                          <p:stCondLst>
                                            <p:cond delay="0"/>
                                          </p:stCondLst>
                                        </p:cTn>
                                        <p:tgtEl>
                                          <p:spTgt spid="64"/>
                                        </p:tgtEl>
                                        <p:attrNameLst>
                                          <p:attrName>style.visibility</p:attrName>
                                        </p:attrNameLst>
                                      </p:cBhvr>
                                      <p:to>
                                        <p:strVal val="visible"/>
                                      </p:to>
                                    </p:set>
                                    <p:animEffect transition="in" filter="fade">
                                      <p:cBhvr>
                                        <p:cTn id="127" dur="500"/>
                                        <p:tgtEl>
                                          <p:spTgt spid="64"/>
                                        </p:tgtEl>
                                      </p:cBhvr>
                                    </p:animEffect>
                                  </p:childTnLst>
                                </p:cTn>
                              </p:par>
                              <p:par>
                                <p:cTn id="128" presetID="10" presetClass="entr" presetSubtype="0" fill="hold" nodeType="withEffect">
                                  <p:stCondLst>
                                    <p:cond delay="1200"/>
                                  </p:stCondLst>
                                  <p:childTnLst>
                                    <p:set>
                                      <p:cBhvr>
                                        <p:cTn id="129" dur="1" fill="hold">
                                          <p:stCondLst>
                                            <p:cond delay="0"/>
                                          </p:stCondLst>
                                        </p:cTn>
                                        <p:tgtEl>
                                          <p:spTgt spid="61"/>
                                        </p:tgtEl>
                                        <p:attrNameLst>
                                          <p:attrName>style.visibility</p:attrName>
                                        </p:attrNameLst>
                                      </p:cBhvr>
                                      <p:to>
                                        <p:strVal val="visible"/>
                                      </p:to>
                                    </p:set>
                                    <p:animEffect transition="in" filter="fade">
                                      <p:cBhvr>
                                        <p:cTn id="130" dur="500"/>
                                        <p:tgtEl>
                                          <p:spTgt spid="61"/>
                                        </p:tgtEl>
                                      </p:cBhvr>
                                    </p:animEffect>
                                  </p:childTnLst>
                                </p:cTn>
                              </p:par>
                              <p:par>
                                <p:cTn id="131" presetID="8" presetClass="emph" presetSubtype="0" fill="hold" nodeType="withEffect">
                                  <p:stCondLst>
                                    <p:cond delay="1700"/>
                                  </p:stCondLst>
                                  <p:childTnLst>
                                    <p:animRot by="1200000">
                                      <p:cBhvr>
                                        <p:cTn id="132" dur="5000" fill="hold"/>
                                        <p:tgtEl>
                                          <p:spTgt spid="64"/>
                                        </p:tgtEl>
                                        <p:attrNameLst>
                                          <p:attrName>r</p:attrName>
                                        </p:attrNameLst>
                                      </p:cBhvr>
                                    </p:animRot>
                                  </p:childTnLst>
                                </p:cTn>
                              </p:par>
                              <p:par>
                                <p:cTn id="133" presetID="8" presetClass="emph" presetSubtype="0" fill="hold" nodeType="withEffect">
                                  <p:stCondLst>
                                    <p:cond delay="1700"/>
                                  </p:stCondLst>
                                  <p:childTnLst>
                                    <p:animRot by="21600000">
                                      <p:cBhvr>
                                        <p:cTn id="134" dur="5000" fill="hold"/>
                                        <p:tgtEl>
                                          <p:spTgt spid="61"/>
                                        </p:tgtEl>
                                        <p:attrNameLst>
                                          <p:attrName>r</p:attrName>
                                        </p:attrNameLst>
                                      </p:cBhvr>
                                    </p:animRot>
                                  </p:childTnLst>
                                </p:cTn>
                              </p:par>
                              <p:par>
                                <p:cTn id="135" presetID="10" presetClass="entr" presetSubtype="0" fill="hold" grpId="0" nodeType="withEffect">
                                  <p:stCondLst>
                                    <p:cond delay="1700"/>
                                  </p:stCondLst>
                                  <p:childTnLst>
                                    <p:set>
                                      <p:cBhvr>
                                        <p:cTn id="136" dur="1" fill="hold">
                                          <p:stCondLst>
                                            <p:cond delay="0"/>
                                          </p:stCondLst>
                                        </p:cTn>
                                        <p:tgtEl>
                                          <p:spTgt spid="42"/>
                                        </p:tgtEl>
                                        <p:attrNameLst>
                                          <p:attrName>style.visibility</p:attrName>
                                        </p:attrNameLst>
                                      </p:cBhvr>
                                      <p:to>
                                        <p:strVal val="visible"/>
                                      </p:to>
                                    </p:set>
                                    <p:animEffect transition="in" filter="fade">
                                      <p:cBhvr>
                                        <p:cTn id="137" dur="500"/>
                                        <p:tgtEl>
                                          <p:spTgt spid="42"/>
                                        </p:tgtEl>
                                      </p:cBhvr>
                                    </p:animEffect>
                                  </p:childTnLst>
                                </p:cTn>
                              </p:par>
                              <p:par>
                                <p:cTn id="138" presetID="10" presetClass="entr" presetSubtype="0" fill="hold" grpId="0" nodeType="withEffect">
                                  <p:stCondLst>
                                    <p:cond delay="2100"/>
                                  </p:stCondLst>
                                  <p:childTnLst>
                                    <p:set>
                                      <p:cBhvr>
                                        <p:cTn id="139" dur="1" fill="hold">
                                          <p:stCondLst>
                                            <p:cond delay="0"/>
                                          </p:stCondLst>
                                        </p:cTn>
                                        <p:tgtEl>
                                          <p:spTgt spid="46"/>
                                        </p:tgtEl>
                                        <p:attrNameLst>
                                          <p:attrName>style.visibility</p:attrName>
                                        </p:attrNameLst>
                                      </p:cBhvr>
                                      <p:to>
                                        <p:strVal val="visible"/>
                                      </p:to>
                                    </p:set>
                                    <p:animEffect transition="in" filter="fade">
                                      <p:cBhvr>
                                        <p:cTn id="140" dur="500"/>
                                        <p:tgtEl>
                                          <p:spTgt spid="46"/>
                                        </p:tgtEl>
                                      </p:cBhvr>
                                    </p:animEffect>
                                  </p:childTnLst>
                                </p:cTn>
                              </p:par>
                              <p:par>
                                <p:cTn id="141" presetID="53" presetClass="entr" presetSubtype="16" fill="hold" grpId="0" nodeType="withEffect">
                                  <p:stCondLst>
                                    <p:cond delay="2100"/>
                                  </p:stCondLst>
                                  <p:childTnLst>
                                    <p:set>
                                      <p:cBhvr>
                                        <p:cTn id="142" dur="1" fill="hold">
                                          <p:stCondLst>
                                            <p:cond delay="0"/>
                                          </p:stCondLst>
                                        </p:cTn>
                                        <p:tgtEl>
                                          <p:spTgt spid="31"/>
                                        </p:tgtEl>
                                        <p:attrNameLst>
                                          <p:attrName>style.visibility</p:attrName>
                                        </p:attrNameLst>
                                      </p:cBhvr>
                                      <p:to>
                                        <p:strVal val="visible"/>
                                      </p:to>
                                    </p:set>
                                    <p:anim calcmode="lin" valueType="num">
                                      <p:cBhvr>
                                        <p:cTn id="143" dur="500" fill="hold"/>
                                        <p:tgtEl>
                                          <p:spTgt spid="31"/>
                                        </p:tgtEl>
                                        <p:attrNameLst>
                                          <p:attrName>ppt_w</p:attrName>
                                        </p:attrNameLst>
                                      </p:cBhvr>
                                      <p:tavLst>
                                        <p:tav tm="0">
                                          <p:val>
                                            <p:fltVal val="0"/>
                                          </p:val>
                                        </p:tav>
                                        <p:tav tm="100000">
                                          <p:val>
                                            <p:strVal val="#ppt_w"/>
                                          </p:val>
                                        </p:tav>
                                      </p:tavLst>
                                    </p:anim>
                                    <p:anim calcmode="lin" valueType="num">
                                      <p:cBhvr>
                                        <p:cTn id="144" dur="500" fill="hold"/>
                                        <p:tgtEl>
                                          <p:spTgt spid="31"/>
                                        </p:tgtEl>
                                        <p:attrNameLst>
                                          <p:attrName>ppt_h</p:attrName>
                                        </p:attrNameLst>
                                      </p:cBhvr>
                                      <p:tavLst>
                                        <p:tav tm="0">
                                          <p:val>
                                            <p:fltVal val="0"/>
                                          </p:val>
                                        </p:tav>
                                        <p:tav tm="100000">
                                          <p:val>
                                            <p:strVal val="#ppt_h"/>
                                          </p:val>
                                        </p:tav>
                                      </p:tavLst>
                                    </p:anim>
                                    <p:animEffect transition="in" filter="fade">
                                      <p:cBhvr>
                                        <p:cTn id="14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5" grpId="0"/>
      <p:bldP spid="42" grpId="0"/>
      <p:bldP spid="4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组合 31"/>
          <p:cNvGrpSpPr/>
          <p:nvPr/>
        </p:nvGrpSpPr>
        <p:grpSpPr>
          <a:xfrm>
            <a:off x="1070002" y="1168388"/>
            <a:ext cx="1614764" cy="1487874"/>
            <a:chOff x="1328738" y="1611839"/>
            <a:chExt cx="1614764" cy="1487874"/>
          </a:xfrm>
        </p:grpSpPr>
        <p:grpSp>
          <p:nvGrpSpPr>
            <p:cNvPr id="8" name="组合 7"/>
            <p:cNvGrpSpPr/>
            <p:nvPr/>
          </p:nvGrpSpPr>
          <p:grpSpPr>
            <a:xfrm>
              <a:off x="1328738" y="1611839"/>
              <a:ext cx="1614764" cy="1487874"/>
              <a:chOff x="2067317" y="1810431"/>
              <a:chExt cx="2488837" cy="2293259"/>
            </a:xfrm>
            <a:effectLst>
              <a:outerShdw blurRad="139700" dist="63500" dir="2700000" algn="tl" rotWithShape="0">
                <a:prstClr val="black">
                  <a:alpha val="40000"/>
                </a:prstClr>
              </a:outerShdw>
            </a:effectLst>
          </p:grpSpPr>
          <p:sp>
            <p:nvSpPr>
              <p:cNvPr id="9" name="圆角矩形 8"/>
              <p:cNvSpPr/>
              <p:nvPr/>
            </p:nvSpPr>
            <p:spPr>
              <a:xfrm rot="2700000">
                <a:off x="2262896" y="1810432"/>
                <a:ext cx="2293258" cy="2293258"/>
              </a:xfrm>
              <a:prstGeom prst="roundRect">
                <a:avLst>
                  <a:gd name="adj" fmla="val 12083"/>
                </a:avLst>
              </a:prstGeom>
              <a:solidFill>
                <a:srgbClr val="14436A"/>
              </a:solidFill>
              <a:ln w="22225" cap="flat" cmpd="sng" algn="ctr">
                <a:noFill/>
                <a:prstDash val="solid"/>
                <a:miter lim="800000"/>
              </a:ln>
              <a:effectLst/>
            </p:spPr>
            <p:txBody>
              <a:bodyPr rtlCol="0" anchor="ctr"/>
              <a:lstStyle/>
              <a:p>
                <a:pPr algn="ctr">
                  <a:defRPr/>
                </a:pPr>
                <a:endParaRPr lang="zh-CN" altLang="en-US" kern="0" dirty="0">
                  <a:solidFill>
                    <a:srgbClr val="14436A"/>
                  </a:solidFill>
                  <a:latin typeface="微软雅黑" panose="020B0503020204020204" pitchFamily="34" charset="-122"/>
                  <a:ea typeface="微软雅黑" panose="020B0503020204020204" pitchFamily="34" charset="-122"/>
                  <a:cs typeface="+mn-ea"/>
                  <a:sym typeface="+mn-lt"/>
                </a:endParaRPr>
              </a:p>
            </p:txBody>
          </p:sp>
          <p:sp>
            <p:nvSpPr>
              <p:cNvPr id="10" name="圆角矩形 9"/>
              <p:cNvSpPr/>
              <p:nvPr/>
            </p:nvSpPr>
            <p:spPr>
              <a:xfrm rot="2700000">
                <a:off x="2067317" y="1810431"/>
                <a:ext cx="2293258" cy="2293258"/>
              </a:xfrm>
              <a:prstGeom prst="roundRect">
                <a:avLst>
                  <a:gd name="adj" fmla="val 12083"/>
                </a:avLst>
              </a:prstGeom>
              <a:gradFill>
                <a:gsLst>
                  <a:gs pos="0">
                    <a:sysClr val="window" lastClr="FFFFFF"/>
                  </a:gs>
                  <a:gs pos="100000">
                    <a:sysClr val="window" lastClr="FFFFFF">
                      <a:lumMod val="75000"/>
                    </a:sysClr>
                  </a:gs>
                </a:gsLst>
                <a:lin ang="0" scaled="0"/>
              </a:gradFill>
              <a:ln w="22225" cap="flat" cmpd="sng" algn="ctr">
                <a:gradFill>
                  <a:gsLst>
                    <a:gs pos="0">
                      <a:sysClr val="window" lastClr="FFFFFF"/>
                    </a:gs>
                    <a:gs pos="100000">
                      <a:sysClr val="window" lastClr="FFFFFF">
                        <a:lumMod val="75000"/>
                      </a:sysClr>
                    </a:gs>
                  </a:gsLst>
                  <a:lin ang="0" scaled="0"/>
                </a:gradFill>
                <a:prstDash val="solid"/>
                <a:miter lim="800000"/>
              </a:ln>
              <a:effectLst>
                <a:outerShdw blurRad="63500" dist="25400" dir="2700000" algn="tl" rotWithShape="0">
                  <a:prstClr val="black">
                    <a:alpha val="40000"/>
                  </a:prstClr>
                </a:outerShdw>
              </a:effectLst>
            </p:spPr>
            <p:txBody>
              <a:bodyPr rtlCol="0" anchor="ctr"/>
              <a:lstStyle/>
              <a:p>
                <a:pPr algn="ctr">
                  <a:defRPr/>
                </a:pPr>
                <a:endParaRPr lang="zh-CN" altLang="en-US" kern="0" dirty="0">
                  <a:solidFill>
                    <a:srgbClr val="14436A"/>
                  </a:solidFill>
                  <a:latin typeface="微软雅黑" panose="020B0503020204020204" pitchFamily="34" charset="-122"/>
                  <a:ea typeface="微软雅黑" panose="020B0503020204020204" pitchFamily="34" charset="-122"/>
                  <a:cs typeface="+mn-ea"/>
                  <a:sym typeface="+mn-lt"/>
                </a:endParaRPr>
              </a:p>
            </p:txBody>
          </p:sp>
        </p:grpSp>
        <p:sp>
          <p:nvSpPr>
            <p:cNvPr id="20" name="文本框 16"/>
            <p:cNvSpPr txBox="1"/>
            <p:nvPr/>
          </p:nvSpPr>
          <p:spPr>
            <a:xfrm>
              <a:off x="1529684" y="2281924"/>
              <a:ext cx="1196999" cy="315471"/>
            </a:xfrm>
            <a:prstGeom prst="rect">
              <a:avLst/>
            </a:prstGeom>
            <a:noFill/>
          </p:spPr>
          <p:txBody>
            <a:bodyPr wrap="square" lIns="68580" tIns="34290" rIns="68580" bIns="34290" rtlCol="0">
              <a:spAutoFit/>
            </a:bodyPr>
            <a:lstStyle/>
            <a:p>
              <a:pPr algn="ctr"/>
              <a:r>
                <a:rPr lang="vi-VN" altLang="zh-CN" sz="1600" dirty="0">
                  <a:solidFill>
                    <a:srgbClr val="14436A"/>
                  </a:solidFill>
                  <a:latin typeface="微软雅黑" panose="020B0503020204020204" pitchFamily="34" charset="-122"/>
                  <a:ea typeface="微软雅黑" panose="020B0503020204020204" pitchFamily="34" charset="-122"/>
                  <a:cs typeface="+mn-ea"/>
                  <a:sym typeface="+mn-lt"/>
                </a:rPr>
                <a:t>NHÓM 1</a:t>
              </a:r>
              <a:endParaRPr lang="zh-CN" altLang="en-US" sz="1600" dirty="0">
                <a:solidFill>
                  <a:srgbClr val="14436A"/>
                </a:solidFill>
                <a:latin typeface="微软雅黑" panose="020B0503020204020204" pitchFamily="34" charset="-122"/>
                <a:ea typeface="微软雅黑" panose="020B0503020204020204" pitchFamily="34" charset="-122"/>
                <a:cs typeface="+mn-ea"/>
                <a:sym typeface="+mn-lt"/>
              </a:endParaRPr>
            </a:p>
          </p:txBody>
        </p:sp>
      </p:grpSp>
      <p:grpSp>
        <p:nvGrpSpPr>
          <p:cNvPr id="33" name="组合 32"/>
          <p:cNvGrpSpPr/>
          <p:nvPr/>
        </p:nvGrpSpPr>
        <p:grpSpPr>
          <a:xfrm>
            <a:off x="3764619" y="1242240"/>
            <a:ext cx="1614764" cy="1487874"/>
            <a:chOff x="3764619" y="1611839"/>
            <a:chExt cx="1614764" cy="1487874"/>
          </a:xfrm>
        </p:grpSpPr>
        <p:grpSp>
          <p:nvGrpSpPr>
            <p:cNvPr id="11" name="组合 10"/>
            <p:cNvGrpSpPr/>
            <p:nvPr/>
          </p:nvGrpSpPr>
          <p:grpSpPr>
            <a:xfrm>
              <a:off x="3764619" y="1611839"/>
              <a:ext cx="1614764" cy="1487874"/>
              <a:chOff x="2067317" y="1810431"/>
              <a:chExt cx="2488837" cy="2293259"/>
            </a:xfrm>
            <a:effectLst>
              <a:outerShdw blurRad="139700" dist="63500" dir="2700000" algn="tl" rotWithShape="0">
                <a:prstClr val="black">
                  <a:alpha val="40000"/>
                </a:prstClr>
              </a:outerShdw>
            </a:effectLst>
          </p:grpSpPr>
          <p:sp>
            <p:nvSpPr>
              <p:cNvPr id="12" name="圆角矩形 11"/>
              <p:cNvSpPr/>
              <p:nvPr/>
            </p:nvSpPr>
            <p:spPr>
              <a:xfrm rot="2700000">
                <a:off x="2262896" y="1810432"/>
                <a:ext cx="2293258" cy="2293258"/>
              </a:xfrm>
              <a:prstGeom prst="roundRect">
                <a:avLst>
                  <a:gd name="adj" fmla="val 12083"/>
                </a:avLst>
              </a:prstGeom>
              <a:solidFill>
                <a:schemeClr val="bg1">
                  <a:lumMod val="95000"/>
                </a:schemeClr>
              </a:solidFill>
              <a:ln w="22225" cap="flat" cmpd="sng" algn="ctr">
                <a:noFill/>
                <a:prstDash val="solid"/>
                <a:miter lim="800000"/>
              </a:ln>
              <a:effectLst/>
            </p:spPr>
            <p:txBody>
              <a:bodyPr rtlCol="0" anchor="ctr"/>
              <a:lstStyle/>
              <a:p>
                <a:pPr algn="ctr">
                  <a:defRPr/>
                </a:pPr>
                <a:endParaRPr lang="zh-CN" altLang="en-US" kern="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13" name="圆角矩形 12"/>
              <p:cNvSpPr/>
              <p:nvPr/>
            </p:nvSpPr>
            <p:spPr>
              <a:xfrm rot="2700000">
                <a:off x="2067317" y="1810431"/>
                <a:ext cx="2293258" cy="2293258"/>
              </a:xfrm>
              <a:prstGeom prst="roundRect">
                <a:avLst>
                  <a:gd name="adj" fmla="val 12083"/>
                </a:avLst>
              </a:prstGeom>
              <a:solidFill>
                <a:srgbClr val="123E61"/>
              </a:solidFill>
              <a:ln w="22225" cap="flat" cmpd="sng" algn="ctr">
                <a:gradFill>
                  <a:gsLst>
                    <a:gs pos="0">
                      <a:sysClr val="window" lastClr="FFFFFF"/>
                    </a:gs>
                    <a:gs pos="100000">
                      <a:sysClr val="window" lastClr="FFFFFF">
                        <a:lumMod val="75000"/>
                      </a:sysClr>
                    </a:gs>
                  </a:gsLst>
                  <a:lin ang="0" scaled="0"/>
                </a:gradFill>
                <a:prstDash val="solid"/>
                <a:miter lim="800000"/>
              </a:ln>
              <a:effectLst>
                <a:outerShdw blurRad="63500" dist="25400" dir="2700000" algn="tl" rotWithShape="0">
                  <a:prstClr val="black">
                    <a:alpha val="40000"/>
                  </a:prstClr>
                </a:outerShdw>
              </a:effectLst>
            </p:spPr>
            <p:txBody>
              <a:bodyPr rtlCol="0" anchor="ctr"/>
              <a:lstStyle/>
              <a:p>
                <a:pPr algn="ctr">
                  <a:defRPr/>
                </a:pPr>
                <a:endParaRPr lang="zh-CN" altLang="en-US" kern="0" dirty="0">
                  <a:solidFill>
                    <a:schemeClr val="bg1"/>
                  </a:solidFill>
                  <a:latin typeface="微软雅黑" panose="020B0503020204020204" pitchFamily="34" charset="-122"/>
                  <a:ea typeface="微软雅黑" panose="020B0503020204020204" pitchFamily="34" charset="-122"/>
                  <a:cs typeface="+mn-ea"/>
                  <a:sym typeface="+mn-lt"/>
                </a:endParaRPr>
              </a:p>
            </p:txBody>
          </p:sp>
        </p:grpSp>
        <p:sp>
          <p:nvSpPr>
            <p:cNvPr id="21" name="文本框 17"/>
            <p:cNvSpPr txBox="1"/>
            <p:nvPr/>
          </p:nvSpPr>
          <p:spPr>
            <a:xfrm>
              <a:off x="3938746" y="2208072"/>
              <a:ext cx="1196999" cy="284693"/>
            </a:xfrm>
            <a:prstGeom prst="rect">
              <a:avLst/>
            </a:prstGeom>
            <a:noFill/>
          </p:spPr>
          <p:txBody>
            <a:bodyPr wrap="square" lIns="68580" tIns="34290" rIns="68580" bIns="34290" rtlCol="0">
              <a:spAutoFit/>
            </a:bodyPr>
            <a:lstStyle/>
            <a:p>
              <a:pPr algn="ctr"/>
              <a:r>
                <a:rPr lang="vi-VN" altLang="zh-CN" sz="1400" dirty="0">
                  <a:solidFill>
                    <a:schemeClr val="bg1"/>
                  </a:solidFill>
                  <a:latin typeface="微软雅黑" panose="020B0503020204020204" pitchFamily="34" charset="-122"/>
                  <a:ea typeface="微软雅黑" panose="020B0503020204020204" pitchFamily="34" charset="-122"/>
                  <a:cs typeface="+mn-ea"/>
                  <a:sym typeface="+mn-lt"/>
                </a:rPr>
                <a:t>NHÓM 2</a:t>
              </a:r>
              <a:endParaRPr lang="zh-CN" altLang="en-US" sz="14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34" name="组合 33"/>
          <p:cNvGrpSpPr/>
          <p:nvPr/>
        </p:nvGrpSpPr>
        <p:grpSpPr>
          <a:xfrm>
            <a:off x="6441329" y="1206105"/>
            <a:ext cx="1614764" cy="1487874"/>
            <a:chOff x="6200499" y="1611839"/>
            <a:chExt cx="1614764" cy="1487874"/>
          </a:xfrm>
        </p:grpSpPr>
        <p:grpSp>
          <p:nvGrpSpPr>
            <p:cNvPr id="14" name="组合 13"/>
            <p:cNvGrpSpPr/>
            <p:nvPr/>
          </p:nvGrpSpPr>
          <p:grpSpPr>
            <a:xfrm>
              <a:off x="6200499" y="1611839"/>
              <a:ext cx="1614764" cy="1487874"/>
              <a:chOff x="2067317" y="1810431"/>
              <a:chExt cx="2488837" cy="2293259"/>
            </a:xfrm>
            <a:effectLst>
              <a:outerShdw blurRad="139700" dist="63500" dir="2700000" algn="tl" rotWithShape="0">
                <a:prstClr val="black">
                  <a:alpha val="40000"/>
                </a:prstClr>
              </a:outerShdw>
            </a:effectLst>
          </p:grpSpPr>
          <p:sp>
            <p:nvSpPr>
              <p:cNvPr id="15" name="圆角矩形 14"/>
              <p:cNvSpPr/>
              <p:nvPr/>
            </p:nvSpPr>
            <p:spPr>
              <a:xfrm rot="2700000">
                <a:off x="2262896" y="1810432"/>
                <a:ext cx="2293258" cy="2293258"/>
              </a:xfrm>
              <a:prstGeom prst="roundRect">
                <a:avLst>
                  <a:gd name="adj" fmla="val 12083"/>
                </a:avLst>
              </a:prstGeom>
              <a:solidFill>
                <a:srgbClr val="14436A"/>
              </a:solidFill>
              <a:ln w="22225" cap="flat" cmpd="sng" algn="ctr">
                <a:noFill/>
                <a:prstDash val="solid"/>
                <a:miter lim="800000"/>
              </a:ln>
              <a:effectLst/>
            </p:spPr>
            <p:txBody>
              <a:bodyPr rtlCol="0" anchor="ctr"/>
              <a:lstStyle/>
              <a:p>
                <a:pPr algn="ctr">
                  <a:defRPr/>
                </a:pPr>
                <a:endParaRPr lang="zh-CN" altLang="en-US" kern="0" dirty="0">
                  <a:solidFill>
                    <a:srgbClr val="14436A"/>
                  </a:solidFill>
                  <a:latin typeface="微软雅黑" panose="020B0503020204020204" pitchFamily="34" charset="-122"/>
                  <a:ea typeface="微软雅黑" panose="020B0503020204020204" pitchFamily="34" charset="-122"/>
                  <a:cs typeface="+mn-ea"/>
                  <a:sym typeface="+mn-lt"/>
                </a:endParaRPr>
              </a:p>
            </p:txBody>
          </p:sp>
          <p:sp>
            <p:nvSpPr>
              <p:cNvPr id="16" name="圆角矩形 15"/>
              <p:cNvSpPr/>
              <p:nvPr/>
            </p:nvSpPr>
            <p:spPr>
              <a:xfrm rot="2700000">
                <a:off x="2067317" y="1810431"/>
                <a:ext cx="2293258" cy="2293258"/>
              </a:xfrm>
              <a:prstGeom prst="roundRect">
                <a:avLst>
                  <a:gd name="adj" fmla="val 12083"/>
                </a:avLst>
              </a:prstGeom>
              <a:gradFill>
                <a:gsLst>
                  <a:gs pos="0">
                    <a:sysClr val="window" lastClr="FFFFFF"/>
                  </a:gs>
                  <a:gs pos="100000">
                    <a:sysClr val="window" lastClr="FFFFFF">
                      <a:lumMod val="75000"/>
                    </a:sysClr>
                  </a:gs>
                </a:gsLst>
                <a:lin ang="0" scaled="0"/>
              </a:gradFill>
              <a:ln w="22225" cap="flat" cmpd="sng" algn="ctr">
                <a:gradFill>
                  <a:gsLst>
                    <a:gs pos="0">
                      <a:sysClr val="window" lastClr="FFFFFF"/>
                    </a:gs>
                    <a:gs pos="100000">
                      <a:sysClr val="window" lastClr="FFFFFF">
                        <a:lumMod val="75000"/>
                      </a:sysClr>
                    </a:gs>
                  </a:gsLst>
                  <a:lin ang="0" scaled="0"/>
                </a:gradFill>
                <a:prstDash val="solid"/>
                <a:miter lim="800000"/>
              </a:ln>
              <a:effectLst>
                <a:outerShdw blurRad="63500" dist="25400" dir="2700000" algn="tl" rotWithShape="0">
                  <a:prstClr val="black">
                    <a:alpha val="40000"/>
                  </a:prstClr>
                </a:outerShdw>
              </a:effectLst>
            </p:spPr>
            <p:txBody>
              <a:bodyPr rtlCol="0" anchor="ctr"/>
              <a:lstStyle/>
              <a:p>
                <a:pPr algn="ctr">
                  <a:defRPr/>
                </a:pPr>
                <a:endParaRPr lang="zh-CN" altLang="en-US" kern="0" dirty="0">
                  <a:solidFill>
                    <a:srgbClr val="14436A"/>
                  </a:solidFill>
                  <a:latin typeface="微软雅黑" panose="020B0503020204020204" pitchFamily="34" charset="-122"/>
                  <a:ea typeface="微软雅黑" panose="020B0503020204020204" pitchFamily="34" charset="-122"/>
                  <a:cs typeface="+mn-ea"/>
                  <a:sym typeface="+mn-lt"/>
                </a:endParaRPr>
              </a:p>
            </p:txBody>
          </p:sp>
        </p:grpSp>
        <p:sp>
          <p:nvSpPr>
            <p:cNvPr id="22" name="文本框 18"/>
            <p:cNvSpPr txBox="1"/>
            <p:nvPr/>
          </p:nvSpPr>
          <p:spPr>
            <a:xfrm>
              <a:off x="6403084" y="2281924"/>
              <a:ext cx="1196999" cy="315471"/>
            </a:xfrm>
            <a:prstGeom prst="rect">
              <a:avLst/>
            </a:prstGeom>
            <a:noFill/>
          </p:spPr>
          <p:txBody>
            <a:bodyPr wrap="square" lIns="68580" tIns="34290" rIns="68580" bIns="34290" rtlCol="0">
              <a:spAutoFit/>
            </a:bodyPr>
            <a:lstStyle/>
            <a:p>
              <a:pPr algn="ctr"/>
              <a:r>
                <a:rPr lang="vi-VN" altLang="zh-CN" sz="1600" dirty="0">
                  <a:solidFill>
                    <a:srgbClr val="14436A"/>
                  </a:solidFill>
                  <a:latin typeface="微软雅黑" panose="020B0503020204020204" pitchFamily="34" charset="-122"/>
                  <a:ea typeface="微软雅黑" panose="020B0503020204020204" pitchFamily="34" charset="-122"/>
                  <a:cs typeface="+mn-ea"/>
                  <a:sym typeface="+mn-lt"/>
                </a:rPr>
                <a:t>NHÓM 3</a:t>
              </a:r>
              <a:endParaRPr lang="zh-CN" altLang="en-US" sz="1600" dirty="0">
                <a:solidFill>
                  <a:srgbClr val="14436A"/>
                </a:solidFill>
                <a:latin typeface="微软雅黑" panose="020B0503020204020204" pitchFamily="34" charset="-122"/>
                <a:ea typeface="微软雅黑" panose="020B0503020204020204" pitchFamily="34" charset="-122"/>
                <a:cs typeface="+mn-ea"/>
                <a:sym typeface="+mn-lt"/>
              </a:endParaRPr>
            </a:p>
          </p:txBody>
        </p:sp>
      </p:grpSp>
      <p:sp>
        <p:nvSpPr>
          <p:cNvPr id="24" name="文本框 20"/>
          <p:cNvSpPr txBox="1"/>
          <p:nvPr/>
        </p:nvSpPr>
        <p:spPr>
          <a:xfrm>
            <a:off x="627798" y="3141873"/>
            <a:ext cx="2483297" cy="900246"/>
          </a:xfrm>
          <a:prstGeom prst="rect">
            <a:avLst/>
          </a:prstGeom>
          <a:noFill/>
        </p:spPr>
        <p:txBody>
          <a:bodyPr wrap="square" lIns="68580" tIns="34290" rIns="68580" bIns="34290" rtlCol="0">
            <a:spAutoFit/>
          </a:bodyPr>
          <a:lstStyle/>
          <a:p>
            <a:pPr algn="just"/>
            <a:r>
              <a:rPr lang="en-US"/>
              <a:t>Em có nhận xét gì về nếp sống của gia đình cô Hòa?</a:t>
            </a:r>
            <a:endParaRPr lang="zh-CN" altLang="en-US" sz="1050" dirty="0">
              <a:solidFill>
                <a:prstClr val="black">
                  <a:lumMod val="50000"/>
                  <a:lumOff val="50000"/>
                </a:prstClr>
              </a:solidFill>
              <a:latin typeface="微软雅黑" panose="020B0503020204020204" pitchFamily="34" charset="-122"/>
              <a:ea typeface="微软雅黑" panose="020B0503020204020204" pitchFamily="34" charset="-122"/>
              <a:cs typeface="+mn-ea"/>
              <a:sym typeface="+mn-lt"/>
            </a:endParaRPr>
          </a:p>
        </p:txBody>
      </p:sp>
      <p:cxnSp>
        <p:nvCxnSpPr>
          <p:cNvPr id="25" name="直接连接符 24"/>
          <p:cNvCxnSpPr/>
          <p:nvPr/>
        </p:nvCxnSpPr>
        <p:spPr>
          <a:xfrm>
            <a:off x="1340981" y="3065130"/>
            <a:ext cx="1211747" cy="0"/>
          </a:xfrm>
          <a:prstGeom prst="line">
            <a:avLst/>
          </a:prstGeom>
          <a:noFill/>
          <a:ln w="19050" cap="flat" cmpd="sng" algn="ctr">
            <a:solidFill>
              <a:sysClr val="windowText" lastClr="000000">
                <a:lumMod val="50000"/>
                <a:lumOff val="50000"/>
              </a:sysClr>
            </a:solidFill>
            <a:prstDash val="solid"/>
            <a:miter lim="800000"/>
          </a:ln>
          <a:effectLst/>
        </p:spPr>
      </p:cxnSp>
      <p:sp>
        <p:nvSpPr>
          <p:cNvPr id="27" name="文本框 23"/>
          <p:cNvSpPr txBox="1"/>
          <p:nvPr/>
        </p:nvSpPr>
        <p:spPr>
          <a:xfrm>
            <a:off x="3299014" y="3146915"/>
            <a:ext cx="2272976" cy="1454244"/>
          </a:xfrm>
          <a:prstGeom prst="rect">
            <a:avLst/>
          </a:prstGeom>
          <a:noFill/>
        </p:spPr>
        <p:txBody>
          <a:bodyPr wrap="square" lIns="68580" tIns="34290" rIns="68580" bIns="34290" rtlCol="0">
            <a:spAutoFit/>
          </a:bodyPr>
          <a:lstStyle/>
          <a:p>
            <a:pPr algn="just"/>
            <a:r>
              <a:rPr lang="en-US"/>
              <a:t>Mọi thành viên trong gia đình cô Hòa đã làm gì để xây dựng gia đình mình thành gia đình văn hóa?</a:t>
            </a:r>
            <a:endParaRPr lang="zh-CN" altLang="en-US" sz="1050" dirty="0">
              <a:solidFill>
                <a:prstClr val="black">
                  <a:lumMod val="50000"/>
                  <a:lumOff val="50000"/>
                </a:prstClr>
              </a:solidFill>
              <a:latin typeface="微软雅黑" panose="020B0503020204020204" pitchFamily="34" charset="-122"/>
              <a:ea typeface="微软雅黑" panose="020B0503020204020204" pitchFamily="34" charset="-122"/>
              <a:cs typeface="+mn-ea"/>
              <a:sym typeface="+mn-lt"/>
            </a:endParaRPr>
          </a:p>
        </p:txBody>
      </p:sp>
      <p:cxnSp>
        <p:nvCxnSpPr>
          <p:cNvPr id="28" name="直接连接符 27"/>
          <p:cNvCxnSpPr/>
          <p:nvPr/>
        </p:nvCxnSpPr>
        <p:spPr>
          <a:xfrm>
            <a:off x="3999721" y="3065130"/>
            <a:ext cx="1211747" cy="0"/>
          </a:xfrm>
          <a:prstGeom prst="line">
            <a:avLst/>
          </a:prstGeom>
          <a:noFill/>
          <a:ln w="19050" cap="flat" cmpd="sng" algn="ctr">
            <a:solidFill>
              <a:sysClr val="windowText" lastClr="000000">
                <a:lumMod val="50000"/>
                <a:lumOff val="50000"/>
              </a:sysClr>
            </a:solidFill>
            <a:prstDash val="solid"/>
            <a:miter lim="800000"/>
          </a:ln>
          <a:effectLst/>
        </p:spPr>
      </p:cxnSp>
      <p:sp>
        <p:nvSpPr>
          <p:cNvPr id="30" name="文本框 26"/>
          <p:cNvSpPr txBox="1"/>
          <p:nvPr/>
        </p:nvSpPr>
        <p:spPr>
          <a:xfrm>
            <a:off x="5823354" y="3162952"/>
            <a:ext cx="2977603" cy="1177245"/>
          </a:xfrm>
          <a:prstGeom prst="rect">
            <a:avLst/>
          </a:prstGeom>
          <a:noFill/>
        </p:spPr>
        <p:txBody>
          <a:bodyPr wrap="square" lIns="68580" tIns="34290" rIns="68580" bIns="34290" rtlCol="0">
            <a:spAutoFit/>
          </a:bodyPr>
          <a:lstStyle/>
          <a:p>
            <a:pPr algn="just"/>
            <a:r>
              <a:rPr lang="en-US"/>
              <a:t>Theo em, thế nào là gia đình văn hóa? </a:t>
            </a:r>
            <a:r>
              <a:rPr lang="vi-VN"/>
              <a:t>Để xây dựng gia đình văn hóa, mỗi người trong gia đình cần phải làm gì?</a:t>
            </a:r>
            <a:endParaRPr lang="zh-CN" altLang="en-US" sz="1050" dirty="0">
              <a:solidFill>
                <a:prstClr val="black">
                  <a:lumMod val="50000"/>
                  <a:lumOff val="50000"/>
                </a:prstClr>
              </a:solidFill>
              <a:latin typeface="微软雅黑" panose="020B0503020204020204" pitchFamily="34" charset="-122"/>
              <a:ea typeface="微软雅黑" panose="020B0503020204020204" pitchFamily="34" charset="-122"/>
              <a:cs typeface="+mn-ea"/>
              <a:sym typeface="+mn-lt"/>
            </a:endParaRPr>
          </a:p>
        </p:txBody>
      </p:sp>
      <p:cxnSp>
        <p:nvCxnSpPr>
          <p:cNvPr id="31" name="直接连接符 30"/>
          <p:cNvCxnSpPr/>
          <p:nvPr/>
        </p:nvCxnSpPr>
        <p:spPr>
          <a:xfrm>
            <a:off x="6612973" y="3082539"/>
            <a:ext cx="1211747" cy="0"/>
          </a:xfrm>
          <a:prstGeom prst="line">
            <a:avLst/>
          </a:prstGeom>
          <a:noFill/>
          <a:ln w="19050" cap="flat" cmpd="sng" algn="ctr">
            <a:solidFill>
              <a:sysClr val="windowText" lastClr="000000">
                <a:lumMod val="50000"/>
                <a:lumOff val="50000"/>
              </a:sysClr>
            </a:solidFill>
            <a:prstDash val="solid"/>
            <a:miter lim="800000"/>
          </a:ln>
          <a:effectLst/>
        </p:spPr>
      </p:cxnSp>
      <p:sp>
        <p:nvSpPr>
          <p:cNvPr id="35" name="文本框 9">
            <a:extLst>
              <a:ext uri="{FF2B5EF4-FFF2-40B4-BE49-F238E27FC236}">
                <a16:creationId xmlns:a16="http://schemas.microsoft.com/office/drawing/2014/main" id="{8251AC75-F0FA-9F49-ACB3-054F26412B1A}"/>
              </a:ext>
            </a:extLst>
          </p:cNvPr>
          <p:cNvSpPr txBox="1"/>
          <p:nvPr/>
        </p:nvSpPr>
        <p:spPr>
          <a:xfrm>
            <a:off x="981399" y="203846"/>
            <a:ext cx="3018322" cy="328929"/>
          </a:xfrm>
          <a:prstGeom prst="rect">
            <a:avLst/>
          </a:prstGeom>
          <a:noFill/>
        </p:spPr>
        <p:txBody>
          <a:bodyPr wrap="square" lIns="51428" tIns="25714" rIns="51428" bIns="25714" rtlCol="0">
            <a:spAutoFit/>
          </a:bodyPr>
          <a:lstStyle/>
          <a:p>
            <a:pPr marL="0" lvl="1"/>
            <a:r>
              <a:rPr lang="vi-VN" altLang="zh-CN" sz="1800" b="1" i="0" dirty="0">
                <a:solidFill>
                  <a:schemeClr val="accent2"/>
                </a:solidFill>
                <a:latin typeface="Calibri Light" panose="020F0302020204030204" pitchFamily="34" charset="0"/>
                <a:ea typeface="微软雅黑" pitchFamily="34" charset="-122"/>
                <a:cs typeface="Calibri Light" panose="020F0302020204030204" pitchFamily="34" charset="0"/>
              </a:rPr>
              <a:t>1. THẢO LUẬN NHÓM</a:t>
            </a:r>
            <a:endParaRPr lang="zh-CN" altLang="en-US" sz="1800" b="1" i="0" dirty="0">
              <a:solidFill>
                <a:schemeClr val="accent2"/>
              </a:solidFill>
              <a:latin typeface="Calibri Light" panose="020F0302020204030204" pitchFamily="34" charset="0"/>
              <a:ea typeface="微软雅黑" pitchFamily="34" charset="-122"/>
              <a:cs typeface="Calibri Light" panose="020F0302020204030204" pitchFamily="34" charset="0"/>
            </a:endParaRPr>
          </a:p>
        </p:txBody>
      </p:sp>
    </p:spTree>
    <p:extLst>
      <p:ext uri="{BB962C8B-B14F-4D97-AF65-F5344CB8AC3E}">
        <p14:creationId xmlns:p14="http://schemas.microsoft.com/office/powerpoint/2010/main" val="5312201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wheel(1)">
                                      <p:cBhvr>
                                        <p:cTn id="7" dur="2000"/>
                                        <p:tgtEl>
                                          <p:spTgt spid="32"/>
                                        </p:tgtEl>
                                      </p:cBhvr>
                                    </p:animEffect>
                                  </p:childTnLst>
                                </p:cTn>
                              </p:par>
                            </p:childTnLst>
                          </p:cTn>
                        </p:par>
                        <p:par>
                          <p:cTn id="8" fill="hold">
                            <p:stCondLst>
                              <p:cond delay="2000"/>
                            </p:stCondLst>
                            <p:childTnLst>
                              <p:par>
                                <p:cTn id="9" presetID="21" presetClass="entr" presetSubtype="1" fill="hold"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wheel(1)">
                                      <p:cBhvr>
                                        <p:cTn id="11" dur="2000"/>
                                        <p:tgtEl>
                                          <p:spTgt spid="33"/>
                                        </p:tgtEl>
                                      </p:cBhvr>
                                    </p:animEffect>
                                  </p:childTnLst>
                                </p:cTn>
                              </p:par>
                            </p:childTnLst>
                          </p:cTn>
                        </p:par>
                        <p:par>
                          <p:cTn id="12" fill="hold">
                            <p:stCondLst>
                              <p:cond delay="4000"/>
                            </p:stCondLst>
                            <p:childTnLst>
                              <p:par>
                                <p:cTn id="13" presetID="21" presetClass="entr" presetSubtype="1" fill="hold" nodeType="after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wheel(1)">
                                      <p:cBhvr>
                                        <p:cTn id="15" dur="2000"/>
                                        <p:tgtEl>
                                          <p:spTgt spid="3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fade">
                                      <p:cBhvr>
                                        <p:cTn id="18" dur="500"/>
                                        <p:tgtEl>
                                          <p:spTgt spid="24"/>
                                        </p:tgtEl>
                                      </p:cBhvr>
                                    </p:animEffect>
                                  </p:childTnLst>
                                </p:cTn>
                              </p:par>
                              <p:par>
                                <p:cTn id="19" presetID="10"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fade">
                                      <p:cBhvr>
                                        <p:cTn id="21" dur="500"/>
                                        <p:tgtEl>
                                          <p:spTgt spid="2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fade">
                                      <p:cBhvr>
                                        <p:cTn id="24" dur="500"/>
                                        <p:tgtEl>
                                          <p:spTgt spid="27"/>
                                        </p:tgtEl>
                                      </p:cBhvr>
                                    </p:animEffect>
                                  </p:childTnLst>
                                </p:cTn>
                              </p:par>
                              <p:par>
                                <p:cTn id="25" presetID="10" presetClass="entr" presetSubtype="0" fill="hold" nodeType="with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fade">
                                      <p:cBhvr>
                                        <p:cTn id="27" dur="500"/>
                                        <p:tgtEl>
                                          <p:spTgt spid="28"/>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fade">
                                      <p:cBhvr>
                                        <p:cTn id="30" dur="500"/>
                                        <p:tgtEl>
                                          <p:spTgt spid="30"/>
                                        </p:tgtEl>
                                      </p:cBhvr>
                                    </p:animEffect>
                                  </p:childTnLst>
                                </p:cTn>
                              </p:par>
                              <p:par>
                                <p:cTn id="31" presetID="10" presetClass="entr" presetSubtype="0" fill="hold" nodeType="withEffect">
                                  <p:stCondLst>
                                    <p:cond delay="0"/>
                                  </p:stCondLst>
                                  <p:childTnLst>
                                    <p:set>
                                      <p:cBhvr>
                                        <p:cTn id="32" dur="1" fill="hold">
                                          <p:stCondLst>
                                            <p:cond delay="0"/>
                                          </p:stCondLst>
                                        </p:cTn>
                                        <p:tgtEl>
                                          <p:spTgt spid="31"/>
                                        </p:tgtEl>
                                        <p:attrNameLst>
                                          <p:attrName>style.visibility</p:attrName>
                                        </p:attrNameLst>
                                      </p:cBhvr>
                                      <p:to>
                                        <p:strVal val="visible"/>
                                      </p:to>
                                    </p:set>
                                    <p:animEffect transition="in" filter="fade">
                                      <p:cBhvr>
                                        <p:cTn id="33"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7" grpId="0"/>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2837084" y="1105186"/>
            <a:ext cx="3551818" cy="3404725"/>
            <a:chOff x="3344" y="1687"/>
            <a:chExt cx="983" cy="942"/>
          </a:xfrm>
          <a:solidFill>
            <a:schemeClr val="bg1">
              <a:lumMod val="85000"/>
            </a:schemeClr>
          </a:solidFill>
        </p:grpSpPr>
        <p:sp>
          <p:nvSpPr>
            <p:cNvPr id="11" name="Freeform 5"/>
            <p:cNvSpPr>
              <a:spLocks noEditPoints="1"/>
            </p:cNvSpPr>
            <p:nvPr/>
          </p:nvSpPr>
          <p:spPr bwMode="auto">
            <a:xfrm>
              <a:off x="4105" y="1856"/>
              <a:ext cx="31" cy="40"/>
            </a:xfrm>
            <a:custGeom>
              <a:avLst/>
              <a:gdLst>
                <a:gd name="T0" fmla="*/ 5 w 13"/>
                <a:gd name="T1" fmla="*/ 16 h 17"/>
                <a:gd name="T2" fmla="*/ 6 w 13"/>
                <a:gd name="T3" fmla="*/ 15 h 17"/>
                <a:gd name="T4" fmla="*/ 6 w 13"/>
                <a:gd name="T5" fmla="*/ 16 h 17"/>
                <a:gd name="T6" fmla="*/ 4 w 13"/>
                <a:gd name="T7" fmla="*/ 16 h 17"/>
                <a:gd name="T8" fmla="*/ 4 w 13"/>
                <a:gd name="T9" fmla="*/ 15 h 17"/>
                <a:gd name="T10" fmla="*/ 4 w 13"/>
                <a:gd name="T11" fmla="*/ 14 h 17"/>
                <a:gd name="T12" fmla="*/ 4 w 13"/>
                <a:gd name="T13" fmla="*/ 16 h 17"/>
                <a:gd name="T14" fmla="*/ 7 w 13"/>
                <a:gd name="T15" fmla="*/ 15 h 17"/>
                <a:gd name="T16" fmla="*/ 8 w 13"/>
                <a:gd name="T17" fmla="*/ 14 h 17"/>
                <a:gd name="T18" fmla="*/ 8 w 13"/>
                <a:gd name="T19" fmla="*/ 16 h 17"/>
                <a:gd name="T20" fmla="*/ 8 w 13"/>
                <a:gd name="T21" fmla="*/ 16 h 17"/>
                <a:gd name="T22" fmla="*/ 3 w 13"/>
                <a:gd name="T23" fmla="*/ 15 h 17"/>
                <a:gd name="T24" fmla="*/ 3 w 13"/>
                <a:gd name="T25" fmla="*/ 13 h 17"/>
                <a:gd name="T26" fmla="*/ 3 w 13"/>
                <a:gd name="T27" fmla="*/ 15 h 17"/>
                <a:gd name="T28" fmla="*/ 9 w 13"/>
                <a:gd name="T29" fmla="*/ 14 h 17"/>
                <a:gd name="T30" fmla="*/ 9 w 13"/>
                <a:gd name="T31" fmla="*/ 14 h 17"/>
                <a:gd name="T32" fmla="*/ 9 w 13"/>
                <a:gd name="T33" fmla="*/ 15 h 17"/>
                <a:gd name="T34" fmla="*/ 2 w 13"/>
                <a:gd name="T35" fmla="*/ 13 h 17"/>
                <a:gd name="T36" fmla="*/ 2 w 13"/>
                <a:gd name="T37" fmla="*/ 13 h 17"/>
                <a:gd name="T38" fmla="*/ 11 w 13"/>
                <a:gd name="T39" fmla="*/ 13 h 17"/>
                <a:gd name="T40" fmla="*/ 11 w 13"/>
                <a:gd name="T41" fmla="*/ 12 h 17"/>
                <a:gd name="T42" fmla="*/ 11 w 13"/>
                <a:gd name="T43" fmla="*/ 12 h 17"/>
                <a:gd name="T44" fmla="*/ 2 w 13"/>
                <a:gd name="T45" fmla="*/ 12 h 17"/>
                <a:gd name="T46" fmla="*/ 2 w 13"/>
                <a:gd name="T47" fmla="*/ 12 h 17"/>
                <a:gd name="T48" fmla="*/ 6 w 13"/>
                <a:gd name="T49" fmla="*/ 14 h 17"/>
                <a:gd name="T50" fmla="*/ 2 w 13"/>
                <a:gd name="T51" fmla="*/ 6 h 17"/>
                <a:gd name="T52" fmla="*/ 7 w 13"/>
                <a:gd name="T53" fmla="*/ 1 h 17"/>
                <a:gd name="T54" fmla="*/ 11 w 13"/>
                <a:gd name="T55" fmla="*/ 3 h 17"/>
                <a:gd name="T56" fmla="*/ 8 w 13"/>
                <a:gd name="T57" fmla="*/ 13 h 17"/>
                <a:gd name="T58" fmla="*/ 7 w 13"/>
                <a:gd name="T59" fmla="*/ 0 h 17"/>
                <a:gd name="T60" fmla="*/ 1 w 13"/>
                <a:gd name="T61" fmla="*/ 6 h 17"/>
                <a:gd name="T62" fmla="*/ 1 w 13"/>
                <a:gd name="T63" fmla="*/ 9 h 17"/>
                <a:gd name="T64" fmla="*/ 1 w 13"/>
                <a:gd name="T65" fmla="*/ 14 h 17"/>
                <a:gd name="T66" fmla="*/ 6 w 13"/>
                <a:gd name="T67" fmla="*/ 17 h 17"/>
                <a:gd name="T68" fmla="*/ 6 w 13"/>
                <a:gd name="T69" fmla="*/ 17 h 17"/>
                <a:gd name="T70" fmla="*/ 6 w 13"/>
                <a:gd name="T71" fmla="*/ 17 h 17"/>
                <a:gd name="T72" fmla="*/ 12 w 13"/>
                <a:gd name="T73" fmla="*/ 13 h 17"/>
                <a:gd name="T74" fmla="*/ 12 w 13"/>
                <a:gd name="T75" fmla="*/ 6 h 17"/>
                <a:gd name="T76" fmla="*/ 11 w 13"/>
                <a:gd name="T77"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 h="17">
                  <a:moveTo>
                    <a:pt x="6" y="16"/>
                  </a:moveTo>
                  <a:cubicBezTo>
                    <a:pt x="5" y="16"/>
                    <a:pt x="5" y="16"/>
                    <a:pt x="5" y="16"/>
                  </a:cubicBezTo>
                  <a:cubicBezTo>
                    <a:pt x="5" y="15"/>
                    <a:pt x="5" y="15"/>
                    <a:pt x="6" y="14"/>
                  </a:cubicBezTo>
                  <a:cubicBezTo>
                    <a:pt x="6" y="15"/>
                    <a:pt x="6" y="15"/>
                    <a:pt x="6" y="15"/>
                  </a:cubicBezTo>
                  <a:cubicBezTo>
                    <a:pt x="7" y="15"/>
                    <a:pt x="7" y="15"/>
                    <a:pt x="7" y="15"/>
                  </a:cubicBezTo>
                  <a:cubicBezTo>
                    <a:pt x="6" y="16"/>
                    <a:pt x="6" y="16"/>
                    <a:pt x="6" y="16"/>
                  </a:cubicBezTo>
                  <a:cubicBezTo>
                    <a:pt x="6" y="16"/>
                    <a:pt x="6" y="16"/>
                    <a:pt x="6" y="16"/>
                  </a:cubicBezTo>
                  <a:moveTo>
                    <a:pt x="4" y="16"/>
                  </a:moveTo>
                  <a:cubicBezTo>
                    <a:pt x="4" y="15"/>
                    <a:pt x="4" y="15"/>
                    <a:pt x="4" y="15"/>
                  </a:cubicBezTo>
                  <a:cubicBezTo>
                    <a:pt x="4" y="15"/>
                    <a:pt x="4" y="15"/>
                    <a:pt x="4" y="15"/>
                  </a:cubicBezTo>
                  <a:cubicBezTo>
                    <a:pt x="4" y="15"/>
                    <a:pt x="4" y="15"/>
                    <a:pt x="4" y="15"/>
                  </a:cubicBezTo>
                  <a:cubicBezTo>
                    <a:pt x="4" y="14"/>
                    <a:pt x="4" y="14"/>
                    <a:pt x="4" y="14"/>
                  </a:cubicBezTo>
                  <a:cubicBezTo>
                    <a:pt x="5" y="14"/>
                    <a:pt x="5" y="14"/>
                    <a:pt x="5" y="14"/>
                  </a:cubicBezTo>
                  <a:cubicBezTo>
                    <a:pt x="5" y="15"/>
                    <a:pt x="4" y="15"/>
                    <a:pt x="4" y="16"/>
                  </a:cubicBezTo>
                  <a:moveTo>
                    <a:pt x="7" y="16"/>
                  </a:moveTo>
                  <a:cubicBezTo>
                    <a:pt x="7" y="15"/>
                    <a:pt x="7" y="15"/>
                    <a:pt x="7" y="15"/>
                  </a:cubicBezTo>
                  <a:cubicBezTo>
                    <a:pt x="7" y="14"/>
                    <a:pt x="7" y="14"/>
                    <a:pt x="7" y="14"/>
                  </a:cubicBezTo>
                  <a:cubicBezTo>
                    <a:pt x="8" y="14"/>
                    <a:pt x="8" y="14"/>
                    <a:pt x="8" y="14"/>
                  </a:cubicBezTo>
                  <a:cubicBezTo>
                    <a:pt x="8" y="14"/>
                    <a:pt x="8" y="14"/>
                    <a:pt x="8" y="14"/>
                  </a:cubicBezTo>
                  <a:cubicBezTo>
                    <a:pt x="8" y="16"/>
                    <a:pt x="8" y="16"/>
                    <a:pt x="8" y="16"/>
                  </a:cubicBezTo>
                  <a:cubicBezTo>
                    <a:pt x="8" y="16"/>
                    <a:pt x="8" y="16"/>
                    <a:pt x="8" y="16"/>
                  </a:cubicBezTo>
                  <a:cubicBezTo>
                    <a:pt x="8" y="16"/>
                    <a:pt x="8" y="16"/>
                    <a:pt x="8" y="16"/>
                  </a:cubicBezTo>
                  <a:cubicBezTo>
                    <a:pt x="7" y="16"/>
                    <a:pt x="7" y="16"/>
                    <a:pt x="7" y="16"/>
                  </a:cubicBezTo>
                  <a:moveTo>
                    <a:pt x="3" y="15"/>
                  </a:moveTo>
                  <a:cubicBezTo>
                    <a:pt x="3" y="15"/>
                    <a:pt x="3" y="15"/>
                    <a:pt x="3" y="15"/>
                  </a:cubicBezTo>
                  <a:cubicBezTo>
                    <a:pt x="3" y="13"/>
                    <a:pt x="3" y="13"/>
                    <a:pt x="3" y="13"/>
                  </a:cubicBezTo>
                  <a:cubicBezTo>
                    <a:pt x="4" y="14"/>
                    <a:pt x="4" y="14"/>
                    <a:pt x="4" y="14"/>
                  </a:cubicBezTo>
                  <a:cubicBezTo>
                    <a:pt x="3" y="15"/>
                    <a:pt x="3" y="15"/>
                    <a:pt x="3" y="15"/>
                  </a:cubicBezTo>
                  <a:moveTo>
                    <a:pt x="9" y="15"/>
                  </a:moveTo>
                  <a:cubicBezTo>
                    <a:pt x="9" y="14"/>
                    <a:pt x="9" y="14"/>
                    <a:pt x="9" y="14"/>
                  </a:cubicBezTo>
                  <a:cubicBezTo>
                    <a:pt x="10" y="13"/>
                    <a:pt x="10" y="13"/>
                    <a:pt x="10" y="13"/>
                  </a:cubicBezTo>
                  <a:cubicBezTo>
                    <a:pt x="9" y="14"/>
                    <a:pt x="9" y="14"/>
                    <a:pt x="9" y="14"/>
                  </a:cubicBezTo>
                  <a:cubicBezTo>
                    <a:pt x="9" y="14"/>
                    <a:pt x="9" y="14"/>
                    <a:pt x="9" y="14"/>
                  </a:cubicBezTo>
                  <a:cubicBezTo>
                    <a:pt x="9" y="15"/>
                    <a:pt x="9" y="15"/>
                    <a:pt x="9" y="15"/>
                  </a:cubicBezTo>
                  <a:moveTo>
                    <a:pt x="2" y="14"/>
                  </a:moveTo>
                  <a:cubicBezTo>
                    <a:pt x="2" y="13"/>
                    <a:pt x="2" y="13"/>
                    <a:pt x="2" y="13"/>
                  </a:cubicBezTo>
                  <a:cubicBezTo>
                    <a:pt x="2" y="12"/>
                    <a:pt x="2" y="12"/>
                    <a:pt x="2" y="12"/>
                  </a:cubicBezTo>
                  <a:cubicBezTo>
                    <a:pt x="2" y="13"/>
                    <a:pt x="2" y="13"/>
                    <a:pt x="2" y="13"/>
                  </a:cubicBezTo>
                  <a:cubicBezTo>
                    <a:pt x="2" y="14"/>
                    <a:pt x="2" y="14"/>
                    <a:pt x="2" y="14"/>
                  </a:cubicBezTo>
                  <a:moveTo>
                    <a:pt x="11" y="13"/>
                  </a:moveTo>
                  <a:cubicBezTo>
                    <a:pt x="11" y="12"/>
                    <a:pt x="11" y="12"/>
                    <a:pt x="11" y="12"/>
                  </a:cubicBezTo>
                  <a:cubicBezTo>
                    <a:pt x="11" y="12"/>
                    <a:pt x="11" y="12"/>
                    <a:pt x="11" y="12"/>
                  </a:cubicBezTo>
                  <a:cubicBezTo>
                    <a:pt x="11" y="12"/>
                    <a:pt x="11" y="12"/>
                    <a:pt x="11" y="12"/>
                  </a:cubicBezTo>
                  <a:cubicBezTo>
                    <a:pt x="11" y="12"/>
                    <a:pt x="11" y="12"/>
                    <a:pt x="11" y="12"/>
                  </a:cubicBezTo>
                  <a:cubicBezTo>
                    <a:pt x="11" y="13"/>
                    <a:pt x="11" y="13"/>
                    <a:pt x="11" y="13"/>
                  </a:cubicBezTo>
                  <a:moveTo>
                    <a:pt x="2" y="12"/>
                  </a:moveTo>
                  <a:cubicBezTo>
                    <a:pt x="2" y="12"/>
                    <a:pt x="2" y="12"/>
                    <a:pt x="2" y="12"/>
                  </a:cubicBezTo>
                  <a:cubicBezTo>
                    <a:pt x="2" y="12"/>
                    <a:pt x="2" y="12"/>
                    <a:pt x="2" y="12"/>
                  </a:cubicBezTo>
                  <a:cubicBezTo>
                    <a:pt x="2" y="12"/>
                    <a:pt x="2" y="12"/>
                    <a:pt x="2" y="12"/>
                  </a:cubicBezTo>
                  <a:moveTo>
                    <a:pt x="6" y="14"/>
                  </a:moveTo>
                  <a:cubicBezTo>
                    <a:pt x="5" y="14"/>
                    <a:pt x="4" y="13"/>
                    <a:pt x="3" y="12"/>
                  </a:cubicBezTo>
                  <a:cubicBezTo>
                    <a:pt x="1" y="11"/>
                    <a:pt x="2" y="8"/>
                    <a:pt x="2" y="6"/>
                  </a:cubicBezTo>
                  <a:cubicBezTo>
                    <a:pt x="3" y="5"/>
                    <a:pt x="4" y="3"/>
                    <a:pt x="5" y="2"/>
                  </a:cubicBezTo>
                  <a:cubicBezTo>
                    <a:pt x="6" y="1"/>
                    <a:pt x="7" y="1"/>
                    <a:pt x="7" y="1"/>
                  </a:cubicBezTo>
                  <a:cubicBezTo>
                    <a:pt x="8" y="1"/>
                    <a:pt x="9" y="2"/>
                    <a:pt x="10" y="2"/>
                  </a:cubicBezTo>
                  <a:cubicBezTo>
                    <a:pt x="10" y="3"/>
                    <a:pt x="10" y="3"/>
                    <a:pt x="11" y="3"/>
                  </a:cubicBezTo>
                  <a:cubicBezTo>
                    <a:pt x="12" y="5"/>
                    <a:pt x="12" y="8"/>
                    <a:pt x="11" y="10"/>
                  </a:cubicBezTo>
                  <a:cubicBezTo>
                    <a:pt x="10" y="12"/>
                    <a:pt x="9" y="13"/>
                    <a:pt x="8" y="13"/>
                  </a:cubicBezTo>
                  <a:cubicBezTo>
                    <a:pt x="7" y="14"/>
                    <a:pt x="7" y="14"/>
                    <a:pt x="6" y="14"/>
                  </a:cubicBezTo>
                  <a:moveTo>
                    <a:pt x="7" y="0"/>
                  </a:moveTo>
                  <a:cubicBezTo>
                    <a:pt x="7" y="0"/>
                    <a:pt x="6" y="1"/>
                    <a:pt x="5" y="1"/>
                  </a:cubicBezTo>
                  <a:cubicBezTo>
                    <a:pt x="3" y="2"/>
                    <a:pt x="2" y="4"/>
                    <a:pt x="1" y="6"/>
                  </a:cubicBezTo>
                  <a:cubicBezTo>
                    <a:pt x="1" y="6"/>
                    <a:pt x="1" y="7"/>
                    <a:pt x="1" y="8"/>
                  </a:cubicBezTo>
                  <a:cubicBezTo>
                    <a:pt x="1" y="9"/>
                    <a:pt x="1" y="9"/>
                    <a:pt x="1" y="9"/>
                  </a:cubicBezTo>
                  <a:cubicBezTo>
                    <a:pt x="1" y="10"/>
                    <a:pt x="0" y="12"/>
                    <a:pt x="1" y="14"/>
                  </a:cubicBezTo>
                  <a:cubicBezTo>
                    <a:pt x="1" y="14"/>
                    <a:pt x="1" y="14"/>
                    <a:pt x="1" y="14"/>
                  </a:cubicBezTo>
                  <a:cubicBezTo>
                    <a:pt x="2" y="15"/>
                    <a:pt x="2" y="15"/>
                    <a:pt x="2" y="15"/>
                  </a:cubicBezTo>
                  <a:cubicBezTo>
                    <a:pt x="3" y="16"/>
                    <a:pt x="4" y="17"/>
                    <a:pt x="6" y="17"/>
                  </a:cubicBezTo>
                  <a:cubicBezTo>
                    <a:pt x="6" y="17"/>
                    <a:pt x="6" y="17"/>
                    <a:pt x="6" y="17"/>
                  </a:cubicBezTo>
                  <a:cubicBezTo>
                    <a:pt x="6" y="17"/>
                    <a:pt x="6" y="17"/>
                    <a:pt x="6" y="17"/>
                  </a:cubicBezTo>
                  <a:cubicBezTo>
                    <a:pt x="6" y="17"/>
                    <a:pt x="6" y="17"/>
                    <a:pt x="6" y="17"/>
                  </a:cubicBezTo>
                  <a:cubicBezTo>
                    <a:pt x="6" y="17"/>
                    <a:pt x="6" y="17"/>
                    <a:pt x="6" y="17"/>
                  </a:cubicBezTo>
                  <a:cubicBezTo>
                    <a:pt x="7" y="17"/>
                    <a:pt x="7" y="17"/>
                    <a:pt x="8" y="17"/>
                  </a:cubicBezTo>
                  <a:cubicBezTo>
                    <a:pt x="10" y="16"/>
                    <a:pt x="11" y="15"/>
                    <a:pt x="12" y="13"/>
                  </a:cubicBezTo>
                  <a:cubicBezTo>
                    <a:pt x="12" y="11"/>
                    <a:pt x="13" y="9"/>
                    <a:pt x="13" y="7"/>
                  </a:cubicBezTo>
                  <a:cubicBezTo>
                    <a:pt x="12" y="6"/>
                    <a:pt x="12" y="6"/>
                    <a:pt x="12" y="6"/>
                  </a:cubicBezTo>
                  <a:cubicBezTo>
                    <a:pt x="12" y="5"/>
                    <a:pt x="12" y="4"/>
                    <a:pt x="12" y="3"/>
                  </a:cubicBezTo>
                  <a:cubicBezTo>
                    <a:pt x="11" y="2"/>
                    <a:pt x="11" y="2"/>
                    <a:pt x="11" y="2"/>
                  </a:cubicBezTo>
                  <a:cubicBezTo>
                    <a:pt x="10" y="1"/>
                    <a:pt x="9" y="0"/>
                    <a:pt x="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 name="Freeform 6"/>
            <p:cNvSpPr>
              <a:spLocks noEditPoints="1"/>
            </p:cNvSpPr>
            <p:nvPr/>
          </p:nvSpPr>
          <p:spPr bwMode="auto">
            <a:xfrm>
              <a:off x="3422" y="1996"/>
              <a:ext cx="69" cy="67"/>
            </a:xfrm>
            <a:custGeom>
              <a:avLst/>
              <a:gdLst>
                <a:gd name="T0" fmla="*/ 14 w 29"/>
                <a:gd name="T1" fmla="*/ 27 h 28"/>
                <a:gd name="T2" fmla="*/ 1 w 29"/>
                <a:gd name="T3" fmla="*/ 14 h 28"/>
                <a:gd name="T4" fmla="*/ 14 w 29"/>
                <a:gd name="T5" fmla="*/ 1 h 28"/>
                <a:gd name="T6" fmla="*/ 23 w 29"/>
                <a:gd name="T7" fmla="*/ 4 h 28"/>
                <a:gd name="T8" fmla="*/ 28 w 29"/>
                <a:gd name="T9" fmla="*/ 14 h 28"/>
                <a:gd name="T10" fmla="*/ 14 w 29"/>
                <a:gd name="T11" fmla="*/ 27 h 28"/>
                <a:gd name="T12" fmla="*/ 14 w 29"/>
                <a:gd name="T13" fmla="*/ 0 h 28"/>
                <a:gd name="T14" fmla="*/ 0 w 29"/>
                <a:gd name="T15" fmla="*/ 14 h 28"/>
                <a:gd name="T16" fmla="*/ 14 w 29"/>
                <a:gd name="T17" fmla="*/ 28 h 28"/>
                <a:gd name="T18" fmla="*/ 29 w 29"/>
                <a:gd name="T19" fmla="*/ 14 h 28"/>
                <a:gd name="T20" fmla="*/ 14 w 29"/>
                <a:gd name="T21"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 h="28">
                  <a:moveTo>
                    <a:pt x="14" y="27"/>
                  </a:moveTo>
                  <a:cubicBezTo>
                    <a:pt x="8" y="27"/>
                    <a:pt x="1" y="23"/>
                    <a:pt x="1" y="14"/>
                  </a:cubicBezTo>
                  <a:cubicBezTo>
                    <a:pt x="1" y="5"/>
                    <a:pt x="8" y="1"/>
                    <a:pt x="14" y="1"/>
                  </a:cubicBezTo>
                  <a:cubicBezTo>
                    <a:pt x="18" y="1"/>
                    <a:pt x="21" y="2"/>
                    <a:pt x="23" y="4"/>
                  </a:cubicBezTo>
                  <a:cubicBezTo>
                    <a:pt x="26" y="7"/>
                    <a:pt x="28" y="10"/>
                    <a:pt x="28" y="14"/>
                  </a:cubicBezTo>
                  <a:cubicBezTo>
                    <a:pt x="28" y="23"/>
                    <a:pt x="21" y="27"/>
                    <a:pt x="14" y="27"/>
                  </a:cubicBezTo>
                  <a:moveTo>
                    <a:pt x="14" y="0"/>
                  </a:moveTo>
                  <a:cubicBezTo>
                    <a:pt x="7" y="0"/>
                    <a:pt x="0" y="5"/>
                    <a:pt x="0" y="14"/>
                  </a:cubicBezTo>
                  <a:cubicBezTo>
                    <a:pt x="0" y="23"/>
                    <a:pt x="7" y="28"/>
                    <a:pt x="14" y="28"/>
                  </a:cubicBezTo>
                  <a:cubicBezTo>
                    <a:pt x="21" y="28"/>
                    <a:pt x="29" y="23"/>
                    <a:pt x="29" y="14"/>
                  </a:cubicBezTo>
                  <a:cubicBezTo>
                    <a:pt x="29" y="5"/>
                    <a:pt x="21" y="0"/>
                    <a:pt x="1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 name="Freeform 7"/>
            <p:cNvSpPr>
              <a:spLocks noEditPoints="1"/>
            </p:cNvSpPr>
            <p:nvPr/>
          </p:nvSpPr>
          <p:spPr bwMode="auto">
            <a:xfrm>
              <a:off x="3413" y="1987"/>
              <a:ext cx="86" cy="85"/>
            </a:xfrm>
            <a:custGeom>
              <a:avLst/>
              <a:gdLst>
                <a:gd name="T0" fmla="*/ 18 w 36"/>
                <a:gd name="T1" fmla="*/ 35 h 36"/>
                <a:gd name="T2" fmla="*/ 1 w 36"/>
                <a:gd name="T3" fmla="*/ 18 h 36"/>
                <a:gd name="T4" fmla="*/ 18 w 36"/>
                <a:gd name="T5" fmla="*/ 1 h 36"/>
                <a:gd name="T6" fmla="*/ 35 w 36"/>
                <a:gd name="T7" fmla="*/ 18 h 36"/>
                <a:gd name="T8" fmla="*/ 18 w 36"/>
                <a:gd name="T9" fmla="*/ 35 h 36"/>
                <a:gd name="T10" fmla="*/ 18 w 36"/>
                <a:gd name="T11" fmla="*/ 0 h 36"/>
                <a:gd name="T12" fmla="*/ 6 w 36"/>
                <a:gd name="T13" fmla="*/ 5 h 36"/>
                <a:gd name="T14" fmla="*/ 0 w 36"/>
                <a:gd name="T15" fmla="*/ 18 h 36"/>
                <a:gd name="T16" fmla="*/ 6 w 36"/>
                <a:gd name="T17" fmla="*/ 31 h 36"/>
                <a:gd name="T18" fmla="*/ 18 w 36"/>
                <a:gd name="T19" fmla="*/ 36 h 36"/>
                <a:gd name="T20" fmla="*/ 31 w 36"/>
                <a:gd name="T21" fmla="*/ 31 h 36"/>
                <a:gd name="T22" fmla="*/ 36 w 36"/>
                <a:gd name="T23" fmla="*/ 18 h 36"/>
                <a:gd name="T24" fmla="*/ 31 w 36"/>
                <a:gd name="T25" fmla="*/ 5 h 36"/>
                <a:gd name="T26" fmla="*/ 18 w 36"/>
                <a:gd name="T27"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 h="36">
                  <a:moveTo>
                    <a:pt x="18" y="35"/>
                  </a:moveTo>
                  <a:cubicBezTo>
                    <a:pt x="10" y="35"/>
                    <a:pt x="1" y="29"/>
                    <a:pt x="1" y="18"/>
                  </a:cubicBezTo>
                  <a:cubicBezTo>
                    <a:pt x="1" y="7"/>
                    <a:pt x="10" y="1"/>
                    <a:pt x="18" y="1"/>
                  </a:cubicBezTo>
                  <a:cubicBezTo>
                    <a:pt x="27" y="1"/>
                    <a:pt x="35" y="7"/>
                    <a:pt x="35" y="18"/>
                  </a:cubicBezTo>
                  <a:cubicBezTo>
                    <a:pt x="35" y="29"/>
                    <a:pt x="27" y="35"/>
                    <a:pt x="18" y="35"/>
                  </a:cubicBezTo>
                  <a:moveTo>
                    <a:pt x="18" y="0"/>
                  </a:moveTo>
                  <a:cubicBezTo>
                    <a:pt x="13" y="0"/>
                    <a:pt x="9" y="2"/>
                    <a:pt x="6" y="5"/>
                  </a:cubicBezTo>
                  <a:cubicBezTo>
                    <a:pt x="2" y="8"/>
                    <a:pt x="0" y="12"/>
                    <a:pt x="0" y="18"/>
                  </a:cubicBezTo>
                  <a:cubicBezTo>
                    <a:pt x="0" y="23"/>
                    <a:pt x="2" y="28"/>
                    <a:pt x="6" y="31"/>
                  </a:cubicBezTo>
                  <a:cubicBezTo>
                    <a:pt x="9" y="34"/>
                    <a:pt x="13" y="36"/>
                    <a:pt x="18" y="36"/>
                  </a:cubicBezTo>
                  <a:cubicBezTo>
                    <a:pt x="23" y="36"/>
                    <a:pt x="27" y="34"/>
                    <a:pt x="31" y="31"/>
                  </a:cubicBezTo>
                  <a:cubicBezTo>
                    <a:pt x="34" y="28"/>
                    <a:pt x="36" y="23"/>
                    <a:pt x="36" y="18"/>
                  </a:cubicBezTo>
                  <a:cubicBezTo>
                    <a:pt x="36" y="12"/>
                    <a:pt x="34" y="8"/>
                    <a:pt x="31" y="5"/>
                  </a:cubicBezTo>
                  <a:cubicBezTo>
                    <a:pt x="27" y="2"/>
                    <a:pt x="23" y="0"/>
                    <a:pt x="1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 name="Freeform 8"/>
            <p:cNvSpPr>
              <a:spLocks/>
            </p:cNvSpPr>
            <p:nvPr/>
          </p:nvSpPr>
          <p:spPr bwMode="auto">
            <a:xfrm>
              <a:off x="3453" y="2001"/>
              <a:ext cx="3" cy="7"/>
            </a:xfrm>
            <a:custGeom>
              <a:avLst/>
              <a:gdLst>
                <a:gd name="T0" fmla="*/ 1 w 1"/>
                <a:gd name="T1" fmla="*/ 0 h 3"/>
                <a:gd name="T2" fmla="*/ 0 w 1"/>
                <a:gd name="T3" fmla="*/ 0 h 3"/>
                <a:gd name="T4" fmla="*/ 0 w 1"/>
                <a:gd name="T5" fmla="*/ 3 h 3"/>
                <a:gd name="T6" fmla="*/ 1 w 1"/>
                <a:gd name="T7" fmla="*/ 3 h 3"/>
                <a:gd name="T8" fmla="*/ 1 w 1"/>
                <a:gd name="T9" fmla="*/ 3 h 3"/>
                <a:gd name="T10" fmla="*/ 1 w 1"/>
                <a:gd name="T11" fmla="*/ 3 h 3"/>
                <a:gd name="T12" fmla="*/ 1 w 1"/>
                <a:gd name="T13" fmla="*/ 1 h 3"/>
                <a:gd name="T14" fmla="*/ 1 w 1"/>
                <a:gd name="T15" fmla="*/ 0 h 3"/>
                <a:gd name="T16" fmla="*/ 1 w 1"/>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3">
                  <a:moveTo>
                    <a:pt x="1" y="0"/>
                  </a:moveTo>
                  <a:cubicBezTo>
                    <a:pt x="0" y="0"/>
                    <a:pt x="0" y="0"/>
                    <a:pt x="0" y="0"/>
                  </a:cubicBezTo>
                  <a:cubicBezTo>
                    <a:pt x="0" y="1"/>
                    <a:pt x="0" y="2"/>
                    <a:pt x="0" y="3"/>
                  </a:cubicBezTo>
                  <a:cubicBezTo>
                    <a:pt x="1" y="3"/>
                    <a:pt x="1" y="3"/>
                    <a:pt x="1" y="3"/>
                  </a:cubicBezTo>
                  <a:cubicBezTo>
                    <a:pt x="1" y="3"/>
                    <a:pt x="1" y="3"/>
                    <a:pt x="1" y="3"/>
                  </a:cubicBezTo>
                  <a:cubicBezTo>
                    <a:pt x="1" y="3"/>
                    <a:pt x="1" y="3"/>
                    <a:pt x="1" y="3"/>
                  </a:cubicBezTo>
                  <a:cubicBezTo>
                    <a:pt x="1" y="2"/>
                    <a:pt x="1" y="2"/>
                    <a:pt x="1" y="1"/>
                  </a:cubicBezTo>
                  <a:cubicBezTo>
                    <a:pt x="1" y="0"/>
                    <a:pt x="1" y="0"/>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 name="Freeform 9"/>
            <p:cNvSpPr>
              <a:spLocks/>
            </p:cNvSpPr>
            <p:nvPr/>
          </p:nvSpPr>
          <p:spPr bwMode="auto">
            <a:xfrm>
              <a:off x="3453" y="2048"/>
              <a:ext cx="5" cy="10"/>
            </a:xfrm>
            <a:custGeom>
              <a:avLst/>
              <a:gdLst>
                <a:gd name="T0" fmla="*/ 1 w 2"/>
                <a:gd name="T1" fmla="*/ 0 h 4"/>
                <a:gd name="T2" fmla="*/ 0 w 2"/>
                <a:gd name="T3" fmla="*/ 0 h 4"/>
                <a:gd name="T4" fmla="*/ 0 w 2"/>
                <a:gd name="T5" fmla="*/ 3 h 4"/>
                <a:gd name="T6" fmla="*/ 0 w 2"/>
                <a:gd name="T7" fmla="*/ 4 h 4"/>
                <a:gd name="T8" fmla="*/ 1 w 2"/>
                <a:gd name="T9" fmla="*/ 4 h 4"/>
                <a:gd name="T10" fmla="*/ 1 w 2"/>
                <a:gd name="T11" fmla="*/ 4 h 4"/>
                <a:gd name="T12" fmla="*/ 1 w 2"/>
                <a:gd name="T13" fmla="*/ 0 h 4"/>
                <a:gd name="T14" fmla="*/ 1 w 2"/>
                <a:gd name="T15" fmla="*/ 0 h 4"/>
                <a:gd name="T16" fmla="*/ 1 w 2"/>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4">
                  <a:moveTo>
                    <a:pt x="1" y="0"/>
                  </a:moveTo>
                  <a:cubicBezTo>
                    <a:pt x="0" y="0"/>
                    <a:pt x="0" y="0"/>
                    <a:pt x="0" y="0"/>
                  </a:cubicBezTo>
                  <a:cubicBezTo>
                    <a:pt x="0" y="1"/>
                    <a:pt x="0" y="3"/>
                    <a:pt x="0" y="3"/>
                  </a:cubicBezTo>
                  <a:cubicBezTo>
                    <a:pt x="0" y="4"/>
                    <a:pt x="0" y="4"/>
                    <a:pt x="0" y="4"/>
                  </a:cubicBezTo>
                  <a:cubicBezTo>
                    <a:pt x="1" y="4"/>
                    <a:pt x="1" y="4"/>
                    <a:pt x="1" y="4"/>
                  </a:cubicBezTo>
                  <a:cubicBezTo>
                    <a:pt x="1" y="4"/>
                    <a:pt x="1" y="4"/>
                    <a:pt x="1" y="4"/>
                  </a:cubicBezTo>
                  <a:cubicBezTo>
                    <a:pt x="2" y="3"/>
                    <a:pt x="1" y="1"/>
                    <a:pt x="1" y="0"/>
                  </a:cubicBezTo>
                  <a:cubicBezTo>
                    <a:pt x="1" y="0"/>
                    <a:pt x="1" y="0"/>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 name="Freeform 10"/>
            <p:cNvSpPr>
              <a:spLocks/>
            </p:cNvSpPr>
            <p:nvPr/>
          </p:nvSpPr>
          <p:spPr bwMode="auto">
            <a:xfrm>
              <a:off x="3427" y="2027"/>
              <a:ext cx="10" cy="5"/>
            </a:xfrm>
            <a:custGeom>
              <a:avLst/>
              <a:gdLst>
                <a:gd name="T0" fmla="*/ 2 w 4"/>
                <a:gd name="T1" fmla="*/ 0 h 2"/>
                <a:gd name="T2" fmla="*/ 1 w 4"/>
                <a:gd name="T3" fmla="*/ 0 h 2"/>
                <a:gd name="T4" fmla="*/ 0 w 4"/>
                <a:gd name="T5" fmla="*/ 1 h 2"/>
                <a:gd name="T6" fmla="*/ 0 w 4"/>
                <a:gd name="T7" fmla="*/ 2 h 2"/>
                <a:gd name="T8" fmla="*/ 2 w 4"/>
                <a:gd name="T9" fmla="*/ 2 h 2"/>
                <a:gd name="T10" fmla="*/ 4 w 4"/>
                <a:gd name="T11" fmla="*/ 1 h 2"/>
                <a:gd name="T12" fmla="*/ 4 w 4"/>
                <a:gd name="T13" fmla="*/ 1 h 2"/>
                <a:gd name="T14" fmla="*/ 4 w 4"/>
                <a:gd name="T15" fmla="*/ 1 h 2"/>
                <a:gd name="T16" fmla="*/ 3 w 4"/>
                <a:gd name="T17" fmla="*/ 0 h 2"/>
                <a:gd name="T18" fmla="*/ 2 w 4"/>
                <a:gd name="T19"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2">
                  <a:moveTo>
                    <a:pt x="2" y="0"/>
                  </a:moveTo>
                  <a:cubicBezTo>
                    <a:pt x="1" y="0"/>
                    <a:pt x="1" y="0"/>
                    <a:pt x="1" y="0"/>
                  </a:cubicBezTo>
                  <a:cubicBezTo>
                    <a:pt x="0" y="1"/>
                    <a:pt x="0" y="1"/>
                    <a:pt x="0" y="1"/>
                  </a:cubicBezTo>
                  <a:cubicBezTo>
                    <a:pt x="0" y="2"/>
                    <a:pt x="0" y="2"/>
                    <a:pt x="0" y="2"/>
                  </a:cubicBezTo>
                  <a:cubicBezTo>
                    <a:pt x="0" y="2"/>
                    <a:pt x="0" y="2"/>
                    <a:pt x="2" y="2"/>
                  </a:cubicBezTo>
                  <a:cubicBezTo>
                    <a:pt x="2" y="2"/>
                    <a:pt x="3" y="2"/>
                    <a:pt x="4" y="1"/>
                  </a:cubicBezTo>
                  <a:cubicBezTo>
                    <a:pt x="4" y="1"/>
                    <a:pt x="4" y="1"/>
                    <a:pt x="4" y="1"/>
                  </a:cubicBezTo>
                  <a:cubicBezTo>
                    <a:pt x="4" y="1"/>
                    <a:pt x="4" y="1"/>
                    <a:pt x="4" y="1"/>
                  </a:cubicBezTo>
                  <a:cubicBezTo>
                    <a:pt x="3" y="0"/>
                    <a:pt x="3" y="0"/>
                    <a:pt x="3" y="0"/>
                  </a:cubicBezTo>
                  <a:cubicBezTo>
                    <a:pt x="3" y="0"/>
                    <a:pt x="2" y="0"/>
                    <a:pt x="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1" name="Freeform 11"/>
            <p:cNvSpPr>
              <a:spLocks/>
            </p:cNvSpPr>
            <p:nvPr/>
          </p:nvSpPr>
          <p:spPr bwMode="auto">
            <a:xfrm>
              <a:off x="3472" y="2027"/>
              <a:ext cx="10" cy="5"/>
            </a:xfrm>
            <a:custGeom>
              <a:avLst/>
              <a:gdLst>
                <a:gd name="T0" fmla="*/ 3 w 4"/>
                <a:gd name="T1" fmla="*/ 0 h 2"/>
                <a:gd name="T2" fmla="*/ 1 w 4"/>
                <a:gd name="T3" fmla="*/ 1 h 2"/>
                <a:gd name="T4" fmla="*/ 0 w 4"/>
                <a:gd name="T5" fmla="*/ 1 h 2"/>
                <a:gd name="T6" fmla="*/ 0 w 4"/>
                <a:gd name="T7" fmla="*/ 1 h 2"/>
                <a:gd name="T8" fmla="*/ 1 w 4"/>
                <a:gd name="T9" fmla="*/ 2 h 2"/>
                <a:gd name="T10" fmla="*/ 2 w 4"/>
                <a:gd name="T11" fmla="*/ 2 h 2"/>
                <a:gd name="T12" fmla="*/ 4 w 4"/>
                <a:gd name="T13" fmla="*/ 2 h 2"/>
                <a:gd name="T14" fmla="*/ 4 w 4"/>
                <a:gd name="T15" fmla="*/ 1 h 2"/>
                <a:gd name="T16" fmla="*/ 4 w 4"/>
                <a:gd name="T17" fmla="*/ 1 h 2"/>
                <a:gd name="T18" fmla="*/ 3 w 4"/>
                <a:gd name="T19"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2">
                  <a:moveTo>
                    <a:pt x="3" y="0"/>
                  </a:moveTo>
                  <a:cubicBezTo>
                    <a:pt x="2" y="0"/>
                    <a:pt x="1" y="0"/>
                    <a:pt x="1" y="1"/>
                  </a:cubicBezTo>
                  <a:cubicBezTo>
                    <a:pt x="0" y="1"/>
                    <a:pt x="0" y="1"/>
                    <a:pt x="0" y="1"/>
                  </a:cubicBezTo>
                  <a:cubicBezTo>
                    <a:pt x="0" y="1"/>
                    <a:pt x="0" y="1"/>
                    <a:pt x="0" y="1"/>
                  </a:cubicBezTo>
                  <a:cubicBezTo>
                    <a:pt x="1" y="2"/>
                    <a:pt x="1" y="2"/>
                    <a:pt x="1" y="2"/>
                  </a:cubicBezTo>
                  <a:cubicBezTo>
                    <a:pt x="1" y="2"/>
                    <a:pt x="2" y="2"/>
                    <a:pt x="2" y="2"/>
                  </a:cubicBezTo>
                  <a:cubicBezTo>
                    <a:pt x="3" y="2"/>
                    <a:pt x="3" y="2"/>
                    <a:pt x="4" y="2"/>
                  </a:cubicBezTo>
                  <a:cubicBezTo>
                    <a:pt x="4" y="1"/>
                    <a:pt x="4" y="1"/>
                    <a:pt x="4" y="1"/>
                  </a:cubicBezTo>
                  <a:cubicBezTo>
                    <a:pt x="4" y="1"/>
                    <a:pt x="4" y="1"/>
                    <a:pt x="4" y="1"/>
                  </a:cubicBezTo>
                  <a:cubicBezTo>
                    <a:pt x="4"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2" name="Freeform 12"/>
            <p:cNvSpPr>
              <a:spLocks/>
            </p:cNvSpPr>
            <p:nvPr/>
          </p:nvSpPr>
          <p:spPr bwMode="auto">
            <a:xfrm>
              <a:off x="3432" y="2041"/>
              <a:ext cx="5" cy="3"/>
            </a:xfrm>
            <a:custGeom>
              <a:avLst/>
              <a:gdLst>
                <a:gd name="T0" fmla="*/ 2 w 2"/>
                <a:gd name="T1" fmla="*/ 0 h 1"/>
                <a:gd name="T2" fmla="*/ 1 w 2"/>
                <a:gd name="T3" fmla="*/ 0 h 1"/>
                <a:gd name="T4" fmla="*/ 0 w 2"/>
                <a:gd name="T5" fmla="*/ 1 h 1"/>
                <a:gd name="T6" fmla="*/ 0 w 2"/>
                <a:gd name="T7" fmla="*/ 1 h 1"/>
                <a:gd name="T8" fmla="*/ 0 w 2"/>
                <a:gd name="T9" fmla="*/ 1 h 1"/>
                <a:gd name="T10" fmla="*/ 0 w 2"/>
                <a:gd name="T11" fmla="*/ 1 h 1"/>
                <a:gd name="T12" fmla="*/ 2 w 2"/>
                <a:gd name="T13" fmla="*/ 0 h 1"/>
                <a:gd name="T14" fmla="*/ 2 w 2"/>
                <a:gd name="T15" fmla="*/ 0 h 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1">
                  <a:moveTo>
                    <a:pt x="2" y="0"/>
                  </a:moveTo>
                  <a:cubicBezTo>
                    <a:pt x="1" y="0"/>
                    <a:pt x="1" y="0"/>
                    <a:pt x="1" y="0"/>
                  </a:cubicBezTo>
                  <a:cubicBezTo>
                    <a:pt x="1" y="0"/>
                    <a:pt x="0" y="0"/>
                    <a:pt x="0" y="1"/>
                  </a:cubicBezTo>
                  <a:cubicBezTo>
                    <a:pt x="0" y="1"/>
                    <a:pt x="0" y="1"/>
                    <a:pt x="0" y="1"/>
                  </a:cubicBezTo>
                  <a:cubicBezTo>
                    <a:pt x="0" y="1"/>
                    <a:pt x="0" y="1"/>
                    <a:pt x="0" y="1"/>
                  </a:cubicBezTo>
                  <a:cubicBezTo>
                    <a:pt x="0" y="1"/>
                    <a:pt x="0" y="1"/>
                    <a:pt x="0" y="1"/>
                  </a:cubicBezTo>
                  <a:cubicBezTo>
                    <a:pt x="1" y="1"/>
                    <a:pt x="1" y="1"/>
                    <a:pt x="2" y="0"/>
                  </a:cubicBezTo>
                  <a:cubicBezTo>
                    <a:pt x="2" y="0"/>
                    <a:pt x="2" y="0"/>
                    <a:pt x="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 name="Freeform 13"/>
            <p:cNvSpPr>
              <a:spLocks/>
            </p:cNvSpPr>
            <p:nvPr/>
          </p:nvSpPr>
          <p:spPr bwMode="auto">
            <a:xfrm>
              <a:off x="3441" y="2048"/>
              <a:ext cx="5" cy="5"/>
            </a:xfrm>
            <a:custGeom>
              <a:avLst/>
              <a:gdLst>
                <a:gd name="T0" fmla="*/ 5 w 5"/>
                <a:gd name="T1" fmla="*/ 0 h 5"/>
                <a:gd name="T2" fmla="*/ 3 w 5"/>
                <a:gd name="T3" fmla="*/ 0 h 5"/>
                <a:gd name="T4" fmla="*/ 3 w 5"/>
                <a:gd name="T5" fmla="*/ 3 h 5"/>
                <a:gd name="T6" fmla="*/ 0 w 5"/>
                <a:gd name="T7" fmla="*/ 3 h 5"/>
                <a:gd name="T8" fmla="*/ 0 w 5"/>
                <a:gd name="T9" fmla="*/ 5 h 5"/>
                <a:gd name="T10" fmla="*/ 3 w 5"/>
                <a:gd name="T11" fmla="*/ 5 h 5"/>
                <a:gd name="T12" fmla="*/ 3 w 5"/>
                <a:gd name="T13" fmla="*/ 5 h 5"/>
                <a:gd name="T14" fmla="*/ 3 w 5"/>
                <a:gd name="T15" fmla="*/ 3 h 5"/>
                <a:gd name="T16" fmla="*/ 5 w 5"/>
                <a:gd name="T17" fmla="*/ 3 h 5"/>
                <a:gd name="T18" fmla="*/ 5 w 5"/>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5" y="0"/>
                  </a:moveTo>
                  <a:lnTo>
                    <a:pt x="3" y="0"/>
                  </a:lnTo>
                  <a:lnTo>
                    <a:pt x="3" y="3"/>
                  </a:lnTo>
                  <a:lnTo>
                    <a:pt x="0" y="3"/>
                  </a:lnTo>
                  <a:lnTo>
                    <a:pt x="0" y="5"/>
                  </a:lnTo>
                  <a:lnTo>
                    <a:pt x="3" y="5"/>
                  </a:lnTo>
                  <a:lnTo>
                    <a:pt x="3" y="5"/>
                  </a:lnTo>
                  <a:lnTo>
                    <a:pt x="3" y="3"/>
                  </a:lnTo>
                  <a:lnTo>
                    <a:pt x="5" y="3"/>
                  </a:lnTo>
                  <a:lnTo>
                    <a:pt x="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 name="Freeform 14"/>
            <p:cNvSpPr>
              <a:spLocks/>
            </p:cNvSpPr>
            <p:nvPr/>
          </p:nvSpPr>
          <p:spPr bwMode="auto">
            <a:xfrm>
              <a:off x="3441" y="2048"/>
              <a:ext cx="5" cy="5"/>
            </a:xfrm>
            <a:custGeom>
              <a:avLst/>
              <a:gdLst>
                <a:gd name="T0" fmla="*/ 5 w 5"/>
                <a:gd name="T1" fmla="*/ 0 h 5"/>
                <a:gd name="T2" fmla="*/ 3 w 5"/>
                <a:gd name="T3" fmla="*/ 0 h 5"/>
                <a:gd name="T4" fmla="*/ 3 w 5"/>
                <a:gd name="T5" fmla="*/ 3 h 5"/>
                <a:gd name="T6" fmla="*/ 0 w 5"/>
                <a:gd name="T7" fmla="*/ 3 h 5"/>
                <a:gd name="T8" fmla="*/ 0 w 5"/>
                <a:gd name="T9" fmla="*/ 5 h 5"/>
                <a:gd name="T10" fmla="*/ 3 w 5"/>
                <a:gd name="T11" fmla="*/ 5 h 5"/>
                <a:gd name="T12" fmla="*/ 3 w 5"/>
                <a:gd name="T13" fmla="*/ 5 h 5"/>
                <a:gd name="T14" fmla="*/ 3 w 5"/>
                <a:gd name="T15" fmla="*/ 3 h 5"/>
                <a:gd name="T16" fmla="*/ 5 w 5"/>
                <a:gd name="T17" fmla="*/ 3 h 5"/>
                <a:gd name="T18" fmla="*/ 5 w 5"/>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5" y="0"/>
                  </a:moveTo>
                  <a:lnTo>
                    <a:pt x="3" y="0"/>
                  </a:lnTo>
                  <a:lnTo>
                    <a:pt x="3" y="3"/>
                  </a:lnTo>
                  <a:lnTo>
                    <a:pt x="0" y="3"/>
                  </a:lnTo>
                  <a:lnTo>
                    <a:pt x="0" y="5"/>
                  </a:lnTo>
                  <a:lnTo>
                    <a:pt x="3" y="5"/>
                  </a:lnTo>
                  <a:lnTo>
                    <a:pt x="3" y="5"/>
                  </a:lnTo>
                  <a:lnTo>
                    <a:pt x="3" y="3"/>
                  </a:lnTo>
                  <a:lnTo>
                    <a:pt x="5" y="3"/>
                  </a:lnTo>
                  <a:lnTo>
                    <a:pt x="5"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 name="Freeform 15"/>
            <p:cNvSpPr>
              <a:spLocks/>
            </p:cNvSpPr>
            <p:nvPr/>
          </p:nvSpPr>
          <p:spPr bwMode="auto">
            <a:xfrm>
              <a:off x="3465" y="2048"/>
              <a:ext cx="5" cy="5"/>
            </a:xfrm>
            <a:custGeom>
              <a:avLst/>
              <a:gdLst>
                <a:gd name="T0" fmla="*/ 0 w 2"/>
                <a:gd name="T1" fmla="*/ 0 h 2"/>
                <a:gd name="T2" fmla="*/ 0 w 2"/>
                <a:gd name="T3" fmla="*/ 1 h 2"/>
                <a:gd name="T4" fmla="*/ 0 w 2"/>
                <a:gd name="T5" fmla="*/ 1 h 2"/>
                <a:gd name="T6" fmla="*/ 1 w 2"/>
                <a:gd name="T7" fmla="*/ 2 h 2"/>
                <a:gd name="T8" fmla="*/ 1 w 2"/>
                <a:gd name="T9" fmla="*/ 2 h 2"/>
                <a:gd name="T10" fmla="*/ 2 w 2"/>
                <a:gd name="T11" fmla="*/ 2 h 2"/>
                <a:gd name="T12" fmla="*/ 1 w 2"/>
                <a:gd name="T13" fmla="*/ 1 h 2"/>
                <a:gd name="T14" fmla="*/ 1 w 2"/>
                <a:gd name="T15" fmla="*/ 1 h 2"/>
                <a:gd name="T16" fmla="*/ 1 w 2"/>
                <a:gd name="T17" fmla="*/ 0 h 2"/>
                <a:gd name="T18" fmla="*/ 0 w 2"/>
                <a:gd name="T19"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 h="2">
                  <a:moveTo>
                    <a:pt x="0" y="0"/>
                  </a:moveTo>
                  <a:cubicBezTo>
                    <a:pt x="0" y="1"/>
                    <a:pt x="0" y="1"/>
                    <a:pt x="0" y="1"/>
                  </a:cubicBezTo>
                  <a:cubicBezTo>
                    <a:pt x="0" y="1"/>
                    <a:pt x="0" y="1"/>
                    <a:pt x="0" y="1"/>
                  </a:cubicBezTo>
                  <a:cubicBezTo>
                    <a:pt x="1" y="1"/>
                    <a:pt x="1" y="1"/>
                    <a:pt x="1" y="2"/>
                  </a:cubicBezTo>
                  <a:cubicBezTo>
                    <a:pt x="1" y="2"/>
                    <a:pt x="1" y="2"/>
                    <a:pt x="1" y="2"/>
                  </a:cubicBezTo>
                  <a:cubicBezTo>
                    <a:pt x="2" y="2"/>
                    <a:pt x="2" y="2"/>
                    <a:pt x="2" y="2"/>
                  </a:cubicBezTo>
                  <a:cubicBezTo>
                    <a:pt x="1" y="1"/>
                    <a:pt x="1" y="1"/>
                    <a:pt x="1" y="1"/>
                  </a:cubicBezTo>
                  <a:cubicBezTo>
                    <a:pt x="1" y="1"/>
                    <a:pt x="1" y="1"/>
                    <a:pt x="1" y="1"/>
                  </a:cubicBezTo>
                  <a:cubicBezTo>
                    <a:pt x="1" y="0"/>
                    <a:pt x="1" y="0"/>
                    <a:pt x="1" y="0"/>
                  </a:cubicBezTo>
                  <a:cubicBezTo>
                    <a:pt x="0" y="0"/>
                    <a:pt x="0" y="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0" name="Freeform 16"/>
            <p:cNvSpPr>
              <a:spLocks/>
            </p:cNvSpPr>
            <p:nvPr/>
          </p:nvSpPr>
          <p:spPr bwMode="auto">
            <a:xfrm>
              <a:off x="3475" y="2041"/>
              <a:ext cx="5" cy="3"/>
            </a:xfrm>
            <a:custGeom>
              <a:avLst/>
              <a:gdLst>
                <a:gd name="T0" fmla="*/ 1 w 2"/>
                <a:gd name="T1" fmla="*/ 0 h 1"/>
                <a:gd name="T2" fmla="*/ 0 w 2"/>
                <a:gd name="T3" fmla="*/ 0 h 1"/>
                <a:gd name="T4" fmla="*/ 0 w 2"/>
                <a:gd name="T5" fmla="*/ 0 h 1"/>
                <a:gd name="T6" fmla="*/ 1 w 2"/>
                <a:gd name="T7" fmla="*/ 1 h 1"/>
                <a:gd name="T8" fmla="*/ 2 w 2"/>
                <a:gd name="T9" fmla="*/ 1 h 1"/>
                <a:gd name="T10" fmla="*/ 2 w 2"/>
                <a:gd name="T11" fmla="*/ 1 h 1"/>
                <a:gd name="T12" fmla="*/ 2 w 2"/>
                <a:gd name="T13" fmla="*/ 1 h 1"/>
                <a:gd name="T14" fmla="*/ 2 w 2"/>
                <a:gd name="T15" fmla="*/ 0 h 1"/>
                <a:gd name="T16" fmla="*/ 1 w 2"/>
                <a:gd name="T17" fmla="*/ 0 h 1"/>
                <a:gd name="T18" fmla="*/ 1 w 2"/>
                <a:gd name="T19"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 h="1">
                  <a:moveTo>
                    <a:pt x="1" y="0"/>
                  </a:moveTo>
                  <a:cubicBezTo>
                    <a:pt x="0" y="0"/>
                    <a:pt x="0" y="0"/>
                    <a:pt x="0" y="0"/>
                  </a:cubicBezTo>
                  <a:cubicBezTo>
                    <a:pt x="0" y="0"/>
                    <a:pt x="0" y="0"/>
                    <a:pt x="0" y="0"/>
                  </a:cubicBezTo>
                  <a:cubicBezTo>
                    <a:pt x="1" y="0"/>
                    <a:pt x="1" y="0"/>
                    <a:pt x="1" y="1"/>
                  </a:cubicBezTo>
                  <a:cubicBezTo>
                    <a:pt x="1" y="1"/>
                    <a:pt x="1" y="1"/>
                    <a:pt x="2" y="1"/>
                  </a:cubicBezTo>
                  <a:cubicBezTo>
                    <a:pt x="2" y="1"/>
                    <a:pt x="2" y="1"/>
                    <a:pt x="2" y="1"/>
                  </a:cubicBezTo>
                  <a:cubicBezTo>
                    <a:pt x="2" y="1"/>
                    <a:pt x="2" y="1"/>
                    <a:pt x="2" y="1"/>
                  </a:cubicBezTo>
                  <a:cubicBezTo>
                    <a:pt x="2" y="0"/>
                    <a:pt x="2" y="0"/>
                    <a:pt x="2" y="0"/>
                  </a:cubicBezTo>
                  <a:cubicBezTo>
                    <a:pt x="1" y="0"/>
                    <a:pt x="1" y="0"/>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1" name="Freeform 17"/>
            <p:cNvSpPr>
              <a:spLocks/>
            </p:cNvSpPr>
            <p:nvPr/>
          </p:nvSpPr>
          <p:spPr bwMode="auto">
            <a:xfrm>
              <a:off x="3430" y="2015"/>
              <a:ext cx="4" cy="5"/>
            </a:xfrm>
            <a:custGeom>
              <a:avLst/>
              <a:gdLst>
                <a:gd name="T0" fmla="*/ 2 w 4"/>
                <a:gd name="T1" fmla="*/ 0 h 5"/>
                <a:gd name="T2" fmla="*/ 0 w 4"/>
                <a:gd name="T3" fmla="*/ 0 h 5"/>
                <a:gd name="T4" fmla="*/ 0 w 4"/>
                <a:gd name="T5" fmla="*/ 2 h 5"/>
                <a:gd name="T6" fmla="*/ 2 w 4"/>
                <a:gd name="T7" fmla="*/ 5 h 5"/>
                <a:gd name="T8" fmla="*/ 4 w 4"/>
                <a:gd name="T9" fmla="*/ 5 h 5"/>
                <a:gd name="T10" fmla="*/ 4 w 4"/>
                <a:gd name="T11" fmla="*/ 5 h 5"/>
                <a:gd name="T12" fmla="*/ 4 w 4"/>
                <a:gd name="T13" fmla="*/ 5 h 5"/>
                <a:gd name="T14" fmla="*/ 4 w 4"/>
                <a:gd name="T15" fmla="*/ 2 h 5"/>
                <a:gd name="T16" fmla="*/ 2 w 4"/>
                <a:gd name="T17" fmla="*/ 2 h 5"/>
                <a:gd name="T18" fmla="*/ 2 w 4"/>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5">
                  <a:moveTo>
                    <a:pt x="2" y="0"/>
                  </a:moveTo>
                  <a:lnTo>
                    <a:pt x="0" y="0"/>
                  </a:lnTo>
                  <a:lnTo>
                    <a:pt x="0" y="2"/>
                  </a:lnTo>
                  <a:lnTo>
                    <a:pt x="2" y="5"/>
                  </a:lnTo>
                  <a:lnTo>
                    <a:pt x="4" y="5"/>
                  </a:lnTo>
                  <a:lnTo>
                    <a:pt x="4" y="5"/>
                  </a:lnTo>
                  <a:lnTo>
                    <a:pt x="4" y="5"/>
                  </a:lnTo>
                  <a:lnTo>
                    <a:pt x="4" y="2"/>
                  </a:lnTo>
                  <a:lnTo>
                    <a:pt x="2" y="2"/>
                  </a:lnTo>
                  <a:lnTo>
                    <a:pt x="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2" name="Freeform 18"/>
            <p:cNvSpPr>
              <a:spLocks/>
            </p:cNvSpPr>
            <p:nvPr/>
          </p:nvSpPr>
          <p:spPr bwMode="auto">
            <a:xfrm>
              <a:off x="3430" y="2015"/>
              <a:ext cx="4" cy="5"/>
            </a:xfrm>
            <a:custGeom>
              <a:avLst/>
              <a:gdLst>
                <a:gd name="T0" fmla="*/ 2 w 4"/>
                <a:gd name="T1" fmla="*/ 0 h 5"/>
                <a:gd name="T2" fmla="*/ 0 w 4"/>
                <a:gd name="T3" fmla="*/ 0 h 5"/>
                <a:gd name="T4" fmla="*/ 0 w 4"/>
                <a:gd name="T5" fmla="*/ 2 h 5"/>
                <a:gd name="T6" fmla="*/ 2 w 4"/>
                <a:gd name="T7" fmla="*/ 5 h 5"/>
                <a:gd name="T8" fmla="*/ 4 w 4"/>
                <a:gd name="T9" fmla="*/ 5 h 5"/>
                <a:gd name="T10" fmla="*/ 4 w 4"/>
                <a:gd name="T11" fmla="*/ 5 h 5"/>
                <a:gd name="T12" fmla="*/ 4 w 4"/>
                <a:gd name="T13" fmla="*/ 5 h 5"/>
                <a:gd name="T14" fmla="*/ 4 w 4"/>
                <a:gd name="T15" fmla="*/ 2 h 5"/>
                <a:gd name="T16" fmla="*/ 2 w 4"/>
                <a:gd name="T17" fmla="*/ 2 h 5"/>
                <a:gd name="T18" fmla="*/ 2 w 4"/>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5">
                  <a:moveTo>
                    <a:pt x="2" y="0"/>
                  </a:moveTo>
                  <a:lnTo>
                    <a:pt x="0" y="0"/>
                  </a:lnTo>
                  <a:lnTo>
                    <a:pt x="0" y="2"/>
                  </a:lnTo>
                  <a:lnTo>
                    <a:pt x="2" y="5"/>
                  </a:lnTo>
                  <a:lnTo>
                    <a:pt x="4" y="5"/>
                  </a:lnTo>
                  <a:lnTo>
                    <a:pt x="4" y="5"/>
                  </a:lnTo>
                  <a:lnTo>
                    <a:pt x="4" y="5"/>
                  </a:lnTo>
                  <a:lnTo>
                    <a:pt x="4" y="2"/>
                  </a:lnTo>
                  <a:lnTo>
                    <a:pt x="2" y="2"/>
                  </a:lnTo>
                  <a:lnTo>
                    <a:pt x="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3" name="Freeform 19"/>
            <p:cNvSpPr>
              <a:spLocks/>
            </p:cNvSpPr>
            <p:nvPr/>
          </p:nvSpPr>
          <p:spPr bwMode="auto">
            <a:xfrm>
              <a:off x="3465" y="2003"/>
              <a:ext cx="5" cy="5"/>
            </a:xfrm>
            <a:custGeom>
              <a:avLst/>
              <a:gdLst>
                <a:gd name="T0" fmla="*/ 2 w 2"/>
                <a:gd name="T1" fmla="*/ 0 h 2"/>
                <a:gd name="T2" fmla="*/ 1 w 2"/>
                <a:gd name="T3" fmla="*/ 0 h 2"/>
                <a:gd name="T4" fmla="*/ 1 w 2"/>
                <a:gd name="T5" fmla="*/ 1 h 2"/>
                <a:gd name="T6" fmla="*/ 0 w 2"/>
                <a:gd name="T7" fmla="*/ 2 h 2"/>
                <a:gd name="T8" fmla="*/ 0 w 2"/>
                <a:gd name="T9" fmla="*/ 2 h 2"/>
                <a:gd name="T10" fmla="*/ 0 w 2"/>
                <a:gd name="T11" fmla="*/ 2 h 2"/>
                <a:gd name="T12" fmla="*/ 1 w 2"/>
                <a:gd name="T13" fmla="*/ 2 h 2"/>
                <a:gd name="T14" fmla="*/ 1 w 2"/>
                <a:gd name="T15" fmla="*/ 1 h 2"/>
                <a:gd name="T16" fmla="*/ 2 w 2"/>
                <a:gd name="T17" fmla="*/ 1 h 2"/>
                <a:gd name="T18" fmla="*/ 2 w 2"/>
                <a:gd name="T19"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 h="2">
                  <a:moveTo>
                    <a:pt x="2" y="0"/>
                  </a:moveTo>
                  <a:cubicBezTo>
                    <a:pt x="1" y="0"/>
                    <a:pt x="1" y="0"/>
                    <a:pt x="1" y="0"/>
                  </a:cubicBezTo>
                  <a:cubicBezTo>
                    <a:pt x="1" y="1"/>
                    <a:pt x="1" y="1"/>
                    <a:pt x="1" y="1"/>
                  </a:cubicBezTo>
                  <a:cubicBezTo>
                    <a:pt x="0" y="1"/>
                    <a:pt x="0" y="1"/>
                    <a:pt x="0" y="2"/>
                  </a:cubicBezTo>
                  <a:cubicBezTo>
                    <a:pt x="0" y="2"/>
                    <a:pt x="0" y="2"/>
                    <a:pt x="0" y="2"/>
                  </a:cubicBezTo>
                  <a:cubicBezTo>
                    <a:pt x="0" y="2"/>
                    <a:pt x="0" y="2"/>
                    <a:pt x="0" y="2"/>
                  </a:cubicBezTo>
                  <a:cubicBezTo>
                    <a:pt x="1" y="2"/>
                    <a:pt x="1" y="2"/>
                    <a:pt x="1" y="2"/>
                  </a:cubicBezTo>
                  <a:cubicBezTo>
                    <a:pt x="1" y="1"/>
                    <a:pt x="1" y="1"/>
                    <a:pt x="1" y="1"/>
                  </a:cubicBezTo>
                  <a:cubicBezTo>
                    <a:pt x="1" y="1"/>
                    <a:pt x="1" y="1"/>
                    <a:pt x="2" y="1"/>
                  </a:cubicBezTo>
                  <a:cubicBezTo>
                    <a:pt x="2" y="0"/>
                    <a:pt x="2" y="0"/>
                    <a:pt x="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4" name="Freeform 20"/>
            <p:cNvSpPr>
              <a:spLocks/>
            </p:cNvSpPr>
            <p:nvPr/>
          </p:nvSpPr>
          <p:spPr bwMode="auto">
            <a:xfrm>
              <a:off x="3475" y="2010"/>
              <a:ext cx="5" cy="5"/>
            </a:xfrm>
            <a:custGeom>
              <a:avLst/>
              <a:gdLst>
                <a:gd name="T0" fmla="*/ 2 w 2"/>
                <a:gd name="T1" fmla="*/ 0 h 2"/>
                <a:gd name="T2" fmla="*/ 1 w 2"/>
                <a:gd name="T3" fmla="*/ 1 h 2"/>
                <a:gd name="T4" fmla="*/ 0 w 2"/>
                <a:gd name="T5" fmla="*/ 1 h 2"/>
                <a:gd name="T6" fmla="*/ 0 w 2"/>
                <a:gd name="T7" fmla="*/ 2 h 2"/>
                <a:gd name="T8" fmla="*/ 0 w 2"/>
                <a:gd name="T9" fmla="*/ 2 h 2"/>
                <a:gd name="T10" fmla="*/ 1 w 2"/>
                <a:gd name="T11" fmla="*/ 2 h 2"/>
                <a:gd name="T12" fmla="*/ 2 w 2"/>
                <a:gd name="T13" fmla="*/ 1 h 2"/>
                <a:gd name="T14" fmla="*/ 2 w 2"/>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2">
                  <a:moveTo>
                    <a:pt x="2" y="0"/>
                  </a:moveTo>
                  <a:cubicBezTo>
                    <a:pt x="1" y="1"/>
                    <a:pt x="1" y="1"/>
                    <a:pt x="1" y="1"/>
                  </a:cubicBezTo>
                  <a:cubicBezTo>
                    <a:pt x="0" y="1"/>
                    <a:pt x="0" y="1"/>
                    <a:pt x="0" y="1"/>
                  </a:cubicBezTo>
                  <a:cubicBezTo>
                    <a:pt x="0" y="2"/>
                    <a:pt x="0" y="2"/>
                    <a:pt x="0" y="2"/>
                  </a:cubicBezTo>
                  <a:cubicBezTo>
                    <a:pt x="0" y="2"/>
                    <a:pt x="0" y="2"/>
                    <a:pt x="0" y="2"/>
                  </a:cubicBezTo>
                  <a:cubicBezTo>
                    <a:pt x="1" y="2"/>
                    <a:pt x="1" y="2"/>
                    <a:pt x="1" y="2"/>
                  </a:cubicBezTo>
                  <a:cubicBezTo>
                    <a:pt x="1" y="2"/>
                    <a:pt x="2" y="1"/>
                    <a:pt x="2" y="1"/>
                  </a:cubicBezTo>
                  <a:cubicBezTo>
                    <a:pt x="2" y="0"/>
                    <a:pt x="2" y="0"/>
                    <a:pt x="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5" name="Freeform 21"/>
            <p:cNvSpPr>
              <a:spLocks noEditPoints="1"/>
            </p:cNvSpPr>
            <p:nvPr/>
          </p:nvSpPr>
          <p:spPr bwMode="auto">
            <a:xfrm>
              <a:off x="3822" y="1799"/>
              <a:ext cx="83" cy="80"/>
            </a:xfrm>
            <a:custGeom>
              <a:avLst/>
              <a:gdLst>
                <a:gd name="T0" fmla="*/ 22 w 35"/>
                <a:gd name="T1" fmla="*/ 25 h 34"/>
                <a:gd name="T2" fmla="*/ 19 w 35"/>
                <a:gd name="T3" fmla="*/ 32 h 34"/>
                <a:gd name="T4" fmla="*/ 22 w 35"/>
                <a:gd name="T5" fmla="*/ 25 h 34"/>
                <a:gd name="T6" fmla="*/ 18 w 35"/>
                <a:gd name="T7" fmla="*/ 24 h 34"/>
                <a:gd name="T8" fmla="*/ 16 w 35"/>
                <a:gd name="T9" fmla="*/ 22 h 34"/>
                <a:gd name="T10" fmla="*/ 13 w 35"/>
                <a:gd name="T11" fmla="*/ 18 h 34"/>
                <a:gd name="T12" fmla="*/ 13 w 35"/>
                <a:gd name="T13" fmla="*/ 18 h 34"/>
                <a:gd name="T14" fmla="*/ 15 w 35"/>
                <a:gd name="T15" fmla="*/ 22 h 34"/>
                <a:gd name="T16" fmla="*/ 14 w 35"/>
                <a:gd name="T17" fmla="*/ 22 h 34"/>
                <a:gd name="T18" fmla="*/ 13 w 35"/>
                <a:gd name="T19" fmla="*/ 19 h 34"/>
                <a:gd name="T20" fmla="*/ 31 w 35"/>
                <a:gd name="T21" fmla="*/ 20 h 34"/>
                <a:gd name="T22" fmla="*/ 31 w 35"/>
                <a:gd name="T23" fmla="*/ 20 h 34"/>
                <a:gd name="T24" fmla="*/ 31 w 35"/>
                <a:gd name="T25" fmla="*/ 14 h 34"/>
                <a:gd name="T26" fmla="*/ 31 w 35"/>
                <a:gd name="T27" fmla="*/ 14 h 34"/>
                <a:gd name="T28" fmla="*/ 30 w 35"/>
                <a:gd name="T29" fmla="*/ 20 h 34"/>
                <a:gd name="T30" fmla="*/ 21 w 35"/>
                <a:gd name="T31" fmla="*/ 9 h 34"/>
                <a:gd name="T32" fmla="*/ 8 w 35"/>
                <a:gd name="T33" fmla="*/ 18 h 34"/>
                <a:gd name="T34" fmla="*/ 11 w 35"/>
                <a:gd name="T35" fmla="*/ 18 h 34"/>
                <a:gd name="T36" fmla="*/ 30 w 35"/>
                <a:gd name="T37" fmla="*/ 9 h 34"/>
                <a:gd name="T38" fmla="*/ 12 w 35"/>
                <a:gd name="T39" fmla="*/ 8 h 34"/>
                <a:gd name="T40" fmla="*/ 18 w 35"/>
                <a:gd name="T41" fmla="*/ 8 h 34"/>
                <a:gd name="T42" fmla="*/ 14 w 35"/>
                <a:gd name="T43" fmla="*/ 8 h 34"/>
                <a:gd name="T44" fmla="*/ 15 w 35"/>
                <a:gd name="T45" fmla="*/ 9 h 34"/>
                <a:gd name="T46" fmla="*/ 12 w 35"/>
                <a:gd name="T47" fmla="*/ 16 h 34"/>
                <a:gd name="T48" fmla="*/ 6 w 35"/>
                <a:gd name="T49" fmla="*/ 11 h 34"/>
                <a:gd name="T50" fmla="*/ 7 w 35"/>
                <a:gd name="T51" fmla="*/ 15 h 34"/>
                <a:gd name="T52" fmla="*/ 13 w 35"/>
                <a:gd name="T53" fmla="*/ 5 h 34"/>
                <a:gd name="T54" fmla="*/ 9 w 35"/>
                <a:gd name="T55" fmla="*/ 12 h 34"/>
                <a:gd name="T56" fmla="*/ 29 w 35"/>
                <a:gd name="T57" fmla="*/ 6 h 34"/>
                <a:gd name="T58" fmla="*/ 20 w 35"/>
                <a:gd name="T59" fmla="*/ 4 h 34"/>
                <a:gd name="T60" fmla="*/ 20 w 35"/>
                <a:gd name="T61" fmla="*/ 4 h 34"/>
                <a:gd name="T62" fmla="*/ 24 w 35"/>
                <a:gd name="T63" fmla="*/ 5 h 34"/>
                <a:gd name="T64" fmla="*/ 27 w 35"/>
                <a:gd name="T65" fmla="*/ 7 h 34"/>
                <a:gd name="T66" fmla="*/ 29 w 35"/>
                <a:gd name="T67" fmla="*/ 11 h 34"/>
                <a:gd name="T68" fmla="*/ 33 w 35"/>
                <a:gd name="T69" fmla="*/ 12 h 34"/>
                <a:gd name="T70" fmla="*/ 28 w 35"/>
                <a:gd name="T71" fmla="*/ 15 h 34"/>
                <a:gd name="T72" fmla="*/ 32 w 35"/>
                <a:gd name="T73" fmla="*/ 21 h 34"/>
                <a:gd name="T74" fmla="*/ 27 w 35"/>
                <a:gd name="T75" fmla="*/ 27 h 34"/>
                <a:gd name="T76" fmla="*/ 22 w 35"/>
                <a:gd name="T77" fmla="*/ 24 h 34"/>
                <a:gd name="T78" fmla="*/ 14 w 35"/>
                <a:gd name="T79" fmla="*/ 19 h 34"/>
                <a:gd name="T80" fmla="*/ 18 w 35"/>
                <a:gd name="T81" fmla="*/ 13 h 34"/>
                <a:gd name="T82" fmla="*/ 22 w 35"/>
                <a:gd name="T83" fmla="*/ 10 h 34"/>
                <a:gd name="T84" fmla="*/ 18 w 35"/>
                <a:gd name="T85" fmla="*/ 6 h 34"/>
                <a:gd name="T86" fmla="*/ 14 w 35"/>
                <a:gd name="T87" fmla="*/ 5 h 34"/>
                <a:gd name="T88" fmla="*/ 5 w 35"/>
                <a:gd name="T89" fmla="*/ 10 h 34"/>
                <a:gd name="T90" fmla="*/ 6 w 35"/>
                <a:gd name="T91" fmla="*/ 16 h 34"/>
                <a:gd name="T92" fmla="*/ 6 w 35"/>
                <a:gd name="T93" fmla="*/ 17 h 34"/>
                <a:gd name="T94" fmla="*/ 13 w 35"/>
                <a:gd name="T95" fmla="*/ 23 h 34"/>
                <a:gd name="T96" fmla="*/ 13 w 35"/>
                <a:gd name="T97" fmla="*/ 29 h 34"/>
                <a:gd name="T98" fmla="*/ 15 w 35"/>
                <a:gd name="T99" fmla="*/ 30 h 34"/>
                <a:gd name="T100" fmla="*/ 7 w 35"/>
                <a:gd name="T101" fmla="*/ 4 h 34"/>
                <a:gd name="T102" fmla="*/ 23 w 35"/>
                <a:gd name="T103" fmla="*/ 2 h 34"/>
                <a:gd name="T104" fmla="*/ 11 w 35"/>
                <a:gd name="T105" fmla="*/ 2 h 34"/>
                <a:gd name="T106" fmla="*/ 21 w 35"/>
                <a:gd name="T107" fmla="*/ 3 h 34"/>
                <a:gd name="T108" fmla="*/ 12 w 35"/>
                <a:gd name="T109" fmla="*/ 2 h 34"/>
                <a:gd name="T110" fmla="*/ 18 w 35"/>
                <a:gd name="T111" fmla="*/ 2 h 34"/>
                <a:gd name="T112" fmla="*/ 15 w 35"/>
                <a:gd name="T113" fmla="*/ 1 h 34"/>
                <a:gd name="T114" fmla="*/ 17 w 35"/>
                <a:gd name="T115" fmla="*/ 0 h 34"/>
                <a:gd name="T116" fmla="*/ 0 w 35"/>
                <a:gd name="T117" fmla="*/ 17 h 34"/>
                <a:gd name="T118" fmla="*/ 34 w 35"/>
                <a:gd name="T119" fmla="*/ 22 h 34"/>
                <a:gd name="T120" fmla="*/ 29 w 35"/>
                <a:gd name="T121" fmla="*/ 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5" h="34">
                  <a:moveTo>
                    <a:pt x="22" y="32"/>
                  </a:moveTo>
                  <a:cubicBezTo>
                    <a:pt x="25" y="25"/>
                    <a:pt x="25" y="25"/>
                    <a:pt x="25" y="25"/>
                  </a:cubicBezTo>
                  <a:cubicBezTo>
                    <a:pt x="27" y="27"/>
                    <a:pt x="23" y="31"/>
                    <a:pt x="22" y="32"/>
                  </a:cubicBezTo>
                  <a:cubicBezTo>
                    <a:pt x="22" y="32"/>
                    <a:pt x="22" y="32"/>
                    <a:pt x="22" y="32"/>
                  </a:cubicBezTo>
                  <a:moveTo>
                    <a:pt x="19" y="32"/>
                  </a:moveTo>
                  <a:cubicBezTo>
                    <a:pt x="22" y="25"/>
                    <a:pt x="22" y="25"/>
                    <a:pt x="22" y="25"/>
                  </a:cubicBezTo>
                  <a:cubicBezTo>
                    <a:pt x="23" y="25"/>
                    <a:pt x="24" y="25"/>
                    <a:pt x="24" y="25"/>
                  </a:cubicBezTo>
                  <a:cubicBezTo>
                    <a:pt x="24" y="25"/>
                    <a:pt x="24" y="25"/>
                    <a:pt x="24" y="25"/>
                  </a:cubicBezTo>
                  <a:cubicBezTo>
                    <a:pt x="21" y="32"/>
                    <a:pt x="21" y="32"/>
                    <a:pt x="21" y="32"/>
                  </a:cubicBezTo>
                  <a:cubicBezTo>
                    <a:pt x="21" y="32"/>
                    <a:pt x="21" y="32"/>
                    <a:pt x="21" y="32"/>
                  </a:cubicBezTo>
                  <a:cubicBezTo>
                    <a:pt x="21" y="32"/>
                    <a:pt x="21" y="32"/>
                    <a:pt x="21" y="32"/>
                  </a:cubicBezTo>
                  <a:cubicBezTo>
                    <a:pt x="20" y="32"/>
                    <a:pt x="20" y="32"/>
                    <a:pt x="19" y="32"/>
                  </a:cubicBezTo>
                  <a:moveTo>
                    <a:pt x="17" y="33"/>
                  </a:moveTo>
                  <a:cubicBezTo>
                    <a:pt x="16" y="33"/>
                    <a:pt x="16" y="33"/>
                    <a:pt x="16" y="33"/>
                  </a:cubicBezTo>
                  <a:cubicBezTo>
                    <a:pt x="20" y="24"/>
                    <a:pt x="20" y="24"/>
                    <a:pt x="20" y="24"/>
                  </a:cubicBezTo>
                  <a:cubicBezTo>
                    <a:pt x="21" y="24"/>
                    <a:pt x="21" y="24"/>
                    <a:pt x="20" y="25"/>
                  </a:cubicBezTo>
                  <a:cubicBezTo>
                    <a:pt x="21" y="25"/>
                    <a:pt x="21" y="25"/>
                    <a:pt x="21" y="25"/>
                  </a:cubicBezTo>
                  <a:cubicBezTo>
                    <a:pt x="22" y="25"/>
                    <a:pt x="22" y="25"/>
                    <a:pt x="22" y="25"/>
                  </a:cubicBezTo>
                  <a:cubicBezTo>
                    <a:pt x="19" y="32"/>
                    <a:pt x="19" y="32"/>
                    <a:pt x="19" y="32"/>
                  </a:cubicBezTo>
                  <a:cubicBezTo>
                    <a:pt x="18" y="32"/>
                    <a:pt x="18" y="33"/>
                    <a:pt x="17" y="33"/>
                  </a:cubicBezTo>
                  <a:moveTo>
                    <a:pt x="16" y="32"/>
                  </a:moveTo>
                  <a:cubicBezTo>
                    <a:pt x="15" y="32"/>
                    <a:pt x="15" y="32"/>
                    <a:pt x="15" y="32"/>
                  </a:cubicBezTo>
                  <a:cubicBezTo>
                    <a:pt x="16" y="31"/>
                    <a:pt x="17" y="29"/>
                    <a:pt x="15" y="28"/>
                  </a:cubicBezTo>
                  <a:cubicBezTo>
                    <a:pt x="16" y="27"/>
                    <a:pt x="17" y="25"/>
                    <a:pt x="18" y="24"/>
                  </a:cubicBezTo>
                  <a:cubicBezTo>
                    <a:pt x="18" y="24"/>
                    <a:pt x="19" y="23"/>
                    <a:pt x="19" y="23"/>
                  </a:cubicBezTo>
                  <a:cubicBezTo>
                    <a:pt x="20" y="23"/>
                    <a:pt x="20" y="23"/>
                    <a:pt x="20" y="23"/>
                  </a:cubicBezTo>
                  <a:cubicBezTo>
                    <a:pt x="16" y="32"/>
                    <a:pt x="16" y="32"/>
                    <a:pt x="16" y="32"/>
                  </a:cubicBezTo>
                  <a:moveTo>
                    <a:pt x="15" y="28"/>
                  </a:moveTo>
                  <a:cubicBezTo>
                    <a:pt x="15" y="28"/>
                    <a:pt x="14" y="27"/>
                    <a:pt x="14" y="27"/>
                  </a:cubicBezTo>
                  <a:cubicBezTo>
                    <a:pt x="16" y="22"/>
                    <a:pt x="16" y="22"/>
                    <a:pt x="16" y="22"/>
                  </a:cubicBezTo>
                  <a:cubicBezTo>
                    <a:pt x="16" y="22"/>
                    <a:pt x="16" y="22"/>
                    <a:pt x="16" y="22"/>
                  </a:cubicBezTo>
                  <a:cubicBezTo>
                    <a:pt x="16" y="22"/>
                    <a:pt x="16" y="22"/>
                    <a:pt x="16" y="22"/>
                  </a:cubicBezTo>
                  <a:cubicBezTo>
                    <a:pt x="17" y="22"/>
                    <a:pt x="18" y="22"/>
                    <a:pt x="19" y="22"/>
                  </a:cubicBezTo>
                  <a:cubicBezTo>
                    <a:pt x="18" y="23"/>
                    <a:pt x="18" y="23"/>
                    <a:pt x="18" y="24"/>
                  </a:cubicBezTo>
                  <a:cubicBezTo>
                    <a:pt x="17" y="25"/>
                    <a:pt x="16" y="27"/>
                    <a:pt x="15" y="28"/>
                  </a:cubicBezTo>
                  <a:moveTo>
                    <a:pt x="13" y="18"/>
                  </a:moveTo>
                  <a:cubicBezTo>
                    <a:pt x="13" y="18"/>
                    <a:pt x="13" y="18"/>
                    <a:pt x="13" y="18"/>
                  </a:cubicBezTo>
                  <a:cubicBezTo>
                    <a:pt x="13" y="18"/>
                    <a:pt x="13" y="18"/>
                    <a:pt x="13" y="18"/>
                  </a:cubicBezTo>
                  <a:moveTo>
                    <a:pt x="12" y="18"/>
                  </a:moveTo>
                  <a:cubicBezTo>
                    <a:pt x="12" y="18"/>
                    <a:pt x="12" y="18"/>
                    <a:pt x="12" y="18"/>
                  </a:cubicBezTo>
                  <a:cubicBezTo>
                    <a:pt x="13" y="18"/>
                    <a:pt x="13" y="18"/>
                    <a:pt x="13" y="18"/>
                  </a:cubicBezTo>
                  <a:cubicBezTo>
                    <a:pt x="13" y="18"/>
                    <a:pt x="13" y="18"/>
                    <a:pt x="13" y="18"/>
                  </a:cubicBezTo>
                  <a:cubicBezTo>
                    <a:pt x="13" y="18"/>
                    <a:pt x="13" y="18"/>
                    <a:pt x="13" y="18"/>
                  </a:cubicBezTo>
                  <a:cubicBezTo>
                    <a:pt x="13" y="18"/>
                    <a:pt x="13" y="18"/>
                    <a:pt x="13" y="18"/>
                  </a:cubicBezTo>
                  <a:cubicBezTo>
                    <a:pt x="13" y="19"/>
                    <a:pt x="14" y="19"/>
                    <a:pt x="13" y="20"/>
                  </a:cubicBezTo>
                  <a:cubicBezTo>
                    <a:pt x="13" y="20"/>
                    <a:pt x="14" y="21"/>
                    <a:pt x="14" y="21"/>
                  </a:cubicBezTo>
                  <a:cubicBezTo>
                    <a:pt x="15" y="21"/>
                    <a:pt x="15" y="21"/>
                    <a:pt x="15" y="21"/>
                  </a:cubicBezTo>
                  <a:cubicBezTo>
                    <a:pt x="15" y="22"/>
                    <a:pt x="15" y="22"/>
                    <a:pt x="15" y="22"/>
                  </a:cubicBezTo>
                  <a:cubicBezTo>
                    <a:pt x="15" y="22"/>
                    <a:pt x="15" y="22"/>
                    <a:pt x="15" y="22"/>
                  </a:cubicBezTo>
                  <a:cubicBezTo>
                    <a:pt x="16" y="22"/>
                    <a:pt x="16" y="22"/>
                    <a:pt x="16" y="22"/>
                  </a:cubicBezTo>
                  <a:cubicBezTo>
                    <a:pt x="14" y="26"/>
                    <a:pt x="14" y="26"/>
                    <a:pt x="14" y="26"/>
                  </a:cubicBezTo>
                  <a:cubicBezTo>
                    <a:pt x="14" y="26"/>
                    <a:pt x="14" y="25"/>
                    <a:pt x="14" y="24"/>
                  </a:cubicBezTo>
                  <a:cubicBezTo>
                    <a:pt x="14" y="23"/>
                    <a:pt x="14" y="23"/>
                    <a:pt x="15" y="22"/>
                  </a:cubicBezTo>
                  <a:cubicBezTo>
                    <a:pt x="14" y="22"/>
                    <a:pt x="14" y="22"/>
                    <a:pt x="14" y="22"/>
                  </a:cubicBezTo>
                  <a:cubicBezTo>
                    <a:pt x="14" y="22"/>
                    <a:pt x="14" y="22"/>
                    <a:pt x="14" y="22"/>
                  </a:cubicBezTo>
                  <a:cubicBezTo>
                    <a:pt x="14" y="21"/>
                    <a:pt x="14" y="21"/>
                    <a:pt x="14" y="21"/>
                  </a:cubicBezTo>
                  <a:cubicBezTo>
                    <a:pt x="13" y="20"/>
                    <a:pt x="13" y="20"/>
                    <a:pt x="13" y="20"/>
                  </a:cubicBezTo>
                  <a:cubicBezTo>
                    <a:pt x="13" y="19"/>
                    <a:pt x="13" y="19"/>
                    <a:pt x="13" y="19"/>
                  </a:cubicBezTo>
                  <a:cubicBezTo>
                    <a:pt x="13" y="19"/>
                    <a:pt x="13" y="19"/>
                    <a:pt x="13" y="19"/>
                  </a:cubicBezTo>
                  <a:cubicBezTo>
                    <a:pt x="13" y="19"/>
                    <a:pt x="13" y="19"/>
                    <a:pt x="13" y="19"/>
                  </a:cubicBezTo>
                  <a:cubicBezTo>
                    <a:pt x="12" y="20"/>
                    <a:pt x="12" y="20"/>
                    <a:pt x="12" y="20"/>
                  </a:cubicBezTo>
                  <a:cubicBezTo>
                    <a:pt x="12" y="20"/>
                    <a:pt x="11" y="20"/>
                    <a:pt x="11" y="20"/>
                  </a:cubicBezTo>
                  <a:cubicBezTo>
                    <a:pt x="11" y="19"/>
                    <a:pt x="12" y="19"/>
                    <a:pt x="12" y="18"/>
                  </a:cubicBezTo>
                  <a:cubicBezTo>
                    <a:pt x="12" y="18"/>
                    <a:pt x="12" y="18"/>
                    <a:pt x="12" y="18"/>
                  </a:cubicBezTo>
                  <a:moveTo>
                    <a:pt x="31" y="20"/>
                  </a:moveTo>
                  <a:cubicBezTo>
                    <a:pt x="31" y="20"/>
                    <a:pt x="31" y="20"/>
                    <a:pt x="31" y="20"/>
                  </a:cubicBezTo>
                  <a:cubicBezTo>
                    <a:pt x="33" y="15"/>
                    <a:pt x="33" y="15"/>
                    <a:pt x="33" y="15"/>
                  </a:cubicBezTo>
                  <a:cubicBezTo>
                    <a:pt x="33" y="16"/>
                    <a:pt x="33" y="16"/>
                    <a:pt x="33" y="17"/>
                  </a:cubicBezTo>
                  <a:cubicBezTo>
                    <a:pt x="33" y="18"/>
                    <a:pt x="33" y="19"/>
                    <a:pt x="33" y="20"/>
                  </a:cubicBezTo>
                  <a:cubicBezTo>
                    <a:pt x="33" y="21"/>
                    <a:pt x="33" y="21"/>
                    <a:pt x="33" y="21"/>
                  </a:cubicBezTo>
                  <a:cubicBezTo>
                    <a:pt x="33" y="21"/>
                    <a:pt x="33" y="20"/>
                    <a:pt x="32" y="20"/>
                  </a:cubicBezTo>
                  <a:cubicBezTo>
                    <a:pt x="32" y="20"/>
                    <a:pt x="32" y="20"/>
                    <a:pt x="31" y="20"/>
                  </a:cubicBezTo>
                  <a:cubicBezTo>
                    <a:pt x="31" y="20"/>
                    <a:pt x="31" y="20"/>
                    <a:pt x="31" y="20"/>
                  </a:cubicBezTo>
                  <a:moveTo>
                    <a:pt x="29" y="19"/>
                  </a:moveTo>
                  <a:cubicBezTo>
                    <a:pt x="29" y="18"/>
                    <a:pt x="29" y="16"/>
                    <a:pt x="29" y="16"/>
                  </a:cubicBezTo>
                  <a:cubicBezTo>
                    <a:pt x="30" y="14"/>
                    <a:pt x="30" y="14"/>
                    <a:pt x="31" y="14"/>
                  </a:cubicBezTo>
                  <a:cubicBezTo>
                    <a:pt x="31" y="14"/>
                    <a:pt x="31" y="14"/>
                    <a:pt x="31" y="14"/>
                  </a:cubicBezTo>
                  <a:cubicBezTo>
                    <a:pt x="31" y="14"/>
                    <a:pt x="31" y="14"/>
                    <a:pt x="31" y="14"/>
                  </a:cubicBezTo>
                  <a:cubicBezTo>
                    <a:pt x="30" y="15"/>
                    <a:pt x="30" y="17"/>
                    <a:pt x="29" y="19"/>
                  </a:cubicBezTo>
                  <a:moveTo>
                    <a:pt x="30" y="20"/>
                  </a:moveTo>
                  <a:cubicBezTo>
                    <a:pt x="29" y="20"/>
                    <a:pt x="29" y="20"/>
                    <a:pt x="29" y="20"/>
                  </a:cubicBezTo>
                  <a:cubicBezTo>
                    <a:pt x="29" y="20"/>
                    <a:pt x="29" y="20"/>
                    <a:pt x="29" y="20"/>
                  </a:cubicBezTo>
                  <a:cubicBezTo>
                    <a:pt x="30" y="18"/>
                    <a:pt x="31" y="16"/>
                    <a:pt x="32" y="14"/>
                  </a:cubicBezTo>
                  <a:cubicBezTo>
                    <a:pt x="31" y="14"/>
                    <a:pt x="31" y="14"/>
                    <a:pt x="31" y="14"/>
                  </a:cubicBezTo>
                  <a:cubicBezTo>
                    <a:pt x="32" y="14"/>
                    <a:pt x="32" y="14"/>
                    <a:pt x="32" y="14"/>
                  </a:cubicBezTo>
                  <a:cubicBezTo>
                    <a:pt x="32" y="14"/>
                    <a:pt x="32" y="14"/>
                    <a:pt x="32" y="14"/>
                  </a:cubicBezTo>
                  <a:cubicBezTo>
                    <a:pt x="32" y="14"/>
                    <a:pt x="32" y="14"/>
                    <a:pt x="32" y="14"/>
                  </a:cubicBezTo>
                  <a:cubicBezTo>
                    <a:pt x="33" y="15"/>
                    <a:pt x="33" y="15"/>
                    <a:pt x="33" y="15"/>
                  </a:cubicBezTo>
                  <a:cubicBezTo>
                    <a:pt x="30" y="20"/>
                    <a:pt x="30" y="20"/>
                    <a:pt x="30" y="20"/>
                  </a:cubicBezTo>
                  <a:cubicBezTo>
                    <a:pt x="30" y="20"/>
                    <a:pt x="30" y="20"/>
                    <a:pt x="30" y="20"/>
                  </a:cubicBezTo>
                  <a:cubicBezTo>
                    <a:pt x="30" y="20"/>
                    <a:pt x="30" y="20"/>
                    <a:pt x="30" y="20"/>
                  </a:cubicBezTo>
                  <a:moveTo>
                    <a:pt x="18" y="12"/>
                  </a:moveTo>
                  <a:cubicBezTo>
                    <a:pt x="19" y="11"/>
                    <a:pt x="19" y="10"/>
                    <a:pt x="20" y="9"/>
                  </a:cubicBezTo>
                  <a:cubicBezTo>
                    <a:pt x="20" y="9"/>
                    <a:pt x="20" y="9"/>
                    <a:pt x="20" y="9"/>
                  </a:cubicBezTo>
                  <a:cubicBezTo>
                    <a:pt x="20" y="9"/>
                    <a:pt x="20" y="9"/>
                    <a:pt x="20" y="9"/>
                  </a:cubicBezTo>
                  <a:cubicBezTo>
                    <a:pt x="21" y="9"/>
                    <a:pt x="21" y="9"/>
                    <a:pt x="21" y="9"/>
                  </a:cubicBezTo>
                  <a:cubicBezTo>
                    <a:pt x="20" y="12"/>
                    <a:pt x="20" y="12"/>
                    <a:pt x="20" y="12"/>
                  </a:cubicBezTo>
                  <a:cubicBezTo>
                    <a:pt x="20" y="12"/>
                    <a:pt x="19" y="12"/>
                    <a:pt x="18" y="12"/>
                  </a:cubicBezTo>
                  <a:cubicBezTo>
                    <a:pt x="18" y="12"/>
                    <a:pt x="18" y="12"/>
                    <a:pt x="18" y="12"/>
                  </a:cubicBezTo>
                  <a:moveTo>
                    <a:pt x="11" y="20"/>
                  </a:moveTo>
                  <a:cubicBezTo>
                    <a:pt x="10" y="19"/>
                    <a:pt x="10" y="19"/>
                    <a:pt x="9" y="19"/>
                  </a:cubicBezTo>
                  <a:cubicBezTo>
                    <a:pt x="9" y="19"/>
                    <a:pt x="8" y="18"/>
                    <a:pt x="8" y="18"/>
                  </a:cubicBezTo>
                  <a:cubicBezTo>
                    <a:pt x="10" y="14"/>
                    <a:pt x="11" y="11"/>
                    <a:pt x="13" y="9"/>
                  </a:cubicBezTo>
                  <a:cubicBezTo>
                    <a:pt x="13" y="8"/>
                    <a:pt x="13" y="8"/>
                    <a:pt x="13" y="8"/>
                  </a:cubicBezTo>
                  <a:cubicBezTo>
                    <a:pt x="14" y="9"/>
                    <a:pt x="14" y="9"/>
                    <a:pt x="15" y="9"/>
                  </a:cubicBezTo>
                  <a:cubicBezTo>
                    <a:pt x="13" y="11"/>
                    <a:pt x="12" y="14"/>
                    <a:pt x="11" y="16"/>
                  </a:cubicBezTo>
                  <a:cubicBezTo>
                    <a:pt x="11" y="16"/>
                    <a:pt x="11" y="16"/>
                    <a:pt x="11" y="16"/>
                  </a:cubicBezTo>
                  <a:cubicBezTo>
                    <a:pt x="10" y="17"/>
                    <a:pt x="11" y="17"/>
                    <a:pt x="11" y="18"/>
                  </a:cubicBezTo>
                  <a:cubicBezTo>
                    <a:pt x="11" y="18"/>
                    <a:pt x="11" y="19"/>
                    <a:pt x="11" y="20"/>
                  </a:cubicBezTo>
                  <a:moveTo>
                    <a:pt x="30" y="9"/>
                  </a:moveTo>
                  <a:cubicBezTo>
                    <a:pt x="30" y="9"/>
                    <a:pt x="30" y="8"/>
                    <a:pt x="30" y="8"/>
                  </a:cubicBezTo>
                  <a:cubicBezTo>
                    <a:pt x="31" y="8"/>
                    <a:pt x="31" y="9"/>
                    <a:pt x="31" y="9"/>
                  </a:cubicBezTo>
                  <a:cubicBezTo>
                    <a:pt x="30" y="9"/>
                    <a:pt x="30" y="9"/>
                    <a:pt x="30" y="9"/>
                  </a:cubicBezTo>
                  <a:cubicBezTo>
                    <a:pt x="30" y="9"/>
                    <a:pt x="30" y="9"/>
                    <a:pt x="30" y="9"/>
                  </a:cubicBezTo>
                  <a:cubicBezTo>
                    <a:pt x="30" y="9"/>
                    <a:pt x="30" y="9"/>
                    <a:pt x="30" y="9"/>
                  </a:cubicBezTo>
                  <a:moveTo>
                    <a:pt x="8" y="17"/>
                  </a:moveTo>
                  <a:cubicBezTo>
                    <a:pt x="7" y="17"/>
                    <a:pt x="7" y="16"/>
                    <a:pt x="7" y="16"/>
                  </a:cubicBezTo>
                  <a:cubicBezTo>
                    <a:pt x="7" y="14"/>
                    <a:pt x="8" y="13"/>
                    <a:pt x="9" y="12"/>
                  </a:cubicBezTo>
                  <a:cubicBezTo>
                    <a:pt x="10" y="11"/>
                    <a:pt x="11" y="9"/>
                    <a:pt x="12" y="8"/>
                  </a:cubicBezTo>
                  <a:cubicBezTo>
                    <a:pt x="12" y="8"/>
                    <a:pt x="12" y="8"/>
                    <a:pt x="12" y="8"/>
                  </a:cubicBezTo>
                  <a:cubicBezTo>
                    <a:pt x="12" y="8"/>
                    <a:pt x="13" y="8"/>
                    <a:pt x="13" y="8"/>
                  </a:cubicBezTo>
                  <a:cubicBezTo>
                    <a:pt x="11" y="11"/>
                    <a:pt x="9" y="14"/>
                    <a:pt x="8" y="17"/>
                  </a:cubicBezTo>
                  <a:moveTo>
                    <a:pt x="14" y="17"/>
                  </a:moveTo>
                  <a:cubicBezTo>
                    <a:pt x="14" y="16"/>
                    <a:pt x="14" y="16"/>
                    <a:pt x="14" y="16"/>
                  </a:cubicBezTo>
                  <a:cubicBezTo>
                    <a:pt x="15" y="13"/>
                    <a:pt x="16" y="10"/>
                    <a:pt x="18" y="8"/>
                  </a:cubicBezTo>
                  <a:cubicBezTo>
                    <a:pt x="18" y="8"/>
                    <a:pt x="18" y="8"/>
                    <a:pt x="18" y="8"/>
                  </a:cubicBezTo>
                  <a:cubicBezTo>
                    <a:pt x="19" y="8"/>
                    <a:pt x="19" y="8"/>
                    <a:pt x="20" y="8"/>
                  </a:cubicBezTo>
                  <a:cubicBezTo>
                    <a:pt x="19" y="9"/>
                    <a:pt x="18" y="11"/>
                    <a:pt x="17" y="12"/>
                  </a:cubicBezTo>
                  <a:cubicBezTo>
                    <a:pt x="17" y="12"/>
                    <a:pt x="17" y="12"/>
                    <a:pt x="17" y="12"/>
                  </a:cubicBezTo>
                  <a:cubicBezTo>
                    <a:pt x="14" y="17"/>
                    <a:pt x="14" y="17"/>
                    <a:pt x="14" y="17"/>
                  </a:cubicBezTo>
                  <a:moveTo>
                    <a:pt x="15" y="8"/>
                  </a:moveTo>
                  <a:cubicBezTo>
                    <a:pt x="14" y="8"/>
                    <a:pt x="14" y="8"/>
                    <a:pt x="14" y="8"/>
                  </a:cubicBezTo>
                  <a:cubicBezTo>
                    <a:pt x="14" y="7"/>
                    <a:pt x="14" y="7"/>
                    <a:pt x="14" y="7"/>
                  </a:cubicBezTo>
                  <a:cubicBezTo>
                    <a:pt x="15" y="7"/>
                    <a:pt x="15" y="7"/>
                    <a:pt x="15" y="7"/>
                  </a:cubicBezTo>
                  <a:cubicBezTo>
                    <a:pt x="15" y="8"/>
                    <a:pt x="15" y="8"/>
                    <a:pt x="15" y="8"/>
                  </a:cubicBezTo>
                  <a:moveTo>
                    <a:pt x="12" y="16"/>
                  </a:moveTo>
                  <a:cubicBezTo>
                    <a:pt x="12" y="16"/>
                    <a:pt x="12" y="16"/>
                    <a:pt x="12" y="16"/>
                  </a:cubicBezTo>
                  <a:cubicBezTo>
                    <a:pt x="13" y="14"/>
                    <a:pt x="14" y="11"/>
                    <a:pt x="15" y="9"/>
                  </a:cubicBezTo>
                  <a:cubicBezTo>
                    <a:pt x="16" y="9"/>
                    <a:pt x="16" y="9"/>
                    <a:pt x="16" y="8"/>
                  </a:cubicBezTo>
                  <a:cubicBezTo>
                    <a:pt x="16" y="7"/>
                    <a:pt x="16" y="7"/>
                    <a:pt x="16" y="7"/>
                  </a:cubicBezTo>
                  <a:cubicBezTo>
                    <a:pt x="16" y="7"/>
                    <a:pt x="17" y="7"/>
                    <a:pt x="17" y="7"/>
                  </a:cubicBezTo>
                  <a:cubicBezTo>
                    <a:pt x="16" y="10"/>
                    <a:pt x="14" y="13"/>
                    <a:pt x="13" y="16"/>
                  </a:cubicBezTo>
                  <a:cubicBezTo>
                    <a:pt x="13" y="16"/>
                    <a:pt x="13" y="16"/>
                    <a:pt x="13" y="16"/>
                  </a:cubicBezTo>
                  <a:cubicBezTo>
                    <a:pt x="12" y="16"/>
                    <a:pt x="12" y="16"/>
                    <a:pt x="12" y="16"/>
                  </a:cubicBezTo>
                  <a:cubicBezTo>
                    <a:pt x="12" y="16"/>
                    <a:pt x="12" y="16"/>
                    <a:pt x="12" y="16"/>
                  </a:cubicBezTo>
                  <a:moveTo>
                    <a:pt x="6" y="11"/>
                  </a:moveTo>
                  <a:cubicBezTo>
                    <a:pt x="6" y="11"/>
                    <a:pt x="6" y="10"/>
                    <a:pt x="6" y="10"/>
                  </a:cubicBezTo>
                  <a:cubicBezTo>
                    <a:pt x="6" y="9"/>
                    <a:pt x="8" y="6"/>
                    <a:pt x="9" y="6"/>
                  </a:cubicBezTo>
                  <a:cubicBezTo>
                    <a:pt x="9" y="6"/>
                    <a:pt x="9" y="6"/>
                    <a:pt x="9" y="6"/>
                  </a:cubicBezTo>
                  <a:cubicBezTo>
                    <a:pt x="6" y="11"/>
                    <a:pt x="6" y="11"/>
                    <a:pt x="6" y="11"/>
                  </a:cubicBezTo>
                  <a:moveTo>
                    <a:pt x="29" y="10"/>
                  </a:moveTo>
                  <a:cubicBezTo>
                    <a:pt x="29" y="9"/>
                    <a:pt x="29" y="9"/>
                    <a:pt x="29" y="9"/>
                  </a:cubicBezTo>
                  <a:cubicBezTo>
                    <a:pt x="29" y="8"/>
                    <a:pt x="29" y="7"/>
                    <a:pt x="29" y="6"/>
                  </a:cubicBezTo>
                  <a:cubicBezTo>
                    <a:pt x="29" y="6"/>
                    <a:pt x="30" y="7"/>
                    <a:pt x="30" y="7"/>
                  </a:cubicBezTo>
                  <a:cubicBezTo>
                    <a:pt x="30" y="8"/>
                    <a:pt x="30" y="9"/>
                    <a:pt x="29" y="10"/>
                  </a:cubicBezTo>
                  <a:moveTo>
                    <a:pt x="7" y="15"/>
                  </a:moveTo>
                  <a:cubicBezTo>
                    <a:pt x="6" y="14"/>
                    <a:pt x="6" y="14"/>
                    <a:pt x="6" y="13"/>
                  </a:cubicBezTo>
                  <a:cubicBezTo>
                    <a:pt x="6" y="13"/>
                    <a:pt x="6" y="13"/>
                    <a:pt x="6" y="12"/>
                  </a:cubicBezTo>
                  <a:cubicBezTo>
                    <a:pt x="10" y="7"/>
                    <a:pt x="10" y="7"/>
                    <a:pt x="10" y="7"/>
                  </a:cubicBezTo>
                  <a:cubicBezTo>
                    <a:pt x="10" y="6"/>
                    <a:pt x="10" y="6"/>
                    <a:pt x="10" y="6"/>
                  </a:cubicBezTo>
                  <a:cubicBezTo>
                    <a:pt x="11" y="6"/>
                    <a:pt x="12" y="5"/>
                    <a:pt x="13" y="5"/>
                  </a:cubicBezTo>
                  <a:cubicBezTo>
                    <a:pt x="13" y="5"/>
                    <a:pt x="13" y="5"/>
                    <a:pt x="13" y="5"/>
                  </a:cubicBezTo>
                  <a:cubicBezTo>
                    <a:pt x="14" y="6"/>
                    <a:pt x="14" y="6"/>
                    <a:pt x="14" y="6"/>
                  </a:cubicBezTo>
                  <a:cubicBezTo>
                    <a:pt x="14" y="6"/>
                    <a:pt x="12" y="7"/>
                    <a:pt x="12" y="7"/>
                  </a:cubicBezTo>
                  <a:cubicBezTo>
                    <a:pt x="12" y="7"/>
                    <a:pt x="12" y="7"/>
                    <a:pt x="12" y="7"/>
                  </a:cubicBezTo>
                  <a:cubicBezTo>
                    <a:pt x="12" y="7"/>
                    <a:pt x="12" y="7"/>
                    <a:pt x="12" y="7"/>
                  </a:cubicBezTo>
                  <a:cubicBezTo>
                    <a:pt x="11" y="7"/>
                    <a:pt x="11" y="7"/>
                    <a:pt x="11" y="7"/>
                  </a:cubicBezTo>
                  <a:cubicBezTo>
                    <a:pt x="11" y="9"/>
                    <a:pt x="10" y="10"/>
                    <a:pt x="9" y="12"/>
                  </a:cubicBezTo>
                  <a:cubicBezTo>
                    <a:pt x="8" y="13"/>
                    <a:pt x="7" y="14"/>
                    <a:pt x="7" y="15"/>
                  </a:cubicBezTo>
                  <a:moveTo>
                    <a:pt x="28" y="8"/>
                  </a:moveTo>
                  <a:cubicBezTo>
                    <a:pt x="28" y="8"/>
                    <a:pt x="28" y="8"/>
                    <a:pt x="28" y="8"/>
                  </a:cubicBezTo>
                  <a:cubicBezTo>
                    <a:pt x="28" y="7"/>
                    <a:pt x="28" y="7"/>
                    <a:pt x="28" y="7"/>
                  </a:cubicBezTo>
                  <a:cubicBezTo>
                    <a:pt x="28" y="6"/>
                    <a:pt x="28" y="5"/>
                    <a:pt x="28" y="5"/>
                  </a:cubicBezTo>
                  <a:cubicBezTo>
                    <a:pt x="28" y="5"/>
                    <a:pt x="29" y="5"/>
                    <a:pt x="29" y="6"/>
                  </a:cubicBezTo>
                  <a:cubicBezTo>
                    <a:pt x="29" y="6"/>
                    <a:pt x="29" y="6"/>
                    <a:pt x="29" y="6"/>
                  </a:cubicBezTo>
                  <a:cubicBezTo>
                    <a:pt x="29" y="6"/>
                    <a:pt x="28" y="7"/>
                    <a:pt x="28" y="8"/>
                  </a:cubicBezTo>
                  <a:moveTo>
                    <a:pt x="9" y="5"/>
                  </a:moveTo>
                  <a:cubicBezTo>
                    <a:pt x="10" y="5"/>
                    <a:pt x="11" y="5"/>
                    <a:pt x="11" y="4"/>
                  </a:cubicBezTo>
                  <a:cubicBezTo>
                    <a:pt x="13" y="3"/>
                    <a:pt x="14" y="3"/>
                    <a:pt x="16" y="3"/>
                  </a:cubicBezTo>
                  <a:cubicBezTo>
                    <a:pt x="17" y="3"/>
                    <a:pt x="18" y="3"/>
                    <a:pt x="20" y="4"/>
                  </a:cubicBezTo>
                  <a:cubicBezTo>
                    <a:pt x="19" y="4"/>
                    <a:pt x="19" y="4"/>
                    <a:pt x="19" y="4"/>
                  </a:cubicBezTo>
                  <a:cubicBezTo>
                    <a:pt x="20" y="4"/>
                    <a:pt x="20" y="4"/>
                    <a:pt x="20" y="4"/>
                  </a:cubicBezTo>
                  <a:cubicBezTo>
                    <a:pt x="20" y="4"/>
                    <a:pt x="20" y="4"/>
                    <a:pt x="20" y="4"/>
                  </a:cubicBezTo>
                  <a:cubicBezTo>
                    <a:pt x="20" y="4"/>
                    <a:pt x="20" y="4"/>
                    <a:pt x="20" y="4"/>
                  </a:cubicBezTo>
                  <a:cubicBezTo>
                    <a:pt x="20" y="4"/>
                    <a:pt x="20" y="4"/>
                    <a:pt x="20" y="4"/>
                  </a:cubicBezTo>
                  <a:cubicBezTo>
                    <a:pt x="20" y="4"/>
                    <a:pt x="20" y="4"/>
                    <a:pt x="20" y="4"/>
                  </a:cubicBezTo>
                  <a:cubicBezTo>
                    <a:pt x="20" y="4"/>
                    <a:pt x="20" y="4"/>
                    <a:pt x="20" y="4"/>
                  </a:cubicBezTo>
                  <a:cubicBezTo>
                    <a:pt x="21" y="4"/>
                    <a:pt x="21" y="4"/>
                    <a:pt x="22" y="5"/>
                  </a:cubicBezTo>
                  <a:cubicBezTo>
                    <a:pt x="22" y="5"/>
                    <a:pt x="23" y="5"/>
                    <a:pt x="23" y="5"/>
                  </a:cubicBezTo>
                  <a:cubicBezTo>
                    <a:pt x="23" y="6"/>
                    <a:pt x="23" y="6"/>
                    <a:pt x="23" y="6"/>
                  </a:cubicBezTo>
                  <a:cubicBezTo>
                    <a:pt x="24" y="6"/>
                    <a:pt x="24" y="6"/>
                    <a:pt x="24" y="6"/>
                  </a:cubicBezTo>
                  <a:cubicBezTo>
                    <a:pt x="24" y="5"/>
                    <a:pt x="24" y="5"/>
                    <a:pt x="24" y="5"/>
                  </a:cubicBezTo>
                  <a:cubicBezTo>
                    <a:pt x="24" y="5"/>
                    <a:pt x="25" y="4"/>
                    <a:pt x="26" y="4"/>
                  </a:cubicBezTo>
                  <a:cubicBezTo>
                    <a:pt x="26" y="4"/>
                    <a:pt x="26" y="4"/>
                    <a:pt x="26" y="4"/>
                  </a:cubicBezTo>
                  <a:cubicBezTo>
                    <a:pt x="27" y="4"/>
                    <a:pt x="27" y="4"/>
                    <a:pt x="27" y="4"/>
                  </a:cubicBezTo>
                  <a:cubicBezTo>
                    <a:pt x="27" y="5"/>
                    <a:pt x="27" y="5"/>
                    <a:pt x="27" y="5"/>
                  </a:cubicBezTo>
                  <a:cubicBezTo>
                    <a:pt x="27" y="5"/>
                    <a:pt x="27" y="6"/>
                    <a:pt x="27" y="7"/>
                  </a:cubicBezTo>
                  <a:cubicBezTo>
                    <a:pt x="27" y="7"/>
                    <a:pt x="27" y="7"/>
                    <a:pt x="27" y="7"/>
                  </a:cubicBezTo>
                  <a:cubicBezTo>
                    <a:pt x="27" y="7"/>
                    <a:pt x="27" y="8"/>
                    <a:pt x="27" y="8"/>
                  </a:cubicBezTo>
                  <a:cubicBezTo>
                    <a:pt x="28" y="9"/>
                    <a:pt x="28" y="10"/>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30" y="11"/>
                    <a:pt x="30" y="11"/>
                    <a:pt x="30" y="11"/>
                  </a:cubicBezTo>
                  <a:cubicBezTo>
                    <a:pt x="30" y="11"/>
                    <a:pt x="30" y="11"/>
                    <a:pt x="31" y="10"/>
                  </a:cubicBezTo>
                  <a:cubicBezTo>
                    <a:pt x="31" y="10"/>
                    <a:pt x="31" y="10"/>
                    <a:pt x="31" y="10"/>
                  </a:cubicBezTo>
                  <a:cubicBezTo>
                    <a:pt x="31" y="10"/>
                    <a:pt x="32" y="11"/>
                    <a:pt x="32" y="11"/>
                  </a:cubicBezTo>
                  <a:cubicBezTo>
                    <a:pt x="32" y="12"/>
                    <a:pt x="32" y="12"/>
                    <a:pt x="32" y="12"/>
                  </a:cubicBezTo>
                  <a:cubicBezTo>
                    <a:pt x="33" y="12"/>
                    <a:pt x="33" y="12"/>
                    <a:pt x="33" y="12"/>
                  </a:cubicBezTo>
                  <a:cubicBezTo>
                    <a:pt x="33" y="12"/>
                    <a:pt x="33" y="12"/>
                    <a:pt x="33" y="13"/>
                  </a:cubicBezTo>
                  <a:cubicBezTo>
                    <a:pt x="33" y="13"/>
                    <a:pt x="32" y="13"/>
                    <a:pt x="32" y="13"/>
                  </a:cubicBezTo>
                  <a:cubicBezTo>
                    <a:pt x="32" y="13"/>
                    <a:pt x="32" y="13"/>
                    <a:pt x="32" y="13"/>
                  </a:cubicBezTo>
                  <a:cubicBezTo>
                    <a:pt x="31" y="13"/>
                    <a:pt x="31" y="13"/>
                    <a:pt x="31" y="13"/>
                  </a:cubicBezTo>
                  <a:cubicBezTo>
                    <a:pt x="31" y="13"/>
                    <a:pt x="31" y="13"/>
                    <a:pt x="31" y="13"/>
                  </a:cubicBezTo>
                  <a:cubicBezTo>
                    <a:pt x="30" y="13"/>
                    <a:pt x="29" y="14"/>
                    <a:pt x="28" y="15"/>
                  </a:cubicBezTo>
                  <a:cubicBezTo>
                    <a:pt x="28" y="16"/>
                    <a:pt x="27" y="19"/>
                    <a:pt x="28" y="21"/>
                  </a:cubicBezTo>
                  <a:cubicBezTo>
                    <a:pt x="29" y="21"/>
                    <a:pt x="29" y="21"/>
                    <a:pt x="30" y="21"/>
                  </a:cubicBezTo>
                  <a:cubicBezTo>
                    <a:pt x="30" y="21"/>
                    <a:pt x="30" y="21"/>
                    <a:pt x="30" y="21"/>
                  </a:cubicBezTo>
                  <a:cubicBezTo>
                    <a:pt x="31" y="21"/>
                    <a:pt x="31" y="21"/>
                    <a:pt x="31" y="21"/>
                  </a:cubicBezTo>
                  <a:cubicBezTo>
                    <a:pt x="31" y="21"/>
                    <a:pt x="31" y="21"/>
                    <a:pt x="31" y="21"/>
                  </a:cubicBezTo>
                  <a:cubicBezTo>
                    <a:pt x="32" y="21"/>
                    <a:pt x="32" y="21"/>
                    <a:pt x="32" y="21"/>
                  </a:cubicBezTo>
                  <a:cubicBezTo>
                    <a:pt x="32" y="21"/>
                    <a:pt x="32" y="22"/>
                    <a:pt x="31" y="25"/>
                  </a:cubicBezTo>
                  <a:cubicBezTo>
                    <a:pt x="31" y="25"/>
                    <a:pt x="31" y="25"/>
                    <a:pt x="31" y="25"/>
                  </a:cubicBezTo>
                  <a:cubicBezTo>
                    <a:pt x="31" y="25"/>
                    <a:pt x="31" y="25"/>
                    <a:pt x="31" y="25"/>
                  </a:cubicBezTo>
                  <a:cubicBezTo>
                    <a:pt x="31" y="25"/>
                    <a:pt x="31" y="25"/>
                    <a:pt x="31" y="25"/>
                  </a:cubicBezTo>
                  <a:cubicBezTo>
                    <a:pt x="30" y="28"/>
                    <a:pt x="27" y="30"/>
                    <a:pt x="25" y="31"/>
                  </a:cubicBezTo>
                  <a:cubicBezTo>
                    <a:pt x="26" y="30"/>
                    <a:pt x="27" y="28"/>
                    <a:pt x="27" y="27"/>
                  </a:cubicBezTo>
                  <a:cubicBezTo>
                    <a:pt x="27" y="26"/>
                    <a:pt x="26" y="25"/>
                    <a:pt x="26" y="24"/>
                  </a:cubicBezTo>
                  <a:cubicBezTo>
                    <a:pt x="25" y="24"/>
                    <a:pt x="25" y="24"/>
                    <a:pt x="25" y="24"/>
                  </a:cubicBezTo>
                  <a:cubicBezTo>
                    <a:pt x="25" y="24"/>
                    <a:pt x="25" y="24"/>
                    <a:pt x="25" y="24"/>
                  </a:cubicBezTo>
                  <a:cubicBezTo>
                    <a:pt x="24" y="24"/>
                    <a:pt x="24" y="24"/>
                    <a:pt x="24" y="24"/>
                  </a:cubicBezTo>
                  <a:cubicBezTo>
                    <a:pt x="24" y="24"/>
                    <a:pt x="23" y="24"/>
                    <a:pt x="23" y="24"/>
                  </a:cubicBezTo>
                  <a:cubicBezTo>
                    <a:pt x="22" y="24"/>
                    <a:pt x="22" y="24"/>
                    <a:pt x="22" y="24"/>
                  </a:cubicBezTo>
                  <a:cubicBezTo>
                    <a:pt x="21" y="22"/>
                    <a:pt x="18" y="21"/>
                    <a:pt x="16" y="21"/>
                  </a:cubicBezTo>
                  <a:cubicBezTo>
                    <a:pt x="16" y="21"/>
                    <a:pt x="16" y="21"/>
                    <a:pt x="16" y="21"/>
                  </a:cubicBezTo>
                  <a:cubicBezTo>
                    <a:pt x="16" y="20"/>
                    <a:pt x="16" y="20"/>
                    <a:pt x="15" y="20"/>
                  </a:cubicBezTo>
                  <a:cubicBezTo>
                    <a:pt x="15" y="20"/>
                    <a:pt x="15" y="20"/>
                    <a:pt x="15" y="20"/>
                  </a:cubicBezTo>
                  <a:cubicBezTo>
                    <a:pt x="15" y="20"/>
                    <a:pt x="15" y="20"/>
                    <a:pt x="15" y="20"/>
                  </a:cubicBezTo>
                  <a:cubicBezTo>
                    <a:pt x="14" y="19"/>
                    <a:pt x="14" y="19"/>
                    <a:pt x="14" y="19"/>
                  </a:cubicBezTo>
                  <a:cubicBezTo>
                    <a:pt x="14" y="19"/>
                    <a:pt x="14" y="18"/>
                    <a:pt x="14" y="18"/>
                  </a:cubicBezTo>
                  <a:cubicBezTo>
                    <a:pt x="14" y="18"/>
                    <a:pt x="14" y="18"/>
                    <a:pt x="14" y="18"/>
                  </a:cubicBezTo>
                  <a:cubicBezTo>
                    <a:pt x="15" y="18"/>
                    <a:pt x="15" y="18"/>
                    <a:pt x="15" y="17"/>
                  </a:cubicBezTo>
                  <a:cubicBezTo>
                    <a:pt x="16" y="17"/>
                    <a:pt x="16" y="15"/>
                    <a:pt x="17" y="15"/>
                  </a:cubicBezTo>
                  <a:cubicBezTo>
                    <a:pt x="17" y="14"/>
                    <a:pt x="18" y="13"/>
                    <a:pt x="18" y="13"/>
                  </a:cubicBezTo>
                  <a:cubicBezTo>
                    <a:pt x="18" y="13"/>
                    <a:pt x="18" y="13"/>
                    <a:pt x="18" y="13"/>
                  </a:cubicBezTo>
                  <a:cubicBezTo>
                    <a:pt x="19" y="13"/>
                    <a:pt x="20" y="13"/>
                    <a:pt x="20" y="13"/>
                  </a:cubicBezTo>
                  <a:cubicBezTo>
                    <a:pt x="20" y="13"/>
                    <a:pt x="20" y="13"/>
                    <a:pt x="20" y="13"/>
                  </a:cubicBezTo>
                  <a:cubicBezTo>
                    <a:pt x="21" y="13"/>
                    <a:pt x="21" y="13"/>
                    <a:pt x="21" y="12"/>
                  </a:cubicBezTo>
                  <a:cubicBezTo>
                    <a:pt x="21" y="12"/>
                    <a:pt x="21" y="12"/>
                    <a:pt x="21" y="12"/>
                  </a:cubicBezTo>
                  <a:cubicBezTo>
                    <a:pt x="21" y="11"/>
                    <a:pt x="21" y="11"/>
                    <a:pt x="22" y="10"/>
                  </a:cubicBezTo>
                  <a:cubicBezTo>
                    <a:pt x="22" y="10"/>
                    <a:pt x="22" y="10"/>
                    <a:pt x="22" y="10"/>
                  </a:cubicBezTo>
                  <a:cubicBezTo>
                    <a:pt x="22" y="10"/>
                    <a:pt x="22" y="9"/>
                    <a:pt x="22" y="9"/>
                  </a:cubicBezTo>
                  <a:cubicBezTo>
                    <a:pt x="21" y="8"/>
                    <a:pt x="21" y="8"/>
                    <a:pt x="21" y="8"/>
                  </a:cubicBezTo>
                  <a:cubicBezTo>
                    <a:pt x="21" y="8"/>
                    <a:pt x="21" y="8"/>
                    <a:pt x="21" y="8"/>
                  </a:cubicBezTo>
                  <a:cubicBezTo>
                    <a:pt x="21" y="8"/>
                    <a:pt x="21" y="8"/>
                    <a:pt x="21" y="8"/>
                  </a:cubicBezTo>
                  <a:cubicBezTo>
                    <a:pt x="20" y="7"/>
                    <a:pt x="19" y="7"/>
                    <a:pt x="18" y="7"/>
                  </a:cubicBezTo>
                  <a:cubicBezTo>
                    <a:pt x="18" y="6"/>
                    <a:pt x="18" y="6"/>
                    <a:pt x="18" y="6"/>
                  </a:cubicBezTo>
                  <a:cubicBezTo>
                    <a:pt x="17" y="6"/>
                    <a:pt x="17" y="6"/>
                    <a:pt x="17" y="6"/>
                  </a:cubicBezTo>
                  <a:cubicBezTo>
                    <a:pt x="17" y="6"/>
                    <a:pt x="16" y="6"/>
                    <a:pt x="16" y="6"/>
                  </a:cubicBezTo>
                  <a:cubicBezTo>
                    <a:pt x="15" y="6"/>
                    <a:pt x="15" y="6"/>
                    <a:pt x="15" y="6"/>
                  </a:cubicBezTo>
                  <a:cubicBezTo>
                    <a:pt x="15" y="6"/>
                    <a:pt x="15" y="6"/>
                    <a:pt x="15" y="6"/>
                  </a:cubicBezTo>
                  <a:cubicBezTo>
                    <a:pt x="15" y="5"/>
                    <a:pt x="15" y="5"/>
                    <a:pt x="15" y="5"/>
                  </a:cubicBezTo>
                  <a:cubicBezTo>
                    <a:pt x="14" y="5"/>
                    <a:pt x="14" y="5"/>
                    <a:pt x="14" y="5"/>
                  </a:cubicBezTo>
                  <a:cubicBezTo>
                    <a:pt x="14" y="4"/>
                    <a:pt x="14" y="4"/>
                    <a:pt x="14" y="4"/>
                  </a:cubicBezTo>
                  <a:cubicBezTo>
                    <a:pt x="13" y="4"/>
                    <a:pt x="13" y="4"/>
                    <a:pt x="13" y="4"/>
                  </a:cubicBezTo>
                  <a:cubicBezTo>
                    <a:pt x="12" y="4"/>
                    <a:pt x="12" y="4"/>
                    <a:pt x="12" y="4"/>
                  </a:cubicBezTo>
                  <a:cubicBezTo>
                    <a:pt x="12" y="5"/>
                    <a:pt x="10" y="5"/>
                    <a:pt x="9" y="5"/>
                  </a:cubicBezTo>
                  <a:cubicBezTo>
                    <a:pt x="8" y="5"/>
                    <a:pt x="6" y="7"/>
                    <a:pt x="5" y="10"/>
                  </a:cubicBezTo>
                  <a:cubicBezTo>
                    <a:pt x="5" y="10"/>
                    <a:pt x="5" y="10"/>
                    <a:pt x="5" y="10"/>
                  </a:cubicBezTo>
                  <a:cubicBezTo>
                    <a:pt x="4" y="11"/>
                    <a:pt x="5" y="11"/>
                    <a:pt x="5" y="12"/>
                  </a:cubicBezTo>
                  <a:cubicBezTo>
                    <a:pt x="5" y="13"/>
                    <a:pt x="5" y="13"/>
                    <a:pt x="5" y="13"/>
                  </a:cubicBezTo>
                  <a:cubicBezTo>
                    <a:pt x="5" y="13"/>
                    <a:pt x="5" y="13"/>
                    <a:pt x="5" y="13"/>
                  </a:cubicBezTo>
                  <a:cubicBezTo>
                    <a:pt x="5" y="13"/>
                    <a:pt x="5" y="13"/>
                    <a:pt x="5" y="13"/>
                  </a:cubicBezTo>
                  <a:cubicBezTo>
                    <a:pt x="5" y="13"/>
                    <a:pt x="5" y="13"/>
                    <a:pt x="5" y="13"/>
                  </a:cubicBezTo>
                  <a:cubicBezTo>
                    <a:pt x="5" y="14"/>
                    <a:pt x="5" y="15"/>
                    <a:pt x="6" y="16"/>
                  </a:cubicBezTo>
                  <a:cubicBezTo>
                    <a:pt x="6" y="17"/>
                    <a:pt x="6" y="17"/>
                    <a:pt x="6" y="17"/>
                  </a:cubicBezTo>
                  <a:cubicBezTo>
                    <a:pt x="6" y="17"/>
                    <a:pt x="6" y="17"/>
                    <a:pt x="6" y="17"/>
                  </a:cubicBezTo>
                  <a:cubicBezTo>
                    <a:pt x="6" y="17"/>
                    <a:pt x="6" y="17"/>
                    <a:pt x="6" y="17"/>
                  </a:cubicBezTo>
                  <a:cubicBezTo>
                    <a:pt x="6" y="17"/>
                    <a:pt x="6" y="17"/>
                    <a:pt x="6" y="17"/>
                  </a:cubicBezTo>
                  <a:cubicBezTo>
                    <a:pt x="6" y="17"/>
                    <a:pt x="6" y="17"/>
                    <a:pt x="6" y="17"/>
                  </a:cubicBezTo>
                  <a:cubicBezTo>
                    <a:pt x="6" y="17"/>
                    <a:pt x="6" y="17"/>
                    <a:pt x="6" y="17"/>
                  </a:cubicBezTo>
                  <a:cubicBezTo>
                    <a:pt x="7" y="17"/>
                    <a:pt x="8" y="19"/>
                    <a:pt x="9" y="20"/>
                  </a:cubicBezTo>
                  <a:cubicBezTo>
                    <a:pt x="9" y="20"/>
                    <a:pt x="11" y="21"/>
                    <a:pt x="12" y="21"/>
                  </a:cubicBezTo>
                  <a:cubicBezTo>
                    <a:pt x="12" y="21"/>
                    <a:pt x="12" y="21"/>
                    <a:pt x="12" y="21"/>
                  </a:cubicBezTo>
                  <a:cubicBezTo>
                    <a:pt x="13" y="22"/>
                    <a:pt x="13" y="22"/>
                    <a:pt x="13" y="22"/>
                  </a:cubicBezTo>
                  <a:cubicBezTo>
                    <a:pt x="13" y="22"/>
                    <a:pt x="13" y="22"/>
                    <a:pt x="13" y="22"/>
                  </a:cubicBezTo>
                  <a:cubicBezTo>
                    <a:pt x="13" y="23"/>
                    <a:pt x="13" y="23"/>
                    <a:pt x="13" y="23"/>
                  </a:cubicBezTo>
                  <a:cubicBezTo>
                    <a:pt x="13" y="24"/>
                    <a:pt x="13" y="24"/>
                    <a:pt x="13" y="24"/>
                  </a:cubicBezTo>
                  <a:cubicBezTo>
                    <a:pt x="13" y="24"/>
                    <a:pt x="13" y="24"/>
                    <a:pt x="13" y="24"/>
                  </a:cubicBezTo>
                  <a:cubicBezTo>
                    <a:pt x="13" y="25"/>
                    <a:pt x="12" y="26"/>
                    <a:pt x="13" y="28"/>
                  </a:cubicBezTo>
                  <a:cubicBezTo>
                    <a:pt x="13" y="28"/>
                    <a:pt x="13" y="28"/>
                    <a:pt x="13" y="28"/>
                  </a:cubicBezTo>
                  <a:cubicBezTo>
                    <a:pt x="13" y="28"/>
                    <a:pt x="13" y="29"/>
                    <a:pt x="13" y="29"/>
                  </a:cubicBezTo>
                  <a:cubicBezTo>
                    <a:pt x="13" y="29"/>
                    <a:pt x="13" y="29"/>
                    <a:pt x="13" y="29"/>
                  </a:cubicBezTo>
                  <a:cubicBezTo>
                    <a:pt x="14" y="29"/>
                    <a:pt x="14" y="29"/>
                    <a:pt x="14" y="29"/>
                  </a:cubicBezTo>
                  <a:cubicBezTo>
                    <a:pt x="14" y="28"/>
                    <a:pt x="14" y="28"/>
                    <a:pt x="14" y="28"/>
                  </a:cubicBezTo>
                  <a:cubicBezTo>
                    <a:pt x="15" y="29"/>
                    <a:pt x="15" y="29"/>
                    <a:pt x="15" y="29"/>
                  </a:cubicBezTo>
                  <a:cubicBezTo>
                    <a:pt x="14" y="29"/>
                    <a:pt x="14" y="29"/>
                    <a:pt x="14" y="29"/>
                  </a:cubicBezTo>
                  <a:cubicBezTo>
                    <a:pt x="14" y="30"/>
                    <a:pt x="14" y="30"/>
                    <a:pt x="14" y="30"/>
                  </a:cubicBezTo>
                  <a:cubicBezTo>
                    <a:pt x="15" y="30"/>
                    <a:pt x="15" y="30"/>
                    <a:pt x="15" y="30"/>
                  </a:cubicBezTo>
                  <a:cubicBezTo>
                    <a:pt x="15" y="30"/>
                    <a:pt x="15" y="30"/>
                    <a:pt x="15" y="30"/>
                  </a:cubicBezTo>
                  <a:cubicBezTo>
                    <a:pt x="15" y="30"/>
                    <a:pt x="15" y="30"/>
                    <a:pt x="15" y="30"/>
                  </a:cubicBezTo>
                  <a:cubicBezTo>
                    <a:pt x="15" y="30"/>
                    <a:pt x="15" y="30"/>
                    <a:pt x="15" y="31"/>
                  </a:cubicBezTo>
                  <a:cubicBezTo>
                    <a:pt x="15" y="32"/>
                    <a:pt x="14" y="32"/>
                    <a:pt x="14" y="32"/>
                  </a:cubicBezTo>
                  <a:cubicBezTo>
                    <a:pt x="7" y="31"/>
                    <a:pt x="1" y="26"/>
                    <a:pt x="1" y="17"/>
                  </a:cubicBezTo>
                  <a:cubicBezTo>
                    <a:pt x="1" y="11"/>
                    <a:pt x="3" y="7"/>
                    <a:pt x="7" y="4"/>
                  </a:cubicBezTo>
                  <a:cubicBezTo>
                    <a:pt x="8" y="5"/>
                    <a:pt x="8" y="5"/>
                    <a:pt x="8" y="5"/>
                  </a:cubicBezTo>
                  <a:cubicBezTo>
                    <a:pt x="8" y="5"/>
                    <a:pt x="8" y="5"/>
                    <a:pt x="8" y="5"/>
                  </a:cubicBezTo>
                  <a:cubicBezTo>
                    <a:pt x="9" y="5"/>
                    <a:pt x="9" y="5"/>
                    <a:pt x="9" y="5"/>
                  </a:cubicBezTo>
                  <a:moveTo>
                    <a:pt x="23" y="4"/>
                  </a:moveTo>
                  <a:cubicBezTo>
                    <a:pt x="22" y="4"/>
                    <a:pt x="22" y="4"/>
                    <a:pt x="22" y="4"/>
                  </a:cubicBezTo>
                  <a:cubicBezTo>
                    <a:pt x="23" y="3"/>
                    <a:pt x="23" y="3"/>
                    <a:pt x="23" y="2"/>
                  </a:cubicBezTo>
                  <a:cubicBezTo>
                    <a:pt x="24" y="3"/>
                    <a:pt x="24" y="3"/>
                    <a:pt x="25" y="3"/>
                  </a:cubicBezTo>
                  <a:cubicBezTo>
                    <a:pt x="24" y="3"/>
                    <a:pt x="24" y="4"/>
                    <a:pt x="23" y="4"/>
                  </a:cubicBezTo>
                  <a:moveTo>
                    <a:pt x="9" y="4"/>
                  </a:moveTo>
                  <a:cubicBezTo>
                    <a:pt x="9" y="4"/>
                    <a:pt x="9" y="4"/>
                    <a:pt x="9" y="4"/>
                  </a:cubicBezTo>
                  <a:cubicBezTo>
                    <a:pt x="8" y="4"/>
                    <a:pt x="8" y="4"/>
                    <a:pt x="8" y="4"/>
                  </a:cubicBezTo>
                  <a:cubicBezTo>
                    <a:pt x="9" y="3"/>
                    <a:pt x="10" y="3"/>
                    <a:pt x="11" y="2"/>
                  </a:cubicBezTo>
                  <a:cubicBezTo>
                    <a:pt x="11" y="3"/>
                    <a:pt x="11" y="3"/>
                    <a:pt x="11" y="3"/>
                  </a:cubicBezTo>
                  <a:cubicBezTo>
                    <a:pt x="11" y="3"/>
                    <a:pt x="11" y="3"/>
                    <a:pt x="11" y="3"/>
                  </a:cubicBezTo>
                  <a:cubicBezTo>
                    <a:pt x="10" y="4"/>
                    <a:pt x="10" y="4"/>
                    <a:pt x="9" y="4"/>
                  </a:cubicBezTo>
                  <a:moveTo>
                    <a:pt x="22" y="4"/>
                  </a:moveTo>
                  <a:cubicBezTo>
                    <a:pt x="21" y="3"/>
                    <a:pt x="21" y="3"/>
                    <a:pt x="21" y="3"/>
                  </a:cubicBezTo>
                  <a:cubicBezTo>
                    <a:pt x="21" y="3"/>
                    <a:pt x="21" y="3"/>
                    <a:pt x="21" y="3"/>
                  </a:cubicBezTo>
                  <a:cubicBezTo>
                    <a:pt x="21" y="3"/>
                    <a:pt x="21" y="3"/>
                    <a:pt x="21" y="3"/>
                  </a:cubicBezTo>
                  <a:cubicBezTo>
                    <a:pt x="21" y="2"/>
                    <a:pt x="21" y="2"/>
                    <a:pt x="21" y="2"/>
                  </a:cubicBezTo>
                  <a:cubicBezTo>
                    <a:pt x="22" y="2"/>
                    <a:pt x="22" y="2"/>
                    <a:pt x="23" y="2"/>
                  </a:cubicBezTo>
                  <a:cubicBezTo>
                    <a:pt x="22" y="3"/>
                    <a:pt x="22" y="3"/>
                    <a:pt x="22" y="4"/>
                  </a:cubicBezTo>
                  <a:moveTo>
                    <a:pt x="12" y="3"/>
                  </a:moveTo>
                  <a:cubicBezTo>
                    <a:pt x="12" y="2"/>
                    <a:pt x="12" y="2"/>
                    <a:pt x="12" y="2"/>
                  </a:cubicBezTo>
                  <a:cubicBezTo>
                    <a:pt x="12" y="2"/>
                    <a:pt x="13" y="2"/>
                    <a:pt x="14" y="1"/>
                  </a:cubicBezTo>
                  <a:cubicBezTo>
                    <a:pt x="14" y="2"/>
                    <a:pt x="14" y="2"/>
                    <a:pt x="14" y="2"/>
                  </a:cubicBezTo>
                  <a:cubicBezTo>
                    <a:pt x="14" y="2"/>
                    <a:pt x="14" y="2"/>
                    <a:pt x="14" y="2"/>
                  </a:cubicBezTo>
                  <a:cubicBezTo>
                    <a:pt x="13" y="2"/>
                    <a:pt x="12" y="2"/>
                    <a:pt x="12" y="3"/>
                  </a:cubicBezTo>
                  <a:moveTo>
                    <a:pt x="20" y="3"/>
                  </a:moveTo>
                  <a:cubicBezTo>
                    <a:pt x="19" y="2"/>
                    <a:pt x="19" y="2"/>
                    <a:pt x="18" y="2"/>
                  </a:cubicBezTo>
                  <a:cubicBezTo>
                    <a:pt x="18" y="1"/>
                    <a:pt x="18" y="1"/>
                    <a:pt x="18" y="1"/>
                  </a:cubicBezTo>
                  <a:cubicBezTo>
                    <a:pt x="19" y="1"/>
                    <a:pt x="20" y="1"/>
                    <a:pt x="20" y="2"/>
                  </a:cubicBezTo>
                  <a:cubicBezTo>
                    <a:pt x="21" y="2"/>
                    <a:pt x="21" y="2"/>
                    <a:pt x="21" y="2"/>
                  </a:cubicBezTo>
                  <a:cubicBezTo>
                    <a:pt x="20" y="3"/>
                    <a:pt x="20" y="3"/>
                    <a:pt x="20" y="3"/>
                  </a:cubicBezTo>
                  <a:moveTo>
                    <a:pt x="15" y="2"/>
                  </a:moveTo>
                  <a:cubicBezTo>
                    <a:pt x="15" y="1"/>
                    <a:pt x="15" y="1"/>
                    <a:pt x="15" y="1"/>
                  </a:cubicBezTo>
                  <a:cubicBezTo>
                    <a:pt x="15" y="1"/>
                    <a:pt x="16" y="1"/>
                    <a:pt x="17" y="1"/>
                  </a:cubicBezTo>
                  <a:cubicBezTo>
                    <a:pt x="17" y="1"/>
                    <a:pt x="17" y="1"/>
                    <a:pt x="18" y="1"/>
                  </a:cubicBezTo>
                  <a:cubicBezTo>
                    <a:pt x="17" y="2"/>
                    <a:pt x="17" y="2"/>
                    <a:pt x="17" y="2"/>
                  </a:cubicBezTo>
                  <a:cubicBezTo>
                    <a:pt x="17" y="2"/>
                    <a:pt x="16" y="2"/>
                    <a:pt x="16" y="2"/>
                  </a:cubicBezTo>
                  <a:cubicBezTo>
                    <a:pt x="15" y="2"/>
                    <a:pt x="15" y="2"/>
                    <a:pt x="15" y="2"/>
                  </a:cubicBezTo>
                  <a:moveTo>
                    <a:pt x="17" y="0"/>
                  </a:moveTo>
                  <a:cubicBezTo>
                    <a:pt x="17" y="0"/>
                    <a:pt x="17" y="0"/>
                    <a:pt x="17" y="0"/>
                  </a:cubicBezTo>
                  <a:cubicBezTo>
                    <a:pt x="17" y="0"/>
                    <a:pt x="17" y="0"/>
                    <a:pt x="17" y="0"/>
                  </a:cubicBezTo>
                  <a:cubicBezTo>
                    <a:pt x="13" y="0"/>
                    <a:pt x="10" y="1"/>
                    <a:pt x="6" y="3"/>
                  </a:cubicBezTo>
                  <a:cubicBezTo>
                    <a:pt x="6" y="4"/>
                    <a:pt x="6" y="4"/>
                    <a:pt x="6" y="4"/>
                  </a:cubicBezTo>
                  <a:cubicBezTo>
                    <a:pt x="5" y="4"/>
                    <a:pt x="5" y="4"/>
                    <a:pt x="5" y="4"/>
                  </a:cubicBezTo>
                  <a:cubicBezTo>
                    <a:pt x="2" y="7"/>
                    <a:pt x="0" y="12"/>
                    <a:pt x="0" y="17"/>
                  </a:cubicBezTo>
                  <a:cubicBezTo>
                    <a:pt x="0" y="27"/>
                    <a:pt x="7" y="33"/>
                    <a:pt x="15" y="33"/>
                  </a:cubicBezTo>
                  <a:cubicBezTo>
                    <a:pt x="15" y="34"/>
                    <a:pt x="15" y="34"/>
                    <a:pt x="15" y="34"/>
                  </a:cubicBezTo>
                  <a:cubicBezTo>
                    <a:pt x="15" y="34"/>
                    <a:pt x="16" y="34"/>
                    <a:pt x="17" y="34"/>
                  </a:cubicBezTo>
                  <a:cubicBezTo>
                    <a:pt x="21" y="34"/>
                    <a:pt x="22" y="33"/>
                    <a:pt x="22" y="33"/>
                  </a:cubicBezTo>
                  <a:cubicBezTo>
                    <a:pt x="25" y="32"/>
                    <a:pt x="27" y="31"/>
                    <a:pt x="29" y="29"/>
                  </a:cubicBezTo>
                  <a:cubicBezTo>
                    <a:pt x="31" y="27"/>
                    <a:pt x="33" y="25"/>
                    <a:pt x="34" y="22"/>
                  </a:cubicBezTo>
                  <a:cubicBezTo>
                    <a:pt x="34" y="21"/>
                    <a:pt x="34" y="21"/>
                    <a:pt x="34" y="21"/>
                  </a:cubicBezTo>
                  <a:cubicBezTo>
                    <a:pt x="34" y="21"/>
                    <a:pt x="34" y="21"/>
                    <a:pt x="34" y="20"/>
                  </a:cubicBezTo>
                  <a:cubicBezTo>
                    <a:pt x="34" y="19"/>
                    <a:pt x="35" y="18"/>
                    <a:pt x="34" y="17"/>
                  </a:cubicBezTo>
                  <a:cubicBezTo>
                    <a:pt x="34" y="17"/>
                    <a:pt x="34" y="17"/>
                    <a:pt x="34" y="17"/>
                  </a:cubicBezTo>
                  <a:cubicBezTo>
                    <a:pt x="34" y="12"/>
                    <a:pt x="33" y="8"/>
                    <a:pt x="30" y="5"/>
                  </a:cubicBezTo>
                  <a:cubicBezTo>
                    <a:pt x="29" y="4"/>
                    <a:pt x="29" y="4"/>
                    <a:pt x="29" y="4"/>
                  </a:cubicBezTo>
                  <a:cubicBezTo>
                    <a:pt x="29" y="4"/>
                    <a:pt x="29" y="4"/>
                    <a:pt x="29" y="4"/>
                  </a:cubicBezTo>
                  <a:cubicBezTo>
                    <a:pt x="29" y="4"/>
                    <a:pt x="29" y="4"/>
                    <a:pt x="29" y="4"/>
                  </a:cubicBezTo>
                  <a:cubicBezTo>
                    <a:pt x="28" y="4"/>
                    <a:pt x="28" y="4"/>
                    <a:pt x="28" y="4"/>
                  </a:cubicBezTo>
                  <a:cubicBezTo>
                    <a:pt x="25" y="1"/>
                    <a:pt x="21" y="0"/>
                    <a:pt x="1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6" name="Freeform 22"/>
            <p:cNvSpPr>
              <a:spLocks noEditPoints="1"/>
            </p:cNvSpPr>
            <p:nvPr/>
          </p:nvSpPr>
          <p:spPr bwMode="auto">
            <a:xfrm>
              <a:off x="3706" y="1963"/>
              <a:ext cx="38" cy="38"/>
            </a:xfrm>
            <a:custGeom>
              <a:avLst/>
              <a:gdLst>
                <a:gd name="T0" fmla="*/ 8 w 16"/>
                <a:gd name="T1" fmla="*/ 15 h 16"/>
                <a:gd name="T2" fmla="*/ 2 w 16"/>
                <a:gd name="T3" fmla="*/ 6 h 16"/>
                <a:gd name="T4" fmla="*/ 8 w 16"/>
                <a:gd name="T5" fmla="*/ 1 h 16"/>
                <a:gd name="T6" fmla="*/ 14 w 16"/>
                <a:gd name="T7" fmla="*/ 10 h 16"/>
                <a:gd name="T8" fmla="*/ 8 w 16"/>
                <a:gd name="T9" fmla="*/ 15 h 16"/>
                <a:gd name="T10" fmla="*/ 8 w 16"/>
                <a:gd name="T11" fmla="*/ 0 h 16"/>
                <a:gd name="T12" fmla="*/ 1 w 16"/>
                <a:gd name="T13" fmla="*/ 6 h 16"/>
                <a:gd name="T14" fmla="*/ 2 w 16"/>
                <a:gd name="T15" fmla="*/ 12 h 16"/>
                <a:gd name="T16" fmla="*/ 8 w 16"/>
                <a:gd name="T17" fmla="*/ 16 h 16"/>
                <a:gd name="T18" fmla="*/ 15 w 16"/>
                <a:gd name="T19" fmla="*/ 10 h 16"/>
                <a:gd name="T20" fmla="*/ 14 w 16"/>
                <a:gd name="T21" fmla="*/ 4 h 16"/>
                <a:gd name="T22" fmla="*/ 8 w 16"/>
                <a:gd name="T23"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 h="16">
                  <a:moveTo>
                    <a:pt x="8" y="15"/>
                  </a:moveTo>
                  <a:cubicBezTo>
                    <a:pt x="4" y="15"/>
                    <a:pt x="0" y="11"/>
                    <a:pt x="2" y="6"/>
                  </a:cubicBezTo>
                  <a:cubicBezTo>
                    <a:pt x="3" y="3"/>
                    <a:pt x="5" y="1"/>
                    <a:pt x="8" y="1"/>
                  </a:cubicBezTo>
                  <a:cubicBezTo>
                    <a:pt x="12" y="1"/>
                    <a:pt x="16" y="5"/>
                    <a:pt x="14" y="10"/>
                  </a:cubicBezTo>
                  <a:cubicBezTo>
                    <a:pt x="13" y="13"/>
                    <a:pt x="11" y="15"/>
                    <a:pt x="8" y="15"/>
                  </a:cubicBezTo>
                  <a:moveTo>
                    <a:pt x="8" y="0"/>
                  </a:moveTo>
                  <a:cubicBezTo>
                    <a:pt x="4" y="0"/>
                    <a:pt x="2" y="2"/>
                    <a:pt x="1" y="6"/>
                  </a:cubicBezTo>
                  <a:cubicBezTo>
                    <a:pt x="0" y="8"/>
                    <a:pt x="0" y="11"/>
                    <a:pt x="2" y="12"/>
                  </a:cubicBezTo>
                  <a:cubicBezTo>
                    <a:pt x="3" y="14"/>
                    <a:pt x="5" y="16"/>
                    <a:pt x="8" y="16"/>
                  </a:cubicBezTo>
                  <a:cubicBezTo>
                    <a:pt x="11" y="16"/>
                    <a:pt x="14" y="14"/>
                    <a:pt x="15" y="10"/>
                  </a:cubicBezTo>
                  <a:cubicBezTo>
                    <a:pt x="16" y="8"/>
                    <a:pt x="15" y="6"/>
                    <a:pt x="14" y="4"/>
                  </a:cubicBezTo>
                  <a:cubicBezTo>
                    <a:pt x="13" y="2"/>
                    <a:pt x="10"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7" name="Freeform 23"/>
            <p:cNvSpPr>
              <a:spLocks noEditPoints="1"/>
            </p:cNvSpPr>
            <p:nvPr/>
          </p:nvSpPr>
          <p:spPr bwMode="auto">
            <a:xfrm>
              <a:off x="3694" y="1958"/>
              <a:ext cx="57" cy="76"/>
            </a:xfrm>
            <a:custGeom>
              <a:avLst/>
              <a:gdLst>
                <a:gd name="T0" fmla="*/ 1 w 24"/>
                <a:gd name="T1" fmla="*/ 30 h 32"/>
                <a:gd name="T2" fmla="*/ 2 w 24"/>
                <a:gd name="T3" fmla="*/ 30 h 32"/>
                <a:gd name="T4" fmla="*/ 0 w 24"/>
                <a:gd name="T5" fmla="*/ 29 h 32"/>
                <a:gd name="T6" fmla="*/ 1 w 24"/>
                <a:gd name="T7" fmla="*/ 29 h 32"/>
                <a:gd name="T8" fmla="*/ 1 w 24"/>
                <a:gd name="T9" fmla="*/ 29 h 32"/>
                <a:gd name="T10" fmla="*/ 5 w 24"/>
                <a:gd name="T11" fmla="*/ 22 h 32"/>
                <a:gd name="T12" fmla="*/ 6 w 24"/>
                <a:gd name="T13" fmla="*/ 23 h 32"/>
                <a:gd name="T14" fmla="*/ 6 w 24"/>
                <a:gd name="T15" fmla="*/ 23 h 32"/>
                <a:gd name="T16" fmla="*/ 7 w 24"/>
                <a:gd name="T17" fmla="*/ 23 h 32"/>
                <a:gd name="T18" fmla="*/ 7 w 24"/>
                <a:gd name="T19" fmla="*/ 24 h 32"/>
                <a:gd name="T20" fmla="*/ 5 w 24"/>
                <a:gd name="T21" fmla="*/ 24 h 32"/>
                <a:gd name="T22" fmla="*/ 7 w 24"/>
                <a:gd name="T23" fmla="*/ 24 h 32"/>
                <a:gd name="T24" fmla="*/ 7 w 24"/>
                <a:gd name="T25" fmla="*/ 25 h 32"/>
                <a:gd name="T26" fmla="*/ 5 w 24"/>
                <a:gd name="T27" fmla="*/ 26 h 32"/>
                <a:gd name="T28" fmla="*/ 6 w 24"/>
                <a:gd name="T29" fmla="*/ 26 h 32"/>
                <a:gd name="T30" fmla="*/ 4 w 24"/>
                <a:gd name="T31" fmla="*/ 26 h 32"/>
                <a:gd name="T32" fmla="*/ 6 w 24"/>
                <a:gd name="T33" fmla="*/ 26 h 32"/>
                <a:gd name="T34" fmla="*/ 5 w 24"/>
                <a:gd name="T35" fmla="*/ 27 h 32"/>
                <a:gd name="T36" fmla="*/ 4 w 24"/>
                <a:gd name="T37" fmla="*/ 28 h 32"/>
                <a:gd name="T38" fmla="*/ 5 w 24"/>
                <a:gd name="T39" fmla="*/ 28 h 32"/>
                <a:gd name="T40" fmla="*/ 3 w 24"/>
                <a:gd name="T41" fmla="*/ 29 h 32"/>
                <a:gd name="T42" fmla="*/ 5 w 24"/>
                <a:gd name="T43" fmla="*/ 29 h 32"/>
                <a:gd name="T44" fmla="*/ 4 w 24"/>
                <a:gd name="T45" fmla="*/ 29 h 32"/>
                <a:gd name="T46" fmla="*/ 3 w 24"/>
                <a:gd name="T47" fmla="*/ 30 h 32"/>
                <a:gd name="T48" fmla="*/ 3 w 24"/>
                <a:gd name="T49" fmla="*/ 31 h 32"/>
                <a:gd name="T50" fmla="*/ 3 w 24"/>
                <a:gd name="T51" fmla="*/ 30 h 32"/>
                <a:gd name="T52" fmla="*/ 1 w 24"/>
                <a:gd name="T53" fmla="*/ 30 h 32"/>
                <a:gd name="T54" fmla="*/ 1 w 24"/>
                <a:gd name="T55" fmla="*/ 30 h 32"/>
                <a:gd name="T56" fmla="*/ 1 w 24"/>
                <a:gd name="T57" fmla="*/ 29 h 32"/>
                <a:gd name="T58" fmla="*/ 7 w 24"/>
                <a:gd name="T59" fmla="*/ 22 h 32"/>
                <a:gd name="T60" fmla="*/ 6 w 24"/>
                <a:gd name="T61" fmla="*/ 22 h 32"/>
                <a:gd name="T62" fmla="*/ 9 w 24"/>
                <a:gd name="T63" fmla="*/ 19 h 32"/>
                <a:gd name="T64" fmla="*/ 13 w 24"/>
                <a:gd name="T65" fmla="*/ 19 h 32"/>
                <a:gd name="T66" fmla="*/ 13 w 24"/>
                <a:gd name="T67" fmla="*/ 1 h 32"/>
                <a:gd name="T68" fmla="*/ 13 w 24"/>
                <a:gd name="T69" fmla="*/ 19 h 32"/>
                <a:gd name="T70" fmla="*/ 4 w 24"/>
                <a:gd name="T71" fmla="*/ 6 h 32"/>
                <a:gd name="T72" fmla="*/ 7 w 24"/>
                <a:gd name="T73" fmla="*/ 18 h 32"/>
                <a:gd name="T74" fmla="*/ 4 w 24"/>
                <a:gd name="T75" fmla="*/ 22 h 32"/>
                <a:gd name="T76" fmla="*/ 4 w 24"/>
                <a:gd name="T77" fmla="*/ 22 h 32"/>
                <a:gd name="T78" fmla="*/ 4 w 24"/>
                <a:gd name="T79" fmla="*/ 22 h 32"/>
                <a:gd name="T80" fmla="*/ 0 w 24"/>
                <a:gd name="T81" fmla="*/ 29 h 32"/>
                <a:gd name="T82" fmla="*/ 0 w 24"/>
                <a:gd name="T83" fmla="*/ 30 h 32"/>
                <a:gd name="T84" fmla="*/ 4 w 24"/>
                <a:gd name="T85" fmla="*/ 32 h 32"/>
                <a:gd name="T86" fmla="*/ 8 w 24"/>
                <a:gd name="T87" fmla="*/ 24 h 32"/>
                <a:gd name="T88" fmla="*/ 8 w 24"/>
                <a:gd name="T89" fmla="*/ 24 h 32"/>
                <a:gd name="T90" fmla="*/ 8 w 24"/>
                <a:gd name="T91" fmla="*/ 24 h 32"/>
                <a:gd name="T92" fmla="*/ 10 w 24"/>
                <a:gd name="T93" fmla="*/ 20 h 32"/>
                <a:gd name="T94" fmla="*/ 22 w 24"/>
                <a:gd name="T95" fmla="*/ 14 h 32"/>
                <a:gd name="T96" fmla="*/ 13 w 24"/>
                <a:gd name="T9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4" h="32">
                  <a:moveTo>
                    <a:pt x="3" y="31"/>
                  </a:moveTo>
                  <a:cubicBezTo>
                    <a:pt x="2" y="31"/>
                    <a:pt x="2" y="31"/>
                    <a:pt x="1" y="30"/>
                  </a:cubicBezTo>
                  <a:cubicBezTo>
                    <a:pt x="2" y="30"/>
                    <a:pt x="2" y="30"/>
                    <a:pt x="2" y="30"/>
                  </a:cubicBezTo>
                  <a:cubicBezTo>
                    <a:pt x="2" y="30"/>
                    <a:pt x="2" y="30"/>
                    <a:pt x="2" y="30"/>
                  </a:cubicBezTo>
                  <a:cubicBezTo>
                    <a:pt x="3" y="31"/>
                    <a:pt x="3" y="31"/>
                    <a:pt x="3" y="31"/>
                  </a:cubicBezTo>
                  <a:moveTo>
                    <a:pt x="0" y="29"/>
                  </a:moveTo>
                  <a:cubicBezTo>
                    <a:pt x="0" y="29"/>
                    <a:pt x="0" y="29"/>
                    <a:pt x="0" y="29"/>
                  </a:cubicBezTo>
                  <a:cubicBezTo>
                    <a:pt x="1" y="29"/>
                    <a:pt x="1" y="29"/>
                    <a:pt x="1" y="29"/>
                  </a:cubicBezTo>
                  <a:cubicBezTo>
                    <a:pt x="0" y="29"/>
                    <a:pt x="0" y="29"/>
                    <a:pt x="0" y="29"/>
                  </a:cubicBezTo>
                  <a:moveTo>
                    <a:pt x="1" y="29"/>
                  </a:moveTo>
                  <a:cubicBezTo>
                    <a:pt x="1" y="28"/>
                    <a:pt x="1" y="28"/>
                    <a:pt x="1" y="28"/>
                  </a:cubicBezTo>
                  <a:cubicBezTo>
                    <a:pt x="3" y="26"/>
                    <a:pt x="3" y="25"/>
                    <a:pt x="5" y="22"/>
                  </a:cubicBezTo>
                  <a:cubicBezTo>
                    <a:pt x="5" y="22"/>
                    <a:pt x="5" y="22"/>
                    <a:pt x="5" y="22"/>
                  </a:cubicBezTo>
                  <a:cubicBezTo>
                    <a:pt x="5" y="22"/>
                    <a:pt x="5" y="23"/>
                    <a:pt x="6" y="23"/>
                  </a:cubicBezTo>
                  <a:cubicBezTo>
                    <a:pt x="6" y="23"/>
                    <a:pt x="6" y="23"/>
                    <a:pt x="6" y="23"/>
                  </a:cubicBezTo>
                  <a:cubicBezTo>
                    <a:pt x="6" y="23"/>
                    <a:pt x="6" y="23"/>
                    <a:pt x="6" y="23"/>
                  </a:cubicBezTo>
                  <a:cubicBezTo>
                    <a:pt x="6" y="24"/>
                    <a:pt x="6" y="24"/>
                    <a:pt x="6" y="24"/>
                  </a:cubicBezTo>
                  <a:cubicBezTo>
                    <a:pt x="7" y="23"/>
                    <a:pt x="7" y="23"/>
                    <a:pt x="7" y="23"/>
                  </a:cubicBezTo>
                  <a:cubicBezTo>
                    <a:pt x="7" y="24"/>
                    <a:pt x="7" y="24"/>
                    <a:pt x="7" y="24"/>
                  </a:cubicBezTo>
                  <a:cubicBezTo>
                    <a:pt x="7" y="24"/>
                    <a:pt x="7" y="24"/>
                    <a:pt x="7" y="24"/>
                  </a:cubicBezTo>
                  <a:cubicBezTo>
                    <a:pt x="7" y="24"/>
                    <a:pt x="7" y="24"/>
                    <a:pt x="7" y="24"/>
                  </a:cubicBezTo>
                  <a:cubicBezTo>
                    <a:pt x="7" y="24"/>
                    <a:pt x="6" y="24"/>
                    <a:pt x="5" y="24"/>
                  </a:cubicBezTo>
                  <a:cubicBezTo>
                    <a:pt x="6" y="25"/>
                    <a:pt x="6" y="25"/>
                    <a:pt x="6" y="25"/>
                  </a:cubicBezTo>
                  <a:cubicBezTo>
                    <a:pt x="6" y="25"/>
                    <a:pt x="6" y="24"/>
                    <a:pt x="7" y="24"/>
                  </a:cubicBezTo>
                  <a:cubicBezTo>
                    <a:pt x="7" y="25"/>
                    <a:pt x="7" y="25"/>
                    <a:pt x="7" y="25"/>
                  </a:cubicBezTo>
                  <a:cubicBezTo>
                    <a:pt x="7" y="25"/>
                    <a:pt x="7" y="25"/>
                    <a:pt x="7" y="25"/>
                  </a:cubicBezTo>
                  <a:cubicBezTo>
                    <a:pt x="5" y="25"/>
                    <a:pt x="5" y="25"/>
                    <a:pt x="5" y="25"/>
                  </a:cubicBezTo>
                  <a:cubicBezTo>
                    <a:pt x="5" y="26"/>
                    <a:pt x="5" y="26"/>
                    <a:pt x="5" y="26"/>
                  </a:cubicBezTo>
                  <a:cubicBezTo>
                    <a:pt x="6" y="25"/>
                    <a:pt x="6" y="25"/>
                    <a:pt x="6" y="25"/>
                  </a:cubicBezTo>
                  <a:cubicBezTo>
                    <a:pt x="6" y="26"/>
                    <a:pt x="6" y="26"/>
                    <a:pt x="6" y="26"/>
                  </a:cubicBezTo>
                  <a:cubicBezTo>
                    <a:pt x="6" y="26"/>
                    <a:pt x="6" y="26"/>
                    <a:pt x="6" y="26"/>
                  </a:cubicBezTo>
                  <a:cubicBezTo>
                    <a:pt x="5" y="26"/>
                    <a:pt x="5" y="26"/>
                    <a:pt x="4" y="26"/>
                  </a:cubicBezTo>
                  <a:cubicBezTo>
                    <a:pt x="4" y="27"/>
                    <a:pt x="4" y="27"/>
                    <a:pt x="4" y="27"/>
                  </a:cubicBezTo>
                  <a:cubicBezTo>
                    <a:pt x="5" y="27"/>
                    <a:pt x="5" y="26"/>
                    <a:pt x="6" y="26"/>
                  </a:cubicBezTo>
                  <a:cubicBezTo>
                    <a:pt x="6" y="27"/>
                    <a:pt x="6" y="27"/>
                    <a:pt x="6" y="27"/>
                  </a:cubicBezTo>
                  <a:cubicBezTo>
                    <a:pt x="5" y="27"/>
                    <a:pt x="5" y="27"/>
                    <a:pt x="5" y="27"/>
                  </a:cubicBezTo>
                  <a:cubicBezTo>
                    <a:pt x="5" y="27"/>
                    <a:pt x="4" y="27"/>
                    <a:pt x="4" y="28"/>
                  </a:cubicBezTo>
                  <a:cubicBezTo>
                    <a:pt x="4" y="28"/>
                    <a:pt x="4" y="28"/>
                    <a:pt x="4" y="28"/>
                  </a:cubicBezTo>
                  <a:cubicBezTo>
                    <a:pt x="4" y="28"/>
                    <a:pt x="5" y="27"/>
                    <a:pt x="5" y="27"/>
                  </a:cubicBezTo>
                  <a:cubicBezTo>
                    <a:pt x="5" y="28"/>
                    <a:pt x="5" y="28"/>
                    <a:pt x="5" y="28"/>
                  </a:cubicBezTo>
                  <a:cubicBezTo>
                    <a:pt x="5" y="28"/>
                    <a:pt x="5" y="28"/>
                    <a:pt x="5" y="28"/>
                  </a:cubicBezTo>
                  <a:cubicBezTo>
                    <a:pt x="3" y="29"/>
                    <a:pt x="3" y="29"/>
                    <a:pt x="3" y="29"/>
                  </a:cubicBezTo>
                  <a:cubicBezTo>
                    <a:pt x="4" y="29"/>
                    <a:pt x="4" y="29"/>
                    <a:pt x="4" y="29"/>
                  </a:cubicBezTo>
                  <a:cubicBezTo>
                    <a:pt x="5" y="29"/>
                    <a:pt x="5" y="29"/>
                    <a:pt x="5" y="29"/>
                  </a:cubicBezTo>
                  <a:cubicBezTo>
                    <a:pt x="4" y="29"/>
                    <a:pt x="4" y="29"/>
                    <a:pt x="4" y="29"/>
                  </a:cubicBezTo>
                  <a:cubicBezTo>
                    <a:pt x="4" y="29"/>
                    <a:pt x="4" y="29"/>
                    <a:pt x="4" y="29"/>
                  </a:cubicBezTo>
                  <a:cubicBezTo>
                    <a:pt x="4" y="29"/>
                    <a:pt x="3" y="29"/>
                    <a:pt x="3" y="30"/>
                  </a:cubicBezTo>
                  <a:cubicBezTo>
                    <a:pt x="3" y="30"/>
                    <a:pt x="3" y="30"/>
                    <a:pt x="3" y="30"/>
                  </a:cubicBezTo>
                  <a:cubicBezTo>
                    <a:pt x="3" y="30"/>
                    <a:pt x="4" y="30"/>
                    <a:pt x="4" y="30"/>
                  </a:cubicBezTo>
                  <a:cubicBezTo>
                    <a:pt x="4" y="30"/>
                    <a:pt x="4" y="31"/>
                    <a:pt x="3" y="31"/>
                  </a:cubicBezTo>
                  <a:cubicBezTo>
                    <a:pt x="3" y="31"/>
                    <a:pt x="3" y="31"/>
                    <a:pt x="3" y="31"/>
                  </a:cubicBezTo>
                  <a:cubicBezTo>
                    <a:pt x="3" y="30"/>
                    <a:pt x="3" y="30"/>
                    <a:pt x="3" y="30"/>
                  </a:cubicBezTo>
                  <a:cubicBezTo>
                    <a:pt x="2" y="30"/>
                    <a:pt x="2" y="30"/>
                    <a:pt x="2" y="30"/>
                  </a:cubicBezTo>
                  <a:cubicBezTo>
                    <a:pt x="1" y="30"/>
                    <a:pt x="1" y="30"/>
                    <a:pt x="1" y="30"/>
                  </a:cubicBezTo>
                  <a:cubicBezTo>
                    <a:pt x="1" y="30"/>
                    <a:pt x="1" y="30"/>
                    <a:pt x="1" y="30"/>
                  </a:cubicBezTo>
                  <a:cubicBezTo>
                    <a:pt x="1" y="30"/>
                    <a:pt x="1" y="30"/>
                    <a:pt x="1" y="30"/>
                  </a:cubicBezTo>
                  <a:cubicBezTo>
                    <a:pt x="0" y="30"/>
                    <a:pt x="0" y="30"/>
                    <a:pt x="0" y="30"/>
                  </a:cubicBezTo>
                  <a:cubicBezTo>
                    <a:pt x="1" y="29"/>
                    <a:pt x="1" y="29"/>
                    <a:pt x="1" y="29"/>
                  </a:cubicBezTo>
                  <a:cubicBezTo>
                    <a:pt x="1" y="29"/>
                    <a:pt x="1" y="29"/>
                    <a:pt x="1" y="29"/>
                  </a:cubicBezTo>
                  <a:moveTo>
                    <a:pt x="7" y="22"/>
                  </a:moveTo>
                  <a:cubicBezTo>
                    <a:pt x="7" y="22"/>
                    <a:pt x="6" y="22"/>
                    <a:pt x="6" y="22"/>
                  </a:cubicBezTo>
                  <a:cubicBezTo>
                    <a:pt x="6" y="22"/>
                    <a:pt x="6" y="22"/>
                    <a:pt x="6" y="22"/>
                  </a:cubicBezTo>
                  <a:cubicBezTo>
                    <a:pt x="6" y="21"/>
                    <a:pt x="7" y="19"/>
                    <a:pt x="7" y="18"/>
                  </a:cubicBezTo>
                  <a:cubicBezTo>
                    <a:pt x="8" y="19"/>
                    <a:pt x="8" y="19"/>
                    <a:pt x="9" y="19"/>
                  </a:cubicBezTo>
                  <a:cubicBezTo>
                    <a:pt x="8" y="20"/>
                    <a:pt x="8" y="21"/>
                    <a:pt x="7" y="22"/>
                  </a:cubicBezTo>
                  <a:moveTo>
                    <a:pt x="13" y="19"/>
                  </a:moveTo>
                  <a:cubicBezTo>
                    <a:pt x="7" y="19"/>
                    <a:pt x="1" y="13"/>
                    <a:pt x="5" y="6"/>
                  </a:cubicBezTo>
                  <a:cubicBezTo>
                    <a:pt x="7" y="3"/>
                    <a:pt x="10" y="1"/>
                    <a:pt x="13" y="1"/>
                  </a:cubicBezTo>
                  <a:cubicBezTo>
                    <a:pt x="18" y="1"/>
                    <a:pt x="24" y="7"/>
                    <a:pt x="21" y="14"/>
                  </a:cubicBezTo>
                  <a:cubicBezTo>
                    <a:pt x="19" y="18"/>
                    <a:pt x="16" y="19"/>
                    <a:pt x="13" y="19"/>
                  </a:cubicBezTo>
                  <a:moveTo>
                    <a:pt x="13" y="0"/>
                  </a:moveTo>
                  <a:cubicBezTo>
                    <a:pt x="9" y="0"/>
                    <a:pt x="6" y="2"/>
                    <a:pt x="4" y="6"/>
                  </a:cubicBezTo>
                  <a:cubicBezTo>
                    <a:pt x="2" y="9"/>
                    <a:pt x="2" y="12"/>
                    <a:pt x="4" y="15"/>
                  </a:cubicBezTo>
                  <a:cubicBezTo>
                    <a:pt x="5" y="16"/>
                    <a:pt x="6" y="17"/>
                    <a:pt x="7" y="18"/>
                  </a:cubicBezTo>
                  <a:cubicBezTo>
                    <a:pt x="6" y="18"/>
                    <a:pt x="5" y="20"/>
                    <a:pt x="5" y="21"/>
                  </a:cubicBezTo>
                  <a:cubicBezTo>
                    <a:pt x="4" y="22"/>
                    <a:pt x="4" y="22"/>
                    <a:pt x="4" y="22"/>
                  </a:cubicBezTo>
                  <a:cubicBezTo>
                    <a:pt x="4" y="22"/>
                    <a:pt x="4" y="22"/>
                    <a:pt x="4" y="22"/>
                  </a:cubicBezTo>
                  <a:cubicBezTo>
                    <a:pt x="4" y="22"/>
                    <a:pt x="4" y="22"/>
                    <a:pt x="4" y="22"/>
                  </a:cubicBezTo>
                  <a:cubicBezTo>
                    <a:pt x="4" y="22"/>
                    <a:pt x="4" y="22"/>
                    <a:pt x="4" y="22"/>
                  </a:cubicBezTo>
                  <a:cubicBezTo>
                    <a:pt x="4" y="22"/>
                    <a:pt x="4" y="22"/>
                    <a:pt x="4" y="22"/>
                  </a:cubicBezTo>
                  <a:cubicBezTo>
                    <a:pt x="3" y="24"/>
                    <a:pt x="2" y="26"/>
                    <a:pt x="1" y="28"/>
                  </a:cubicBezTo>
                  <a:cubicBezTo>
                    <a:pt x="0" y="29"/>
                    <a:pt x="0" y="29"/>
                    <a:pt x="0" y="29"/>
                  </a:cubicBezTo>
                  <a:cubicBezTo>
                    <a:pt x="0" y="29"/>
                    <a:pt x="0" y="29"/>
                    <a:pt x="0" y="29"/>
                  </a:cubicBezTo>
                  <a:cubicBezTo>
                    <a:pt x="0" y="30"/>
                    <a:pt x="0" y="30"/>
                    <a:pt x="0" y="30"/>
                  </a:cubicBezTo>
                  <a:cubicBezTo>
                    <a:pt x="0" y="31"/>
                    <a:pt x="2" y="32"/>
                    <a:pt x="3" y="32"/>
                  </a:cubicBezTo>
                  <a:cubicBezTo>
                    <a:pt x="4" y="32"/>
                    <a:pt x="4" y="32"/>
                    <a:pt x="4" y="32"/>
                  </a:cubicBezTo>
                  <a:cubicBezTo>
                    <a:pt x="4" y="31"/>
                    <a:pt x="5" y="30"/>
                    <a:pt x="7" y="27"/>
                  </a:cubicBezTo>
                  <a:cubicBezTo>
                    <a:pt x="7" y="26"/>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3"/>
                    <a:pt x="8" y="23"/>
                    <a:pt x="8" y="23"/>
                  </a:cubicBezTo>
                  <a:cubicBezTo>
                    <a:pt x="9" y="22"/>
                    <a:pt x="9" y="21"/>
                    <a:pt x="10" y="20"/>
                  </a:cubicBezTo>
                  <a:cubicBezTo>
                    <a:pt x="11" y="20"/>
                    <a:pt x="12" y="20"/>
                    <a:pt x="13" y="20"/>
                  </a:cubicBezTo>
                  <a:cubicBezTo>
                    <a:pt x="17" y="20"/>
                    <a:pt x="20" y="18"/>
                    <a:pt x="22" y="14"/>
                  </a:cubicBezTo>
                  <a:cubicBezTo>
                    <a:pt x="23" y="11"/>
                    <a:pt x="23" y="8"/>
                    <a:pt x="21" y="5"/>
                  </a:cubicBezTo>
                  <a:cubicBezTo>
                    <a:pt x="20" y="2"/>
                    <a:pt x="16" y="0"/>
                    <a:pt x="1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8" name="Freeform 24"/>
            <p:cNvSpPr>
              <a:spLocks noEditPoints="1"/>
            </p:cNvSpPr>
            <p:nvPr/>
          </p:nvSpPr>
          <p:spPr bwMode="auto">
            <a:xfrm>
              <a:off x="3713" y="1970"/>
              <a:ext cx="16" cy="9"/>
            </a:xfrm>
            <a:custGeom>
              <a:avLst/>
              <a:gdLst>
                <a:gd name="T0" fmla="*/ 1 w 7"/>
                <a:gd name="T1" fmla="*/ 4 h 4"/>
                <a:gd name="T2" fmla="*/ 1 w 7"/>
                <a:gd name="T3" fmla="*/ 4 h 4"/>
                <a:gd name="T4" fmla="*/ 1 w 7"/>
                <a:gd name="T5" fmla="*/ 3 h 4"/>
                <a:gd name="T6" fmla="*/ 2 w 7"/>
                <a:gd name="T7" fmla="*/ 1 h 4"/>
                <a:gd name="T8" fmla="*/ 5 w 7"/>
                <a:gd name="T9" fmla="*/ 0 h 4"/>
                <a:gd name="T10" fmla="*/ 7 w 7"/>
                <a:gd name="T11" fmla="*/ 1 h 4"/>
                <a:gd name="T12" fmla="*/ 7 w 7"/>
                <a:gd name="T13" fmla="*/ 2 h 4"/>
                <a:gd name="T14" fmla="*/ 7 w 7"/>
                <a:gd name="T15" fmla="*/ 2 h 4"/>
                <a:gd name="T16" fmla="*/ 7 w 7"/>
                <a:gd name="T17" fmla="*/ 2 h 4"/>
                <a:gd name="T18" fmla="*/ 6 w 7"/>
                <a:gd name="T19" fmla="*/ 2 h 4"/>
                <a:gd name="T20" fmla="*/ 5 w 7"/>
                <a:gd name="T21" fmla="*/ 2 h 4"/>
                <a:gd name="T22" fmla="*/ 3 w 7"/>
                <a:gd name="T23" fmla="*/ 2 h 4"/>
                <a:gd name="T24" fmla="*/ 2 w 7"/>
                <a:gd name="T25" fmla="*/ 3 h 4"/>
                <a:gd name="T26" fmla="*/ 2 w 7"/>
                <a:gd name="T27" fmla="*/ 3 h 4"/>
                <a:gd name="T28" fmla="*/ 1 w 7"/>
                <a:gd name="T29" fmla="*/ 4 h 4"/>
                <a:gd name="T30" fmla="*/ 5 w 7"/>
                <a:gd name="T31" fmla="*/ 0 h 4"/>
                <a:gd name="T32" fmla="*/ 5 w 7"/>
                <a:gd name="T33" fmla="*/ 0 h 4"/>
                <a:gd name="T34" fmla="*/ 2 w 7"/>
                <a:gd name="T35" fmla="*/ 0 h 4"/>
                <a:gd name="T36" fmla="*/ 0 w 7"/>
                <a:gd name="T37" fmla="*/ 3 h 4"/>
                <a:gd name="T38" fmla="*/ 1 w 7"/>
                <a:gd name="T39" fmla="*/ 4 h 4"/>
                <a:gd name="T40" fmla="*/ 1 w 7"/>
                <a:gd name="T41" fmla="*/ 4 h 4"/>
                <a:gd name="T42" fmla="*/ 2 w 7"/>
                <a:gd name="T43" fmla="*/ 4 h 4"/>
                <a:gd name="T44" fmla="*/ 3 w 7"/>
                <a:gd name="T45" fmla="*/ 3 h 4"/>
                <a:gd name="T46" fmla="*/ 3 w 7"/>
                <a:gd name="T47" fmla="*/ 3 h 4"/>
                <a:gd name="T48" fmla="*/ 5 w 7"/>
                <a:gd name="T49" fmla="*/ 2 h 4"/>
                <a:gd name="T50" fmla="*/ 6 w 7"/>
                <a:gd name="T51" fmla="*/ 2 h 4"/>
                <a:gd name="T52" fmla="*/ 7 w 7"/>
                <a:gd name="T53" fmla="*/ 3 h 4"/>
                <a:gd name="T54" fmla="*/ 7 w 7"/>
                <a:gd name="T55" fmla="*/ 2 h 4"/>
                <a:gd name="T56" fmla="*/ 7 w 7"/>
                <a:gd name="T57" fmla="*/ 2 h 4"/>
                <a:gd name="T58" fmla="*/ 7 w 7"/>
                <a:gd name="T59" fmla="*/ 1 h 4"/>
                <a:gd name="T60" fmla="*/ 5 w 7"/>
                <a:gd name="T6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 h="4">
                  <a:moveTo>
                    <a:pt x="1" y="4"/>
                  </a:moveTo>
                  <a:cubicBezTo>
                    <a:pt x="1" y="4"/>
                    <a:pt x="1" y="4"/>
                    <a:pt x="1" y="4"/>
                  </a:cubicBezTo>
                  <a:cubicBezTo>
                    <a:pt x="1" y="3"/>
                    <a:pt x="1" y="3"/>
                    <a:pt x="1" y="3"/>
                  </a:cubicBezTo>
                  <a:cubicBezTo>
                    <a:pt x="1" y="2"/>
                    <a:pt x="2" y="1"/>
                    <a:pt x="2" y="1"/>
                  </a:cubicBezTo>
                  <a:cubicBezTo>
                    <a:pt x="3" y="1"/>
                    <a:pt x="4" y="0"/>
                    <a:pt x="5" y="0"/>
                  </a:cubicBezTo>
                  <a:cubicBezTo>
                    <a:pt x="5" y="0"/>
                    <a:pt x="6" y="1"/>
                    <a:pt x="7" y="1"/>
                  </a:cubicBezTo>
                  <a:cubicBezTo>
                    <a:pt x="7" y="2"/>
                    <a:pt x="7" y="2"/>
                    <a:pt x="7" y="2"/>
                  </a:cubicBezTo>
                  <a:cubicBezTo>
                    <a:pt x="7" y="2"/>
                    <a:pt x="7" y="2"/>
                    <a:pt x="7" y="2"/>
                  </a:cubicBezTo>
                  <a:cubicBezTo>
                    <a:pt x="7" y="2"/>
                    <a:pt x="7" y="2"/>
                    <a:pt x="7" y="2"/>
                  </a:cubicBezTo>
                  <a:cubicBezTo>
                    <a:pt x="6" y="2"/>
                    <a:pt x="6" y="2"/>
                    <a:pt x="6" y="2"/>
                  </a:cubicBezTo>
                  <a:cubicBezTo>
                    <a:pt x="6" y="2"/>
                    <a:pt x="6" y="2"/>
                    <a:pt x="5" y="2"/>
                  </a:cubicBezTo>
                  <a:cubicBezTo>
                    <a:pt x="4" y="2"/>
                    <a:pt x="3" y="2"/>
                    <a:pt x="3" y="2"/>
                  </a:cubicBezTo>
                  <a:cubicBezTo>
                    <a:pt x="2" y="3"/>
                    <a:pt x="2" y="3"/>
                    <a:pt x="2" y="3"/>
                  </a:cubicBezTo>
                  <a:cubicBezTo>
                    <a:pt x="2" y="3"/>
                    <a:pt x="2" y="3"/>
                    <a:pt x="2" y="3"/>
                  </a:cubicBezTo>
                  <a:cubicBezTo>
                    <a:pt x="2" y="4"/>
                    <a:pt x="1" y="4"/>
                    <a:pt x="1" y="4"/>
                  </a:cubicBezTo>
                  <a:moveTo>
                    <a:pt x="5" y="0"/>
                  </a:moveTo>
                  <a:cubicBezTo>
                    <a:pt x="5" y="0"/>
                    <a:pt x="5" y="0"/>
                    <a:pt x="5" y="0"/>
                  </a:cubicBezTo>
                  <a:cubicBezTo>
                    <a:pt x="4" y="0"/>
                    <a:pt x="3" y="0"/>
                    <a:pt x="2" y="0"/>
                  </a:cubicBezTo>
                  <a:cubicBezTo>
                    <a:pt x="2" y="1"/>
                    <a:pt x="0" y="2"/>
                    <a:pt x="0" y="3"/>
                  </a:cubicBezTo>
                  <a:cubicBezTo>
                    <a:pt x="0" y="3"/>
                    <a:pt x="0" y="4"/>
                    <a:pt x="1" y="4"/>
                  </a:cubicBezTo>
                  <a:cubicBezTo>
                    <a:pt x="1" y="4"/>
                    <a:pt x="1" y="4"/>
                    <a:pt x="1" y="4"/>
                  </a:cubicBezTo>
                  <a:cubicBezTo>
                    <a:pt x="2" y="4"/>
                    <a:pt x="2" y="4"/>
                    <a:pt x="2" y="4"/>
                  </a:cubicBezTo>
                  <a:cubicBezTo>
                    <a:pt x="3" y="3"/>
                    <a:pt x="3" y="3"/>
                    <a:pt x="3" y="3"/>
                  </a:cubicBezTo>
                  <a:cubicBezTo>
                    <a:pt x="3" y="3"/>
                    <a:pt x="3" y="3"/>
                    <a:pt x="3" y="3"/>
                  </a:cubicBezTo>
                  <a:cubicBezTo>
                    <a:pt x="4" y="2"/>
                    <a:pt x="4" y="2"/>
                    <a:pt x="5" y="2"/>
                  </a:cubicBezTo>
                  <a:cubicBezTo>
                    <a:pt x="5" y="2"/>
                    <a:pt x="6" y="2"/>
                    <a:pt x="6" y="2"/>
                  </a:cubicBezTo>
                  <a:cubicBezTo>
                    <a:pt x="7" y="3"/>
                    <a:pt x="7" y="3"/>
                    <a:pt x="7" y="3"/>
                  </a:cubicBezTo>
                  <a:cubicBezTo>
                    <a:pt x="7" y="2"/>
                    <a:pt x="7" y="2"/>
                    <a:pt x="7" y="2"/>
                  </a:cubicBezTo>
                  <a:cubicBezTo>
                    <a:pt x="7" y="2"/>
                    <a:pt x="7" y="2"/>
                    <a:pt x="7" y="2"/>
                  </a:cubicBezTo>
                  <a:cubicBezTo>
                    <a:pt x="7" y="1"/>
                    <a:pt x="7" y="1"/>
                    <a:pt x="7" y="1"/>
                  </a:cubicBezTo>
                  <a:cubicBezTo>
                    <a:pt x="6" y="0"/>
                    <a:pt x="6" y="0"/>
                    <a:pt x="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9" name="Freeform 25"/>
            <p:cNvSpPr>
              <a:spLocks noEditPoints="1"/>
            </p:cNvSpPr>
            <p:nvPr/>
          </p:nvSpPr>
          <p:spPr bwMode="auto">
            <a:xfrm>
              <a:off x="3729" y="1975"/>
              <a:ext cx="8" cy="4"/>
            </a:xfrm>
            <a:custGeom>
              <a:avLst/>
              <a:gdLst>
                <a:gd name="T0" fmla="*/ 1 w 3"/>
                <a:gd name="T1" fmla="*/ 2 h 2"/>
                <a:gd name="T2" fmla="*/ 1 w 3"/>
                <a:gd name="T3" fmla="*/ 1 h 2"/>
                <a:gd name="T4" fmla="*/ 2 w 3"/>
                <a:gd name="T5" fmla="*/ 1 h 2"/>
                <a:gd name="T6" fmla="*/ 2 w 3"/>
                <a:gd name="T7" fmla="*/ 1 h 2"/>
                <a:gd name="T8" fmla="*/ 2 w 3"/>
                <a:gd name="T9" fmla="*/ 1 h 2"/>
                <a:gd name="T10" fmla="*/ 2 w 3"/>
                <a:gd name="T11" fmla="*/ 2 h 2"/>
                <a:gd name="T12" fmla="*/ 1 w 3"/>
                <a:gd name="T13" fmla="*/ 2 h 2"/>
                <a:gd name="T14" fmla="*/ 2 w 3"/>
                <a:gd name="T15" fmla="*/ 0 h 2"/>
                <a:gd name="T16" fmla="*/ 1 w 3"/>
                <a:gd name="T17" fmla="*/ 1 h 2"/>
                <a:gd name="T18" fmla="*/ 1 w 3"/>
                <a:gd name="T19" fmla="*/ 2 h 2"/>
                <a:gd name="T20" fmla="*/ 2 w 3"/>
                <a:gd name="T21" fmla="*/ 2 h 2"/>
                <a:gd name="T22" fmla="*/ 2 w 3"/>
                <a:gd name="T23" fmla="*/ 2 h 2"/>
                <a:gd name="T24" fmla="*/ 3 w 3"/>
                <a:gd name="T25" fmla="*/ 1 h 2"/>
                <a:gd name="T26" fmla="*/ 3 w 3"/>
                <a:gd name="T27" fmla="*/ 1 h 2"/>
                <a:gd name="T28" fmla="*/ 2 w 3"/>
                <a:gd name="T29"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 h="2">
                  <a:moveTo>
                    <a:pt x="1" y="2"/>
                  </a:moveTo>
                  <a:cubicBezTo>
                    <a:pt x="1" y="1"/>
                    <a:pt x="1" y="1"/>
                    <a:pt x="1" y="1"/>
                  </a:cubicBezTo>
                  <a:cubicBezTo>
                    <a:pt x="2" y="1"/>
                    <a:pt x="2" y="1"/>
                    <a:pt x="2" y="1"/>
                  </a:cubicBezTo>
                  <a:cubicBezTo>
                    <a:pt x="2" y="1"/>
                    <a:pt x="2" y="1"/>
                    <a:pt x="2" y="1"/>
                  </a:cubicBezTo>
                  <a:cubicBezTo>
                    <a:pt x="2" y="1"/>
                    <a:pt x="2" y="1"/>
                    <a:pt x="2" y="1"/>
                  </a:cubicBezTo>
                  <a:cubicBezTo>
                    <a:pt x="2" y="2"/>
                    <a:pt x="2" y="2"/>
                    <a:pt x="2" y="2"/>
                  </a:cubicBezTo>
                  <a:cubicBezTo>
                    <a:pt x="1" y="2"/>
                    <a:pt x="1" y="2"/>
                    <a:pt x="1" y="2"/>
                  </a:cubicBezTo>
                  <a:moveTo>
                    <a:pt x="2" y="0"/>
                  </a:moveTo>
                  <a:cubicBezTo>
                    <a:pt x="1" y="0"/>
                    <a:pt x="1" y="0"/>
                    <a:pt x="1" y="1"/>
                  </a:cubicBezTo>
                  <a:cubicBezTo>
                    <a:pt x="0" y="1"/>
                    <a:pt x="1" y="2"/>
                    <a:pt x="1" y="2"/>
                  </a:cubicBezTo>
                  <a:cubicBezTo>
                    <a:pt x="2" y="2"/>
                    <a:pt x="2" y="2"/>
                    <a:pt x="2" y="2"/>
                  </a:cubicBezTo>
                  <a:cubicBezTo>
                    <a:pt x="2" y="2"/>
                    <a:pt x="2" y="2"/>
                    <a:pt x="2" y="2"/>
                  </a:cubicBezTo>
                  <a:cubicBezTo>
                    <a:pt x="3" y="1"/>
                    <a:pt x="3" y="1"/>
                    <a:pt x="3" y="1"/>
                  </a:cubicBezTo>
                  <a:cubicBezTo>
                    <a:pt x="3" y="1"/>
                    <a:pt x="3" y="1"/>
                    <a:pt x="3" y="1"/>
                  </a:cubicBezTo>
                  <a:cubicBezTo>
                    <a:pt x="2" y="0"/>
                    <a:pt x="2" y="0"/>
                    <a:pt x="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0" name="Freeform 26"/>
            <p:cNvSpPr>
              <a:spLocks noEditPoints="1"/>
            </p:cNvSpPr>
            <p:nvPr/>
          </p:nvSpPr>
          <p:spPr bwMode="auto">
            <a:xfrm>
              <a:off x="3820" y="2305"/>
              <a:ext cx="83" cy="55"/>
            </a:xfrm>
            <a:custGeom>
              <a:avLst/>
              <a:gdLst>
                <a:gd name="T0" fmla="*/ 3 w 35"/>
                <a:gd name="T1" fmla="*/ 23 h 23"/>
                <a:gd name="T2" fmla="*/ 3 w 35"/>
                <a:gd name="T3" fmla="*/ 22 h 23"/>
                <a:gd name="T4" fmla="*/ 1 w 35"/>
                <a:gd name="T5" fmla="*/ 20 h 23"/>
                <a:gd name="T6" fmla="*/ 1 w 35"/>
                <a:gd name="T7" fmla="*/ 3 h 23"/>
                <a:gd name="T8" fmla="*/ 26 w 35"/>
                <a:gd name="T9" fmla="*/ 2 h 23"/>
                <a:gd name="T10" fmla="*/ 27 w 35"/>
                <a:gd name="T11" fmla="*/ 2 h 23"/>
                <a:gd name="T12" fmla="*/ 34 w 35"/>
                <a:gd name="T13" fmla="*/ 3 h 23"/>
                <a:gd name="T14" fmla="*/ 34 w 35"/>
                <a:gd name="T15" fmla="*/ 19 h 23"/>
                <a:gd name="T16" fmla="*/ 31 w 35"/>
                <a:gd name="T17" fmla="*/ 22 h 23"/>
                <a:gd name="T18" fmla="*/ 3 w 35"/>
                <a:gd name="T19" fmla="*/ 22 h 23"/>
                <a:gd name="T20" fmla="*/ 3 w 35"/>
                <a:gd name="T21" fmla="*/ 23 h 23"/>
                <a:gd name="T22" fmla="*/ 27 w 35"/>
                <a:gd name="T23" fmla="*/ 0 h 23"/>
                <a:gd name="T24" fmla="*/ 26 w 35"/>
                <a:gd name="T25" fmla="*/ 0 h 23"/>
                <a:gd name="T26" fmla="*/ 0 w 35"/>
                <a:gd name="T27" fmla="*/ 2 h 23"/>
                <a:gd name="T28" fmla="*/ 0 w 35"/>
                <a:gd name="T29" fmla="*/ 3 h 23"/>
                <a:gd name="T30" fmla="*/ 0 w 35"/>
                <a:gd name="T31" fmla="*/ 20 h 23"/>
                <a:gd name="T32" fmla="*/ 3 w 35"/>
                <a:gd name="T33" fmla="*/ 23 h 23"/>
                <a:gd name="T34" fmla="*/ 31 w 35"/>
                <a:gd name="T35" fmla="*/ 23 h 23"/>
                <a:gd name="T36" fmla="*/ 35 w 35"/>
                <a:gd name="T37" fmla="*/ 19 h 23"/>
                <a:gd name="T38" fmla="*/ 35 w 35"/>
                <a:gd name="T39" fmla="*/ 2 h 23"/>
                <a:gd name="T40" fmla="*/ 34 w 35"/>
                <a:gd name="T41" fmla="*/ 2 h 23"/>
                <a:gd name="T42" fmla="*/ 27 w 35"/>
                <a:gd name="T43"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5" h="23">
                  <a:moveTo>
                    <a:pt x="3" y="23"/>
                  </a:moveTo>
                  <a:cubicBezTo>
                    <a:pt x="3" y="22"/>
                    <a:pt x="3" y="22"/>
                    <a:pt x="3" y="22"/>
                  </a:cubicBezTo>
                  <a:cubicBezTo>
                    <a:pt x="2" y="22"/>
                    <a:pt x="1" y="21"/>
                    <a:pt x="1" y="20"/>
                  </a:cubicBezTo>
                  <a:cubicBezTo>
                    <a:pt x="1" y="15"/>
                    <a:pt x="1" y="9"/>
                    <a:pt x="1" y="3"/>
                  </a:cubicBezTo>
                  <a:cubicBezTo>
                    <a:pt x="9" y="2"/>
                    <a:pt x="18" y="2"/>
                    <a:pt x="26" y="2"/>
                  </a:cubicBezTo>
                  <a:cubicBezTo>
                    <a:pt x="27" y="2"/>
                    <a:pt x="27" y="2"/>
                    <a:pt x="27" y="2"/>
                  </a:cubicBezTo>
                  <a:cubicBezTo>
                    <a:pt x="29" y="2"/>
                    <a:pt x="31" y="2"/>
                    <a:pt x="34" y="3"/>
                  </a:cubicBezTo>
                  <a:cubicBezTo>
                    <a:pt x="34" y="8"/>
                    <a:pt x="34" y="14"/>
                    <a:pt x="34" y="19"/>
                  </a:cubicBezTo>
                  <a:cubicBezTo>
                    <a:pt x="33" y="21"/>
                    <a:pt x="32" y="22"/>
                    <a:pt x="31" y="22"/>
                  </a:cubicBezTo>
                  <a:cubicBezTo>
                    <a:pt x="22" y="22"/>
                    <a:pt x="12" y="22"/>
                    <a:pt x="3" y="22"/>
                  </a:cubicBezTo>
                  <a:cubicBezTo>
                    <a:pt x="3" y="23"/>
                    <a:pt x="3" y="23"/>
                    <a:pt x="3" y="23"/>
                  </a:cubicBezTo>
                  <a:moveTo>
                    <a:pt x="27" y="0"/>
                  </a:moveTo>
                  <a:cubicBezTo>
                    <a:pt x="26" y="0"/>
                    <a:pt x="26" y="0"/>
                    <a:pt x="26" y="0"/>
                  </a:cubicBezTo>
                  <a:cubicBezTo>
                    <a:pt x="17" y="0"/>
                    <a:pt x="9" y="1"/>
                    <a:pt x="0" y="2"/>
                  </a:cubicBezTo>
                  <a:cubicBezTo>
                    <a:pt x="0" y="3"/>
                    <a:pt x="0" y="3"/>
                    <a:pt x="0" y="3"/>
                  </a:cubicBezTo>
                  <a:cubicBezTo>
                    <a:pt x="0" y="8"/>
                    <a:pt x="0" y="14"/>
                    <a:pt x="0" y="20"/>
                  </a:cubicBezTo>
                  <a:cubicBezTo>
                    <a:pt x="0" y="22"/>
                    <a:pt x="1" y="23"/>
                    <a:pt x="3" y="23"/>
                  </a:cubicBezTo>
                  <a:cubicBezTo>
                    <a:pt x="12" y="23"/>
                    <a:pt x="22" y="23"/>
                    <a:pt x="31" y="23"/>
                  </a:cubicBezTo>
                  <a:cubicBezTo>
                    <a:pt x="33" y="23"/>
                    <a:pt x="34" y="21"/>
                    <a:pt x="35" y="19"/>
                  </a:cubicBezTo>
                  <a:cubicBezTo>
                    <a:pt x="35" y="14"/>
                    <a:pt x="35" y="8"/>
                    <a:pt x="35" y="2"/>
                  </a:cubicBezTo>
                  <a:cubicBezTo>
                    <a:pt x="34" y="2"/>
                    <a:pt x="34" y="2"/>
                    <a:pt x="34" y="2"/>
                  </a:cubicBezTo>
                  <a:cubicBezTo>
                    <a:pt x="32" y="1"/>
                    <a:pt x="29" y="0"/>
                    <a:pt x="2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1" name="Freeform 27"/>
            <p:cNvSpPr>
              <a:spLocks/>
            </p:cNvSpPr>
            <p:nvPr/>
          </p:nvSpPr>
          <p:spPr bwMode="auto">
            <a:xfrm>
              <a:off x="3822" y="2315"/>
              <a:ext cx="76" cy="40"/>
            </a:xfrm>
            <a:custGeom>
              <a:avLst/>
              <a:gdLst>
                <a:gd name="T0" fmla="*/ 30 w 32"/>
                <a:gd name="T1" fmla="*/ 0 h 17"/>
                <a:gd name="T2" fmla="*/ 19 w 32"/>
                <a:gd name="T3" fmla="*/ 9 h 17"/>
                <a:gd name="T4" fmla="*/ 19 w 32"/>
                <a:gd name="T5" fmla="*/ 9 h 17"/>
                <a:gd name="T6" fmla="*/ 18 w 32"/>
                <a:gd name="T7" fmla="*/ 10 h 17"/>
                <a:gd name="T8" fmla="*/ 17 w 32"/>
                <a:gd name="T9" fmla="*/ 10 h 17"/>
                <a:gd name="T10" fmla="*/ 13 w 32"/>
                <a:gd name="T11" fmla="*/ 8 h 17"/>
                <a:gd name="T12" fmla="*/ 1 w 32"/>
                <a:gd name="T13" fmla="*/ 0 h 17"/>
                <a:gd name="T14" fmla="*/ 0 w 32"/>
                <a:gd name="T15" fmla="*/ 1 h 17"/>
                <a:gd name="T16" fmla="*/ 1 w 32"/>
                <a:gd name="T17" fmla="*/ 1 h 17"/>
                <a:gd name="T18" fmla="*/ 10 w 32"/>
                <a:gd name="T19" fmla="*/ 7 h 17"/>
                <a:gd name="T20" fmla="*/ 3 w 32"/>
                <a:gd name="T21" fmla="*/ 14 h 17"/>
                <a:gd name="T22" fmla="*/ 1 w 32"/>
                <a:gd name="T23" fmla="*/ 16 h 17"/>
                <a:gd name="T24" fmla="*/ 1 w 32"/>
                <a:gd name="T25" fmla="*/ 16 h 17"/>
                <a:gd name="T26" fmla="*/ 2 w 32"/>
                <a:gd name="T27" fmla="*/ 17 h 17"/>
                <a:gd name="T28" fmla="*/ 2 w 32"/>
                <a:gd name="T29" fmla="*/ 16 h 17"/>
                <a:gd name="T30" fmla="*/ 4 w 32"/>
                <a:gd name="T31" fmla="*/ 15 h 17"/>
                <a:gd name="T32" fmla="*/ 11 w 32"/>
                <a:gd name="T33" fmla="*/ 8 h 17"/>
                <a:gd name="T34" fmla="*/ 13 w 32"/>
                <a:gd name="T35" fmla="*/ 9 h 17"/>
                <a:gd name="T36" fmla="*/ 17 w 32"/>
                <a:gd name="T37" fmla="*/ 11 h 17"/>
                <a:gd name="T38" fmla="*/ 18 w 32"/>
                <a:gd name="T39" fmla="*/ 11 h 17"/>
                <a:gd name="T40" fmla="*/ 20 w 32"/>
                <a:gd name="T41" fmla="*/ 10 h 17"/>
                <a:gd name="T42" fmla="*/ 20 w 32"/>
                <a:gd name="T43" fmla="*/ 10 h 17"/>
                <a:gd name="T44" fmla="*/ 22 w 32"/>
                <a:gd name="T45" fmla="*/ 8 h 17"/>
                <a:gd name="T46" fmla="*/ 31 w 32"/>
                <a:gd name="T47" fmla="*/ 16 h 17"/>
                <a:gd name="T48" fmla="*/ 31 w 32"/>
                <a:gd name="T49" fmla="*/ 16 h 17"/>
                <a:gd name="T50" fmla="*/ 32 w 32"/>
                <a:gd name="T51" fmla="*/ 16 h 17"/>
                <a:gd name="T52" fmla="*/ 32 w 32"/>
                <a:gd name="T53" fmla="*/ 15 h 17"/>
                <a:gd name="T54" fmla="*/ 23 w 32"/>
                <a:gd name="T55" fmla="*/ 7 h 17"/>
                <a:gd name="T56" fmla="*/ 31 w 32"/>
                <a:gd name="T57" fmla="*/ 1 h 17"/>
                <a:gd name="T58" fmla="*/ 31 w 32"/>
                <a:gd name="T59" fmla="*/ 0 h 17"/>
                <a:gd name="T60" fmla="*/ 30 w 32"/>
                <a:gd name="T61"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2" h="17">
                  <a:moveTo>
                    <a:pt x="30" y="0"/>
                  </a:moveTo>
                  <a:cubicBezTo>
                    <a:pt x="26" y="2"/>
                    <a:pt x="23" y="5"/>
                    <a:pt x="19" y="9"/>
                  </a:cubicBezTo>
                  <a:cubicBezTo>
                    <a:pt x="19" y="9"/>
                    <a:pt x="19" y="9"/>
                    <a:pt x="19" y="9"/>
                  </a:cubicBezTo>
                  <a:cubicBezTo>
                    <a:pt x="19" y="9"/>
                    <a:pt x="19" y="10"/>
                    <a:pt x="18" y="10"/>
                  </a:cubicBezTo>
                  <a:cubicBezTo>
                    <a:pt x="18" y="10"/>
                    <a:pt x="17" y="10"/>
                    <a:pt x="17" y="10"/>
                  </a:cubicBezTo>
                  <a:cubicBezTo>
                    <a:pt x="16" y="10"/>
                    <a:pt x="15" y="9"/>
                    <a:pt x="13" y="8"/>
                  </a:cubicBezTo>
                  <a:cubicBezTo>
                    <a:pt x="10" y="5"/>
                    <a:pt x="5" y="2"/>
                    <a:pt x="1" y="0"/>
                  </a:cubicBezTo>
                  <a:cubicBezTo>
                    <a:pt x="0" y="1"/>
                    <a:pt x="0" y="1"/>
                    <a:pt x="0" y="1"/>
                  </a:cubicBezTo>
                  <a:cubicBezTo>
                    <a:pt x="1" y="1"/>
                    <a:pt x="1" y="1"/>
                    <a:pt x="1" y="1"/>
                  </a:cubicBezTo>
                  <a:cubicBezTo>
                    <a:pt x="4" y="3"/>
                    <a:pt x="7" y="5"/>
                    <a:pt x="10" y="7"/>
                  </a:cubicBezTo>
                  <a:cubicBezTo>
                    <a:pt x="8" y="9"/>
                    <a:pt x="5" y="12"/>
                    <a:pt x="3" y="14"/>
                  </a:cubicBezTo>
                  <a:cubicBezTo>
                    <a:pt x="2" y="15"/>
                    <a:pt x="2" y="15"/>
                    <a:pt x="1" y="16"/>
                  </a:cubicBezTo>
                  <a:cubicBezTo>
                    <a:pt x="1" y="16"/>
                    <a:pt x="1" y="16"/>
                    <a:pt x="1" y="16"/>
                  </a:cubicBezTo>
                  <a:cubicBezTo>
                    <a:pt x="2" y="17"/>
                    <a:pt x="2" y="17"/>
                    <a:pt x="2" y="17"/>
                  </a:cubicBezTo>
                  <a:cubicBezTo>
                    <a:pt x="2" y="16"/>
                    <a:pt x="2" y="16"/>
                    <a:pt x="2" y="16"/>
                  </a:cubicBezTo>
                  <a:cubicBezTo>
                    <a:pt x="3" y="16"/>
                    <a:pt x="3" y="15"/>
                    <a:pt x="4" y="15"/>
                  </a:cubicBezTo>
                  <a:cubicBezTo>
                    <a:pt x="6" y="12"/>
                    <a:pt x="9" y="10"/>
                    <a:pt x="11" y="8"/>
                  </a:cubicBezTo>
                  <a:cubicBezTo>
                    <a:pt x="12" y="8"/>
                    <a:pt x="12" y="9"/>
                    <a:pt x="13" y="9"/>
                  </a:cubicBezTo>
                  <a:cubicBezTo>
                    <a:pt x="14" y="10"/>
                    <a:pt x="15" y="11"/>
                    <a:pt x="17" y="11"/>
                  </a:cubicBezTo>
                  <a:cubicBezTo>
                    <a:pt x="18" y="11"/>
                    <a:pt x="18" y="11"/>
                    <a:pt x="18" y="11"/>
                  </a:cubicBezTo>
                  <a:cubicBezTo>
                    <a:pt x="19" y="11"/>
                    <a:pt x="20" y="10"/>
                    <a:pt x="20" y="10"/>
                  </a:cubicBezTo>
                  <a:cubicBezTo>
                    <a:pt x="20" y="10"/>
                    <a:pt x="20" y="10"/>
                    <a:pt x="20" y="10"/>
                  </a:cubicBezTo>
                  <a:cubicBezTo>
                    <a:pt x="21" y="9"/>
                    <a:pt x="22" y="8"/>
                    <a:pt x="22" y="8"/>
                  </a:cubicBezTo>
                  <a:cubicBezTo>
                    <a:pt x="31" y="16"/>
                    <a:pt x="31" y="16"/>
                    <a:pt x="31" y="16"/>
                  </a:cubicBezTo>
                  <a:cubicBezTo>
                    <a:pt x="31" y="16"/>
                    <a:pt x="31" y="16"/>
                    <a:pt x="31" y="16"/>
                  </a:cubicBezTo>
                  <a:cubicBezTo>
                    <a:pt x="32" y="16"/>
                    <a:pt x="32" y="16"/>
                    <a:pt x="32" y="16"/>
                  </a:cubicBezTo>
                  <a:cubicBezTo>
                    <a:pt x="32" y="15"/>
                    <a:pt x="32" y="15"/>
                    <a:pt x="32" y="15"/>
                  </a:cubicBezTo>
                  <a:cubicBezTo>
                    <a:pt x="23" y="7"/>
                    <a:pt x="23" y="7"/>
                    <a:pt x="23" y="7"/>
                  </a:cubicBezTo>
                  <a:cubicBezTo>
                    <a:pt x="25" y="5"/>
                    <a:pt x="28" y="3"/>
                    <a:pt x="31" y="1"/>
                  </a:cubicBezTo>
                  <a:cubicBezTo>
                    <a:pt x="31" y="0"/>
                    <a:pt x="31" y="0"/>
                    <a:pt x="31" y="0"/>
                  </a:cubicBezTo>
                  <a:cubicBezTo>
                    <a:pt x="30" y="0"/>
                    <a:pt x="30" y="0"/>
                    <a:pt x="3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2" name="Freeform 28"/>
            <p:cNvSpPr>
              <a:spLocks noEditPoints="1"/>
            </p:cNvSpPr>
            <p:nvPr/>
          </p:nvSpPr>
          <p:spPr bwMode="auto">
            <a:xfrm>
              <a:off x="4020" y="1806"/>
              <a:ext cx="73" cy="135"/>
            </a:xfrm>
            <a:custGeom>
              <a:avLst/>
              <a:gdLst>
                <a:gd name="T0" fmla="*/ 20 w 31"/>
                <a:gd name="T1" fmla="*/ 55 h 57"/>
                <a:gd name="T2" fmla="*/ 25 w 31"/>
                <a:gd name="T3" fmla="*/ 53 h 57"/>
                <a:gd name="T4" fmla="*/ 17 w 31"/>
                <a:gd name="T5" fmla="*/ 49 h 57"/>
                <a:gd name="T6" fmla="*/ 5 w 31"/>
                <a:gd name="T7" fmla="*/ 50 h 57"/>
                <a:gd name="T8" fmla="*/ 6 w 31"/>
                <a:gd name="T9" fmla="*/ 50 h 57"/>
                <a:gd name="T10" fmla="*/ 11 w 31"/>
                <a:gd name="T11" fmla="*/ 46 h 57"/>
                <a:gd name="T12" fmla="*/ 14 w 31"/>
                <a:gd name="T13" fmla="*/ 46 h 57"/>
                <a:gd name="T14" fmla="*/ 12 w 31"/>
                <a:gd name="T15" fmla="*/ 50 h 57"/>
                <a:gd name="T16" fmla="*/ 24 w 31"/>
                <a:gd name="T17" fmla="*/ 44 h 57"/>
                <a:gd name="T18" fmla="*/ 26 w 31"/>
                <a:gd name="T19" fmla="*/ 44 h 57"/>
                <a:gd name="T20" fmla="*/ 29 w 31"/>
                <a:gd name="T21" fmla="*/ 37 h 57"/>
                <a:gd name="T22" fmla="*/ 21 w 31"/>
                <a:gd name="T23" fmla="*/ 33 h 57"/>
                <a:gd name="T24" fmla="*/ 21 w 31"/>
                <a:gd name="T25" fmla="*/ 32 h 57"/>
                <a:gd name="T26" fmla="*/ 18 w 31"/>
                <a:gd name="T27" fmla="*/ 31 h 57"/>
                <a:gd name="T28" fmla="*/ 14 w 31"/>
                <a:gd name="T29" fmla="*/ 30 h 57"/>
                <a:gd name="T30" fmla="*/ 14 w 31"/>
                <a:gd name="T31" fmla="*/ 30 h 57"/>
                <a:gd name="T32" fmla="*/ 7 w 31"/>
                <a:gd name="T33" fmla="*/ 29 h 57"/>
                <a:gd name="T34" fmla="*/ 4 w 31"/>
                <a:gd name="T35" fmla="*/ 27 h 57"/>
                <a:gd name="T36" fmla="*/ 7 w 31"/>
                <a:gd name="T37" fmla="*/ 17 h 57"/>
                <a:gd name="T38" fmla="*/ 20 w 31"/>
                <a:gd name="T39" fmla="*/ 16 h 57"/>
                <a:gd name="T40" fmla="*/ 21 w 31"/>
                <a:gd name="T41" fmla="*/ 14 h 57"/>
                <a:gd name="T42" fmla="*/ 13 w 31"/>
                <a:gd name="T43" fmla="*/ 14 h 57"/>
                <a:gd name="T44" fmla="*/ 9 w 31"/>
                <a:gd name="T45" fmla="*/ 19 h 57"/>
                <a:gd name="T46" fmla="*/ 17 w 31"/>
                <a:gd name="T47" fmla="*/ 13 h 57"/>
                <a:gd name="T48" fmla="*/ 24 w 31"/>
                <a:gd name="T49" fmla="*/ 9 h 57"/>
                <a:gd name="T50" fmla="*/ 17 w 31"/>
                <a:gd name="T51" fmla="*/ 38 h 57"/>
                <a:gd name="T52" fmla="*/ 19 w 31"/>
                <a:gd name="T53" fmla="*/ 28 h 57"/>
                <a:gd name="T54" fmla="*/ 7 w 31"/>
                <a:gd name="T55" fmla="*/ 26 h 57"/>
                <a:gd name="T56" fmla="*/ 7 w 31"/>
                <a:gd name="T57" fmla="*/ 9 h 57"/>
                <a:gd name="T58" fmla="*/ 11 w 31"/>
                <a:gd name="T59" fmla="*/ 1 h 57"/>
                <a:gd name="T60" fmla="*/ 24 w 31"/>
                <a:gd name="T61" fmla="*/ 8 h 57"/>
                <a:gd name="T62" fmla="*/ 6 w 31"/>
                <a:gd name="T63" fmla="*/ 17 h 57"/>
                <a:gd name="T64" fmla="*/ 13 w 31"/>
                <a:gd name="T65" fmla="*/ 22 h 57"/>
                <a:gd name="T66" fmla="*/ 23 w 31"/>
                <a:gd name="T67" fmla="*/ 42 h 57"/>
                <a:gd name="T68" fmla="*/ 23 w 31"/>
                <a:gd name="T69" fmla="*/ 45 h 57"/>
                <a:gd name="T70" fmla="*/ 18 w 31"/>
                <a:gd name="T71" fmla="*/ 51 h 57"/>
                <a:gd name="T72" fmla="*/ 4 w 31"/>
                <a:gd name="T73" fmla="*/ 45 h 57"/>
                <a:gd name="T74" fmla="*/ 9 w 31"/>
                <a:gd name="T75" fmla="*/ 1 h 57"/>
                <a:gd name="T76" fmla="*/ 5 w 31"/>
                <a:gd name="T77" fmla="*/ 3 h 57"/>
                <a:gd name="T78" fmla="*/ 1 w 31"/>
                <a:gd name="T79" fmla="*/ 22 h 57"/>
                <a:gd name="T80" fmla="*/ 3 w 31"/>
                <a:gd name="T81" fmla="*/ 28 h 57"/>
                <a:gd name="T82" fmla="*/ 16 w 31"/>
                <a:gd name="T83" fmla="*/ 31 h 57"/>
                <a:gd name="T84" fmla="*/ 18 w 31"/>
                <a:gd name="T85" fmla="*/ 33 h 57"/>
                <a:gd name="T86" fmla="*/ 8 w 31"/>
                <a:gd name="T87" fmla="*/ 38 h 57"/>
                <a:gd name="T88" fmla="*/ 4 w 31"/>
                <a:gd name="T89" fmla="*/ 51 h 57"/>
                <a:gd name="T90" fmla="*/ 17 w 31"/>
                <a:gd name="T91" fmla="*/ 50 h 57"/>
                <a:gd name="T92" fmla="*/ 19 w 31"/>
                <a:gd name="T93" fmla="*/ 57 h 57"/>
                <a:gd name="T94" fmla="*/ 26 w 31"/>
                <a:gd name="T95" fmla="*/ 53 h 57"/>
                <a:gd name="T96" fmla="*/ 30 w 31"/>
                <a:gd name="T97" fmla="*/ 41 h 57"/>
                <a:gd name="T98" fmla="*/ 17 w 31"/>
                <a:gd name="T99" fmla="*/ 21 h 57"/>
                <a:gd name="T100" fmla="*/ 10 w 31"/>
                <a:gd name="T101" fmla="*/ 19 h 57"/>
                <a:gd name="T102" fmla="*/ 23 w 31"/>
                <a:gd name="T103" fmla="*/ 17 h 57"/>
                <a:gd name="T104" fmla="*/ 25 w 31"/>
                <a:gd name="T105" fmla="*/ 7 h 57"/>
                <a:gd name="T106" fmla="*/ 12 w 31"/>
                <a:gd name="T107" fmla="*/ 1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 h="57">
                  <a:moveTo>
                    <a:pt x="19" y="54"/>
                  </a:moveTo>
                  <a:cubicBezTo>
                    <a:pt x="19" y="53"/>
                    <a:pt x="19" y="53"/>
                    <a:pt x="19" y="52"/>
                  </a:cubicBezTo>
                  <a:cubicBezTo>
                    <a:pt x="20" y="52"/>
                    <a:pt x="20" y="52"/>
                    <a:pt x="21" y="51"/>
                  </a:cubicBezTo>
                  <a:cubicBezTo>
                    <a:pt x="21" y="52"/>
                    <a:pt x="20" y="53"/>
                    <a:pt x="19" y="54"/>
                  </a:cubicBezTo>
                  <a:moveTo>
                    <a:pt x="20" y="55"/>
                  </a:moveTo>
                  <a:cubicBezTo>
                    <a:pt x="20" y="55"/>
                    <a:pt x="20" y="55"/>
                    <a:pt x="20" y="55"/>
                  </a:cubicBezTo>
                  <a:cubicBezTo>
                    <a:pt x="20" y="55"/>
                    <a:pt x="20" y="55"/>
                    <a:pt x="20" y="55"/>
                  </a:cubicBezTo>
                  <a:cubicBezTo>
                    <a:pt x="21" y="54"/>
                    <a:pt x="22" y="52"/>
                    <a:pt x="23" y="51"/>
                  </a:cubicBezTo>
                  <a:cubicBezTo>
                    <a:pt x="23" y="51"/>
                    <a:pt x="23" y="51"/>
                    <a:pt x="23" y="51"/>
                  </a:cubicBezTo>
                  <a:cubicBezTo>
                    <a:pt x="24" y="50"/>
                    <a:pt x="24" y="50"/>
                    <a:pt x="24" y="50"/>
                  </a:cubicBezTo>
                  <a:cubicBezTo>
                    <a:pt x="25" y="51"/>
                    <a:pt x="25" y="52"/>
                    <a:pt x="25" y="53"/>
                  </a:cubicBezTo>
                  <a:cubicBezTo>
                    <a:pt x="25" y="53"/>
                    <a:pt x="25" y="53"/>
                    <a:pt x="25" y="53"/>
                  </a:cubicBezTo>
                  <a:cubicBezTo>
                    <a:pt x="24" y="54"/>
                    <a:pt x="23" y="54"/>
                    <a:pt x="23" y="54"/>
                  </a:cubicBezTo>
                  <a:cubicBezTo>
                    <a:pt x="22" y="55"/>
                    <a:pt x="21" y="55"/>
                    <a:pt x="20" y="55"/>
                  </a:cubicBezTo>
                  <a:moveTo>
                    <a:pt x="15" y="49"/>
                  </a:moveTo>
                  <a:cubicBezTo>
                    <a:pt x="17" y="47"/>
                    <a:pt x="17" y="47"/>
                    <a:pt x="17" y="47"/>
                  </a:cubicBezTo>
                  <a:cubicBezTo>
                    <a:pt x="17" y="48"/>
                    <a:pt x="17" y="48"/>
                    <a:pt x="17" y="49"/>
                  </a:cubicBezTo>
                  <a:cubicBezTo>
                    <a:pt x="17" y="49"/>
                    <a:pt x="17" y="49"/>
                    <a:pt x="17" y="49"/>
                  </a:cubicBezTo>
                  <a:cubicBezTo>
                    <a:pt x="16" y="49"/>
                    <a:pt x="16" y="49"/>
                    <a:pt x="15" y="49"/>
                  </a:cubicBezTo>
                  <a:moveTo>
                    <a:pt x="4" y="48"/>
                  </a:moveTo>
                  <a:cubicBezTo>
                    <a:pt x="4" y="47"/>
                    <a:pt x="4" y="47"/>
                    <a:pt x="4" y="46"/>
                  </a:cubicBezTo>
                  <a:cubicBezTo>
                    <a:pt x="5" y="46"/>
                    <a:pt x="5" y="46"/>
                    <a:pt x="6" y="46"/>
                  </a:cubicBezTo>
                  <a:cubicBezTo>
                    <a:pt x="5" y="47"/>
                    <a:pt x="5" y="47"/>
                    <a:pt x="4" y="48"/>
                  </a:cubicBezTo>
                  <a:moveTo>
                    <a:pt x="5" y="50"/>
                  </a:moveTo>
                  <a:cubicBezTo>
                    <a:pt x="5" y="49"/>
                    <a:pt x="5" y="49"/>
                    <a:pt x="5" y="49"/>
                  </a:cubicBezTo>
                  <a:cubicBezTo>
                    <a:pt x="5" y="49"/>
                    <a:pt x="5" y="49"/>
                    <a:pt x="5" y="49"/>
                  </a:cubicBezTo>
                  <a:cubicBezTo>
                    <a:pt x="6" y="48"/>
                    <a:pt x="6" y="47"/>
                    <a:pt x="7" y="46"/>
                  </a:cubicBezTo>
                  <a:cubicBezTo>
                    <a:pt x="7" y="46"/>
                    <a:pt x="7" y="46"/>
                    <a:pt x="7" y="46"/>
                  </a:cubicBezTo>
                  <a:cubicBezTo>
                    <a:pt x="8" y="46"/>
                    <a:pt x="9" y="46"/>
                    <a:pt x="9" y="46"/>
                  </a:cubicBezTo>
                  <a:cubicBezTo>
                    <a:pt x="8" y="47"/>
                    <a:pt x="7" y="49"/>
                    <a:pt x="6" y="50"/>
                  </a:cubicBezTo>
                  <a:cubicBezTo>
                    <a:pt x="6" y="50"/>
                    <a:pt x="6" y="50"/>
                    <a:pt x="6" y="50"/>
                  </a:cubicBezTo>
                  <a:cubicBezTo>
                    <a:pt x="5" y="50"/>
                    <a:pt x="5" y="50"/>
                    <a:pt x="5" y="50"/>
                  </a:cubicBezTo>
                  <a:cubicBezTo>
                    <a:pt x="5" y="50"/>
                    <a:pt x="5" y="50"/>
                    <a:pt x="5" y="50"/>
                  </a:cubicBezTo>
                  <a:moveTo>
                    <a:pt x="8" y="50"/>
                  </a:moveTo>
                  <a:cubicBezTo>
                    <a:pt x="9" y="49"/>
                    <a:pt x="10" y="47"/>
                    <a:pt x="11" y="46"/>
                  </a:cubicBezTo>
                  <a:cubicBezTo>
                    <a:pt x="11" y="46"/>
                    <a:pt x="11" y="46"/>
                    <a:pt x="11" y="46"/>
                  </a:cubicBezTo>
                  <a:cubicBezTo>
                    <a:pt x="12" y="46"/>
                    <a:pt x="12" y="46"/>
                    <a:pt x="13" y="45"/>
                  </a:cubicBezTo>
                  <a:cubicBezTo>
                    <a:pt x="12" y="47"/>
                    <a:pt x="11" y="48"/>
                    <a:pt x="10" y="50"/>
                  </a:cubicBezTo>
                  <a:cubicBezTo>
                    <a:pt x="10" y="50"/>
                    <a:pt x="10" y="50"/>
                    <a:pt x="10" y="50"/>
                  </a:cubicBezTo>
                  <a:cubicBezTo>
                    <a:pt x="9" y="50"/>
                    <a:pt x="8" y="50"/>
                    <a:pt x="8" y="50"/>
                  </a:cubicBezTo>
                  <a:moveTo>
                    <a:pt x="12" y="50"/>
                  </a:moveTo>
                  <a:cubicBezTo>
                    <a:pt x="12" y="48"/>
                    <a:pt x="13" y="47"/>
                    <a:pt x="14" y="46"/>
                  </a:cubicBezTo>
                  <a:cubicBezTo>
                    <a:pt x="14" y="45"/>
                    <a:pt x="14" y="45"/>
                    <a:pt x="14" y="45"/>
                  </a:cubicBezTo>
                  <a:cubicBezTo>
                    <a:pt x="15" y="45"/>
                    <a:pt x="16" y="45"/>
                    <a:pt x="16" y="45"/>
                  </a:cubicBezTo>
                  <a:cubicBezTo>
                    <a:pt x="16" y="46"/>
                    <a:pt x="16" y="46"/>
                    <a:pt x="16" y="46"/>
                  </a:cubicBezTo>
                  <a:cubicBezTo>
                    <a:pt x="14" y="49"/>
                    <a:pt x="14" y="49"/>
                    <a:pt x="14" y="49"/>
                  </a:cubicBezTo>
                  <a:cubicBezTo>
                    <a:pt x="14" y="49"/>
                    <a:pt x="14" y="49"/>
                    <a:pt x="14" y="49"/>
                  </a:cubicBezTo>
                  <a:cubicBezTo>
                    <a:pt x="13" y="50"/>
                    <a:pt x="12" y="50"/>
                    <a:pt x="12" y="50"/>
                  </a:cubicBezTo>
                  <a:moveTo>
                    <a:pt x="23" y="43"/>
                  </a:moveTo>
                  <a:cubicBezTo>
                    <a:pt x="23" y="43"/>
                    <a:pt x="23" y="43"/>
                    <a:pt x="23" y="43"/>
                  </a:cubicBezTo>
                  <a:cubicBezTo>
                    <a:pt x="24" y="42"/>
                    <a:pt x="24" y="42"/>
                    <a:pt x="24" y="42"/>
                  </a:cubicBezTo>
                  <a:cubicBezTo>
                    <a:pt x="23" y="43"/>
                    <a:pt x="23" y="43"/>
                    <a:pt x="23" y="43"/>
                  </a:cubicBezTo>
                  <a:moveTo>
                    <a:pt x="24" y="46"/>
                  </a:moveTo>
                  <a:cubicBezTo>
                    <a:pt x="24" y="45"/>
                    <a:pt x="24" y="45"/>
                    <a:pt x="24" y="44"/>
                  </a:cubicBezTo>
                  <a:cubicBezTo>
                    <a:pt x="26" y="41"/>
                    <a:pt x="26" y="41"/>
                    <a:pt x="26" y="41"/>
                  </a:cubicBezTo>
                  <a:cubicBezTo>
                    <a:pt x="26" y="41"/>
                    <a:pt x="26" y="41"/>
                    <a:pt x="26" y="41"/>
                  </a:cubicBezTo>
                  <a:cubicBezTo>
                    <a:pt x="27" y="41"/>
                    <a:pt x="27" y="40"/>
                    <a:pt x="28" y="40"/>
                  </a:cubicBezTo>
                  <a:cubicBezTo>
                    <a:pt x="27" y="40"/>
                    <a:pt x="27" y="41"/>
                    <a:pt x="27" y="42"/>
                  </a:cubicBezTo>
                  <a:cubicBezTo>
                    <a:pt x="26" y="43"/>
                    <a:pt x="25" y="45"/>
                    <a:pt x="24" y="46"/>
                  </a:cubicBezTo>
                  <a:moveTo>
                    <a:pt x="26" y="44"/>
                  </a:moveTo>
                  <a:cubicBezTo>
                    <a:pt x="27" y="44"/>
                    <a:pt x="27" y="43"/>
                    <a:pt x="27" y="42"/>
                  </a:cubicBezTo>
                  <a:cubicBezTo>
                    <a:pt x="28" y="41"/>
                    <a:pt x="29" y="40"/>
                    <a:pt x="29" y="39"/>
                  </a:cubicBezTo>
                  <a:cubicBezTo>
                    <a:pt x="29" y="40"/>
                    <a:pt x="29" y="41"/>
                    <a:pt x="29" y="41"/>
                  </a:cubicBezTo>
                  <a:cubicBezTo>
                    <a:pt x="29" y="42"/>
                    <a:pt x="27" y="43"/>
                    <a:pt x="26" y="44"/>
                  </a:cubicBezTo>
                  <a:moveTo>
                    <a:pt x="29" y="38"/>
                  </a:moveTo>
                  <a:cubicBezTo>
                    <a:pt x="29" y="37"/>
                    <a:pt x="29" y="37"/>
                    <a:pt x="29" y="37"/>
                  </a:cubicBezTo>
                  <a:cubicBezTo>
                    <a:pt x="29" y="38"/>
                    <a:pt x="29" y="38"/>
                    <a:pt x="29" y="38"/>
                  </a:cubicBezTo>
                  <a:cubicBezTo>
                    <a:pt x="29" y="38"/>
                    <a:pt x="29" y="38"/>
                    <a:pt x="29" y="38"/>
                  </a:cubicBezTo>
                  <a:cubicBezTo>
                    <a:pt x="29" y="38"/>
                    <a:pt x="29" y="38"/>
                    <a:pt x="29" y="38"/>
                  </a:cubicBezTo>
                  <a:moveTo>
                    <a:pt x="20" y="35"/>
                  </a:moveTo>
                  <a:cubicBezTo>
                    <a:pt x="20" y="35"/>
                    <a:pt x="20" y="35"/>
                    <a:pt x="20" y="35"/>
                  </a:cubicBezTo>
                  <a:cubicBezTo>
                    <a:pt x="20" y="34"/>
                    <a:pt x="20" y="34"/>
                    <a:pt x="21" y="33"/>
                  </a:cubicBezTo>
                  <a:cubicBezTo>
                    <a:pt x="21" y="34"/>
                    <a:pt x="20" y="35"/>
                    <a:pt x="20" y="35"/>
                  </a:cubicBezTo>
                  <a:moveTo>
                    <a:pt x="20" y="33"/>
                  </a:moveTo>
                  <a:cubicBezTo>
                    <a:pt x="20" y="33"/>
                    <a:pt x="19" y="33"/>
                    <a:pt x="19" y="32"/>
                  </a:cubicBezTo>
                  <a:cubicBezTo>
                    <a:pt x="20" y="32"/>
                    <a:pt x="20" y="31"/>
                    <a:pt x="20" y="31"/>
                  </a:cubicBezTo>
                  <a:cubicBezTo>
                    <a:pt x="21" y="31"/>
                    <a:pt x="21" y="31"/>
                    <a:pt x="21" y="31"/>
                  </a:cubicBezTo>
                  <a:cubicBezTo>
                    <a:pt x="21" y="32"/>
                    <a:pt x="21" y="32"/>
                    <a:pt x="21" y="32"/>
                  </a:cubicBezTo>
                  <a:cubicBezTo>
                    <a:pt x="20" y="32"/>
                    <a:pt x="20" y="33"/>
                    <a:pt x="20" y="33"/>
                  </a:cubicBezTo>
                  <a:moveTo>
                    <a:pt x="18" y="31"/>
                  </a:moveTo>
                  <a:cubicBezTo>
                    <a:pt x="18" y="31"/>
                    <a:pt x="18" y="31"/>
                    <a:pt x="17" y="31"/>
                  </a:cubicBezTo>
                  <a:cubicBezTo>
                    <a:pt x="18" y="30"/>
                    <a:pt x="18" y="30"/>
                    <a:pt x="19" y="29"/>
                  </a:cubicBezTo>
                  <a:cubicBezTo>
                    <a:pt x="20" y="30"/>
                    <a:pt x="20" y="30"/>
                    <a:pt x="20" y="30"/>
                  </a:cubicBezTo>
                  <a:cubicBezTo>
                    <a:pt x="19" y="30"/>
                    <a:pt x="19" y="31"/>
                    <a:pt x="18" y="31"/>
                  </a:cubicBezTo>
                  <a:moveTo>
                    <a:pt x="16" y="30"/>
                  </a:moveTo>
                  <a:cubicBezTo>
                    <a:pt x="15" y="30"/>
                    <a:pt x="15" y="30"/>
                    <a:pt x="15" y="30"/>
                  </a:cubicBezTo>
                  <a:cubicBezTo>
                    <a:pt x="16" y="29"/>
                    <a:pt x="16" y="29"/>
                    <a:pt x="17" y="28"/>
                  </a:cubicBezTo>
                  <a:cubicBezTo>
                    <a:pt x="18" y="28"/>
                    <a:pt x="18" y="28"/>
                    <a:pt x="18" y="28"/>
                  </a:cubicBezTo>
                  <a:cubicBezTo>
                    <a:pt x="17" y="29"/>
                    <a:pt x="17" y="30"/>
                    <a:pt x="16" y="30"/>
                  </a:cubicBezTo>
                  <a:moveTo>
                    <a:pt x="14" y="30"/>
                  </a:moveTo>
                  <a:cubicBezTo>
                    <a:pt x="13" y="30"/>
                    <a:pt x="13" y="30"/>
                    <a:pt x="12" y="30"/>
                  </a:cubicBezTo>
                  <a:cubicBezTo>
                    <a:pt x="13" y="29"/>
                    <a:pt x="13" y="28"/>
                    <a:pt x="14" y="28"/>
                  </a:cubicBezTo>
                  <a:cubicBezTo>
                    <a:pt x="14" y="28"/>
                    <a:pt x="14" y="28"/>
                    <a:pt x="14" y="28"/>
                  </a:cubicBezTo>
                  <a:cubicBezTo>
                    <a:pt x="14" y="28"/>
                    <a:pt x="14" y="28"/>
                    <a:pt x="14" y="28"/>
                  </a:cubicBezTo>
                  <a:cubicBezTo>
                    <a:pt x="15" y="28"/>
                    <a:pt x="15" y="28"/>
                    <a:pt x="16" y="28"/>
                  </a:cubicBezTo>
                  <a:cubicBezTo>
                    <a:pt x="15" y="28"/>
                    <a:pt x="15" y="29"/>
                    <a:pt x="14" y="30"/>
                  </a:cubicBezTo>
                  <a:moveTo>
                    <a:pt x="11" y="30"/>
                  </a:moveTo>
                  <a:cubicBezTo>
                    <a:pt x="10" y="30"/>
                    <a:pt x="9" y="30"/>
                    <a:pt x="9" y="30"/>
                  </a:cubicBezTo>
                  <a:cubicBezTo>
                    <a:pt x="9" y="29"/>
                    <a:pt x="10" y="28"/>
                    <a:pt x="10" y="27"/>
                  </a:cubicBezTo>
                  <a:cubicBezTo>
                    <a:pt x="11" y="28"/>
                    <a:pt x="12" y="28"/>
                    <a:pt x="12" y="28"/>
                  </a:cubicBezTo>
                  <a:cubicBezTo>
                    <a:pt x="12" y="28"/>
                    <a:pt x="11" y="29"/>
                    <a:pt x="11" y="30"/>
                  </a:cubicBezTo>
                  <a:moveTo>
                    <a:pt x="7" y="29"/>
                  </a:moveTo>
                  <a:cubicBezTo>
                    <a:pt x="7" y="29"/>
                    <a:pt x="6" y="29"/>
                    <a:pt x="6" y="29"/>
                  </a:cubicBezTo>
                  <a:cubicBezTo>
                    <a:pt x="6" y="28"/>
                    <a:pt x="7" y="28"/>
                    <a:pt x="7" y="27"/>
                  </a:cubicBezTo>
                  <a:cubicBezTo>
                    <a:pt x="8" y="27"/>
                    <a:pt x="8" y="27"/>
                    <a:pt x="9" y="27"/>
                  </a:cubicBezTo>
                  <a:cubicBezTo>
                    <a:pt x="8" y="28"/>
                    <a:pt x="8" y="29"/>
                    <a:pt x="7" y="29"/>
                  </a:cubicBezTo>
                  <a:moveTo>
                    <a:pt x="5" y="28"/>
                  </a:moveTo>
                  <a:cubicBezTo>
                    <a:pt x="5" y="28"/>
                    <a:pt x="4" y="27"/>
                    <a:pt x="4" y="27"/>
                  </a:cubicBezTo>
                  <a:cubicBezTo>
                    <a:pt x="4" y="26"/>
                    <a:pt x="4" y="26"/>
                    <a:pt x="3" y="25"/>
                  </a:cubicBezTo>
                  <a:cubicBezTo>
                    <a:pt x="4" y="25"/>
                    <a:pt x="4" y="26"/>
                    <a:pt x="5" y="26"/>
                  </a:cubicBezTo>
                  <a:cubicBezTo>
                    <a:pt x="5" y="26"/>
                    <a:pt x="6" y="26"/>
                    <a:pt x="6" y="27"/>
                  </a:cubicBezTo>
                  <a:cubicBezTo>
                    <a:pt x="6" y="27"/>
                    <a:pt x="5" y="28"/>
                    <a:pt x="5" y="28"/>
                  </a:cubicBezTo>
                  <a:moveTo>
                    <a:pt x="8" y="19"/>
                  </a:moveTo>
                  <a:cubicBezTo>
                    <a:pt x="7" y="18"/>
                    <a:pt x="7" y="17"/>
                    <a:pt x="7" y="17"/>
                  </a:cubicBezTo>
                  <a:cubicBezTo>
                    <a:pt x="8" y="16"/>
                    <a:pt x="9" y="15"/>
                    <a:pt x="10" y="15"/>
                  </a:cubicBezTo>
                  <a:cubicBezTo>
                    <a:pt x="10" y="14"/>
                    <a:pt x="10" y="14"/>
                    <a:pt x="11" y="14"/>
                  </a:cubicBezTo>
                  <a:cubicBezTo>
                    <a:pt x="11" y="14"/>
                    <a:pt x="11" y="15"/>
                    <a:pt x="10" y="15"/>
                  </a:cubicBezTo>
                  <a:cubicBezTo>
                    <a:pt x="9" y="16"/>
                    <a:pt x="8" y="18"/>
                    <a:pt x="8" y="19"/>
                  </a:cubicBezTo>
                  <a:moveTo>
                    <a:pt x="22" y="16"/>
                  </a:moveTo>
                  <a:cubicBezTo>
                    <a:pt x="22" y="16"/>
                    <a:pt x="21" y="16"/>
                    <a:pt x="20" y="16"/>
                  </a:cubicBezTo>
                  <a:cubicBezTo>
                    <a:pt x="21" y="15"/>
                    <a:pt x="22" y="15"/>
                    <a:pt x="22" y="14"/>
                  </a:cubicBezTo>
                  <a:cubicBezTo>
                    <a:pt x="22" y="16"/>
                    <a:pt x="22" y="16"/>
                    <a:pt x="22" y="16"/>
                  </a:cubicBezTo>
                  <a:moveTo>
                    <a:pt x="19" y="16"/>
                  </a:moveTo>
                  <a:cubicBezTo>
                    <a:pt x="18" y="16"/>
                    <a:pt x="18" y="16"/>
                    <a:pt x="17" y="16"/>
                  </a:cubicBezTo>
                  <a:cubicBezTo>
                    <a:pt x="18" y="15"/>
                    <a:pt x="19" y="14"/>
                    <a:pt x="20" y="13"/>
                  </a:cubicBezTo>
                  <a:cubicBezTo>
                    <a:pt x="20" y="13"/>
                    <a:pt x="21" y="13"/>
                    <a:pt x="21" y="14"/>
                  </a:cubicBezTo>
                  <a:cubicBezTo>
                    <a:pt x="20" y="14"/>
                    <a:pt x="20" y="15"/>
                    <a:pt x="19" y="16"/>
                  </a:cubicBezTo>
                  <a:cubicBezTo>
                    <a:pt x="19" y="16"/>
                    <a:pt x="19" y="16"/>
                    <a:pt x="19" y="16"/>
                  </a:cubicBezTo>
                  <a:moveTo>
                    <a:pt x="9" y="20"/>
                  </a:moveTo>
                  <a:cubicBezTo>
                    <a:pt x="8" y="19"/>
                    <a:pt x="8" y="19"/>
                    <a:pt x="8" y="19"/>
                  </a:cubicBezTo>
                  <a:cubicBezTo>
                    <a:pt x="9" y="19"/>
                    <a:pt x="10" y="17"/>
                    <a:pt x="11" y="16"/>
                  </a:cubicBezTo>
                  <a:cubicBezTo>
                    <a:pt x="12" y="15"/>
                    <a:pt x="12" y="14"/>
                    <a:pt x="13" y="14"/>
                  </a:cubicBezTo>
                  <a:cubicBezTo>
                    <a:pt x="13" y="13"/>
                    <a:pt x="14" y="13"/>
                    <a:pt x="15" y="13"/>
                  </a:cubicBezTo>
                  <a:cubicBezTo>
                    <a:pt x="14" y="14"/>
                    <a:pt x="14" y="14"/>
                    <a:pt x="14" y="14"/>
                  </a:cubicBezTo>
                  <a:cubicBezTo>
                    <a:pt x="14" y="15"/>
                    <a:pt x="13" y="15"/>
                    <a:pt x="13" y="16"/>
                  </a:cubicBezTo>
                  <a:cubicBezTo>
                    <a:pt x="13" y="16"/>
                    <a:pt x="13" y="16"/>
                    <a:pt x="13" y="16"/>
                  </a:cubicBezTo>
                  <a:cubicBezTo>
                    <a:pt x="11" y="17"/>
                    <a:pt x="10" y="17"/>
                    <a:pt x="10" y="18"/>
                  </a:cubicBezTo>
                  <a:cubicBezTo>
                    <a:pt x="9" y="18"/>
                    <a:pt x="9" y="19"/>
                    <a:pt x="9" y="19"/>
                  </a:cubicBezTo>
                  <a:cubicBezTo>
                    <a:pt x="9" y="20"/>
                    <a:pt x="9" y="20"/>
                    <a:pt x="9" y="20"/>
                  </a:cubicBezTo>
                  <a:moveTo>
                    <a:pt x="14" y="16"/>
                  </a:moveTo>
                  <a:cubicBezTo>
                    <a:pt x="14" y="16"/>
                    <a:pt x="15" y="15"/>
                    <a:pt x="15" y="15"/>
                  </a:cubicBezTo>
                  <a:cubicBezTo>
                    <a:pt x="16" y="14"/>
                    <a:pt x="16" y="14"/>
                    <a:pt x="17" y="13"/>
                  </a:cubicBezTo>
                  <a:cubicBezTo>
                    <a:pt x="17" y="13"/>
                    <a:pt x="17" y="13"/>
                    <a:pt x="17" y="13"/>
                  </a:cubicBezTo>
                  <a:cubicBezTo>
                    <a:pt x="17" y="13"/>
                    <a:pt x="17" y="13"/>
                    <a:pt x="17" y="13"/>
                  </a:cubicBezTo>
                  <a:cubicBezTo>
                    <a:pt x="18" y="13"/>
                    <a:pt x="18" y="13"/>
                    <a:pt x="18" y="13"/>
                  </a:cubicBezTo>
                  <a:cubicBezTo>
                    <a:pt x="18" y="14"/>
                    <a:pt x="17" y="15"/>
                    <a:pt x="16" y="16"/>
                  </a:cubicBezTo>
                  <a:cubicBezTo>
                    <a:pt x="15" y="16"/>
                    <a:pt x="14" y="16"/>
                    <a:pt x="14" y="16"/>
                  </a:cubicBezTo>
                  <a:moveTo>
                    <a:pt x="23" y="15"/>
                  </a:moveTo>
                  <a:cubicBezTo>
                    <a:pt x="23" y="13"/>
                    <a:pt x="23" y="13"/>
                    <a:pt x="23" y="13"/>
                  </a:cubicBezTo>
                  <a:cubicBezTo>
                    <a:pt x="24" y="9"/>
                    <a:pt x="24" y="9"/>
                    <a:pt x="24" y="9"/>
                  </a:cubicBezTo>
                  <a:cubicBezTo>
                    <a:pt x="25" y="11"/>
                    <a:pt x="25" y="11"/>
                    <a:pt x="25" y="11"/>
                  </a:cubicBezTo>
                  <a:cubicBezTo>
                    <a:pt x="25" y="11"/>
                    <a:pt x="25" y="11"/>
                    <a:pt x="25" y="11"/>
                  </a:cubicBezTo>
                  <a:cubicBezTo>
                    <a:pt x="24" y="13"/>
                    <a:pt x="24" y="14"/>
                    <a:pt x="23" y="15"/>
                  </a:cubicBezTo>
                  <a:moveTo>
                    <a:pt x="17" y="38"/>
                  </a:moveTo>
                  <a:cubicBezTo>
                    <a:pt x="17" y="38"/>
                    <a:pt x="17" y="38"/>
                    <a:pt x="17" y="38"/>
                  </a:cubicBezTo>
                  <a:cubicBezTo>
                    <a:pt x="17" y="38"/>
                    <a:pt x="17" y="38"/>
                    <a:pt x="17" y="38"/>
                  </a:cubicBezTo>
                  <a:cubicBezTo>
                    <a:pt x="19" y="37"/>
                    <a:pt x="20" y="37"/>
                    <a:pt x="20" y="36"/>
                  </a:cubicBezTo>
                  <a:cubicBezTo>
                    <a:pt x="22" y="35"/>
                    <a:pt x="23" y="33"/>
                    <a:pt x="22" y="31"/>
                  </a:cubicBezTo>
                  <a:cubicBezTo>
                    <a:pt x="22" y="30"/>
                    <a:pt x="21" y="30"/>
                    <a:pt x="21" y="30"/>
                  </a:cubicBezTo>
                  <a:cubicBezTo>
                    <a:pt x="21" y="29"/>
                    <a:pt x="21" y="29"/>
                    <a:pt x="21" y="29"/>
                  </a:cubicBezTo>
                  <a:cubicBezTo>
                    <a:pt x="21" y="29"/>
                    <a:pt x="21" y="29"/>
                    <a:pt x="21" y="29"/>
                  </a:cubicBezTo>
                  <a:cubicBezTo>
                    <a:pt x="20" y="29"/>
                    <a:pt x="20" y="28"/>
                    <a:pt x="19" y="28"/>
                  </a:cubicBezTo>
                  <a:cubicBezTo>
                    <a:pt x="19" y="28"/>
                    <a:pt x="19" y="28"/>
                    <a:pt x="19" y="28"/>
                  </a:cubicBezTo>
                  <a:cubicBezTo>
                    <a:pt x="19" y="28"/>
                    <a:pt x="19" y="28"/>
                    <a:pt x="19" y="28"/>
                  </a:cubicBezTo>
                  <a:cubicBezTo>
                    <a:pt x="17" y="27"/>
                    <a:pt x="16" y="27"/>
                    <a:pt x="14" y="27"/>
                  </a:cubicBezTo>
                  <a:cubicBezTo>
                    <a:pt x="13" y="27"/>
                    <a:pt x="13" y="27"/>
                    <a:pt x="13" y="27"/>
                  </a:cubicBezTo>
                  <a:cubicBezTo>
                    <a:pt x="11" y="26"/>
                    <a:pt x="9" y="26"/>
                    <a:pt x="7" y="26"/>
                  </a:cubicBezTo>
                  <a:cubicBezTo>
                    <a:pt x="7" y="26"/>
                    <a:pt x="7" y="26"/>
                    <a:pt x="7" y="26"/>
                  </a:cubicBezTo>
                  <a:cubicBezTo>
                    <a:pt x="7" y="26"/>
                    <a:pt x="7" y="26"/>
                    <a:pt x="7" y="26"/>
                  </a:cubicBezTo>
                  <a:cubicBezTo>
                    <a:pt x="6" y="26"/>
                    <a:pt x="6" y="25"/>
                    <a:pt x="5" y="25"/>
                  </a:cubicBezTo>
                  <a:cubicBezTo>
                    <a:pt x="2" y="23"/>
                    <a:pt x="2" y="19"/>
                    <a:pt x="2" y="17"/>
                  </a:cubicBezTo>
                  <a:cubicBezTo>
                    <a:pt x="2" y="14"/>
                    <a:pt x="5" y="10"/>
                    <a:pt x="7" y="9"/>
                  </a:cubicBezTo>
                  <a:cubicBezTo>
                    <a:pt x="7" y="9"/>
                    <a:pt x="7" y="9"/>
                    <a:pt x="7" y="9"/>
                  </a:cubicBezTo>
                  <a:cubicBezTo>
                    <a:pt x="7" y="9"/>
                    <a:pt x="7" y="9"/>
                    <a:pt x="7" y="9"/>
                  </a:cubicBezTo>
                  <a:cubicBezTo>
                    <a:pt x="7" y="9"/>
                    <a:pt x="7" y="9"/>
                    <a:pt x="7" y="9"/>
                  </a:cubicBezTo>
                  <a:cubicBezTo>
                    <a:pt x="8" y="8"/>
                    <a:pt x="8" y="8"/>
                    <a:pt x="8" y="8"/>
                  </a:cubicBezTo>
                  <a:cubicBezTo>
                    <a:pt x="7" y="8"/>
                    <a:pt x="7" y="8"/>
                    <a:pt x="7" y="8"/>
                  </a:cubicBezTo>
                  <a:cubicBezTo>
                    <a:pt x="7" y="7"/>
                    <a:pt x="7" y="5"/>
                    <a:pt x="6" y="3"/>
                  </a:cubicBezTo>
                  <a:cubicBezTo>
                    <a:pt x="8" y="3"/>
                    <a:pt x="9" y="2"/>
                    <a:pt x="10" y="2"/>
                  </a:cubicBezTo>
                  <a:cubicBezTo>
                    <a:pt x="10" y="2"/>
                    <a:pt x="11" y="2"/>
                    <a:pt x="11" y="1"/>
                  </a:cubicBezTo>
                  <a:cubicBezTo>
                    <a:pt x="12" y="3"/>
                    <a:pt x="12" y="5"/>
                    <a:pt x="12" y="7"/>
                  </a:cubicBezTo>
                  <a:cubicBezTo>
                    <a:pt x="13" y="8"/>
                    <a:pt x="13" y="8"/>
                    <a:pt x="13" y="8"/>
                  </a:cubicBezTo>
                  <a:cubicBezTo>
                    <a:pt x="13" y="8"/>
                    <a:pt x="13" y="8"/>
                    <a:pt x="13" y="8"/>
                  </a:cubicBezTo>
                  <a:cubicBezTo>
                    <a:pt x="13" y="8"/>
                    <a:pt x="13" y="8"/>
                    <a:pt x="13" y="8"/>
                  </a:cubicBezTo>
                  <a:cubicBezTo>
                    <a:pt x="15" y="7"/>
                    <a:pt x="17" y="7"/>
                    <a:pt x="19" y="7"/>
                  </a:cubicBezTo>
                  <a:cubicBezTo>
                    <a:pt x="21" y="7"/>
                    <a:pt x="22" y="7"/>
                    <a:pt x="24" y="8"/>
                  </a:cubicBezTo>
                  <a:cubicBezTo>
                    <a:pt x="22" y="13"/>
                    <a:pt x="22" y="13"/>
                    <a:pt x="22" y="13"/>
                  </a:cubicBezTo>
                  <a:cubicBezTo>
                    <a:pt x="21" y="12"/>
                    <a:pt x="19" y="12"/>
                    <a:pt x="17" y="12"/>
                  </a:cubicBezTo>
                  <a:cubicBezTo>
                    <a:pt x="16" y="12"/>
                    <a:pt x="14" y="12"/>
                    <a:pt x="12" y="13"/>
                  </a:cubicBezTo>
                  <a:cubicBezTo>
                    <a:pt x="12" y="13"/>
                    <a:pt x="12" y="13"/>
                    <a:pt x="12" y="13"/>
                  </a:cubicBezTo>
                  <a:cubicBezTo>
                    <a:pt x="11" y="13"/>
                    <a:pt x="10" y="13"/>
                    <a:pt x="9" y="14"/>
                  </a:cubicBezTo>
                  <a:cubicBezTo>
                    <a:pt x="8" y="14"/>
                    <a:pt x="7" y="15"/>
                    <a:pt x="6" y="17"/>
                  </a:cubicBezTo>
                  <a:cubicBezTo>
                    <a:pt x="6" y="18"/>
                    <a:pt x="6" y="19"/>
                    <a:pt x="7" y="19"/>
                  </a:cubicBezTo>
                  <a:cubicBezTo>
                    <a:pt x="7" y="20"/>
                    <a:pt x="7" y="20"/>
                    <a:pt x="7" y="20"/>
                  </a:cubicBezTo>
                  <a:cubicBezTo>
                    <a:pt x="7" y="20"/>
                    <a:pt x="7" y="20"/>
                    <a:pt x="7" y="20"/>
                  </a:cubicBezTo>
                  <a:cubicBezTo>
                    <a:pt x="8" y="20"/>
                    <a:pt x="8" y="20"/>
                    <a:pt x="8" y="20"/>
                  </a:cubicBezTo>
                  <a:cubicBezTo>
                    <a:pt x="9" y="21"/>
                    <a:pt x="10" y="22"/>
                    <a:pt x="12" y="22"/>
                  </a:cubicBezTo>
                  <a:cubicBezTo>
                    <a:pt x="12" y="22"/>
                    <a:pt x="13" y="22"/>
                    <a:pt x="13" y="22"/>
                  </a:cubicBezTo>
                  <a:cubicBezTo>
                    <a:pt x="14" y="22"/>
                    <a:pt x="14" y="22"/>
                    <a:pt x="15" y="22"/>
                  </a:cubicBezTo>
                  <a:cubicBezTo>
                    <a:pt x="16" y="22"/>
                    <a:pt x="16" y="22"/>
                    <a:pt x="17" y="22"/>
                  </a:cubicBezTo>
                  <a:cubicBezTo>
                    <a:pt x="18" y="22"/>
                    <a:pt x="19" y="22"/>
                    <a:pt x="19" y="22"/>
                  </a:cubicBezTo>
                  <a:cubicBezTo>
                    <a:pt x="24" y="23"/>
                    <a:pt x="26" y="24"/>
                    <a:pt x="27" y="28"/>
                  </a:cubicBezTo>
                  <a:cubicBezTo>
                    <a:pt x="29" y="31"/>
                    <a:pt x="30" y="36"/>
                    <a:pt x="27" y="39"/>
                  </a:cubicBezTo>
                  <a:cubicBezTo>
                    <a:pt x="26" y="40"/>
                    <a:pt x="25" y="41"/>
                    <a:pt x="23" y="42"/>
                  </a:cubicBezTo>
                  <a:cubicBezTo>
                    <a:pt x="22" y="42"/>
                    <a:pt x="22" y="42"/>
                    <a:pt x="22" y="42"/>
                  </a:cubicBezTo>
                  <a:cubicBezTo>
                    <a:pt x="22" y="42"/>
                    <a:pt x="22" y="42"/>
                    <a:pt x="22" y="42"/>
                  </a:cubicBezTo>
                  <a:cubicBezTo>
                    <a:pt x="22" y="42"/>
                    <a:pt x="22" y="42"/>
                    <a:pt x="22" y="42"/>
                  </a:cubicBezTo>
                  <a:cubicBezTo>
                    <a:pt x="22" y="42"/>
                    <a:pt x="22" y="42"/>
                    <a:pt x="22" y="42"/>
                  </a:cubicBezTo>
                  <a:cubicBezTo>
                    <a:pt x="22" y="43"/>
                    <a:pt x="23" y="44"/>
                    <a:pt x="23" y="44"/>
                  </a:cubicBezTo>
                  <a:cubicBezTo>
                    <a:pt x="23" y="45"/>
                    <a:pt x="23" y="45"/>
                    <a:pt x="23" y="45"/>
                  </a:cubicBezTo>
                  <a:cubicBezTo>
                    <a:pt x="23" y="45"/>
                    <a:pt x="23" y="45"/>
                    <a:pt x="23" y="45"/>
                  </a:cubicBezTo>
                  <a:cubicBezTo>
                    <a:pt x="23" y="46"/>
                    <a:pt x="23" y="47"/>
                    <a:pt x="24" y="49"/>
                  </a:cubicBezTo>
                  <a:cubicBezTo>
                    <a:pt x="23" y="49"/>
                    <a:pt x="22" y="50"/>
                    <a:pt x="21" y="50"/>
                  </a:cubicBezTo>
                  <a:cubicBezTo>
                    <a:pt x="20" y="51"/>
                    <a:pt x="19" y="51"/>
                    <a:pt x="19" y="51"/>
                  </a:cubicBezTo>
                  <a:cubicBezTo>
                    <a:pt x="19" y="51"/>
                    <a:pt x="19" y="51"/>
                    <a:pt x="19" y="51"/>
                  </a:cubicBezTo>
                  <a:cubicBezTo>
                    <a:pt x="18" y="51"/>
                    <a:pt x="18" y="51"/>
                    <a:pt x="18" y="51"/>
                  </a:cubicBezTo>
                  <a:cubicBezTo>
                    <a:pt x="18" y="50"/>
                    <a:pt x="18" y="49"/>
                    <a:pt x="18" y="49"/>
                  </a:cubicBezTo>
                  <a:cubicBezTo>
                    <a:pt x="18" y="47"/>
                    <a:pt x="18" y="46"/>
                    <a:pt x="17" y="44"/>
                  </a:cubicBezTo>
                  <a:cubicBezTo>
                    <a:pt x="16" y="44"/>
                    <a:pt x="16" y="44"/>
                    <a:pt x="16" y="44"/>
                  </a:cubicBezTo>
                  <a:cubicBezTo>
                    <a:pt x="16" y="44"/>
                    <a:pt x="16" y="44"/>
                    <a:pt x="16" y="44"/>
                  </a:cubicBezTo>
                  <a:cubicBezTo>
                    <a:pt x="16" y="44"/>
                    <a:pt x="16" y="44"/>
                    <a:pt x="16" y="44"/>
                  </a:cubicBezTo>
                  <a:cubicBezTo>
                    <a:pt x="14" y="44"/>
                    <a:pt x="8" y="45"/>
                    <a:pt x="4" y="45"/>
                  </a:cubicBezTo>
                  <a:cubicBezTo>
                    <a:pt x="5" y="43"/>
                    <a:pt x="6" y="41"/>
                    <a:pt x="6" y="39"/>
                  </a:cubicBezTo>
                  <a:cubicBezTo>
                    <a:pt x="7" y="39"/>
                    <a:pt x="8" y="39"/>
                    <a:pt x="8" y="39"/>
                  </a:cubicBezTo>
                  <a:cubicBezTo>
                    <a:pt x="11" y="39"/>
                    <a:pt x="14" y="39"/>
                    <a:pt x="17" y="38"/>
                  </a:cubicBezTo>
                  <a:cubicBezTo>
                    <a:pt x="17" y="38"/>
                    <a:pt x="17" y="38"/>
                    <a:pt x="17" y="38"/>
                  </a:cubicBezTo>
                  <a:moveTo>
                    <a:pt x="11" y="0"/>
                  </a:moveTo>
                  <a:cubicBezTo>
                    <a:pt x="11" y="0"/>
                    <a:pt x="10" y="1"/>
                    <a:pt x="9" y="1"/>
                  </a:cubicBezTo>
                  <a:cubicBezTo>
                    <a:pt x="8" y="1"/>
                    <a:pt x="7" y="2"/>
                    <a:pt x="6" y="2"/>
                  </a:cubicBezTo>
                  <a:cubicBezTo>
                    <a:pt x="6" y="2"/>
                    <a:pt x="6" y="2"/>
                    <a:pt x="6" y="2"/>
                  </a:cubicBezTo>
                  <a:cubicBezTo>
                    <a:pt x="6" y="2"/>
                    <a:pt x="6" y="2"/>
                    <a:pt x="6" y="2"/>
                  </a:cubicBezTo>
                  <a:cubicBezTo>
                    <a:pt x="5" y="2"/>
                    <a:pt x="5" y="2"/>
                    <a:pt x="5" y="2"/>
                  </a:cubicBezTo>
                  <a:cubicBezTo>
                    <a:pt x="5" y="3"/>
                    <a:pt x="5" y="3"/>
                    <a:pt x="5" y="3"/>
                  </a:cubicBezTo>
                  <a:cubicBezTo>
                    <a:pt x="5" y="3"/>
                    <a:pt x="5" y="3"/>
                    <a:pt x="5" y="3"/>
                  </a:cubicBezTo>
                  <a:cubicBezTo>
                    <a:pt x="5" y="3"/>
                    <a:pt x="5" y="3"/>
                    <a:pt x="5" y="3"/>
                  </a:cubicBezTo>
                  <a:cubicBezTo>
                    <a:pt x="5" y="3"/>
                    <a:pt x="5" y="3"/>
                    <a:pt x="5" y="3"/>
                  </a:cubicBezTo>
                  <a:cubicBezTo>
                    <a:pt x="5" y="3"/>
                    <a:pt x="5" y="3"/>
                    <a:pt x="5" y="3"/>
                  </a:cubicBezTo>
                  <a:cubicBezTo>
                    <a:pt x="6" y="4"/>
                    <a:pt x="6" y="7"/>
                    <a:pt x="6" y="8"/>
                  </a:cubicBezTo>
                  <a:cubicBezTo>
                    <a:pt x="4" y="10"/>
                    <a:pt x="1" y="14"/>
                    <a:pt x="0" y="17"/>
                  </a:cubicBezTo>
                  <a:cubicBezTo>
                    <a:pt x="0" y="18"/>
                    <a:pt x="1" y="20"/>
                    <a:pt x="1" y="22"/>
                  </a:cubicBezTo>
                  <a:cubicBezTo>
                    <a:pt x="1" y="22"/>
                    <a:pt x="1" y="22"/>
                    <a:pt x="1" y="22"/>
                  </a:cubicBezTo>
                  <a:cubicBezTo>
                    <a:pt x="2" y="24"/>
                    <a:pt x="2" y="25"/>
                    <a:pt x="3" y="27"/>
                  </a:cubicBezTo>
                  <a:cubicBezTo>
                    <a:pt x="3" y="27"/>
                    <a:pt x="3" y="27"/>
                    <a:pt x="3" y="27"/>
                  </a:cubicBezTo>
                  <a:cubicBezTo>
                    <a:pt x="3" y="27"/>
                    <a:pt x="3" y="27"/>
                    <a:pt x="3" y="27"/>
                  </a:cubicBezTo>
                  <a:cubicBezTo>
                    <a:pt x="3" y="28"/>
                    <a:pt x="3" y="28"/>
                    <a:pt x="3" y="28"/>
                  </a:cubicBezTo>
                  <a:cubicBezTo>
                    <a:pt x="3" y="28"/>
                    <a:pt x="3" y="28"/>
                    <a:pt x="3" y="28"/>
                  </a:cubicBezTo>
                  <a:cubicBezTo>
                    <a:pt x="4" y="28"/>
                    <a:pt x="4" y="29"/>
                    <a:pt x="4" y="29"/>
                  </a:cubicBezTo>
                  <a:cubicBezTo>
                    <a:pt x="5" y="30"/>
                    <a:pt x="5" y="30"/>
                    <a:pt x="5" y="30"/>
                  </a:cubicBezTo>
                  <a:cubicBezTo>
                    <a:pt x="5" y="30"/>
                    <a:pt x="5" y="30"/>
                    <a:pt x="5" y="30"/>
                  </a:cubicBezTo>
                  <a:cubicBezTo>
                    <a:pt x="5" y="30"/>
                    <a:pt x="5" y="30"/>
                    <a:pt x="5" y="30"/>
                  </a:cubicBezTo>
                  <a:cubicBezTo>
                    <a:pt x="7" y="31"/>
                    <a:pt x="9" y="31"/>
                    <a:pt x="11" y="31"/>
                  </a:cubicBezTo>
                  <a:cubicBezTo>
                    <a:pt x="13" y="31"/>
                    <a:pt x="15" y="31"/>
                    <a:pt x="16" y="31"/>
                  </a:cubicBezTo>
                  <a:cubicBezTo>
                    <a:pt x="16" y="31"/>
                    <a:pt x="16" y="31"/>
                    <a:pt x="16" y="31"/>
                  </a:cubicBezTo>
                  <a:cubicBezTo>
                    <a:pt x="16" y="32"/>
                    <a:pt x="16" y="32"/>
                    <a:pt x="16" y="32"/>
                  </a:cubicBezTo>
                  <a:cubicBezTo>
                    <a:pt x="16" y="32"/>
                    <a:pt x="16" y="32"/>
                    <a:pt x="16" y="32"/>
                  </a:cubicBezTo>
                  <a:cubicBezTo>
                    <a:pt x="17" y="32"/>
                    <a:pt x="17" y="32"/>
                    <a:pt x="18" y="32"/>
                  </a:cubicBezTo>
                  <a:cubicBezTo>
                    <a:pt x="18" y="33"/>
                    <a:pt x="18" y="33"/>
                    <a:pt x="18" y="33"/>
                  </a:cubicBezTo>
                  <a:cubicBezTo>
                    <a:pt x="18" y="33"/>
                    <a:pt x="18" y="33"/>
                    <a:pt x="18" y="33"/>
                  </a:cubicBezTo>
                  <a:cubicBezTo>
                    <a:pt x="19" y="33"/>
                    <a:pt x="19" y="34"/>
                    <a:pt x="19" y="34"/>
                  </a:cubicBezTo>
                  <a:cubicBezTo>
                    <a:pt x="19" y="34"/>
                    <a:pt x="19" y="34"/>
                    <a:pt x="19" y="34"/>
                  </a:cubicBezTo>
                  <a:cubicBezTo>
                    <a:pt x="19" y="34"/>
                    <a:pt x="19" y="34"/>
                    <a:pt x="19" y="34"/>
                  </a:cubicBezTo>
                  <a:cubicBezTo>
                    <a:pt x="19" y="35"/>
                    <a:pt x="19" y="35"/>
                    <a:pt x="19" y="35"/>
                  </a:cubicBezTo>
                  <a:cubicBezTo>
                    <a:pt x="18" y="36"/>
                    <a:pt x="18" y="36"/>
                    <a:pt x="17" y="37"/>
                  </a:cubicBezTo>
                  <a:cubicBezTo>
                    <a:pt x="15" y="37"/>
                    <a:pt x="11" y="38"/>
                    <a:pt x="8" y="38"/>
                  </a:cubicBezTo>
                  <a:cubicBezTo>
                    <a:pt x="7" y="38"/>
                    <a:pt x="7" y="38"/>
                    <a:pt x="6" y="38"/>
                  </a:cubicBezTo>
                  <a:cubicBezTo>
                    <a:pt x="5" y="38"/>
                    <a:pt x="5" y="38"/>
                    <a:pt x="5" y="38"/>
                  </a:cubicBezTo>
                  <a:cubicBezTo>
                    <a:pt x="5" y="41"/>
                    <a:pt x="4" y="43"/>
                    <a:pt x="3" y="45"/>
                  </a:cubicBezTo>
                  <a:cubicBezTo>
                    <a:pt x="3" y="46"/>
                    <a:pt x="3" y="46"/>
                    <a:pt x="3" y="46"/>
                  </a:cubicBezTo>
                  <a:cubicBezTo>
                    <a:pt x="3" y="47"/>
                    <a:pt x="4" y="49"/>
                    <a:pt x="4" y="51"/>
                  </a:cubicBezTo>
                  <a:cubicBezTo>
                    <a:pt x="4" y="51"/>
                    <a:pt x="4" y="51"/>
                    <a:pt x="4" y="51"/>
                  </a:cubicBezTo>
                  <a:cubicBezTo>
                    <a:pt x="4" y="51"/>
                    <a:pt x="4" y="51"/>
                    <a:pt x="4" y="51"/>
                  </a:cubicBezTo>
                  <a:cubicBezTo>
                    <a:pt x="4" y="51"/>
                    <a:pt x="4" y="51"/>
                    <a:pt x="4" y="51"/>
                  </a:cubicBezTo>
                  <a:cubicBezTo>
                    <a:pt x="5" y="51"/>
                    <a:pt x="5" y="51"/>
                    <a:pt x="5" y="51"/>
                  </a:cubicBezTo>
                  <a:cubicBezTo>
                    <a:pt x="5" y="51"/>
                    <a:pt x="5" y="51"/>
                    <a:pt x="5" y="51"/>
                  </a:cubicBezTo>
                  <a:cubicBezTo>
                    <a:pt x="5" y="51"/>
                    <a:pt x="5" y="51"/>
                    <a:pt x="6" y="51"/>
                  </a:cubicBezTo>
                  <a:cubicBezTo>
                    <a:pt x="8" y="51"/>
                    <a:pt x="14" y="51"/>
                    <a:pt x="17" y="50"/>
                  </a:cubicBezTo>
                  <a:cubicBezTo>
                    <a:pt x="17" y="51"/>
                    <a:pt x="17" y="51"/>
                    <a:pt x="18" y="52"/>
                  </a:cubicBezTo>
                  <a:cubicBezTo>
                    <a:pt x="18" y="52"/>
                    <a:pt x="18" y="52"/>
                    <a:pt x="18" y="52"/>
                  </a:cubicBezTo>
                  <a:cubicBezTo>
                    <a:pt x="18" y="54"/>
                    <a:pt x="18" y="55"/>
                    <a:pt x="19" y="56"/>
                  </a:cubicBezTo>
                  <a:cubicBezTo>
                    <a:pt x="19" y="56"/>
                    <a:pt x="19" y="56"/>
                    <a:pt x="19" y="56"/>
                  </a:cubicBezTo>
                  <a:cubicBezTo>
                    <a:pt x="19" y="56"/>
                    <a:pt x="19" y="56"/>
                    <a:pt x="19" y="56"/>
                  </a:cubicBezTo>
                  <a:cubicBezTo>
                    <a:pt x="19" y="57"/>
                    <a:pt x="19" y="57"/>
                    <a:pt x="19" y="57"/>
                  </a:cubicBezTo>
                  <a:cubicBezTo>
                    <a:pt x="20" y="57"/>
                    <a:pt x="20" y="57"/>
                    <a:pt x="20" y="57"/>
                  </a:cubicBezTo>
                  <a:cubicBezTo>
                    <a:pt x="21" y="56"/>
                    <a:pt x="22" y="56"/>
                    <a:pt x="23" y="55"/>
                  </a:cubicBezTo>
                  <a:cubicBezTo>
                    <a:pt x="24" y="55"/>
                    <a:pt x="25" y="55"/>
                    <a:pt x="26" y="54"/>
                  </a:cubicBezTo>
                  <a:cubicBezTo>
                    <a:pt x="26" y="54"/>
                    <a:pt x="26" y="54"/>
                    <a:pt x="26" y="54"/>
                  </a:cubicBezTo>
                  <a:cubicBezTo>
                    <a:pt x="26" y="53"/>
                    <a:pt x="26" y="53"/>
                    <a:pt x="26" y="53"/>
                  </a:cubicBezTo>
                  <a:cubicBezTo>
                    <a:pt x="26" y="53"/>
                    <a:pt x="26" y="53"/>
                    <a:pt x="26" y="53"/>
                  </a:cubicBezTo>
                  <a:cubicBezTo>
                    <a:pt x="26" y="52"/>
                    <a:pt x="26" y="51"/>
                    <a:pt x="25" y="50"/>
                  </a:cubicBezTo>
                  <a:cubicBezTo>
                    <a:pt x="25" y="50"/>
                    <a:pt x="25" y="50"/>
                    <a:pt x="25" y="50"/>
                  </a:cubicBezTo>
                  <a:cubicBezTo>
                    <a:pt x="25" y="49"/>
                    <a:pt x="25" y="49"/>
                    <a:pt x="25" y="49"/>
                  </a:cubicBezTo>
                  <a:cubicBezTo>
                    <a:pt x="25" y="48"/>
                    <a:pt x="25" y="47"/>
                    <a:pt x="25" y="47"/>
                  </a:cubicBezTo>
                  <a:cubicBezTo>
                    <a:pt x="27" y="46"/>
                    <a:pt x="29" y="44"/>
                    <a:pt x="30" y="41"/>
                  </a:cubicBezTo>
                  <a:cubicBezTo>
                    <a:pt x="30" y="41"/>
                    <a:pt x="30" y="41"/>
                    <a:pt x="30" y="41"/>
                  </a:cubicBezTo>
                  <a:cubicBezTo>
                    <a:pt x="30" y="41"/>
                    <a:pt x="30" y="41"/>
                    <a:pt x="30" y="41"/>
                  </a:cubicBezTo>
                  <a:cubicBezTo>
                    <a:pt x="30" y="41"/>
                    <a:pt x="31" y="38"/>
                    <a:pt x="30" y="32"/>
                  </a:cubicBezTo>
                  <a:cubicBezTo>
                    <a:pt x="30" y="32"/>
                    <a:pt x="30" y="32"/>
                    <a:pt x="30" y="32"/>
                  </a:cubicBezTo>
                  <a:cubicBezTo>
                    <a:pt x="29" y="30"/>
                    <a:pt x="29" y="29"/>
                    <a:pt x="28" y="28"/>
                  </a:cubicBezTo>
                  <a:cubicBezTo>
                    <a:pt x="27" y="23"/>
                    <a:pt x="24" y="22"/>
                    <a:pt x="20" y="21"/>
                  </a:cubicBezTo>
                  <a:cubicBezTo>
                    <a:pt x="19" y="21"/>
                    <a:pt x="18" y="21"/>
                    <a:pt x="17" y="21"/>
                  </a:cubicBezTo>
                  <a:cubicBezTo>
                    <a:pt x="16" y="21"/>
                    <a:pt x="16" y="21"/>
                    <a:pt x="15" y="21"/>
                  </a:cubicBezTo>
                  <a:cubicBezTo>
                    <a:pt x="14" y="21"/>
                    <a:pt x="14" y="21"/>
                    <a:pt x="13" y="21"/>
                  </a:cubicBezTo>
                  <a:cubicBezTo>
                    <a:pt x="13" y="21"/>
                    <a:pt x="12" y="21"/>
                    <a:pt x="12" y="21"/>
                  </a:cubicBezTo>
                  <a:cubicBezTo>
                    <a:pt x="11" y="21"/>
                    <a:pt x="11" y="21"/>
                    <a:pt x="11" y="21"/>
                  </a:cubicBezTo>
                  <a:cubicBezTo>
                    <a:pt x="11" y="21"/>
                    <a:pt x="11" y="21"/>
                    <a:pt x="11" y="21"/>
                  </a:cubicBezTo>
                  <a:cubicBezTo>
                    <a:pt x="11" y="20"/>
                    <a:pt x="10" y="20"/>
                    <a:pt x="10" y="19"/>
                  </a:cubicBezTo>
                  <a:cubicBezTo>
                    <a:pt x="11" y="18"/>
                    <a:pt x="11" y="18"/>
                    <a:pt x="11" y="18"/>
                  </a:cubicBezTo>
                  <a:cubicBezTo>
                    <a:pt x="11" y="18"/>
                    <a:pt x="13" y="17"/>
                    <a:pt x="17" y="17"/>
                  </a:cubicBezTo>
                  <a:cubicBezTo>
                    <a:pt x="19" y="17"/>
                    <a:pt x="20" y="17"/>
                    <a:pt x="23" y="17"/>
                  </a:cubicBezTo>
                  <a:cubicBezTo>
                    <a:pt x="23" y="17"/>
                    <a:pt x="23" y="17"/>
                    <a:pt x="23" y="17"/>
                  </a:cubicBezTo>
                  <a:cubicBezTo>
                    <a:pt x="23" y="17"/>
                    <a:pt x="23" y="17"/>
                    <a:pt x="23" y="17"/>
                  </a:cubicBezTo>
                  <a:cubicBezTo>
                    <a:pt x="23" y="17"/>
                    <a:pt x="23" y="17"/>
                    <a:pt x="23" y="17"/>
                  </a:cubicBezTo>
                  <a:cubicBezTo>
                    <a:pt x="23" y="18"/>
                    <a:pt x="23" y="18"/>
                    <a:pt x="23" y="18"/>
                  </a:cubicBezTo>
                  <a:cubicBezTo>
                    <a:pt x="24" y="17"/>
                    <a:pt x="24" y="17"/>
                    <a:pt x="24" y="17"/>
                  </a:cubicBezTo>
                  <a:cubicBezTo>
                    <a:pt x="25" y="15"/>
                    <a:pt x="25" y="13"/>
                    <a:pt x="26" y="12"/>
                  </a:cubicBezTo>
                  <a:cubicBezTo>
                    <a:pt x="26" y="11"/>
                    <a:pt x="26" y="11"/>
                    <a:pt x="26" y="11"/>
                  </a:cubicBezTo>
                  <a:cubicBezTo>
                    <a:pt x="26" y="11"/>
                    <a:pt x="26" y="11"/>
                    <a:pt x="26" y="11"/>
                  </a:cubicBezTo>
                  <a:cubicBezTo>
                    <a:pt x="25" y="7"/>
                    <a:pt x="25" y="7"/>
                    <a:pt x="25" y="7"/>
                  </a:cubicBezTo>
                  <a:cubicBezTo>
                    <a:pt x="24" y="6"/>
                    <a:pt x="24" y="6"/>
                    <a:pt x="24" y="6"/>
                  </a:cubicBezTo>
                  <a:cubicBezTo>
                    <a:pt x="24" y="7"/>
                    <a:pt x="24" y="7"/>
                    <a:pt x="24" y="7"/>
                  </a:cubicBezTo>
                  <a:cubicBezTo>
                    <a:pt x="24" y="7"/>
                    <a:pt x="24" y="7"/>
                    <a:pt x="24" y="7"/>
                  </a:cubicBezTo>
                  <a:cubicBezTo>
                    <a:pt x="23" y="6"/>
                    <a:pt x="21" y="6"/>
                    <a:pt x="19" y="6"/>
                  </a:cubicBezTo>
                  <a:cubicBezTo>
                    <a:pt x="17" y="6"/>
                    <a:pt x="15" y="6"/>
                    <a:pt x="13" y="7"/>
                  </a:cubicBezTo>
                  <a:cubicBezTo>
                    <a:pt x="13" y="5"/>
                    <a:pt x="13" y="3"/>
                    <a:pt x="12" y="1"/>
                  </a:cubicBezTo>
                  <a:cubicBezTo>
                    <a:pt x="12" y="1"/>
                    <a:pt x="12" y="1"/>
                    <a:pt x="12" y="1"/>
                  </a:cubicBezTo>
                  <a:cubicBezTo>
                    <a:pt x="12" y="1"/>
                    <a:pt x="12" y="1"/>
                    <a:pt x="12" y="1"/>
                  </a:cubicBezTo>
                  <a:cubicBezTo>
                    <a:pt x="11" y="0"/>
                    <a:pt x="11" y="0"/>
                    <a:pt x="1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3" name="Freeform 29"/>
            <p:cNvSpPr>
              <a:spLocks noEditPoints="1"/>
            </p:cNvSpPr>
            <p:nvPr/>
          </p:nvSpPr>
          <p:spPr bwMode="auto">
            <a:xfrm>
              <a:off x="3427" y="1891"/>
              <a:ext cx="100" cy="62"/>
            </a:xfrm>
            <a:custGeom>
              <a:avLst/>
              <a:gdLst>
                <a:gd name="T0" fmla="*/ 32 w 42"/>
                <a:gd name="T1" fmla="*/ 4 h 26"/>
                <a:gd name="T2" fmla="*/ 31 w 42"/>
                <a:gd name="T3" fmla="*/ 3 h 26"/>
                <a:gd name="T4" fmla="*/ 41 w 42"/>
                <a:gd name="T5" fmla="*/ 1 h 26"/>
                <a:gd name="T6" fmla="*/ 39 w 42"/>
                <a:gd name="T7" fmla="*/ 11 h 26"/>
                <a:gd name="T8" fmla="*/ 38 w 42"/>
                <a:gd name="T9" fmla="*/ 10 h 26"/>
                <a:gd name="T10" fmla="*/ 39 w 42"/>
                <a:gd name="T11" fmla="*/ 6 h 26"/>
                <a:gd name="T12" fmla="*/ 38 w 42"/>
                <a:gd name="T13" fmla="*/ 5 h 26"/>
                <a:gd name="T14" fmla="*/ 38 w 42"/>
                <a:gd name="T15" fmla="*/ 5 h 26"/>
                <a:gd name="T16" fmla="*/ 27 w 42"/>
                <a:gd name="T17" fmla="*/ 19 h 26"/>
                <a:gd name="T18" fmla="*/ 25 w 42"/>
                <a:gd name="T19" fmla="*/ 20 h 26"/>
                <a:gd name="T20" fmla="*/ 25 w 42"/>
                <a:gd name="T21" fmla="*/ 20 h 26"/>
                <a:gd name="T22" fmla="*/ 23 w 42"/>
                <a:gd name="T23" fmla="*/ 19 h 26"/>
                <a:gd name="T24" fmla="*/ 12 w 42"/>
                <a:gd name="T25" fmla="*/ 13 h 26"/>
                <a:gd name="T26" fmla="*/ 12 w 42"/>
                <a:gd name="T27" fmla="*/ 14 h 26"/>
                <a:gd name="T28" fmla="*/ 1 w 42"/>
                <a:gd name="T29" fmla="*/ 24 h 26"/>
                <a:gd name="T30" fmla="*/ 1 w 42"/>
                <a:gd name="T31" fmla="*/ 24 h 26"/>
                <a:gd name="T32" fmla="*/ 1 w 42"/>
                <a:gd name="T33" fmla="*/ 23 h 26"/>
                <a:gd name="T34" fmla="*/ 11 w 42"/>
                <a:gd name="T35" fmla="*/ 12 h 26"/>
                <a:gd name="T36" fmla="*/ 12 w 42"/>
                <a:gd name="T37" fmla="*/ 12 h 26"/>
                <a:gd name="T38" fmla="*/ 14 w 42"/>
                <a:gd name="T39" fmla="*/ 12 h 26"/>
                <a:gd name="T40" fmla="*/ 20 w 42"/>
                <a:gd name="T41" fmla="*/ 15 h 26"/>
                <a:gd name="T42" fmla="*/ 25 w 42"/>
                <a:gd name="T43" fmla="*/ 18 h 26"/>
                <a:gd name="T44" fmla="*/ 25 w 42"/>
                <a:gd name="T45" fmla="*/ 17 h 26"/>
                <a:gd name="T46" fmla="*/ 36 w 42"/>
                <a:gd name="T47" fmla="*/ 5 h 26"/>
                <a:gd name="T48" fmla="*/ 37 w 42"/>
                <a:gd name="T49" fmla="*/ 4 h 26"/>
                <a:gd name="T50" fmla="*/ 36 w 42"/>
                <a:gd name="T51" fmla="*/ 4 h 26"/>
                <a:gd name="T52" fmla="*/ 32 w 42"/>
                <a:gd name="T53" fmla="*/ 4 h 26"/>
                <a:gd name="T54" fmla="*/ 41 w 42"/>
                <a:gd name="T55" fmla="*/ 0 h 26"/>
                <a:gd name="T56" fmla="*/ 30 w 42"/>
                <a:gd name="T57" fmla="*/ 2 h 26"/>
                <a:gd name="T58" fmla="*/ 29 w 42"/>
                <a:gd name="T59" fmla="*/ 3 h 26"/>
                <a:gd name="T60" fmla="*/ 29 w 42"/>
                <a:gd name="T61" fmla="*/ 3 h 26"/>
                <a:gd name="T62" fmla="*/ 31 w 42"/>
                <a:gd name="T63" fmla="*/ 5 h 26"/>
                <a:gd name="T64" fmla="*/ 32 w 42"/>
                <a:gd name="T65" fmla="*/ 5 h 26"/>
                <a:gd name="T66" fmla="*/ 35 w 42"/>
                <a:gd name="T67" fmla="*/ 5 h 26"/>
                <a:gd name="T68" fmla="*/ 25 w 42"/>
                <a:gd name="T69" fmla="*/ 16 h 26"/>
                <a:gd name="T70" fmla="*/ 21 w 42"/>
                <a:gd name="T71" fmla="*/ 14 h 26"/>
                <a:gd name="T72" fmla="*/ 14 w 42"/>
                <a:gd name="T73" fmla="*/ 11 h 26"/>
                <a:gd name="T74" fmla="*/ 12 w 42"/>
                <a:gd name="T75" fmla="*/ 11 h 26"/>
                <a:gd name="T76" fmla="*/ 10 w 42"/>
                <a:gd name="T77" fmla="*/ 12 h 26"/>
                <a:gd name="T78" fmla="*/ 0 w 42"/>
                <a:gd name="T79" fmla="*/ 22 h 26"/>
                <a:gd name="T80" fmla="*/ 0 w 42"/>
                <a:gd name="T81" fmla="*/ 23 h 26"/>
                <a:gd name="T82" fmla="*/ 0 w 42"/>
                <a:gd name="T83" fmla="*/ 24 h 26"/>
                <a:gd name="T84" fmla="*/ 0 w 42"/>
                <a:gd name="T85" fmla="*/ 25 h 26"/>
                <a:gd name="T86" fmla="*/ 1 w 42"/>
                <a:gd name="T87" fmla="*/ 26 h 26"/>
                <a:gd name="T88" fmla="*/ 1 w 42"/>
                <a:gd name="T89" fmla="*/ 26 h 26"/>
                <a:gd name="T90" fmla="*/ 1 w 42"/>
                <a:gd name="T91" fmla="*/ 26 h 26"/>
                <a:gd name="T92" fmla="*/ 12 w 42"/>
                <a:gd name="T93" fmla="*/ 15 h 26"/>
                <a:gd name="T94" fmla="*/ 23 w 42"/>
                <a:gd name="T95" fmla="*/ 20 h 26"/>
                <a:gd name="T96" fmla="*/ 25 w 42"/>
                <a:gd name="T97" fmla="*/ 21 h 26"/>
                <a:gd name="T98" fmla="*/ 25 w 42"/>
                <a:gd name="T99" fmla="*/ 21 h 26"/>
                <a:gd name="T100" fmla="*/ 27 w 42"/>
                <a:gd name="T101" fmla="*/ 19 h 26"/>
                <a:gd name="T102" fmla="*/ 37 w 42"/>
                <a:gd name="T103" fmla="*/ 7 h 26"/>
                <a:gd name="T104" fmla="*/ 37 w 42"/>
                <a:gd name="T105" fmla="*/ 10 h 26"/>
                <a:gd name="T106" fmla="*/ 37 w 42"/>
                <a:gd name="T107" fmla="*/ 11 h 26"/>
                <a:gd name="T108" fmla="*/ 40 w 42"/>
                <a:gd name="T109" fmla="*/ 12 h 26"/>
                <a:gd name="T110" fmla="*/ 40 w 42"/>
                <a:gd name="T111" fmla="*/ 12 h 26"/>
                <a:gd name="T112" fmla="*/ 40 w 42"/>
                <a:gd name="T113" fmla="*/ 12 h 26"/>
                <a:gd name="T114" fmla="*/ 42 w 42"/>
                <a:gd name="T115" fmla="*/ 1 h 26"/>
                <a:gd name="T116" fmla="*/ 42 w 42"/>
                <a:gd name="T117" fmla="*/ 0 h 26"/>
                <a:gd name="T118" fmla="*/ 41 w 42"/>
                <a:gd name="T11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2" h="26">
                  <a:moveTo>
                    <a:pt x="32" y="4"/>
                  </a:moveTo>
                  <a:cubicBezTo>
                    <a:pt x="32" y="4"/>
                    <a:pt x="31" y="4"/>
                    <a:pt x="31" y="3"/>
                  </a:cubicBezTo>
                  <a:cubicBezTo>
                    <a:pt x="34" y="2"/>
                    <a:pt x="39" y="2"/>
                    <a:pt x="41" y="1"/>
                  </a:cubicBezTo>
                  <a:cubicBezTo>
                    <a:pt x="41" y="3"/>
                    <a:pt x="40" y="8"/>
                    <a:pt x="39" y="11"/>
                  </a:cubicBezTo>
                  <a:cubicBezTo>
                    <a:pt x="39" y="11"/>
                    <a:pt x="39" y="10"/>
                    <a:pt x="38" y="10"/>
                  </a:cubicBezTo>
                  <a:cubicBezTo>
                    <a:pt x="39" y="6"/>
                    <a:pt x="39" y="6"/>
                    <a:pt x="39" y="6"/>
                  </a:cubicBezTo>
                  <a:cubicBezTo>
                    <a:pt x="38" y="5"/>
                    <a:pt x="38" y="5"/>
                    <a:pt x="38" y="5"/>
                  </a:cubicBezTo>
                  <a:cubicBezTo>
                    <a:pt x="38" y="5"/>
                    <a:pt x="38" y="5"/>
                    <a:pt x="38" y="5"/>
                  </a:cubicBezTo>
                  <a:cubicBezTo>
                    <a:pt x="38" y="5"/>
                    <a:pt x="31" y="14"/>
                    <a:pt x="27" y="19"/>
                  </a:cubicBezTo>
                  <a:cubicBezTo>
                    <a:pt x="26" y="19"/>
                    <a:pt x="26" y="20"/>
                    <a:pt x="25" y="20"/>
                  </a:cubicBezTo>
                  <a:cubicBezTo>
                    <a:pt x="25" y="20"/>
                    <a:pt x="25" y="20"/>
                    <a:pt x="25" y="20"/>
                  </a:cubicBezTo>
                  <a:cubicBezTo>
                    <a:pt x="24" y="20"/>
                    <a:pt x="24" y="19"/>
                    <a:pt x="23" y="19"/>
                  </a:cubicBezTo>
                  <a:cubicBezTo>
                    <a:pt x="12" y="13"/>
                    <a:pt x="12" y="13"/>
                    <a:pt x="12" y="13"/>
                  </a:cubicBezTo>
                  <a:cubicBezTo>
                    <a:pt x="12" y="14"/>
                    <a:pt x="12" y="14"/>
                    <a:pt x="12" y="14"/>
                  </a:cubicBezTo>
                  <a:cubicBezTo>
                    <a:pt x="1" y="24"/>
                    <a:pt x="1" y="24"/>
                    <a:pt x="1" y="24"/>
                  </a:cubicBezTo>
                  <a:cubicBezTo>
                    <a:pt x="1" y="24"/>
                    <a:pt x="1" y="24"/>
                    <a:pt x="1" y="24"/>
                  </a:cubicBezTo>
                  <a:cubicBezTo>
                    <a:pt x="1" y="23"/>
                    <a:pt x="1" y="23"/>
                    <a:pt x="1" y="23"/>
                  </a:cubicBezTo>
                  <a:cubicBezTo>
                    <a:pt x="11" y="12"/>
                    <a:pt x="11" y="12"/>
                    <a:pt x="11" y="12"/>
                  </a:cubicBezTo>
                  <a:cubicBezTo>
                    <a:pt x="11" y="12"/>
                    <a:pt x="12" y="12"/>
                    <a:pt x="12" y="12"/>
                  </a:cubicBezTo>
                  <a:cubicBezTo>
                    <a:pt x="13" y="12"/>
                    <a:pt x="13" y="12"/>
                    <a:pt x="14" y="12"/>
                  </a:cubicBezTo>
                  <a:cubicBezTo>
                    <a:pt x="15" y="13"/>
                    <a:pt x="18" y="14"/>
                    <a:pt x="20" y="15"/>
                  </a:cubicBezTo>
                  <a:cubicBezTo>
                    <a:pt x="22" y="16"/>
                    <a:pt x="24" y="17"/>
                    <a:pt x="25" y="18"/>
                  </a:cubicBezTo>
                  <a:cubicBezTo>
                    <a:pt x="25" y="17"/>
                    <a:pt x="25" y="17"/>
                    <a:pt x="25" y="17"/>
                  </a:cubicBezTo>
                  <a:cubicBezTo>
                    <a:pt x="29" y="12"/>
                    <a:pt x="36" y="5"/>
                    <a:pt x="36" y="5"/>
                  </a:cubicBezTo>
                  <a:cubicBezTo>
                    <a:pt x="37" y="4"/>
                    <a:pt x="37" y="4"/>
                    <a:pt x="37" y="4"/>
                  </a:cubicBezTo>
                  <a:cubicBezTo>
                    <a:pt x="36" y="4"/>
                    <a:pt x="36" y="4"/>
                    <a:pt x="36" y="4"/>
                  </a:cubicBezTo>
                  <a:cubicBezTo>
                    <a:pt x="32" y="4"/>
                    <a:pt x="32" y="4"/>
                    <a:pt x="32" y="4"/>
                  </a:cubicBezTo>
                  <a:moveTo>
                    <a:pt x="41" y="0"/>
                  </a:moveTo>
                  <a:cubicBezTo>
                    <a:pt x="41" y="0"/>
                    <a:pt x="34" y="1"/>
                    <a:pt x="30" y="2"/>
                  </a:cubicBezTo>
                  <a:cubicBezTo>
                    <a:pt x="29" y="3"/>
                    <a:pt x="29" y="3"/>
                    <a:pt x="29" y="3"/>
                  </a:cubicBezTo>
                  <a:cubicBezTo>
                    <a:pt x="29" y="3"/>
                    <a:pt x="29" y="3"/>
                    <a:pt x="29" y="3"/>
                  </a:cubicBezTo>
                  <a:cubicBezTo>
                    <a:pt x="30" y="4"/>
                    <a:pt x="31" y="5"/>
                    <a:pt x="31" y="5"/>
                  </a:cubicBezTo>
                  <a:cubicBezTo>
                    <a:pt x="32" y="5"/>
                    <a:pt x="32" y="5"/>
                    <a:pt x="32" y="5"/>
                  </a:cubicBezTo>
                  <a:cubicBezTo>
                    <a:pt x="35" y="5"/>
                    <a:pt x="35" y="5"/>
                    <a:pt x="35" y="5"/>
                  </a:cubicBezTo>
                  <a:cubicBezTo>
                    <a:pt x="33" y="7"/>
                    <a:pt x="28" y="12"/>
                    <a:pt x="25" y="16"/>
                  </a:cubicBezTo>
                  <a:cubicBezTo>
                    <a:pt x="24" y="16"/>
                    <a:pt x="22" y="15"/>
                    <a:pt x="21" y="14"/>
                  </a:cubicBezTo>
                  <a:cubicBezTo>
                    <a:pt x="18" y="13"/>
                    <a:pt x="16" y="12"/>
                    <a:pt x="14" y="11"/>
                  </a:cubicBezTo>
                  <a:cubicBezTo>
                    <a:pt x="14" y="11"/>
                    <a:pt x="13" y="11"/>
                    <a:pt x="12" y="11"/>
                  </a:cubicBezTo>
                  <a:cubicBezTo>
                    <a:pt x="11" y="11"/>
                    <a:pt x="10" y="11"/>
                    <a:pt x="10" y="12"/>
                  </a:cubicBezTo>
                  <a:cubicBezTo>
                    <a:pt x="0" y="22"/>
                    <a:pt x="0" y="22"/>
                    <a:pt x="0" y="22"/>
                  </a:cubicBezTo>
                  <a:cubicBezTo>
                    <a:pt x="0" y="23"/>
                    <a:pt x="0" y="23"/>
                    <a:pt x="0" y="23"/>
                  </a:cubicBezTo>
                  <a:cubicBezTo>
                    <a:pt x="0" y="23"/>
                    <a:pt x="0" y="24"/>
                    <a:pt x="0" y="24"/>
                  </a:cubicBezTo>
                  <a:cubicBezTo>
                    <a:pt x="0" y="25"/>
                    <a:pt x="0" y="25"/>
                    <a:pt x="0" y="25"/>
                  </a:cubicBezTo>
                  <a:cubicBezTo>
                    <a:pt x="1" y="26"/>
                    <a:pt x="1" y="26"/>
                    <a:pt x="1" y="26"/>
                  </a:cubicBezTo>
                  <a:cubicBezTo>
                    <a:pt x="1" y="26"/>
                    <a:pt x="1" y="26"/>
                    <a:pt x="1" y="26"/>
                  </a:cubicBezTo>
                  <a:cubicBezTo>
                    <a:pt x="1" y="26"/>
                    <a:pt x="1" y="26"/>
                    <a:pt x="1" y="26"/>
                  </a:cubicBezTo>
                  <a:cubicBezTo>
                    <a:pt x="12" y="15"/>
                    <a:pt x="12" y="15"/>
                    <a:pt x="12" y="15"/>
                  </a:cubicBezTo>
                  <a:cubicBezTo>
                    <a:pt x="23" y="20"/>
                    <a:pt x="23" y="20"/>
                    <a:pt x="23" y="20"/>
                  </a:cubicBezTo>
                  <a:cubicBezTo>
                    <a:pt x="23" y="20"/>
                    <a:pt x="24" y="21"/>
                    <a:pt x="25" y="21"/>
                  </a:cubicBezTo>
                  <a:cubicBezTo>
                    <a:pt x="25" y="21"/>
                    <a:pt x="25" y="21"/>
                    <a:pt x="25" y="21"/>
                  </a:cubicBezTo>
                  <a:cubicBezTo>
                    <a:pt x="26" y="21"/>
                    <a:pt x="27" y="20"/>
                    <a:pt x="27" y="19"/>
                  </a:cubicBezTo>
                  <a:cubicBezTo>
                    <a:pt x="31" y="16"/>
                    <a:pt x="35" y="10"/>
                    <a:pt x="37" y="7"/>
                  </a:cubicBezTo>
                  <a:cubicBezTo>
                    <a:pt x="37" y="10"/>
                    <a:pt x="37" y="10"/>
                    <a:pt x="37" y="10"/>
                  </a:cubicBezTo>
                  <a:cubicBezTo>
                    <a:pt x="37" y="11"/>
                    <a:pt x="37" y="11"/>
                    <a:pt x="37" y="11"/>
                  </a:cubicBezTo>
                  <a:cubicBezTo>
                    <a:pt x="37" y="11"/>
                    <a:pt x="39" y="12"/>
                    <a:pt x="40" y="12"/>
                  </a:cubicBezTo>
                  <a:cubicBezTo>
                    <a:pt x="40" y="12"/>
                    <a:pt x="40" y="12"/>
                    <a:pt x="40" y="12"/>
                  </a:cubicBezTo>
                  <a:cubicBezTo>
                    <a:pt x="40" y="12"/>
                    <a:pt x="40" y="12"/>
                    <a:pt x="40" y="12"/>
                  </a:cubicBezTo>
                  <a:cubicBezTo>
                    <a:pt x="41" y="9"/>
                    <a:pt x="42" y="1"/>
                    <a:pt x="42" y="1"/>
                  </a:cubicBezTo>
                  <a:cubicBezTo>
                    <a:pt x="42" y="0"/>
                    <a:pt x="42" y="0"/>
                    <a:pt x="42" y="0"/>
                  </a:cubicBezTo>
                  <a:cubicBezTo>
                    <a:pt x="41" y="0"/>
                    <a:pt x="41" y="0"/>
                    <a:pt x="4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4" name="Freeform 30"/>
            <p:cNvSpPr>
              <a:spLocks noEditPoints="1"/>
            </p:cNvSpPr>
            <p:nvPr/>
          </p:nvSpPr>
          <p:spPr bwMode="auto">
            <a:xfrm>
              <a:off x="3411" y="1889"/>
              <a:ext cx="119" cy="95"/>
            </a:xfrm>
            <a:custGeom>
              <a:avLst/>
              <a:gdLst>
                <a:gd name="T0" fmla="*/ 31 w 50"/>
                <a:gd name="T1" fmla="*/ 34 h 40"/>
                <a:gd name="T2" fmla="*/ 22 w 50"/>
                <a:gd name="T3" fmla="*/ 34 h 40"/>
                <a:gd name="T4" fmla="*/ 15 w 50"/>
                <a:gd name="T5" fmla="*/ 34 h 40"/>
                <a:gd name="T6" fmla="*/ 33 w 50"/>
                <a:gd name="T7" fmla="*/ 30 h 40"/>
                <a:gd name="T8" fmla="*/ 29 w 50"/>
                <a:gd name="T9" fmla="*/ 34 h 40"/>
                <a:gd name="T10" fmla="*/ 42 w 50"/>
                <a:gd name="T11" fmla="*/ 30 h 40"/>
                <a:gd name="T12" fmla="*/ 19 w 50"/>
                <a:gd name="T13" fmla="*/ 32 h 40"/>
                <a:gd name="T14" fmla="*/ 20 w 50"/>
                <a:gd name="T15" fmla="*/ 34 h 40"/>
                <a:gd name="T16" fmla="*/ 10 w 50"/>
                <a:gd name="T17" fmla="*/ 32 h 40"/>
                <a:gd name="T18" fmla="*/ 15 w 50"/>
                <a:gd name="T19" fmla="*/ 31 h 40"/>
                <a:gd name="T20" fmla="*/ 28 w 50"/>
                <a:gd name="T21" fmla="*/ 29 h 40"/>
                <a:gd name="T22" fmla="*/ 28 w 50"/>
                <a:gd name="T23" fmla="*/ 32 h 40"/>
                <a:gd name="T24" fmla="*/ 24 w 50"/>
                <a:gd name="T25" fmla="*/ 26 h 40"/>
                <a:gd name="T26" fmla="*/ 38 w 50"/>
                <a:gd name="T27" fmla="*/ 32 h 40"/>
                <a:gd name="T28" fmla="*/ 42 w 50"/>
                <a:gd name="T29" fmla="*/ 29 h 40"/>
                <a:gd name="T30" fmla="*/ 28 w 50"/>
                <a:gd name="T31" fmla="*/ 28 h 40"/>
                <a:gd name="T32" fmla="*/ 33 w 50"/>
                <a:gd name="T33" fmla="*/ 25 h 40"/>
                <a:gd name="T34" fmla="*/ 10 w 50"/>
                <a:gd name="T35" fmla="*/ 30 h 40"/>
                <a:gd name="T36" fmla="*/ 15 w 50"/>
                <a:gd name="T37" fmla="*/ 28 h 40"/>
                <a:gd name="T38" fmla="*/ 19 w 50"/>
                <a:gd name="T39" fmla="*/ 25 h 40"/>
                <a:gd name="T40" fmla="*/ 19 w 50"/>
                <a:gd name="T41" fmla="*/ 28 h 40"/>
                <a:gd name="T42" fmla="*/ 42 w 50"/>
                <a:gd name="T43" fmla="*/ 22 h 40"/>
                <a:gd name="T44" fmla="*/ 38 w 50"/>
                <a:gd name="T45" fmla="*/ 28 h 40"/>
                <a:gd name="T46" fmla="*/ 20 w 50"/>
                <a:gd name="T47" fmla="*/ 20 h 40"/>
                <a:gd name="T48" fmla="*/ 37 w 50"/>
                <a:gd name="T49" fmla="*/ 22 h 40"/>
                <a:gd name="T50" fmla="*/ 41 w 50"/>
                <a:gd name="T51" fmla="*/ 21 h 40"/>
                <a:gd name="T52" fmla="*/ 3 w 50"/>
                <a:gd name="T53" fmla="*/ 9 h 40"/>
                <a:gd name="T54" fmla="*/ 3 w 50"/>
                <a:gd name="T55" fmla="*/ 10 h 40"/>
                <a:gd name="T56" fmla="*/ 2 w 50"/>
                <a:gd name="T57" fmla="*/ 15 h 40"/>
                <a:gd name="T58" fmla="*/ 2 w 50"/>
                <a:gd name="T59" fmla="*/ 19 h 40"/>
                <a:gd name="T60" fmla="*/ 2 w 50"/>
                <a:gd name="T61" fmla="*/ 24 h 40"/>
                <a:gd name="T62" fmla="*/ 3 w 50"/>
                <a:gd name="T63" fmla="*/ 29 h 40"/>
                <a:gd name="T64" fmla="*/ 3 w 50"/>
                <a:gd name="T65" fmla="*/ 30 h 40"/>
                <a:gd name="T66" fmla="*/ 0 w 50"/>
                <a:gd name="T67" fmla="*/ 35 h 40"/>
                <a:gd name="T68" fmla="*/ 4 w 50"/>
                <a:gd name="T69" fmla="*/ 39 h 40"/>
                <a:gd name="T70" fmla="*/ 49 w 50"/>
                <a:gd name="T71" fmla="*/ 34 h 40"/>
                <a:gd name="T72" fmla="*/ 43 w 50"/>
                <a:gd name="T73" fmla="*/ 16 h 40"/>
                <a:gd name="T74" fmla="*/ 36 w 50"/>
                <a:gd name="T75" fmla="*/ 22 h 40"/>
                <a:gd name="T76" fmla="*/ 37 w 50"/>
                <a:gd name="T77" fmla="*/ 33 h 40"/>
                <a:gd name="T78" fmla="*/ 34 w 50"/>
                <a:gd name="T79" fmla="*/ 24 h 40"/>
                <a:gd name="T80" fmla="*/ 29 w 50"/>
                <a:gd name="T81" fmla="*/ 24 h 40"/>
                <a:gd name="T82" fmla="*/ 27 w 50"/>
                <a:gd name="T83" fmla="*/ 33 h 40"/>
                <a:gd name="T84" fmla="*/ 25 w 50"/>
                <a:gd name="T85" fmla="*/ 25 h 40"/>
                <a:gd name="T86" fmla="*/ 23 w 50"/>
                <a:gd name="T87" fmla="*/ 21 h 40"/>
                <a:gd name="T88" fmla="*/ 18 w 50"/>
                <a:gd name="T89" fmla="*/ 22 h 40"/>
                <a:gd name="T90" fmla="*/ 16 w 50"/>
                <a:gd name="T91" fmla="*/ 34 h 40"/>
                <a:gd name="T92" fmla="*/ 14 w 50"/>
                <a:gd name="T93" fmla="*/ 24 h 40"/>
                <a:gd name="T94" fmla="*/ 9 w 50"/>
                <a:gd name="T95"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0" h="40">
                  <a:moveTo>
                    <a:pt x="31" y="34"/>
                  </a:moveTo>
                  <a:cubicBezTo>
                    <a:pt x="33" y="33"/>
                    <a:pt x="33" y="33"/>
                    <a:pt x="33" y="33"/>
                  </a:cubicBezTo>
                  <a:cubicBezTo>
                    <a:pt x="33" y="34"/>
                    <a:pt x="33" y="34"/>
                    <a:pt x="33" y="34"/>
                  </a:cubicBezTo>
                  <a:cubicBezTo>
                    <a:pt x="31" y="34"/>
                    <a:pt x="31" y="34"/>
                    <a:pt x="31" y="34"/>
                  </a:cubicBezTo>
                  <a:moveTo>
                    <a:pt x="22" y="34"/>
                  </a:moveTo>
                  <a:cubicBezTo>
                    <a:pt x="23" y="34"/>
                    <a:pt x="23" y="33"/>
                    <a:pt x="24" y="33"/>
                  </a:cubicBezTo>
                  <a:cubicBezTo>
                    <a:pt x="24" y="33"/>
                    <a:pt x="24" y="34"/>
                    <a:pt x="24" y="34"/>
                  </a:cubicBezTo>
                  <a:cubicBezTo>
                    <a:pt x="22" y="34"/>
                    <a:pt x="22" y="34"/>
                    <a:pt x="22" y="34"/>
                  </a:cubicBezTo>
                  <a:moveTo>
                    <a:pt x="11" y="34"/>
                  </a:moveTo>
                  <a:cubicBezTo>
                    <a:pt x="12" y="34"/>
                    <a:pt x="12" y="33"/>
                    <a:pt x="13" y="33"/>
                  </a:cubicBezTo>
                  <a:cubicBezTo>
                    <a:pt x="13" y="33"/>
                    <a:pt x="14" y="33"/>
                    <a:pt x="15" y="32"/>
                  </a:cubicBezTo>
                  <a:cubicBezTo>
                    <a:pt x="15" y="33"/>
                    <a:pt x="15" y="33"/>
                    <a:pt x="15" y="34"/>
                  </a:cubicBezTo>
                  <a:cubicBezTo>
                    <a:pt x="11" y="34"/>
                    <a:pt x="11" y="34"/>
                    <a:pt x="11" y="34"/>
                  </a:cubicBezTo>
                  <a:moveTo>
                    <a:pt x="29" y="34"/>
                  </a:moveTo>
                  <a:cubicBezTo>
                    <a:pt x="29" y="33"/>
                    <a:pt x="29" y="33"/>
                    <a:pt x="29" y="33"/>
                  </a:cubicBezTo>
                  <a:cubicBezTo>
                    <a:pt x="30" y="32"/>
                    <a:pt x="31" y="31"/>
                    <a:pt x="33" y="30"/>
                  </a:cubicBezTo>
                  <a:cubicBezTo>
                    <a:pt x="33" y="31"/>
                    <a:pt x="33" y="31"/>
                    <a:pt x="33" y="32"/>
                  </a:cubicBezTo>
                  <a:cubicBezTo>
                    <a:pt x="30" y="34"/>
                    <a:pt x="30" y="34"/>
                    <a:pt x="30" y="34"/>
                  </a:cubicBezTo>
                  <a:cubicBezTo>
                    <a:pt x="29" y="34"/>
                    <a:pt x="29" y="34"/>
                    <a:pt x="29" y="34"/>
                  </a:cubicBezTo>
                  <a:cubicBezTo>
                    <a:pt x="29" y="34"/>
                    <a:pt x="29" y="34"/>
                    <a:pt x="29" y="34"/>
                  </a:cubicBezTo>
                  <a:moveTo>
                    <a:pt x="38" y="34"/>
                  </a:moveTo>
                  <a:cubicBezTo>
                    <a:pt x="38" y="34"/>
                    <a:pt x="38" y="33"/>
                    <a:pt x="38" y="33"/>
                  </a:cubicBezTo>
                  <a:cubicBezTo>
                    <a:pt x="39" y="32"/>
                    <a:pt x="39" y="32"/>
                    <a:pt x="40" y="31"/>
                  </a:cubicBezTo>
                  <a:cubicBezTo>
                    <a:pt x="41" y="31"/>
                    <a:pt x="41" y="30"/>
                    <a:pt x="42" y="30"/>
                  </a:cubicBezTo>
                  <a:cubicBezTo>
                    <a:pt x="42" y="31"/>
                    <a:pt x="42" y="33"/>
                    <a:pt x="42" y="34"/>
                  </a:cubicBezTo>
                  <a:cubicBezTo>
                    <a:pt x="38" y="34"/>
                    <a:pt x="38" y="34"/>
                    <a:pt x="38" y="34"/>
                  </a:cubicBezTo>
                  <a:moveTo>
                    <a:pt x="19" y="34"/>
                  </a:moveTo>
                  <a:cubicBezTo>
                    <a:pt x="19" y="33"/>
                    <a:pt x="19" y="33"/>
                    <a:pt x="19" y="32"/>
                  </a:cubicBezTo>
                  <a:cubicBezTo>
                    <a:pt x="20" y="32"/>
                    <a:pt x="21" y="31"/>
                    <a:pt x="22" y="31"/>
                  </a:cubicBezTo>
                  <a:cubicBezTo>
                    <a:pt x="22" y="31"/>
                    <a:pt x="23" y="30"/>
                    <a:pt x="24" y="30"/>
                  </a:cubicBezTo>
                  <a:cubicBezTo>
                    <a:pt x="24" y="30"/>
                    <a:pt x="24" y="31"/>
                    <a:pt x="24" y="32"/>
                  </a:cubicBezTo>
                  <a:cubicBezTo>
                    <a:pt x="23" y="32"/>
                    <a:pt x="21" y="33"/>
                    <a:pt x="20" y="34"/>
                  </a:cubicBezTo>
                  <a:cubicBezTo>
                    <a:pt x="20" y="34"/>
                    <a:pt x="20" y="34"/>
                    <a:pt x="20" y="34"/>
                  </a:cubicBezTo>
                  <a:cubicBezTo>
                    <a:pt x="19" y="34"/>
                    <a:pt x="19" y="34"/>
                    <a:pt x="19" y="34"/>
                  </a:cubicBezTo>
                  <a:moveTo>
                    <a:pt x="10" y="33"/>
                  </a:moveTo>
                  <a:cubicBezTo>
                    <a:pt x="10" y="33"/>
                    <a:pt x="10" y="32"/>
                    <a:pt x="10" y="32"/>
                  </a:cubicBezTo>
                  <a:cubicBezTo>
                    <a:pt x="10" y="32"/>
                    <a:pt x="10" y="32"/>
                    <a:pt x="10" y="32"/>
                  </a:cubicBezTo>
                  <a:cubicBezTo>
                    <a:pt x="10" y="32"/>
                    <a:pt x="10" y="32"/>
                    <a:pt x="10" y="32"/>
                  </a:cubicBezTo>
                  <a:cubicBezTo>
                    <a:pt x="12" y="31"/>
                    <a:pt x="13" y="30"/>
                    <a:pt x="15" y="29"/>
                  </a:cubicBezTo>
                  <a:cubicBezTo>
                    <a:pt x="15" y="30"/>
                    <a:pt x="15" y="30"/>
                    <a:pt x="15" y="31"/>
                  </a:cubicBezTo>
                  <a:cubicBezTo>
                    <a:pt x="14" y="31"/>
                    <a:pt x="13" y="32"/>
                    <a:pt x="12" y="32"/>
                  </a:cubicBezTo>
                  <a:cubicBezTo>
                    <a:pt x="12" y="33"/>
                    <a:pt x="11" y="33"/>
                    <a:pt x="10" y="33"/>
                  </a:cubicBezTo>
                  <a:moveTo>
                    <a:pt x="28" y="32"/>
                  </a:moveTo>
                  <a:cubicBezTo>
                    <a:pt x="28" y="29"/>
                    <a:pt x="28" y="29"/>
                    <a:pt x="28" y="29"/>
                  </a:cubicBezTo>
                  <a:cubicBezTo>
                    <a:pt x="29" y="29"/>
                    <a:pt x="30" y="28"/>
                    <a:pt x="31" y="28"/>
                  </a:cubicBezTo>
                  <a:cubicBezTo>
                    <a:pt x="32" y="28"/>
                    <a:pt x="32" y="27"/>
                    <a:pt x="33" y="27"/>
                  </a:cubicBezTo>
                  <a:cubicBezTo>
                    <a:pt x="33" y="28"/>
                    <a:pt x="33" y="29"/>
                    <a:pt x="33" y="29"/>
                  </a:cubicBezTo>
                  <a:cubicBezTo>
                    <a:pt x="31" y="30"/>
                    <a:pt x="30" y="31"/>
                    <a:pt x="28" y="32"/>
                  </a:cubicBezTo>
                  <a:moveTo>
                    <a:pt x="19" y="31"/>
                  </a:moveTo>
                  <a:cubicBezTo>
                    <a:pt x="19" y="30"/>
                    <a:pt x="19" y="30"/>
                    <a:pt x="19" y="29"/>
                  </a:cubicBezTo>
                  <a:cubicBezTo>
                    <a:pt x="19" y="29"/>
                    <a:pt x="19" y="29"/>
                    <a:pt x="19" y="29"/>
                  </a:cubicBezTo>
                  <a:cubicBezTo>
                    <a:pt x="24" y="26"/>
                    <a:pt x="24" y="26"/>
                    <a:pt x="24" y="26"/>
                  </a:cubicBezTo>
                  <a:cubicBezTo>
                    <a:pt x="24" y="27"/>
                    <a:pt x="24" y="28"/>
                    <a:pt x="24" y="29"/>
                  </a:cubicBezTo>
                  <a:cubicBezTo>
                    <a:pt x="23" y="29"/>
                    <a:pt x="22" y="30"/>
                    <a:pt x="21" y="30"/>
                  </a:cubicBezTo>
                  <a:cubicBezTo>
                    <a:pt x="21" y="30"/>
                    <a:pt x="20" y="31"/>
                    <a:pt x="19" y="31"/>
                  </a:cubicBezTo>
                  <a:moveTo>
                    <a:pt x="38" y="32"/>
                  </a:moveTo>
                  <a:cubicBezTo>
                    <a:pt x="38" y="31"/>
                    <a:pt x="38" y="30"/>
                    <a:pt x="38" y="29"/>
                  </a:cubicBezTo>
                  <a:cubicBezTo>
                    <a:pt x="38" y="29"/>
                    <a:pt x="38" y="29"/>
                    <a:pt x="38" y="29"/>
                  </a:cubicBezTo>
                  <a:cubicBezTo>
                    <a:pt x="40" y="28"/>
                    <a:pt x="41" y="27"/>
                    <a:pt x="42" y="26"/>
                  </a:cubicBezTo>
                  <a:cubicBezTo>
                    <a:pt x="42" y="27"/>
                    <a:pt x="42" y="28"/>
                    <a:pt x="42" y="29"/>
                  </a:cubicBezTo>
                  <a:cubicBezTo>
                    <a:pt x="42" y="29"/>
                    <a:pt x="42" y="29"/>
                    <a:pt x="42" y="29"/>
                  </a:cubicBezTo>
                  <a:cubicBezTo>
                    <a:pt x="41" y="29"/>
                    <a:pt x="40" y="30"/>
                    <a:pt x="39" y="30"/>
                  </a:cubicBezTo>
                  <a:cubicBezTo>
                    <a:pt x="39" y="31"/>
                    <a:pt x="38" y="31"/>
                    <a:pt x="38" y="32"/>
                  </a:cubicBezTo>
                  <a:moveTo>
                    <a:pt x="28" y="28"/>
                  </a:moveTo>
                  <a:cubicBezTo>
                    <a:pt x="28" y="25"/>
                    <a:pt x="28" y="25"/>
                    <a:pt x="28" y="25"/>
                  </a:cubicBezTo>
                  <a:cubicBezTo>
                    <a:pt x="29" y="25"/>
                    <a:pt x="29" y="25"/>
                    <a:pt x="29" y="25"/>
                  </a:cubicBezTo>
                  <a:cubicBezTo>
                    <a:pt x="30" y="26"/>
                    <a:pt x="31" y="26"/>
                    <a:pt x="31" y="26"/>
                  </a:cubicBezTo>
                  <a:cubicBezTo>
                    <a:pt x="32" y="26"/>
                    <a:pt x="33" y="26"/>
                    <a:pt x="33" y="25"/>
                  </a:cubicBezTo>
                  <a:cubicBezTo>
                    <a:pt x="33" y="26"/>
                    <a:pt x="33" y="26"/>
                    <a:pt x="33" y="26"/>
                  </a:cubicBezTo>
                  <a:cubicBezTo>
                    <a:pt x="32" y="26"/>
                    <a:pt x="31" y="27"/>
                    <a:pt x="30" y="27"/>
                  </a:cubicBezTo>
                  <a:cubicBezTo>
                    <a:pt x="30" y="27"/>
                    <a:pt x="29" y="28"/>
                    <a:pt x="28" y="28"/>
                  </a:cubicBezTo>
                  <a:moveTo>
                    <a:pt x="10" y="30"/>
                  </a:moveTo>
                  <a:cubicBezTo>
                    <a:pt x="10" y="30"/>
                    <a:pt x="10" y="30"/>
                    <a:pt x="10" y="29"/>
                  </a:cubicBezTo>
                  <a:cubicBezTo>
                    <a:pt x="12" y="28"/>
                    <a:pt x="13" y="26"/>
                    <a:pt x="15" y="25"/>
                  </a:cubicBezTo>
                  <a:cubicBezTo>
                    <a:pt x="15" y="25"/>
                    <a:pt x="15" y="25"/>
                    <a:pt x="15" y="25"/>
                  </a:cubicBezTo>
                  <a:cubicBezTo>
                    <a:pt x="15" y="26"/>
                    <a:pt x="15" y="27"/>
                    <a:pt x="15" y="28"/>
                  </a:cubicBezTo>
                  <a:cubicBezTo>
                    <a:pt x="14" y="28"/>
                    <a:pt x="13" y="29"/>
                    <a:pt x="12" y="29"/>
                  </a:cubicBezTo>
                  <a:cubicBezTo>
                    <a:pt x="12" y="30"/>
                    <a:pt x="11" y="30"/>
                    <a:pt x="10" y="30"/>
                  </a:cubicBezTo>
                  <a:moveTo>
                    <a:pt x="19" y="28"/>
                  </a:moveTo>
                  <a:cubicBezTo>
                    <a:pt x="19" y="27"/>
                    <a:pt x="19" y="26"/>
                    <a:pt x="19" y="25"/>
                  </a:cubicBezTo>
                  <a:cubicBezTo>
                    <a:pt x="20" y="24"/>
                    <a:pt x="21" y="24"/>
                    <a:pt x="23" y="23"/>
                  </a:cubicBezTo>
                  <a:cubicBezTo>
                    <a:pt x="24" y="23"/>
                    <a:pt x="24" y="23"/>
                    <a:pt x="24" y="23"/>
                  </a:cubicBezTo>
                  <a:cubicBezTo>
                    <a:pt x="24" y="24"/>
                    <a:pt x="24" y="24"/>
                    <a:pt x="24" y="25"/>
                  </a:cubicBezTo>
                  <a:cubicBezTo>
                    <a:pt x="19" y="28"/>
                    <a:pt x="19" y="28"/>
                    <a:pt x="19" y="28"/>
                  </a:cubicBezTo>
                  <a:moveTo>
                    <a:pt x="38" y="28"/>
                  </a:moveTo>
                  <a:cubicBezTo>
                    <a:pt x="38" y="27"/>
                    <a:pt x="37" y="26"/>
                    <a:pt x="37" y="26"/>
                  </a:cubicBezTo>
                  <a:cubicBezTo>
                    <a:pt x="37" y="26"/>
                    <a:pt x="37" y="26"/>
                    <a:pt x="37" y="26"/>
                  </a:cubicBezTo>
                  <a:cubicBezTo>
                    <a:pt x="40" y="24"/>
                    <a:pt x="41" y="23"/>
                    <a:pt x="42" y="22"/>
                  </a:cubicBezTo>
                  <a:cubicBezTo>
                    <a:pt x="42" y="23"/>
                    <a:pt x="42" y="24"/>
                    <a:pt x="42" y="25"/>
                  </a:cubicBezTo>
                  <a:cubicBezTo>
                    <a:pt x="42" y="25"/>
                    <a:pt x="42" y="25"/>
                    <a:pt x="42" y="25"/>
                  </a:cubicBezTo>
                  <a:cubicBezTo>
                    <a:pt x="40" y="26"/>
                    <a:pt x="39" y="27"/>
                    <a:pt x="38" y="28"/>
                  </a:cubicBezTo>
                  <a:cubicBezTo>
                    <a:pt x="38" y="28"/>
                    <a:pt x="38" y="28"/>
                    <a:pt x="38" y="28"/>
                  </a:cubicBezTo>
                  <a:moveTo>
                    <a:pt x="19" y="24"/>
                  </a:moveTo>
                  <a:cubicBezTo>
                    <a:pt x="19" y="23"/>
                    <a:pt x="19" y="23"/>
                    <a:pt x="19" y="22"/>
                  </a:cubicBezTo>
                  <a:cubicBezTo>
                    <a:pt x="19" y="22"/>
                    <a:pt x="19" y="22"/>
                    <a:pt x="19" y="22"/>
                  </a:cubicBezTo>
                  <a:cubicBezTo>
                    <a:pt x="20" y="20"/>
                    <a:pt x="20" y="20"/>
                    <a:pt x="20" y="20"/>
                  </a:cubicBezTo>
                  <a:cubicBezTo>
                    <a:pt x="21" y="21"/>
                    <a:pt x="21" y="21"/>
                    <a:pt x="22" y="22"/>
                  </a:cubicBezTo>
                  <a:cubicBezTo>
                    <a:pt x="21" y="23"/>
                    <a:pt x="20" y="23"/>
                    <a:pt x="19" y="24"/>
                  </a:cubicBezTo>
                  <a:moveTo>
                    <a:pt x="37" y="24"/>
                  </a:moveTo>
                  <a:cubicBezTo>
                    <a:pt x="37" y="24"/>
                    <a:pt x="37" y="23"/>
                    <a:pt x="37" y="22"/>
                  </a:cubicBezTo>
                  <a:cubicBezTo>
                    <a:pt x="38" y="22"/>
                    <a:pt x="38" y="21"/>
                    <a:pt x="39" y="20"/>
                  </a:cubicBezTo>
                  <a:cubicBezTo>
                    <a:pt x="40" y="20"/>
                    <a:pt x="41" y="18"/>
                    <a:pt x="42" y="18"/>
                  </a:cubicBezTo>
                  <a:cubicBezTo>
                    <a:pt x="42" y="18"/>
                    <a:pt x="42" y="19"/>
                    <a:pt x="42" y="20"/>
                  </a:cubicBezTo>
                  <a:cubicBezTo>
                    <a:pt x="41" y="21"/>
                    <a:pt x="41" y="21"/>
                    <a:pt x="41" y="21"/>
                  </a:cubicBezTo>
                  <a:cubicBezTo>
                    <a:pt x="40" y="22"/>
                    <a:pt x="39" y="23"/>
                    <a:pt x="37" y="24"/>
                  </a:cubicBezTo>
                  <a:moveTo>
                    <a:pt x="4" y="0"/>
                  </a:moveTo>
                  <a:cubicBezTo>
                    <a:pt x="3" y="1"/>
                    <a:pt x="3" y="1"/>
                    <a:pt x="3" y="1"/>
                  </a:cubicBezTo>
                  <a:cubicBezTo>
                    <a:pt x="3" y="9"/>
                    <a:pt x="3" y="9"/>
                    <a:pt x="3" y="9"/>
                  </a:cubicBezTo>
                  <a:cubicBezTo>
                    <a:pt x="2" y="9"/>
                    <a:pt x="2" y="9"/>
                    <a:pt x="2" y="9"/>
                  </a:cubicBezTo>
                  <a:cubicBezTo>
                    <a:pt x="2" y="9"/>
                    <a:pt x="2" y="9"/>
                    <a:pt x="2" y="9"/>
                  </a:cubicBezTo>
                  <a:cubicBezTo>
                    <a:pt x="2" y="10"/>
                    <a:pt x="2" y="10"/>
                    <a:pt x="2" y="10"/>
                  </a:cubicBezTo>
                  <a:cubicBezTo>
                    <a:pt x="3" y="10"/>
                    <a:pt x="3" y="10"/>
                    <a:pt x="3" y="10"/>
                  </a:cubicBezTo>
                  <a:cubicBezTo>
                    <a:pt x="3" y="14"/>
                    <a:pt x="3" y="14"/>
                    <a:pt x="3" y="14"/>
                  </a:cubicBezTo>
                  <a:cubicBezTo>
                    <a:pt x="2" y="14"/>
                    <a:pt x="2" y="14"/>
                    <a:pt x="2" y="14"/>
                  </a:cubicBezTo>
                  <a:cubicBezTo>
                    <a:pt x="2" y="14"/>
                    <a:pt x="2" y="14"/>
                    <a:pt x="2" y="14"/>
                  </a:cubicBezTo>
                  <a:cubicBezTo>
                    <a:pt x="2" y="15"/>
                    <a:pt x="2" y="15"/>
                    <a:pt x="2" y="15"/>
                  </a:cubicBezTo>
                  <a:cubicBezTo>
                    <a:pt x="3" y="15"/>
                    <a:pt x="3" y="15"/>
                    <a:pt x="3" y="15"/>
                  </a:cubicBezTo>
                  <a:cubicBezTo>
                    <a:pt x="3" y="19"/>
                    <a:pt x="3" y="19"/>
                    <a:pt x="3" y="19"/>
                  </a:cubicBezTo>
                  <a:cubicBezTo>
                    <a:pt x="2" y="19"/>
                    <a:pt x="2" y="19"/>
                    <a:pt x="2" y="19"/>
                  </a:cubicBezTo>
                  <a:cubicBezTo>
                    <a:pt x="2" y="19"/>
                    <a:pt x="2" y="19"/>
                    <a:pt x="2" y="19"/>
                  </a:cubicBezTo>
                  <a:cubicBezTo>
                    <a:pt x="2" y="20"/>
                    <a:pt x="2" y="20"/>
                    <a:pt x="2" y="20"/>
                  </a:cubicBezTo>
                  <a:cubicBezTo>
                    <a:pt x="3" y="20"/>
                    <a:pt x="3" y="20"/>
                    <a:pt x="3" y="20"/>
                  </a:cubicBezTo>
                  <a:cubicBezTo>
                    <a:pt x="3" y="24"/>
                    <a:pt x="3" y="24"/>
                    <a:pt x="3" y="24"/>
                  </a:cubicBezTo>
                  <a:cubicBezTo>
                    <a:pt x="2" y="24"/>
                    <a:pt x="2" y="24"/>
                    <a:pt x="2" y="24"/>
                  </a:cubicBezTo>
                  <a:cubicBezTo>
                    <a:pt x="2" y="25"/>
                    <a:pt x="2" y="25"/>
                    <a:pt x="2" y="25"/>
                  </a:cubicBezTo>
                  <a:cubicBezTo>
                    <a:pt x="2" y="25"/>
                    <a:pt x="2" y="25"/>
                    <a:pt x="2" y="25"/>
                  </a:cubicBezTo>
                  <a:cubicBezTo>
                    <a:pt x="3" y="25"/>
                    <a:pt x="3" y="25"/>
                    <a:pt x="3" y="25"/>
                  </a:cubicBezTo>
                  <a:cubicBezTo>
                    <a:pt x="3" y="29"/>
                    <a:pt x="3" y="29"/>
                    <a:pt x="3" y="29"/>
                  </a:cubicBezTo>
                  <a:cubicBezTo>
                    <a:pt x="2" y="29"/>
                    <a:pt x="2" y="29"/>
                    <a:pt x="2" y="29"/>
                  </a:cubicBezTo>
                  <a:cubicBezTo>
                    <a:pt x="2" y="30"/>
                    <a:pt x="2" y="30"/>
                    <a:pt x="2" y="30"/>
                  </a:cubicBezTo>
                  <a:cubicBezTo>
                    <a:pt x="2" y="30"/>
                    <a:pt x="2" y="30"/>
                    <a:pt x="2" y="30"/>
                  </a:cubicBezTo>
                  <a:cubicBezTo>
                    <a:pt x="3" y="30"/>
                    <a:pt x="3" y="30"/>
                    <a:pt x="3" y="30"/>
                  </a:cubicBezTo>
                  <a:cubicBezTo>
                    <a:pt x="3" y="34"/>
                    <a:pt x="3" y="34"/>
                    <a:pt x="3" y="34"/>
                  </a:cubicBezTo>
                  <a:cubicBezTo>
                    <a:pt x="0" y="34"/>
                    <a:pt x="0" y="34"/>
                    <a:pt x="0" y="34"/>
                  </a:cubicBezTo>
                  <a:cubicBezTo>
                    <a:pt x="0" y="35"/>
                    <a:pt x="0" y="35"/>
                    <a:pt x="0" y="35"/>
                  </a:cubicBezTo>
                  <a:cubicBezTo>
                    <a:pt x="0" y="35"/>
                    <a:pt x="0" y="35"/>
                    <a:pt x="0" y="35"/>
                  </a:cubicBezTo>
                  <a:cubicBezTo>
                    <a:pt x="3" y="35"/>
                    <a:pt x="3" y="35"/>
                    <a:pt x="3" y="35"/>
                  </a:cubicBezTo>
                  <a:cubicBezTo>
                    <a:pt x="3" y="39"/>
                    <a:pt x="3" y="39"/>
                    <a:pt x="3" y="39"/>
                  </a:cubicBezTo>
                  <a:cubicBezTo>
                    <a:pt x="4" y="40"/>
                    <a:pt x="4" y="40"/>
                    <a:pt x="4" y="40"/>
                  </a:cubicBezTo>
                  <a:cubicBezTo>
                    <a:pt x="4" y="39"/>
                    <a:pt x="4" y="39"/>
                    <a:pt x="4" y="39"/>
                  </a:cubicBezTo>
                  <a:cubicBezTo>
                    <a:pt x="4" y="35"/>
                    <a:pt x="4" y="35"/>
                    <a:pt x="4" y="35"/>
                  </a:cubicBezTo>
                  <a:cubicBezTo>
                    <a:pt x="49" y="35"/>
                    <a:pt x="49" y="35"/>
                    <a:pt x="49" y="35"/>
                  </a:cubicBezTo>
                  <a:cubicBezTo>
                    <a:pt x="50" y="35"/>
                    <a:pt x="50" y="35"/>
                    <a:pt x="50" y="35"/>
                  </a:cubicBezTo>
                  <a:cubicBezTo>
                    <a:pt x="49" y="34"/>
                    <a:pt x="49" y="34"/>
                    <a:pt x="49" y="34"/>
                  </a:cubicBezTo>
                  <a:cubicBezTo>
                    <a:pt x="43" y="34"/>
                    <a:pt x="43" y="34"/>
                    <a:pt x="43" y="34"/>
                  </a:cubicBezTo>
                  <a:cubicBezTo>
                    <a:pt x="43" y="30"/>
                    <a:pt x="43" y="25"/>
                    <a:pt x="43" y="20"/>
                  </a:cubicBezTo>
                  <a:cubicBezTo>
                    <a:pt x="43" y="20"/>
                    <a:pt x="43" y="20"/>
                    <a:pt x="43" y="20"/>
                  </a:cubicBezTo>
                  <a:cubicBezTo>
                    <a:pt x="43" y="19"/>
                    <a:pt x="43" y="17"/>
                    <a:pt x="43" y="16"/>
                  </a:cubicBezTo>
                  <a:cubicBezTo>
                    <a:pt x="43" y="16"/>
                    <a:pt x="43" y="16"/>
                    <a:pt x="43" y="16"/>
                  </a:cubicBezTo>
                  <a:cubicBezTo>
                    <a:pt x="42" y="16"/>
                    <a:pt x="42" y="16"/>
                    <a:pt x="42" y="16"/>
                  </a:cubicBezTo>
                  <a:cubicBezTo>
                    <a:pt x="41" y="17"/>
                    <a:pt x="40" y="18"/>
                    <a:pt x="38" y="20"/>
                  </a:cubicBezTo>
                  <a:cubicBezTo>
                    <a:pt x="37" y="21"/>
                    <a:pt x="37" y="21"/>
                    <a:pt x="36" y="22"/>
                  </a:cubicBezTo>
                  <a:cubicBezTo>
                    <a:pt x="36" y="22"/>
                    <a:pt x="36" y="22"/>
                    <a:pt x="36" y="22"/>
                  </a:cubicBezTo>
                  <a:cubicBezTo>
                    <a:pt x="36" y="24"/>
                    <a:pt x="36" y="26"/>
                    <a:pt x="36" y="28"/>
                  </a:cubicBezTo>
                  <a:cubicBezTo>
                    <a:pt x="37" y="30"/>
                    <a:pt x="37" y="31"/>
                    <a:pt x="37" y="32"/>
                  </a:cubicBezTo>
                  <a:cubicBezTo>
                    <a:pt x="37" y="33"/>
                    <a:pt x="37" y="33"/>
                    <a:pt x="37" y="33"/>
                  </a:cubicBezTo>
                  <a:cubicBezTo>
                    <a:pt x="37" y="33"/>
                    <a:pt x="37" y="34"/>
                    <a:pt x="37" y="34"/>
                  </a:cubicBezTo>
                  <a:cubicBezTo>
                    <a:pt x="34" y="34"/>
                    <a:pt x="34" y="34"/>
                    <a:pt x="34" y="34"/>
                  </a:cubicBezTo>
                  <a:cubicBezTo>
                    <a:pt x="34" y="31"/>
                    <a:pt x="34" y="28"/>
                    <a:pt x="34" y="24"/>
                  </a:cubicBezTo>
                  <a:cubicBezTo>
                    <a:pt x="34" y="24"/>
                    <a:pt x="34" y="24"/>
                    <a:pt x="34" y="24"/>
                  </a:cubicBezTo>
                  <a:cubicBezTo>
                    <a:pt x="33" y="24"/>
                    <a:pt x="33" y="24"/>
                    <a:pt x="33" y="24"/>
                  </a:cubicBezTo>
                  <a:cubicBezTo>
                    <a:pt x="33" y="24"/>
                    <a:pt x="33" y="24"/>
                    <a:pt x="33" y="24"/>
                  </a:cubicBezTo>
                  <a:cubicBezTo>
                    <a:pt x="32" y="25"/>
                    <a:pt x="32" y="25"/>
                    <a:pt x="31" y="25"/>
                  </a:cubicBezTo>
                  <a:cubicBezTo>
                    <a:pt x="31" y="25"/>
                    <a:pt x="30" y="24"/>
                    <a:pt x="29" y="24"/>
                  </a:cubicBezTo>
                  <a:cubicBezTo>
                    <a:pt x="28" y="24"/>
                    <a:pt x="28" y="24"/>
                    <a:pt x="28" y="24"/>
                  </a:cubicBezTo>
                  <a:cubicBezTo>
                    <a:pt x="27" y="24"/>
                    <a:pt x="27" y="24"/>
                    <a:pt x="27" y="24"/>
                  </a:cubicBezTo>
                  <a:cubicBezTo>
                    <a:pt x="27" y="24"/>
                    <a:pt x="27" y="24"/>
                    <a:pt x="27" y="24"/>
                  </a:cubicBezTo>
                  <a:cubicBezTo>
                    <a:pt x="27" y="33"/>
                    <a:pt x="27" y="33"/>
                    <a:pt x="27" y="33"/>
                  </a:cubicBezTo>
                  <a:cubicBezTo>
                    <a:pt x="27" y="33"/>
                    <a:pt x="27" y="33"/>
                    <a:pt x="27" y="33"/>
                  </a:cubicBezTo>
                  <a:cubicBezTo>
                    <a:pt x="27" y="34"/>
                    <a:pt x="27" y="34"/>
                    <a:pt x="27" y="34"/>
                  </a:cubicBezTo>
                  <a:cubicBezTo>
                    <a:pt x="25" y="34"/>
                    <a:pt x="25" y="34"/>
                    <a:pt x="25" y="34"/>
                  </a:cubicBezTo>
                  <a:cubicBezTo>
                    <a:pt x="25" y="32"/>
                    <a:pt x="25" y="29"/>
                    <a:pt x="25" y="25"/>
                  </a:cubicBezTo>
                  <a:cubicBezTo>
                    <a:pt x="25" y="25"/>
                    <a:pt x="25" y="25"/>
                    <a:pt x="25" y="25"/>
                  </a:cubicBezTo>
                  <a:cubicBezTo>
                    <a:pt x="25" y="25"/>
                    <a:pt x="25" y="24"/>
                    <a:pt x="25" y="23"/>
                  </a:cubicBezTo>
                  <a:cubicBezTo>
                    <a:pt x="25" y="23"/>
                    <a:pt x="25" y="23"/>
                    <a:pt x="25" y="23"/>
                  </a:cubicBezTo>
                  <a:cubicBezTo>
                    <a:pt x="24" y="22"/>
                    <a:pt x="24" y="22"/>
                    <a:pt x="23" y="21"/>
                  </a:cubicBezTo>
                  <a:cubicBezTo>
                    <a:pt x="22" y="21"/>
                    <a:pt x="21" y="20"/>
                    <a:pt x="20" y="19"/>
                  </a:cubicBezTo>
                  <a:cubicBezTo>
                    <a:pt x="20" y="19"/>
                    <a:pt x="20" y="19"/>
                    <a:pt x="20" y="19"/>
                  </a:cubicBezTo>
                  <a:cubicBezTo>
                    <a:pt x="19" y="19"/>
                    <a:pt x="19" y="20"/>
                    <a:pt x="18" y="21"/>
                  </a:cubicBezTo>
                  <a:cubicBezTo>
                    <a:pt x="18" y="22"/>
                    <a:pt x="18" y="22"/>
                    <a:pt x="18" y="22"/>
                  </a:cubicBezTo>
                  <a:cubicBezTo>
                    <a:pt x="18" y="22"/>
                    <a:pt x="18" y="22"/>
                    <a:pt x="18" y="22"/>
                  </a:cubicBezTo>
                  <a:cubicBezTo>
                    <a:pt x="18" y="24"/>
                    <a:pt x="18" y="26"/>
                    <a:pt x="18" y="28"/>
                  </a:cubicBezTo>
                  <a:cubicBezTo>
                    <a:pt x="18" y="30"/>
                    <a:pt x="18" y="32"/>
                    <a:pt x="18" y="34"/>
                  </a:cubicBezTo>
                  <a:cubicBezTo>
                    <a:pt x="16" y="34"/>
                    <a:pt x="16" y="34"/>
                    <a:pt x="16" y="34"/>
                  </a:cubicBezTo>
                  <a:cubicBezTo>
                    <a:pt x="16" y="31"/>
                    <a:pt x="16" y="27"/>
                    <a:pt x="16" y="23"/>
                  </a:cubicBezTo>
                  <a:cubicBezTo>
                    <a:pt x="15" y="23"/>
                    <a:pt x="15" y="23"/>
                    <a:pt x="15" y="23"/>
                  </a:cubicBezTo>
                  <a:cubicBezTo>
                    <a:pt x="15" y="23"/>
                    <a:pt x="15" y="23"/>
                    <a:pt x="15" y="23"/>
                  </a:cubicBezTo>
                  <a:cubicBezTo>
                    <a:pt x="15" y="23"/>
                    <a:pt x="14" y="24"/>
                    <a:pt x="14" y="24"/>
                  </a:cubicBezTo>
                  <a:cubicBezTo>
                    <a:pt x="12" y="26"/>
                    <a:pt x="11" y="27"/>
                    <a:pt x="9" y="28"/>
                  </a:cubicBezTo>
                  <a:cubicBezTo>
                    <a:pt x="9" y="29"/>
                    <a:pt x="9" y="29"/>
                    <a:pt x="9" y="29"/>
                  </a:cubicBezTo>
                  <a:cubicBezTo>
                    <a:pt x="9" y="30"/>
                    <a:pt x="9" y="31"/>
                    <a:pt x="9" y="32"/>
                  </a:cubicBezTo>
                  <a:cubicBezTo>
                    <a:pt x="9" y="33"/>
                    <a:pt x="9" y="33"/>
                    <a:pt x="9" y="34"/>
                  </a:cubicBezTo>
                  <a:cubicBezTo>
                    <a:pt x="4" y="34"/>
                    <a:pt x="4" y="34"/>
                    <a:pt x="4" y="34"/>
                  </a:cubicBezTo>
                  <a:cubicBezTo>
                    <a:pt x="4" y="1"/>
                    <a:pt x="4" y="1"/>
                    <a:pt x="4" y="1"/>
                  </a:cubicBezTo>
                  <a:cubicBezTo>
                    <a:pt x="4" y="0"/>
                    <a:pt x="4" y="0"/>
                    <a:pt x="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5" name="Freeform 31"/>
            <p:cNvSpPr>
              <a:spLocks noEditPoints="1"/>
            </p:cNvSpPr>
            <p:nvPr/>
          </p:nvSpPr>
          <p:spPr bwMode="auto">
            <a:xfrm>
              <a:off x="3537" y="1918"/>
              <a:ext cx="83" cy="90"/>
            </a:xfrm>
            <a:custGeom>
              <a:avLst/>
              <a:gdLst>
                <a:gd name="T0" fmla="*/ 18 w 35"/>
                <a:gd name="T1" fmla="*/ 38 h 38"/>
                <a:gd name="T2" fmla="*/ 18 w 35"/>
                <a:gd name="T3" fmla="*/ 38 h 38"/>
                <a:gd name="T4" fmla="*/ 15 w 35"/>
                <a:gd name="T5" fmla="*/ 37 h 38"/>
                <a:gd name="T6" fmla="*/ 19 w 35"/>
                <a:gd name="T7" fmla="*/ 35 h 38"/>
                <a:gd name="T8" fmla="*/ 15 w 35"/>
                <a:gd name="T9" fmla="*/ 35 h 38"/>
                <a:gd name="T10" fmla="*/ 15 w 35"/>
                <a:gd name="T11" fmla="*/ 35 h 38"/>
                <a:gd name="T12" fmla="*/ 21 w 35"/>
                <a:gd name="T13" fmla="*/ 32 h 38"/>
                <a:gd name="T14" fmla="*/ 14 w 35"/>
                <a:gd name="T15" fmla="*/ 32 h 38"/>
                <a:gd name="T16" fmla="*/ 7 w 35"/>
                <a:gd name="T17" fmla="*/ 34 h 38"/>
                <a:gd name="T18" fmla="*/ 21 w 35"/>
                <a:gd name="T19" fmla="*/ 34 h 38"/>
                <a:gd name="T20" fmla="*/ 12 w 35"/>
                <a:gd name="T21" fmla="*/ 34 h 38"/>
                <a:gd name="T22" fmla="*/ 26 w 35"/>
                <a:gd name="T23" fmla="*/ 33 h 38"/>
                <a:gd name="T24" fmla="*/ 28 w 35"/>
                <a:gd name="T25" fmla="*/ 32 h 38"/>
                <a:gd name="T26" fmla="*/ 6 w 35"/>
                <a:gd name="T27" fmla="*/ 31 h 38"/>
                <a:gd name="T28" fmla="*/ 12 w 35"/>
                <a:gd name="T29" fmla="*/ 31 h 38"/>
                <a:gd name="T30" fmla="*/ 23 w 35"/>
                <a:gd name="T31" fmla="*/ 34 h 38"/>
                <a:gd name="T32" fmla="*/ 9 w 35"/>
                <a:gd name="T33" fmla="*/ 31 h 38"/>
                <a:gd name="T34" fmla="*/ 11 w 35"/>
                <a:gd name="T35" fmla="*/ 31 h 38"/>
                <a:gd name="T36" fmla="*/ 6 w 35"/>
                <a:gd name="T37" fmla="*/ 31 h 38"/>
                <a:gd name="T38" fmla="*/ 24 w 35"/>
                <a:gd name="T39" fmla="*/ 33 h 38"/>
                <a:gd name="T40" fmla="*/ 10 w 35"/>
                <a:gd name="T41" fmla="*/ 30 h 38"/>
                <a:gd name="T42" fmla="*/ 6 w 35"/>
                <a:gd name="T43" fmla="*/ 30 h 38"/>
                <a:gd name="T44" fmla="*/ 29 w 35"/>
                <a:gd name="T45" fmla="*/ 33 h 38"/>
                <a:gd name="T46" fmla="*/ 30 w 35"/>
                <a:gd name="T47" fmla="*/ 32 h 38"/>
                <a:gd name="T48" fmla="*/ 4 w 35"/>
                <a:gd name="T49" fmla="*/ 29 h 38"/>
                <a:gd name="T50" fmla="*/ 5 w 35"/>
                <a:gd name="T51" fmla="*/ 26 h 38"/>
                <a:gd name="T52" fmla="*/ 30 w 35"/>
                <a:gd name="T53" fmla="*/ 26 h 38"/>
                <a:gd name="T54" fmla="*/ 31 w 35"/>
                <a:gd name="T55" fmla="*/ 25 h 38"/>
                <a:gd name="T56" fmla="*/ 4 w 35"/>
                <a:gd name="T57" fmla="*/ 23 h 38"/>
                <a:gd name="T58" fmla="*/ 2 w 35"/>
                <a:gd name="T59" fmla="*/ 23 h 38"/>
                <a:gd name="T60" fmla="*/ 32 w 35"/>
                <a:gd name="T61" fmla="*/ 23 h 38"/>
                <a:gd name="T62" fmla="*/ 32 w 35"/>
                <a:gd name="T63" fmla="*/ 23 h 38"/>
                <a:gd name="T64" fmla="*/ 33 w 35"/>
                <a:gd name="T65" fmla="*/ 23 h 38"/>
                <a:gd name="T66" fmla="*/ 1 w 35"/>
                <a:gd name="T67" fmla="*/ 23 h 38"/>
                <a:gd name="T68" fmla="*/ 5 w 35"/>
                <a:gd name="T69" fmla="*/ 11 h 38"/>
                <a:gd name="T70" fmla="*/ 4 w 35"/>
                <a:gd name="T71" fmla="*/ 10 h 38"/>
                <a:gd name="T72" fmla="*/ 31 w 35"/>
                <a:gd name="T73" fmla="*/ 9 h 38"/>
                <a:gd name="T74" fmla="*/ 4 w 35"/>
                <a:gd name="T75" fmla="*/ 9 h 38"/>
                <a:gd name="T76" fmla="*/ 15 w 35"/>
                <a:gd name="T77" fmla="*/ 1 h 38"/>
                <a:gd name="T78" fmla="*/ 26 w 35"/>
                <a:gd name="T79" fmla="*/ 6 h 38"/>
                <a:gd name="T80" fmla="*/ 29 w 35"/>
                <a:gd name="T81" fmla="*/ 10 h 38"/>
                <a:gd name="T82" fmla="*/ 30 w 35"/>
                <a:gd name="T83" fmla="*/ 23 h 38"/>
                <a:gd name="T84" fmla="*/ 25 w 35"/>
                <a:gd name="T85" fmla="*/ 29 h 38"/>
                <a:gd name="T86" fmla="*/ 15 w 35"/>
                <a:gd name="T87" fmla="*/ 32 h 38"/>
                <a:gd name="T88" fmla="*/ 8 w 35"/>
                <a:gd name="T89" fmla="*/ 31 h 38"/>
                <a:gd name="T90" fmla="*/ 1 w 35"/>
                <a:gd name="T91" fmla="*/ 20 h 38"/>
                <a:gd name="T92" fmla="*/ 4 w 35"/>
                <a:gd name="T93" fmla="*/ 8 h 38"/>
                <a:gd name="T94" fmla="*/ 14 w 35"/>
                <a:gd name="T95" fmla="*/ 1 h 38"/>
                <a:gd name="T96" fmla="*/ 4 w 35"/>
                <a:gd name="T97" fmla="*/ 8 h 38"/>
                <a:gd name="T98" fmla="*/ 3 w 35"/>
                <a:gd name="T99" fmla="*/ 11 h 38"/>
                <a:gd name="T100" fmla="*/ 0 w 35"/>
                <a:gd name="T101" fmla="*/ 15 h 38"/>
                <a:gd name="T102" fmla="*/ 0 w 35"/>
                <a:gd name="T103" fmla="*/ 24 h 38"/>
                <a:gd name="T104" fmla="*/ 4 w 35"/>
                <a:gd name="T105" fmla="*/ 26 h 38"/>
                <a:gd name="T106" fmla="*/ 3 w 35"/>
                <a:gd name="T107" fmla="*/ 31 h 38"/>
                <a:gd name="T108" fmla="*/ 8 w 35"/>
                <a:gd name="T109" fmla="*/ 35 h 38"/>
                <a:gd name="T110" fmla="*/ 17 w 35"/>
                <a:gd name="T111" fmla="*/ 38 h 38"/>
                <a:gd name="T112" fmla="*/ 27 w 35"/>
                <a:gd name="T113" fmla="*/ 35 h 38"/>
                <a:gd name="T114" fmla="*/ 32 w 35"/>
                <a:gd name="T115" fmla="*/ 27 h 38"/>
                <a:gd name="T116" fmla="*/ 35 w 35"/>
                <a:gd name="T117" fmla="*/ 24 h 38"/>
                <a:gd name="T118" fmla="*/ 31 w 35"/>
                <a:gd name="T119" fmla="*/ 12 h 38"/>
                <a:gd name="T120" fmla="*/ 32 w 35"/>
                <a:gd name="T121" fmla="*/ 8 h 38"/>
                <a:gd name="T122" fmla="*/ 21 w 35"/>
                <a:gd name="T123" fmla="*/ 3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5" h="38">
                  <a:moveTo>
                    <a:pt x="19" y="38"/>
                  </a:moveTo>
                  <a:cubicBezTo>
                    <a:pt x="20" y="37"/>
                    <a:pt x="20" y="36"/>
                    <a:pt x="20" y="36"/>
                  </a:cubicBezTo>
                  <a:cubicBezTo>
                    <a:pt x="20" y="36"/>
                    <a:pt x="20" y="36"/>
                    <a:pt x="20" y="36"/>
                  </a:cubicBezTo>
                  <a:cubicBezTo>
                    <a:pt x="20" y="37"/>
                    <a:pt x="20" y="37"/>
                    <a:pt x="20" y="37"/>
                  </a:cubicBezTo>
                  <a:cubicBezTo>
                    <a:pt x="19" y="38"/>
                    <a:pt x="19" y="38"/>
                    <a:pt x="19" y="38"/>
                  </a:cubicBezTo>
                  <a:moveTo>
                    <a:pt x="18" y="38"/>
                  </a:moveTo>
                  <a:cubicBezTo>
                    <a:pt x="17" y="38"/>
                    <a:pt x="17" y="38"/>
                    <a:pt x="17" y="38"/>
                  </a:cubicBezTo>
                  <a:cubicBezTo>
                    <a:pt x="17" y="37"/>
                    <a:pt x="17" y="36"/>
                    <a:pt x="18" y="35"/>
                  </a:cubicBezTo>
                  <a:cubicBezTo>
                    <a:pt x="19" y="35"/>
                    <a:pt x="19" y="35"/>
                    <a:pt x="19" y="35"/>
                  </a:cubicBezTo>
                  <a:cubicBezTo>
                    <a:pt x="18" y="36"/>
                    <a:pt x="18" y="37"/>
                    <a:pt x="18" y="38"/>
                  </a:cubicBezTo>
                  <a:cubicBezTo>
                    <a:pt x="18" y="38"/>
                    <a:pt x="18" y="38"/>
                    <a:pt x="18" y="38"/>
                  </a:cubicBezTo>
                  <a:cubicBezTo>
                    <a:pt x="18" y="38"/>
                    <a:pt x="18" y="38"/>
                    <a:pt x="18" y="38"/>
                  </a:cubicBezTo>
                  <a:moveTo>
                    <a:pt x="16" y="38"/>
                  </a:moveTo>
                  <a:cubicBezTo>
                    <a:pt x="16" y="38"/>
                    <a:pt x="16" y="38"/>
                    <a:pt x="16" y="38"/>
                  </a:cubicBezTo>
                  <a:cubicBezTo>
                    <a:pt x="16" y="37"/>
                    <a:pt x="16" y="36"/>
                    <a:pt x="17" y="35"/>
                  </a:cubicBezTo>
                  <a:cubicBezTo>
                    <a:pt x="17" y="35"/>
                    <a:pt x="17" y="35"/>
                    <a:pt x="17" y="35"/>
                  </a:cubicBezTo>
                  <a:cubicBezTo>
                    <a:pt x="17" y="36"/>
                    <a:pt x="17" y="37"/>
                    <a:pt x="16" y="38"/>
                  </a:cubicBezTo>
                  <a:moveTo>
                    <a:pt x="15" y="37"/>
                  </a:moveTo>
                  <a:cubicBezTo>
                    <a:pt x="15" y="37"/>
                    <a:pt x="15" y="36"/>
                    <a:pt x="15" y="36"/>
                  </a:cubicBezTo>
                  <a:cubicBezTo>
                    <a:pt x="15" y="35"/>
                    <a:pt x="15" y="35"/>
                    <a:pt x="15" y="35"/>
                  </a:cubicBezTo>
                  <a:cubicBezTo>
                    <a:pt x="16" y="35"/>
                    <a:pt x="16" y="35"/>
                    <a:pt x="16" y="35"/>
                  </a:cubicBezTo>
                  <a:cubicBezTo>
                    <a:pt x="16" y="36"/>
                    <a:pt x="16" y="37"/>
                    <a:pt x="15" y="37"/>
                  </a:cubicBezTo>
                  <a:moveTo>
                    <a:pt x="18" y="38"/>
                  </a:moveTo>
                  <a:cubicBezTo>
                    <a:pt x="18" y="37"/>
                    <a:pt x="19" y="36"/>
                    <a:pt x="19" y="35"/>
                  </a:cubicBezTo>
                  <a:cubicBezTo>
                    <a:pt x="20" y="35"/>
                    <a:pt x="20" y="35"/>
                    <a:pt x="20" y="35"/>
                  </a:cubicBezTo>
                  <a:cubicBezTo>
                    <a:pt x="20" y="35"/>
                    <a:pt x="20" y="35"/>
                    <a:pt x="20" y="35"/>
                  </a:cubicBezTo>
                  <a:cubicBezTo>
                    <a:pt x="20" y="36"/>
                    <a:pt x="19" y="37"/>
                    <a:pt x="19" y="38"/>
                  </a:cubicBezTo>
                  <a:cubicBezTo>
                    <a:pt x="18" y="38"/>
                    <a:pt x="18" y="38"/>
                    <a:pt x="18" y="38"/>
                  </a:cubicBezTo>
                  <a:moveTo>
                    <a:pt x="15" y="35"/>
                  </a:moveTo>
                  <a:cubicBezTo>
                    <a:pt x="15" y="35"/>
                    <a:pt x="15" y="35"/>
                    <a:pt x="15" y="35"/>
                  </a:cubicBezTo>
                  <a:cubicBezTo>
                    <a:pt x="14" y="35"/>
                    <a:pt x="14" y="35"/>
                    <a:pt x="14" y="35"/>
                  </a:cubicBezTo>
                  <a:cubicBezTo>
                    <a:pt x="14" y="34"/>
                    <a:pt x="14" y="34"/>
                    <a:pt x="13" y="34"/>
                  </a:cubicBezTo>
                  <a:cubicBezTo>
                    <a:pt x="14" y="33"/>
                    <a:pt x="14" y="33"/>
                    <a:pt x="14" y="33"/>
                  </a:cubicBezTo>
                  <a:cubicBezTo>
                    <a:pt x="14" y="35"/>
                    <a:pt x="14" y="35"/>
                    <a:pt x="14" y="35"/>
                  </a:cubicBezTo>
                  <a:cubicBezTo>
                    <a:pt x="15" y="35"/>
                    <a:pt x="15" y="35"/>
                    <a:pt x="15" y="35"/>
                  </a:cubicBezTo>
                  <a:cubicBezTo>
                    <a:pt x="15" y="35"/>
                    <a:pt x="15" y="35"/>
                    <a:pt x="15" y="35"/>
                  </a:cubicBezTo>
                  <a:moveTo>
                    <a:pt x="27" y="34"/>
                  </a:moveTo>
                  <a:cubicBezTo>
                    <a:pt x="27" y="33"/>
                    <a:pt x="27" y="33"/>
                    <a:pt x="27" y="33"/>
                  </a:cubicBezTo>
                  <a:cubicBezTo>
                    <a:pt x="27" y="32"/>
                    <a:pt x="27" y="32"/>
                    <a:pt x="27" y="32"/>
                  </a:cubicBezTo>
                  <a:cubicBezTo>
                    <a:pt x="27" y="33"/>
                    <a:pt x="27" y="33"/>
                    <a:pt x="27" y="34"/>
                  </a:cubicBezTo>
                  <a:moveTo>
                    <a:pt x="21" y="33"/>
                  </a:moveTo>
                  <a:cubicBezTo>
                    <a:pt x="21" y="32"/>
                    <a:pt x="21" y="32"/>
                    <a:pt x="21" y="32"/>
                  </a:cubicBezTo>
                  <a:cubicBezTo>
                    <a:pt x="21" y="32"/>
                    <a:pt x="21" y="32"/>
                    <a:pt x="21" y="32"/>
                  </a:cubicBezTo>
                  <a:cubicBezTo>
                    <a:pt x="21" y="33"/>
                    <a:pt x="21" y="33"/>
                    <a:pt x="21" y="33"/>
                  </a:cubicBezTo>
                  <a:moveTo>
                    <a:pt x="13" y="34"/>
                  </a:moveTo>
                  <a:cubicBezTo>
                    <a:pt x="12" y="34"/>
                    <a:pt x="12" y="34"/>
                    <a:pt x="12" y="34"/>
                  </a:cubicBezTo>
                  <a:cubicBezTo>
                    <a:pt x="13" y="33"/>
                    <a:pt x="13" y="32"/>
                    <a:pt x="14" y="32"/>
                  </a:cubicBezTo>
                  <a:cubicBezTo>
                    <a:pt x="14" y="32"/>
                    <a:pt x="14" y="32"/>
                    <a:pt x="14" y="32"/>
                  </a:cubicBezTo>
                  <a:cubicBezTo>
                    <a:pt x="13" y="34"/>
                    <a:pt x="13" y="34"/>
                    <a:pt x="13" y="34"/>
                  </a:cubicBezTo>
                  <a:moveTo>
                    <a:pt x="25" y="33"/>
                  </a:moveTo>
                  <a:cubicBezTo>
                    <a:pt x="25" y="32"/>
                    <a:pt x="25" y="32"/>
                    <a:pt x="25" y="32"/>
                  </a:cubicBezTo>
                  <a:cubicBezTo>
                    <a:pt x="25" y="33"/>
                    <a:pt x="25" y="33"/>
                    <a:pt x="25" y="33"/>
                  </a:cubicBezTo>
                  <a:cubicBezTo>
                    <a:pt x="25" y="33"/>
                    <a:pt x="25" y="33"/>
                    <a:pt x="25" y="33"/>
                  </a:cubicBezTo>
                  <a:moveTo>
                    <a:pt x="7" y="34"/>
                  </a:moveTo>
                  <a:cubicBezTo>
                    <a:pt x="6" y="33"/>
                    <a:pt x="6" y="33"/>
                    <a:pt x="6" y="33"/>
                  </a:cubicBezTo>
                  <a:cubicBezTo>
                    <a:pt x="7" y="32"/>
                    <a:pt x="7" y="32"/>
                    <a:pt x="7" y="32"/>
                  </a:cubicBezTo>
                  <a:cubicBezTo>
                    <a:pt x="7" y="32"/>
                    <a:pt x="7" y="32"/>
                    <a:pt x="7" y="32"/>
                  </a:cubicBezTo>
                  <a:cubicBezTo>
                    <a:pt x="7" y="33"/>
                    <a:pt x="7" y="33"/>
                    <a:pt x="7" y="33"/>
                  </a:cubicBezTo>
                  <a:cubicBezTo>
                    <a:pt x="7" y="33"/>
                    <a:pt x="7" y="34"/>
                    <a:pt x="7" y="34"/>
                  </a:cubicBezTo>
                  <a:moveTo>
                    <a:pt x="21" y="34"/>
                  </a:moveTo>
                  <a:cubicBezTo>
                    <a:pt x="21" y="34"/>
                    <a:pt x="21" y="34"/>
                    <a:pt x="21" y="34"/>
                  </a:cubicBezTo>
                  <a:cubicBezTo>
                    <a:pt x="22" y="32"/>
                    <a:pt x="22" y="32"/>
                    <a:pt x="22" y="32"/>
                  </a:cubicBezTo>
                  <a:cubicBezTo>
                    <a:pt x="23" y="32"/>
                    <a:pt x="23" y="32"/>
                    <a:pt x="23" y="32"/>
                  </a:cubicBezTo>
                  <a:cubicBezTo>
                    <a:pt x="22" y="32"/>
                    <a:pt x="22" y="33"/>
                    <a:pt x="21" y="34"/>
                  </a:cubicBezTo>
                  <a:cubicBezTo>
                    <a:pt x="21" y="34"/>
                    <a:pt x="21" y="34"/>
                    <a:pt x="21" y="34"/>
                  </a:cubicBezTo>
                  <a:moveTo>
                    <a:pt x="12" y="34"/>
                  </a:moveTo>
                  <a:cubicBezTo>
                    <a:pt x="11" y="33"/>
                    <a:pt x="11" y="33"/>
                    <a:pt x="11" y="33"/>
                  </a:cubicBezTo>
                  <a:cubicBezTo>
                    <a:pt x="12" y="33"/>
                    <a:pt x="12" y="32"/>
                    <a:pt x="13" y="32"/>
                  </a:cubicBezTo>
                  <a:cubicBezTo>
                    <a:pt x="13" y="32"/>
                    <a:pt x="13" y="32"/>
                    <a:pt x="13" y="32"/>
                  </a:cubicBezTo>
                  <a:cubicBezTo>
                    <a:pt x="13" y="32"/>
                    <a:pt x="12" y="33"/>
                    <a:pt x="12" y="34"/>
                  </a:cubicBezTo>
                  <a:moveTo>
                    <a:pt x="26" y="33"/>
                  </a:moveTo>
                  <a:cubicBezTo>
                    <a:pt x="26" y="33"/>
                    <a:pt x="26" y="33"/>
                    <a:pt x="26" y="33"/>
                  </a:cubicBezTo>
                  <a:cubicBezTo>
                    <a:pt x="26" y="32"/>
                    <a:pt x="26" y="32"/>
                    <a:pt x="27" y="31"/>
                  </a:cubicBezTo>
                  <a:cubicBezTo>
                    <a:pt x="27" y="32"/>
                    <a:pt x="27" y="32"/>
                    <a:pt x="27" y="32"/>
                  </a:cubicBezTo>
                  <a:cubicBezTo>
                    <a:pt x="27" y="32"/>
                    <a:pt x="27" y="32"/>
                    <a:pt x="27" y="32"/>
                  </a:cubicBezTo>
                  <a:cubicBezTo>
                    <a:pt x="26" y="33"/>
                    <a:pt x="26" y="33"/>
                    <a:pt x="26" y="33"/>
                  </a:cubicBezTo>
                  <a:moveTo>
                    <a:pt x="28" y="34"/>
                  </a:moveTo>
                  <a:cubicBezTo>
                    <a:pt x="28" y="33"/>
                    <a:pt x="28" y="33"/>
                    <a:pt x="28" y="32"/>
                  </a:cubicBezTo>
                  <a:cubicBezTo>
                    <a:pt x="29" y="31"/>
                    <a:pt x="29" y="31"/>
                    <a:pt x="29" y="31"/>
                  </a:cubicBezTo>
                  <a:cubicBezTo>
                    <a:pt x="28" y="34"/>
                    <a:pt x="28" y="34"/>
                    <a:pt x="28" y="34"/>
                  </a:cubicBezTo>
                  <a:cubicBezTo>
                    <a:pt x="28" y="34"/>
                    <a:pt x="28" y="34"/>
                    <a:pt x="28" y="34"/>
                  </a:cubicBezTo>
                  <a:moveTo>
                    <a:pt x="6" y="33"/>
                  </a:moveTo>
                  <a:cubicBezTo>
                    <a:pt x="6" y="33"/>
                    <a:pt x="6" y="33"/>
                    <a:pt x="6" y="33"/>
                  </a:cubicBezTo>
                  <a:cubicBezTo>
                    <a:pt x="6" y="32"/>
                    <a:pt x="6" y="32"/>
                    <a:pt x="6" y="31"/>
                  </a:cubicBezTo>
                  <a:cubicBezTo>
                    <a:pt x="7" y="32"/>
                    <a:pt x="7" y="32"/>
                    <a:pt x="7" y="32"/>
                  </a:cubicBezTo>
                  <a:cubicBezTo>
                    <a:pt x="6" y="33"/>
                    <a:pt x="6" y="33"/>
                    <a:pt x="6" y="33"/>
                  </a:cubicBezTo>
                  <a:moveTo>
                    <a:pt x="11" y="33"/>
                  </a:moveTo>
                  <a:cubicBezTo>
                    <a:pt x="10" y="33"/>
                    <a:pt x="10" y="33"/>
                    <a:pt x="10" y="33"/>
                  </a:cubicBezTo>
                  <a:cubicBezTo>
                    <a:pt x="12" y="31"/>
                    <a:pt x="12" y="31"/>
                    <a:pt x="12" y="31"/>
                  </a:cubicBezTo>
                  <a:cubicBezTo>
                    <a:pt x="12" y="31"/>
                    <a:pt x="12" y="31"/>
                    <a:pt x="12" y="31"/>
                  </a:cubicBezTo>
                  <a:cubicBezTo>
                    <a:pt x="12" y="31"/>
                    <a:pt x="12" y="31"/>
                    <a:pt x="12" y="31"/>
                  </a:cubicBezTo>
                  <a:cubicBezTo>
                    <a:pt x="12" y="32"/>
                    <a:pt x="11" y="33"/>
                    <a:pt x="11" y="33"/>
                  </a:cubicBezTo>
                  <a:moveTo>
                    <a:pt x="22" y="34"/>
                  </a:moveTo>
                  <a:cubicBezTo>
                    <a:pt x="22" y="33"/>
                    <a:pt x="23" y="32"/>
                    <a:pt x="23" y="31"/>
                  </a:cubicBezTo>
                  <a:cubicBezTo>
                    <a:pt x="24" y="31"/>
                    <a:pt x="24" y="31"/>
                    <a:pt x="24" y="31"/>
                  </a:cubicBezTo>
                  <a:cubicBezTo>
                    <a:pt x="23" y="34"/>
                    <a:pt x="23" y="34"/>
                    <a:pt x="23" y="34"/>
                  </a:cubicBezTo>
                  <a:cubicBezTo>
                    <a:pt x="23" y="34"/>
                    <a:pt x="22" y="34"/>
                    <a:pt x="22" y="34"/>
                  </a:cubicBezTo>
                  <a:moveTo>
                    <a:pt x="8" y="34"/>
                  </a:moveTo>
                  <a:cubicBezTo>
                    <a:pt x="8" y="33"/>
                    <a:pt x="8" y="33"/>
                    <a:pt x="8" y="33"/>
                  </a:cubicBezTo>
                  <a:cubicBezTo>
                    <a:pt x="8" y="32"/>
                    <a:pt x="8" y="32"/>
                    <a:pt x="8" y="32"/>
                  </a:cubicBezTo>
                  <a:cubicBezTo>
                    <a:pt x="8" y="32"/>
                    <a:pt x="8" y="32"/>
                    <a:pt x="8" y="32"/>
                  </a:cubicBezTo>
                  <a:cubicBezTo>
                    <a:pt x="9" y="31"/>
                    <a:pt x="9" y="31"/>
                    <a:pt x="9" y="31"/>
                  </a:cubicBezTo>
                  <a:cubicBezTo>
                    <a:pt x="9" y="31"/>
                    <a:pt x="9" y="32"/>
                    <a:pt x="9" y="33"/>
                  </a:cubicBezTo>
                  <a:cubicBezTo>
                    <a:pt x="8" y="34"/>
                    <a:pt x="8" y="34"/>
                    <a:pt x="8" y="34"/>
                  </a:cubicBezTo>
                  <a:moveTo>
                    <a:pt x="10" y="33"/>
                  </a:moveTo>
                  <a:cubicBezTo>
                    <a:pt x="10" y="33"/>
                    <a:pt x="10" y="33"/>
                    <a:pt x="10" y="33"/>
                  </a:cubicBezTo>
                  <a:cubicBezTo>
                    <a:pt x="10" y="32"/>
                    <a:pt x="10" y="32"/>
                    <a:pt x="10" y="32"/>
                  </a:cubicBezTo>
                  <a:cubicBezTo>
                    <a:pt x="11" y="31"/>
                    <a:pt x="11" y="31"/>
                    <a:pt x="11" y="31"/>
                  </a:cubicBezTo>
                  <a:cubicBezTo>
                    <a:pt x="11" y="31"/>
                    <a:pt x="11" y="31"/>
                    <a:pt x="11" y="31"/>
                  </a:cubicBezTo>
                  <a:cubicBezTo>
                    <a:pt x="10" y="33"/>
                    <a:pt x="10" y="33"/>
                    <a:pt x="10" y="33"/>
                  </a:cubicBezTo>
                  <a:moveTo>
                    <a:pt x="5" y="32"/>
                  </a:moveTo>
                  <a:cubicBezTo>
                    <a:pt x="5" y="32"/>
                    <a:pt x="5" y="32"/>
                    <a:pt x="5" y="32"/>
                  </a:cubicBezTo>
                  <a:cubicBezTo>
                    <a:pt x="6" y="31"/>
                    <a:pt x="6" y="31"/>
                    <a:pt x="6" y="31"/>
                  </a:cubicBezTo>
                  <a:cubicBezTo>
                    <a:pt x="6" y="31"/>
                    <a:pt x="6" y="31"/>
                    <a:pt x="6" y="31"/>
                  </a:cubicBezTo>
                  <a:cubicBezTo>
                    <a:pt x="6" y="31"/>
                    <a:pt x="6" y="32"/>
                    <a:pt x="5" y="32"/>
                  </a:cubicBezTo>
                  <a:moveTo>
                    <a:pt x="26" y="32"/>
                  </a:moveTo>
                  <a:cubicBezTo>
                    <a:pt x="26" y="32"/>
                    <a:pt x="26" y="31"/>
                    <a:pt x="26" y="31"/>
                  </a:cubicBezTo>
                  <a:cubicBezTo>
                    <a:pt x="26" y="31"/>
                    <a:pt x="26" y="31"/>
                    <a:pt x="26" y="31"/>
                  </a:cubicBezTo>
                  <a:cubicBezTo>
                    <a:pt x="26" y="31"/>
                    <a:pt x="26" y="32"/>
                    <a:pt x="26" y="32"/>
                  </a:cubicBezTo>
                  <a:moveTo>
                    <a:pt x="24" y="33"/>
                  </a:moveTo>
                  <a:cubicBezTo>
                    <a:pt x="25" y="31"/>
                    <a:pt x="25" y="31"/>
                    <a:pt x="25" y="31"/>
                  </a:cubicBezTo>
                  <a:cubicBezTo>
                    <a:pt x="25" y="30"/>
                    <a:pt x="25" y="30"/>
                    <a:pt x="25" y="30"/>
                  </a:cubicBezTo>
                  <a:cubicBezTo>
                    <a:pt x="24" y="33"/>
                    <a:pt x="24" y="33"/>
                    <a:pt x="24" y="33"/>
                  </a:cubicBezTo>
                  <a:cubicBezTo>
                    <a:pt x="24" y="33"/>
                    <a:pt x="24" y="33"/>
                    <a:pt x="24" y="33"/>
                  </a:cubicBezTo>
                  <a:moveTo>
                    <a:pt x="10" y="31"/>
                  </a:moveTo>
                  <a:cubicBezTo>
                    <a:pt x="10" y="30"/>
                    <a:pt x="10" y="30"/>
                    <a:pt x="10" y="30"/>
                  </a:cubicBezTo>
                  <a:cubicBezTo>
                    <a:pt x="10" y="31"/>
                    <a:pt x="10" y="31"/>
                    <a:pt x="10" y="31"/>
                  </a:cubicBezTo>
                  <a:cubicBezTo>
                    <a:pt x="10" y="31"/>
                    <a:pt x="10" y="31"/>
                    <a:pt x="10" y="31"/>
                  </a:cubicBezTo>
                  <a:moveTo>
                    <a:pt x="5" y="32"/>
                  </a:moveTo>
                  <a:cubicBezTo>
                    <a:pt x="4" y="31"/>
                    <a:pt x="4" y="31"/>
                    <a:pt x="4" y="31"/>
                  </a:cubicBezTo>
                  <a:cubicBezTo>
                    <a:pt x="5" y="30"/>
                    <a:pt x="5" y="30"/>
                    <a:pt x="5" y="30"/>
                  </a:cubicBezTo>
                  <a:cubicBezTo>
                    <a:pt x="6" y="30"/>
                    <a:pt x="6" y="30"/>
                    <a:pt x="6" y="30"/>
                  </a:cubicBezTo>
                  <a:cubicBezTo>
                    <a:pt x="5" y="32"/>
                    <a:pt x="5" y="32"/>
                    <a:pt x="5" y="32"/>
                  </a:cubicBezTo>
                  <a:moveTo>
                    <a:pt x="29" y="33"/>
                  </a:moveTo>
                  <a:cubicBezTo>
                    <a:pt x="29" y="31"/>
                    <a:pt x="29" y="31"/>
                    <a:pt x="29" y="31"/>
                  </a:cubicBezTo>
                  <a:cubicBezTo>
                    <a:pt x="30" y="30"/>
                    <a:pt x="30" y="30"/>
                    <a:pt x="30" y="30"/>
                  </a:cubicBezTo>
                  <a:cubicBezTo>
                    <a:pt x="30" y="31"/>
                    <a:pt x="30" y="32"/>
                    <a:pt x="29" y="32"/>
                  </a:cubicBezTo>
                  <a:cubicBezTo>
                    <a:pt x="29" y="33"/>
                    <a:pt x="29" y="33"/>
                    <a:pt x="29" y="33"/>
                  </a:cubicBezTo>
                  <a:moveTo>
                    <a:pt x="4" y="31"/>
                  </a:moveTo>
                  <a:cubicBezTo>
                    <a:pt x="4" y="31"/>
                    <a:pt x="4" y="31"/>
                    <a:pt x="4" y="31"/>
                  </a:cubicBezTo>
                  <a:cubicBezTo>
                    <a:pt x="5" y="29"/>
                    <a:pt x="5" y="29"/>
                    <a:pt x="5" y="29"/>
                  </a:cubicBezTo>
                  <a:cubicBezTo>
                    <a:pt x="5" y="30"/>
                    <a:pt x="5" y="30"/>
                    <a:pt x="5" y="30"/>
                  </a:cubicBezTo>
                  <a:cubicBezTo>
                    <a:pt x="4" y="31"/>
                    <a:pt x="4" y="31"/>
                    <a:pt x="4" y="31"/>
                  </a:cubicBezTo>
                  <a:moveTo>
                    <a:pt x="30" y="32"/>
                  </a:moveTo>
                  <a:cubicBezTo>
                    <a:pt x="30" y="31"/>
                    <a:pt x="31" y="30"/>
                    <a:pt x="31" y="29"/>
                  </a:cubicBezTo>
                  <a:cubicBezTo>
                    <a:pt x="31" y="29"/>
                    <a:pt x="31" y="29"/>
                    <a:pt x="31" y="29"/>
                  </a:cubicBezTo>
                  <a:cubicBezTo>
                    <a:pt x="31" y="30"/>
                    <a:pt x="31" y="30"/>
                    <a:pt x="31" y="31"/>
                  </a:cubicBezTo>
                  <a:cubicBezTo>
                    <a:pt x="30" y="32"/>
                    <a:pt x="30" y="32"/>
                    <a:pt x="30" y="32"/>
                  </a:cubicBezTo>
                  <a:moveTo>
                    <a:pt x="4" y="30"/>
                  </a:moveTo>
                  <a:cubicBezTo>
                    <a:pt x="4" y="30"/>
                    <a:pt x="4" y="29"/>
                    <a:pt x="4" y="29"/>
                  </a:cubicBezTo>
                  <a:cubicBezTo>
                    <a:pt x="4" y="29"/>
                    <a:pt x="4" y="29"/>
                    <a:pt x="4" y="29"/>
                  </a:cubicBezTo>
                  <a:cubicBezTo>
                    <a:pt x="4" y="30"/>
                    <a:pt x="4" y="30"/>
                    <a:pt x="4" y="30"/>
                  </a:cubicBezTo>
                  <a:moveTo>
                    <a:pt x="5" y="26"/>
                  </a:moveTo>
                  <a:cubicBezTo>
                    <a:pt x="5" y="25"/>
                    <a:pt x="5" y="25"/>
                    <a:pt x="5" y="25"/>
                  </a:cubicBezTo>
                  <a:cubicBezTo>
                    <a:pt x="5" y="26"/>
                    <a:pt x="5" y="26"/>
                    <a:pt x="5" y="26"/>
                  </a:cubicBezTo>
                  <a:cubicBezTo>
                    <a:pt x="5" y="26"/>
                    <a:pt x="5" y="26"/>
                    <a:pt x="5" y="26"/>
                  </a:cubicBezTo>
                  <a:moveTo>
                    <a:pt x="4" y="26"/>
                  </a:moveTo>
                  <a:cubicBezTo>
                    <a:pt x="4" y="25"/>
                    <a:pt x="4" y="25"/>
                    <a:pt x="4" y="25"/>
                  </a:cubicBezTo>
                  <a:cubicBezTo>
                    <a:pt x="4" y="24"/>
                    <a:pt x="4" y="24"/>
                    <a:pt x="4" y="24"/>
                  </a:cubicBezTo>
                  <a:cubicBezTo>
                    <a:pt x="5" y="25"/>
                    <a:pt x="5" y="25"/>
                    <a:pt x="5" y="25"/>
                  </a:cubicBezTo>
                  <a:cubicBezTo>
                    <a:pt x="4" y="26"/>
                    <a:pt x="4" y="26"/>
                    <a:pt x="4" y="26"/>
                  </a:cubicBezTo>
                  <a:moveTo>
                    <a:pt x="30" y="26"/>
                  </a:moveTo>
                  <a:cubicBezTo>
                    <a:pt x="30" y="26"/>
                    <a:pt x="30" y="26"/>
                    <a:pt x="30" y="26"/>
                  </a:cubicBezTo>
                  <a:cubicBezTo>
                    <a:pt x="31" y="25"/>
                    <a:pt x="31" y="24"/>
                    <a:pt x="31" y="23"/>
                  </a:cubicBezTo>
                  <a:cubicBezTo>
                    <a:pt x="31" y="23"/>
                    <a:pt x="31" y="23"/>
                    <a:pt x="31" y="23"/>
                  </a:cubicBezTo>
                  <a:cubicBezTo>
                    <a:pt x="31" y="23"/>
                    <a:pt x="31" y="24"/>
                    <a:pt x="31" y="24"/>
                  </a:cubicBezTo>
                  <a:cubicBezTo>
                    <a:pt x="31" y="24"/>
                    <a:pt x="31" y="24"/>
                    <a:pt x="31" y="24"/>
                  </a:cubicBezTo>
                  <a:cubicBezTo>
                    <a:pt x="31" y="25"/>
                    <a:pt x="31" y="25"/>
                    <a:pt x="31" y="25"/>
                  </a:cubicBezTo>
                  <a:cubicBezTo>
                    <a:pt x="31" y="25"/>
                    <a:pt x="31" y="25"/>
                    <a:pt x="30" y="26"/>
                  </a:cubicBezTo>
                  <a:moveTo>
                    <a:pt x="4" y="24"/>
                  </a:moveTo>
                  <a:cubicBezTo>
                    <a:pt x="4" y="24"/>
                    <a:pt x="4" y="24"/>
                    <a:pt x="4" y="24"/>
                  </a:cubicBezTo>
                  <a:cubicBezTo>
                    <a:pt x="4" y="24"/>
                    <a:pt x="4" y="24"/>
                    <a:pt x="4" y="24"/>
                  </a:cubicBezTo>
                  <a:cubicBezTo>
                    <a:pt x="4" y="23"/>
                    <a:pt x="4" y="23"/>
                    <a:pt x="4" y="23"/>
                  </a:cubicBezTo>
                  <a:cubicBezTo>
                    <a:pt x="4" y="23"/>
                    <a:pt x="4" y="23"/>
                    <a:pt x="4" y="23"/>
                  </a:cubicBezTo>
                  <a:cubicBezTo>
                    <a:pt x="4" y="24"/>
                    <a:pt x="4" y="24"/>
                    <a:pt x="4" y="24"/>
                  </a:cubicBezTo>
                  <a:moveTo>
                    <a:pt x="32" y="22"/>
                  </a:moveTo>
                  <a:cubicBezTo>
                    <a:pt x="32" y="21"/>
                    <a:pt x="32" y="21"/>
                    <a:pt x="32" y="21"/>
                  </a:cubicBezTo>
                  <a:cubicBezTo>
                    <a:pt x="32" y="21"/>
                    <a:pt x="32" y="21"/>
                    <a:pt x="32" y="21"/>
                  </a:cubicBezTo>
                  <a:cubicBezTo>
                    <a:pt x="32" y="22"/>
                    <a:pt x="32" y="22"/>
                    <a:pt x="32" y="22"/>
                  </a:cubicBezTo>
                  <a:moveTo>
                    <a:pt x="2" y="23"/>
                  </a:moveTo>
                  <a:cubicBezTo>
                    <a:pt x="2" y="23"/>
                    <a:pt x="3" y="22"/>
                    <a:pt x="3" y="21"/>
                  </a:cubicBezTo>
                  <a:cubicBezTo>
                    <a:pt x="3" y="21"/>
                    <a:pt x="3" y="22"/>
                    <a:pt x="3" y="22"/>
                  </a:cubicBezTo>
                  <a:cubicBezTo>
                    <a:pt x="3" y="23"/>
                    <a:pt x="3" y="23"/>
                    <a:pt x="3" y="23"/>
                  </a:cubicBezTo>
                  <a:cubicBezTo>
                    <a:pt x="2" y="23"/>
                    <a:pt x="2" y="23"/>
                    <a:pt x="2" y="23"/>
                  </a:cubicBezTo>
                  <a:moveTo>
                    <a:pt x="32" y="23"/>
                  </a:moveTo>
                  <a:cubicBezTo>
                    <a:pt x="32" y="23"/>
                    <a:pt x="32" y="23"/>
                    <a:pt x="32" y="23"/>
                  </a:cubicBezTo>
                  <a:cubicBezTo>
                    <a:pt x="32" y="23"/>
                    <a:pt x="32" y="23"/>
                    <a:pt x="32" y="23"/>
                  </a:cubicBezTo>
                  <a:cubicBezTo>
                    <a:pt x="32" y="22"/>
                    <a:pt x="33" y="22"/>
                    <a:pt x="33" y="21"/>
                  </a:cubicBezTo>
                  <a:cubicBezTo>
                    <a:pt x="33" y="21"/>
                    <a:pt x="33" y="21"/>
                    <a:pt x="33" y="21"/>
                  </a:cubicBezTo>
                  <a:cubicBezTo>
                    <a:pt x="33" y="22"/>
                    <a:pt x="33" y="23"/>
                    <a:pt x="33" y="23"/>
                  </a:cubicBezTo>
                  <a:cubicBezTo>
                    <a:pt x="33" y="23"/>
                    <a:pt x="33" y="23"/>
                    <a:pt x="33" y="23"/>
                  </a:cubicBezTo>
                  <a:cubicBezTo>
                    <a:pt x="32" y="23"/>
                    <a:pt x="32" y="23"/>
                    <a:pt x="32" y="23"/>
                  </a:cubicBezTo>
                  <a:moveTo>
                    <a:pt x="33" y="23"/>
                  </a:moveTo>
                  <a:cubicBezTo>
                    <a:pt x="33" y="23"/>
                    <a:pt x="34" y="22"/>
                    <a:pt x="34" y="21"/>
                  </a:cubicBezTo>
                  <a:cubicBezTo>
                    <a:pt x="34" y="21"/>
                    <a:pt x="34" y="21"/>
                    <a:pt x="34" y="21"/>
                  </a:cubicBezTo>
                  <a:cubicBezTo>
                    <a:pt x="34" y="22"/>
                    <a:pt x="34" y="23"/>
                    <a:pt x="34" y="23"/>
                  </a:cubicBezTo>
                  <a:cubicBezTo>
                    <a:pt x="34" y="23"/>
                    <a:pt x="34" y="23"/>
                    <a:pt x="33" y="23"/>
                  </a:cubicBezTo>
                  <a:cubicBezTo>
                    <a:pt x="33" y="23"/>
                    <a:pt x="33" y="23"/>
                    <a:pt x="33" y="23"/>
                  </a:cubicBezTo>
                  <a:moveTo>
                    <a:pt x="1" y="23"/>
                  </a:moveTo>
                  <a:cubicBezTo>
                    <a:pt x="1" y="23"/>
                    <a:pt x="1" y="23"/>
                    <a:pt x="1" y="23"/>
                  </a:cubicBezTo>
                  <a:cubicBezTo>
                    <a:pt x="2" y="21"/>
                    <a:pt x="2" y="21"/>
                    <a:pt x="2" y="21"/>
                  </a:cubicBezTo>
                  <a:cubicBezTo>
                    <a:pt x="3" y="21"/>
                    <a:pt x="3" y="21"/>
                    <a:pt x="3" y="21"/>
                  </a:cubicBezTo>
                  <a:cubicBezTo>
                    <a:pt x="2" y="22"/>
                    <a:pt x="2" y="23"/>
                    <a:pt x="2" y="23"/>
                  </a:cubicBezTo>
                  <a:cubicBezTo>
                    <a:pt x="1" y="23"/>
                    <a:pt x="1" y="23"/>
                    <a:pt x="1" y="23"/>
                  </a:cubicBezTo>
                  <a:moveTo>
                    <a:pt x="1" y="22"/>
                  </a:moveTo>
                  <a:cubicBezTo>
                    <a:pt x="1" y="22"/>
                    <a:pt x="1" y="21"/>
                    <a:pt x="1" y="21"/>
                  </a:cubicBezTo>
                  <a:cubicBezTo>
                    <a:pt x="1" y="21"/>
                    <a:pt x="1" y="21"/>
                    <a:pt x="1" y="21"/>
                  </a:cubicBezTo>
                  <a:cubicBezTo>
                    <a:pt x="1" y="21"/>
                    <a:pt x="1" y="21"/>
                    <a:pt x="1" y="21"/>
                  </a:cubicBezTo>
                  <a:cubicBezTo>
                    <a:pt x="1" y="22"/>
                    <a:pt x="1" y="22"/>
                    <a:pt x="1" y="22"/>
                  </a:cubicBezTo>
                  <a:moveTo>
                    <a:pt x="5" y="11"/>
                  </a:moveTo>
                  <a:cubicBezTo>
                    <a:pt x="4" y="11"/>
                    <a:pt x="4" y="11"/>
                    <a:pt x="4" y="11"/>
                  </a:cubicBezTo>
                  <a:cubicBezTo>
                    <a:pt x="5" y="10"/>
                    <a:pt x="5" y="10"/>
                    <a:pt x="5" y="10"/>
                  </a:cubicBezTo>
                  <a:cubicBezTo>
                    <a:pt x="5" y="10"/>
                    <a:pt x="5" y="10"/>
                    <a:pt x="5" y="10"/>
                  </a:cubicBezTo>
                  <a:cubicBezTo>
                    <a:pt x="5" y="10"/>
                    <a:pt x="5" y="11"/>
                    <a:pt x="5" y="11"/>
                  </a:cubicBezTo>
                  <a:moveTo>
                    <a:pt x="4" y="11"/>
                  </a:moveTo>
                  <a:cubicBezTo>
                    <a:pt x="4" y="10"/>
                    <a:pt x="4" y="10"/>
                    <a:pt x="4" y="10"/>
                  </a:cubicBezTo>
                  <a:cubicBezTo>
                    <a:pt x="5" y="9"/>
                    <a:pt x="5" y="9"/>
                    <a:pt x="5" y="9"/>
                  </a:cubicBezTo>
                  <a:cubicBezTo>
                    <a:pt x="5" y="10"/>
                    <a:pt x="5" y="10"/>
                    <a:pt x="5" y="10"/>
                  </a:cubicBezTo>
                  <a:cubicBezTo>
                    <a:pt x="4" y="11"/>
                    <a:pt x="4" y="11"/>
                    <a:pt x="4" y="11"/>
                  </a:cubicBezTo>
                  <a:moveTo>
                    <a:pt x="31" y="11"/>
                  </a:moveTo>
                  <a:cubicBezTo>
                    <a:pt x="30" y="10"/>
                    <a:pt x="30" y="10"/>
                    <a:pt x="30" y="10"/>
                  </a:cubicBezTo>
                  <a:cubicBezTo>
                    <a:pt x="31" y="9"/>
                    <a:pt x="31" y="9"/>
                    <a:pt x="31" y="9"/>
                  </a:cubicBezTo>
                  <a:cubicBezTo>
                    <a:pt x="31" y="9"/>
                    <a:pt x="31" y="10"/>
                    <a:pt x="31" y="10"/>
                  </a:cubicBezTo>
                  <a:cubicBezTo>
                    <a:pt x="31" y="10"/>
                    <a:pt x="31" y="10"/>
                    <a:pt x="31" y="10"/>
                  </a:cubicBezTo>
                  <a:cubicBezTo>
                    <a:pt x="31" y="11"/>
                    <a:pt x="31" y="11"/>
                    <a:pt x="31" y="11"/>
                  </a:cubicBezTo>
                  <a:moveTo>
                    <a:pt x="4" y="9"/>
                  </a:moveTo>
                  <a:cubicBezTo>
                    <a:pt x="4" y="9"/>
                    <a:pt x="4" y="9"/>
                    <a:pt x="4" y="9"/>
                  </a:cubicBezTo>
                  <a:cubicBezTo>
                    <a:pt x="4" y="9"/>
                    <a:pt x="4" y="9"/>
                    <a:pt x="4" y="9"/>
                  </a:cubicBezTo>
                  <a:cubicBezTo>
                    <a:pt x="4" y="9"/>
                    <a:pt x="4" y="9"/>
                    <a:pt x="4" y="9"/>
                  </a:cubicBezTo>
                  <a:cubicBezTo>
                    <a:pt x="4" y="9"/>
                    <a:pt x="4" y="9"/>
                    <a:pt x="4" y="9"/>
                  </a:cubicBezTo>
                  <a:moveTo>
                    <a:pt x="10" y="6"/>
                  </a:moveTo>
                  <a:cubicBezTo>
                    <a:pt x="12" y="5"/>
                    <a:pt x="13" y="5"/>
                    <a:pt x="15" y="4"/>
                  </a:cubicBezTo>
                  <a:cubicBezTo>
                    <a:pt x="15" y="4"/>
                    <a:pt x="15" y="4"/>
                    <a:pt x="15" y="4"/>
                  </a:cubicBezTo>
                  <a:cubicBezTo>
                    <a:pt x="15" y="1"/>
                    <a:pt x="15" y="1"/>
                    <a:pt x="15" y="1"/>
                  </a:cubicBezTo>
                  <a:cubicBezTo>
                    <a:pt x="16" y="1"/>
                    <a:pt x="17" y="1"/>
                    <a:pt x="18" y="1"/>
                  </a:cubicBezTo>
                  <a:cubicBezTo>
                    <a:pt x="18" y="1"/>
                    <a:pt x="19" y="1"/>
                    <a:pt x="20" y="1"/>
                  </a:cubicBezTo>
                  <a:cubicBezTo>
                    <a:pt x="20" y="4"/>
                    <a:pt x="20" y="4"/>
                    <a:pt x="20" y="4"/>
                  </a:cubicBezTo>
                  <a:cubicBezTo>
                    <a:pt x="20" y="4"/>
                    <a:pt x="20" y="4"/>
                    <a:pt x="20" y="4"/>
                  </a:cubicBezTo>
                  <a:cubicBezTo>
                    <a:pt x="22" y="5"/>
                    <a:pt x="24" y="5"/>
                    <a:pt x="25" y="6"/>
                  </a:cubicBezTo>
                  <a:cubicBezTo>
                    <a:pt x="26" y="6"/>
                    <a:pt x="26" y="6"/>
                    <a:pt x="26" y="6"/>
                  </a:cubicBezTo>
                  <a:cubicBezTo>
                    <a:pt x="28" y="4"/>
                    <a:pt x="28" y="4"/>
                    <a:pt x="28" y="4"/>
                  </a:cubicBezTo>
                  <a:cubicBezTo>
                    <a:pt x="28" y="5"/>
                    <a:pt x="30" y="7"/>
                    <a:pt x="30" y="7"/>
                  </a:cubicBezTo>
                  <a:cubicBezTo>
                    <a:pt x="31" y="8"/>
                    <a:pt x="31" y="8"/>
                    <a:pt x="31" y="8"/>
                  </a:cubicBezTo>
                  <a:cubicBezTo>
                    <a:pt x="31" y="8"/>
                    <a:pt x="31" y="8"/>
                    <a:pt x="31" y="8"/>
                  </a:cubicBezTo>
                  <a:cubicBezTo>
                    <a:pt x="29" y="10"/>
                    <a:pt x="29" y="10"/>
                    <a:pt x="29" y="10"/>
                  </a:cubicBezTo>
                  <a:cubicBezTo>
                    <a:pt x="29" y="10"/>
                    <a:pt x="29" y="10"/>
                    <a:pt x="29" y="10"/>
                  </a:cubicBezTo>
                  <a:cubicBezTo>
                    <a:pt x="30" y="12"/>
                    <a:pt x="31" y="13"/>
                    <a:pt x="31" y="15"/>
                  </a:cubicBezTo>
                  <a:cubicBezTo>
                    <a:pt x="32" y="15"/>
                    <a:pt x="32" y="15"/>
                    <a:pt x="32" y="15"/>
                  </a:cubicBezTo>
                  <a:cubicBezTo>
                    <a:pt x="34" y="15"/>
                    <a:pt x="34" y="15"/>
                    <a:pt x="34" y="15"/>
                  </a:cubicBezTo>
                  <a:cubicBezTo>
                    <a:pt x="34" y="17"/>
                    <a:pt x="34" y="19"/>
                    <a:pt x="34" y="20"/>
                  </a:cubicBezTo>
                  <a:cubicBezTo>
                    <a:pt x="34" y="20"/>
                    <a:pt x="34" y="20"/>
                    <a:pt x="34" y="20"/>
                  </a:cubicBezTo>
                  <a:cubicBezTo>
                    <a:pt x="31" y="20"/>
                    <a:pt x="31" y="21"/>
                    <a:pt x="30" y="23"/>
                  </a:cubicBezTo>
                  <a:cubicBezTo>
                    <a:pt x="30" y="24"/>
                    <a:pt x="30" y="24"/>
                    <a:pt x="29" y="25"/>
                  </a:cubicBezTo>
                  <a:cubicBezTo>
                    <a:pt x="29" y="26"/>
                    <a:pt x="29" y="26"/>
                    <a:pt x="29" y="26"/>
                  </a:cubicBezTo>
                  <a:cubicBezTo>
                    <a:pt x="31" y="28"/>
                    <a:pt x="31" y="28"/>
                    <a:pt x="31" y="28"/>
                  </a:cubicBezTo>
                  <a:cubicBezTo>
                    <a:pt x="30" y="29"/>
                    <a:pt x="29" y="30"/>
                    <a:pt x="28" y="31"/>
                  </a:cubicBezTo>
                  <a:cubicBezTo>
                    <a:pt x="26" y="29"/>
                    <a:pt x="26" y="29"/>
                    <a:pt x="26" y="29"/>
                  </a:cubicBezTo>
                  <a:cubicBezTo>
                    <a:pt x="25" y="29"/>
                    <a:pt x="25" y="29"/>
                    <a:pt x="25" y="29"/>
                  </a:cubicBezTo>
                  <a:cubicBezTo>
                    <a:pt x="24" y="30"/>
                    <a:pt x="22" y="31"/>
                    <a:pt x="20" y="31"/>
                  </a:cubicBezTo>
                  <a:cubicBezTo>
                    <a:pt x="20" y="32"/>
                    <a:pt x="20" y="32"/>
                    <a:pt x="20" y="32"/>
                  </a:cubicBezTo>
                  <a:cubicBezTo>
                    <a:pt x="20" y="34"/>
                    <a:pt x="20" y="34"/>
                    <a:pt x="20" y="34"/>
                  </a:cubicBezTo>
                  <a:cubicBezTo>
                    <a:pt x="19" y="34"/>
                    <a:pt x="18" y="34"/>
                    <a:pt x="18" y="34"/>
                  </a:cubicBezTo>
                  <a:cubicBezTo>
                    <a:pt x="17" y="34"/>
                    <a:pt x="16" y="34"/>
                    <a:pt x="15" y="34"/>
                  </a:cubicBezTo>
                  <a:cubicBezTo>
                    <a:pt x="15" y="32"/>
                    <a:pt x="15" y="32"/>
                    <a:pt x="15" y="32"/>
                  </a:cubicBezTo>
                  <a:cubicBezTo>
                    <a:pt x="15" y="31"/>
                    <a:pt x="15" y="31"/>
                    <a:pt x="15" y="31"/>
                  </a:cubicBezTo>
                  <a:cubicBezTo>
                    <a:pt x="13" y="31"/>
                    <a:pt x="12" y="30"/>
                    <a:pt x="10" y="29"/>
                  </a:cubicBezTo>
                  <a:cubicBezTo>
                    <a:pt x="9" y="29"/>
                    <a:pt x="9" y="29"/>
                    <a:pt x="9" y="29"/>
                  </a:cubicBezTo>
                  <a:cubicBezTo>
                    <a:pt x="8" y="31"/>
                    <a:pt x="8" y="31"/>
                    <a:pt x="8" y="31"/>
                  </a:cubicBezTo>
                  <a:cubicBezTo>
                    <a:pt x="8" y="31"/>
                    <a:pt x="8" y="31"/>
                    <a:pt x="8" y="31"/>
                  </a:cubicBezTo>
                  <a:cubicBezTo>
                    <a:pt x="8" y="31"/>
                    <a:pt x="8" y="31"/>
                    <a:pt x="8" y="31"/>
                  </a:cubicBezTo>
                  <a:cubicBezTo>
                    <a:pt x="6" y="30"/>
                    <a:pt x="5" y="29"/>
                    <a:pt x="4" y="28"/>
                  </a:cubicBezTo>
                  <a:cubicBezTo>
                    <a:pt x="6" y="26"/>
                    <a:pt x="6" y="26"/>
                    <a:pt x="6" y="26"/>
                  </a:cubicBezTo>
                  <a:cubicBezTo>
                    <a:pt x="6" y="25"/>
                    <a:pt x="6" y="25"/>
                    <a:pt x="6" y="25"/>
                  </a:cubicBezTo>
                  <a:cubicBezTo>
                    <a:pt x="5" y="24"/>
                    <a:pt x="4" y="22"/>
                    <a:pt x="4" y="20"/>
                  </a:cubicBezTo>
                  <a:cubicBezTo>
                    <a:pt x="4" y="20"/>
                    <a:pt x="4" y="20"/>
                    <a:pt x="4" y="20"/>
                  </a:cubicBezTo>
                  <a:cubicBezTo>
                    <a:pt x="1" y="20"/>
                    <a:pt x="1" y="20"/>
                    <a:pt x="1" y="20"/>
                  </a:cubicBezTo>
                  <a:cubicBezTo>
                    <a:pt x="1" y="19"/>
                    <a:pt x="1" y="17"/>
                    <a:pt x="1" y="15"/>
                  </a:cubicBezTo>
                  <a:cubicBezTo>
                    <a:pt x="4" y="15"/>
                    <a:pt x="4" y="15"/>
                    <a:pt x="4" y="15"/>
                  </a:cubicBezTo>
                  <a:cubicBezTo>
                    <a:pt x="4" y="15"/>
                    <a:pt x="4" y="15"/>
                    <a:pt x="4" y="15"/>
                  </a:cubicBezTo>
                  <a:cubicBezTo>
                    <a:pt x="4" y="13"/>
                    <a:pt x="5" y="12"/>
                    <a:pt x="6" y="10"/>
                  </a:cubicBezTo>
                  <a:cubicBezTo>
                    <a:pt x="6" y="10"/>
                    <a:pt x="6" y="10"/>
                    <a:pt x="6" y="10"/>
                  </a:cubicBezTo>
                  <a:cubicBezTo>
                    <a:pt x="4" y="8"/>
                    <a:pt x="4" y="8"/>
                    <a:pt x="4" y="8"/>
                  </a:cubicBezTo>
                  <a:cubicBezTo>
                    <a:pt x="5" y="6"/>
                    <a:pt x="6" y="5"/>
                    <a:pt x="8" y="4"/>
                  </a:cubicBezTo>
                  <a:cubicBezTo>
                    <a:pt x="10" y="6"/>
                    <a:pt x="10" y="6"/>
                    <a:pt x="10" y="6"/>
                  </a:cubicBezTo>
                  <a:cubicBezTo>
                    <a:pt x="10" y="6"/>
                    <a:pt x="10" y="6"/>
                    <a:pt x="10" y="6"/>
                  </a:cubicBezTo>
                  <a:moveTo>
                    <a:pt x="18" y="0"/>
                  </a:moveTo>
                  <a:cubicBezTo>
                    <a:pt x="17" y="0"/>
                    <a:pt x="16" y="0"/>
                    <a:pt x="15" y="1"/>
                  </a:cubicBezTo>
                  <a:cubicBezTo>
                    <a:pt x="14" y="1"/>
                    <a:pt x="14" y="1"/>
                    <a:pt x="14" y="1"/>
                  </a:cubicBezTo>
                  <a:cubicBezTo>
                    <a:pt x="14" y="3"/>
                    <a:pt x="14" y="3"/>
                    <a:pt x="14" y="3"/>
                  </a:cubicBezTo>
                  <a:cubicBezTo>
                    <a:pt x="13" y="4"/>
                    <a:pt x="11" y="4"/>
                    <a:pt x="10" y="5"/>
                  </a:cubicBezTo>
                  <a:cubicBezTo>
                    <a:pt x="8" y="4"/>
                    <a:pt x="8" y="4"/>
                    <a:pt x="8" y="4"/>
                  </a:cubicBezTo>
                  <a:cubicBezTo>
                    <a:pt x="8" y="4"/>
                    <a:pt x="8" y="4"/>
                    <a:pt x="8" y="4"/>
                  </a:cubicBezTo>
                  <a:cubicBezTo>
                    <a:pt x="6" y="5"/>
                    <a:pt x="5" y="6"/>
                    <a:pt x="3" y="8"/>
                  </a:cubicBezTo>
                  <a:cubicBezTo>
                    <a:pt x="4" y="8"/>
                    <a:pt x="4" y="8"/>
                    <a:pt x="4" y="8"/>
                  </a:cubicBezTo>
                  <a:cubicBezTo>
                    <a:pt x="3" y="8"/>
                    <a:pt x="3" y="8"/>
                    <a:pt x="3" y="8"/>
                  </a:cubicBezTo>
                  <a:cubicBezTo>
                    <a:pt x="3" y="9"/>
                    <a:pt x="3" y="9"/>
                    <a:pt x="3" y="9"/>
                  </a:cubicBezTo>
                  <a:cubicBezTo>
                    <a:pt x="3" y="9"/>
                    <a:pt x="3" y="10"/>
                    <a:pt x="3" y="10"/>
                  </a:cubicBezTo>
                  <a:cubicBezTo>
                    <a:pt x="3" y="10"/>
                    <a:pt x="3" y="10"/>
                    <a:pt x="3" y="10"/>
                  </a:cubicBezTo>
                  <a:cubicBezTo>
                    <a:pt x="3" y="11"/>
                    <a:pt x="3" y="11"/>
                    <a:pt x="3" y="11"/>
                  </a:cubicBezTo>
                  <a:cubicBezTo>
                    <a:pt x="3" y="11"/>
                    <a:pt x="3" y="11"/>
                    <a:pt x="3" y="11"/>
                  </a:cubicBezTo>
                  <a:cubicBezTo>
                    <a:pt x="3" y="11"/>
                    <a:pt x="3" y="11"/>
                    <a:pt x="3" y="11"/>
                  </a:cubicBezTo>
                  <a:cubicBezTo>
                    <a:pt x="3" y="11"/>
                    <a:pt x="3" y="11"/>
                    <a:pt x="3" y="11"/>
                  </a:cubicBezTo>
                  <a:cubicBezTo>
                    <a:pt x="4" y="12"/>
                    <a:pt x="4" y="12"/>
                    <a:pt x="4" y="12"/>
                  </a:cubicBezTo>
                  <a:cubicBezTo>
                    <a:pt x="4" y="13"/>
                    <a:pt x="4" y="14"/>
                    <a:pt x="3" y="15"/>
                  </a:cubicBezTo>
                  <a:cubicBezTo>
                    <a:pt x="1" y="15"/>
                    <a:pt x="1" y="15"/>
                    <a:pt x="1" y="15"/>
                  </a:cubicBezTo>
                  <a:cubicBezTo>
                    <a:pt x="0" y="15"/>
                    <a:pt x="0" y="15"/>
                    <a:pt x="0" y="15"/>
                  </a:cubicBezTo>
                  <a:cubicBezTo>
                    <a:pt x="0" y="15"/>
                    <a:pt x="0" y="15"/>
                    <a:pt x="0" y="15"/>
                  </a:cubicBezTo>
                  <a:cubicBezTo>
                    <a:pt x="0" y="16"/>
                    <a:pt x="0" y="16"/>
                    <a:pt x="0" y="16"/>
                  </a:cubicBezTo>
                  <a:cubicBezTo>
                    <a:pt x="0" y="17"/>
                    <a:pt x="0" y="22"/>
                    <a:pt x="0" y="24"/>
                  </a:cubicBezTo>
                  <a:cubicBezTo>
                    <a:pt x="0" y="24"/>
                    <a:pt x="0" y="24"/>
                    <a:pt x="0" y="24"/>
                  </a:cubicBezTo>
                  <a:cubicBezTo>
                    <a:pt x="0" y="24"/>
                    <a:pt x="0" y="24"/>
                    <a:pt x="0" y="24"/>
                  </a:cubicBezTo>
                  <a:cubicBezTo>
                    <a:pt x="0" y="24"/>
                    <a:pt x="0" y="24"/>
                    <a:pt x="0" y="24"/>
                  </a:cubicBezTo>
                  <a:cubicBezTo>
                    <a:pt x="0" y="24"/>
                    <a:pt x="0" y="24"/>
                    <a:pt x="0" y="24"/>
                  </a:cubicBezTo>
                  <a:cubicBezTo>
                    <a:pt x="0" y="24"/>
                    <a:pt x="0" y="24"/>
                    <a:pt x="0" y="24"/>
                  </a:cubicBezTo>
                  <a:cubicBezTo>
                    <a:pt x="3" y="24"/>
                    <a:pt x="3" y="24"/>
                    <a:pt x="3" y="24"/>
                  </a:cubicBezTo>
                  <a:cubicBezTo>
                    <a:pt x="3" y="25"/>
                    <a:pt x="3" y="25"/>
                    <a:pt x="4" y="26"/>
                  </a:cubicBezTo>
                  <a:cubicBezTo>
                    <a:pt x="4" y="26"/>
                    <a:pt x="4" y="26"/>
                    <a:pt x="4" y="26"/>
                  </a:cubicBezTo>
                  <a:cubicBezTo>
                    <a:pt x="4" y="26"/>
                    <a:pt x="4" y="26"/>
                    <a:pt x="4" y="26"/>
                  </a:cubicBezTo>
                  <a:cubicBezTo>
                    <a:pt x="4" y="27"/>
                    <a:pt x="4" y="27"/>
                    <a:pt x="4" y="27"/>
                  </a:cubicBezTo>
                  <a:cubicBezTo>
                    <a:pt x="3" y="27"/>
                    <a:pt x="3" y="27"/>
                    <a:pt x="3" y="27"/>
                  </a:cubicBezTo>
                  <a:cubicBezTo>
                    <a:pt x="3" y="28"/>
                    <a:pt x="3" y="28"/>
                    <a:pt x="3" y="28"/>
                  </a:cubicBezTo>
                  <a:cubicBezTo>
                    <a:pt x="3" y="29"/>
                    <a:pt x="3" y="30"/>
                    <a:pt x="3" y="31"/>
                  </a:cubicBezTo>
                  <a:cubicBezTo>
                    <a:pt x="3" y="31"/>
                    <a:pt x="3" y="31"/>
                    <a:pt x="3" y="31"/>
                  </a:cubicBezTo>
                  <a:cubicBezTo>
                    <a:pt x="3" y="31"/>
                    <a:pt x="3" y="31"/>
                    <a:pt x="3" y="31"/>
                  </a:cubicBezTo>
                  <a:cubicBezTo>
                    <a:pt x="4" y="33"/>
                    <a:pt x="6" y="34"/>
                    <a:pt x="7" y="35"/>
                  </a:cubicBezTo>
                  <a:cubicBezTo>
                    <a:pt x="7" y="35"/>
                    <a:pt x="7" y="35"/>
                    <a:pt x="7" y="35"/>
                  </a:cubicBezTo>
                  <a:cubicBezTo>
                    <a:pt x="7" y="35"/>
                    <a:pt x="7" y="35"/>
                    <a:pt x="7" y="35"/>
                  </a:cubicBezTo>
                  <a:cubicBezTo>
                    <a:pt x="7" y="35"/>
                    <a:pt x="7" y="35"/>
                    <a:pt x="7" y="35"/>
                  </a:cubicBezTo>
                  <a:cubicBezTo>
                    <a:pt x="7" y="35"/>
                    <a:pt x="7" y="35"/>
                    <a:pt x="7" y="35"/>
                  </a:cubicBezTo>
                  <a:cubicBezTo>
                    <a:pt x="8" y="35"/>
                    <a:pt x="8" y="35"/>
                    <a:pt x="8" y="35"/>
                  </a:cubicBezTo>
                  <a:cubicBezTo>
                    <a:pt x="9" y="33"/>
                    <a:pt x="9" y="33"/>
                    <a:pt x="9" y="33"/>
                  </a:cubicBezTo>
                  <a:cubicBezTo>
                    <a:pt x="11" y="34"/>
                    <a:pt x="12" y="35"/>
                    <a:pt x="14" y="35"/>
                  </a:cubicBezTo>
                  <a:cubicBezTo>
                    <a:pt x="14" y="36"/>
                    <a:pt x="14" y="36"/>
                    <a:pt x="14" y="36"/>
                  </a:cubicBezTo>
                  <a:cubicBezTo>
                    <a:pt x="14" y="36"/>
                    <a:pt x="14" y="37"/>
                    <a:pt x="14" y="38"/>
                  </a:cubicBezTo>
                  <a:cubicBezTo>
                    <a:pt x="14" y="38"/>
                    <a:pt x="14" y="38"/>
                    <a:pt x="14" y="38"/>
                  </a:cubicBezTo>
                  <a:cubicBezTo>
                    <a:pt x="15" y="38"/>
                    <a:pt x="16" y="38"/>
                    <a:pt x="17" y="38"/>
                  </a:cubicBezTo>
                  <a:cubicBezTo>
                    <a:pt x="18" y="38"/>
                    <a:pt x="19" y="38"/>
                    <a:pt x="20" y="38"/>
                  </a:cubicBezTo>
                  <a:cubicBezTo>
                    <a:pt x="21" y="38"/>
                    <a:pt x="21" y="38"/>
                    <a:pt x="21" y="38"/>
                  </a:cubicBezTo>
                  <a:cubicBezTo>
                    <a:pt x="21" y="37"/>
                    <a:pt x="21" y="37"/>
                    <a:pt x="21" y="37"/>
                  </a:cubicBezTo>
                  <a:cubicBezTo>
                    <a:pt x="21" y="36"/>
                    <a:pt x="21" y="36"/>
                    <a:pt x="21" y="35"/>
                  </a:cubicBezTo>
                  <a:cubicBezTo>
                    <a:pt x="23" y="35"/>
                    <a:pt x="24" y="34"/>
                    <a:pt x="25" y="33"/>
                  </a:cubicBezTo>
                  <a:cubicBezTo>
                    <a:pt x="27" y="35"/>
                    <a:pt x="27" y="35"/>
                    <a:pt x="27" y="35"/>
                  </a:cubicBezTo>
                  <a:cubicBezTo>
                    <a:pt x="28" y="35"/>
                    <a:pt x="28" y="35"/>
                    <a:pt x="28" y="35"/>
                  </a:cubicBezTo>
                  <a:cubicBezTo>
                    <a:pt x="29" y="34"/>
                    <a:pt x="31" y="33"/>
                    <a:pt x="32" y="31"/>
                  </a:cubicBezTo>
                  <a:cubicBezTo>
                    <a:pt x="32" y="31"/>
                    <a:pt x="32" y="31"/>
                    <a:pt x="32" y="31"/>
                  </a:cubicBezTo>
                  <a:cubicBezTo>
                    <a:pt x="32" y="30"/>
                    <a:pt x="32" y="30"/>
                    <a:pt x="32" y="29"/>
                  </a:cubicBezTo>
                  <a:cubicBezTo>
                    <a:pt x="32" y="29"/>
                    <a:pt x="32" y="28"/>
                    <a:pt x="32" y="28"/>
                  </a:cubicBezTo>
                  <a:cubicBezTo>
                    <a:pt x="32" y="27"/>
                    <a:pt x="32" y="27"/>
                    <a:pt x="32" y="27"/>
                  </a:cubicBezTo>
                  <a:cubicBezTo>
                    <a:pt x="32" y="27"/>
                    <a:pt x="32" y="27"/>
                    <a:pt x="32" y="27"/>
                  </a:cubicBezTo>
                  <a:cubicBezTo>
                    <a:pt x="31" y="26"/>
                    <a:pt x="31" y="26"/>
                    <a:pt x="31" y="26"/>
                  </a:cubicBezTo>
                  <a:cubicBezTo>
                    <a:pt x="31" y="26"/>
                    <a:pt x="31" y="26"/>
                    <a:pt x="32" y="25"/>
                  </a:cubicBezTo>
                  <a:cubicBezTo>
                    <a:pt x="32" y="24"/>
                    <a:pt x="32" y="24"/>
                    <a:pt x="33" y="24"/>
                  </a:cubicBezTo>
                  <a:cubicBezTo>
                    <a:pt x="33" y="24"/>
                    <a:pt x="34" y="24"/>
                    <a:pt x="34" y="24"/>
                  </a:cubicBezTo>
                  <a:cubicBezTo>
                    <a:pt x="35" y="24"/>
                    <a:pt x="35" y="24"/>
                    <a:pt x="35" y="24"/>
                  </a:cubicBezTo>
                  <a:cubicBezTo>
                    <a:pt x="35" y="23"/>
                    <a:pt x="35" y="22"/>
                    <a:pt x="35" y="21"/>
                  </a:cubicBezTo>
                  <a:cubicBezTo>
                    <a:pt x="35" y="21"/>
                    <a:pt x="35" y="21"/>
                    <a:pt x="35" y="21"/>
                  </a:cubicBezTo>
                  <a:cubicBezTo>
                    <a:pt x="35" y="19"/>
                    <a:pt x="35" y="17"/>
                    <a:pt x="35" y="15"/>
                  </a:cubicBezTo>
                  <a:cubicBezTo>
                    <a:pt x="35" y="15"/>
                    <a:pt x="35" y="15"/>
                    <a:pt x="35" y="15"/>
                  </a:cubicBezTo>
                  <a:cubicBezTo>
                    <a:pt x="32" y="15"/>
                    <a:pt x="32" y="15"/>
                    <a:pt x="32" y="15"/>
                  </a:cubicBezTo>
                  <a:cubicBezTo>
                    <a:pt x="32" y="14"/>
                    <a:pt x="31" y="13"/>
                    <a:pt x="31" y="12"/>
                  </a:cubicBezTo>
                  <a:cubicBezTo>
                    <a:pt x="32" y="11"/>
                    <a:pt x="32" y="11"/>
                    <a:pt x="32" y="11"/>
                  </a:cubicBezTo>
                  <a:cubicBezTo>
                    <a:pt x="32" y="11"/>
                    <a:pt x="32" y="11"/>
                    <a:pt x="32" y="11"/>
                  </a:cubicBezTo>
                  <a:cubicBezTo>
                    <a:pt x="32" y="10"/>
                    <a:pt x="32" y="9"/>
                    <a:pt x="32" y="8"/>
                  </a:cubicBezTo>
                  <a:cubicBezTo>
                    <a:pt x="32" y="8"/>
                    <a:pt x="32" y="8"/>
                    <a:pt x="32" y="8"/>
                  </a:cubicBezTo>
                  <a:cubicBezTo>
                    <a:pt x="32" y="8"/>
                    <a:pt x="32" y="8"/>
                    <a:pt x="32" y="8"/>
                  </a:cubicBezTo>
                  <a:cubicBezTo>
                    <a:pt x="32" y="8"/>
                    <a:pt x="32" y="8"/>
                    <a:pt x="32" y="8"/>
                  </a:cubicBezTo>
                  <a:cubicBezTo>
                    <a:pt x="32" y="7"/>
                    <a:pt x="32" y="7"/>
                    <a:pt x="32" y="7"/>
                  </a:cubicBezTo>
                  <a:cubicBezTo>
                    <a:pt x="31" y="6"/>
                    <a:pt x="31" y="6"/>
                    <a:pt x="31" y="6"/>
                  </a:cubicBezTo>
                  <a:cubicBezTo>
                    <a:pt x="31" y="6"/>
                    <a:pt x="28" y="3"/>
                    <a:pt x="28" y="3"/>
                  </a:cubicBezTo>
                  <a:cubicBezTo>
                    <a:pt x="27" y="4"/>
                    <a:pt x="27" y="4"/>
                    <a:pt x="27" y="4"/>
                  </a:cubicBezTo>
                  <a:cubicBezTo>
                    <a:pt x="25" y="5"/>
                    <a:pt x="25" y="5"/>
                    <a:pt x="25" y="5"/>
                  </a:cubicBezTo>
                  <a:cubicBezTo>
                    <a:pt x="24" y="4"/>
                    <a:pt x="23" y="4"/>
                    <a:pt x="21" y="3"/>
                  </a:cubicBezTo>
                  <a:cubicBezTo>
                    <a:pt x="21" y="1"/>
                    <a:pt x="21" y="1"/>
                    <a:pt x="21" y="1"/>
                  </a:cubicBezTo>
                  <a:cubicBezTo>
                    <a:pt x="21" y="1"/>
                    <a:pt x="21" y="1"/>
                    <a:pt x="21" y="1"/>
                  </a:cubicBezTo>
                  <a:cubicBezTo>
                    <a:pt x="20" y="0"/>
                    <a:pt x="19" y="0"/>
                    <a:pt x="1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6" name="Freeform 32"/>
            <p:cNvSpPr>
              <a:spLocks noEditPoints="1"/>
            </p:cNvSpPr>
            <p:nvPr/>
          </p:nvSpPr>
          <p:spPr bwMode="auto">
            <a:xfrm>
              <a:off x="3549" y="1934"/>
              <a:ext cx="59" cy="53"/>
            </a:xfrm>
            <a:custGeom>
              <a:avLst/>
              <a:gdLst>
                <a:gd name="T0" fmla="*/ 22 w 25"/>
                <a:gd name="T1" fmla="*/ 10 h 22"/>
                <a:gd name="T2" fmla="*/ 22 w 25"/>
                <a:gd name="T3" fmla="*/ 9 h 22"/>
                <a:gd name="T4" fmla="*/ 22 w 25"/>
                <a:gd name="T5" fmla="*/ 9 h 22"/>
                <a:gd name="T6" fmla="*/ 22 w 25"/>
                <a:gd name="T7" fmla="*/ 9 h 22"/>
                <a:gd name="T8" fmla="*/ 22 w 25"/>
                <a:gd name="T9" fmla="*/ 7 h 22"/>
                <a:gd name="T10" fmla="*/ 21 w 25"/>
                <a:gd name="T11" fmla="*/ 8 h 22"/>
                <a:gd name="T12" fmla="*/ 22 w 25"/>
                <a:gd name="T13" fmla="*/ 7 h 22"/>
                <a:gd name="T14" fmla="*/ 20 w 25"/>
                <a:gd name="T15" fmla="*/ 6 h 22"/>
                <a:gd name="T16" fmla="*/ 20 w 25"/>
                <a:gd name="T17" fmla="*/ 7 h 22"/>
                <a:gd name="T18" fmla="*/ 20 w 25"/>
                <a:gd name="T19" fmla="*/ 5 h 22"/>
                <a:gd name="T20" fmla="*/ 13 w 25"/>
                <a:gd name="T21" fmla="*/ 21 h 22"/>
                <a:gd name="T22" fmla="*/ 3 w 25"/>
                <a:gd name="T23" fmla="*/ 11 h 22"/>
                <a:gd name="T24" fmla="*/ 15 w 25"/>
                <a:gd name="T25" fmla="*/ 4 h 22"/>
                <a:gd name="T26" fmla="*/ 20 w 25"/>
                <a:gd name="T27" fmla="*/ 18 h 22"/>
                <a:gd name="T28" fmla="*/ 13 w 25"/>
                <a:gd name="T29" fmla="*/ 21 h 22"/>
                <a:gd name="T30" fmla="*/ 19 w 25"/>
                <a:gd name="T31" fmla="*/ 4 h 22"/>
                <a:gd name="T32" fmla="*/ 19 w 25"/>
                <a:gd name="T33" fmla="*/ 5 h 22"/>
                <a:gd name="T34" fmla="*/ 3 w 25"/>
                <a:gd name="T35" fmla="*/ 8 h 22"/>
                <a:gd name="T36" fmla="*/ 6 w 25"/>
                <a:gd name="T37" fmla="*/ 3 h 22"/>
                <a:gd name="T38" fmla="*/ 3 w 25"/>
                <a:gd name="T39" fmla="*/ 9 h 22"/>
                <a:gd name="T40" fmla="*/ 18 w 25"/>
                <a:gd name="T41" fmla="*/ 3 h 22"/>
                <a:gd name="T42" fmla="*/ 16 w 25"/>
                <a:gd name="T43" fmla="*/ 4 h 22"/>
                <a:gd name="T44" fmla="*/ 17 w 25"/>
                <a:gd name="T45" fmla="*/ 2 h 22"/>
                <a:gd name="T46" fmla="*/ 16 w 25"/>
                <a:gd name="T47" fmla="*/ 4 h 22"/>
                <a:gd name="T48" fmla="*/ 16 w 25"/>
                <a:gd name="T49" fmla="*/ 1 h 22"/>
                <a:gd name="T50" fmla="*/ 15 w 25"/>
                <a:gd name="T51" fmla="*/ 4 h 22"/>
                <a:gd name="T52" fmla="*/ 7 w 25"/>
                <a:gd name="T53" fmla="*/ 2 h 22"/>
                <a:gd name="T54" fmla="*/ 6 w 25"/>
                <a:gd name="T55" fmla="*/ 5 h 22"/>
                <a:gd name="T56" fmla="*/ 13 w 25"/>
                <a:gd name="T57" fmla="*/ 3 h 22"/>
                <a:gd name="T58" fmla="*/ 16 w 25"/>
                <a:gd name="T59" fmla="*/ 1 h 22"/>
                <a:gd name="T60" fmla="*/ 9 w 25"/>
                <a:gd name="T61" fmla="*/ 1 h 22"/>
                <a:gd name="T62" fmla="*/ 8 w 25"/>
                <a:gd name="T63" fmla="*/ 4 h 22"/>
                <a:gd name="T64" fmla="*/ 13 w 25"/>
                <a:gd name="T65" fmla="*/ 1 h 22"/>
                <a:gd name="T66" fmla="*/ 13 w 25"/>
                <a:gd name="T67" fmla="*/ 3 h 22"/>
                <a:gd name="T68" fmla="*/ 8 w 25"/>
                <a:gd name="T69" fmla="*/ 4 h 22"/>
                <a:gd name="T70" fmla="*/ 9 w 25"/>
                <a:gd name="T71" fmla="*/ 3 h 22"/>
                <a:gd name="T72" fmla="*/ 12 w 25"/>
                <a:gd name="T73" fmla="*/ 1 h 22"/>
                <a:gd name="T74" fmla="*/ 11 w 25"/>
                <a:gd name="T75" fmla="*/ 3 h 22"/>
                <a:gd name="T76" fmla="*/ 5 w 25"/>
                <a:gd name="T77" fmla="*/ 3 h 22"/>
                <a:gd name="T78" fmla="*/ 20 w 25"/>
                <a:gd name="T79" fmla="*/ 19 h 22"/>
                <a:gd name="T80" fmla="*/ 20 w 25"/>
                <a:gd name="T81" fmla="*/ 19 h 22"/>
                <a:gd name="T82" fmla="*/ 21 w 25"/>
                <a:gd name="T83" fmla="*/ 18 h 22"/>
                <a:gd name="T84" fmla="*/ 22 w 25"/>
                <a:gd name="T85" fmla="*/ 5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5" h="22">
                  <a:moveTo>
                    <a:pt x="23" y="11"/>
                  </a:moveTo>
                  <a:cubicBezTo>
                    <a:pt x="23" y="11"/>
                    <a:pt x="22" y="10"/>
                    <a:pt x="22" y="10"/>
                  </a:cubicBezTo>
                  <a:cubicBezTo>
                    <a:pt x="22" y="10"/>
                    <a:pt x="22" y="10"/>
                    <a:pt x="22" y="10"/>
                  </a:cubicBezTo>
                  <a:cubicBezTo>
                    <a:pt x="23" y="9"/>
                    <a:pt x="23" y="9"/>
                    <a:pt x="23" y="9"/>
                  </a:cubicBezTo>
                  <a:cubicBezTo>
                    <a:pt x="23" y="10"/>
                    <a:pt x="23" y="11"/>
                    <a:pt x="23" y="11"/>
                  </a:cubicBezTo>
                  <a:moveTo>
                    <a:pt x="22" y="9"/>
                  </a:moveTo>
                  <a:cubicBezTo>
                    <a:pt x="22" y="9"/>
                    <a:pt x="22" y="9"/>
                    <a:pt x="22" y="9"/>
                  </a:cubicBezTo>
                  <a:cubicBezTo>
                    <a:pt x="22" y="8"/>
                    <a:pt x="22" y="8"/>
                    <a:pt x="22" y="8"/>
                  </a:cubicBezTo>
                  <a:cubicBezTo>
                    <a:pt x="22" y="9"/>
                    <a:pt x="22" y="9"/>
                    <a:pt x="22" y="9"/>
                  </a:cubicBezTo>
                  <a:cubicBezTo>
                    <a:pt x="22" y="9"/>
                    <a:pt x="22" y="9"/>
                    <a:pt x="22" y="9"/>
                  </a:cubicBezTo>
                  <a:cubicBezTo>
                    <a:pt x="22" y="9"/>
                    <a:pt x="22" y="9"/>
                    <a:pt x="22" y="9"/>
                  </a:cubicBezTo>
                  <a:cubicBezTo>
                    <a:pt x="22" y="9"/>
                    <a:pt x="22" y="9"/>
                    <a:pt x="22" y="9"/>
                  </a:cubicBezTo>
                  <a:moveTo>
                    <a:pt x="21" y="8"/>
                  </a:moveTo>
                  <a:cubicBezTo>
                    <a:pt x="21" y="8"/>
                    <a:pt x="21" y="8"/>
                    <a:pt x="21" y="8"/>
                  </a:cubicBezTo>
                  <a:cubicBezTo>
                    <a:pt x="22" y="7"/>
                    <a:pt x="22" y="7"/>
                    <a:pt x="22" y="7"/>
                  </a:cubicBezTo>
                  <a:cubicBezTo>
                    <a:pt x="22" y="8"/>
                    <a:pt x="22" y="8"/>
                    <a:pt x="22" y="8"/>
                  </a:cubicBezTo>
                  <a:cubicBezTo>
                    <a:pt x="21" y="8"/>
                    <a:pt x="21" y="8"/>
                    <a:pt x="21" y="8"/>
                  </a:cubicBezTo>
                  <a:moveTo>
                    <a:pt x="21" y="8"/>
                  </a:moveTo>
                  <a:cubicBezTo>
                    <a:pt x="20" y="7"/>
                    <a:pt x="20" y="7"/>
                    <a:pt x="20" y="7"/>
                  </a:cubicBezTo>
                  <a:cubicBezTo>
                    <a:pt x="21" y="6"/>
                    <a:pt x="21" y="6"/>
                    <a:pt x="21" y="6"/>
                  </a:cubicBezTo>
                  <a:cubicBezTo>
                    <a:pt x="22" y="7"/>
                    <a:pt x="22" y="7"/>
                    <a:pt x="22" y="7"/>
                  </a:cubicBezTo>
                  <a:cubicBezTo>
                    <a:pt x="21" y="8"/>
                    <a:pt x="21" y="8"/>
                    <a:pt x="21" y="8"/>
                  </a:cubicBezTo>
                  <a:moveTo>
                    <a:pt x="20" y="7"/>
                  </a:moveTo>
                  <a:cubicBezTo>
                    <a:pt x="20" y="6"/>
                    <a:pt x="20" y="6"/>
                    <a:pt x="20" y="6"/>
                  </a:cubicBezTo>
                  <a:cubicBezTo>
                    <a:pt x="20" y="6"/>
                    <a:pt x="21" y="6"/>
                    <a:pt x="21" y="6"/>
                  </a:cubicBezTo>
                  <a:cubicBezTo>
                    <a:pt x="21" y="6"/>
                    <a:pt x="21" y="6"/>
                    <a:pt x="21" y="6"/>
                  </a:cubicBezTo>
                  <a:cubicBezTo>
                    <a:pt x="21" y="6"/>
                    <a:pt x="20" y="6"/>
                    <a:pt x="20" y="7"/>
                  </a:cubicBezTo>
                  <a:moveTo>
                    <a:pt x="20" y="6"/>
                  </a:moveTo>
                  <a:cubicBezTo>
                    <a:pt x="19" y="6"/>
                    <a:pt x="19" y="6"/>
                    <a:pt x="19" y="6"/>
                  </a:cubicBezTo>
                  <a:cubicBezTo>
                    <a:pt x="20" y="5"/>
                    <a:pt x="20" y="5"/>
                    <a:pt x="20" y="5"/>
                  </a:cubicBezTo>
                  <a:cubicBezTo>
                    <a:pt x="21" y="5"/>
                    <a:pt x="21" y="5"/>
                    <a:pt x="21" y="5"/>
                  </a:cubicBezTo>
                  <a:cubicBezTo>
                    <a:pt x="20" y="5"/>
                    <a:pt x="20" y="6"/>
                    <a:pt x="20" y="6"/>
                  </a:cubicBezTo>
                  <a:moveTo>
                    <a:pt x="13" y="21"/>
                  </a:moveTo>
                  <a:cubicBezTo>
                    <a:pt x="10" y="21"/>
                    <a:pt x="8" y="20"/>
                    <a:pt x="6" y="18"/>
                  </a:cubicBezTo>
                  <a:cubicBezTo>
                    <a:pt x="4" y="16"/>
                    <a:pt x="3" y="13"/>
                    <a:pt x="3" y="11"/>
                  </a:cubicBezTo>
                  <a:cubicBezTo>
                    <a:pt x="3" y="11"/>
                    <a:pt x="3" y="11"/>
                    <a:pt x="3" y="11"/>
                  </a:cubicBezTo>
                  <a:cubicBezTo>
                    <a:pt x="3" y="9"/>
                    <a:pt x="4" y="8"/>
                    <a:pt x="5" y="7"/>
                  </a:cubicBezTo>
                  <a:cubicBezTo>
                    <a:pt x="8" y="4"/>
                    <a:pt x="10" y="4"/>
                    <a:pt x="12" y="4"/>
                  </a:cubicBezTo>
                  <a:cubicBezTo>
                    <a:pt x="13" y="4"/>
                    <a:pt x="14" y="4"/>
                    <a:pt x="15" y="4"/>
                  </a:cubicBezTo>
                  <a:cubicBezTo>
                    <a:pt x="19" y="6"/>
                    <a:pt x="22" y="10"/>
                    <a:pt x="22" y="14"/>
                  </a:cubicBezTo>
                  <a:cubicBezTo>
                    <a:pt x="22" y="14"/>
                    <a:pt x="22" y="14"/>
                    <a:pt x="22" y="14"/>
                  </a:cubicBezTo>
                  <a:cubicBezTo>
                    <a:pt x="22" y="15"/>
                    <a:pt x="21" y="16"/>
                    <a:pt x="20" y="18"/>
                  </a:cubicBezTo>
                  <a:cubicBezTo>
                    <a:pt x="20" y="18"/>
                    <a:pt x="20" y="18"/>
                    <a:pt x="20" y="18"/>
                  </a:cubicBezTo>
                  <a:cubicBezTo>
                    <a:pt x="20" y="18"/>
                    <a:pt x="20" y="18"/>
                    <a:pt x="20" y="18"/>
                  </a:cubicBezTo>
                  <a:cubicBezTo>
                    <a:pt x="18" y="20"/>
                    <a:pt x="15" y="21"/>
                    <a:pt x="13" y="21"/>
                  </a:cubicBezTo>
                  <a:moveTo>
                    <a:pt x="19" y="5"/>
                  </a:moveTo>
                  <a:cubicBezTo>
                    <a:pt x="18" y="5"/>
                    <a:pt x="18" y="5"/>
                    <a:pt x="18" y="5"/>
                  </a:cubicBezTo>
                  <a:cubicBezTo>
                    <a:pt x="18" y="5"/>
                    <a:pt x="19" y="4"/>
                    <a:pt x="19" y="4"/>
                  </a:cubicBezTo>
                  <a:cubicBezTo>
                    <a:pt x="20" y="4"/>
                    <a:pt x="20" y="4"/>
                    <a:pt x="20" y="4"/>
                  </a:cubicBezTo>
                  <a:cubicBezTo>
                    <a:pt x="20" y="4"/>
                    <a:pt x="20" y="4"/>
                    <a:pt x="20" y="4"/>
                  </a:cubicBezTo>
                  <a:cubicBezTo>
                    <a:pt x="19" y="5"/>
                    <a:pt x="19" y="5"/>
                    <a:pt x="19" y="5"/>
                  </a:cubicBezTo>
                  <a:moveTo>
                    <a:pt x="3" y="9"/>
                  </a:moveTo>
                  <a:cubicBezTo>
                    <a:pt x="3" y="8"/>
                    <a:pt x="3" y="8"/>
                    <a:pt x="3" y="8"/>
                  </a:cubicBezTo>
                  <a:cubicBezTo>
                    <a:pt x="3" y="8"/>
                    <a:pt x="3" y="8"/>
                    <a:pt x="3" y="8"/>
                  </a:cubicBezTo>
                  <a:cubicBezTo>
                    <a:pt x="4" y="7"/>
                    <a:pt x="4" y="6"/>
                    <a:pt x="5" y="4"/>
                  </a:cubicBezTo>
                  <a:cubicBezTo>
                    <a:pt x="6" y="3"/>
                    <a:pt x="6" y="3"/>
                    <a:pt x="6" y="3"/>
                  </a:cubicBezTo>
                  <a:cubicBezTo>
                    <a:pt x="6" y="3"/>
                    <a:pt x="6" y="3"/>
                    <a:pt x="6" y="3"/>
                  </a:cubicBezTo>
                  <a:cubicBezTo>
                    <a:pt x="6" y="4"/>
                    <a:pt x="5" y="6"/>
                    <a:pt x="4" y="7"/>
                  </a:cubicBezTo>
                  <a:cubicBezTo>
                    <a:pt x="4" y="7"/>
                    <a:pt x="4" y="7"/>
                    <a:pt x="4" y="7"/>
                  </a:cubicBezTo>
                  <a:cubicBezTo>
                    <a:pt x="4" y="8"/>
                    <a:pt x="3" y="8"/>
                    <a:pt x="3" y="9"/>
                  </a:cubicBezTo>
                  <a:moveTo>
                    <a:pt x="18" y="5"/>
                  </a:moveTo>
                  <a:cubicBezTo>
                    <a:pt x="17" y="4"/>
                    <a:pt x="17" y="4"/>
                    <a:pt x="17" y="4"/>
                  </a:cubicBezTo>
                  <a:cubicBezTo>
                    <a:pt x="18" y="3"/>
                    <a:pt x="18" y="3"/>
                    <a:pt x="18" y="3"/>
                  </a:cubicBezTo>
                  <a:cubicBezTo>
                    <a:pt x="19" y="3"/>
                    <a:pt x="19" y="3"/>
                    <a:pt x="19" y="3"/>
                  </a:cubicBezTo>
                  <a:cubicBezTo>
                    <a:pt x="19" y="4"/>
                    <a:pt x="18" y="4"/>
                    <a:pt x="18" y="5"/>
                  </a:cubicBezTo>
                  <a:moveTo>
                    <a:pt x="16" y="4"/>
                  </a:moveTo>
                  <a:cubicBezTo>
                    <a:pt x="15" y="4"/>
                    <a:pt x="15" y="4"/>
                    <a:pt x="15" y="4"/>
                  </a:cubicBezTo>
                  <a:cubicBezTo>
                    <a:pt x="15" y="4"/>
                    <a:pt x="15" y="4"/>
                    <a:pt x="15" y="4"/>
                  </a:cubicBezTo>
                  <a:cubicBezTo>
                    <a:pt x="17" y="2"/>
                    <a:pt x="17" y="2"/>
                    <a:pt x="17" y="2"/>
                  </a:cubicBezTo>
                  <a:cubicBezTo>
                    <a:pt x="17" y="2"/>
                    <a:pt x="17" y="2"/>
                    <a:pt x="17" y="2"/>
                  </a:cubicBezTo>
                  <a:cubicBezTo>
                    <a:pt x="18" y="3"/>
                    <a:pt x="18" y="3"/>
                    <a:pt x="18" y="3"/>
                  </a:cubicBezTo>
                  <a:cubicBezTo>
                    <a:pt x="16" y="4"/>
                    <a:pt x="16" y="4"/>
                    <a:pt x="16" y="4"/>
                  </a:cubicBezTo>
                  <a:moveTo>
                    <a:pt x="15" y="4"/>
                  </a:moveTo>
                  <a:cubicBezTo>
                    <a:pt x="14" y="3"/>
                    <a:pt x="14" y="3"/>
                    <a:pt x="14" y="3"/>
                  </a:cubicBezTo>
                  <a:cubicBezTo>
                    <a:pt x="15" y="3"/>
                    <a:pt x="16" y="2"/>
                    <a:pt x="16" y="1"/>
                  </a:cubicBezTo>
                  <a:cubicBezTo>
                    <a:pt x="17" y="2"/>
                    <a:pt x="17" y="2"/>
                    <a:pt x="17" y="2"/>
                  </a:cubicBezTo>
                  <a:cubicBezTo>
                    <a:pt x="17" y="2"/>
                    <a:pt x="17" y="2"/>
                    <a:pt x="17" y="2"/>
                  </a:cubicBezTo>
                  <a:cubicBezTo>
                    <a:pt x="15" y="4"/>
                    <a:pt x="15" y="4"/>
                    <a:pt x="15" y="4"/>
                  </a:cubicBezTo>
                  <a:cubicBezTo>
                    <a:pt x="15" y="4"/>
                    <a:pt x="15" y="4"/>
                    <a:pt x="15" y="4"/>
                  </a:cubicBezTo>
                  <a:moveTo>
                    <a:pt x="5" y="6"/>
                  </a:moveTo>
                  <a:cubicBezTo>
                    <a:pt x="6" y="5"/>
                    <a:pt x="7" y="3"/>
                    <a:pt x="7" y="2"/>
                  </a:cubicBezTo>
                  <a:cubicBezTo>
                    <a:pt x="8" y="2"/>
                    <a:pt x="8" y="2"/>
                    <a:pt x="9" y="1"/>
                  </a:cubicBezTo>
                  <a:cubicBezTo>
                    <a:pt x="6" y="5"/>
                    <a:pt x="6" y="5"/>
                    <a:pt x="6" y="5"/>
                  </a:cubicBezTo>
                  <a:cubicBezTo>
                    <a:pt x="6" y="5"/>
                    <a:pt x="6" y="5"/>
                    <a:pt x="6" y="5"/>
                  </a:cubicBezTo>
                  <a:cubicBezTo>
                    <a:pt x="6" y="5"/>
                    <a:pt x="5" y="6"/>
                    <a:pt x="5" y="6"/>
                  </a:cubicBezTo>
                  <a:moveTo>
                    <a:pt x="14" y="3"/>
                  </a:moveTo>
                  <a:cubicBezTo>
                    <a:pt x="13" y="3"/>
                    <a:pt x="13" y="3"/>
                    <a:pt x="13" y="3"/>
                  </a:cubicBezTo>
                  <a:cubicBezTo>
                    <a:pt x="13" y="3"/>
                    <a:pt x="14" y="2"/>
                    <a:pt x="14" y="2"/>
                  </a:cubicBezTo>
                  <a:cubicBezTo>
                    <a:pt x="15" y="1"/>
                    <a:pt x="15" y="1"/>
                    <a:pt x="15" y="1"/>
                  </a:cubicBezTo>
                  <a:cubicBezTo>
                    <a:pt x="16" y="1"/>
                    <a:pt x="16" y="1"/>
                    <a:pt x="16" y="1"/>
                  </a:cubicBezTo>
                  <a:cubicBezTo>
                    <a:pt x="15" y="2"/>
                    <a:pt x="15" y="3"/>
                    <a:pt x="14" y="3"/>
                  </a:cubicBezTo>
                  <a:moveTo>
                    <a:pt x="7" y="4"/>
                  </a:moveTo>
                  <a:cubicBezTo>
                    <a:pt x="9" y="1"/>
                    <a:pt x="9" y="1"/>
                    <a:pt x="9" y="1"/>
                  </a:cubicBezTo>
                  <a:cubicBezTo>
                    <a:pt x="10" y="1"/>
                    <a:pt x="10" y="1"/>
                    <a:pt x="10" y="1"/>
                  </a:cubicBezTo>
                  <a:cubicBezTo>
                    <a:pt x="9" y="2"/>
                    <a:pt x="9" y="3"/>
                    <a:pt x="8" y="4"/>
                  </a:cubicBezTo>
                  <a:cubicBezTo>
                    <a:pt x="8" y="4"/>
                    <a:pt x="8" y="4"/>
                    <a:pt x="8" y="4"/>
                  </a:cubicBezTo>
                  <a:cubicBezTo>
                    <a:pt x="7" y="4"/>
                    <a:pt x="7" y="4"/>
                    <a:pt x="7" y="4"/>
                  </a:cubicBezTo>
                  <a:moveTo>
                    <a:pt x="12" y="3"/>
                  </a:moveTo>
                  <a:cubicBezTo>
                    <a:pt x="12" y="2"/>
                    <a:pt x="13" y="2"/>
                    <a:pt x="13" y="1"/>
                  </a:cubicBezTo>
                  <a:cubicBezTo>
                    <a:pt x="14" y="1"/>
                    <a:pt x="14" y="1"/>
                    <a:pt x="14" y="1"/>
                  </a:cubicBezTo>
                  <a:cubicBezTo>
                    <a:pt x="14" y="1"/>
                    <a:pt x="14" y="1"/>
                    <a:pt x="14" y="1"/>
                  </a:cubicBezTo>
                  <a:cubicBezTo>
                    <a:pt x="13" y="2"/>
                    <a:pt x="13" y="2"/>
                    <a:pt x="13" y="3"/>
                  </a:cubicBezTo>
                  <a:cubicBezTo>
                    <a:pt x="13" y="3"/>
                    <a:pt x="13" y="3"/>
                    <a:pt x="13" y="3"/>
                  </a:cubicBezTo>
                  <a:cubicBezTo>
                    <a:pt x="12" y="3"/>
                    <a:pt x="12" y="3"/>
                    <a:pt x="12" y="3"/>
                  </a:cubicBezTo>
                  <a:moveTo>
                    <a:pt x="8" y="4"/>
                  </a:moveTo>
                  <a:cubicBezTo>
                    <a:pt x="9" y="3"/>
                    <a:pt x="10" y="2"/>
                    <a:pt x="11" y="1"/>
                  </a:cubicBezTo>
                  <a:cubicBezTo>
                    <a:pt x="11" y="1"/>
                    <a:pt x="11" y="1"/>
                    <a:pt x="11" y="1"/>
                  </a:cubicBezTo>
                  <a:cubicBezTo>
                    <a:pt x="11" y="2"/>
                    <a:pt x="10" y="2"/>
                    <a:pt x="9" y="3"/>
                  </a:cubicBezTo>
                  <a:cubicBezTo>
                    <a:pt x="8" y="4"/>
                    <a:pt x="8" y="4"/>
                    <a:pt x="8" y="4"/>
                  </a:cubicBezTo>
                  <a:moveTo>
                    <a:pt x="10" y="3"/>
                  </a:moveTo>
                  <a:cubicBezTo>
                    <a:pt x="11" y="2"/>
                    <a:pt x="11" y="2"/>
                    <a:pt x="12" y="1"/>
                  </a:cubicBezTo>
                  <a:cubicBezTo>
                    <a:pt x="12" y="1"/>
                    <a:pt x="12" y="1"/>
                    <a:pt x="12" y="1"/>
                  </a:cubicBezTo>
                  <a:cubicBezTo>
                    <a:pt x="13" y="1"/>
                    <a:pt x="13" y="1"/>
                    <a:pt x="13" y="1"/>
                  </a:cubicBezTo>
                  <a:cubicBezTo>
                    <a:pt x="12" y="2"/>
                    <a:pt x="12" y="2"/>
                    <a:pt x="11" y="3"/>
                  </a:cubicBezTo>
                  <a:cubicBezTo>
                    <a:pt x="11" y="3"/>
                    <a:pt x="10" y="3"/>
                    <a:pt x="10" y="3"/>
                  </a:cubicBezTo>
                  <a:moveTo>
                    <a:pt x="12" y="0"/>
                  </a:moveTo>
                  <a:cubicBezTo>
                    <a:pt x="10" y="0"/>
                    <a:pt x="7" y="1"/>
                    <a:pt x="5" y="3"/>
                  </a:cubicBezTo>
                  <a:cubicBezTo>
                    <a:pt x="0" y="8"/>
                    <a:pt x="1" y="15"/>
                    <a:pt x="5" y="18"/>
                  </a:cubicBezTo>
                  <a:cubicBezTo>
                    <a:pt x="7" y="20"/>
                    <a:pt x="10" y="22"/>
                    <a:pt x="13" y="22"/>
                  </a:cubicBezTo>
                  <a:cubicBezTo>
                    <a:pt x="15" y="22"/>
                    <a:pt x="18" y="21"/>
                    <a:pt x="20" y="19"/>
                  </a:cubicBezTo>
                  <a:cubicBezTo>
                    <a:pt x="20" y="19"/>
                    <a:pt x="20" y="19"/>
                    <a:pt x="20" y="19"/>
                  </a:cubicBezTo>
                  <a:cubicBezTo>
                    <a:pt x="20" y="19"/>
                    <a:pt x="20" y="19"/>
                    <a:pt x="20" y="19"/>
                  </a:cubicBezTo>
                  <a:cubicBezTo>
                    <a:pt x="20" y="19"/>
                    <a:pt x="20" y="19"/>
                    <a:pt x="20" y="19"/>
                  </a:cubicBezTo>
                  <a:cubicBezTo>
                    <a:pt x="21" y="18"/>
                    <a:pt x="21" y="18"/>
                    <a:pt x="21" y="18"/>
                  </a:cubicBezTo>
                  <a:cubicBezTo>
                    <a:pt x="21" y="18"/>
                    <a:pt x="21" y="18"/>
                    <a:pt x="21" y="18"/>
                  </a:cubicBezTo>
                  <a:cubicBezTo>
                    <a:pt x="21" y="18"/>
                    <a:pt x="21" y="18"/>
                    <a:pt x="21" y="18"/>
                  </a:cubicBezTo>
                  <a:cubicBezTo>
                    <a:pt x="25" y="14"/>
                    <a:pt x="24" y="9"/>
                    <a:pt x="22" y="5"/>
                  </a:cubicBezTo>
                  <a:cubicBezTo>
                    <a:pt x="22" y="5"/>
                    <a:pt x="22" y="5"/>
                    <a:pt x="22" y="5"/>
                  </a:cubicBezTo>
                  <a:cubicBezTo>
                    <a:pt x="22" y="5"/>
                    <a:pt x="22" y="5"/>
                    <a:pt x="22" y="5"/>
                  </a:cubicBezTo>
                  <a:cubicBezTo>
                    <a:pt x="21" y="5"/>
                    <a:pt x="21" y="4"/>
                    <a:pt x="20" y="3"/>
                  </a:cubicBezTo>
                  <a:cubicBezTo>
                    <a:pt x="18" y="1"/>
                    <a:pt x="15" y="0"/>
                    <a:pt x="1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7" name="Freeform 33"/>
            <p:cNvSpPr>
              <a:spLocks noEditPoints="1"/>
            </p:cNvSpPr>
            <p:nvPr/>
          </p:nvSpPr>
          <p:spPr bwMode="auto">
            <a:xfrm>
              <a:off x="3615" y="1894"/>
              <a:ext cx="62" cy="66"/>
            </a:xfrm>
            <a:custGeom>
              <a:avLst/>
              <a:gdLst>
                <a:gd name="T0" fmla="*/ 12 w 26"/>
                <a:gd name="T1" fmla="*/ 27 h 28"/>
                <a:gd name="T2" fmla="*/ 11 w 26"/>
                <a:gd name="T3" fmla="*/ 27 h 28"/>
                <a:gd name="T4" fmla="*/ 10 w 26"/>
                <a:gd name="T5" fmla="*/ 27 h 28"/>
                <a:gd name="T6" fmla="*/ 9 w 26"/>
                <a:gd name="T7" fmla="*/ 26 h 28"/>
                <a:gd name="T8" fmla="*/ 18 w 26"/>
                <a:gd name="T9" fmla="*/ 25 h 28"/>
                <a:gd name="T10" fmla="*/ 19 w 26"/>
                <a:gd name="T11" fmla="*/ 24 h 28"/>
                <a:gd name="T12" fmla="*/ 14 w 26"/>
                <a:gd name="T13" fmla="*/ 24 h 28"/>
                <a:gd name="T14" fmla="*/ 15 w 26"/>
                <a:gd name="T15" fmla="*/ 23 h 28"/>
                <a:gd name="T16" fmla="*/ 20 w 26"/>
                <a:gd name="T17" fmla="*/ 23 h 28"/>
                <a:gd name="T18" fmla="*/ 16 w 26"/>
                <a:gd name="T19" fmla="*/ 23 h 28"/>
                <a:gd name="T20" fmla="*/ 18 w 26"/>
                <a:gd name="T21" fmla="*/ 23 h 28"/>
                <a:gd name="T22" fmla="*/ 8 w 26"/>
                <a:gd name="T23" fmla="*/ 24 h 28"/>
                <a:gd name="T24" fmla="*/ 17 w 26"/>
                <a:gd name="T25" fmla="*/ 23 h 28"/>
                <a:gd name="T26" fmla="*/ 21 w 26"/>
                <a:gd name="T27" fmla="*/ 23 h 28"/>
                <a:gd name="T28" fmla="*/ 8 w 26"/>
                <a:gd name="T29" fmla="*/ 22 h 28"/>
                <a:gd name="T30" fmla="*/ 8 w 26"/>
                <a:gd name="T31" fmla="*/ 22 h 28"/>
                <a:gd name="T32" fmla="*/ 4 w 26"/>
                <a:gd name="T33" fmla="*/ 22 h 28"/>
                <a:gd name="T34" fmla="*/ 7 w 26"/>
                <a:gd name="T35" fmla="*/ 22 h 28"/>
                <a:gd name="T36" fmla="*/ 7 w 26"/>
                <a:gd name="T37" fmla="*/ 21 h 28"/>
                <a:gd name="T38" fmla="*/ 4 w 26"/>
                <a:gd name="T39" fmla="*/ 22 h 28"/>
                <a:gd name="T40" fmla="*/ 3 w 26"/>
                <a:gd name="T41" fmla="*/ 22 h 28"/>
                <a:gd name="T42" fmla="*/ 6 w 26"/>
                <a:gd name="T43" fmla="*/ 21 h 28"/>
                <a:gd name="T44" fmla="*/ 3 w 26"/>
                <a:gd name="T45" fmla="*/ 21 h 28"/>
                <a:gd name="T46" fmla="*/ 3 w 26"/>
                <a:gd name="T47" fmla="*/ 20 h 28"/>
                <a:gd name="T48" fmla="*/ 2 w 26"/>
                <a:gd name="T49" fmla="*/ 19 h 28"/>
                <a:gd name="T50" fmla="*/ 22 w 26"/>
                <a:gd name="T51" fmla="*/ 19 h 28"/>
                <a:gd name="T52" fmla="*/ 24 w 26"/>
                <a:gd name="T53" fmla="*/ 19 h 28"/>
                <a:gd name="T54" fmla="*/ 23 w 26"/>
                <a:gd name="T55" fmla="*/ 18 h 28"/>
                <a:gd name="T56" fmla="*/ 23 w 26"/>
                <a:gd name="T57" fmla="*/ 18 h 28"/>
                <a:gd name="T58" fmla="*/ 3 w 26"/>
                <a:gd name="T59" fmla="*/ 17 h 28"/>
                <a:gd name="T60" fmla="*/ 2 w 26"/>
                <a:gd name="T61" fmla="*/ 15 h 28"/>
                <a:gd name="T62" fmla="*/ 2 w 26"/>
                <a:gd name="T63" fmla="*/ 15 h 28"/>
                <a:gd name="T64" fmla="*/ 1 w 26"/>
                <a:gd name="T65" fmla="*/ 15 h 28"/>
                <a:gd name="T66" fmla="*/ 1 w 26"/>
                <a:gd name="T67" fmla="*/ 15 h 28"/>
                <a:gd name="T68" fmla="*/ 23 w 26"/>
                <a:gd name="T69" fmla="*/ 9 h 28"/>
                <a:gd name="T70" fmla="*/ 4 w 26"/>
                <a:gd name="T71" fmla="*/ 6 h 28"/>
                <a:gd name="T72" fmla="*/ 4 w 26"/>
                <a:gd name="T73" fmla="*/ 5 h 28"/>
                <a:gd name="T74" fmla="*/ 13 w 26"/>
                <a:gd name="T75" fmla="*/ 3 h 28"/>
                <a:gd name="T76" fmla="*/ 17 w 26"/>
                <a:gd name="T77" fmla="*/ 3 h 28"/>
                <a:gd name="T78" fmla="*/ 24 w 26"/>
                <a:gd name="T79" fmla="*/ 7 h 28"/>
                <a:gd name="T80" fmla="*/ 25 w 26"/>
                <a:gd name="T81" fmla="*/ 13 h 28"/>
                <a:gd name="T82" fmla="*/ 20 w 26"/>
                <a:gd name="T83" fmla="*/ 20 h 28"/>
                <a:gd name="T84" fmla="*/ 13 w 26"/>
                <a:gd name="T85" fmla="*/ 23 h 28"/>
                <a:gd name="T86" fmla="*/ 10 w 26"/>
                <a:gd name="T87" fmla="*/ 22 h 28"/>
                <a:gd name="T88" fmla="*/ 4 w 26"/>
                <a:gd name="T89" fmla="*/ 17 h 28"/>
                <a:gd name="T90" fmla="*/ 2 w 26"/>
                <a:gd name="T91" fmla="*/ 9 h 28"/>
                <a:gd name="T92" fmla="*/ 5 w 26"/>
                <a:gd name="T93" fmla="*/ 4 h 28"/>
                <a:gd name="T94" fmla="*/ 13 w 26"/>
                <a:gd name="T95" fmla="*/ 0 h 28"/>
                <a:gd name="T96" fmla="*/ 4 w 26"/>
                <a:gd name="T97" fmla="*/ 3 h 28"/>
                <a:gd name="T98" fmla="*/ 3 w 26"/>
                <a:gd name="T99" fmla="*/ 6 h 28"/>
                <a:gd name="T100" fmla="*/ 1 w 26"/>
                <a:gd name="T101" fmla="*/ 9 h 28"/>
                <a:gd name="T102" fmla="*/ 0 w 26"/>
                <a:gd name="T103" fmla="*/ 15 h 28"/>
                <a:gd name="T104" fmla="*/ 1 w 26"/>
                <a:gd name="T105" fmla="*/ 18 h 28"/>
                <a:gd name="T106" fmla="*/ 3 w 26"/>
                <a:gd name="T107" fmla="*/ 24 h 28"/>
                <a:gd name="T108" fmla="*/ 4 w 26"/>
                <a:gd name="T109" fmla="*/ 24 h 28"/>
                <a:gd name="T110" fmla="*/ 8 w 26"/>
                <a:gd name="T111" fmla="*/ 27 h 28"/>
                <a:gd name="T112" fmla="*/ 17 w 26"/>
                <a:gd name="T113" fmla="*/ 25 h 28"/>
                <a:gd name="T114" fmla="*/ 22 w 26"/>
                <a:gd name="T115" fmla="*/ 22 h 28"/>
                <a:gd name="T116" fmla="*/ 22 w 26"/>
                <a:gd name="T117" fmla="*/ 20 h 28"/>
                <a:gd name="T118" fmla="*/ 25 w 26"/>
                <a:gd name="T119" fmla="*/ 17 h 28"/>
                <a:gd name="T120" fmla="*/ 24 w 26"/>
                <a:gd name="T121" fmla="*/ 10 h 28"/>
                <a:gd name="T122" fmla="*/ 25 w 26"/>
                <a:gd name="T123" fmla="*/ 7 h 28"/>
                <a:gd name="T124" fmla="*/ 17 w 26"/>
                <a:gd name="T125" fmla="*/ 3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6" h="28">
                  <a:moveTo>
                    <a:pt x="12" y="27"/>
                  </a:moveTo>
                  <a:cubicBezTo>
                    <a:pt x="12" y="27"/>
                    <a:pt x="12" y="27"/>
                    <a:pt x="12" y="27"/>
                  </a:cubicBezTo>
                  <a:cubicBezTo>
                    <a:pt x="12" y="27"/>
                    <a:pt x="12" y="27"/>
                    <a:pt x="12" y="27"/>
                  </a:cubicBezTo>
                  <a:cubicBezTo>
                    <a:pt x="12" y="27"/>
                    <a:pt x="12" y="27"/>
                    <a:pt x="12" y="27"/>
                  </a:cubicBezTo>
                  <a:moveTo>
                    <a:pt x="12" y="27"/>
                  </a:moveTo>
                  <a:cubicBezTo>
                    <a:pt x="11" y="27"/>
                    <a:pt x="11" y="27"/>
                    <a:pt x="11" y="27"/>
                  </a:cubicBezTo>
                  <a:cubicBezTo>
                    <a:pt x="11" y="26"/>
                    <a:pt x="12" y="26"/>
                    <a:pt x="12" y="26"/>
                  </a:cubicBezTo>
                  <a:cubicBezTo>
                    <a:pt x="12" y="26"/>
                    <a:pt x="12" y="26"/>
                    <a:pt x="12" y="26"/>
                  </a:cubicBezTo>
                  <a:cubicBezTo>
                    <a:pt x="12" y="26"/>
                    <a:pt x="12" y="27"/>
                    <a:pt x="12" y="27"/>
                  </a:cubicBezTo>
                  <a:moveTo>
                    <a:pt x="11" y="27"/>
                  </a:moveTo>
                  <a:cubicBezTo>
                    <a:pt x="10" y="27"/>
                    <a:pt x="10" y="27"/>
                    <a:pt x="10" y="27"/>
                  </a:cubicBezTo>
                  <a:cubicBezTo>
                    <a:pt x="10" y="26"/>
                    <a:pt x="11" y="26"/>
                    <a:pt x="11" y="25"/>
                  </a:cubicBezTo>
                  <a:cubicBezTo>
                    <a:pt x="12" y="25"/>
                    <a:pt x="12" y="25"/>
                    <a:pt x="12" y="25"/>
                  </a:cubicBezTo>
                  <a:cubicBezTo>
                    <a:pt x="11" y="26"/>
                    <a:pt x="11" y="26"/>
                    <a:pt x="11" y="27"/>
                  </a:cubicBezTo>
                  <a:moveTo>
                    <a:pt x="10" y="27"/>
                  </a:moveTo>
                  <a:cubicBezTo>
                    <a:pt x="9" y="27"/>
                    <a:pt x="9" y="27"/>
                    <a:pt x="9" y="27"/>
                  </a:cubicBezTo>
                  <a:cubicBezTo>
                    <a:pt x="10" y="26"/>
                    <a:pt x="10" y="26"/>
                    <a:pt x="10" y="25"/>
                  </a:cubicBezTo>
                  <a:cubicBezTo>
                    <a:pt x="11" y="25"/>
                    <a:pt x="11" y="25"/>
                    <a:pt x="11" y="25"/>
                  </a:cubicBezTo>
                  <a:cubicBezTo>
                    <a:pt x="10" y="26"/>
                    <a:pt x="10" y="26"/>
                    <a:pt x="10" y="27"/>
                  </a:cubicBezTo>
                  <a:moveTo>
                    <a:pt x="9" y="26"/>
                  </a:moveTo>
                  <a:cubicBezTo>
                    <a:pt x="9" y="26"/>
                    <a:pt x="9" y="26"/>
                    <a:pt x="9" y="26"/>
                  </a:cubicBezTo>
                  <a:cubicBezTo>
                    <a:pt x="9" y="25"/>
                    <a:pt x="9" y="25"/>
                    <a:pt x="9" y="25"/>
                  </a:cubicBezTo>
                  <a:cubicBezTo>
                    <a:pt x="10" y="25"/>
                    <a:pt x="10" y="25"/>
                    <a:pt x="10" y="25"/>
                  </a:cubicBezTo>
                  <a:cubicBezTo>
                    <a:pt x="9" y="26"/>
                    <a:pt x="9" y="26"/>
                    <a:pt x="9" y="26"/>
                  </a:cubicBezTo>
                  <a:moveTo>
                    <a:pt x="18" y="25"/>
                  </a:moveTo>
                  <a:cubicBezTo>
                    <a:pt x="18" y="25"/>
                    <a:pt x="18" y="25"/>
                    <a:pt x="18" y="25"/>
                  </a:cubicBezTo>
                  <a:cubicBezTo>
                    <a:pt x="18" y="24"/>
                    <a:pt x="18" y="24"/>
                    <a:pt x="18" y="24"/>
                  </a:cubicBezTo>
                  <a:cubicBezTo>
                    <a:pt x="18" y="24"/>
                    <a:pt x="18" y="25"/>
                    <a:pt x="18" y="25"/>
                  </a:cubicBezTo>
                  <a:moveTo>
                    <a:pt x="19" y="25"/>
                  </a:moveTo>
                  <a:cubicBezTo>
                    <a:pt x="19" y="25"/>
                    <a:pt x="19" y="25"/>
                    <a:pt x="19" y="24"/>
                  </a:cubicBezTo>
                  <a:cubicBezTo>
                    <a:pt x="19" y="24"/>
                    <a:pt x="19" y="24"/>
                    <a:pt x="19" y="24"/>
                  </a:cubicBezTo>
                  <a:cubicBezTo>
                    <a:pt x="19" y="25"/>
                    <a:pt x="19" y="25"/>
                    <a:pt x="19" y="25"/>
                  </a:cubicBezTo>
                  <a:moveTo>
                    <a:pt x="14" y="24"/>
                  </a:moveTo>
                  <a:cubicBezTo>
                    <a:pt x="14" y="24"/>
                    <a:pt x="14" y="24"/>
                    <a:pt x="14" y="24"/>
                  </a:cubicBezTo>
                  <a:cubicBezTo>
                    <a:pt x="14" y="24"/>
                    <a:pt x="14" y="24"/>
                    <a:pt x="14" y="24"/>
                  </a:cubicBezTo>
                  <a:cubicBezTo>
                    <a:pt x="14" y="24"/>
                    <a:pt x="14" y="24"/>
                    <a:pt x="14" y="24"/>
                  </a:cubicBezTo>
                  <a:moveTo>
                    <a:pt x="14" y="25"/>
                  </a:moveTo>
                  <a:cubicBezTo>
                    <a:pt x="14" y="24"/>
                    <a:pt x="14" y="24"/>
                    <a:pt x="14" y="24"/>
                  </a:cubicBezTo>
                  <a:cubicBezTo>
                    <a:pt x="14" y="23"/>
                    <a:pt x="14" y="23"/>
                    <a:pt x="14" y="23"/>
                  </a:cubicBezTo>
                  <a:cubicBezTo>
                    <a:pt x="15" y="23"/>
                    <a:pt x="15" y="23"/>
                    <a:pt x="15" y="23"/>
                  </a:cubicBezTo>
                  <a:cubicBezTo>
                    <a:pt x="14" y="24"/>
                    <a:pt x="14" y="24"/>
                    <a:pt x="14" y="25"/>
                  </a:cubicBezTo>
                  <a:cubicBezTo>
                    <a:pt x="14" y="25"/>
                    <a:pt x="14" y="25"/>
                    <a:pt x="14" y="25"/>
                  </a:cubicBezTo>
                  <a:moveTo>
                    <a:pt x="19" y="25"/>
                  </a:moveTo>
                  <a:cubicBezTo>
                    <a:pt x="20" y="24"/>
                    <a:pt x="20" y="24"/>
                    <a:pt x="20" y="24"/>
                  </a:cubicBezTo>
                  <a:cubicBezTo>
                    <a:pt x="20" y="23"/>
                    <a:pt x="20" y="23"/>
                    <a:pt x="20" y="23"/>
                  </a:cubicBezTo>
                  <a:cubicBezTo>
                    <a:pt x="20" y="24"/>
                    <a:pt x="20" y="24"/>
                    <a:pt x="20" y="25"/>
                  </a:cubicBezTo>
                  <a:cubicBezTo>
                    <a:pt x="19" y="25"/>
                    <a:pt x="19" y="25"/>
                    <a:pt x="19" y="25"/>
                  </a:cubicBezTo>
                  <a:moveTo>
                    <a:pt x="14" y="25"/>
                  </a:moveTo>
                  <a:cubicBezTo>
                    <a:pt x="15" y="24"/>
                    <a:pt x="15" y="24"/>
                    <a:pt x="15" y="23"/>
                  </a:cubicBezTo>
                  <a:cubicBezTo>
                    <a:pt x="16" y="23"/>
                    <a:pt x="16" y="23"/>
                    <a:pt x="16" y="23"/>
                  </a:cubicBezTo>
                  <a:cubicBezTo>
                    <a:pt x="15" y="25"/>
                    <a:pt x="15" y="25"/>
                    <a:pt x="15" y="25"/>
                  </a:cubicBezTo>
                  <a:cubicBezTo>
                    <a:pt x="14" y="25"/>
                    <a:pt x="14" y="25"/>
                    <a:pt x="14" y="25"/>
                  </a:cubicBezTo>
                  <a:moveTo>
                    <a:pt x="17" y="25"/>
                  </a:moveTo>
                  <a:cubicBezTo>
                    <a:pt x="17" y="24"/>
                    <a:pt x="17" y="24"/>
                    <a:pt x="17" y="24"/>
                  </a:cubicBezTo>
                  <a:cubicBezTo>
                    <a:pt x="17" y="24"/>
                    <a:pt x="17" y="24"/>
                    <a:pt x="18" y="23"/>
                  </a:cubicBezTo>
                  <a:cubicBezTo>
                    <a:pt x="18" y="24"/>
                    <a:pt x="18" y="24"/>
                    <a:pt x="18" y="24"/>
                  </a:cubicBezTo>
                  <a:cubicBezTo>
                    <a:pt x="17" y="25"/>
                    <a:pt x="17" y="25"/>
                    <a:pt x="17" y="25"/>
                  </a:cubicBezTo>
                  <a:moveTo>
                    <a:pt x="9" y="24"/>
                  </a:moveTo>
                  <a:cubicBezTo>
                    <a:pt x="9" y="24"/>
                    <a:pt x="9" y="24"/>
                    <a:pt x="9" y="24"/>
                  </a:cubicBezTo>
                  <a:cubicBezTo>
                    <a:pt x="8" y="24"/>
                    <a:pt x="8" y="24"/>
                    <a:pt x="8" y="24"/>
                  </a:cubicBezTo>
                  <a:cubicBezTo>
                    <a:pt x="9" y="23"/>
                    <a:pt x="9" y="23"/>
                    <a:pt x="9" y="23"/>
                  </a:cubicBezTo>
                  <a:cubicBezTo>
                    <a:pt x="9" y="24"/>
                    <a:pt x="9" y="24"/>
                    <a:pt x="9" y="24"/>
                  </a:cubicBezTo>
                  <a:moveTo>
                    <a:pt x="16" y="24"/>
                  </a:moveTo>
                  <a:cubicBezTo>
                    <a:pt x="16" y="23"/>
                    <a:pt x="16" y="23"/>
                    <a:pt x="16" y="23"/>
                  </a:cubicBezTo>
                  <a:cubicBezTo>
                    <a:pt x="17" y="23"/>
                    <a:pt x="17" y="23"/>
                    <a:pt x="17" y="23"/>
                  </a:cubicBezTo>
                  <a:cubicBezTo>
                    <a:pt x="17" y="23"/>
                    <a:pt x="17" y="24"/>
                    <a:pt x="16" y="24"/>
                  </a:cubicBezTo>
                  <a:cubicBezTo>
                    <a:pt x="16" y="24"/>
                    <a:pt x="16" y="24"/>
                    <a:pt x="16" y="24"/>
                  </a:cubicBezTo>
                  <a:moveTo>
                    <a:pt x="21" y="24"/>
                  </a:moveTo>
                  <a:cubicBezTo>
                    <a:pt x="21" y="24"/>
                    <a:pt x="21" y="23"/>
                    <a:pt x="21" y="23"/>
                  </a:cubicBezTo>
                  <a:cubicBezTo>
                    <a:pt x="21" y="23"/>
                    <a:pt x="21" y="23"/>
                    <a:pt x="21" y="23"/>
                  </a:cubicBezTo>
                  <a:cubicBezTo>
                    <a:pt x="21" y="24"/>
                    <a:pt x="21" y="24"/>
                    <a:pt x="21" y="24"/>
                  </a:cubicBezTo>
                  <a:cubicBezTo>
                    <a:pt x="21" y="24"/>
                    <a:pt x="21" y="24"/>
                    <a:pt x="21" y="24"/>
                  </a:cubicBezTo>
                  <a:moveTo>
                    <a:pt x="8" y="24"/>
                  </a:moveTo>
                  <a:cubicBezTo>
                    <a:pt x="7" y="24"/>
                    <a:pt x="7" y="24"/>
                    <a:pt x="7" y="24"/>
                  </a:cubicBezTo>
                  <a:cubicBezTo>
                    <a:pt x="8" y="23"/>
                    <a:pt x="8" y="23"/>
                    <a:pt x="8" y="22"/>
                  </a:cubicBezTo>
                  <a:cubicBezTo>
                    <a:pt x="9" y="23"/>
                    <a:pt x="9" y="23"/>
                    <a:pt x="9" y="23"/>
                  </a:cubicBezTo>
                  <a:cubicBezTo>
                    <a:pt x="8" y="24"/>
                    <a:pt x="8" y="24"/>
                    <a:pt x="8" y="24"/>
                  </a:cubicBezTo>
                  <a:moveTo>
                    <a:pt x="7" y="23"/>
                  </a:moveTo>
                  <a:cubicBezTo>
                    <a:pt x="7" y="23"/>
                    <a:pt x="7" y="23"/>
                    <a:pt x="7" y="23"/>
                  </a:cubicBezTo>
                  <a:cubicBezTo>
                    <a:pt x="7" y="23"/>
                    <a:pt x="7" y="22"/>
                    <a:pt x="8" y="22"/>
                  </a:cubicBezTo>
                  <a:cubicBezTo>
                    <a:pt x="8" y="22"/>
                    <a:pt x="8" y="22"/>
                    <a:pt x="8" y="22"/>
                  </a:cubicBezTo>
                  <a:cubicBezTo>
                    <a:pt x="8" y="23"/>
                    <a:pt x="7" y="23"/>
                    <a:pt x="7" y="23"/>
                  </a:cubicBezTo>
                  <a:moveTo>
                    <a:pt x="3" y="23"/>
                  </a:moveTo>
                  <a:cubicBezTo>
                    <a:pt x="3" y="23"/>
                    <a:pt x="3" y="23"/>
                    <a:pt x="3" y="23"/>
                  </a:cubicBezTo>
                  <a:cubicBezTo>
                    <a:pt x="4" y="22"/>
                    <a:pt x="4" y="22"/>
                    <a:pt x="4" y="22"/>
                  </a:cubicBezTo>
                  <a:cubicBezTo>
                    <a:pt x="3" y="22"/>
                    <a:pt x="3" y="22"/>
                    <a:pt x="3" y="22"/>
                  </a:cubicBezTo>
                  <a:cubicBezTo>
                    <a:pt x="3" y="23"/>
                    <a:pt x="3" y="23"/>
                    <a:pt x="3" y="23"/>
                  </a:cubicBezTo>
                  <a:moveTo>
                    <a:pt x="6" y="23"/>
                  </a:moveTo>
                  <a:cubicBezTo>
                    <a:pt x="6" y="23"/>
                    <a:pt x="6" y="23"/>
                    <a:pt x="6" y="23"/>
                  </a:cubicBezTo>
                  <a:cubicBezTo>
                    <a:pt x="7" y="22"/>
                    <a:pt x="7" y="22"/>
                    <a:pt x="7" y="22"/>
                  </a:cubicBezTo>
                  <a:cubicBezTo>
                    <a:pt x="7" y="22"/>
                    <a:pt x="7" y="22"/>
                    <a:pt x="7" y="22"/>
                  </a:cubicBezTo>
                  <a:cubicBezTo>
                    <a:pt x="7" y="22"/>
                    <a:pt x="7" y="22"/>
                    <a:pt x="6" y="23"/>
                  </a:cubicBezTo>
                  <a:moveTo>
                    <a:pt x="6" y="22"/>
                  </a:moveTo>
                  <a:cubicBezTo>
                    <a:pt x="6" y="22"/>
                    <a:pt x="6" y="22"/>
                    <a:pt x="6" y="22"/>
                  </a:cubicBezTo>
                  <a:cubicBezTo>
                    <a:pt x="7" y="21"/>
                    <a:pt x="7" y="21"/>
                    <a:pt x="7" y="21"/>
                  </a:cubicBezTo>
                  <a:cubicBezTo>
                    <a:pt x="7" y="21"/>
                    <a:pt x="7" y="21"/>
                    <a:pt x="7" y="21"/>
                  </a:cubicBezTo>
                  <a:cubicBezTo>
                    <a:pt x="6" y="22"/>
                    <a:pt x="6" y="22"/>
                    <a:pt x="6" y="22"/>
                  </a:cubicBezTo>
                  <a:moveTo>
                    <a:pt x="4" y="23"/>
                  </a:moveTo>
                  <a:cubicBezTo>
                    <a:pt x="4" y="23"/>
                    <a:pt x="4" y="23"/>
                    <a:pt x="4" y="23"/>
                  </a:cubicBezTo>
                  <a:cubicBezTo>
                    <a:pt x="4" y="22"/>
                    <a:pt x="4" y="22"/>
                    <a:pt x="4" y="22"/>
                  </a:cubicBezTo>
                  <a:cubicBezTo>
                    <a:pt x="5" y="21"/>
                    <a:pt x="5" y="21"/>
                    <a:pt x="5" y="21"/>
                  </a:cubicBezTo>
                  <a:cubicBezTo>
                    <a:pt x="5" y="22"/>
                    <a:pt x="5" y="22"/>
                    <a:pt x="5" y="22"/>
                  </a:cubicBezTo>
                  <a:cubicBezTo>
                    <a:pt x="4" y="23"/>
                    <a:pt x="4" y="23"/>
                    <a:pt x="4" y="23"/>
                  </a:cubicBezTo>
                  <a:moveTo>
                    <a:pt x="3" y="22"/>
                  </a:moveTo>
                  <a:cubicBezTo>
                    <a:pt x="3" y="22"/>
                    <a:pt x="3" y="22"/>
                    <a:pt x="3" y="22"/>
                  </a:cubicBezTo>
                  <a:cubicBezTo>
                    <a:pt x="3" y="21"/>
                    <a:pt x="3" y="21"/>
                    <a:pt x="3" y="21"/>
                  </a:cubicBezTo>
                  <a:cubicBezTo>
                    <a:pt x="4" y="21"/>
                    <a:pt x="4" y="21"/>
                    <a:pt x="4" y="21"/>
                  </a:cubicBezTo>
                  <a:cubicBezTo>
                    <a:pt x="3" y="22"/>
                    <a:pt x="3" y="22"/>
                    <a:pt x="3" y="22"/>
                  </a:cubicBezTo>
                  <a:moveTo>
                    <a:pt x="6" y="21"/>
                  </a:moveTo>
                  <a:cubicBezTo>
                    <a:pt x="6" y="21"/>
                    <a:pt x="6" y="21"/>
                    <a:pt x="6" y="21"/>
                  </a:cubicBezTo>
                  <a:cubicBezTo>
                    <a:pt x="6" y="21"/>
                    <a:pt x="6" y="21"/>
                    <a:pt x="6" y="21"/>
                  </a:cubicBezTo>
                  <a:cubicBezTo>
                    <a:pt x="6" y="21"/>
                    <a:pt x="6" y="21"/>
                    <a:pt x="6" y="21"/>
                  </a:cubicBezTo>
                  <a:moveTo>
                    <a:pt x="2" y="22"/>
                  </a:moveTo>
                  <a:cubicBezTo>
                    <a:pt x="2" y="21"/>
                    <a:pt x="2" y="21"/>
                    <a:pt x="2" y="21"/>
                  </a:cubicBezTo>
                  <a:cubicBezTo>
                    <a:pt x="3" y="21"/>
                    <a:pt x="3" y="21"/>
                    <a:pt x="3" y="21"/>
                  </a:cubicBezTo>
                  <a:cubicBezTo>
                    <a:pt x="3" y="21"/>
                    <a:pt x="3" y="21"/>
                    <a:pt x="3" y="21"/>
                  </a:cubicBezTo>
                  <a:cubicBezTo>
                    <a:pt x="2" y="22"/>
                    <a:pt x="2" y="22"/>
                    <a:pt x="2" y="22"/>
                  </a:cubicBezTo>
                  <a:moveTo>
                    <a:pt x="2" y="21"/>
                  </a:moveTo>
                  <a:cubicBezTo>
                    <a:pt x="2" y="21"/>
                    <a:pt x="2" y="21"/>
                    <a:pt x="2" y="21"/>
                  </a:cubicBezTo>
                  <a:cubicBezTo>
                    <a:pt x="3" y="20"/>
                    <a:pt x="3" y="20"/>
                    <a:pt x="3" y="20"/>
                  </a:cubicBezTo>
                  <a:cubicBezTo>
                    <a:pt x="3" y="20"/>
                    <a:pt x="3" y="20"/>
                    <a:pt x="3" y="20"/>
                  </a:cubicBezTo>
                  <a:cubicBezTo>
                    <a:pt x="2" y="21"/>
                    <a:pt x="2" y="21"/>
                    <a:pt x="2" y="21"/>
                  </a:cubicBezTo>
                  <a:moveTo>
                    <a:pt x="2" y="20"/>
                  </a:moveTo>
                  <a:cubicBezTo>
                    <a:pt x="2" y="20"/>
                    <a:pt x="2" y="20"/>
                    <a:pt x="2" y="20"/>
                  </a:cubicBezTo>
                  <a:cubicBezTo>
                    <a:pt x="2" y="20"/>
                    <a:pt x="2" y="20"/>
                    <a:pt x="2" y="19"/>
                  </a:cubicBezTo>
                  <a:cubicBezTo>
                    <a:pt x="2" y="20"/>
                    <a:pt x="2" y="20"/>
                    <a:pt x="2" y="20"/>
                  </a:cubicBezTo>
                  <a:cubicBezTo>
                    <a:pt x="2" y="20"/>
                    <a:pt x="2" y="20"/>
                    <a:pt x="2" y="20"/>
                  </a:cubicBezTo>
                  <a:moveTo>
                    <a:pt x="21" y="20"/>
                  </a:moveTo>
                  <a:cubicBezTo>
                    <a:pt x="21" y="20"/>
                    <a:pt x="21" y="20"/>
                    <a:pt x="21" y="20"/>
                  </a:cubicBezTo>
                  <a:cubicBezTo>
                    <a:pt x="22" y="19"/>
                    <a:pt x="22" y="19"/>
                    <a:pt x="22" y="19"/>
                  </a:cubicBezTo>
                  <a:cubicBezTo>
                    <a:pt x="22" y="19"/>
                    <a:pt x="22" y="19"/>
                    <a:pt x="22" y="19"/>
                  </a:cubicBezTo>
                  <a:cubicBezTo>
                    <a:pt x="22" y="19"/>
                    <a:pt x="22" y="19"/>
                    <a:pt x="22" y="19"/>
                  </a:cubicBezTo>
                  <a:cubicBezTo>
                    <a:pt x="22" y="19"/>
                    <a:pt x="22" y="19"/>
                    <a:pt x="22" y="19"/>
                  </a:cubicBezTo>
                  <a:cubicBezTo>
                    <a:pt x="21" y="20"/>
                    <a:pt x="21" y="20"/>
                    <a:pt x="21" y="20"/>
                  </a:cubicBezTo>
                  <a:moveTo>
                    <a:pt x="24" y="19"/>
                  </a:moveTo>
                  <a:cubicBezTo>
                    <a:pt x="24" y="18"/>
                    <a:pt x="24" y="18"/>
                    <a:pt x="24" y="18"/>
                  </a:cubicBezTo>
                  <a:cubicBezTo>
                    <a:pt x="24" y="18"/>
                    <a:pt x="24" y="18"/>
                    <a:pt x="24" y="17"/>
                  </a:cubicBezTo>
                  <a:cubicBezTo>
                    <a:pt x="24" y="17"/>
                    <a:pt x="24" y="17"/>
                    <a:pt x="24" y="17"/>
                  </a:cubicBezTo>
                  <a:cubicBezTo>
                    <a:pt x="24" y="18"/>
                    <a:pt x="24" y="18"/>
                    <a:pt x="24" y="19"/>
                  </a:cubicBezTo>
                  <a:moveTo>
                    <a:pt x="23" y="18"/>
                  </a:moveTo>
                  <a:cubicBezTo>
                    <a:pt x="23" y="18"/>
                    <a:pt x="23" y="18"/>
                    <a:pt x="23" y="18"/>
                  </a:cubicBezTo>
                  <a:cubicBezTo>
                    <a:pt x="24" y="17"/>
                    <a:pt x="24" y="17"/>
                    <a:pt x="24" y="17"/>
                  </a:cubicBezTo>
                  <a:cubicBezTo>
                    <a:pt x="24" y="17"/>
                    <a:pt x="24" y="17"/>
                    <a:pt x="24" y="17"/>
                  </a:cubicBezTo>
                  <a:cubicBezTo>
                    <a:pt x="24" y="17"/>
                    <a:pt x="23" y="18"/>
                    <a:pt x="23" y="18"/>
                  </a:cubicBezTo>
                  <a:cubicBezTo>
                    <a:pt x="23" y="18"/>
                    <a:pt x="23" y="18"/>
                    <a:pt x="23" y="18"/>
                  </a:cubicBezTo>
                  <a:moveTo>
                    <a:pt x="3" y="17"/>
                  </a:moveTo>
                  <a:cubicBezTo>
                    <a:pt x="3" y="17"/>
                    <a:pt x="3" y="17"/>
                    <a:pt x="3" y="17"/>
                  </a:cubicBezTo>
                  <a:cubicBezTo>
                    <a:pt x="3" y="17"/>
                    <a:pt x="3" y="17"/>
                    <a:pt x="3" y="17"/>
                  </a:cubicBezTo>
                  <a:cubicBezTo>
                    <a:pt x="3" y="17"/>
                    <a:pt x="3" y="17"/>
                    <a:pt x="3" y="17"/>
                  </a:cubicBezTo>
                  <a:moveTo>
                    <a:pt x="3" y="17"/>
                  </a:moveTo>
                  <a:cubicBezTo>
                    <a:pt x="3" y="16"/>
                    <a:pt x="3" y="16"/>
                    <a:pt x="3" y="16"/>
                  </a:cubicBezTo>
                  <a:cubicBezTo>
                    <a:pt x="3" y="16"/>
                    <a:pt x="3" y="16"/>
                    <a:pt x="3" y="16"/>
                  </a:cubicBezTo>
                  <a:cubicBezTo>
                    <a:pt x="3" y="16"/>
                    <a:pt x="3" y="16"/>
                    <a:pt x="3" y="16"/>
                  </a:cubicBezTo>
                  <a:cubicBezTo>
                    <a:pt x="3" y="17"/>
                    <a:pt x="3" y="17"/>
                    <a:pt x="3" y="17"/>
                  </a:cubicBezTo>
                  <a:moveTo>
                    <a:pt x="2" y="15"/>
                  </a:moveTo>
                  <a:cubicBezTo>
                    <a:pt x="2" y="15"/>
                    <a:pt x="2" y="15"/>
                    <a:pt x="2" y="15"/>
                  </a:cubicBezTo>
                  <a:cubicBezTo>
                    <a:pt x="3" y="15"/>
                    <a:pt x="3" y="15"/>
                    <a:pt x="3" y="15"/>
                  </a:cubicBezTo>
                  <a:cubicBezTo>
                    <a:pt x="3" y="15"/>
                    <a:pt x="3" y="15"/>
                    <a:pt x="3" y="15"/>
                  </a:cubicBezTo>
                  <a:cubicBezTo>
                    <a:pt x="2" y="15"/>
                    <a:pt x="2" y="15"/>
                    <a:pt x="2" y="15"/>
                  </a:cubicBezTo>
                  <a:moveTo>
                    <a:pt x="2" y="15"/>
                  </a:moveTo>
                  <a:cubicBezTo>
                    <a:pt x="1" y="15"/>
                    <a:pt x="1" y="15"/>
                    <a:pt x="1" y="15"/>
                  </a:cubicBezTo>
                  <a:cubicBezTo>
                    <a:pt x="2" y="14"/>
                    <a:pt x="2" y="14"/>
                    <a:pt x="2" y="14"/>
                  </a:cubicBezTo>
                  <a:cubicBezTo>
                    <a:pt x="2" y="14"/>
                    <a:pt x="2" y="14"/>
                    <a:pt x="2" y="14"/>
                  </a:cubicBezTo>
                  <a:cubicBezTo>
                    <a:pt x="2" y="15"/>
                    <a:pt x="2" y="15"/>
                    <a:pt x="2" y="15"/>
                  </a:cubicBezTo>
                  <a:moveTo>
                    <a:pt x="1" y="15"/>
                  </a:moveTo>
                  <a:cubicBezTo>
                    <a:pt x="0" y="15"/>
                    <a:pt x="0" y="15"/>
                    <a:pt x="0" y="15"/>
                  </a:cubicBezTo>
                  <a:cubicBezTo>
                    <a:pt x="0" y="14"/>
                    <a:pt x="0" y="14"/>
                    <a:pt x="0" y="14"/>
                  </a:cubicBezTo>
                  <a:cubicBezTo>
                    <a:pt x="1" y="13"/>
                    <a:pt x="1" y="13"/>
                    <a:pt x="1" y="13"/>
                  </a:cubicBezTo>
                  <a:cubicBezTo>
                    <a:pt x="2" y="13"/>
                    <a:pt x="2" y="13"/>
                    <a:pt x="2" y="13"/>
                  </a:cubicBezTo>
                  <a:cubicBezTo>
                    <a:pt x="1" y="14"/>
                    <a:pt x="1" y="14"/>
                    <a:pt x="1" y="15"/>
                  </a:cubicBezTo>
                  <a:moveTo>
                    <a:pt x="0" y="14"/>
                  </a:moveTo>
                  <a:cubicBezTo>
                    <a:pt x="1" y="13"/>
                    <a:pt x="1" y="13"/>
                    <a:pt x="1" y="13"/>
                  </a:cubicBezTo>
                  <a:cubicBezTo>
                    <a:pt x="1" y="13"/>
                    <a:pt x="1" y="13"/>
                    <a:pt x="1" y="13"/>
                  </a:cubicBezTo>
                  <a:cubicBezTo>
                    <a:pt x="0" y="14"/>
                    <a:pt x="0" y="14"/>
                    <a:pt x="0" y="14"/>
                  </a:cubicBezTo>
                  <a:moveTo>
                    <a:pt x="23" y="9"/>
                  </a:moveTo>
                  <a:cubicBezTo>
                    <a:pt x="23" y="9"/>
                    <a:pt x="23" y="9"/>
                    <a:pt x="23" y="9"/>
                  </a:cubicBezTo>
                  <a:cubicBezTo>
                    <a:pt x="24" y="8"/>
                    <a:pt x="24" y="8"/>
                    <a:pt x="24" y="8"/>
                  </a:cubicBezTo>
                  <a:cubicBezTo>
                    <a:pt x="24" y="9"/>
                    <a:pt x="24" y="9"/>
                    <a:pt x="24" y="9"/>
                  </a:cubicBezTo>
                  <a:cubicBezTo>
                    <a:pt x="23" y="9"/>
                    <a:pt x="23" y="9"/>
                    <a:pt x="23" y="9"/>
                  </a:cubicBezTo>
                  <a:moveTo>
                    <a:pt x="4" y="6"/>
                  </a:moveTo>
                  <a:cubicBezTo>
                    <a:pt x="4" y="6"/>
                    <a:pt x="4" y="6"/>
                    <a:pt x="4" y="6"/>
                  </a:cubicBezTo>
                  <a:cubicBezTo>
                    <a:pt x="5" y="6"/>
                    <a:pt x="5" y="6"/>
                    <a:pt x="5" y="6"/>
                  </a:cubicBezTo>
                  <a:cubicBezTo>
                    <a:pt x="4" y="6"/>
                    <a:pt x="4" y="6"/>
                    <a:pt x="4" y="6"/>
                  </a:cubicBezTo>
                  <a:moveTo>
                    <a:pt x="4" y="6"/>
                  </a:moveTo>
                  <a:cubicBezTo>
                    <a:pt x="4" y="5"/>
                    <a:pt x="4" y="5"/>
                    <a:pt x="4" y="5"/>
                  </a:cubicBezTo>
                  <a:cubicBezTo>
                    <a:pt x="5" y="5"/>
                    <a:pt x="5" y="5"/>
                    <a:pt x="5" y="5"/>
                  </a:cubicBezTo>
                  <a:cubicBezTo>
                    <a:pt x="5" y="5"/>
                    <a:pt x="5" y="5"/>
                    <a:pt x="5" y="5"/>
                  </a:cubicBezTo>
                  <a:cubicBezTo>
                    <a:pt x="4" y="6"/>
                    <a:pt x="4" y="6"/>
                    <a:pt x="4" y="6"/>
                  </a:cubicBezTo>
                  <a:moveTo>
                    <a:pt x="9" y="3"/>
                  </a:moveTo>
                  <a:cubicBezTo>
                    <a:pt x="10" y="3"/>
                    <a:pt x="12" y="3"/>
                    <a:pt x="13" y="3"/>
                  </a:cubicBezTo>
                  <a:cubicBezTo>
                    <a:pt x="13" y="2"/>
                    <a:pt x="13" y="2"/>
                    <a:pt x="13" y="2"/>
                  </a:cubicBezTo>
                  <a:cubicBezTo>
                    <a:pt x="14" y="1"/>
                    <a:pt x="14" y="1"/>
                    <a:pt x="14" y="1"/>
                  </a:cubicBezTo>
                  <a:cubicBezTo>
                    <a:pt x="15" y="1"/>
                    <a:pt x="16" y="1"/>
                    <a:pt x="17" y="1"/>
                  </a:cubicBezTo>
                  <a:cubicBezTo>
                    <a:pt x="16" y="3"/>
                    <a:pt x="16" y="3"/>
                    <a:pt x="16" y="3"/>
                  </a:cubicBezTo>
                  <a:cubicBezTo>
                    <a:pt x="17" y="3"/>
                    <a:pt x="17" y="3"/>
                    <a:pt x="17" y="3"/>
                  </a:cubicBezTo>
                  <a:cubicBezTo>
                    <a:pt x="18" y="4"/>
                    <a:pt x="19" y="4"/>
                    <a:pt x="20" y="5"/>
                  </a:cubicBezTo>
                  <a:cubicBezTo>
                    <a:pt x="20" y="5"/>
                    <a:pt x="20" y="5"/>
                    <a:pt x="20" y="5"/>
                  </a:cubicBezTo>
                  <a:cubicBezTo>
                    <a:pt x="22" y="4"/>
                    <a:pt x="22" y="4"/>
                    <a:pt x="22" y="4"/>
                  </a:cubicBezTo>
                  <a:cubicBezTo>
                    <a:pt x="22" y="5"/>
                    <a:pt x="23" y="6"/>
                    <a:pt x="24" y="6"/>
                  </a:cubicBezTo>
                  <a:cubicBezTo>
                    <a:pt x="24" y="7"/>
                    <a:pt x="24" y="7"/>
                    <a:pt x="24" y="7"/>
                  </a:cubicBezTo>
                  <a:cubicBezTo>
                    <a:pt x="22" y="8"/>
                    <a:pt x="22" y="8"/>
                    <a:pt x="22" y="8"/>
                  </a:cubicBezTo>
                  <a:cubicBezTo>
                    <a:pt x="22" y="9"/>
                    <a:pt x="22" y="9"/>
                    <a:pt x="22" y="9"/>
                  </a:cubicBezTo>
                  <a:cubicBezTo>
                    <a:pt x="23" y="10"/>
                    <a:pt x="23" y="11"/>
                    <a:pt x="23" y="12"/>
                  </a:cubicBezTo>
                  <a:cubicBezTo>
                    <a:pt x="24" y="13"/>
                    <a:pt x="24" y="13"/>
                    <a:pt x="24" y="13"/>
                  </a:cubicBezTo>
                  <a:cubicBezTo>
                    <a:pt x="25" y="13"/>
                    <a:pt x="25" y="13"/>
                    <a:pt x="25" y="13"/>
                  </a:cubicBezTo>
                  <a:cubicBezTo>
                    <a:pt x="25" y="14"/>
                    <a:pt x="25" y="15"/>
                    <a:pt x="25" y="16"/>
                  </a:cubicBezTo>
                  <a:cubicBezTo>
                    <a:pt x="24" y="16"/>
                    <a:pt x="24" y="16"/>
                    <a:pt x="24" y="16"/>
                  </a:cubicBezTo>
                  <a:cubicBezTo>
                    <a:pt x="23" y="16"/>
                    <a:pt x="22" y="17"/>
                    <a:pt x="22" y="18"/>
                  </a:cubicBezTo>
                  <a:cubicBezTo>
                    <a:pt x="21" y="18"/>
                    <a:pt x="21" y="19"/>
                    <a:pt x="20" y="20"/>
                  </a:cubicBezTo>
                  <a:cubicBezTo>
                    <a:pt x="20" y="20"/>
                    <a:pt x="20" y="20"/>
                    <a:pt x="20" y="20"/>
                  </a:cubicBezTo>
                  <a:cubicBezTo>
                    <a:pt x="21" y="22"/>
                    <a:pt x="21" y="22"/>
                    <a:pt x="21" y="22"/>
                  </a:cubicBezTo>
                  <a:cubicBezTo>
                    <a:pt x="21" y="22"/>
                    <a:pt x="20" y="23"/>
                    <a:pt x="19" y="23"/>
                  </a:cubicBezTo>
                  <a:cubicBezTo>
                    <a:pt x="18" y="22"/>
                    <a:pt x="18" y="22"/>
                    <a:pt x="18" y="22"/>
                  </a:cubicBezTo>
                  <a:cubicBezTo>
                    <a:pt x="17" y="22"/>
                    <a:pt x="17" y="22"/>
                    <a:pt x="17" y="22"/>
                  </a:cubicBezTo>
                  <a:cubicBezTo>
                    <a:pt x="16" y="22"/>
                    <a:pt x="15" y="23"/>
                    <a:pt x="13" y="23"/>
                  </a:cubicBezTo>
                  <a:cubicBezTo>
                    <a:pt x="13" y="23"/>
                    <a:pt x="13" y="23"/>
                    <a:pt x="13" y="23"/>
                  </a:cubicBezTo>
                  <a:cubicBezTo>
                    <a:pt x="13" y="25"/>
                    <a:pt x="13" y="25"/>
                    <a:pt x="13" y="25"/>
                  </a:cubicBezTo>
                  <a:cubicBezTo>
                    <a:pt x="12" y="25"/>
                    <a:pt x="11" y="25"/>
                    <a:pt x="9" y="24"/>
                  </a:cubicBezTo>
                  <a:cubicBezTo>
                    <a:pt x="10" y="23"/>
                    <a:pt x="10" y="23"/>
                    <a:pt x="10" y="23"/>
                  </a:cubicBezTo>
                  <a:cubicBezTo>
                    <a:pt x="10" y="22"/>
                    <a:pt x="10" y="22"/>
                    <a:pt x="10" y="22"/>
                  </a:cubicBezTo>
                  <a:cubicBezTo>
                    <a:pt x="8" y="22"/>
                    <a:pt x="7" y="21"/>
                    <a:pt x="6" y="20"/>
                  </a:cubicBezTo>
                  <a:cubicBezTo>
                    <a:pt x="6" y="20"/>
                    <a:pt x="6" y="20"/>
                    <a:pt x="6" y="20"/>
                  </a:cubicBezTo>
                  <a:cubicBezTo>
                    <a:pt x="4" y="21"/>
                    <a:pt x="4" y="21"/>
                    <a:pt x="4" y="21"/>
                  </a:cubicBezTo>
                  <a:cubicBezTo>
                    <a:pt x="3" y="20"/>
                    <a:pt x="3" y="19"/>
                    <a:pt x="2" y="18"/>
                  </a:cubicBezTo>
                  <a:cubicBezTo>
                    <a:pt x="4" y="17"/>
                    <a:pt x="4" y="17"/>
                    <a:pt x="4" y="17"/>
                  </a:cubicBezTo>
                  <a:cubicBezTo>
                    <a:pt x="4" y="17"/>
                    <a:pt x="4" y="17"/>
                    <a:pt x="4" y="17"/>
                  </a:cubicBezTo>
                  <a:cubicBezTo>
                    <a:pt x="3" y="16"/>
                    <a:pt x="3" y="14"/>
                    <a:pt x="3" y="13"/>
                  </a:cubicBezTo>
                  <a:cubicBezTo>
                    <a:pt x="3" y="13"/>
                    <a:pt x="3" y="13"/>
                    <a:pt x="3" y="13"/>
                  </a:cubicBezTo>
                  <a:cubicBezTo>
                    <a:pt x="1" y="12"/>
                    <a:pt x="1" y="12"/>
                    <a:pt x="1" y="12"/>
                  </a:cubicBezTo>
                  <a:cubicBezTo>
                    <a:pt x="1" y="11"/>
                    <a:pt x="1" y="10"/>
                    <a:pt x="2" y="9"/>
                  </a:cubicBezTo>
                  <a:cubicBezTo>
                    <a:pt x="3" y="9"/>
                    <a:pt x="3" y="9"/>
                    <a:pt x="3" y="9"/>
                  </a:cubicBezTo>
                  <a:cubicBezTo>
                    <a:pt x="4" y="9"/>
                    <a:pt x="4" y="9"/>
                    <a:pt x="4" y="9"/>
                  </a:cubicBezTo>
                  <a:cubicBezTo>
                    <a:pt x="4" y="8"/>
                    <a:pt x="5" y="7"/>
                    <a:pt x="6" y="6"/>
                  </a:cubicBezTo>
                  <a:cubicBezTo>
                    <a:pt x="6" y="5"/>
                    <a:pt x="6" y="5"/>
                    <a:pt x="6" y="5"/>
                  </a:cubicBezTo>
                  <a:cubicBezTo>
                    <a:pt x="5" y="4"/>
                    <a:pt x="5" y="4"/>
                    <a:pt x="5" y="4"/>
                  </a:cubicBezTo>
                  <a:cubicBezTo>
                    <a:pt x="6" y="3"/>
                    <a:pt x="7" y="2"/>
                    <a:pt x="8" y="2"/>
                  </a:cubicBezTo>
                  <a:cubicBezTo>
                    <a:pt x="9" y="3"/>
                    <a:pt x="9" y="3"/>
                    <a:pt x="9" y="3"/>
                  </a:cubicBezTo>
                  <a:cubicBezTo>
                    <a:pt x="9" y="3"/>
                    <a:pt x="9" y="3"/>
                    <a:pt x="9" y="3"/>
                  </a:cubicBezTo>
                  <a:moveTo>
                    <a:pt x="13" y="0"/>
                  </a:moveTo>
                  <a:cubicBezTo>
                    <a:pt x="13" y="0"/>
                    <a:pt x="13" y="0"/>
                    <a:pt x="13" y="0"/>
                  </a:cubicBezTo>
                  <a:cubicBezTo>
                    <a:pt x="12" y="2"/>
                    <a:pt x="12" y="2"/>
                    <a:pt x="12" y="2"/>
                  </a:cubicBezTo>
                  <a:cubicBezTo>
                    <a:pt x="11" y="2"/>
                    <a:pt x="10" y="2"/>
                    <a:pt x="9" y="3"/>
                  </a:cubicBezTo>
                  <a:cubicBezTo>
                    <a:pt x="8" y="1"/>
                    <a:pt x="8" y="1"/>
                    <a:pt x="8" y="1"/>
                  </a:cubicBezTo>
                  <a:cubicBezTo>
                    <a:pt x="8" y="1"/>
                    <a:pt x="8" y="1"/>
                    <a:pt x="8" y="1"/>
                  </a:cubicBezTo>
                  <a:cubicBezTo>
                    <a:pt x="6" y="2"/>
                    <a:pt x="5" y="2"/>
                    <a:pt x="4" y="3"/>
                  </a:cubicBezTo>
                  <a:cubicBezTo>
                    <a:pt x="4" y="4"/>
                    <a:pt x="4" y="4"/>
                    <a:pt x="4" y="4"/>
                  </a:cubicBezTo>
                  <a:cubicBezTo>
                    <a:pt x="4" y="4"/>
                    <a:pt x="4" y="4"/>
                    <a:pt x="4" y="4"/>
                  </a:cubicBezTo>
                  <a:cubicBezTo>
                    <a:pt x="4" y="4"/>
                    <a:pt x="4" y="4"/>
                    <a:pt x="4" y="4"/>
                  </a:cubicBezTo>
                  <a:cubicBezTo>
                    <a:pt x="4" y="5"/>
                    <a:pt x="4" y="5"/>
                    <a:pt x="3" y="6"/>
                  </a:cubicBezTo>
                  <a:cubicBezTo>
                    <a:pt x="3" y="6"/>
                    <a:pt x="3" y="6"/>
                    <a:pt x="3" y="6"/>
                  </a:cubicBezTo>
                  <a:cubicBezTo>
                    <a:pt x="4" y="7"/>
                    <a:pt x="4" y="7"/>
                    <a:pt x="4" y="7"/>
                  </a:cubicBezTo>
                  <a:cubicBezTo>
                    <a:pt x="4" y="7"/>
                    <a:pt x="3" y="8"/>
                    <a:pt x="3" y="8"/>
                  </a:cubicBezTo>
                  <a:cubicBezTo>
                    <a:pt x="1" y="8"/>
                    <a:pt x="1" y="8"/>
                    <a:pt x="1" y="8"/>
                  </a:cubicBezTo>
                  <a:cubicBezTo>
                    <a:pt x="1" y="8"/>
                    <a:pt x="1" y="8"/>
                    <a:pt x="1" y="8"/>
                  </a:cubicBezTo>
                  <a:cubicBezTo>
                    <a:pt x="1" y="9"/>
                    <a:pt x="1" y="9"/>
                    <a:pt x="1" y="9"/>
                  </a:cubicBezTo>
                  <a:cubicBezTo>
                    <a:pt x="1" y="9"/>
                    <a:pt x="1" y="9"/>
                    <a:pt x="1" y="9"/>
                  </a:cubicBezTo>
                  <a:cubicBezTo>
                    <a:pt x="0" y="10"/>
                    <a:pt x="0" y="13"/>
                    <a:pt x="0" y="15"/>
                  </a:cubicBezTo>
                  <a:cubicBezTo>
                    <a:pt x="0" y="15"/>
                    <a:pt x="0" y="15"/>
                    <a:pt x="0" y="15"/>
                  </a:cubicBezTo>
                  <a:cubicBezTo>
                    <a:pt x="0" y="15"/>
                    <a:pt x="0" y="15"/>
                    <a:pt x="0" y="15"/>
                  </a:cubicBezTo>
                  <a:cubicBezTo>
                    <a:pt x="0" y="15"/>
                    <a:pt x="0" y="15"/>
                    <a:pt x="0" y="15"/>
                  </a:cubicBezTo>
                  <a:cubicBezTo>
                    <a:pt x="0" y="15"/>
                    <a:pt x="0" y="15"/>
                    <a:pt x="0" y="15"/>
                  </a:cubicBezTo>
                  <a:cubicBezTo>
                    <a:pt x="2" y="16"/>
                    <a:pt x="2" y="16"/>
                    <a:pt x="2" y="16"/>
                  </a:cubicBezTo>
                  <a:cubicBezTo>
                    <a:pt x="2" y="16"/>
                    <a:pt x="2" y="17"/>
                    <a:pt x="2" y="18"/>
                  </a:cubicBezTo>
                  <a:cubicBezTo>
                    <a:pt x="2" y="18"/>
                    <a:pt x="2" y="18"/>
                    <a:pt x="2" y="18"/>
                  </a:cubicBezTo>
                  <a:cubicBezTo>
                    <a:pt x="1" y="18"/>
                    <a:pt x="1" y="18"/>
                    <a:pt x="1" y="18"/>
                  </a:cubicBezTo>
                  <a:cubicBezTo>
                    <a:pt x="1" y="19"/>
                    <a:pt x="1" y="20"/>
                    <a:pt x="1" y="20"/>
                  </a:cubicBezTo>
                  <a:cubicBezTo>
                    <a:pt x="1" y="21"/>
                    <a:pt x="1" y="21"/>
                    <a:pt x="1" y="21"/>
                  </a:cubicBezTo>
                  <a:cubicBezTo>
                    <a:pt x="1" y="21"/>
                    <a:pt x="1" y="21"/>
                    <a:pt x="1" y="21"/>
                  </a:cubicBezTo>
                  <a:cubicBezTo>
                    <a:pt x="2" y="22"/>
                    <a:pt x="2" y="23"/>
                    <a:pt x="3" y="24"/>
                  </a:cubicBezTo>
                  <a:cubicBezTo>
                    <a:pt x="3" y="24"/>
                    <a:pt x="3" y="24"/>
                    <a:pt x="3" y="24"/>
                  </a:cubicBezTo>
                  <a:cubicBezTo>
                    <a:pt x="3" y="24"/>
                    <a:pt x="3" y="24"/>
                    <a:pt x="3" y="24"/>
                  </a:cubicBezTo>
                  <a:cubicBezTo>
                    <a:pt x="3" y="24"/>
                    <a:pt x="3" y="24"/>
                    <a:pt x="3" y="24"/>
                  </a:cubicBezTo>
                  <a:cubicBezTo>
                    <a:pt x="3" y="24"/>
                    <a:pt x="3" y="24"/>
                    <a:pt x="3" y="24"/>
                  </a:cubicBezTo>
                  <a:cubicBezTo>
                    <a:pt x="4" y="24"/>
                    <a:pt x="4" y="24"/>
                    <a:pt x="4" y="24"/>
                  </a:cubicBezTo>
                  <a:cubicBezTo>
                    <a:pt x="4" y="24"/>
                    <a:pt x="4" y="24"/>
                    <a:pt x="4" y="24"/>
                  </a:cubicBezTo>
                  <a:cubicBezTo>
                    <a:pt x="5" y="23"/>
                    <a:pt x="5" y="23"/>
                    <a:pt x="5" y="23"/>
                  </a:cubicBezTo>
                  <a:cubicBezTo>
                    <a:pt x="6" y="24"/>
                    <a:pt x="7" y="24"/>
                    <a:pt x="8" y="25"/>
                  </a:cubicBezTo>
                  <a:cubicBezTo>
                    <a:pt x="8" y="25"/>
                    <a:pt x="8" y="25"/>
                    <a:pt x="8" y="25"/>
                  </a:cubicBezTo>
                  <a:cubicBezTo>
                    <a:pt x="8" y="26"/>
                    <a:pt x="8" y="26"/>
                    <a:pt x="8" y="27"/>
                  </a:cubicBezTo>
                  <a:cubicBezTo>
                    <a:pt x="8" y="27"/>
                    <a:pt x="8" y="27"/>
                    <a:pt x="8" y="27"/>
                  </a:cubicBezTo>
                  <a:cubicBezTo>
                    <a:pt x="10" y="28"/>
                    <a:pt x="11" y="28"/>
                    <a:pt x="12" y="28"/>
                  </a:cubicBezTo>
                  <a:cubicBezTo>
                    <a:pt x="13" y="28"/>
                    <a:pt x="13" y="28"/>
                    <a:pt x="13" y="28"/>
                  </a:cubicBezTo>
                  <a:cubicBezTo>
                    <a:pt x="13" y="27"/>
                    <a:pt x="13" y="27"/>
                    <a:pt x="13" y="27"/>
                  </a:cubicBezTo>
                  <a:cubicBezTo>
                    <a:pt x="13" y="26"/>
                    <a:pt x="13" y="26"/>
                    <a:pt x="13" y="26"/>
                  </a:cubicBezTo>
                  <a:cubicBezTo>
                    <a:pt x="15" y="26"/>
                    <a:pt x="16" y="25"/>
                    <a:pt x="17" y="25"/>
                  </a:cubicBezTo>
                  <a:cubicBezTo>
                    <a:pt x="18" y="26"/>
                    <a:pt x="18" y="26"/>
                    <a:pt x="18" y="26"/>
                  </a:cubicBezTo>
                  <a:cubicBezTo>
                    <a:pt x="18" y="27"/>
                    <a:pt x="18" y="27"/>
                    <a:pt x="18" y="27"/>
                  </a:cubicBezTo>
                  <a:cubicBezTo>
                    <a:pt x="19" y="26"/>
                    <a:pt x="21" y="25"/>
                    <a:pt x="22" y="24"/>
                  </a:cubicBezTo>
                  <a:cubicBezTo>
                    <a:pt x="22" y="24"/>
                    <a:pt x="22" y="24"/>
                    <a:pt x="22" y="24"/>
                  </a:cubicBezTo>
                  <a:cubicBezTo>
                    <a:pt x="22" y="23"/>
                    <a:pt x="22" y="23"/>
                    <a:pt x="22" y="22"/>
                  </a:cubicBezTo>
                  <a:cubicBezTo>
                    <a:pt x="22" y="22"/>
                    <a:pt x="22" y="22"/>
                    <a:pt x="22" y="22"/>
                  </a:cubicBezTo>
                  <a:cubicBezTo>
                    <a:pt x="22" y="21"/>
                    <a:pt x="22" y="21"/>
                    <a:pt x="22" y="21"/>
                  </a:cubicBezTo>
                  <a:cubicBezTo>
                    <a:pt x="22" y="21"/>
                    <a:pt x="22" y="21"/>
                    <a:pt x="22" y="21"/>
                  </a:cubicBezTo>
                  <a:cubicBezTo>
                    <a:pt x="22" y="21"/>
                    <a:pt x="22" y="21"/>
                    <a:pt x="22" y="21"/>
                  </a:cubicBezTo>
                  <a:cubicBezTo>
                    <a:pt x="22" y="20"/>
                    <a:pt x="22" y="20"/>
                    <a:pt x="22" y="20"/>
                  </a:cubicBezTo>
                  <a:cubicBezTo>
                    <a:pt x="23" y="19"/>
                    <a:pt x="23" y="19"/>
                    <a:pt x="23" y="19"/>
                  </a:cubicBezTo>
                  <a:cubicBezTo>
                    <a:pt x="23" y="19"/>
                    <a:pt x="24" y="19"/>
                    <a:pt x="24" y="19"/>
                  </a:cubicBezTo>
                  <a:cubicBezTo>
                    <a:pt x="25" y="19"/>
                    <a:pt x="25" y="19"/>
                    <a:pt x="25" y="19"/>
                  </a:cubicBezTo>
                  <a:cubicBezTo>
                    <a:pt x="25" y="18"/>
                    <a:pt x="25" y="18"/>
                    <a:pt x="25" y="17"/>
                  </a:cubicBezTo>
                  <a:cubicBezTo>
                    <a:pt x="25" y="17"/>
                    <a:pt x="25" y="17"/>
                    <a:pt x="25" y="17"/>
                  </a:cubicBezTo>
                  <a:cubicBezTo>
                    <a:pt x="26" y="15"/>
                    <a:pt x="26" y="14"/>
                    <a:pt x="26" y="13"/>
                  </a:cubicBezTo>
                  <a:cubicBezTo>
                    <a:pt x="26" y="12"/>
                    <a:pt x="26" y="12"/>
                    <a:pt x="26" y="12"/>
                  </a:cubicBezTo>
                  <a:cubicBezTo>
                    <a:pt x="24" y="12"/>
                    <a:pt x="24" y="12"/>
                    <a:pt x="24" y="12"/>
                  </a:cubicBezTo>
                  <a:cubicBezTo>
                    <a:pt x="24" y="11"/>
                    <a:pt x="24" y="11"/>
                    <a:pt x="24" y="10"/>
                  </a:cubicBezTo>
                  <a:cubicBezTo>
                    <a:pt x="24" y="10"/>
                    <a:pt x="24" y="10"/>
                    <a:pt x="24" y="10"/>
                  </a:cubicBezTo>
                  <a:cubicBezTo>
                    <a:pt x="24" y="9"/>
                    <a:pt x="24" y="9"/>
                    <a:pt x="24" y="9"/>
                  </a:cubicBezTo>
                  <a:cubicBezTo>
                    <a:pt x="24" y="9"/>
                    <a:pt x="25" y="8"/>
                    <a:pt x="25" y="8"/>
                  </a:cubicBezTo>
                  <a:cubicBezTo>
                    <a:pt x="25" y="7"/>
                    <a:pt x="25" y="7"/>
                    <a:pt x="25" y="7"/>
                  </a:cubicBezTo>
                  <a:cubicBezTo>
                    <a:pt x="25" y="7"/>
                    <a:pt x="25" y="7"/>
                    <a:pt x="25" y="7"/>
                  </a:cubicBezTo>
                  <a:cubicBezTo>
                    <a:pt x="25" y="7"/>
                    <a:pt x="25" y="7"/>
                    <a:pt x="25" y="7"/>
                  </a:cubicBezTo>
                  <a:cubicBezTo>
                    <a:pt x="24" y="6"/>
                    <a:pt x="24" y="6"/>
                    <a:pt x="24" y="6"/>
                  </a:cubicBezTo>
                  <a:cubicBezTo>
                    <a:pt x="24" y="6"/>
                    <a:pt x="23" y="4"/>
                    <a:pt x="22" y="3"/>
                  </a:cubicBezTo>
                  <a:cubicBezTo>
                    <a:pt x="22" y="3"/>
                    <a:pt x="22" y="3"/>
                    <a:pt x="22" y="3"/>
                  </a:cubicBezTo>
                  <a:cubicBezTo>
                    <a:pt x="20" y="5"/>
                    <a:pt x="20" y="5"/>
                    <a:pt x="20" y="5"/>
                  </a:cubicBezTo>
                  <a:cubicBezTo>
                    <a:pt x="19" y="4"/>
                    <a:pt x="18" y="3"/>
                    <a:pt x="17" y="3"/>
                  </a:cubicBezTo>
                  <a:cubicBezTo>
                    <a:pt x="18" y="1"/>
                    <a:pt x="18" y="1"/>
                    <a:pt x="18" y="1"/>
                  </a:cubicBezTo>
                  <a:cubicBezTo>
                    <a:pt x="17" y="0"/>
                    <a:pt x="17" y="0"/>
                    <a:pt x="17" y="0"/>
                  </a:cubicBezTo>
                  <a:cubicBezTo>
                    <a:pt x="16" y="0"/>
                    <a:pt x="15" y="0"/>
                    <a:pt x="1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8" name="Freeform 34"/>
            <p:cNvSpPr>
              <a:spLocks noEditPoints="1"/>
            </p:cNvSpPr>
            <p:nvPr/>
          </p:nvSpPr>
          <p:spPr bwMode="auto">
            <a:xfrm>
              <a:off x="3625" y="1903"/>
              <a:ext cx="43" cy="41"/>
            </a:xfrm>
            <a:custGeom>
              <a:avLst/>
              <a:gdLst>
                <a:gd name="T0" fmla="*/ 16 w 18"/>
                <a:gd name="T1" fmla="*/ 9 h 17"/>
                <a:gd name="T2" fmla="*/ 16 w 18"/>
                <a:gd name="T3" fmla="*/ 9 h 17"/>
                <a:gd name="T4" fmla="*/ 16 w 18"/>
                <a:gd name="T5" fmla="*/ 9 h 17"/>
                <a:gd name="T6" fmla="*/ 16 w 18"/>
                <a:gd name="T7" fmla="*/ 8 h 17"/>
                <a:gd name="T8" fmla="*/ 16 w 18"/>
                <a:gd name="T9" fmla="*/ 9 h 17"/>
                <a:gd name="T10" fmla="*/ 16 w 18"/>
                <a:gd name="T11" fmla="*/ 8 h 17"/>
                <a:gd name="T12" fmla="*/ 16 w 18"/>
                <a:gd name="T13" fmla="*/ 8 h 17"/>
                <a:gd name="T14" fmla="*/ 16 w 18"/>
                <a:gd name="T15" fmla="*/ 7 h 17"/>
                <a:gd name="T16" fmla="*/ 16 w 18"/>
                <a:gd name="T17" fmla="*/ 7 h 17"/>
                <a:gd name="T18" fmla="*/ 16 w 18"/>
                <a:gd name="T19" fmla="*/ 7 h 17"/>
                <a:gd name="T20" fmla="*/ 15 w 18"/>
                <a:gd name="T21" fmla="*/ 6 h 17"/>
                <a:gd name="T22" fmla="*/ 16 w 18"/>
                <a:gd name="T23" fmla="*/ 6 h 17"/>
                <a:gd name="T24" fmla="*/ 15 w 18"/>
                <a:gd name="T25" fmla="*/ 6 h 17"/>
                <a:gd name="T26" fmla="*/ 15 w 18"/>
                <a:gd name="T27" fmla="*/ 5 h 17"/>
                <a:gd name="T28" fmla="*/ 15 w 18"/>
                <a:gd name="T29" fmla="*/ 6 h 17"/>
                <a:gd name="T30" fmla="*/ 14 w 18"/>
                <a:gd name="T31" fmla="*/ 5 h 17"/>
                <a:gd name="T32" fmla="*/ 15 w 18"/>
                <a:gd name="T33" fmla="*/ 5 h 17"/>
                <a:gd name="T34" fmla="*/ 14 w 18"/>
                <a:gd name="T35" fmla="*/ 5 h 17"/>
                <a:gd name="T36" fmla="*/ 13 w 18"/>
                <a:gd name="T37" fmla="*/ 4 h 17"/>
                <a:gd name="T38" fmla="*/ 15 w 18"/>
                <a:gd name="T39" fmla="*/ 4 h 17"/>
                <a:gd name="T40" fmla="*/ 9 w 18"/>
                <a:gd name="T41" fmla="*/ 16 h 17"/>
                <a:gd name="T42" fmla="*/ 2 w 18"/>
                <a:gd name="T43" fmla="*/ 7 h 17"/>
                <a:gd name="T44" fmla="*/ 4 w 18"/>
                <a:gd name="T45" fmla="*/ 5 h 17"/>
                <a:gd name="T46" fmla="*/ 12 w 18"/>
                <a:gd name="T47" fmla="*/ 4 h 17"/>
                <a:gd name="T48" fmla="*/ 16 w 18"/>
                <a:gd name="T49" fmla="*/ 12 h 17"/>
                <a:gd name="T50" fmla="*/ 13 w 18"/>
                <a:gd name="T51" fmla="*/ 15 h 17"/>
                <a:gd name="T52" fmla="*/ 9 w 18"/>
                <a:gd name="T53" fmla="*/ 16 h 17"/>
                <a:gd name="T54" fmla="*/ 12 w 18"/>
                <a:gd name="T55" fmla="*/ 4 h 17"/>
                <a:gd name="T56" fmla="*/ 14 w 18"/>
                <a:gd name="T57" fmla="*/ 3 h 17"/>
                <a:gd name="T58" fmla="*/ 12 w 18"/>
                <a:gd name="T59" fmla="*/ 4 h 17"/>
                <a:gd name="T60" fmla="*/ 13 w 18"/>
                <a:gd name="T61" fmla="*/ 3 h 17"/>
                <a:gd name="T62" fmla="*/ 12 w 18"/>
                <a:gd name="T63" fmla="*/ 4 h 17"/>
                <a:gd name="T64" fmla="*/ 3 w 18"/>
                <a:gd name="T65" fmla="*/ 5 h 17"/>
                <a:gd name="T66" fmla="*/ 5 w 18"/>
                <a:gd name="T67" fmla="*/ 3 h 17"/>
                <a:gd name="T68" fmla="*/ 3 w 18"/>
                <a:gd name="T69" fmla="*/ 5 h 17"/>
                <a:gd name="T70" fmla="*/ 11 w 18"/>
                <a:gd name="T71" fmla="*/ 3 h 17"/>
                <a:gd name="T72" fmla="*/ 11 w 18"/>
                <a:gd name="T73" fmla="*/ 2 h 17"/>
                <a:gd name="T74" fmla="*/ 12 w 18"/>
                <a:gd name="T75" fmla="*/ 2 h 17"/>
                <a:gd name="T76" fmla="*/ 10 w 18"/>
                <a:gd name="T77" fmla="*/ 3 h 17"/>
                <a:gd name="T78" fmla="*/ 11 w 18"/>
                <a:gd name="T79" fmla="*/ 2 h 17"/>
                <a:gd name="T80" fmla="*/ 11 w 18"/>
                <a:gd name="T81" fmla="*/ 2 h 17"/>
                <a:gd name="T82" fmla="*/ 5 w 18"/>
                <a:gd name="T83" fmla="*/ 4 h 17"/>
                <a:gd name="T84" fmla="*/ 7 w 18"/>
                <a:gd name="T85" fmla="*/ 2 h 17"/>
                <a:gd name="T86" fmla="*/ 5 w 18"/>
                <a:gd name="T87" fmla="*/ 4 h 17"/>
                <a:gd name="T88" fmla="*/ 6 w 18"/>
                <a:gd name="T89" fmla="*/ 3 h 17"/>
                <a:gd name="T90" fmla="*/ 8 w 18"/>
                <a:gd name="T91" fmla="*/ 1 h 17"/>
                <a:gd name="T92" fmla="*/ 6 w 18"/>
                <a:gd name="T93" fmla="*/ 3 h 17"/>
                <a:gd name="T94" fmla="*/ 9 w 18"/>
                <a:gd name="T95" fmla="*/ 3 h 17"/>
                <a:gd name="T96" fmla="*/ 10 w 18"/>
                <a:gd name="T97" fmla="*/ 1 h 17"/>
                <a:gd name="T98" fmla="*/ 9 w 18"/>
                <a:gd name="T99" fmla="*/ 3 h 17"/>
                <a:gd name="T100" fmla="*/ 9 w 18"/>
                <a:gd name="T101" fmla="*/ 1 h 17"/>
                <a:gd name="T102" fmla="*/ 9 w 18"/>
                <a:gd name="T103" fmla="*/ 1 h 17"/>
                <a:gd name="T104" fmla="*/ 7 w 18"/>
                <a:gd name="T105" fmla="*/ 3 h 17"/>
                <a:gd name="T106" fmla="*/ 4 w 18"/>
                <a:gd name="T107" fmla="*/ 2 h 17"/>
                <a:gd name="T108" fmla="*/ 9 w 18"/>
                <a:gd name="T109" fmla="*/ 17 h 17"/>
                <a:gd name="T110" fmla="*/ 13 w 18"/>
                <a:gd name="T111" fmla="*/ 16 h 17"/>
                <a:gd name="T112" fmla="*/ 14 w 18"/>
                <a:gd name="T113" fmla="*/ 15 h 17"/>
                <a:gd name="T114" fmla="*/ 14 w 18"/>
                <a:gd name="T115" fmla="*/ 15 h 17"/>
                <a:gd name="T116" fmla="*/ 16 w 18"/>
                <a:gd name="T117" fmla="*/ 4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8" h="17">
                  <a:moveTo>
                    <a:pt x="16" y="10"/>
                  </a:moveTo>
                  <a:cubicBezTo>
                    <a:pt x="16" y="9"/>
                    <a:pt x="16" y="9"/>
                    <a:pt x="16" y="9"/>
                  </a:cubicBezTo>
                  <a:cubicBezTo>
                    <a:pt x="16" y="9"/>
                    <a:pt x="16" y="9"/>
                    <a:pt x="16" y="9"/>
                  </a:cubicBezTo>
                  <a:cubicBezTo>
                    <a:pt x="16" y="9"/>
                    <a:pt x="16" y="9"/>
                    <a:pt x="16" y="9"/>
                  </a:cubicBezTo>
                  <a:cubicBezTo>
                    <a:pt x="16" y="10"/>
                    <a:pt x="16" y="10"/>
                    <a:pt x="16" y="10"/>
                  </a:cubicBezTo>
                  <a:moveTo>
                    <a:pt x="16" y="9"/>
                  </a:moveTo>
                  <a:cubicBezTo>
                    <a:pt x="16" y="8"/>
                    <a:pt x="16" y="8"/>
                    <a:pt x="16" y="8"/>
                  </a:cubicBezTo>
                  <a:cubicBezTo>
                    <a:pt x="16" y="8"/>
                    <a:pt x="16" y="8"/>
                    <a:pt x="16" y="8"/>
                  </a:cubicBezTo>
                  <a:cubicBezTo>
                    <a:pt x="16" y="8"/>
                    <a:pt x="16" y="8"/>
                    <a:pt x="16" y="8"/>
                  </a:cubicBezTo>
                  <a:cubicBezTo>
                    <a:pt x="16" y="9"/>
                    <a:pt x="16" y="9"/>
                    <a:pt x="16" y="9"/>
                  </a:cubicBezTo>
                  <a:moveTo>
                    <a:pt x="16" y="8"/>
                  </a:moveTo>
                  <a:cubicBezTo>
                    <a:pt x="16" y="8"/>
                    <a:pt x="16" y="8"/>
                    <a:pt x="16" y="8"/>
                  </a:cubicBezTo>
                  <a:cubicBezTo>
                    <a:pt x="16" y="7"/>
                    <a:pt x="16" y="7"/>
                    <a:pt x="16" y="7"/>
                  </a:cubicBezTo>
                  <a:cubicBezTo>
                    <a:pt x="16" y="8"/>
                    <a:pt x="16" y="8"/>
                    <a:pt x="16" y="8"/>
                  </a:cubicBezTo>
                  <a:cubicBezTo>
                    <a:pt x="16" y="8"/>
                    <a:pt x="16" y="8"/>
                    <a:pt x="16" y="8"/>
                  </a:cubicBezTo>
                  <a:moveTo>
                    <a:pt x="16" y="7"/>
                  </a:moveTo>
                  <a:cubicBezTo>
                    <a:pt x="15" y="7"/>
                    <a:pt x="15" y="7"/>
                    <a:pt x="15" y="7"/>
                  </a:cubicBezTo>
                  <a:cubicBezTo>
                    <a:pt x="16" y="7"/>
                    <a:pt x="16" y="7"/>
                    <a:pt x="16" y="7"/>
                  </a:cubicBezTo>
                  <a:cubicBezTo>
                    <a:pt x="16" y="7"/>
                    <a:pt x="16" y="7"/>
                    <a:pt x="16" y="7"/>
                  </a:cubicBezTo>
                  <a:cubicBezTo>
                    <a:pt x="16" y="7"/>
                    <a:pt x="16" y="7"/>
                    <a:pt x="16" y="7"/>
                  </a:cubicBezTo>
                  <a:moveTo>
                    <a:pt x="15" y="7"/>
                  </a:moveTo>
                  <a:cubicBezTo>
                    <a:pt x="15" y="6"/>
                    <a:pt x="15" y="6"/>
                    <a:pt x="15" y="6"/>
                  </a:cubicBezTo>
                  <a:cubicBezTo>
                    <a:pt x="16" y="6"/>
                    <a:pt x="16" y="6"/>
                    <a:pt x="16" y="6"/>
                  </a:cubicBezTo>
                  <a:cubicBezTo>
                    <a:pt x="16" y="6"/>
                    <a:pt x="16" y="6"/>
                    <a:pt x="16" y="6"/>
                  </a:cubicBezTo>
                  <a:cubicBezTo>
                    <a:pt x="15" y="7"/>
                    <a:pt x="15" y="7"/>
                    <a:pt x="15" y="7"/>
                  </a:cubicBezTo>
                  <a:moveTo>
                    <a:pt x="15" y="6"/>
                  </a:moveTo>
                  <a:cubicBezTo>
                    <a:pt x="14" y="6"/>
                    <a:pt x="14" y="6"/>
                    <a:pt x="14" y="6"/>
                  </a:cubicBezTo>
                  <a:cubicBezTo>
                    <a:pt x="15" y="5"/>
                    <a:pt x="15" y="5"/>
                    <a:pt x="15" y="5"/>
                  </a:cubicBezTo>
                  <a:cubicBezTo>
                    <a:pt x="16" y="6"/>
                    <a:pt x="16" y="6"/>
                    <a:pt x="16" y="6"/>
                  </a:cubicBezTo>
                  <a:cubicBezTo>
                    <a:pt x="15" y="6"/>
                    <a:pt x="15" y="6"/>
                    <a:pt x="15" y="6"/>
                  </a:cubicBezTo>
                  <a:moveTo>
                    <a:pt x="14" y="5"/>
                  </a:moveTo>
                  <a:cubicBezTo>
                    <a:pt x="14" y="5"/>
                    <a:pt x="14" y="5"/>
                    <a:pt x="14" y="5"/>
                  </a:cubicBezTo>
                  <a:cubicBezTo>
                    <a:pt x="15" y="4"/>
                    <a:pt x="15" y="4"/>
                    <a:pt x="15" y="4"/>
                  </a:cubicBezTo>
                  <a:cubicBezTo>
                    <a:pt x="15" y="5"/>
                    <a:pt x="15" y="5"/>
                    <a:pt x="15" y="5"/>
                  </a:cubicBezTo>
                  <a:cubicBezTo>
                    <a:pt x="15" y="5"/>
                    <a:pt x="15" y="5"/>
                    <a:pt x="15" y="5"/>
                  </a:cubicBezTo>
                  <a:cubicBezTo>
                    <a:pt x="14" y="5"/>
                    <a:pt x="14" y="5"/>
                    <a:pt x="14" y="5"/>
                  </a:cubicBezTo>
                  <a:moveTo>
                    <a:pt x="13" y="5"/>
                  </a:moveTo>
                  <a:cubicBezTo>
                    <a:pt x="13" y="4"/>
                    <a:pt x="13" y="4"/>
                    <a:pt x="13" y="4"/>
                  </a:cubicBezTo>
                  <a:cubicBezTo>
                    <a:pt x="14" y="4"/>
                    <a:pt x="14" y="4"/>
                    <a:pt x="14" y="4"/>
                  </a:cubicBezTo>
                  <a:cubicBezTo>
                    <a:pt x="15" y="4"/>
                    <a:pt x="15" y="4"/>
                    <a:pt x="15" y="4"/>
                  </a:cubicBezTo>
                  <a:cubicBezTo>
                    <a:pt x="14" y="4"/>
                    <a:pt x="14" y="5"/>
                    <a:pt x="13" y="5"/>
                  </a:cubicBezTo>
                  <a:moveTo>
                    <a:pt x="9" y="16"/>
                  </a:moveTo>
                  <a:cubicBezTo>
                    <a:pt x="7" y="16"/>
                    <a:pt x="5" y="15"/>
                    <a:pt x="3" y="13"/>
                  </a:cubicBezTo>
                  <a:cubicBezTo>
                    <a:pt x="2" y="11"/>
                    <a:pt x="2" y="9"/>
                    <a:pt x="2" y="7"/>
                  </a:cubicBezTo>
                  <a:cubicBezTo>
                    <a:pt x="2" y="7"/>
                    <a:pt x="2" y="7"/>
                    <a:pt x="2" y="7"/>
                  </a:cubicBezTo>
                  <a:cubicBezTo>
                    <a:pt x="3" y="6"/>
                    <a:pt x="3" y="6"/>
                    <a:pt x="4" y="5"/>
                  </a:cubicBezTo>
                  <a:cubicBezTo>
                    <a:pt x="6" y="4"/>
                    <a:pt x="7" y="4"/>
                    <a:pt x="8" y="4"/>
                  </a:cubicBezTo>
                  <a:cubicBezTo>
                    <a:pt x="10" y="4"/>
                    <a:pt x="11" y="4"/>
                    <a:pt x="12" y="4"/>
                  </a:cubicBezTo>
                  <a:cubicBezTo>
                    <a:pt x="14" y="6"/>
                    <a:pt x="16" y="9"/>
                    <a:pt x="16" y="12"/>
                  </a:cubicBezTo>
                  <a:cubicBezTo>
                    <a:pt x="16" y="12"/>
                    <a:pt x="16" y="12"/>
                    <a:pt x="16" y="12"/>
                  </a:cubicBezTo>
                  <a:cubicBezTo>
                    <a:pt x="15" y="13"/>
                    <a:pt x="15" y="14"/>
                    <a:pt x="13" y="15"/>
                  </a:cubicBezTo>
                  <a:cubicBezTo>
                    <a:pt x="13" y="15"/>
                    <a:pt x="13" y="15"/>
                    <a:pt x="13" y="15"/>
                  </a:cubicBezTo>
                  <a:cubicBezTo>
                    <a:pt x="13" y="15"/>
                    <a:pt x="13" y="15"/>
                    <a:pt x="13" y="15"/>
                  </a:cubicBezTo>
                  <a:cubicBezTo>
                    <a:pt x="12" y="16"/>
                    <a:pt x="11" y="16"/>
                    <a:pt x="9" y="16"/>
                  </a:cubicBezTo>
                  <a:moveTo>
                    <a:pt x="13" y="4"/>
                  </a:moveTo>
                  <a:cubicBezTo>
                    <a:pt x="12" y="4"/>
                    <a:pt x="12" y="4"/>
                    <a:pt x="12" y="4"/>
                  </a:cubicBezTo>
                  <a:cubicBezTo>
                    <a:pt x="13" y="3"/>
                    <a:pt x="13" y="3"/>
                    <a:pt x="13" y="3"/>
                  </a:cubicBezTo>
                  <a:cubicBezTo>
                    <a:pt x="14" y="3"/>
                    <a:pt x="14" y="3"/>
                    <a:pt x="14" y="3"/>
                  </a:cubicBezTo>
                  <a:cubicBezTo>
                    <a:pt x="13" y="4"/>
                    <a:pt x="13" y="4"/>
                    <a:pt x="13" y="4"/>
                  </a:cubicBezTo>
                  <a:moveTo>
                    <a:pt x="12" y="4"/>
                  </a:moveTo>
                  <a:cubicBezTo>
                    <a:pt x="11" y="4"/>
                    <a:pt x="11" y="4"/>
                    <a:pt x="11" y="4"/>
                  </a:cubicBezTo>
                  <a:cubicBezTo>
                    <a:pt x="12" y="3"/>
                    <a:pt x="12" y="3"/>
                    <a:pt x="13" y="3"/>
                  </a:cubicBezTo>
                  <a:cubicBezTo>
                    <a:pt x="13" y="3"/>
                    <a:pt x="13" y="3"/>
                    <a:pt x="13" y="3"/>
                  </a:cubicBezTo>
                  <a:cubicBezTo>
                    <a:pt x="12" y="4"/>
                    <a:pt x="12" y="4"/>
                    <a:pt x="12" y="4"/>
                  </a:cubicBezTo>
                  <a:moveTo>
                    <a:pt x="3" y="5"/>
                  </a:moveTo>
                  <a:cubicBezTo>
                    <a:pt x="3" y="5"/>
                    <a:pt x="3" y="5"/>
                    <a:pt x="3" y="5"/>
                  </a:cubicBezTo>
                  <a:cubicBezTo>
                    <a:pt x="3" y="5"/>
                    <a:pt x="4" y="4"/>
                    <a:pt x="5" y="3"/>
                  </a:cubicBezTo>
                  <a:cubicBezTo>
                    <a:pt x="5" y="3"/>
                    <a:pt x="5" y="3"/>
                    <a:pt x="5" y="3"/>
                  </a:cubicBezTo>
                  <a:cubicBezTo>
                    <a:pt x="5" y="2"/>
                    <a:pt x="5" y="2"/>
                    <a:pt x="5" y="2"/>
                  </a:cubicBezTo>
                  <a:cubicBezTo>
                    <a:pt x="5" y="3"/>
                    <a:pt x="4" y="4"/>
                    <a:pt x="3" y="5"/>
                  </a:cubicBezTo>
                  <a:cubicBezTo>
                    <a:pt x="3" y="5"/>
                    <a:pt x="3" y="5"/>
                    <a:pt x="3" y="5"/>
                  </a:cubicBezTo>
                  <a:moveTo>
                    <a:pt x="11" y="3"/>
                  </a:moveTo>
                  <a:cubicBezTo>
                    <a:pt x="10" y="3"/>
                    <a:pt x="10" y="3"/>
                    <a:pt x="10" y="3"/>
                  </a:cubicBezTo>
                  <a:cubicBezTo>
                    <a:pt x="11" y="2"/>
                    <a:pt x="11" y="2"/>
                    <a:pt x="11" y="2"/>
                  </a:cubicBezTo>
                  <a:cubicBezTo>
                    <a:pt x="12" y="2"/>
                    <a:pt x="12" y="2"/>
                    <a:pt x="12" y="2"/>
                  </a:cubicBezTo>
                  <a:cubicBezTo>
                    <a:pt x="12" y="2"/>
                    <a:pt x="12" y="2"/>
                    <a:pt x="12" y="2"/>
                  </a:cubicBezTo>
                  <a:cubicBezTo>
                    <a:pt x="12" y="3"/>
                    <a:pt x="11" y="3"/>
                    <a:pt x="11" y="3"/>
                  </a:cubicBezTo>
                  <a:moveTo>
                    <a:pt x="10" y="3"/>
                  </a:moveTo>
                  <a:cubicBezTo>
                    <a:pt x="10" y="3"/>
                    <a:pt x="10" y="3"/>
                    <a:pt x="10" y="3"/>
                  </a:cubicBezTo>
                  <a:cubicBezTo>
                    <a:pt x="10" y="2"/>
                    <a:pt x="10" y="2"/>
                    <a:pt x="11" y="2"/>
                  </a:cubicBezTo>
                  <a:cubicBezTo>
                    <a:pt x="11" y="2"/>
                    <a:pt x="11" y="2"/>
                    <a:pt x="11" y="2"/>
                  </a:cubicBezTo>
                  <a:cubicBezTo>
                    <a:pt x="11" y="2"/>
                    <a:pt x="11" y="2"/>
                    <a:pt x="11" y="2"/>
                  </a:cubicBezTo>
                  <a:cubicBezTo>
                    <a:pt x="11" y="2"/>
                    <a:pt x="10" y="3"/>
                    <a:pt x="10" y="3"/>
                  </a:cubicBezTo>
                  <a:moveTo>
                    <a:pt x="5" y="4"/>
                  </a:moveTo>
                  <a:cubicBezTo>
                    <a:pt x="5" y="3"/>
                    <a:pt x="6" y="3"/>
                    <a:pt x="6" y="2"/>
                  </a:cubicBezTo>
                  <a:cubicBezTo>
                    <a:pt x="7" y="2"/>
                    <a:pt x="7" y="2"/>
                    <a:pt x="7" y="2"/>
                  </a:cubicBezTo>
                  <a:cubicBezTo>
                    <a:pt x="5" y="4"/>
                    <a:pt x="5" y="4"/>
                    <a:pt x="5" y="4"/>
                  </a:cubicBezTo>
                  <a:cubicBezTo>
                    <a:pt x="5" y="4"/>
                    <a:pt x="5" y="4"/>
                    <a:pt x="5" y="4"/>
                  </a:cubicBezTo>
                  <a:cubicBezTo>
                    <a:pt x="5" y="4"/>
                    <a:pt x="5" y="4"/>
                    <a:pt x="5" y="4"/>
                  </a:cubicBezTo>
                  <a:moveTo>
                    <a:pt x="6" y="3"/>
                  </a:moveTo>
                  <a:cubicBezTo>
                    <a:pt x="8" y="1"/>
                    <a:pt x="8" y="1"/>
                    <a:pt x="8" y="1"/>
                  </a:cubicBezTo>
                  <a:cubicBezTo>
                    <a:pt x="8" y="1"/>
                    <a:pt x="8" y="1"/>
                    <a:pt x="8" y="1"/>
                  </a:cubicBezTo>
                  <a:cubicBezTo>
                    <a:pt x="8" y="2"/>
                    <a:pt x="7" y="2"/>
                    <a:pt x="6" y="3"/>
                  </a:cubicBezTo>
                  <a:cubicBezTo>
                    <a:pt x="6" y="3"/>
                    <a:pt x="6" y="3"/>
                    <a:pt x="6" y="3"/>
                  </a:cubicBezTo>
                  <a:cubicBezTo>
                    <a:pt x="6" y="3"/>
                    <a:pt x="6" y="3"/>
                    <a:pt x="6" y="3"/>
                  </a:cubicBezTo>
                  <a:moveTo>
                    <a:pt x="9" y="3"/>
                  </a:moveTo>
                  <a:cubicBezTo>
                    <a:pt x="8" y="3"/>
                    <a:pt x="8" y="3"/>
                    <a:pt x="8" y="3"/>
                  </a:cubicBezTo>
                  <a:cubicBezTo>
                    <a:pt x="9" y="2"/>
                    <a:pt x="9" y="2"/>
                    <a:pt x="10" y="1"/>
                  </a:cubicBezTo>
                  <a:cubicBezTo>
                    <a:pt x="10" y="2"/>
                    <a:pt x="10" y="2"/>
                    <a:pt x="10" y="2"/>
                  </a:cubicBezTo>
                  <a:cubicBezTo>
                    <a:pt x="10" y="2"/>
                    <a:pt x="9" y="2"/>
                    <a:pt x="9" y="3"/>
                  </a:cubicBezTo>
                  <a:moveTo>
                    <a:pt x="7" y="3"/>
                  </a:moveTo>
                  <a:cubicBezTo>
                    <a:pt x="8" y="2"/>
                    <a:pt x="8" y="2"/>
                    <a:pt x="9" y="1"/>
                  </a:cubicBezTo>
                  <a:cubicBezTo>
                    <a:pt x="9" y="1"/>
                    <a:pt x="9" y="1"/>
                    <a:pt x="9" y="1"/>
                  </a:cubicBezTo>
                  <a:cubicBezTo>
                    <a:pt x="9" y="1"/>
                    <a:pt x="9" y="1"/>
                    <a:pt x="9" y="1"/>
                  </a:cubicBezTo>
                  <a:cubicBezTo>
                    <a:pt x="9" y="2"/>
                    <a:pt x="8" y="2"/>
                    <a:pt x="8" y="3"/>
                  </a:cubicBezTo>
                  <a:cubicBezTo>
                    <a:pt x="7" y="3"/>
                    <a:pt x="7" y="3"/>
                    <a:pt x="7" y="3"/>
                  </a:cubicBezTo>
                  <a:moveTo>
                    <a:pt x="9" y="0"/>
                  </a:moveTo>
                  <a:cubicBezTo>
                    <a:pt x="8" y="0"/>
                    <a:pt x="6" y="1"/>
                    <a:pt x="4" y="2"/>
                  </a:cubicBezTo>
                  <a:cubicBezTo>
                    <a:pt x="0" y="5"/>
                    <a:pt x="0" y="10"/>
                    <a:pt x="3" y="13"/>
                  </a:cubicBezTo>
                  <a:cubicBezTo>
                    <a:pt x="4" y="15"/>
                    <a:pt x="7" y="17"/>
                    <a:pt x="9" y="17"/>
                  </a:cubicBezTo>
                  <a:cubicBezTo>
                    <a:pt x="11" y="17"/>
                    <a:pt x="12" y="17"/>
                    <a:pt x="13" y="16"/>
                  </a:cubicBezTo>
                  <a:cubicBezTo>
                    <a:pt x="13" y="16"/>
                    <a:pt x="13" y="16"/>
                    <a:pt x="13" y="16"/>
                  </a:cubicBezTo>
                  <a:cubicBezTo>
                    <a:pt x="14" y="15"/>
                    <a:pt x="14" y="15"/>
                    <a:pt x="14" y="15"/>
                  </a:cubicBezTo>
                  <a:cubicBezTo>
                    <a:pt x="14" y="15"/>
                    <a:pt x="14" y="15"/>
                    <a:pt x="14" y="15"/>
                  </a:cubicBezTo>
                  <a:cubicBezTo>
                    <a:pt x="14" y="15"/>
                    <a:pt x="14" y="15"/>
                    <a:pt x="14" y="15"/>
                  </a:cubicBezTo>
                  <a:cubicBezTo>
                    <a:pt x="14" y="15"/>
                    <a:pt x="14" y="15"/>
                    <a:pt x="14" y="15"/>
                  </a:cubicBezTo>
                  <a:cubicBezTo>
                    <a:pt x="14" y="15"/>
                    <a:pt x="14" y="15"/>
                    <a:pt x="14" y="15"/>
                  </a:cubicBezTo>
                  <a:cubicBezTo>
                    <a:pt x="18" y="12"/>
                    <a:pt x="18" y="7"/>
                    <a:pt x="16" y="4"/>
                  </a:cubicBezTo>
                  <a:cubicBezTo>
                    <a:pt x="14" y="2"/>
                    <a:pt x="12" y="0"/>
                    <a:pt x="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9" name="Freeform 35"/>
            <p:cNvSpPr>
              <a:spLocks noEditPoints="1"/>
            </p:cNvSpPr>
            <p:nvPr/>
          </p:nvSpPr>
          <p:spPr bwMode="auto">
            <a:xfrm>
              <a:off x="3625" y="1972"/>
              <a:ext cx="35" cy="31"/>
            </a:xfrm>
            <a:custGeom>
              <a:avLst/>
              <a:gdLst>
                <a:gd name="T0" fmla="*/ 14 w 15"/>
                <a:gd name="T1" fmla="*/ 7 h 13"/>
                <a:gd name="T2" fmla="*/ 14 w 15"/>
                <a:gd name="T3" fmla="*/ 7 h 13"/>
                <a:gd name="T4" fmla="*/ 13 w 15"/>
                <a:gd name="T5" fmla="*/ 7 h 13"/>
                <a:gd name="T6" fmla="*/ 14 w 15"/>
                <a:gd name="T7" fmla="*/ 7 h 13"/>
                <a:gd name="T8" fmla="*/ 13 w 15"/>
                <a:gd name="T9" fmla="*/ 6 h 13"/>
                <a:gd name="T10" fmla="*/ 14 w 15"/>
                <a:gd name="T11" fmla="*/ 6 h 13"/>
                <a:gd name="T12" fmla="*/ 13 w 15"/>
                <a:gd name="T13" fmla="*/ 6 h 13"/>
                <a:gd name="T14" fmla="*/ 13 w 15"/>
                <a:gd name="T15" fmla="*/ 5 h 13"/>
                <a:gd name="T16" fmla="*/ 14 w 15"/>
                <a:gd name="T17" fmla="*/ 6 h 13"/>
                <a:gd name="T18" fmla="*/ 13 w 15"/>
                <a:gd name="T19" fmla="*/ 5 h 13"/>
                <a:gd name="T20" fmla="*/ 13 w 15"/>
                <a:gd name="T21" fmla="*/ 4 h 13"/>
                <a:gd name="T22" fmla="*/ 13 w 15"/>
                <a:gd name="T23" fmla="*/ 4 h 13"/>
                <a:gd name="T24" fmla="*/ 8 w 15"/>
                <a:gd name="T25" fmla="*/ 13 h 13"/>
                <a:gd name="T26" fmla="*/ 2 w 15"/>
                <a:gd name="T27" fmla="*/ 5 h 13"/>
                <a:gd name="T28" fmla="*/ 4 w 15"/>
                <a:gd name="T29" fmla="*/ 3 h 13"/>
                <a:gd name="T30" fmla="*/ 10 w 15"/>
                <a:gd name="T31" fmla="*/ 3 h 13"/>
                <a:gd name="T32" fmla="*/ 11 w 15"/>
                <a:gd name="T33" fmla="*/ 12 h 13"/>
                <a:gd name="T34" fmla="*/ 11 w 15"/>
                <a:gd name="T35" fmla="*/ 12 h 13"/>
                <a:gd name="T36" fmla="*/ 12 w 15"/>
                <a:gd name="T37" fmla="*/ 4 h 13"/>
                <a:gd name="T38" fmla="*/ 12 w 15"/>
                <a:gd name="T39" fmla="*/ 2 h 13"/>
                <a:gd name="T40" fmla="*/ 12 w 15"/>
                <a:gd name="T41" fmla="*/ 4 h 13"/>
                <a:gd name="T42" fmla="*/ 5 w 15"/>
                <a:gd name="T43" fmla="*/ 1 h 13"/>
                <a:gd name="T44" fmla="*/ 3 w 15"/>
                <a:gd name="T45" fmla="*/ 3 h 13"/>
                <a:gd name="T46" fmla="*/ 10 w 15"/>
                <a:gd name="T47" fmla="*/ 3 h 13"/>
                <a:gd name="T48" fmla="*/ 10 w 15"/>
                <a:gd name="T49" fmla="*/ 1 h 13"/>
                <a:gd name="T50" fmla="*/ 11 w 15"/>
                <a:gd name="T51" fmla="*/ 2 h 13"/>
                <a:gd name="T52" fmla="*/ 5 w 15"/>
                <a:gd name="T53" fmla="*/ 2 h 13"/>
                <a:gd name="T54" fmla="*/ 6 w 15"/>
                <a:gd name="T55" fmla="*/ 1 h 13"/>
                <a:gd name="T56" fmla="*/ 5 w 15"/>
                <a:gd name="T57" fmla="*/ 2 h 13"/>
                <a:gd name="T58" fmla="*/ 8 w 15"/>
                <a:gd name="T59" fmla="*/ 2 h 13"/>
                <a:gd name="T60" fmla="*/ 10 w 15"/>
                <a:gd name="T61" fmla="*/ 1 h 13"/>
                <a:gd name="T62" fmla="*/ 9 w 15"/>
                <a:gd name="T63" fmla="*/ 2 h 13"/>
                <a:gd name="T64" fmla="*/ 7 w 15"/>
                <a:gd name="T65" fmla="*/ 1 h 13"/>
                <a:gd name="T66" fmla="*/ 8 w 15"/>
                <a:gd name="T67" fmla="*/ 1 h 13"/>
                <a:gd name="T68" fmla="*/ 6 w 15"/>
                <a:gd name="T69" fmla="*/ 2 h 13"/>
                <a:gd name="T70" fmla="*/ 4 w 15"/>
                <a:gd name="T71" fmla="*/ 1 h 13"/>
                <a:gd name="T72" fmla="*/ 8 w 15"/>
                <a:gd name="T73" fmla="*/ 13 h 13"/>
                <a:gd name="T74" fmla="*/ 11 w 15"/>
                <a:gd name="T75" fmla="*/ 13 h 13"/>
                <a:gd name="T76" fmla="*/ 12 w 15"/>
                <a:gd name="T77" fmla="*/ 12 h 13"/>
                <a:gd name="T78" fmla="*/ 13 w 15"/>
                <a:gd name="T79" fmla="*/ 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5" h="13">
                  <a:moveTo>
                    <a:pt x="14" y="7"/>
                  </a:moveTo>
                  <a:cubicBezTo>
                    <a:pt x="14" y="7"/>
                    <a:pt x="14" y="7"/>
                    <a:pt x="14" y="7"/>
                  </a:cubicBezTo>
                  <a:cubicBezTo>
                    <a:pt x="14" y="7"/>
                    <a:pt x="14" y="7"/>
                    <a:pt x="14" y="7"/>
                  </a:cubicBezTo>
                  <a:cubicBezTo>
                    <a:pt x="14" y="7"/>
                    <a:pt x="14" y="7"/>
                    <a:pt x="14" y="7"/>
                  </a:cubicBezTo>
                  <a:moveTo>
                    <a:pt x="14" y="7"/>
                  </a:moveTo>
                  <a:cubicBezTo>
                    <a:pt x="13" y="7"/>
                    <a:pt x="13" y="7"/>
                    <a:pt x="13" y="7"/>
                  </a:cubicBezTo>
                  <a:cubicBezTo>
                    <a:pt x="14" y="7"/>
                    <a:pt x="14" y="7"/>
                    <a:pt x="14" y="7"/>
                  </a:cubicBezTo>
                  <a:cubicBezTo>
                    <a:pt x="14" y="7"/>
                    <a:pt x="14" y="7"/>
                    <a:pt x="14" y="7"/>
                  </a:cubicBezTo>
                  <a:cubicBezTo>
                    <a:pt x="14" y="7"/>
                    <a:pt x="14" y="7"/>
                    <a:pt x="14" y="7"/>
                  </a:cubicBezTo>
                  <a:moveTo>
                    <a:pt x="13" y="6"/>
                  </a:moveTo>
                  <a:cubicBezTo>
                    <a:pt x="13" y="6"/>
                    <a:pt x="13" y="6"/>
                    <a:pt x="13" y="6"/>
                  </a:cubicBezTo>
                  <a:cubicBezTo>
                    <a:pt x="14" y="6"/>
                    <a:pt x="14" y="6"/>
                    <a:pt x="14" y="6"/>
                  </a:cubicBezTo>
                  <a:cubicBezTo>
                    <a:pt x="14" y="6"/>
                    <a:pt x="14" y="6"/>
                    <a:pt x="14" y="6"/>
                  </a:cubicBezTo>
                  <a:cubicBezTo>
                    <a:pt x="13" y="6"/>
                    <a:pt x="13" y="6"/>
                    <a:pt x="13" y="6"/>
                  </a:cubicBezTo>
                  <a:moveTo>
                    <a:pt x="13" y="6"/>
                  </a:moveTo>
                  <a:cubicBezTo>
                    <a:pt x="13" y="5"/>
                    <a:pt x="13" y="5"/>
                    <a:pt x="13" y="5"/>
                  </a:cubicBezTo>
                  <a:cubicBezTo>
                    <a:pt x="13" y="5"/>
                    <a:pt x="13" y="5"/>
                    <a:pt x="13" y="5"/>
                  </a:cubicBezTo>
                  <a:cubicBezTo>
                    <a:pt x="14" y="6"/>
                    <a:pt x="14" y="6"/>
                    <a:pt x="14" y="6"/>
                  </a:cubicBezTo>
                  <a:cubicBezTo>
                    <a:pt x="13" y="6"/>
                    <a:pt x="13" y="6"/>
                    <a:pt x="13" y="6"/>
                  </a:cubicBezTo>
                  <a:moveTo>
                    <a:pt x="13" y="5"/>
                  </a:moveTo>
                  <a:cubicBezTo>
                    <a:pt x="12" y="4"/>
                    <a:pt x="12" y="4"/>
                    <a:pt x="12" y="4"/>
                  </a:cubicBezTo>
                  <a:cubicBezTo>
                    <a:pt x="13" y="4"/>
                    <a:pt x="13" y="4"/>
                    <a:pt x="13" y="4"/>
                  </a:cubicBezTo>
                  <a:cubicBezTo>
                    <a:pt x="13" y="4"/>
                    <a:pt x="13" y="4"/>
                    <a:pt x="13" y="4"/>
                  </a:cubicBezTo>
                  <a:cubicBezTo>
                    <a:pt x="13" y="4"/>
                    <a:pt x="13" y="4"/>
                    <a:pt x="13" y="4"/>
                  </a:cubicBezTo>
                  <a:cubicBezTo>
                    <a:pt x="13" y="5"/>
                    <a:pt x="13" y="5"/>
                    <a:pt x="13" y="5"/>
                  </a:cubicBezTo>
                  <a:moveTo>
                    <a:pt x="8" y="13"/>
                  </a:moveTo>
                  <a:cubicBezTo>
                    <a:pt x="6" y="13"/>
                    <a:pt x="4" y="11"/>
                    <a:pt x="3" y="10"/>
                  </a:cubicBezTo>
                  <a:cubicBezTo>
                    <a:pt x="2" y="8"/>
                    <a:pt x="2" y="7"/>
                    <a:pt x="2" y="5"/>
                  </a:cubicBezTo>
                  <a:cubicBezTo>
                    <a:pt x="2" y="5"/>
                    <a:pt x="2" y="5"/>
                    <a:pt x="2" y="5"/>
                  </a:cubicBezTo>
                  <a:cubicBezTo>
                    <a:pt x="3" y="4"/>
                    <a:pt x="3" y="4"/>
                    <a:pt x="4" y="3"/>
                  </a:cubicBezTo>
                  <a:cubicBezTo>
                    <a:pt x="5" y="3"/>
                    <a:pt x="6" y="2"/>
                    <a:pt x="7" y="2"/>
                  </a:cubicBezTo>
                  <a:cubicBezTo>
                    <a:pt x="8" y="2"/>
                    <a:pt x="9" y="3"/>
                    <a:pt x="10" y="3"/>
                  </a:cubicBezTo>
                  <a:cubicBezTo>
                    <a:pt x="12" y="5"/>
                    <a:pt x="13" y="7"/>
                    <a:pt x="13" y="10"/>
                  </a:cubicBezTo>
                  <a:cubicBezTo>
                    <a:pt x="13" y="10"/>
                    <a:pt x="12" y="11"/>
                    <a:pt x="11" y="12"/>
                  </a:cubicBezTo>
                  <a:cubicBezTo>
                    <a:pt x="11" y="12"/>
                    <a:pt x="11" y="12"/>
                    <a:pt x="11" y="12"/>
                  </a:cubicBezTo>
                  <a:cubicBezTo>
                    <a:pt x="11" y="12"/>
                    <a:pt x="11" y="12"/>
                    <a:pt x="11" y="12"/>
                  </a:cubicBezTo>
                  <a:cubicBezTo>
                    <a:pt x="10" y="12"/>
                    <a:pt x="9" y="13"/>
                    <a:pt x="8" y="13"/>
                  </a:cubicBezTo>
                  <a:moveTo>
                    <a:pt x="12" y="4"/>
                  </a:moveTo>
                  <a:cubicBezTo>
                    <a:pt x="11" y="3"/>
                    <a:pt x="11" y="3"/>
                    <a:pt x="11" y="3"/>
                  </a:cubicBezTo>
                  <a:cubicBezTo>
                    <a:pt x="12" y="2"/>
                    <a:pt x="12" y="2"/>
                    <a:pt x="12" y="2"/>
                  </a:cubicBezTo>
                  <a:cubicBezTo>
                    <a:pt x="12" y="3"/>
                    <a:pt x="12" y="3"/>
                    <a:pt x="12" y="3"/>
                  </a:cubicBezTo>
                  <a:cubicBezTo>
                    <a:pt x="12" y="4"/>
                    <a:pt x="12" y="4"/>
                    <a:pt x="12" y="4"/>
                  </a:cubicBezTo>
                  <a:moveTo>
                    <a:pt x="3" y="3"/>
                  </a:moveTo>
                  <a:cubicBezTo>
                    <a:pt x="3" y="3"/>
                    <a:pt x="4" y="2"/>
                    <a:pt x="5" y="1"/>
                  </a:cubicBezTo>
                  <a:cubicBezTo>
                    <a:pt x="5" y="1"/>
                    <a:pt x="5" y="1"/>
                    <a:pt x="5" y="1"/>
                  </a:cubicBezTo>
                  <a:cubicBezTo>
                    <a:pt x="4" y="2"/>
                    <a:pt x="4" y="2"/>
                    <a:pt x="3" y="3"/>
                  </a:cubicBezTo>
                  <a:cubicBezTo>
                    <a:pt x="3" y="3"/>
                    <a:pt x="3" y="3"/>
                    <a:pt x="3" y="3"/>
                  </a:cubicBezTo>
                  <a:moveTo>
                    <a:pt x="10" y="3"/>
                  </a:moveTo>
                  <a:cubicBezTo>
                    <a:pt x="9" y="2"/>
                    <a:pt x="9" y="2"/>
                    <a:pt x="9" y="2"/>
                  </a:cubicBezTo>
                  <a:cubicBezTo>
                    <a:pt x="10" y="1"/>
                    <a:pt x="10" y="1"/>
                    <a:pt x="10" y="1"/>
                  </a:cubicBezTo>
                  <a:cubicBezTo>
                    <a:pt x="10" y="1"/>
                    <a:pt x="10" y="1"/>
                    <a:pt x="10" y="1"/>
                  </a:cubicBezTo>
                  <a:cubicBezTo>
                    <a:pt x="11" y="2"/>
                    <a:pt x="11" y="2"/>
                    <a:pt x="11" y="2"/>
                  </a:cubicBezTo>
                  <a:cubicBezTo>
                    <a:pt x="10" y="3"/>
                    <a:pt x="10" y="3"/>
                    <a:pt x="10" y="3"/>
                  </a:cubicBezTo>
                  <a:moveTo>
                    <a:pt x="5" y="2"/>
                  </a:moveTo>
                  <a:cubicBezTo>
                    <a:pt x="5" y="2"/>
                    <a:pt x="5" y="1"/>
                    <a:pt x="6" y="1"/>
                  </a:cubicBezTo>
                  <a:cubicBezTo>
                    <a:pt x="6" y="1"/>
                    <a:pt x="6" y="1"/>
                    <a:pt x="6" y="1"/>
                  </a:cubicBezTo>
                  <a:cubicBezTo>
                    <a:pt x="5" y="2"/>
                    <a:pt x="5" y="2"/>
                    <a:pt x="5" y="2"/>
                  </a:cubicBezTo>
                  <a:cubicBezTo>
                    <a:pt x="5" y="2"/>
                    <a:pt x="5" y="2"/>
                    <a:pt x="5" y="2"/>
                  </a:cubicBezTo>
                  <a:moveTo>
                    <a:pt x="9" y="2"/>
                  </a:moveTo>
                  <a:cubicBezTo>
                    <a:pt x="8" y="2"/>
                    <a:pt x="8" y="2"/>
                    <a:pt x="8" y="2"/>
                  </a:cubicBezTo>
                  <a:cubicBezTo>
                    <a:pt x="8" y="1"/>
                    <a:pt x="8" y="1"/>
                    <a:pt x="9" y="1"/>
                  </a:cubicBezTo>
                  <a:cubicBezTo>
                    <a:pt x="9" y="1"/>
                    <a:pt x="10" y="1"/>
                    <a:pt x="10" y="1"/>
                  </a:cubicBezTo>
                  <a:cubicBezTo>
                    <a:pt x="10" y="1"/>
                    <a:pt x="10" y="1"/>
                    <a:pt x="10" y="1"/>
                  </a:cubicBezTo>
                  <a:cubicBezTo>
                    <a:pt x="9" y="2"/>
                    <a:pt x="9" y="2"/>
                    <a:pt x="9" y="2"/>
                  </a:cubicBezTo>
                  <a:moveTo>
                    <a:pt x="6" y="2"/>
                  </a:moveTo>
                  <a:cubicBezTo>
                    <a:pt x="7" y="1"/>
                    <a:pt x="7" y="1"/>
                    <a:pt x="7" y="1"/>
                  </a:cubicBezTo>
                  <a:cubicBezTo>
                    <a:pt x="8" y="1"/>
                    <a:pt x="8" y="1"/>
                    <a:pt x="8" y="1"/>
                  </a:cubicBezTo>
                  <a:cubicBezTo>
                    <a:pt x="8" y="1"/>
                    <a:pt x="8" y="1"/>
                    <a:pt x="8" y="1"/>
                  </a:cubicBezTo>
                  <a:cubicBezTo>
                    <a:pt x="8" y="1"/>
                    <a:pt x="7" y="1"/>
                    <a:pt x="7" y="2"/>
                  </a:cubicBezTo>
                  <a:cubicBezTo>
                    <a:pt x="7" y="2"/>
                    <a:pt x="6" y="2"/>
                    <a:pt x="6" y="2"/>
                  </a:cubicBezTo>
                  <a:moveTo>
                    <a:pt x="8" y="0"/>
                  </a:moveTo>
                  <a:cubicBezTo>
                    <a:pt x="7" y="0"/>
                    <a:pt x="5" y="0"/>
                    <a:pt x="4" y="1"/>
                  </a:cubicBezTo>
                  <a:cubicBezTo>
                    <a:pt x="0" y="3"/>
                    <a:pt x="0" y="7"/>
                    <a:pt x="2" y="10"/>
                  </a:cubicBezTo>
                  <a:cubicBezTo>
                    <a:pt x="3" y="12"/>
                    <a:pt x="5" y="13"/>
                    <a:pt x="8" y="13"/>
                  </a:cubicBezTo>
                  <a:cubicBezTo>
                    <a:pt x="9" y="13"/>
                    <a:pt x="10" y="13"/>
                    <a:pt x="11" y="13"/>
                  </a:cubicBezTo>
                  <a:cubicBezTo>
                    <a:pt x="11" y="13"/>
                    <a:pt x="11" y="13"/>
                    <a:pt x="11" y="13"/>
                  </a:cubicBezTo>
                  <a:cubicBezTo>
                    <a:pt x="11" y="12"/>
                    <a:pt x="11" y="12"/>
                    <a:pt x="11" y="12"/>
                  </a:cubicBezTo>
                  <a:cubicBezTo>
                    <a:pt x="12" y="12"/>
                    <a:pt x="12" y="12"/>
                    <a:pt x="12" y="12"/>
                  </a:cubicBezTo>
                  <a:cubicBezTo>
                    <a:pt x="12" y="12"/>
                    <a:pt x="12" y="12"/>
                    <a:pt x="12" y="12"/>
                  </a:cubicBezTo>
                  <a:cubicBezTo>
                    <a:pt x="15" y="10"/>
                    <a:pt x="15" y="6"/>
                    <a:pt x="13" y="3"/>
                  </a:cubicBezTo>
                  <a:cubicBezTo>
                    <a:pt x="12" y="1"/>
                    <a:pt x="10"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0" name="Freeform 36"/>
            <p:cNvSpPr>
              <a:spLocks noEditPoints="1"/>
            </p:cNvSpPr>
            <p:nvPr/>
          </p:nvSpPr>
          <p:spPr bwMode="auto">
            <a:xfrm>
              <a:off x="3615" y="1963"/>
              <a:ext cx="55" cy="54"/>
            </a:xfrm>
            <a:custGeom>
              <a:avLst/>
              <a:gdLst>
                <a:gd name="T0" fmla="*/ 10 w 23"/>
                <a:gd name="T1" fmla="*/ 22 h 23"/>
                <a:gd name="T2" fmla="*/ 9 w 23"/>
                <a:gd name="T3" fmla="*/ 22 h 23"/>
                <a:gd name="T4" fmla="*/ 8 w 23"/>
                <a:gd name="T5" fmla="*/ 22 h 23"/>
                <a:gd name="T6" fmla="*/ 8 w 23"/>
                <a:gd name="T7" fmla="*/ 21 h 23"/>
                <a:gd name="T8" fmla="*/ 16 w 23"/>
                <a:gd name="T9" fmla="*/ 21 h 23"/>
                <a:gd name="T10" fmla="*/ 15 w 23"/>
                <a:gd name="T11" fmla="*/ 21 h 23"/>
                <a:gd name="T12" fmla="*/ 12 w 23"/>
                <a:gd name="T13" fmla="*/ 21 h 23"/>
                <a:gd name="T14" fmla="*/ 17 w 23"/>
                <a:gd name="T15" fmla="*/ 20 h 23"/>
                <a:gd name="T16" fmla="*/ 12 w 23"/>
                <a:gd name="T17" fmla="*/ 21 h 23"/>
                <a:gd name="T18" fmla="*/ 13 w 23"/>
                <a:gd name="T19" fmla="*/ 20 h 23"/>
                <a:gd name="T20" fmla="*/ 7 w 23"/>
                <a:gd name="T21" fmla="*/ 20 h 23"/>
                <a:gd name="T22" fmla="*/ 6 w 23"/>
                <a:gd name="T23" fmla="*/ 19 h 23"/>
                <a:gd name="T24" fmla="*/ 4 w 23"/>
                <a:gd name="T25" fmla="*/ 18 h 23"/>
                <a:gd name="T26" fmla="*/ 6 w 23"/>
                <a:gd name="T27" fmla="*/ 17 h 23"/>
                <a:gd name="T28" fmla="*/ 3 w 23"/>
                <a:gd name="T29" fmla="*/ 17 h 23"/>
                <a:gd name="T30" fmla="*/ 2 w 23"/>
                <a:gd name="T31" fmla="*/ 17 h 23"/>
                <a:gd name="T32" fmla="*/ 2 w 23"/>
                <a:gd name="T33" fmla="*/ 16 h 23"/>
                <a:gd name="T34" fmla="*/ 20 w 23"/>
                <a:gd name="T35" fmla="*/ 16 h 23"/>
                <a:gd name="T36" fmla="*/ 20 w 23"/>
                <a:gd name="T37" fmla="*/ 15 h 23"/>
                <a:gd name="T38" fmla="*/ 3 w 23"/>
                <a:gd name="T39" fmla="*/ 13 h 23"/>
                <a:gd name="T40" fmla="*/ 2 w 23"/>
                <a:gd name="T41" fmla="*/ 12 h 23"/>
                <a:gd name="T42" fmla="*/ 2 w 23"/>
                <a:gd name="T43" fmla="*/ 11 h 23"/>
                <a:gd name="T44" fmla="*/ 2 w 23"/>
                <a:gd name="T45" fmla="*/ 11 h 23"/>
                <a:gd name="T46" fmla="*/ 21 w 23"/>
                <a:gd name="T47" fmla="*/ 8 h 23"/>
                <a:gd name="T48" fmla="*/ 5 w 23"/>
                <a:gd name="T49" fmla="*/ 5 h 23"/>
                <a:gd name="T50" fmla="*/ 12 w 23"/>
                <a:gd name="T51" fmla="*/ 2 h 23"/>
                <a:gd name="T52" fmla="*/ 15 w 23"/>
                <a:gd name="T53" fmla="*/ 3 h 23"/>
                <a:gd name="T54" fmla="*/ 21 w 23"/>
                <a:gd name="T55" fmla="*/ 7 h 23"/>
                <a:gd name="T56" fmla="*/ 22 w 23"/>
                <a:gd name="T57" fmla="*/ 12 h 23"/>
                <a:gd name="T58" fmla="*/ 17 w 23"/>
                <a:gd name="T59" fmla="*/ 17 h 23"/>
                <a:gd name="T60" fmla="*/ 12 w 23"/>
                <a:gd name="T61" fmla="*/ 19 h 23"/>
                <a:gd name="T62" fmla="*/ 8 w 23"/>
                <a:gd name="T63" fmla="*/ 19 h 23"/>
                <a:gd name="T64" fmla="*/ 3 w 23"/>
                <a:gd name="T65" fmla="*/ 15 h 23"/>
                <a:gd name="T66" fmla="*/ 2 w 23"/>
                <a:gd name="T67" fmla="*/ 9 h 23"/>
                <a:gd name="T68" fmla="*/ 6 w 23"/>
                <a:gd name="T69" fmla="*/ 4 h 23"/>
                <a:gd name="T70" fmla="*/ 12 w 23"/>
                <a:gd name="T71" fmla="*/ 2 h 23"/>
                <a:gd name="T72" fmla="*/ 9 w 23"/>
                <a:gd name="T73" fmla="*/ 2 h 23"/>
                <a:gd name="T74" fmla="*/ 5 w 23"/>
                <a:gd name="T75" fmla="*/ 3 h 23"/>
                <a:gd name="T76" fmla="*/ 4 w 23"/>
                <a:gd name="T77" fmla="*/ 6 h 23"/>
                <a:gd name="T78" fmla="*/ 0 w 23"/>
                <a:gd name="T79" fmla="*/ 12 h 23"/>
                <a:gd name="T80" fmla="*/ 2 w 23"/>
                <a:gd name="T81" fmla="*/ 12 h 23"/>
                <a:gd name="T82" fmla="*/ 1 w 23"/>
                <a:gd name="T83" fmla="*/ 17 h 23"/>
                <a:gd name="T84" fmla="*/ 3 w 23"/>
                <a:gd name="T85" fmla="*/ 20 h 23"/>
                <a:gd name="T86" fmla="*/ 7 w 23"/>
                <a:gd name="T87" fmla="*/ 22 h 23"/>
                <a:gd name="T88" fmla="*/ 11 w 23"/>
                <a:gd name="T89" fmla="*/ 21 h 23"/>
                <a:gd name="T90" fmla="*/ 18 w 23"/>
                <a:gd name="T91" fmla="*/ 21 h 23"/>
                <a:gd name="T92" fmla="*/ 19 w 23"/>
                <a:gd name="T93" fmla="*/ 18 h 23"/>
                <a:gd name="T94" fmla="*/ 21 w 23"/>
                <a:gd name="T95" fmla="*/ 17 h 23"/>
                <a:gd name="T96" fmla="*/ 21 w 23"/>
                <a:gd name="T97" fmla="*/ 11 h 23"/>
                <a:gd name="T98" fmla="*/ 22 w 23"/>
                <a:gd name="T99" fmla="*/ 7 h 23"/>
                <a:gd name="T100" fmla="*/ 20 w 23"/>
                <a:gd name="T101" fmla="*/ 3 h 23"/>
                <a:gd name="T102" fmla="*/ 16 w 23"/>
                <a:gd name="T103"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3" h="23">
                  <a:moveTo>
                    <a:pt x="10" y="22"/>
                  </a:moveTo>
                  <a:cubicBezTo>
                    <a:pt x="9" y="22"/>
                    <a:pt x="9" y="22"/>
                    <a:pt x="9" y="22"/>
                  </a:cubicBezTo>
                  <a:cubicBezTo>
                    <a:pt x="10" y="21"/>
                    <a:pt x="10" y="21"/>
                    <a:pt x="10" y="21"/>
                  </a:cubicBezTo>
                  <a:cubicBezTo>
                    <a:pt x="10" y="21"/>
                    <a:pt x="10" y="21"/>
                    <a:pt x="10" y="21"/>
                  </a:cubicBezTo>
                  <a:cubicBezTo>
                    <a:pt x="10" y="22"/>
                    <a:pt x="10" y="22"/>
                    <a:pt x="10" y="22"/>
                  </a:cubicBezTo>
                  <a:moveTo>
                    <a:pt x="9" y="22"/>
                  </a:moveTo>
                  <a:cubicBezTo>
                    <a:pt x="9" y="22"/>
                    <a:pt x="9" y="22"/>
                    <a:pt x="9" y="22"/>
                  </a:cubicBezTo>
                  <a:cubicBezTo>
                    <a:pt x="9" y="21"/>
                    <a:pt x="9" y="21"/>
                    <a:pt x="9" y="21"/>
                  </a:cubicBezTo>
                  <a:cubicBezTo>
                    <a:pt x="10" y="21"/>
                    <a:pt x="10" y="21"/>
                    <a:pt x="10" y="21"/>
                  </a:cubicBezTo>
                  <a:cubicBezTo>
                    <a:pt x="9" y="22"/>
                    <a:pt x="9" y="22"/>
                    <a:pt x="9" y="22"/>
                  </a:cubicBezTo>
                  <a:moveTo>
                    <a:pt x="8" y="22"/>
                  </a:moveTo>
                  <a:cubicBezTo>
                    <a:pt x="8" y="22"/>
                    <a:pt x="8" y="22"/>
                    <a:pt x="8" y="22"/>
                  </a:cubicBezTo>
                  <a:cubicBezTo>
                    <a:pt x="9" y="21"/>
                    <a:pt x="9" y="21"/>
                    <a:pt x="9" y="21"/>
                  </a:cubicBezTo>
                  <a:cubicBezTo>
                    <a:pt x="9" y="21"/>
                    <a:pt x="9" y="21"/>
                    <a:pt x="9" y="21"/>
                  </a:cubicBezTo>
                  <a:cubicBezTo>
                    <a:pt x="8" y="22"/>
                    <a:pt x="8" y="22"/>
                    <a:pt x="8" y="22"/>
                  </a:cubicBezTo>
                  <a:moveTo>
                    <a:pt x="8" y="21"/>
                  </a:moveTo>
                  <a:cubicBezTo>
                    <a:pt x="8" y="21"/>
                    <a:pt x="8" y="21"/>
                    <a:pt x="8" y="21"/>
                  </a:cubicBezTo>
                  <a:cubicBezTo>
                    <a:pt x="8" y="21"/>
                    <a:pt x="8" y="21"/>
                    <a:pt x="8" y="21"/>
                  </a:cubicBezTo>
                  <a:cubicBezTo>
                    <a:pt x="8" y="21"/>
                    <a:pt x="8" y="21"/>
                    <a:pt x="8" y="21"/>
                  </a:cubicBezTo>
                  <a:cubicBezTo>
                    <a:pt x="8" y="21"/>
                    <a:pt x="8" y="21"/>
                    <a:pt x="8" y="21"/>
                  </a:cubicBezTo>
                  <a:moveTo>
                    <a:pt x="16" y="21"/>
                  </a:moveTo>
                  <a:cubicBezTo>
                    <a:pt x="16" y="21"/>
                    <a:pt x="16" y="21"/>
                    <a:pt x="16" y="21"/>
                  </a:cubicBezTo>
                  <a:cubicBezTo>
                    <a:pt x="17" y="20"/>
                    <a:pt x="17" y="20"/>
                    <a:pt x="17" y="20"/>
                  </a:cubicBezTo>
                  <a:cubicBezTo>
                    <a:pt x="16" y="21"/>
                    <a:pt x="16" y="21"/>
                    <a:pt x="16" y="21"/>
                  </a:cubicBezTo>
                  <a:cubicBezTo>
                    <a:pt x="16" y="21"/>
                    <a:pt x="16" y="21"/>
                    <a:pt x="16" y="21"/>
                  </a:cubicBezTo>
                  <a:moveTo>
                    <a:pt x="15" y="21"/>
                  </a:moveTo>
                  <a:cubicBezTo>
                    <a:pt x="15" y="21"/>
                    <a:pt x="15" y="21"/>
                    <a:pt x="15" y="21"/>
                  </a:cubicBezTo>
                  <a:cubicBezTo>
                    <a:pt x="15" y="20"/>
                    <a:pt x="15" y="20"/>
                    <a:pt x="15" y="20"/>
                  </a:cubicBezTo>
                  <a:cubicBezTo>
                    <a:pt x="15" y="20"/>
                    <a:pt x="15" y="20"/>
                    <a:pt x="15" y="20"/>
                  </a:cubicBezTo>
                  <a:cubicBezTo>
                    <a:pt x="15" y="21"/>
                    <a:pt x="15" y="21"/>
                    <a:pt x="15" y="21"/>
                  </a:cubicBezTo>
                  <a:moveTo>
                    <a:pt x="12" y="21"/>
                  </a:moveTo>
                  <a:cubicBezTo>
                    <a:pt x="12" y="20"/>
                    <a:pt x="12" y="20"/>
                    <a:pt x="12" y="20"/>
                  </a:cubicBezTo>
                  <a:cubicBezTo>
                    <a:pt x="12" y="20"/>
                    <a:pt x="12" y="20"/>
                    <a:pt x="12" y="20"/>
                  </a:cubicBezTo>
                  <a:cubicBezTo>
                    <a:pt x="12" y="21"/>
                    <a:pt x="12" y="21"/>
                    <a:pt x="12" y="21"/>
                  </a:cubicBezTo>
                  <a:cubicBezTo>
                    <a:pt x="12" y="21"/>
                    <a:pt x="12" y="21"/>
                    <a:pt x="12" y="21"/>
                  </a:cubicBezTo>
                  <a:moveTo>
                    <a:pt x="17" y="20"/>
                  </a:moveTo>
                  <a:cubicBezTo>
                    <a:pt x="17" y="20"/>
                    <a:pt x="17" y="20"/>
                    <a:pt x="17" y="20"/>
                  </a:cubicBezTo>
                  <a:cubicBezTo>
                    <a:pt x="18" y="20"/>
                    <a:pt x="18" y="20"/>
                    <a:pt x="18" y="20"/>
                  </a:cubicBezTo>
                  <a:cubicBezTo>
                    <a:pt x="18" y="20"/>
                    <a:pt x="18" y="20"/>
                    <a:pt x="18" y="20"/>
                  </a:cubicBezTo>
                  <a:cubicBezTo>
                    <a:pt x="17" y="20"/>
                    <a:pt x="17" y="20"/>
                    <a:pt x="17" y="20"/>
                  </a:cubicBezTo>
                  <a:moveTo>
                    <a:pt x="12" y="21"/>
                  </a:moveTo>
                  <a:cubicBezTo>
                    <a:pt x="13" y="20"/>
                    <a:pt x="13" y="20"/>
                    <a:pt x="13" y="20"/>
                  </a:cubicBezTo>
                  <a:cubicBezTo>
                    <a:pt x="13" y="20"/>
                    <a:pt x="13" y="20"/>
                    <a:pt x="13" y="20"/>
                  </a:cubicBezTo>
                  <a:cubicBezTo>
                    <a:pt x="13" y="21"/>
                    <a:pt x="13" y="21"/>
                    <a:pt x="13" y="21"/>
                  </a:cubicBezTo>
                  <a:cubicBezTo>
                    <a:pt x="12" y="21"/>
                    <a:pt x="12" y="21"/>
                    <a:pt x="12" y="21"/>
                  </a:cubicBezTo>
                  <a:moveTo>
                    <a:pt x="13" y="20"/>
                  </a:moveTo>
                  <a:cubicBezTo>
                    <a:pt x="14" y="19"/>
                    <a:pt x="14" y="19"/>
                    <a:pt x="14" y="19"/>
                  </a:cubicBezTo>
                  <a:cubicBezTo>
                    <a:pt x="14" y="19"/>
                    <a:pt x="14" y="19"/>
                    <a:pt x="14" y="19"/>
                  </a:cubicBezTo>
                  <a:cubicBezTo>
                    <a:pt x="14" y="20"/>
                    <a:pt x="14" y="20"/>
                    <a:pt x="14" y="20"/>
                  </a:cubicBezTo>
                  <a:cubicBezTo>
                    <a:pt x="13" y="20"/>
                    <a:pt x="13" y="20"/>
                    <a:pt x="13" y="20"/>
                  </a:cubicBezTo>
                  <a:moveTo>
                    <a:pt x="7" y="20"/>
                  </a:moveTo>
                  <a:cubicBezTo>
                    <a:pt x="6" y="19"/>
                    <a:pt x="6" y="19"/>
                    <a:pt x="6" y="19"/>
                  </a:cubicBezTo>
                  <a:cubicBezTo>
                    <a:pt x="7" y="19"/>
                    <a:pt x="7" y="19"/>
                    <a:pt x="7" y="19"/>
                  </a:cubicBezTo>
                  <a:cubicBezTo>
                    <a:pt x="8" y="19"/>
                    <a:pt x="8" y="19"/>
                    <a:pt x="8" y="19"/>
                  </a:cubicBezTo>
                  <a:cubicBezTo>
                    <a:pt x="7" y="20"/>
                    <a:pt x="7" y="20"/>
                    <a:pt x="7" y="20"/>
                  </a:cubicBezTo>
                  <a:moveTo>
                    <a:pt x="6" y="19"/>
                  </a:moveTo>
                  <a:cubicBezTo>
                    <a:pt x="6" y="19"/>
                    <a:pt x="6" y="19"/>
                    <a:pt x="6" y="19"/>
                  </a:cubicBezTo>
                  <a:cubicBezTo>
                    <a:pt x="7" y="18"/>
                    <a:pt x="7" y="18"/>
                    <a:pt x="7" y="18"/>
                  </a:cubicBezTo>
                  <a:cubicBezTo>
                    <a:pt x="7" y="18"/>
                    <a:pt x="7" y="18"/>
                    <a:pt x="7" y="18"/>
                  </a:cubicBezTo>
                  <a:cubicBezTo>
                    <a:pt x="6" y="19"/>
                    <a:pt x="6" y="19"/>
                    <a:pt x="6" y="19"/>
                  </a:cubicBezTo>
                  <a:moveTo>
                    <a:pt x="4" y="18"/>
                  </a:moveTo>
                  <a:cubicBezTo>
                    <a:pt x="4" y="18"/>
                    <a:pt x="4" y="18"/>
                    <a:pt x="4" y="18"/>
                  </a:cubicBezTo>
                  <a:cubicBezTo>
                    <a:pt x="4" y="18"/>
                    <a:pt x="4" y="18"/>
                    <a:pt x="4" y="18"/>
                  </a:cubicBezTo>
                  <a:cubicBezTo>
                    <a:pt x="5" y="17"/>
                    <a:pt x="5" y="17"/>
                    <a:pt x="5" y="17"/>
                  </a:cubicBezTo>
                  <a:cubicBezTo>
                    <a:pt x="4" y="18"/>
                    <a:pt x="4" y="18"/>
                    <a:pt x="4" y="18"/>
                  </a:cubicBezTo>
                  <a:cubicBezTo>
                    <a:pt x="4" y="18"/>
                    <a:pt x="4" y="18"/>
                    <a:pt x="4" y="18"/>
                  </a:cubicBezTo>
                  <a:moveTo>
                    <a:pt x="5" y="18"/>
                  </a:moveTo>
                  <a:cubicBezTo>
                    <a:pt x="5" y="18"/>
                    <a:pt x="5" y="18"/>
                    <a:pt x="5" y="18"/>
                  </a:cubicBezTo>
                  <a:cubicBezTo>
                    <a:pt x="5" y="18"/>
                    <a:pt x="5" y="18"/>
                    <a:pt x="5" y="18"/>
                  </a:cubicBezTo>
                  <a:cubicBezTo>
                    <a:pt x="6" y="17"/>
                    <a:pt x="6" y="17"/>
                    <a:pt x="6" y="17"/>
                  </a:cubicBezTo>
                  <a:cubicBezTo>
                    <a:pt x="6" y="18"/>
                    <a:pt x="6" y="18"/>
                    <a:pt x="6" y="18"/>
                  </a:cubicBezTo>
                  <a:cubicBezTo>
                    <a:pt x="5" y="18"/>
                    <a:pt x="5" y="18"/>
                    <a:pt x="5" y="18"/>
                  </a:cubicBezTo>
                  <a:moveTo>
                    <a:pt x="3" y="18"/>
                  </a:moveTo>
                  <a:cubicBezTo>
                    <a:pt x="3" y="18"/>
                    <a:pt x="3" y="18"/>
                    <a:pt x="3" y="18"/>
                  </a:cubicBezTo>
                  <a:cubicBezTo>
                    <a:pt x="3" y="17"/>
                    <a:pt x="3" y="17"/>
                    <a:pt x="3" y="17"/>
                  </a:cubicBezTo>
                  <a:cubicBezTo>
                    <a:pt x="3" y="17"/>
                    <a:pt x="3" y="17"/>
                    <a:pt x="3" y="17"/>
                  </a:cubicBezTo>
                  <a:cubicBezTo>
                    <a:pt x="3" y="18"/>
                    <a:pt x="3" y="18"/>
                    <a:pt x="3" y="18"/>
                  </a:cubicBezTo>
                  <a:cubicBezTo>
                    <a:pt x="3" y="18"/>
                    <a:pt x="3" y="18"/>
                    <a:pt x="3" y="18"/>
                  </a:cubicBezTo>
                  <a:moveTo>
                    <a:pt x="2" y="17"/>
                  </a:moveTo>
                  <a:cubicBezTo>
                    <a:pt x="2" y="17"/>
                    <a:pt x="2" y="17"/>
                    <a:pt x="2" y="17"/>
                  </a:cubicBezTo>
                  <a:cubicBezTo>
                    <a:pt x="3" y="16"/>
                    <a:pt x="3" y="16"/>
                    <a:pt x="3" y="16"/>
                  </a:cubicBezTo>
                  <a:cubicBezTo>
                    <a:pt x="3" y="17"/>
                    <a:pt x="3" y="17"/>
                    <a:pt x="3" y="17"/>
                  </a:cubicBezTo>
                  <a:cubicBezTo>
                    <a:pt x="2" y="17"/>
                    <a:pt x="2" y="17"/>
                    <a:pt x="2" y="17"/>
                  </a:cubicBezTo>
                  <a:moveTo>
                    <a:pt x="2" y="16"/>
                  </a:moveTo>
                  <a:cubicBezTo>
                    <a:pt x="2" y="16"/>
                    <a:pt x="2" y="16"/>
                    <a:pt x="2" y="16"/>
                  </a:cubicBezTo>
                  <a:cubicBezTo>
                    <a:pt x="2" y="15"/>
                    <a:pt x="2" y="15"/>
                    <a:pt x="2" y="15"/>
                  </a:cubicBezTo>
                  <a:cubicBezTo>
                    <a:pt x="2" y="16"/>
                    <a:pt x="2" y="16"/>
                    <a:pt x="2" y="16"/>
                  </a:cubicBezTo>
                  <a:cubicBezTo>
                    <a:pt x="2" y="16"/>
                    <a:pt x="2" y="16"/>
                    <a:pt x="2" y="16"/>
                  </a:cubicBezTo>
                  <a:moveTo>
                    <a:pt x="20" y="16"/>
                  </a:moveTo>
                  <a:cubicBezTo>
                    <a:pt x="20" y="16"/>
                    <a:pt x="20" y="16"/>
                    <a:pt x="20" y="16"/>
                  </a:cubicBezTo>
                  <a:cubicBezTo>
                    <a:pt x="21" y="15"/>
                    <a:pt x="21" y="15"/>
                    <a:pt x="21" y="15"/>
                  </a:cubicBezTo>
                  <a:cubicBezTo>
                    <a:pt x="20" y="16"/>
                    <a:pt x="20" y="16"/>
                    <a:pt x="20" y="16"/>
                  </a:cubicBezTo>
                  <a:moveTo>
                    <a:pt x="19" y="16"/>
                  </a:moveTo>
                  <a:cubicBezTo>
                    <a:pt x="19" y="16"/>
                    <a:pt x="19" y="16"/>
                    <a:pt x="19" y="16"/>
                  </a:cubicBezTo>
                  <a:cubicBezTo>
                    <a:pt x="20" y="15"/>
                    <a:pt x="20" y="15"/>
                    <a:pt x="20" y="15"/>
                  </a:cubicBezTo>
                  <a:cubicBezTo>
                    <a:pt x="20" y="15"/>
                    <a:pt x="20" y="15"/>
                    <a:pt x="20" y="15"/>
                  </a:cubicBezTo>
                  <a:cubicBezTo>
                    <a:pt x="20" y="16"/>
                    <a:pt x="20" y="16"/>
                    <a:pt x="20" y="16"/>
                  </a:cubicBezTo>
                  <a:cubicBezTo>
                    <a:pt x="20" y="16"/>
                    <a:pt x="20" y="16"/>
                    <a:pt x="20" y="16"/>
                  </a:cubicBezTo>
                  <a:cubicBezTo>
                    <a:pt x="19" y="16"/>
                    <a:pt x="19" y="16"/>
                    <a:pt x="19" y="16"/>
                  </a:cubicBezTo>
                  <a:moveTo>
                    <a:pt x="3" y="13"/>
                  </a:moveTo>
                  <a:cubicBezTo>
                    <a:pt x="3" y="13"/>
                    <a:pt x="3" y="13"/>
                    <a:pt x="3" y="13"/>
                  </a:cubicBezTo>
                  <a:cubicBezTo>
                    <a:pt x="3" y="13"/>
                    <a:pt x="3" y="13"/>
                    <a:pt x="3" y="13"/>
                  </a:cubicBezTo>
                  <a:cubicBezTo>
                    <a:pt x="3" y="13"/>
                    <a:pt x="3" y="13"/>
                    <a:pt x="3" y="13"/>
                  </a:cubicBezTo>
                  <a:cubicBezTo>
                    <a:pt x="3" y="13"/>
                    <a:pt x="3" y="13"/>
                    <a:pt x="3" y="13"/>
                  </a:cubicBezTo>
                  <a:moveTo>
                    <a:pt x="2" y="12"/>
                  </a:moveTo>
                  <a:cubicBezTo>
                    <a:pt x="2" y="12"/>
                    <a:pt x="2" y="12"/>
                    <a:pt x="2" y="12"/>
                  </a:cubicBezTo>
                  <a:cubicBezTo>
                    <a:pt x="2" y="11"/>
                    <a:pt x="2" y="11"/>
                    <a:pt x="2" y="11"/>
                  </a:cubicBezTo>
                  <a:cubicBezTo>
                    <a:pt x="2" y="11"/>
                    <a:pt x="2" y="11"/>
                    <a:pt x="2" y="11"/>
                  </a:cubicBezTo>
                  <a:cubicBezTo>
                    <a:pt x="2" y="12"/>
                    <a:pt x="2" y="12"/>
                    <a:pt x="2" y="12"/>
                  </a:cubicBezTo>
                  <a:moveTo>
                    <a:pt x="2" y="11"/>
                  </a:moveTo>
                  <a:cubicBezTo>
                    <a:pt x="1" y="11"/>
                    <a:pt x="1" y="11"/>
                    <a:pt x="1" y="11"/>
                  </a:cubicBezTo>
                  <a:cubicBezTo>
                    <a:pt x="1" y="11"/>
                    <a:pt x="1" y="11"/>
                    <a:pt x="1" y="11"/>
                  </a:cubicBezTo>
                  <a:cubicBezTo>
                    <a:pt x="2" y="10"/>
                    <a:pt x="2" y="10"/>
                    <a:pt x="2" y="10"/>
                  </a:cubicBezTo>
                  <a:cubicBezTo>
                    <a:pt x="2" y="10"/>
                    <a:pt x="2" y="10"/>
                    <a:pt x="2" y="10"/>
                  </a:cubicBezTo>
                  <a:cubicBezTo>
                    <a:pt x="2" y="11"/>
                    <a:pt x="2" y="11"/>
                    <a:pt x="2" y="11"/>
                  </a:cubicBezTo>
                  <a:moveTo>
                    <a:pt x="1" y="10"/>
                  </a:moveTo>
                  <a:cubicBezTo>
                    <a:pt x="1" y="10"/>
                    <a:pt x="1" y="10"/>
                    <a:pt x="1" y="10"/>
                  </a:cubicBezTo>
                  <a:cubicBezTo>
                    <a:pt x="1" y="10"/>
                    <a:pt x="1" y="10"/>
                    <a:pt x="1" y="10"/>
                  </a:cubicBezTo>
                  <a:cubicBezTo>
                    <a:pt x="1" y="10"/>
                    <a:pt x="1" y="10"/>
                    <a:pt x="1" y="10"/>
                  </a:cubicBezTo>
                  <a:moveTo>
                    <a:pt x="21" y="8"/>
                  </a:moveTo>
                  <a:cubicBezTo>
                    <a:pt x="20" y="8"/>
                    <a:pt x="20" y="8"/>
                    <a:pt x="20" y="8"/>
                  </a:cubicBezTo>
                  <a:cubicBezTo>
                    <a:pt x="21" y="8"/>
                    <a:pt x="21" y="8"/>
                    <a:pt x="21" y="8"/>
                  </a:cubicBezTo>
                  <a:cubicBezTo>
                    <a:pt x="21" y="8"/>
                    <a:pt x="21" y="8"/>
                    <a:pt x="21" y="8"/>
                  </a:cubicBezTo>
                  <a:cubicBezTo>
                    <a:pt x="21" y="8"/>
                    <a:pt x="21" y="8"/>
                    <a:pt x="21" y="8"/>
                  </a:cubicBezTo>
                  <a:moveTo>
                    <a:pt x="5" y="5"/>
                  </a:moveTo>
                  <a:cubicBezTo>
                    <a:pt x="5" y="5"/>
                    <a:pt x="5" y="5"/>
                    <a:pt x="5" y="5"/>
                  </a:cubicBezTo>
                  <a:cubicBezTo>
                    <a:pt x="5" y="4"/>
                    <a:pt x="5" y="4"/>
                    <a:pt x="5" y="4"/>
                  </a:cubicBezTo>
                  <a:cubicBezTo>
                    <a:pt x="5" y="4"/>
                    <a:pt x="5" y="4"/>
                    <a:pt x="5" y="4"/>
                  </a:cubicBezTo>
                  <a:cubicBezTo>
                    <a:pt x="5" y="5"/>
                    <a:pt x="5" y="5"/>
                    <a:pt x="5" y="5"/>
                  </a:cubicBezTo>
                  <a:moveTo>
                    <a:pt x="12" y="2"/>
                  </a:moveTo>
                  <a:cubicBezTo>
                    <a:pt x="13" y="2"/>
                    <a:pt x="13" y="2"/>
                    <a:pt x="13" y="2"/>
                  </a:cubicBezTo>
                  <a:cubicBezTo>
                    <a:pt x="13" y="1"/>
                    <a:pt x="13" y="1"/>
                    <a:pt x="13" y="1"/>
                  </a:cubicBezTo>
                  <a:cubicBezTo>
                    <a:pt x="14" y="1"/>
                    <a:pt x="15" y="1"/>
                    <a:pt x="15" y="1"/>
                  </a:cubicBezTo>
                  <a:cubicBezTo>
                    <a:pt x="15" y="3"/>
                    <a:pt x="15" y="3"/>
                    <a:pt x="15" y="3"/>
                  </a:cubicBezTo>
                  <a:cubicBezTo>
                    <a:pt x="15" y="3"/>
                    <a:pt x="15" y="3"/>
                    <a:pt x="15" y="3"/>
                  </a:cubicBezTo>
                  <a:cubicBezTo>
                    <a:pt x="16" y="4"/>
                    <a:pt x="17" y="4"/>
                    <a:pt x="18" y="5"/>
                  </a:cubicBezTo>
                  <a:cubicBezTo>
                    <a:pt x="18" y="5"/>
                    <a:pt x="18" y="5"/>
                    <a:pt x="18" y="5"/>
                  </a:cubicBezTo>
                  <a:cubicBezTo>
                    <a:pt x="20" y="4"/>
                    <a:pt x="20" y="4"/>
                    <a:pt x="20" y="4"/>
                  </a:cubicBezTo>
                  <a:cubicBezTo>
                    <a:pt x="20" y="5"/>
                    <a:pt x="21" y="6"/>
                    <a:pt x="21" y="6"/>
                  </a:cubicBezTo>
                  <a:cubicBezTo>
                    <a:pt x="21" y="7"/>
                    <a:pt x="21" y="7"/>
                    <a:pt x="21" y="7"/>
                  </a:cubicBezTo>
                  <a:cubicBezTo>
                    <a:pt x="20" y="7"/>
                    <a:pt x="20" y="7"/>
                    <a:pt x="20" y="7"/>
                  </a:cubicBezTo>
                  <a:cubicBezTo>
                    <a:pt x="20" y="8"/>
                    <a:pt x="20" y="8"/>
                    <a:pt x="20" y="8"/>
                  </a:cubicBezTo>
                  <a:cubicBezTo>
                    <a:pt x="20" y="9"/>
                    <a:pt x="20" y="10"/>
                    <a:pt x="20" y="11"/>
                  </a:cubicBezTo>
                  <a:cubicBezTo>
                    <a:pt x="20" y="11"/>
                    <a:pt x="20" y="11"/>
                    <a:pt x="20" y="11"/>
                  </a:cubicBezTo>
                  <a:cubicBezTo>
                    <a:pt x="22" y="12"/>
                    <a:pt x="22" y="12"/>
                    <a:pt x="22" y="12"/>
                  </a:cubicBezTo>
                  <a:cubicBezTo>
                    <a:pt x="22" y="13"/>
                    <a:pt x="21" y="13"/>
                    <a:pt x="21" y="14"/>
                  </a:cubicBezTo>
                  <a:cubicBezTo>
                    <a:pt x="21" y="14"/>
                    <a:pt x="21" y="14"/>
                    <a:pt x="20" y="14"/>
                  </a:cubicBezTo>
                  <a:cubicBezTo>
                    <a:pt x="19" y="14"/>
                    <a:pt x="19" y="15"/>
                    <a:pt x="18" y="15"/>
                  </a:cubicBezTo>
                  <a:cubicBezTo>
                    <a:pt x="18" y="16"/>
                    <a:pt x="18" y="16"/>
                    <a:pt x="17" y="17"/>
                  </a:cubicBezTo>
                  <a:cubicBezTo>
                    <a:pt x="17" y="17"/>
                    <a:pt x="17" y="17"/>
                    <a:pt x="17" y="17"/>
                  </a:cubicBezTo>
                  <a:cubicBezTo>
                    <a:pt x="18" y="18"/>
                    <a:pt x="18" y="18"/>
                    <a:pt x="18" y="18"/>
                  </a:cubicBezTo>
                  <a:cubicBezTo>
                    <a:pt x="17" y="19"/>
                    <a:pt x="17" y="19"/>
                    <a:pt x="16" y="20"/>
                  </a:cubicBezTo>
                  <a:cubicBezTo>
                    <a:pt x="15" y="19"/>
                    <a:pt x="15" y="19"/>
                    <a:pt x="15" y="19"/>
                  </a:cubicBezTo>
                  <a:cubicBezTo>
                    <a:pt x="15" y="18"/>
                    <a:pt x="15" y="18"/>
                    <a:pt x="15" y="18"/>
                  </a:cubicBezTo>
                  <a:cubicBezTo>
                    <a:pt x="14" y="19"/>
                    <a:pt x="13" y="19"/>
                    <a:pt x="12" y="19"/>
                  </a:cubicBezTo>
                  <a:cubicBezTo>
                    <a:pt x="12" y="19"/>
                    <a:pt x="12" y="19"/>
                    <a:pt x="11" y="19"/>
                  </a:cubicBezTo>
                  <a:cubicBezTo>
                    <a:pt x="11" y="19"/>
                    <a:pt x="11" y="19"/>
                    <a:pt x="11" y="19"/>
                  </a:cubicBezTo>
                  <a:cubicBezTo>
                    <a:pt x="11" y="21"/>
                    <a:pt x="11" y="21"/>
                    <a:pt x="11" y="21"/>
                  </a:cubicBezTo>
                  <a:cubicBezTo>
                    <a:pt x="10" y="20"/>
                    <a:pt x="9" y="20"/>
                    <a:pt x="8" y="20"/>
                  </a:cubicBezTo>
                  <a:cubicBezTo>
                    <a:pt x="8" y="19"/>
                    <a:pt x="8" y="19"/>
                    <a:pt x="8" y="19"/>
                  </a:cubicBezTo>
                  <a:cubicBezTo>
                    <a:pt x="8" y="18"/>
                    <a:pt x="8" y="18"/>
                    <a:pt x="8" y="18"/>
                  </a:cubicBezTo>
                  <a:cubicBezTo>
                    <a:pt x="7" y="18"/>
                    <a:pt x="6" y="17"/>
                    <a:pt x="6" y="16"/>
                  </a:cubicBezTo>
                  <a:cubicBezTo>
                    <a:pt x="5" y="16"/>
                    <a:pt x="5" y="16"/>
                    <a:pt x="5" y="16"/>
                  </a:cubicBezTo>
                  <a:cubicBezTo>
                    <a:pt x="4" y="17"/>
                    <a:pt x="4" y="17"/>
                    <a:pt x="4" y="17"/>
                  </a:cubicBezTo>
                  <a:cubicBezTo>
                    <a:pt x="3" y="16"/>
                    <a:pt x="3" y="15"/>
                    <a:pt x="3" y="15"/>
                  </a:cubicBezTo>
                  <a:cubicBezTo>
                    <a:pt x="4" y="14"/>
                    <a:pt x="4" y="14"/>
                    <a:pt x="4" y="14"/>
                  </a:cubicBezTo>
                  <a:cubicBezTo>
                    <a:pt x="4" y="13"/>
                    <a:pt x="4" y="13"/>
                    <a:pt x="4" y="13"/>
                  </a:cubicBezTo>
                  <a:cubicBezTo>
                    <a:pt x="4" y="12"/>
                    <a:pt x="3" y="11"/>
                    <a:pt x="4" y="10"/>
                  </a:cubicBezTo>
                  <a:cubicBezTo>
                    <a:pt x="3" y="10"/>
                    <a:pt x="3" y="10"/>
                    <a:pt x="3" y="10"/>
                  </a:cubicBezTo>
                  <a:cubicBezTo>
                    <a:pt x="2" y="9"/>
                    <a:pt x="2" y="9"/>
                    <a:pt x="2" y="9"/>
                  </a:cubicBezTo>
                  <a:cubicBezTo>
                    <a:pt x="2" y="9"/>
                    <a:pt x="2" y="8"/>
                    <a:pt x="2" y="7"/>
                  </a:cubicBezTo>
                  <a:cubicBezTo>
                    <a:pt x="4" y="7"/>
                    <a:pt x="4" y="7"/>
                    <a:pt x="4" y="7"/>
                  </a:cubicBezTo>
                  <a:cubicBezTo>
                    <a:pt x="4" y="7"/>
                    <a:pt x="4" y="7"/>
                    <a:pt x="4" y="7"/>
                  </a:cubicBezTo>
                  <a:cubicBezTo>
                    <a:pt x="5" y="6"/>
                    <a:pt x="5" y="5"/>
                    <a:pt x="6" y="5"/>
                  </a:cubicBezTo>
                  <a:cubicBezTo>
                    <a:pt x="6" y="4"/>
                    <a:pt x="6" y="4"/>
                    <a:pt x="6" y="4"/>
                  </a:cubicBezTo>
                  <a:cubicBezTo>
                    <a:pt x="6" y="3"/>
                    <a:pt x="6" y="3"/>
                    <a:pt x="6" y="3"/>
                  </a:cubicBezTo>
                  <a:cubicBezTo>
                    <a:pt x="6" y="2"/>
                    <a:pt x="7" y="2"/>
                    <a:pt x="8" y="1"/>
                  </a:cubicBezTo>
                  <a:cubicBezTo>
                    <a:pt x="9" y="3"/>
                    <a:pt x="9" y="3"/>
                    <a:pt x="9" y="3"/>
                  </a:cubicBezTo>
                  <a:cubicBezTo>
                    <a:pt x="9" y="3"/>
                    <a:pt x="9" y="3"/>
                    <a:pt x="9" y="3"/>
                  </a:cubicBezTo>
                  <a:cubicBezTo>
                    <a:pt x="10" y="3"/>
                    <a:pt x="11" y="2"/>
                    <a:pt x="12" y="2"/>
                  </a:cubicBezTo>
                  <a:cubicBezTo>
                    <a:pt x="12" y="2"/>
                    <a:pt x="12" y="2"/>
                    <a:pt x="12" y="2"/>
                  </a:cubicBezTo>
                  <a:moveTo>
                    <a:pt x="13" y="0"/>
                  </a:moveTo>
                  <a:cubicBezTo>
                    <a:pt x="12" y="0"/>
                    <a:pt x="12" y="0"/>
                    <a:pt x="12" y="0"/>
                  </a:cubicBezTo>
                  <a:cubicBezTo>
                    <a:pt x="12" y="2"/>
                    <a:pt x="12" y="2"/>
                    <a:pt x="12" y="2"/>
                  </a:cubicBezTo>
                  <a:cubicBezTo>
                    <a:pt x="11" y="2"/>
                    <a:pt x="10" y="2"/>
                    <a:pt x="9" y="2"/>
                  </a:cubicBezTo>
                  <a:cubicBezTo>
                    <a:pt x="8" y="1"/>
                    <a:pt x="8" y="1"/>
                    <a:pt x="8" y="1"/>
                  </a:cubicBezTo>
                  <a:cubicBezTo>
                    <a:pt x="8" y="1"/>
                    <a:pt x="8" y="1"/>
                    <a:pt x="8" y="1"/>
                  </a:cubicBezTo>
                  <a:cubicBezTo>
                    <a:pt x="7" y="1"/>
                    <a:pt x="6" y="2"/>
                    <a:pt x="5" y="2"/>
                  </a:cubicBezTo>
                  <a:cubicBezTo>
                    <a:pt x="5" y="3"/>
                    <a:pt x="5" y="3"/>
                    <a:pt x="5" y="3"/>
                  </a:cubicBezTo>
                  <a:cubicBezTo>
                    <a:pt x="5" y="3"/>
                    <a:pt x="5" y="3"/>
                    <a:pt x="5" y="3"/>
                  </a:cubicBezTo>
                  <a:cubicBezTo>
                    <a:pt x="4" y="3"/>
                    <a:pt x="4" y="3"/>
                    <a:pt x="4" y="3"/>
                  </a:cubicBezTo>
                  <a:cubicBezTo>
                    <a:pt x="4" y="4"/>
                    <a:pt x="4" y="4"/>
                    <a:pt x="4" y="4"/>
                  </a:cubicBezTo>
                  <a:cubicBezTo>
                    <a:pt x="4" y="5"/>
                    <a:pt x="4" y="5"/>
                    <a:pt x="4" y="5"/>
                  </a:cubicBezTo>
                  <a:cubicBezTo>
                    <a:pt x="4" y="5"/>
                    <a:pt x="4" y="5"/>
                    <a:pt x="4" y="5"/>
                  </a:cubicBezTo>
                  <a:cubicBezTo>
                    <a:pt x="4" y="6"/>
                    <a:pt x="4" y="6"/>
                    <a:pt x="4" y="6"/>
                  </a:cubicBezTo>
                  <a:cubicBezTo>
                    <a:pt x="2" y="6"/>
                    <a:pt x="2" y="6"/>
                    <a:pt x="2" y="6"/>
                  </a:cubicBezTo>
                  <a:cubicBezTo>
                    <a:pt x="2" y="6"/>
                    <a:pt x="2" y="6"/>
                    <a:pt x="2" y="6"/>
                  </a:cubicBezTo>
                  <a:cubicBezTo>
                    <a:pt x="2" y="7"/>
                    <a:pt x="2" y="7"/>
                    <a:pt x="2" y="7"/>
                  </a:cubicBezTo>
                  <a:cubicBezTo>
                    <a:pt x="2" y="7"/>
                    <a:pt x="2" y="7"/>
                    <a:pt x="2" y="7"/>
                  </a:cubicBezTo>
                  <a:cubicBezTo>
                    <a:pt x="1" y="8"/>
                    <a:pt x="0" y="10"/>
                    <a:pt x="0" y="12"/>
                  </a:cubicBezTo>
                  <a:cubicBezTo>
                    <a:pt x="1" y="12"/>
                    <a:pt x="1" y="12"/>
                    <a:pt x="1" y="12"/>
                  </a:cubicBezTo>
                  <a:cubicBezTo>
                    <a:pt x="1" y="12"/>
                    <a:pt x="1" y="12"/>
                    <a:pt x="1" y="12"/>
                  </a:cubicBezTo>
                  <a:cubicBezTo>
                    <a:pt x="1" y="12"/>
                    <a:pt x="1" y="12"/>
                    <a:pt x="1" y="12"/>
                  </a:cubicBezTo>
                  <a:cubicBezTo>
                    <a:pt x="1" y="12"/>
                    <a:pt x="1" y="12"/>
                    <a:pt x="1" y="12"/>
                  </a:cubicBezTo>
                  <a:cubicBezTo>
                    <a:pt x="2" y="12"/>
                    <a:pt x="2" y="12"/>
                    <a:pt x="2" y="12"/>
                  </a:cubicBezTo>
                  <a:cubicBezTo>
                    <a:pt x="2" y="13"/>
                    <a:pt x="2" y="13"/>
                    <a:pt x="2" y="14"/>
                  </a:cubicBezTo>
                  <a:cubicBezTo>
                    <a:pt x="2" y="14"/>
                    <a:pt x="2" y="14"/>
                    <a:pt x="2" y="14"/>
                  </a:cubicBezTo>
                  <a:cubicBezTo>
                    <a:pt x="2" y="14"/>
                    <a:pt x="2" y="14"/>
                    <a:pt x="2" y="14"/>
                  </a:cubicBezTo>
                  <a:cubicBezTo>
                    <a:pt x="2" y="15"/>
                    <a:pt x="1" y="16"/>
                    <a:pt x="1" y="16"/>
                  </a:cubicBezTo>
                  <a:cubicBezTo>
                    <a:pt x="1" y="17"/>
                    <a:pt x="1" y="17"/>
                    <a:pt x="1" y="17"/>
                  </a:cubicBezTo>
                  <a:cubicBezTo>
                    <a:pt x="2" y="18"/>
                    <a:pt x="2" y="19"/>
                    <a:pt x="3" y="19"/>
                  </a:cubicBezTo>
                  <a:cubicBezTo>
                    <a:pt x="3" y="19"/>
                    <a:pt x="3" y="19"/>
                    <a:pt x="3" y="19"/>
                  </a:cubicBezTo>
                  <a:cubicBezTo>
                    <a:pt x="3" y="19"/>
                    <a:pt x="3" y="19"/>
                    <a:pt x="3" y="19"/>
                  </a:cubicBezTo>
                  <a:cubicBezTo>
                    <a:pt x="3" y="19"/>
                    <a:pt x="3" y="19"/>
                    <a:pt x="3" y="19"/>
                  </a:cubicBezTo>
                  <a:cubicBezTo>
                    <a:pt x="3" y="20"/>
                    <a:pt x="3" y="20"/>
                    <a:pt x="3" y="20"/>
                  </a:cubicBezTo>
                  <a:cubicBezTo>
                    <a:pt x="3" y="20"/>
                    <a:pt x="3" y="20"/>
                    <a:pt x="3" y="20"/>
                  </a:cubicBezTo>
                  <a:cubicBezTo>
                    <a:pt x="3" y="20"/>
                    <a:pt x="3" y="20"/>
                    <a:pt x="3" y="20"/>
                  </a:cubicBezTo>
                  <a:cubicBezTo>
                    <a:pt x="5" y="19"/>
                    <a:pt x="5" y="19"/>
                    <a:pt x="5" y="19"/>
                  </a:cubicBezTo>
                  <a:cubicBezTo>
                    <a:pt x="5" y="19"/>
                    <a:pt x="6" y="20"/>
                    <a:pt x="7" y="20"/>
                  </a:cubicBezTo>
                  <a:cubicBezTo>
                    <a:pt x="7" y="21"/>
                    <a:pt x="7" y="21"/>
                    <a:pt x="7" y="22"/>
                  </a:cubicBezTo>
                  <a:cubicBezTo>
                    <a:pt x="7" y="22"/>
                    <a:pt x="7" y="22"/>
                    <a:pt x="7" y="22"/>
                  </a:cubicBezTo>
                  <a:cubicBezTo>
                    <a:pt x="8" y="23"/>
                    <a:pt x="9" y="23"/>
                    <a:pt x="10" y="23"/>
                  </a:cubicBezTo>
                  <a:cubicBezTo>
                    <a:pt x="11" y="23"/>
                    <a:pt x="11" y="23"/>
                    <a:pt x="11" y="23"/>
                  </a:cubicBezTo>
                  <a:cubicBezTo>
                    <a:pt x="11" y="22"/>
                    <a:pt x="11" y="22"/>
                    <a:pt x="11" y="22"/>
                  </a:cubicBezTo>
                  <a:cubicBezTo>
                    <a:pt x="11" y="21"/>
                    <a:pt x="11" y="21"/>
                    <a:pt x="11" y="21"/>
                  </a:cubicBezTo>
                  <a:cubicBezTo>
                    <a:pt x="11" y="21"/>
                    <a:pt x="11" y="21"/>
                    <a:pt x="11" y="21"/>
                  </a:cubicBezTo>
                  <a:cubicBezTo>
                    <a:pt x="12" y="21"/>
                    <a:pt x="13" y="21"/>
                    <a:pt x="14" y="21"/>
                  </a:cubicBezTo>
                  <a:cubicBezTo>
                    <a:pt x="15" y="22"/>
                    <a:pt x="15" y="22"/>
                    <a:pt x="15" y="22"/>
                  </a:cubicBezTo>
                  <a:cubicBezTo>
                    <a:pt x="15" y="22"/>
                    <a:pt x="15" y="22"/>
                    <a:pt x="15" y="22"/>
                  </a:cubicBezTo>
                  <a:cubicBezTo>
                    <a:pt x="16" y="22"/>
                    <a:pt x="17" y="21"/>
                    <a:pt x="18" y="21"/>
                  </a:cubicBezTo>
                  <a:cubicBezTo>
                    <a:pt x="18" y="20"/>
                    <a:pt x="18" y="20"/>
                    <a:pt x="18" y="20"/>
                  </a:cubicBezTo>
                  <a:cubicBezTo>
                    <a:pt x="18" y="20"/>
                    <a:pt x="19" y="20"/>
                    <a:pt x="19" y="19"/>
                  </a:cubicBezTo>
                  <a:cubicBezTo>
                    <a:pt x="19" y="19"/>
                    <a:pt x="19" y="19"/>
                    <a:pt x="19" y="19"/>
                  </a:cubicBezTo>
                  <a:cubicBezTo>
                    <a:pt x="19" y="18"/>
                    <a:pt x="19" y="18"/>
                    <a:pt x="19" y="18"/>
                  </a:cubicBezTo>
                  <a:cubicBezTo>
                    <a:pt x="19" y="18"/>
                    <a:pt x="19" y="18"/>
                    <a:pt x="19" y="18"/>
                  </a:cubicBezTo>
                  <a:cubicBezTo>
                    <a:pt x="19" y="18"/>
                    <a:pt x="19" y="18"/>
                    <a:pt x="19" y="18"/>
                  </a:cubicBezTo>
                  <a:cubicBezTo>
                    <a:pt x="19" y="17"/>
                    <a:pt x="19" y="17"/>
                    <a:pt x="19" y="17"/>
                  </a:cubicBezTo>
                  <a:cubicBezTo>
                    <a:pt x="19" y="17"/>
                    <a:pt x="19" y="17"/>
                    <a:pt x="20" y="17"/>
                  </a:cubicBezTo>
                  <a:cubicBezTo>
                    <a:pt x="20" y="17"/>
                    <a:pt x="20" y="17"/>
                    <a:pt x="21" y="17"/>
                  </a:cubicBezTo>
                  <a:cubicBezTo>
                    <a:pt x="21" y="17"/>
                    <a:pt x="21" y="17"/>
                    <a:pt x="21" y="17"/>
                  </a:cubicBezTo>
                  <a:cubicBezTo>
                    <a:pt x="21" y="16"/>
                    <a:pt x="22" y="15"/>
                    <a:pt x="22" y="15"/>
                  </a:cubicBezTo>
                  <a:cubicBezTo>
                    <a:pt x="22" y="15"/>
                    <a:pt x="22" y="15"/>
                    <a:pt x="22" y="15"/>
                  </a:cubicBezTo>
                  <a:cubicBezTo>
                    <a:pt x="22" y="14"/>
                    <a:pt x="22" y="13"/>
                    <a:pt x="23" y="11"/>
                  </a:cubicBezTo>
                  <a:cubicBezTo>
                    <a:pt x="22" y="11"/>
                    <a:pt x="22" y="11"/>
                    <a:pt x="22" y="11"/>
                  </a:cubicBezTo>
                  <a:cubicBezTo>
                    <a:pt x="21" y="11"/>
                    <a:pt x="21" y="11"/>
                    <a:pt x="21" y="11"/>
                  </a:cubicBezTo>
                  <a:cubicBezTo>
                    <a:pt x="21" y="10"/>
                    <a:pt x="21" y="10"/>
                    <a:pt x="21" y="9"/>
                  </a:cubicBezTo>
                  <a:cubicBezTo>
                    <a:pt x="21" y="9"/>
                    <a:pt x="21" y="9"/>
                    <a:pt x="21" y="9"/>
                  </a:cubicBezTo>
                  <a:cubicBezTo>
                    <a:pt x="21" y="9"/>
                    <a:pt x="21" y="9"/>
                    <a:pt x="21" y="9"/>
                  </a:cubicBezTo>
                  <a:cubicBezTo>
                    <a:pt x="21" y="9"/>
                    <a:pt x="21" y="9"/>
                    <a:pt x="21" y="9"/>
                  </a:cubicBezTo>
                  <a:cubicBezTo>
                    <a:pt x="21" y="8"/>
                    <a:pt x="22" y="8"/>
                    <a:pt x="22" y="7"/>
                  </a:cubicBezTo>
                  <a:cubicBezTo>
                    <a:pt x="22" y="7"/>
                    <a:pt x="22" y="7"/>
                    <a:pt x="22" y="7"/>
                  </a:cubicBezTo>
                  <a:cubicBezTo>
                    <a:pt x="22" y="7"/>
                    <a:pt x="22" y="7"/>
                    <a:pt x="22" y="7"/>
                  </a:cubicBezTo>
                  <a:cubicBezTo>
                    <a:pt x="22" y="6"/>
                    <a:pt x="22" y="6"/>
                    <a:pt x="22" y="6"/>
                  </a:cubicBezTo>
                  <a:cubicBezTo>
                    <a:pt x="21" y="6"/>
                    <a:pt x="21" y="6"/>
                    <a:pt x="21" y="6"/>
                  </a:cubicBezTo>
                  <a:cubicBezTo>
                    <a:pt x="21" y="6"/>
                    <a:pt x="20" y="4"/>
                    <a:pt x="20" y="3"/>
                  </a:cubicBezTo>
                  <a:cubicBezTo>
                    <a:pt x="19" y="3"/>
                    <a:pt x="19" y="3"/>
                    <a:pt x="19" y="3"/>
                  </a:cubicBezTo>
                  <a:cubicBezTo>
                    <a:pt x="18" y="4"/>
                    <a:pt x="18" y="4"/>
                    <a:pt x="18" y="4"/>
                  </a:cubicBezTo>
                  <a:cubicBezTo>
                    <a:pt x="18" y="4"/>
                    <a:pt x="17" y="3"/>
                    <a:pt x="16" y="3"/>
                  </a:cubicBezTo>
                  <a:cubicBezTo>
                    <a:pt x="16" y="1"/>
                    <a:pt x="16" y="1"/>
                    <a:pt x="16" y="1"/>
                  </a:cubicBezTo>
                  <a:cubicBezTo>
                    <a:pt x="16" y="1"/>
                    <a:pt x="16" y="1"/>
                    <a:pt x="16" y="1"/>
                  </a:cubicBezTo>
                  <a:cubicBezTo>
                    <a:pt x="15" y="0"/>
                    <a:pt x="14" y="0"/>
                    <a:pt x="1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1" name="Freeform 37"/>
            <p:cNvSpPr>
              <a:spLocks noEditPoints="1"/>
            </p:cNvSpPr>
            <p:nvPr/>
          </p:nvSpPr>
          <p:spPr bwMode="auto">
            <a:xfrm>
              <a:off x="3439" y="2008"/>
              <a:ext cx="38" cy="26"/>
            </a:xfrm>
            <a:custGeom>
              <a:avLst/>
              <a:gdLst>
                <a:gd name="T0" fmla="*/ 7 w 16"/>
                <a:gd name="T1" fmla="*/ 10 h 11"/>
                <a:gd name="T2" fmla="*/ 6 w 16"/>
                <a:gd name="T3" fmla="*/ 9 h 11"/>
                <a:gd name="T4" fmla="*/ 7 w 16"/>
                <a:gd name="T5" fmla="*/ 8 h 11"/>
                <a:gd name="T6" fmla="*/ 8 w 16"/>
                <a:gd name="T7" fmla="*/ 9 h 11"/>
                <a:gd name="T8" fmla="*/ 8 w 16"/>
                <a:gd name="T9" fmla="*/ 10 h 11"/>
                <a:gd name="T10" fmla="*/ 7 w 16"/>
                <a:gd name="T11" fmla="*/ 10 h 11"/>
                <a:gd name="T12" fmla="*/ 1 w 16"/>
                <a:gd name="T13" fmla="*/ 0 h 11"/>
                <a:gd name="T14" fmla="*/ 1 w 16"/>
                <a:gd name="T15" fmla="*/ 0 h 11"/>
                <a:gd name="T16" fmla="*/ 1 w 16"/>
                <a:gd name="T17" fmla="*/ 3 h 11"/>
                <a:gd name="T18" fmla="*/ 7 w 16"/>
                <a:gd name="T19" fmla="*/ 11 h 11"/>
                <a:gd name="T20" fmla="*/ 7 w 16"/>
                <a:gd name="T21" fmla="*/ 11 h 11"/>
                <a:gd name="T22" fmla="*/ 15 w 16"/>
                <a:gd name="T23" fmla="*/ 6 h 11"/>
                <a:gd name="T24" fmla="*/ 14 w 16"/>
                <a:gd name="T25" fmla="*/ 4 h 11"/>
                <a:gd name="T26" fmla="*/ 7 w 16"/>
                <a:gd name="T27" fmla="*/ 8 h 11"/>
                <a:gd name="T28" fmla="*/ 3 w 16"/>
                <a:gd name="T29" fmla="*/ 1 h 11"/>
                <a:gd name="T30" fmla="*/ 1 w 16"/>
                <a:gd name="T3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 h="11">
                  <a:moveTo>
                    <a:pt x="7" y="10"/>
                  </a:moveTo>
                  <a:cubicBezTo>
                    <a:pt x="7" y="10"/>
                    <a:pt x="6" y="10"/>
                    <a:pt x="6" y="9"/>
                  </a:cubicBezTo>
                  <a:cubicBezTo>
                    <a:pt x="6" y="9"/>
                    <a:pt x="6" y="8"/>
                    <a:pt x="7" y="8"/>
                  </a:cubicBezTo>
                  <a:cubicBezTo>
                    <a:pt x="8" y="9"/>
                    <a:pt x="8" y="9"/>
                    <a:pt x="8" y="9"/>
                  </a:cubicBezTo>
                  <a:cubicBezTo>
                    <a:pt x="8" y="10"/>
                    <a:pt x="8" y="10"/>
                    <a:pt x="8" y="10"/>
                  </a:cubicBezTo>
                  <a:cubicBezTo>
                    <a:pt x="7" y="10"/>
                    <a:pt x="7" y="10"/>
                    <a:pt x="7" y="10"/>
                  </a:cubicBezTo>
                  <a:moveTo>
                    <a:pt x="1" y="0"/>
                  </a:moveTo>
                  <a:cubicBezTo>
                    <a:pt x="1" y="0"/>
                    <a:pt x="1" y="0"/>
                    <a:pt x="1" y="0"/>
                  </a:cubicBezTo>
                  <a:cubicBezTo>
                    <a:pt x="0" y="0"/>
                    <a:pt x="1" y="3"/>
                    <a:pt x="1" y="3"/>
                  </a:cubicBezTo>
                  <a:cubicBezTo>
                    <a:pt x="3" y="5"/>
                    <a:pt x="6" y="10"/>
                    <a:pt x="7" y="11"/>
                  </a:cubicBezTo>
                  <a:cubicBezTo>
                    <a:pt x="7" y="11"/>
                    <a:pt x="7" y="11"/>
                    <a:pt x="7" y="11"/>
                  </a:cubicBezTo>
                  <a:cubicBezTo>
                    <a:pt x="8" y="11"/>
                    <a:pt x="15" y="6"/>
                    <a:pt x="15" y="6"/>
                  </a:cubicBezTo>
                  <a:cubicBezTo>
                    <a:pt x="16" y="5"/>
                    <a:pt x="14" y="4"/>
                    <a:pt x="14" y="4"/>
                  </a:cubicBezTo>
                  <a:cubicBezTo>
                    <a:pt x="14" y="4"/>
                    <a:pt x="9" y="7"/>
                    <a:pt x="7" y="8"/>
                  </a:cubicBezTo>
                  <a:cubicBezTo>
                    <a:pt x="7" y="7"/>
                    <a:pt x="4" y="3"/>
                    <a:pt x="3" y="1"/>
                  </a:cubicBezTo>
                  <a:cubicBezTo>
                    <a:pt x="3" y="1"/>
                    <a:pt x="2"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2" name="Freeform 38"/>
            <p:cNvSpPr>
              <a:spLocks noEditPoints="1"/>
            </p:cNvSpPr>
            <p:nvPr/>
          </p:nvSpPr>
          <p:spPr bwMode="auto">
            <a:xfrm>
              <a:off x="3989" y="2270"/>
              <a:ext cx="133" cy="123"/>
            </a:xfrm>
            <a:custGeom>
              <a:avLst/>
              <a:gdLst>
                <a:gd name="T0" fmla="*/ 24 w 56"/>
                <a:gd name="T1" fmla="*/ 40 h 52"/>
                <a:gd name="T2" fmla="*/ 32 w 56"/>
                <a:gd name="T3" fmla="*/ 42 h 52"/>
                <a:gd name="T4" fmla="*/ 23 w 56"/>
                <a:gd name="T5" fmla="*/ 39 h 52"/>
                <a:gd name="T6" fmla="*/ 40 w 56"/>
                <a:gd name="T7" fmla="*/ 50 h 52"/>
                <a:gd name="T8" fmla="*/ 23 w 56"/>
                <a:gd name="T9" fmla="*/ 39 h 52"/>
                <a:gd name="T10" fmla="*/ 43 w 56"/>
                <a:gd name="T11" fmla="*/ 44 h 52"/>
                <a:gd name="T12" fmla="*/ 42 w 56"/>
                <a:gd name="T13" fmla="*/ 49 h 52"/>
                <a:gd name="T14" fmla="*/ 43 w 56"/>
                <a:gd name="T15" fmla="*/ 44 h 52"/>
                <a:gd name="T16" fmla="*/ 45 w 56"/>
                <a:gd name="T17" fmla="*/ 39 h 52"/>
                <a:gd name="T18" fmla="*/ 53 w 56"/>
                <a:gd name="T19" fmla="*/ 27 h 52"/>
                <a:gd name="T20" fmla="*/ 26 w 56"/>
                <a:gd name="T21" fmla="*/ 35 h 52"/>
                <a:gd name="T22" fmla="*/ 44 w 56"/>
                <a:gd name="T23" fmla="*/ 39 h 52"/>
                <a:gd name="T24" fmla="*/ 44 w 56"/>
                <a:gd name="T25" fmla="*/ 39 h 52"/>
                <a:gd name="T26" fmla="*/ 2 w 56"/>
                <a:gd name="T27" fmla="*/ 26 h 52"/>
                <a:gd name="T28" fmla="*/ 17 w 56"/>
                <a:gd name="T29" fmla="*/ 36 h 52"/>
                <a:gd name="T30" fmla="*/ 9 w 56"/>
                <a:gd name="T31" fmla="*/ 27 h 52"/>
                <a:gd name="T32" fmla="*/ 20 w 56"/>
                <a:gd name="T33" fmla="*/ 36 h 52"/>
                <a:gd name="T34" fmla="*/ 23 w 56"/>
                <a:gd name="T35" fmla="*/ 35 h 52"/>
                <a:gd name="T36" fmla="*/ 55 w 56"/>
                <a:gd name="T37" fmla="*/ 21 h 52"/>
                <a:gd name="T38" fmla="*/ 52 w 56"/>
                <a:gd name="T39" fmla="*/ 26 h 52"/>
                <a:gd name="T40" fmla="*/ 23 w 56"/>
                <a:gd name="T41" fmla="*/ 35 h 52"/>
                <a:gd name="T42" fmla="*/ 2 w 56"/>
                <a:gd name="T43" fmla="*/ 23 h 52"/>
                <a:gd name="T44" fmla="*/ 10 w 56"/>
                <a:gd name="T45" fmla="*/ 11 h 52"/>
                <a:gd name="T46" fmla="*/ 5 w 56"/>
                <a:gd name="T47" fmla="*/ 21 h 52"/>
                <a:gd name="T48" fmla="*/ 6 w 56"/>
                <a:gd name="T49" fmla="*/ 20 h 52"/>
                <a:gd name="T50" fmla="*/ 15 w 56"/>
                <a:gd name="T51" fmla="*/ 5 h 52"/>
                <a:gd name="T52" fmla="*/ 9 w 56"/>
                <a:gd name="T53" fmla="*/ 17 h 52"/>
                <a:gd name="T54" fmla="*/ 10 w 56"/>
                <a:gd name="T55" fmla="*/ 18 h 52"/>
                <a:gd name="T56" fmla="*/ 10 w 56"/>
                <a:gd name="T57" fmla="*/ 17 h 52"/>
                <a:gd name="T58" fmla="*/ 33 w 56"/>
                <a:gd name="T59" fmla="*/ 16 h 52"/>
                <a:gd name="T60" fmla="*/ 20 w 56"/>
                <a:gd name="T61" fmla="*/ 0 h 52"/>
                <a:gd name="T62" fmla="*/ 15 w 56"/>
                <a:gd name="T63" fmla="*/ 4 h 52"/>
                <a:gd name="T64" fmla="*/ 11 w 56"/>
                <a:gd name="T65" fmla="*/ 7 h 52"/>
                <a:gd name="T66" fmla="*/ 1 w 56"/>
                <a:gd name="T67" fmla="*/ 24 h 52"/>
                <a:gd name="T68" fmla="*/ 0 w 56"/>
                <a:gd name="T69" fmla="*/ 28 h 52"/>
                <a:gd name="T70" fmla="*/ 17 w 56"/>
                <a:gd name="T71" fmla="*/ 37 h 52"/>
                <a:gd name="T72" fmla="*/ 17 w 56"/>
                <a:gd name="T73" fmla="*/ 37 h 52"/>
                <a:gd name="T74" fmla="*/ 23 w 56"/>
                <a:gd name="T75" fmla="*/ 41 h 52"/>
                <a:gd name="T76" fmla="*/ 23 w 56"/>
                <a:gd name="T77" fmla="*/ 41 h 52"/>
                <a:gd name="T78" fmla="*/ 38 w 56"/>
                <a:gd name="T79" fmla="*/ 52 h 52"/>
                <a:gd name="T80" fmla="*/ 42 w 56"/>
                <a:gd name="T81" fmla="*/ 50 h 52"/>
                <a:gd name="T82" fmla="*/ 55 w 56"/>
                <a:gd name="T83" fmla="*/ 31 h 52"/>
                <a:gd name="T84" fmla="*/ 54 w 56"/>
                <a:gd name="T85" fmla="*/ 29 h 52"/>
                <a:gd name="T86" fmla="*/ 53 w 56"/>
                <a:gd name="T87" fmla="*/ 26 h 52"/>
                <a:gd name="T88" fmla="*/ 56 w 56"/>
                <a:gd name="T89" fmla="*/ 20 h 52"/>
                <a:gd name="T90" fmla="*/ 21 w 56"/>
                <a:gd name="T91"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56" h="52">
                  <a:moveTo>
                    <a:pt x="39" y="51"/>
                  </a:moveTo>
                  <a:cubicBezTo>
                    <a:pt x="34" y="43"/>
                    <a:pt x="26" y="41"/>
                    <a:pt x="24" y="41"/>
                  </a:cubicBezTo>
                  <a:cubicBezTo>
                    <a:pt x="24" y="40"/>
                    <a:pt x="24" y="40"/>
                    <a:pt x="24" y="40"/>
                  </a:cubicBezTo>
                  <a:cubicBezTo>
                    <a:pt x="24" y="39"/>
                    <a:pt x="24" y="39"/>
                    <a:pt x="24" y="39"/>
                  </a:cubicBezTo>
                  <a:cubicBezTo>
                    <a:pt x="24" y="39"/>
                    <a:pt x="24" y="39"/>
                    <a:pt x="24" y="39"/>
                  </a:cubicBezTo>
                  <a:cubicBezTo>
                    <a:pt x="27" y="40"/>
                    <a:pt x="29" y="41"/>
                    <a:pt x="32" y="42"/>
                  </a:cubicBezTo>
                  <a:cubicBezTo>
                    <a:pt x="35" y="44"/>
                    <a:pt x="38" y="47"/>
                    <a:pt x="39" y="50"/>
                  </a:cubicBezTo>
                  <a:cubicBezTo>
                    <a:pt x="39" y="51"/>
                    <a:pt x="39" y="51"/>
                    <a:pt x="39" y="51"/>
                  </a:cubicBezTo>
                  <a:moveTo>
                    <a:pt x="23" y="39"/>
                  </a:moveTo>
                  <a:cubicBezTo>
                    <a:pt x="23" y="38"/>
                    <a:pt x="23" y="38"/>
                    <a:pt x="23" y="37"/>
                  </a:cubicBezTo>
                  <a:cubicBezTo>
                    <a:pt x="35" y="40"/>
                    <a:pt x="40" y="48"/>
                    <a:pt x="41" y="49"/>
                  </a:cubicBezTo>
                  <a:cubicBezTo>
                    <a:pt x="40" y="50"/>
                    <a:pt x="40" y="50"/>
                    <a:pt x="40" y="50"/>
                  </a:cubicBezTo>
                  <a:cubicBezTo>
                    <a:pt x="38" y="46"/>
                    <a:pt x="36" y="43"/>
                    <a:pt x="32" y="42"/>
                  </a:cubicBezTo>
                  <a:cubicBezTo>
                    <a:pt x="30" y="40"/>
                    <a:pt x="27" y="39"/>
                    <a:pt x="24" y="39"/>
                  </a:cubicBezTo>
                  <a:cubicBezTo>
                    <a:pt x="23" y="39"/>
                    <a:pt x="23" y="39"/>
                    <a:pt x="23" y="39"/>
                  </a:cubicBezTo>
                  <a:cubicBezTo>
                    <a:pt x="23" y="39"/>
                    <a:pt x="23" y="39"/>
                    <a:pt x="23" y="39"/>
                  </a:cubicBezTo>
                  <a:moveTo>
                    <a:pt x="43" y="44"/>
                  </a:moveTo>
                  <a:cubicBezTo>
                    <a:pt x="43" y="44"/>
                    <a:pt x="43" y="44"/>
                    <a:pt x="43" y="44"/>
                  </a:cubicBezTo>
                  <a:cubicBezTo>
                    <a:pt x="48" y="39"/>
                    <a:pt x="51" y="34"/>
                    <a:pt x="54" y="30"/>
                  </a:cubicBezTo>
                  <a:cubicBezTo>
                    <a:pt x="54" y="31"/>
                    <a:pt x="54" y="31"/>
                    <a:pt x="54" y="31"/>
                  </a:cubicBezTo>
                  <a:cubicBezTo>
                    <a:pt x="42" y="49"/>
                    <a:pt x="42" y="49"/>
                    <a:pt x="42" y="49"/>
                  </a:cubicBezTo>
                  <a:cubicBezTo>
                    <a:pt x="41" y="46"/>
                    <a:pt x="36" y="39"/>
                    <a:pt x="24" y="37"/>
                  </a:cubicBezTo>
                  <a:cubicBezTo>
                    <a:pt x="25" y="37"/>
                    <a:pt x="25" y="37"/>
                    <a:pt x="26" y="37"/>
                  </a:cubicBezTo>
                  <a:cubicBezTo>
                    <a:pt x="30" y="37"/>
                    <a:pt x="38" y="38"/>
                    <a:pt x="43" y="44"/>
                  </a:cubicBezTo>
                  <a:cubicBezTo>
                    <a:pt x="43" y="44"/>
                    <a:pt x="43" y="44"/>
                    <a:pt x="43" y="44"/>
                  </a:cubicBezTo>
                  <a:moveTo>
                    <a:pt x="44" y="39"/>
                  </a:moveTo>
                  <a:cubicBezTo>
                    <a:pt x="45" y="39"/>
                    <a:pt x="45" y="39"/>
                    <a:pt x="45" y="39"/>
                  </a:cubicBezTo>
                  <a:cubicBezTo>
                    <a:pt x="45" y="39"/>
                    <a:pt x="45" y="39"/>
                    <a:pt x="45" y="39"/>
                  </a:cubicBezTo>
                  <a:cubicBezTo>
                    <a:pt x="45" y="39"/>
                    <a:pt x="45" y="39"/>
                    <a:pt x="45" y="39"/>
                  </a:cubicBezTo>
                  <a:cubicBezTo>
                    <a:pt x="48" y="34"/>
                    <a:pt x="50" y="31"/>
                    <a:pt x="53" y="27"/>
                  </a:cubicBezTo>
                  <a:cubicBezTo>
                    <a:pt x="54" y="28"/>
                    <a:pt x="54" y="28"/>
                    <a:pt x="54" y="28"/>
                  </a:cubicBezTo>
                  <a:cubicBezTo>
                    <a:pt x="51" y="33"/>
                    <a:pt x="48" y="37"/>
                    <a:pt x="43" y="43"/>
                  </a:cubicBezTo>
                  <a:cubicBezTo>
                    <a:pt x="38" y="37"/>
                    <a:pt x="30" y="35"/>
                    <a:pt x="26" y="35"/>
                  </a:cubicBezTo>
                  <a:cubicBezTo>
                    <a:pt x="25" y="35"/>
                    <a:pt x="25" y="35"/>
                    <a:pt x="25" y="35"/>
                  </a:cubicBezTo>
                  <a:cubicBezTo>
                    <a:pt x="27" y="35"/>
                    <a:pt x="30" y="34"/>
                    <a:pt x="33" y="34"/>
                  </a:cubicBezTo>
                  <a:cubicBezTo>
                    <a:pt x="36" y="34"/>
                    <a:pt x="40" y="35"/>
                    <a:pt x="44" y="39"/>
                  </a:cubicBezTo>
                  <a:cubicBezTo>
                    <a:pt x="44" y="39"/>
                    <a:pt x="44" y="39"/>
                    <a:pt x="44" y="39"/>
                  </a:cubicBezTo>
                  <a:cubicBezTo>
                    <a:pt x="44" y="39"/>
                    <a:pt x="44" y="39"/>
                    <a:pt x="44" y="39"/>
                  </a:cubicBezTo>
                  <a:cubicBezTo>
                    <a:pt x="44" y="39"/>
                    <a:pt x="44" y="39"/>
                    <a:pt x="44" y="39"/>
                  </a:cubicBezTo>
                  <a:moveTo>
                    <a:pt x="17" y="36"/>
                  </a:moveTo>
                  <a:cubicBezTo>
                    <a:pt x="14" y="31"/>
                    <a:pt x="10" y="28"/>
                    <a:pt x="1" y="27"/>
                  </a:cubicBezTo>
                  <a:cubicBezTo>
                    <a:pt x="1" y="27"/>
                    <a:pt x="2" y="27"/>
                    <a:pt x="2" y="26"/>
                  </a:cubicBezTo>
                  <a:cubicBezTo>
                    <a:pt x="3" y="26"/>
                    <a:pt x="6" y="27"/>
                    <a:pt x="9" y="28"/>
                  </a:cubicBezTo>
                  <a:cubicBezTo>
                    <a:pt x="13" y="30"/>
                    <a:pt x="16" y="33"/>
                    <a:pt x="18" y="36"/>
                  </a:cubicBezTo>
                  <a:cubicBezTo>
                    <a:pt x="17" y="36"/>
                    <a:pt x="17" y="36"/>
                    <a:pt x="17" y="36"/>
                  </a:cubicBezTo>
                  <a:moveTo>
                    <a:pt x="18" y="36"/>
                  </a:moveTo>
                  <a:cubicBezTo>
                    <a:pt x="18" y="36"/>
                    <a:pt x="18" y="36"/>
                    <a:pt x="18" y="36"/>
                  </a:cubicBezTo>
                  <a:cubicBezTo>
                    <a:pt x="16" y="32"/>
                    <a:pt x="13" y="30"/>
                    <a:pt x="9" y="27"/>
                  </a:cubicBezTo>
                  <a:cubicBezTo>
                    <a:pt x="7" y="26"/>
                    <a:pt x="3" y="26"/>
                    <a:pt x="2" y="25"/>
                  </a:cubicBezTo>
                  <a:cubicBezTo>
                    <a:pt x="2" y="25"/>
                    <a:pt x="2" y="25"/>
                    <a:pt x="2" y="25"/>
                  </a:cubicBezTo>
                  <a:cubicBezTo>
                    <a:pt x="4" y="25"/>
                    <a:pt x="15" y="26"/>
                    <a:pt x="20" y="36"/>
                  </a:cubicBezTo>
                  <a:cubicBezTo>
                    <a:pt x="20" y="36"/>
                    <a:pt x="19" y="36"/>
                    <a:pt x="19" y="36"/>
                  </a:cubicBezTo>
                  <a:cubicBezTo>
                    <a:pt x="19" y="36"/>
                    <a:pt x="19" y="36"/>
                    <a:pt x="18" y="36"/>
                  </a:cubicBezTo>
                  <a:moveTo>
                    <a:pt x="23" y="35"/>
                  </a:moveTo>
                  <a:cubicBezTo>
                    <a:pt x="34" y="17"/>
                    <a:pt x="34" y="17"/>
                    <a:pt x="34" y="17"/>
                  </a:cubicBezTo>
                  <a:cubicBezTo>
                    <a:pt x="36" y="16"/>
                    <a:pt x="39" y="16"/>
                    <a:pt x="42" y="16"/>
                  </a:cubicBezTo>
                  <a:cubicBezTo>
                    <a:pt x="47" y="16"/>
                    <a:pt x="51" y="17"/>
                    <a:pt x="55" y="21"/>
                  </a:cubicBezTo>
                  <a:cubicBezTo>
                    <a:pt x="54" y="23"/>
                    <a:pt x="53" y="24"/>
                    <a:pt x="52" y="26"/>
                  </a:cubicBezTo>
                  <a:cubicBezTo>
                    <a:pt x="52" y="26"/>
                    <a:pt x="52" y="26"/>
                    <a:pt x="52" y="26"/>
                  </a:cubicBezTo>
                  <a:cubicBezTo>
                    <a:pt x="52" y="26"/>
                    <a:pt x="52" y="26"/>
                    <a:pt x="52" y="26"/>
                  </a:cubicBezTo>
                  <a:cubicBezTo>
                    <a:pt x="50" y="30"/>
                    <a:pt x="47" y="33"/>
                    <a:pt x="44" y="38"/>
                  </a:cubicBezTo>
                  <a:cubicBezTo>
                    <a:pt x="41" y="34"/>
                    <a:pt x="36" y="33"/>
                    <a:pt x="33" y="33"/>
                  </a:cubicBezTo>
                  <a:cubicBezTo>
                    <a:pt x="29" y="33"/>
                    <a:pt x="25" y="34"/>
                    <a:pt x="23" y="35"/>
                  </a:cubicBezTo>
                  <a:cubicBezTo>
                    <a:pt x="23" y="35"/>
                    <a:pt x="23" y="35"/>
                    <a:pt x="23" y="35"/>
                  </a:cubicBezTo>
                  <a:moveTo>
                    <a:pt x="19" y="32"/>
                  </a:moveTo>
                  <a:cubicBezTo>
                    <a:pt x="13" y="25"/>
                    <a:pt x="5" y="24"/>
                    <a:pt x="2" y="23"/>
                  </a:cubicBezTo>
                  <a:cubicBezTo>
                    <a:pt x="11" y="8"/>
                    <a:pt x="11" y="8"/>
                    <a:pt x="11" y="8"/>
                  </a:cubicBezTo>
                  <a:cubicBezTo>
                    <a:pt x="12" y="8"/>
                    <a:pt x="12" y="8"/>
                    <a:pt x="12" y="8"/>
                  </a:cubicBezTo>
                  <a:cubicBezTo>
                    <a:pt x="11" y="9"/>
                    <a:pt x="11" y="10"/>
                    <a:pt x="10" y="11"/>
                  </a:cubicBezTo>
                  <a:cubicBezTo>
                    <a:pt x="9" y="14"/>
                    <a:pt x="7" y="16"/>
                    <a:pt x="5" y="20"/>
                  </a:cubicBezTo>
                  <a:cubicBezTo>
                    <a:pt x="4" y="21"/>
                    <a:pt x="4" y="21"/>
                    <a:pt x="4" y="21"/>
                  </a:cubicBezTo>
                  <a:cubicBezTo>
                    <a:pt x="5" y="21"/>
                    <a:pt x="5" y="21"/>
                    <a:pt x="5" y="21"/>
                  </a:cubicBezTo>
                  <a:cubicBezTo>
                    <a:pt x="13" y="24"/>
                    <a:pt x="16" y="28"/>
                    <a:pt x="19" y="32"/>
                  </a:cubicBezTo>
                  <a:moveTo>
                    <a:pt x="21" y="34"/>
                  </a:moveTo>
                  <a:cubicBezTo>
                    <a:pt x="19" y="29"/>
                    <a:pt x="16" y="24"/>
                    <a:pt x="6" y="20"/>
                  </a:cubicBezTo>
                  <a:cubicBezTo>
                    <a:pt x="8" y="17"/>
                    <a:pt x="10" y="14"/>
                    <a:pt x="11" y="12"/>
                  </a:cubicBezTo>
                  <a:cubicBezTo>
                    <a:pt x="12" y="9"/>
                    <a:pt x="13" y="8"/>
                    <a:pt x="15" y="5"/>
                  </a:cubicBezTo>
                  <a:cubicBezTo>
                    <a:pt x="15" y="5"/>
                    <a:pt x="15" y="5"/>
                    <a:pt x="15" y="5"/>
                  </a:cubicBezTo>
                  <a:cubicBezTo>
                    <a:pt x="16" y="6"/>
                    <a:pt x="16" y="6"/>
                    <a:pt x="16" y="6"/>
                  </a:cubicBezTo>
                  <a:cubicBezTo>
                    <a:pt x="15" y="7"/>
                    <a:pt x="14" y="9"/>
                    <a:pt x="14" y="10"/>
                  </a:cubicBezTo>
                  <a:cubicBezTo>
                    <a:pt x="12" y="12"/>
                    <a:pt x="11" y="14"/>
                    <a:pt x="9" y="17"/>
                  </a:cubicBezTo>
                  <a:cubicBezTo>
                    <a:pt x="9" y="18"/>
                    <a:pt x="9" y="18"/>
                    <a:pt x="9" y="18"/>
                  </a:cubicBezTo>
                  <a:cubicBezTo>
                    <a:pt x="10" y="18"/>
                    <a:pt x="10" y="18"/>
                    <a:pt x="10" y="18"/>
                  </a:cubicBezTo>
                  <a:cubicBezTo>
                    <a:pt x="10" y="18"/>
                    <a:pt x="10" y="18"/>
                    <a:pt x="10" y="18"/>
                  </a:cubicBezTo>
                  <a:cubicBezTo>
                    <a:pt x="20" y="24"/>
                    <a:pt x="21" y="31"/>
                    <a:pt x="21" y="34"/>
                  </a:cubicBezTo>
                  <a:moveTo>
                    <a:pt x="22" y="34"/>
                  </a:moveTo>
                  <a:cubicBezTo>
                    <a:pt x="22" y="31"/>
                    <a:pt x="21" y="24"/>
                    <a:pt x="10" y="17"/>
                  </a:cubicBezTo>
                  <a:cubicBezTo>
                    <a:pt x="12" y="15"/>
                    <a:pt x="13" y="13"/>
                    <a:pt x="14" y="11"/>
                  </a:cubicBezTo>
                  <a:cubicBezTo>
                    <a:pt x="17" y="7"/>
                    <a:pt x="18" y="4"/>
                    <a:pt x="21" y="1"/>
                  </a:cubicBezTo>
                  <a:cubicBezTo>
                    <a:pt x="30" y="3"/>
                    <a:pt x="33" y="12"/>
                    <a:pt x="33" y="16"/>
                  </a:cubicBezTo>
                  <a:cubicBezTo>
                    <a:pt x="22" y="34"/>
                    <a:pt x="22" y="34"/>
                    <a:pt x="22" y="34"/>
                  </a:cubicBezTo>
                  <a:moveTo>
                    <a:pt x="21" y="0"/>
                  </a:moveTo>
                  <a:cubicBezTo>
                    <a:pt x="20" y="0"/>
                    <a:pt x="20" y="0"/>
                    <a:pt x="20" y="0"/>
                  </a:cubicBezTo>
                  <a:cubicBezTo>
                    <a:pt x="19" y="2"/>
                    <a:pt x="18" y="3"/>
                    <a:pt x="17" y="5"/>
                  </a:cubicBezTo>
                  <a:cubicBezTo>
                    <a:pt x="16" y="4"/>
                    <a:pt x="16" y="4"/>
                    <a:pt x="16" y="4"/>
                  </a:cubicBezTo>
                  <a:cubicBezTo>
                    <a:pt x="16" y="4"/>
                    <a:pt x="15" y="4"/>
                    <a:pt x="15" y="4"/>
                  </a:cubicBezTo>
                  <a:cubicBezTo>
                    <a:pt x="14" y="4"/>
                    <a:pt x="14" y="4"/>
                    <a:pt x="14" y="4"/>
                  </a:cubicBezTo>
                  <a:cubicBezTo>
                    <a:pt x="14" y="5"/>
                    <a:pt x="13" y="6"/>
                    <a:pt x="12" y="7"/>
                  </a:cubicBezTo>
                  <a:cubicBezTo>
                    <a:pt x="11" y="7"/>
                    <a:pt x="11" y="7"/>
                    <a:pt x="11" y="7"/>
                  </a:cubicBezTo>
                  <a:cubicBezTo>
                    <a:pt x="10" y="7"/>
                    <a:pt x="10" y="7"/>
                    <a:pt x="10" y="7"/>
                  </a:cubicBezTo>
                  <a:cubicBezTo>
                    <a:pt x="1" y="24"/>
                    <a:pt x="1" y="24"/>
                    <a:pt x="1" y="24"/>
                  </a:cubicBezTo>
                  <a:cubicBezTo>
                    <a:pt x="1" y="24"/>
                    <a:pt x="1" y="24"/>
                    <a:pt x="1" y="24"/>
                  </a:cubicBezTo>
                  <a:cubicBezTo>
                    <a:pt x="1" y="24"/>
                    <a:pt x="1" y="24"/>
                    <a:pt x="1" y="24"/>
                  </a:cubicBezTo>
                  <a:cubicBezTo>
                    <a:pt x="1" y="24"/>
                    <a:pt x="1" y="24"/>
                    <a:pt x="1" y="24"/>
                  </a:cubicBezTo>
                  <a:cubicBezTo>
                    <a:pt x="1" y="24"/>
                    <a:pt x="0" y="27"/>
                    <a:pt x="0" y="28"/>
                  </a:cubicBezTo>
                  <a:cubicBezTo>
                    <a:pt x="0" y="28"/>
                    <a:pt x="0" y="28"/>
                    <a:pt x="0" y="28"/>
                  </a:cubicBezTo>
                  <a:cubicBezTo>
                    <a:pt x="1" y="28"/>
                    <a:pt x="1" y="28"/>
                    <a:pt x="1" y="28"/>
                  </a:cubicBezTo>
                  <a:cubicBezTo>
                    <a:pt x="9" y="29"/>
                    <a:pt x="13" y="32"/>
                    <a:pt x="17" y="37"/>
                  </a:cubicBezTo>
                  <a:cubicBezTo>
                    <a:pt x="17" y="37"/>
                    <a:pt x="17" y="37"/>
                    <a:pt x="17" y="37"/>
                  </a:cubicBezTo>
                  <a:cubicBezTo>
                    <a:pt x="17" y="37"/>
                    <a:pt x="17" y="37"/>
                    <a:pt x="17" y="37"/>
                  </a:cubicBezTo>
                  <a:cubicBezTo>
                    <a:pt x="17" y="37"/>
                    <a:pt x="17" y="37"/>
                    <a:pt x="17" y="37"/>
                  </a:cubicBezTo>
                  <a:cubicBezTo>
                    <a:pt x="18" y="37"/>
                    <a:pt x="19" y="37"/>
                    <a:pt x="19" y="37"/>
                  </a:cubicBezTo>
                  <a:cubicBezTo>
                    <a:pt x="20" y="37"/>
                    <a:pt x="20" y="37"/>
                    <a:pt x="21" y="37"/>
                  </a:cubicBezTo>
                  <a:cubicBezTo>
                    <a:pt x="22" y="38"/>
                    <a:pt x="23" y="39"/>
                    <a:pt x="23" y="41"/>
                  </a:cubicBezTo>
                  <a:cubicBezTo>
                    <a:pt x="23" y="41"/>
                    <a:pt x="23" y="41"/>
                    <a:pt x="23" y="41"/>
                  </a:cubicBezTo>
                  <a:cubicBezTo>
                    <a:pt x="22" y="41"/>
                    <a:pt x="22" y="41"/>
                    <a:pt x="22" y="41"/>
                  </a:cubicBezTo>
                  <a:cubicBezTo>
                    <a:pt x="23" y="41"/>
                    <a:pt x="23" y="41"/>
                    <a:pt x="23" y="41"/>
                  </a:cubicBezTo>
                  <a:cubicBezTo>
                    <a:pt x="23" y="42"/>
                    <a:pt x="32" y="43"/>
                    <a:pt x="38" y="51"/>
                  </a:cubicBezTo>
                  <a:cubicBezTo>
                    <a:pt x="38" y="51"/>
                    <a:pt x="38" y="51"/>
                    <a:pt x="38" y="51"/>
                  </a:cubicBezTo>
                  <a:cubicBezTo>
                    <a:pt x="38" y="52"/>
                    <a:pt x="38" y="52"/>
                    <a:pt x="38" y="52"/>
                  </a:cubicBezTo>
                  <a:cubicBezTo>
                    <a:pt x="39" y="52"/>
                    <a:pt x="39" y="52"/>
                    <a:pt x="39" y="52"/>
                  </a:cubicBezTo>
                  <a:cubicBezTo>
                    <a:pt x="39" y="52"/>
                    <a:pt x="39" y="52"/>
                    <a:pt x="39" y="52"/>
                  </a:cubicBezTo>
                  <a:cubicBezTo>
                    <a:pt x="42" y="50"/>
                    <a:pt x="42" y="50"/>
                    <a:pt x="42" y="50"/>
                  </a:cubicBezTo>
                  <a:cubicBezTo>
                    <a:pt x="42" y="50"/>
                    <a:pt x="42" y="50"/>
                    <a:pt x="42" y="50"/>
                  </a:cubicBezTo>
                  <a:cubicBezTo>
                    <a:pt x="42" y="50"/>
                    <a:pt x="42" y="50"/>
                    <a:pt x="42" y="50"/>
                  </a:cubicBezTo>
                  <a:cubicBezTo>
                    <a:pt x="55" y="31"/>
                    <a:pt x="55" y="31"/>
                    <a:pt x="55" y="31"/>
                  </a:cubicBezTo>
                  <a:cubicBezTo>
                    <a:pt x="55" y="31"/>
                    <a:pt x="55" y="31"/>
                    <a:pt x="55" y="31"/>
                  </a:cubicBezTo>
                  <a:cubicBezTo>
                    <a:pt x="54" y="29"/>
                    <a:pt x="54" y="29"/>
                    <a:pt x="54" y="29"/>
                  </a:cubicBezTo>
                  <a:cubicBezTo>
                    <a:pt x="54" y="29"/>
                    <a:pt x="54" y="29"/>
                    <a:pt x="54" y="29"/>
                  </a:cubicBezTo>
                  <a:cubicBezTo>
                    <a:pt x="54" y="29"/>
                    <a:pt x="55" y="28"/>
                    <a:pt x="55" y="28"/>
                  </a:cubicBezTo>
                  <a:cubicBezTo>
                    <a:pt x="55" y="27"/>
                    <a:pt x="55" y="27"/>
                    <a:pt x="55" y="27"/>
                  </a:cubicBezTo>
                  <a:cubicBezTo>
                    <a:pt x="53" y="26"/>
                    <a:pt x="53" y="26"/>
                    <a:pt x="53" y="26"/>
                  </a:cubicBezTo>
                  <a:cubicBezTo>
                    <a:pt x="54" y="24"/>
                    <a:pt x="55" y="23"/>
                    <a:pt x="56" y="21"/>
                  </a:cubicBezTo>
                  <a:cubicBezTo>
                    <a:pt x="56" y="20"/>
                    <a:pt x="56" y="20"/>
                    <a:pt x="56" y="20"/>
                  </a:cubicBezTo>
                  <a:cubicBezTo>
                    <a:pt x="56" y="20"/>
                    <a:pt x="56" y="20"/>
                    <a:pt x="56" y="20"/>
                  </a:cubicBezTo>
                  <a:cubicBezTo>
                    <a:pt x="52" y="16"/>
                    <a:pt x="47" y="15"/>
                    <a:pt x="42" y="15"/>
                  </a:cubicBezTo>
                  <a:cubicBezTo>
                    <a:pt x="39" y="15"/>
                    <a:pt x="37" y="15"/>
                    <a:pt x="35" y="16"/>
                  </a:cubicBezTo>
                  <a:cubicBezTo>
                    <a:pt x="34" y="11"/>
                    <a:pt x="31" y="2"/>
                    <a:pt x="21" y="0"/>
                  </a:cubicBezTo>
                  <a:cubicBezTo>
                    <a:pt x="21" y="0"/>
                    <a:pt x="21" y="0"/>
                    <a:pt x="2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3" name="Freeform 39"/>
            <p:cNvSpPr>
              <a:spLocks/>
            </p:cNvSpPr>
            <p:nvPr/>
          </p:nvSpPr>
          <p:spPr bwMode="auto">
            <a:xfrm>
              <a:off x="4041" y="2284"/>
              <a:ext cx="21" cy="26"/>
            </a:xfrm>
            <a:custGeom>
              <a:avLst/>
              <a:gdLst>
                <a:gd name="T0" fmla="*/ 1 w 9"/>
                <a:gd name="T1" fmla="*/ 0 h 11"/>
                <a:gd name="T2" fmla="*/ 0 w 9"/>
                <a:gd name="T3" fmla="*/ 0 h 11"/>
                <a:gd name="T4" fmla="*/ 0 w 9"/>
                <a:gd name="T5" fmla="*/ 1 h 11"/>
                <a:gd name="T6" fmla="*/ 8 w 9"/>
                <a:gd name="T7" fmla="*/ 11 h 11"/>
                <a:gd name="T8" fmla="*/ 8 w 9"/>
                <a:gd name="T9" fmla="*/ 11 h 11"/>
                <a:gd name="T10" fmla="*/ 8 w 9"/>
                <a:gd name="T11" fmla="*/ 11 h 11"/>
                <a:gd name="T12" fmla="*/ 9 w 9"/>
                <a:gd name="T13" fmla="*/ 11 h 11"/>
                <a:gd name="T14" fmla="*/ 1 w 9"/>
                <a:gd name="T15" fmla="*/ 0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1">
                  <a:moveTo>
                    <a:pt x="1" y="0"/>
                  </a:moveTo>
                  <a:cubicBezTo>
                    <a:pt x="0" y="0"/>
                    <a:pt x="0" y="0"/>
                    <a:pt x="0" y="0"/>
                  </a:cubicBezTo>
                  <a:cubicBezTo>
                    <a:pt x="0" y="1"/>
                    <a:pt x="0" y="1"/>
                    <a:pt x="0" y="1"/>
                  </a:cubicBezTo>
                  <a:cubicBezTo>
                    <a:pt x="4" y="3"/>
                    <a:pt x="7" y="7"/>
                    <a:pt x="8" y="11"/>
                  </a:cubicBezTo>
                  <a:cubicBezTo>
                    <a:pt x="8" y="11"/>
                    <a:pt x="8" y="11"/>
                    <a:pt x="8" y="11"/>
                  </a:cubicBezTo>
                  <a:cubicBezTo>
                    <a:pt x="8" y="11"/>
                    <a:pt x="8" y="11"/>
                    <a:pt x="8" y="11"/>
                  </a:cubicBezTo>
                  <a:cubicBezTo>
                    <a:pt x="9" y="11"/>
                    <a:pt x="9" y="11"/>
                    <a:pt x="9" y="11"/>
                  </a:cubicBezTo>
                  <a:cubicBezTo>
                    <a:pt x="8" y="6"/>
                    <a:pt x="5" y="3"/>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4" name="Freeform 40"/>
            <p:cNvSpPr>
              <a:spLocks/>
            </p:cNvSpPr>
            <p:nvPr/>
          </p:nvSpPr>
          <p:spPr bwMode="auto">
            <a:xfrm>
              <a:off x="4036" y="2293"/>
              <a:ext cx="19" cy="24"/>
            </a:xfrm>
            <a:custGeom>
              <a:avLst/>
              <a:gdLst>
                <a:gd name="T0" fmla="*/ 1 w 8"/>
                <a:gd name="T1" fmla="*/ 0 h 10"/>
                <a:gd name="T2" fmla="*/ 0 w 8"/>
                <a:gd name="T3" fmla="*/ 0 h 10"/>
                <a:gd name="T4" fmla="*/ 0 w 8"/>
                <a:gd name="T5" fmla="*/ 1 h 10"/>
                <a:gd name="T6" fmla="*/ 7 w 8"/>
                <a:gd name="T7" fmla="*/ 10 h 10"/>
                <a:gd name="T8" fmla="*/ 8 w 8"/>
                <a:gd name="T9" fmla="*/ 10 h 10"/>
                <a:gd name="T10" fmla="*/ 8 w 8"/>
                <a:gd name="T11" fmla="*/ 10 h 10"/>
                <a:gd name="T12" fmla="*/ 8 w 8"/>
                <a:gd name="T13" fmla="*/ 10 h 10"/>
                <a:gd name="T14" fmla="*/ 1 w 8"/>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0">
                  <a:moveTo>
                    <a:pt x="1" y="0"/>
                  </a:moveTo>
                  <a:cubicBezTo>
                    <a:pt x="0" y="0"/>
                    <a:pt x="0" y="0"/>
                    <a:pt x="0" y="0"/>
                  </a:cubicBezTo>
                  <a:cubicBezTo>
                    <a:pt x="0" y="1"/>
                    <a:pt x="0" y="1"/>
                    <a:pt x="0" y="1"/>
                  </a:cubicBezTo>
                  <a:cubicBezTo>
                    <a:pt x="4" y="3"/>
                    <a:pt x="6" y="6"/>
                    <a:pt x="7" y="10"/>
                  </a:cubicBezTo>
                  <a:cubicBezTo>
                    <a:pt x="8" y="10"/>
                    <a:pt x="8" y="10"/>
                    <a:pt x="8" y="10"/>
                  </a:cubicBezTo>
                  <a:cubicBezTo>
                    <a:pt x="8" y="10"/>
                    <a:pt x="8" y="10"/>
                    <a:pt x="8" y="10"/>
                  </a:cubicBezTo>
                  <a:cubicBezTo>
                    <a:pt x="8" y="10"/>
                    <a:pt x="8" y="10"/>
                    <a:pt x="8" y="10"/>
                  </a:cubicBezTo>
                  <a:cubicBezTo>
                    <a:pt x="7" y="6"/>
                    <a:pt x="5" y="2"/>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5" name="Freeform 41"/>
            <p:cNvSpPr>
              <a:spLocks/>
            </p:cNvSpPr>
            <p:nvPr/>
          </p:nvSpPr>
          <p:spPr bwMode="auto">
            <a:xfrm>
              <a:off x="4032" y="2301"/>
              <a:ext cx="19" cy="26"/>
            </a:xfrm>
            <a:custGeom>
              <a:avLst/>
              <a:gdLst>
                <a:gd name="T0" fmla="*/ 1 w 8"/>
                <a:gd name="T1" fmla="*/ 0 h 11"/>
                <a:gd name="T2" fmla="*/ 0 w 8"/>
                <a:gd name="T3" fmla="*/ 0 h 11"/>
                <a:gd name="T4" fmla="*/ 0 w 8"/>
                <a:gd name="T5" fmla="*/ 1 h 11"/>
                <a:gd name="T6" fmla="*/ 7 w 8"/>
                <a:gd name="T7" fmla="*/ 10 h 11"/>
                <a:gd name="T8" fmla="*/ 8 w 8"/>
                <a:gd name="T9" fmla="*/ 11 h 11"/>
                <a:gd name="T10" fmla="*/ 8 w 8"/>
                <a:gd name="T11" fmla="*/ 11 h 11"/>
                <a:gd name="T12" fmla="*/ 8 w 8"/>
                <a:gd name="T13" fmla="*/ 10 h 11"/>
                <a:gd name="T14" fmla="*/ 1 w 8"/>
                <a:gd name="T15" fmla="*/ 0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1">
                  <a:moveTo>
                    <a:pt x="1" y="0"/>
                  </a:moveTo>
                  <a:cubicBezTo>
                    <a:pt x="0" y="0"/>
                    <a:pt x="0" y="0"/>
                    <a:pt x="0" y="0"/>
                  </a:cubicBezTo>
                  <a:cubicBezTo>
                    <a:pt x="0" y="1"/>
                    <a:pt x="0" y="1"/>
                    <a:pt x="0" y="1"/>
                  </a:cubicBezTo>
                  <a:cubicBezTo>
                    <a:pt x="4" y="3"/>
                    <a:pt x="6" y="6"/>
                    <a:pt x="7" y="10"/>
                  </a:cubicBezTo>
                  <a:cubicBezTo>
                    <a:pt x="8" y="11"/>
                    <a:pt x="8" y="11"/>
                    <a:pt x="8" y="11"/>
                  </a:cubicBezTo>
                  <a:cubicBezTo>
                    <a:pt x="8" y="11"/>
                    <a:pt x="8" y="11"/>
                    <a:pt x="8" y="11"/>
                  </a:cubicBezTo>
                  <a:cubicBezTo>
                    <a:pt x="8" y="10"/>
                    <a:pt x="8" y="10"/>
                    <a:pt x="8" y="10"/>
                  </a:cubicBezTo>
                  <a:cubicBezTo>
                    <a:pt x="7" y="6"/>
                    <a:pt x="5" y="3"/>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6" name="Freeform 42"/>
            <p:cNvSpPr>
              <a:spLocks/>
            </p:cNvSpPr>
            <p:nvPr/>
          </p:nvSpPr>
          <p:spPr bwMode="auto">
            <a:xfrm>
              <a:off x="4034" y="2315"/>
              <a:ext cx="12" cy="19"/>
            </a:xfrm>
            <a:custGeom>
              <a:avLst/>
              <a:gdLst>
                <a:gd name="T0" fmla="*/ 0 w 5"/>
                <a:gd name="T1" fmla="*/ 0 h 8"/>
                <a:gd name="T2" fmla="*/ 0 w 5"/>
                <a:gd name="T3" fmla="*/ 0 h 8"/>
                <a:gd name="T4" fmla="*/ 0 w 5"/>
                <a:gd name="T5" fmla="*/ 1 h 8"/>
                <a:gd name="T6" fmla="*/ 4 w 5"/>
                <a:gd name="T7" fmla="*/ 7 h 8"/>
                <a:gd name="T8" fmla="*/ 4 w 5"/>
                <a:gd name="T9" fmla="*/ 8 h 8"/>
                <a:gd name="T10" fmla="*/ 4 w 5"/>
                <a:gd name="T11" fmla="*/ 8 h 8"/>
                <a:gd name="T12" fmla="*/ 5 w 5"/>
                <a:gd name="T13" fmla="*/ 7 h 8"/>
                <a:gd name="T14" fmla="*/ 0 w 5"/>
                <a:gd name="T15" fmla="*/ 0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0" y="0"/>
                  </a:moveTo>
                  <a:cubicBezTo>
                    <a:pt x="0" y="0"/>
                    <a:pt x="0" y="0"/>
                    <a:pt x="0" y="0"/>
                  </a:cubicBezTo>
                  <a:cubicBezTo>
                    <a:pt x="0" y="1"/>
                    <a:pt x="0" y="1"/>
                    <a:pt x="0" y="1"/>
                  </a:cubicBezTo>
                  <a:cubicBezTo>
                    <a:pt x="2" y="3"/>
                    <a:pt x="3" y="4"/>
                    <a:pt x="4" y="7"/>
                  </a:cubicBezTo>
                  <a:cubicBezTo>
                    <a:pt x="4" y="8"/>
                    <a:pt x="4" y="8"/>
                    <a:pt x="4" y="8"/>
                  </a:cubicBezTo>
                  <a:cubicBezTo>
                    <a:pt x="4" y="8"/>
                    <a:pt x="4" y="8"/>
                    <a:pt x="4" y="8"/>
                  </a:cubicBezTo>
                  <a:cubicBezTo>
                    <a:pt x="5" y="7"/>
                    <a:pt x="5" y="7"/>
                    <a:pt x="5" y="7"/>
                  </a:cubicBezTo>
                  <a:cubicBezTo>
                    <a:pt x="4" y="4"/>
                    <a:pt x="3" y="2"/>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7" name="Freeform 43"/>
            <p:cNvSpPr>
              <a:spLocks/>
            </p:cNvSpPr>
            <p:nvPr/>
          </p:nvSpPr>
          <p:spPr bwMode="auto">
            <a:xfrm>
              <a:off x="4074" y="2312"/>
              <a:ext cx="31" cy="10"/>
            </a:xfrm>
            <a:custGeom>
              <a:avLst/>
              <a:gdLst>
                <a:gd name="T0" fmla="*/ 4 w 13"/>
                <a:gd name="T1" fmla="*/ 0 h 4"/>
                <a:gd name="T2" fmla="*/ 0 w 13"/>
                <a:gd name="T3" fmla="*/ 1 h 4"/>
                <a:gd name="T4" fmla="*/ 0 w 13"/>
                <a:gd name="T5" fmla="*/ 1 h 4"/>
                <a:gd name="T6" fmla="*/ 0 w 13"/>
                <a:gd name="T7" fmla="*/ 2 h 4"/>
                <a:gd name="T8" fmla="*/ 4 w 13"/>
                <a:gd name="T9" fmla="*/ 1 h 4"/>
                <a:gd name="T10" fmla="*/ 12 w 13"/>
                <a:gd name="T11" fmla="*/ 4 h 4"/>
                <a:gd name="T12" fmla="*/ 13 w 13"/>
                <a:gd name="T13" fmla="*/ 4 h 4"/>
                <a:gd name="T14" fmla="*/ 13 w 13"/>
                <a:gd name="T15" fmla="*/ 4 h 4"/>
                <a:gd name="T16" fmla="*/ 13 w 13"/>
                <a:gd name="T17" fmla="*/ 3 h 4"/>
                <a:gd name="T18" fmla="*/ 4 w 13"/>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4">
                  <a:moveTo>
                    <a:pt x="4" y="0"/>
                  </a:moveTo>
                  <a:cubicBezTo>
                    <a:pt x="3" y="0"/>
                    <a:pt x="1" y="0"/>
                    <a:pt x="0" y="1"/>
                  </a:cubicBezTo>
                  <a:cubicBezTo>
                    <a:pt x="0" y="1"/>
                    <a:pt x="0" y="1"/>
                    <a:pt x="0" y="1"/>
                  </a:cubicBezTo>
                  <a:cubicBezTo>
                    <a:pt x="0" y="2"/>
                    <a:pt x="0" y="2"/>
                    <a:pt x="0" y="2"/>
                  </a:cubicBezTo>
                  <a:cubicBezTo>
                    <a:pt x="2" y="2"/>
                    <a:pt x="3" y="1"/>
                    <a:pt x="4" y="1"/>
                  </a:cubicBezTo>
                  <a:cubicBezTo>
                    <a:pt x="7" y="1"/>
                    <a:pt x="10" y="2"/>
                    <a:pt x="12" y="4"/>
                  </a:cubicBezTo>
                  <a:cubicBezTo>
                    <a:pt x="13" y="4"/>
                    <a:pt x="13" y="4"/>
                    <a:pt x="13" y="4"/>
                  </a:cubicBezTo>
                  <a:cubicBezTo>
                    <a:pt x="13" y="4"/>
                    <a:pt x="13" y="4"/>
                    <a:pt x="13" y="4"/>
                  </a:cubicBezTo>
                  <a:cubicBezTo>
                    <a:pt x="13" y="3"/>
                    <a:pt x="13" y="3"/>
                    <a:pt x="13" y="3"/>
                  </a:cubicBezTo>
                  <a:cubicBezTo>
                    <a:pt x="10" y="1"/>
                    <a:pt x="7" y="0"/>
                    <a:pt x="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8" name="Freeform 44"/>
            <p:cNvSpPr>
              <a:spLocks/>
            </p:cNvSpPr>
            <p:nvPr/>
          </p:nvSpPr>
          <p:spPr bwMode="auto">
            <a:xfrm>
              <a:off x="4070" y="2322"/>
              <a:ext cx="31" cy="7"/>
            </a:xfrm>
            <a:custGeom>
              <a:avLst/>
              <a:gdLst>
                <a:gd name="T0" fmla="*/ 4 w 13"/>
                <a:gd name="T1" fmla="*/ 0 h 3"/>
                <a:gd name="T2" fmla="*/ 1 w 13"/>
                <a:gd name="T3" fmla="*/ 0 h 3"/>
                <a:gd name="T4" fmla="*/ 0 w 13"/>
                <a:gd name="T5" fmla="*/ 1 h 3"/>
                <a:gd name="T6" fmla="*/ 1 w 13"/>
                <a:gd name="T7" fmla="*/ 1 h 3"/>
                <a:gd name="T8" fmla="*/ 4 w 13"/>
                <a:gd name="T9" fmla="*/ 1 h 3"/>
                <a:gd name="T10" fmla="*/ 12 w 13"/>
                <a:gd name="T11" fmla="*/ 3 h 3"/>
                <a:gd name="T12" fmla="*/ 13 w 13"/>
                <a:gd name="T13" fmla="*/ 3 h 3"/>
                <a:gd name="T14" fmla="*/ 13 w 13"/>
                <a:gd name="T15" fmla="*/ 3 h 3"/>
                <a:gd name="T16" fmla="*/ 13 w 13"/>
                <a:gd name="T17" fmla="*/ 2 h 3"/>
                <a:gd name="T18" fmla="*/ 4 w 13"/>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3">
                  <a:moveTo>
                    <a:pt x="4" y="0"/>
                  </a:moveTo>
                  <a:cubicBezTo>
                    <a:pt x="3" y="0"/>
                    <a:pt x="2" y="0"/>
                    <a:pt x="1" y="0"/>
                  </a:cubicBezTo>
                  <a:cubicBezTo>
                    <a:pt x="0" y="1"/>
                    <a:pt x="0" y="1"/>
                    <a:pt x="0" y="1"/>
                  </a:cubicBezTo>
                  <a:cubicBezTo>
                    <a:pt x="1" y="1"/>
                    <a:pt x="1" y="1"/>
                    <a:pt x="1" y="1"/>
                  </a:cubicBezTo>
                  <a:cubicBezTo>
                    <a:pt x="2" y="1"/>
                    <a:pt x="3" y="1"/>
                    <a:pt x="4" y="1"/>
                  </a:cubicBezTo>
                  <a:cubicBezTo>
                    <a:pt x="7" y="1"/>
                    <a:pt x="10" y="2"/>
                    <a:pt x="12" y="3"/>
                  </a:cubicBezTo>
                  <a:cubicBezTo>
                    <a:pt x="13" y="3"/>
                    <a:pt x="13" y="3"/>
                    <a:pt x="13" y="3"/>
                  </a:cubicBezTo>
                  <a:cubicBezTo>
                    <a:pt x="13" y="3"/>
                    <a:pt x="13" y="3"/>
                    <a:pt x="13" y="3"/>
                  </a:cubicBezTo>
                  <a:cubicBezTo>
                    <a:pt x="13" y="2"/>
                    <a:pt x="13" y="2"/>
                    <a:pt x="13" y="2"/>
                  </a:cubicBezTo>
                  <a:cubicBezTo>
                    <a:pt x="10" y="1"/>
                    <a:pt x="7" y="0"/>
                    <a:pt x="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9" name="Freeform 45"/>
            <p:cNvSpPr>
              <a:spLocks/>
            </p:cNvSpPr>
            <p:nvPr/>
          </p:nvSpPr>
          <p:spPr bwMode="auto">
            <a:xfrm>
              <a:off x="4065" y="2329"/>
              <a:ext cx="31" cy="10"/>
            </a:xfrm>
            <a:custGeom>
              <a:avLst/>
              <a:gdLst>
                <a:gd name="T0" fmla="*/ 4 w 13"/>
                <a:gd name="T1" fmla="*/ 0 h 4"/>
                <a:gd name="T2" fmla="*/ 1 w 13"/>
                <a:gd name="T3" fmla="*/ 0 h 4"/>
                <a:gd name="T4" fmla="*/ 0 w 13"/>
                <a:gd name="T5" fmla="*/ 1 h 4"/>
                <a:gd name="T6" fmla="*/ 1 w 13"/>
                <a:gd name="T7" fmla="*/ 2 h 4"/>
                <a:gd name="T8" fmla="*/ 4 w 13"/>
                <a:gd name="T9" fmla="*/ 1 h 4"/>
                <a:gd name="T10" fmla="*/ 12 w 13"/>
                <a:gd name="T11" fmla="*/ 4 h 4"/>
                <a:gd name="T12" fmla="*/ 12 w 13"/>
                <a:gd name="T13" fmla="*/ 4 h 4"/>
                <a:gd name="T14" fmla="*/ 13 w 13"/>
                <a:gd name="T15" fmla="*/ 4 h 4"/>
                <a:gd name="T16" fmla="*/ 13 w 13"/>
                <a:gd name="T17" fmla="*/ 3 h 4"/>
                <a:gd name="T18" fmla="*/ 4 w 13"/>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4">
                  <a:moveTo>
                    <a:pt x="4" y="0"/>
                  </a:moveTo>
                  <a:cubicBezTo>
                    <a:pt x="3" y="0"/>
                    <a:pt x="2" y="0"/>
                    <a:pt x="1" y="0"/>
                  </a:cubicBezTo>
                  <a:cubicBezTo>
                    <a:pt x="0" y="1"/>
                    <a:pt x="0" y="1"/>
                    <a:pt x="0" y="1"/>
                  </a:cubicBezTo>
                  <a:cubicBezTo>
                    <a:pt x="1" y="2"/>
                    <a:pt x="1" y="2"/>
                    <a:pt x="1" y="2"/>
                  </a:cubicBezTo>
                  <a:cubicBezTo>
                    <a:pt x="2" y="1"/>
                    <a:pt x="3" y="1"/>
                    <a:pt x="4" y="1"/>
                  </a:cubicBezTo>
                  <a:cubicBezTo>
                    <a:pt x="7" y="1"/>
                    <a:pt x="9" y="2"/>
                    <a:pt x="12" y="4"/>
                  </a:cubicBezTo>
                  <a:cubicBezTo>
                    <a:pt x="12" y="4"/>
                    <a:pt x="12" y="4"/>
                    <a:pt x="12" y="4"/>
                  </a:cubicBezTo>
                  <a:cubicBezTo>
                    <a:pt x="13" y="4"/>
                    <a:pt x="13" y="4"/>
                    <a:pt x="13" y="4"/>
                  </a:cubicBezTo>
                  <a:cubicBezTo>
                    <a:pt x="13" y="3"/>
                    <a:pt x="13" y="3"/>
                    <a:pt x="13" y="3"/>
                  </a:cubicBezTo>
                  <a:cubicBezTo>
                    <a:pt x="10" y="1"/>
                    <a:pt x="7" y="0"/>
                    <a:pt x="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0" name="Freeform 46"/>
            <p:cNvSpPr>
              <a:spLocks/>
            </p:cNvSpPr>
            <p:nvPr/>
          </p:nvSpPr>
          <p:spPr bwMode="auto">
            <a:xfrm>
              <a:off x="4060" y="2336"/>
              <a:ext cx="21" cy="5"/>
            </a:xfrm>
            <a:custGeom>
              <a:avLst/>
              <a:gdLst>
                <a:gd name="T0" fmla="*/ 4 w 9"/>
                <a:gd name="T1" fmla="*/ 0 h 2"/>
                <a:gd name="T2" fmla="*/ 1 w 9"/>
                <a:gd name="T3" fmla="*/ 1 h 2"/>
                <a:gd name="T4" fmla="*/ 0 w 9"/>
                <a:gd name="T5" fmla="*/ 1 h 2"/>
                <a:gd name="T6" fmla="*/ 1 w 9"/>
                <a:gd name="T7" fmla="*/ 2 h 2"/>
                <a:gd name="T8" fmla="*/ 4 w 9"/>
                <a:gd name="T9" fmla="*/ 1 h 2"/>
                <a:gd name="T10" fmla="*/ 8 w 9"/>
                <a:gd name="T11" fmla="*/ 2 h 2"/>
                <a:gd name="T12" fmla="*/ 8 w 9"/>
                <a:gd name="T13" fmla="*/ 2 h 2"/>
                <a:gd name="T14" fmla="*/ 9 w 9"/>
                <a:gd name="T15" fmla="*/ 2 h 2"/>
                <a:gd name="T16" fmla="*/ 8 w 9"/>
                <a:gd name="T17" fmla="*/ 1 h 2"/>
                <a:gd name="T18" fmla="*/ 4 w 9"/>
                <a:gd name="T19"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2">
                  <a:moveTo>
                    <a:pt x="4" y="0"/>
                  </a:moveTo>
                  <a:cubicBezTo>
                    <a:pt x="3" y="0"/>
                    <a:pt x="2" y="0"/>
                    <a:pt x="1" y="1"/>
                  </a:cubicBezTo>
                  <a:cubicBezTo>
                    <a:pt x="0" y="1"/>
                    <a:pt x="0" y="1"/>
                    <a:pt x="0" y="1"/>
                  </a:cubicBezTo>
                  <a:cubicBezTo>
                    <a:pt x="1" y="2"/>
                    <a:pt x="1" y="2"/>
                    <a:pt x="1" y="2"/>
                  </a:cubicBezTo>
                  <a:cubicBezTo>
                    <a:pt x="2" y="1"/>
                    <a:pt x="3" y="1"/>
                    <a:pt x="4" y="1"/>
                  </a:cubicBezTo>
                  <a:cubicBezTo>
                    <a:pt x="5" y="1"/>
                    <a:pt x="7" y="2"/>
                    <a:pt x="8" y="2"/>
                  </a:cubicBezTo>
                  <a:cubicBezTo>
                    <a:pt x="8" y="2"/>
                    <a:pt x="8" y="2"/>
                    <a:pt x="8" y="2"/>
                  </a:cubicBezTo>
                  <a:cubicBezTo>
                    <a:pt x="9" y="2"/>
                    <a:pt x="9" y="2"/>
                    <a:pt x="9" y="2"/>
                  </a:cubicBezTo>
                  <a:cubicBezTo>
                    <a:pt x="8" y="1"/>
                    <a:pt x="8" y="1"/>
                    <a:pt x="8" y="1"/>
                  </a:cubicBezTo>
                  <a:cubicBezTo>
                    <a:pt x="7" y="0"/>
                    <a:pt x="5" y="0"/>
                    <a:pt x="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1" name="Freeform 47"/>
            <p:cNvSpPr>
              <a:spLocks noEditPoints="1"/>
            </p:cNvSpPr>
            <p:nvPr/>
          </p:nvSpPr>
          <p:spPr bwMode="auto">
            <a:xfrm>
              <a:off x="4067" y="1946"/>
              <a:ext cx="124" cy="126"/>
            </a:xfrm>
            <a:custGeom>
              <a:avLst/>
              <a:gdLst>
                <a:gd name="T0" fmla="*/ 34 w 52"/>
                <a:gd name="T1" fmla="*/ 48 h 53"/>
                <a:gd name="T2" fmla="*/ 22 w 52"/>
                <a:gd name="T3" fmla="*/ 51 h 53"/>
                <a:gd name="T4" fmla="*/ 28 w 52"/>
                <a:gd name="T5" fmla="*/ 51 h 53"/>
                <a:gd name="T6" fmla="*/ 31 w 52"/>
                <a:gd name="T7" fmla="*/ 46 h 53"/>
                <a:gd name="T8" fmla="*/ 14 w 52"/>
                <a:gd name="T9" fmla="*/ 49 h 53"/>
                <a:gd name="T10" fmla="*/ 34 w 52"/>
                <a:gd name="T11" fmla="*/ 45 h 53"/>
                <a:gd name="T12" fmla="*/ 38 w 52"/>
                <a:gd name="T13" fmla="*/ 44 h 53"/>
                <a:gd name="T14" fmla="*/ 13 w 52"/>
                <a:gd name="T15" fmla="*/ 48 h 53"/>
                <a:gd name="T16" fmla="*/ 10 w 52"/>
                <a:gd name="T17" fmla="*/ 47 h 53"/>
                <a:gd name="T18" fmla="*/ 42 w 52"/>
                <a:gd name="T19" fmla="*/ 41 h 53"/>
                <a:gd name="T20" fmla="*/ 34 w 52"/>
                <a:gd name="T21" fmla="*/ 41 h 53"/>
                <a:gd name="T22" fmla="*/ 7 w 52"/>
                <a:gd name="T23" fmla="*/ 44 h 53"/>
                <a:gd name="T24" fmla="*/ 43 w 52"/>
                <a:gd name="T25" fmla="*/ 45 h 53"/>
                <a:gd name="T26" fmla="*/ 32 w 52"/>
                <a:gd name="T27" fmla="*/ 43 h 53"/>
                <a:gd name="T28" fmla="*/ 5 w 52"/>
                <a:gd name="T29" fmla="*/ 37 h 53"/>
                <a:gd name="T30" fmla="*/ 44 w 52"/>
                <a:gd name="T31" fmla="*/ 43 h 53"/>
                <a:gd name="T32" fmla="*/ 3 w 52"/>
                <a:gd name="T33" fmla="*/ 35 h 53"/>
                <a:gd name="T34" fmla="*/ 30 w 52"/>
                <a:gd name="T35" fmla="*/ 35 h 53"/>
                <a:gd name="T36" fmla="*/ 47 w 52"/>
                <a:gd name="T37" fmla="*/ 34 h 53"/>
                <a:gd name="T38" fmla="*/ 28 w 52"/>
                <a:gd name="T39" fmla="*/ 33 h 53"/>
                <a:gd name="T40" fmla="*/ 45 w 52"/>
                <a:gd name="T41" fmla="*/ 32 h 53"/>
                <a:gd name="T42" fmla="*/ 43 w 52"/>
                <a:gd name="T43" fmla="*/ 33 h 53"/>
                <a:gd name="T44" fmla="*/ 40 w 52"/>
                <a:gd name="T45" fmla="*/ 30 h 53"/>
                <a:gd name="T46" fmla="*/ 37 w 52"/>
                <a:gd name="T47" fmla="*/ 30 h 53"/>
                <a:gd name="T48" fmla="*/ 49 w 52"/>
                <a:gd name="T49" fmla="*/ 37 h 53"/>
                <a:gd name="T50" fmla="*/ 27 w 52"/>
                <a:gd name="T51" fmla="*/ 30 h 53"/>
                <a:gd name="T52" fmla="*/ 36 w 52"/>
                <a:gd name="T53" fmla="*/ 43 h 53"/>
                <a:gd name="T54" fmla="*/ 38 w 52"/>
                <a:gd name="T55" fmla="*/ 32 h 53"/>
                <a:gd name="T56" fmla="*/ 47 w 52"/>
                <a:gd name="T57" fmla="*/ 35 h 53"/>
                <a:gd name="T58" fmla="*/ 30 w 52"/>
                <a:gd name="T59" fmla="*/ 27 h 53"/>
                <a:gd name="T60" fmla="*/ 29 w 52"/>
                <a:gd name="T61" fmla="*/ 26 h 53"/>
                <a:gd name="T62" fmla="*/ 27 w 52"/>
                <a:gd name="T63" fmla="*/ 24 h 53"/>
                <a:gd name="T64" fmla="*/ 31 w 52"/>
                <a:gd name="T65" fmla="*/ 23 h 53"/>
                <a:gd name="T66" fmla="*/ 48 w 52"/>
                <a:gd name="T67" fmla="*/ 32 h 53"/>
                <a:gd name="T68" fmla="*/ 31 w 52"/>
                <a:gd name="T69" fmla="*/ 26 h 53"/>
                <a:gd name="T70" fmla="*/ 34 w 52"/>
                <a:gd name="T71" fmla="*/ 19 h 53"/>
                <a:gd name="T72" fmla="*/ 36 w 52"/>
                <a:gd name="T73" fmla="*/ 21 h 53"/>
                <a:gd name="T74" fmla="*/ 42 w 52"/>
                <a:gd name="T75" fmla="*/ 18 h 53"/>
                <a:gd name="T76" fmla="*/ 47 w 52"/>
                <a:gd name="T77" fmla="*/ 12 h 53"/>
                <a:gd name="T78" fmla="*/ 47 w 52"/>
                <a:gd name="T79" fmla="*/ 16 h 53"/>
                <a:gd name="T80" fmla="*/ 1 w 52"/>
                <a:gd name="T81" fmla="*/ 25 h 53"/>
                <a:gd name="T82" fmla="*/ 26 w 52"/>
                <a:gd name="T83" fmla="*/ 31 h 53"/>
                <a:gd name="T84" fmla="*/ 31 w 52"/>
                <a:gd name="T85" fmla="*/ 45 h 53"/>
                <a:gd name="T86" fmla="*/ 27 w 52"/>
                <a:gd name="T87" fmla="*/ 21 h 53"/>
                <a:gd name="T88" fmla="*/ 29 w 52"/>
                <a:gd name="T89" fmla="*/ 20 h 53"/>
                <a:gd name="T90" fmla="*/ 26 w 52"/>
                <a:gd name="T91" fmla="*/ 24 h 53"/>
                <a:gd name="T92" fmla="*/ 26 w 52"/>
                <a:gd name="T93" fmla="*/ 2 h 53"/>
                <a:gd name="T94" fmla="*/ 1 w 52"/>
                <a:gd name="T95" fmla="*/ 34 h 53"/>
                <a:gd name="T96" fmla="*/ 3 w 52"/>
                <a:gd name="T97" fmla="*/ 40 h 53"/>
                <a:gd name="T98" fmla="*/ 6 w 52"/>
                <a:gd name="T99" fmla="*/ 44 h 53"/>
                <a:gd name="T100" fmla="*/ 16 w 52"/>
                <a:gd name="T101" fmla="*/ 52 h 53"/>
                <a:gd name="T102" fmla="*/ 22 w 52"/>
                <a:gd name="T103" fmla="*/ 52 h 53"/>
                <a:gd name="T104" fmla="*/ 29 w 52"/>
                <a:gd name="T105" fmla="*/ 52 h 53"/>
                <a:gd name="T106" fmla="*/ 35 w 52"/>
                <a:gd name="T107" fmla="*/ 51 h 53"/>
                <a:gd name="T108" fmla="*/ 41 w 52"/>
                <a:gd name="T109" fmla="*/ 48 h 53"/>
                <a:gd name="T110" fmla="*/ 52 w 52"/>
                <a:gd name="T111" fmla="*/ 28 h 53"/>
                <a:gd name="T112" fmla="*/ 48 w 52"/>
                <a:gd name="T113" fmla="*/ 16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2" h="53">
                  <a:moveTo>
                    <a:pt x="31" y="51"/>
                  </a:moveTo>
                  <a:cubicBezTo>
                    <a:pt x="31" y="50"/>
                    <a:pt x="31" y="50"/>
                    <a:pt x="31" y="50"/>
                  </a:cubicBezTo>
                  <a:cubicBezTo>
                    <a:pt x="31" y="51"/>
                    <a:pt x="31" y="51"/>
                    <a:pt x="31" y="51"/>
                  </a:cubicBezTo>
                  <a:cubicBezTo>
                    <a:pt x="31" y="51"/>
                    <a:pt x="31" y="51"/>
                    <a:pt x="31" y="51"/>
                  </a:cubicBezTo>
                  <a:cubicBezTo>
                    <a:pt x="31" y="51"/>
                    <a:pt x="31" y="51"/>
                    <a:pt x="31" y="51"/>
                  </a:cubicBezTo>
                  <a:moveTo>
                    <a:pt x="34" y="49"/>
                  </a:moveTo>
                  <a:cubicBezTo>
                    <a:pt x="34" y="49"/>
                    <a:pt x="34" y="49"/>
                    <a:pt x="34" y="49"/>
                  </a:cubicBezTo>
                  <a:cubicBezTo>
                    <a:pt x="34" y="48"/>
                    <a:pt x="34" y="48"/>
                    <a:pt x="34" y="48"/>
                  </a:cubicBezTo>
                  <a:cubicBezTo>
                    <a:pt x="34" y="48"/>
                    <a:pt x="34" y="49"/>
                    <a:pt x="34" y="49"/>
                  </a:cubicBezTo>
                  <a:moveTo>
                    <a:pt x="25" y="46"/>
                  </a:moveTo>
                  <a:cubicBezTo>
                    <a:pt x="26" y="46"/>
                    <a:pt x="26" y="46"/>
                    <a:pt x="27" y="46"/>
                  </a:cubicBezTo>
                  <a:cubicBezTo>
                    <a:pt x="25" y="51"/>
                    <a:pt x="25" y="51"/>
                    <a:pt x="25" y="51"/>
                  </a:cubicBezTo>
                  <a:cubicBezTo>
                    <a:pt x="24" y="51"/>
                    <a:pt x="24" y="51"/>
                    <a:pt x="23" y="51"/>
                  </a:cubicBezTo>
                  <a:cubicBezTo>
                    <a:pt x="25" y="46"/>
                    <a:pt x="25" y="46"/>
                    <a:pt x="25" y="46"/>
                  </a:cubicBezTo>
                  <a:cubicBezTo>
                    <a:pt x="25" y="46"/>
                    <a:pt x="25" y="46"/>
                    <a:pt x="25" y="46"/>
                  </a:cubicBezTo>
                  <a:moveTo>
                    <a:pt x="22" y="51"/>
                  </a:moveTo>
                  <a:cubicBezTo>
                    <a:pt x="21" y="51"/>
                    <a:pt x="21" y="51"/>
                    <a:pt x="20" y="51"/>
                  </a:cubicBezTo>
                  <a:cubicBezTo>
                    <a:pt x="21" y="49"/>
                    <a:pt x="21" y="48"/>
                    <a:pt x="22" y="46"/>
                  </a:cubicBezTo>
                  <a:cubicBezTo>
                    <a:pt x="23" y="46"/>
                    <a:pt x="23" y="46"/>
                    <a:pt x="24" y="46"/>
                  </a:cubicBezTo>
                  <a:cubicBezTo>
                    <a:pt x="22" y="51"/>
                    <a:pt x="22" y="51"/>
                    <a:pt x="22" y="51"/>
                  </a:cubicBezTo>
                  <a:moveTo>
                    <a:pt x="26" y="51"/>
                  </a:moveTo>
                  <a:cubicBezTo>
                    <a:pt x="28" y="46"/>
                    <a:pt x="28" y="46"/>
                    <a:pt x="28" y="46"/>
                  </a:cubicBezTo>
                  <a:cubicBezTo>
                    <a:pt x="29" y="46"/>
                    <a:pt x="29" y="46"/>
                    <a:pt x="30" y="46"/>
                  </a:cubicBezTo>
                  <a:cubicBezTo>
                    <a:pt x="29" y="48"/>
                    <a:pt x="28" y="49"/>
                    <a:pt x="28" y="51"/>
                  </a:cubicBezTo>
                  <a:cubicBezTo>
                    <a:pt x="27" y="51"/>
                    <a:pt x="27" y="51"/>
                    <a:pt x="26" y="51"/>
                  </a:cubicBezTo>
                  <a:moveTo>
                    <a:pt x="19" y="51"/>
                  </a:moveTo>
                  <a:cubicBezTo>
                    <a:pt x="18" y="51"/>
                    <a:pt x="18" y="50"/>
                    <a:pt x="17" y="50"/>
                  </a:cubicBezTo>
                  <a:cubicBezTo>
                    <a:pt x="18" y="49"/>
                    <a:pt x="19" y="47"/>
                    <a:pt x="19" y="46"/>
                  </a:cubicBezTo>
                  <a:cubicBezTo>
                    <a:pt x="20" y="46"/>
                    <a:pt x="20" y="46"/>
                    <a:pt x="21" y="46"/>
                  </a:cubicBezTo>
                  <a:cubicBezTo>
                    <a:pt x="20" y="47"/>
                    <a:pt x="20" y="49"/>
                    <a:pt x="19" y="51"/>
                  </a:cubicBezTo>
                  <a:moveTo>
                    <a:pt x="29" y="51"/>
                  </a:moveTo>
                  <a:cubicBezTo>
                    <a:pt x="30" y="49"/>
                    <a:pt x="30" y="47"/>
                    <a:pt x="31" y="46"/>
                  </a:cubicBezTo>
                  <a:cubicBezTo>
                    <a:pt x="31" y="46"/>
                    <a:pt x="31" y="46"/>
                    <a:pt x="31" y="46"/>
                  </a:cubicBezTo>
                  <a:cubicBezTo>
                    <a:pt x="31" y="46"/>
                    <a:pt x="31" y="47"/>
                    <a:pt x="31" y="47"/>
                  </a:cubicBezTo>
                  <a:cubicBezTo>
                    <a:pt x="31" y="47"/>
                    <a:pt x="31" y="47"/>
                    <a:pt x="31" y="47"/>
                  </a:cubicBezTo>
                  <a:cubicBezTo>
                    <a:pt x="30" y="51"/>
                    <a:pt x="30" y="51"/>
                    <a:pt x="30" y="51"/>
                  </a:cubicBezTo>
                  <a:cubicBezTo>
                    <a:pt x="29" y="51"/>
                    <a:pt x="29" y="51"/>
                    <a:pt x="29" y="51"/>
                  </a:cubicBezTo>
                  <a:moveTo>
                    <a:pt x="16" y="50"/>
                  </a:moveTo>
                  <a:cubicBezTo>
                    <a:pt x="15" y="50"/>
                    <a:pt x="14" y="49"/>
                    <a:pt x="14" y="49"/>
                  </a:cubicBezTo>
                  <a:cubicBezTo>
                    <a:pt x="14" y="49"/>
                    <a:pt x="14" y="49"/>
                    <a:pt x="14" y="49"/>
                  </a:cubicBezTo>
                  <a:cubicBezTo>
                    <a:pt x="16" y="45"/>
                    <a:pt x="16" y="45"/>
                    <a:pt x="16" y="45"/>
                  </a:cubicBezTo>
                  <a:cubicBezTo>
                    <a:pt x="17" y="45"/>
                    <a:pt x="18" y="45"/>
                    <a:pt x="18" y="45"/>
                  </a:cubicBezTo>
                  <a:cubicBezTo>
                    <a:pt x="17" y="47"/>
                    <a:pt x="17" y="48"/>
                    <a:pt x="16" y="50"/>
                  </a:cubicBezTo>
                  <a:moveTo>
                    <a:pt x="33" y="48"/>
                  </a:moveTo>
                  <a:cubicBezTo>
                    <a:pt x="33" y="47"/>
                    <a:pt x="33" y="47"/>
                    <a:pt x="33" y="47"/>
                  </a:cubicBezTo>
                  <a:cubicBezTo>
                    <a:pt x="33" y="47"/>
                    <a:pt x="33" y="47"/>
                    <a:pt x="33" y="47"/>
                  </a:cubicBezTo>
                  <a:cubicBezTo>
                    <a:pt x="33" y="46"/>
                    <a:pt x="34" y="46"/>
                    <a:pt x="34" y="45"/>
                  </a:cubicBezTo>
                  <a:cubicBezTo>
                    <a:pt x="34" y="45"/>
                    <a:pt x="34" y="45"/>
                    <a:pt x="34" y="45"/>
                  </a:cubicBezTo>
                  <a:cubicBezTo>
                    <a:pt x="35" y="44"/>
                    <a:pt x="35" y="44"/>
                    <a:pt x="35" y="44"/>
                  </a:cubicBezTo>
                  <a:cubicBezTo>
                    <a:pt x="35" y="44"/>
                    <a:pt x="35" y="45"/>
                    <a:pt x="35" y="46"/>
                  </a:cubicBezTo>
                  <a:cubicBezTo>
                    <a:pt x="34" y="46"/>
                    <a:pt x="34" y="46"/>
                    <a:pt x="34" y="46"/>
                  </a:cubicBezTo>
                  <a:cubicBezTo>
                    <a:pt x="33" y="48"/>
                    <a:pt x="33" y="48"/>
                    <a:pt x="33" y="48"/>
                  </a:cubicBezTo>
                  <a:moveTo>
                    <a:pt x="35" y="50"/>
                  </a:moveTo>
                  <a:cubicBezTo>
                    <a:pt x="35" y="49"/>
                    <a:pt x="35" y="48"/>
                    <a:pt x="35" y="48"/>
                  </a:cubicBezTo>
                  <a:cubicBezTo>
                    <a:pt x="36" y="46"/>
                    <a:pt x="36" y="45"/>
                    <a:pt x="36" y="45"/>
                  </a:cubicBezTo>
                  <a:cubicBezTo>
                    <a:pt x="36" y="44"/>
                    <a:pt x="37" y="44"/>
                    <a:pt x="38" y="44"/>
                  </a:cubicBezTo>
                  <a:cubicBezTo>
                    <a:pt x="36" y="49"/>
                    <a:pt x="36" y="49"/>
                    <a:pt x="36" y="49"/>
                  </a:cubicBezTo>
                  <a:cubicBezTo>
                    <a:pt x="36" y="49"/>
                    <a:pt x="36" y="49"/>
                    <a:pt x="36" y="49"/>
                  </a:cubicBezTo>
                  <a:cubicBezTo>
                    <a:pt x="35" y="50"/>
                    <a:pt x="35" y="50"/>
                    <a:pt x="35" y="50"/>
                  </a:cubicBezTo>
                  <a:moveTo>
                    <a:pt x="13" y="48"/>
                  </a:moveTo>
                  <a:cubicBezTo>
                    <a:pt x="12" y="48"/>
                    <a:pt x="11" y="48"/>
                    <a:pt x="11" y="47"/>
                  </a:cubicBezTo>
                  <a:cubicBezTo>
                    <a:pt x="11" y="46"/>
                    <a:pt x="12" y="45"/>
                    <a:pt x="13" y="43"/>
                  </a:cubicBezTo>
                  <a:cubicBezTo>
                    <a:pt x="14" y="44"/>
                    <a:pt x="14" y="44"/>
                    <a:pt x="15" y="44"/>
                  </a:cubicBezTo>
                  <a:cubicBezTo>
                    <a:pt x="13" y="48"/>
                    <a:pt x="13" y="48"/>
                    <a:pt x="13" y="48"/>
                  </a:cubicBezTo>
                  <a:cubicBezTo>
                    <a:pt x="13" y="48"/>
                    <a:pt x="13" y="48"/>
                    <a:pt x="13" y="48"/>
                  </a:cubicBezTo>
                  <a:moveTo>
                    <a:pt x="37" y="49"/>
                  </a:moveTo>
                  <a:cubicBezTo>
                    <a:pt x="39" y="43"/>
                    <a:pt x="39" y="43"/>
                    <a:pt x="39" y="43"/>
                  </a:cubicBezTo>
                  <a:cubicBezTo>
                    <a:pt x="39" y="43"/>
                    <a:pt x="39" y="43"/>
                    <a:pt x="39" y="43"/>
                  </a:cubicBezTo>
                  <a:cubicBezTo>
                    <a:pt x="40" y="43"/>
                    <a:pt x="40" y="43"/>
                    <a:pt x="40" y="43"/>
                  </a:cubicBezTo>
                  <a:cubicBezTo>
                    <a:pt x="39" y="45"/>
                    <a:pt x="38" y="47"/>
                    <a:pt x="38" y="48"/>
                  </a:cubicBezTo>
                  <a:cubicBezTo>
                    <a:pt x="37" y="49"/>
                    <a:pt x="37" y="49"/>
                    <a:pt x="37" y="49"/>
                  </a:cubicBezTo>
                  <a:moveTo>
                    <a:pt x="10" y="47"/>
                  </a:moveTo>
                  <a:cubicBezTo>
                    <a:pt x="9" y="46"/>
                    <a:pt x="9" y="46"/>
                    <a:pt x="9" y="45"/>
                  </a:cubicBezTo>
                  <a:cubicBezTo>
                    <a:pt x="9" y="44"/>
                    <a:pt x="10" y="43"/>
                    <a:pt x="10" y="42"/>
                  </a:cubicBezTo>
                  <a:cubicBezTo>
                    <a:pt x="11" y="42"/>
                    <a:pt x="11" y="43"/>
                    <a:pt x="12" y="43"/>
                  </a:cubicBezTo>
                  <a:cubicBezTo>
                    <a:pt x="11" y="44"/>
                    <a:pt x="11" y="45"/>
                    <a:pt x="10" y="47"/>
                  </a:cubicBezTo>
                  <a:moveTo>
                    <a:pt x="39" y="48"/>
                  </a:moveTo>
                  <a:cubicBezTo>
                    <a:pt x="40" y="46"/>
                    <a:pt x="40" y="44"/>
                    <a:pt x="41" y="42"/>
                  </a:cubicBezTo>
                  <a:cubicBezTo>
                    <a:pt x="41" y="42"/>
                    <a:pt x="41" y="42"/>
                    <a:pt x="41" y="42"/>
                  </a:cubicBezTo>
                  <a:cubicBezTo>
                    <a:pt x="42" y="41"/>
                    <a:pt x="42" y="41"/>
                    <a:pt x="42" y="41"/>
                  </a:cubicBezTo>
                  <a:cubicBezTo>
                    <a:pt x="41" y="43"/>
                    <a:pt x="41" y="45"/>
                    <a:pt x="40" y="47"/>
                  </a:cubicBezTo>
                  <a:cubicBezTo>
                    <a:pt x="39" y="48"/>
                    <a:pt x="39" y="48"/>
                    <a:pt x="39" y="48"/>
                  </a:cubicBezTo>
                  <a:moveTo>
                    <a:pt x="33" y="46"/>
                  </a:moveTo>
                  <a:cubicBezTo>
                    <a:pt x="33" y="45"/>
                    <a:pt x="33" y="45"/>
                    <a:pt x="33" y="45"/>
                  </a:cubicBezTo>
                  <a:cubicBezTo>
                    <a:pt x="32" y="44"/>
                    <a:pt x="32" y="44"/>
                    <a:pt x="32" y="44"/>
                  </a:cubicBezTo>
                  <a:cubicBezTo>
                    <a:pt x="32" y="44"/>
                    <a:pt x="32" y="44"/>
                    <a:pt x="32" y="44"/>
                  </a:cubicBezTo>
                  <a:cubicBezTo>
                    <a:pt x="32" y="44"/>
                    <a:pt x="32" y="44"/>
                    <a:pt x="32" y="44"/>
                  </a:cubicBezTo>
                  <a:cubicBezTo>
                    <a:pt x="33" y="43"/>
                    <a:pt x="33" y="42"/>
                    <a:pt x="34" y="41"/>
                  </a:cubicBezTo>
                  <a:cubicBezTo>
                    <a:pt x="34" y="42"/>
                    <a:pt x="34" y="42"/>
                    <a:pt x="34" y="42"/>
                  </a:cubicBezTo>
                  <a:cubicBezTo>
                    <a:pt x="34" y="43"/>
                    <a:pt x="34" y="43"/>
                    <a:pt x="34" y="43"/>
                  </a:cubicBezTo>
                  <a:cubicBezTo>
                    <a:pt x="34" y="43"/>
                    <a:pt x="34" y="43"/>
                    <a:pt x="33" y="44"/>
                  </a:cubicBezTo>
                  <a:cubicBezTo>
                    <a:pt x="33" y="44"/>
                    <a:pt x="33" y="44"/>
                    <a:pt x="33" y="44"/>
                  </a:cubicBezTo>
                  <a:cubicBezTo>
                    <a:pt x="33" y="45"/>
                    <a:pt x="33" y="45"/>
                    <a:pt x="33" y="46"/>
                  </a:cubicBezTo>
                  <a:moveTo>
                    <a:pt x="8" y="45"/>
                  </a:moveTo>
                  <a:cubicBezTo>
                    <a:pt x="7" y="44"/>
                    <a:pt x="7" y="44"/>
                    <a:pt x="7" y="44"/>
                  </a:cubicBezTo>
                  <a:cubicBezTo>
                    <a:pt x="7" y="44"/>
                    <a:pt x="7" y="44"/>
                    <a:pt x="7" y="44"/>
                  </a:cubicBezTo>
                  <a:cubicBezTo>
                    <a:pt x="8" y="40"/>
                    <a:pt x="8" y="40"/>
                    <a:pt x="8" y="40"/>
                  </a:cubicBezTo>
                  <a:cubicBezTo>
                    <a:pt x="9" y="41"/>
                    <a:pt x="9" y="41"/>
                    <a:pt x="9" y="41"/>
                  </a:cubicBezTo>
                  <a:cubicBezTo>
                    <a:pt x="9" y="42"/>
                    <a:pt x="8" y="43"/>
                    <a:pt x="8" y="45"/>
                  </a:cubicBezTo>
                  <a:moveTo>
                    <a:pt x="42" y="46"/>
                  </a:moveTo>
                  <a:cubicBezTo>
                    <a:pt x="42" y="44"/>
                    <a:pt x="43" y="42"/>
                    <a:pt x="43" y="41"/>
                  </a:cubicBezTo>
                  <a:cubicBezTo>
                    <a:pt x="43" y="41"/>
                    <a:pt x="43" y="41"/>
                    <a:pt x="43" y="41"/>
                  </a:cubicBezTo>
                  <a:cubicBezTo>
                    <a:pt x="44" y="40"/>
                    <a:pt x="44" y="40"/>
                    <a:pt x="44" y="40"/>
                  </a:cubicBezTo>
                  <a:cubicBezTo>
                    <a:pt x="44" y="42"/>
                    <a:pt x="43" y="43"/>
                    <a:pt x="43" y="45"/>
                  </a:cubicBezTo>
                  <a:cubicBezTo>
                    <a:pt x="43" y="45"/>
                    <a:pt x="43" y="45"/>
                    <a:pt x="43" y="45"/>
                  </a:cubicBezTo>
                  <a:cubicBezTo>
                    <a:pt x="42" y="45"/>
                    <a:pt x="42" y="46"/>
                    <a:pt x="42" y="46"/>
                  </a:cubicBezTo>
                  <a:moveTo>
                    <a:pt x="32" y="43"/>
                  </a:moveTo>
                  <a:cubicBezTo>
                    <a:pt x="31" y="42"/>
                    <a:pt x="31" y="42"/>
                    <a:pt x="31" y="41"/>
                  </a:cubicBezTo>
                  <a:cubicBezTo>
                    <a:pt x="31" y="41"/>
                    <a:pt x="31" y="41"/>
                    <a:pt x="31" y="41"/>
                  </a:cubicBezTo>
                  <a:cubicBezTo>
                    <a:pt x="31" y="41"/>
                    <a:pt x="32" y="40"/>
                    <a:pt x="32" y="39"/>
                  </a:cubicBezTo>
                  <a:cubicBezTo>
                    <a:pt x="33" y="39"/>
                    <a:pt x="33" y="40"/>
                    <a:pt x="33" y="40"/>
                  </a:cubicBezTo>
                  <a:cubicBezTo>
                    <a:pt x="32" y="41"/>
                    <a:pt x="32" y="42"/>
                    <a:pt x="32" y="43"/>
                  </a:cubicBezTo>
                  <a:moveTo>
                    <a:pt x="6" y="43"/>
                  </a:moveTo>
                  <a:cubicBezTo>
                    <a:pt x="6" y="42"/>
                    <a:pt x="5" y="42"/>
                    <a:pt x="5" y="41"/>
                  </a:cubicBezTo>
                  <a:cubicBezTo>
                    <a:pt x="5" y="40"/>
                    <a:pt x="6" y="40"/>
                    <a:pt x="6" y="39"/>
                  </a:cubicBezTo>
                  <a:cubicBezTo>
                    <a:pt x="7" y="40"/>
                    <a:pt x="7" y="40"/>
                    <a:pt x="7" y="40"/>
                  </a:cubicBezTo>
                  <a:cubicBezTo>
                    <a:pt x="6" y="43"/>
                    <a:pt x="6" y="43"/>
                    <a:pt x="6" y="43"/>
                  </a:cubicBezTo>
                  <a:moveTo>
                    <a:pt x="4" y="40"/>
                  </a:moveTo>
                  <a:cubicBezTo>
                    <a:pt x="4" y="39"/>
                    <a:pt x="4" y="39"/>
                    <a:pt x="4" y="39"/>
                  </a:cubicBezTo>
                  <a:cubicBezTo>
                    <a:pt x="5" y="37"/>
                    <a:pt x="5" y="37"/>
                    <a:pt x="5" y="37"/>
                  </a:cubicBezTo>
                  <a:cubicBezTo>
                    <a:pt x="5" y="38"/>
                    <a:pt x="5" y="38"/>
                    <a:pt x="5" y="38"/>
                  </a:cubicBezTo>
                  <a:cubicBezTo>
                    <a:pt x="5" y="39"/>
                    <a:pt x="5" y="39"/>
                    <a:pt x="4" y="40"/>
                  </a:cubicBezTo>
                  <a:moveTo>
                    <a:pt x="44" y="43"/>
                  </a:moveTo>
                  <a:cubicBezTo>
                    <a:pt x="45" y="42"/>
                    <a:pt x="45" y="40"/>
                    <a:pt x="46" y="38"/>
                  </a:cubicBezTo>
                  <a:cubicBezTo>
                    <a:pt x="47" y="37"/>
                    <a:pt x="47" y="37"/>
                    <a:pt x="47" y="37"/>
                  </a:cubicBezTo>
                  <a:cubicBezTo>
                    <a:pt x="47" y="38"/>
                    <a:pt x="46" y="40"/>
                    <a:pt x="46" y="40"/>
                  </a:cubicBezTo>
                  <a:cubicBezTo>
                    <a:pt x="46" y="40"/>
                    <a:pt x="46" y="40"/>
                    <a:pt x="46" y="40"/>
                  </a:cubicBezTo>
                  <a:cubicBezTo>
                    <a:pt x="46" y="41"/>
                    <a:pt x="45" y="42"/>
                    <a:pt x="44" y="43"/>
                  </a:cubicBezTo>
                  <a:moveTo>
                    <a:pt x="31" y="40"/>
                  </a:moveTo>
                  <a:cubicBezTo>
                    <a:pt x="30" y="40"/>
                    <a:pt x="30" y="39"/>
                    <a:pt x="30" y="39"/>
                  </a:cubicBezTo>
                  <a:cubicBezTo>
                    <a:pt x="31" y="37"/>
                    <a:pt x="31" y="37"/>
                    <a:pt x="31" y="37"/>
                  </a:cubicBezTo>
                  <a:cubicBezTo>
                    <a:pt x="31" y="37"/>
                    <a:pt x="31" y="37"/>
                    <a:pt x="32" y="38"/>
                  </a:cubicBezTo>
                  <a:cubicBezTo>
                    <a:pt x="31" y="39"/>
                    <a:pt x="31" y="39"/>
                    <a:pt x="31" y="40"/>
                  </a:cubicBezTo>
                  <a:moveTo>
                    <a:pt x="3" y="38"/>
                  </a:moveTo>
                  <a:cubicBezTo>
                    <a:pt x="3" y="38"/>
                    <a:pt x="3" y="37"/>
                    <a:pt x="3" y="37"/>
                  </a:cubicBezTo>
                  <a:cubicBezTo>
                    <a:pt x="3" y="36"/>
                    <a:pt x="3" y="36"/>
                    <a:pt x="3" y="35"/>
                  </a:cubicBezTo>
                  <a:cubicBezTo>
                    <a:pt x="4" y="36"/>
                    <a:pt x="4" y="36"/>
                    <a:pt x="4" y="36"/>
                  </a:cubicBezTo>
                  <a:cubicBezTo>
                    <a:pt x="4" y="37"/>
                    <a:pt x="4" y="37"/>
                    <a:pt x="4" y="37"/>
                  </a:cubicBezTo>
                  <a:cubicBezTo>
                    <a:pt x="3" y="38"/>
                    <a:pt x="3" y="38"/>
                    <a:pt x="3" y="38"/>
                  </a:cubicBezTo>
                  <a:moveTo>
                    <a:pt x="29" y="37"/>
                  </a:moveTo>
                  <a:cubicBezTo>
                    <a:pt x="29" y="37"/>
                    <a:pt x="29" y="36"/>
                    <a:pt x="29" y="36"/>
                  </a:cubicBezTo>
                  <a:cubicBezTo>
                    <a:pt x="29" y="36"/>
                    <a:pt x="29" y="36"/>
                    <a:pt x="29" y="36"/>
                  </a:cubicBezTo>
                  <a:cubicBezTo>
                    <a:pt x="30" y="34"/>
                    <a:pt x="30" y="34"/>
                    <a:pt x="30" y="34"/>
                  </a:cubicBezTo>
                  <a:cubicBezTo>
                    <a:pt x="30" y="35"/>
                    <a:pt x="30" y="35"/>
                    <a:pt x="30" y="35"/>
                  </a:cubicBezTo>
                  <a:cubicBezTo>
                    <a:pt x="29" y="37"/>
                    <a:pt x="29" y="37"/>
                    <a:pt x="29" y="37"/>
                  </a:cubicBezTo>
                  <a:moveTo>
                    <a:pt x="2" y="36"/>
                  </a:moveTo>
                  <a:cubicBezTo>
                    <a:pt x="2" y="35"/>
                    <a:pt x="2" y="35"/>
                    <a:pt x="2" y="34"/>
                  </a:cubicBezTo>
                  <a:cubicBezTo>
                    <a:pt x="2" y="33"/>
                    <a:pt x="2" y="33"/>
                    <a:pt x="2" y="33"/>
                  </a:cubicBezTo>
                  <a:cubicBezTo>
                    <a:pt x="2" y="34"/>
                    <a:pt x="3" y="34"/>
                    <a:pt x="3" y="34"/>
                  </a:cubicBezTo>
                  <a:cubicBezTo>
                    <a:pt x="3" y="34"/>
                    <a:pt x="3" y="34"/>
                    <a:pt x="3" y="34"/>
                  </a:cubicBezTo>
                  <a:cubicBezTo>
                    <a:pt x="3" y="35"/>
                    <a:pt x="2" y="35"/>
                    <a:pt x="2" y="36"/>
                  </a:cubicBezTo>
                  <a:moveTo>
                    <a:pt x="47" y="34"/>
                  </a:moveTo>
                  <a:cubicBezTo>
                    <a:pt x="46" y="34"/>
                    <a:pt x="46" y="34"/>
                    <a:pt x="46" y="34"/>
                  </a:cubicBezTo>
                  <a:cubicBezTo>
                    <a:pt x="47" y="34"/>
                    <a:pt x="47" y="33"/>
                    <a:pt x="47" y="33"/>
                  </a:cubicBezTo>
                  <a:cubicBezTo>
                    <a:pt x="48" y="33"/>
                    <a:pt x="48" y="33"/>
                    <a:pt x="48" y="33"/>
                  </a:cubicBezTo>
                  <a:cubicBezTo>
                    <a:pt x="48" y="33"/>
                    <a:pt x="48" y="33"/>
                    <a:pt x="48" y="33"/>
                  </a:cubicBezTo>
                  <a:cubicBezTo>
                    <a:pt x="48" y="33"/>
                    <a:pt x="48" y="33"/>
                    <a:pt x="48" y="33"/>
                  </a:cubicBezTo>
                  <a:cubicBezTo>
                    <a:pt x="48" y="34"/>
                    <a:pt x="47" y="34"/>
                    <a:pt x="47" y="34"/>
                  </a:cubicBezTo>
                  <a:moveTo>
                    <a:pt x="29" y="34"/>
                  </a:moveTo>
                  <a:cubicBezTo>
                    <a:pt x="28" y="33"/>
                    <a:pt x="28" y="33"/>
                    <a:pt x="28" y="33"/>
                  </a:cubicBezTo>
                  <a:cubicBezTo>
                    <a:pt x="28" y="33"/>
                    <a:pt x="28" y="33"/>
                    <a:pt x="28" y="33"/>
                  </a:cubicBezTo>
                  <a:cubicBezTo>
                    <a:pt x="29" y="32"/>
                    <a:pt x="29" y="32"/>
                    <a:pt x="29" y="32"/>
                  </a:cubicBezTo>
                  <a:cubicBezTo>
                    <a:pt x="29" y="33"/>
                    <a:pt x="29" y="33"/>
                    <a:pt x="29" y="33"/>
                  </a:cubicBezTo>
                  <a:cubicBezTo>
                    <a:pt x="29" y="34"/>
                    <a:pt x="29" y="34"/>
                    <a:pt x="29" y="34"/>
                  </a:cubicBezTo>
                  <a:moveTo>
                    <a:pt x="45" y="34"/>
                  </a:moveTo>
                  <a:cubicBezTo>
                    <a:pt x="45" y="33"/>
                    <a:pt x="45" y="33"/>
                    <a:pt x="44" y="33"/>
                  </a:cubicBezTo>
                  <a:cubicBezTo>
                    <a:pt x="44" y="33"/>
                    <a:pt x="45" y="32"/>
                    <a:pt x="45" y="32"/>
                  </a:cubicBezTo>
                  <a:cubicBezTo>
                    <a:pt x="45" y="32"/>
                    <a:pt x="45" y="32"/>
                    <a:pt x="45" y="32"/>
                  </a:cubicBezTo>
                  <a:cubicBezTo>
                    <a:pt x="45" y="32"/>
                    <a:pt x="46" y="32"/>
                    <a:pt x="46" y="32"/>
                  </a:cubicBezTo>
                  <a:cubicBezTo>
                    <a:pt x="46" y="33"/>
                    <a:pt x="46" y="33"/>
                    <a:pt x="45" y="34"/>
                  </a:cubicBezTo>
                  <a:moveTo>
                    <a:pt x="28" y="32"/>
                  </a:moveTo>
                  <a:cubicBezTo>
                    <a:pt x="28" y="31"/>
                    <a:pt x="28" y="31"/>
                    <a:pt x="28" y="31"/>
                  </a:cubicBezTo>
                  <a:cubicBezTo>
                    <a:pt x="28" y="31"/>
                    <a:pt x="28" y="31"/>
                    <a:pt x="28" y="31"/>
                  </a:cubicBezTo>
                  <a:cubicBezTo>
                    <a:pt x="28" y="31"/>
                    <a:pt x="28" y="31"/>
                    <a:pt x="28" y="31"/>
                  </a:cubicBezTo>
                  <a:cubicBezTo>
                    <a:pt x="28" y="32"/>
                    <a:pt x="28" y="32"/>
                    <a:pt x="28" y="32"/>
                  </a:cubicBezTo>
                  <a:moveTo>
                    <a:pt x="43" y="33"/>
                  </a:moveTo>
                  <a:cubicBezTo>
                    <a:pt x="42" y="32"/>
                    <a:pt x="42" y="32"/>
                    <a:pt x="41" y="32"/>
                  </a:cubicBezTo>
                  <a:cubicBezTo>
                    <a:pt x="41" y="31"/>
                    <a:pt x="42" y="31"/>
                    <a:pt x="42" y="31"/>
                  </a:cubicBezTo>
                  <a:cubicBezTo>
                    <a:pt x="42" y="31"/>
                    <a:pt x="43" y="31"/>
                    <a:pt x="43" y="31"/>
                  </a:cubicBezTo>
                  <a:cubicBezTo>
                    <a:pt x="44" y="31"/>
                    <a:pt x="44" y="31"/>
                    <a:pt x="44" y="31"/>
                  </a:cubicBezTo>
                  <a:cubicBezTo>
                    <a:pt x="44" y="32"/>
                    <a:pt x="43" y="32"/>
                    <a:pt x="43" y="33"/>
                  </a:cubicBezTo>
                  <a:moveTo>
                    <a:pt x="40" y="31"/>
                  </a:moveTo>
                  <a:cubicBezTo>
                    <a:pt x="39" y="31"/>
                    <a:pt x="39" y="31"/>
                    <a:pt x="39" y="31"/>
                  </a:cubicBezTo>
                  <a:cubicBezTo>
                    <a:pt x="40" y="30"/>
                    <a:pt x="40" y="30"/>
                    <a:pt x="40" y="30"/>
                  </a:cubicBezTo>
                  <a:cubicBezTo>
                    <a:pt x="41" y="30"/>
                    <a:pt x="41" y="30"/>
                    <a:pt x="41" y="30"/>
                  </a:cubicBezTo>
                  <a:cubicBezTo>
                    <a:pt x="40" y="31"/>
                    <a:pt x="40" y="31"/>
                    <a:pt x="40" y="31"/>
                  </a:cubicBezTo>
                  <a:moveTo>
                    <a:pt x="1" y="32"/>
                  </a:moveTo>
                  <a:cubicBezTo>
                    <a:pt x="1" y="32"/>
                    <a:pt x="1" y="31"/>
                    <a:pt x="1" y="30"/>
                  </a:cubicBezTo>
                  <a:cubicBezTo>
                    <a:pt x="1" y="31"/>
                    <a:pt x="1" y="31"/>
                    <a:pt x="2" y="32"/>
                  </a:cubicBezTo>
                  <a:cubicBezTo>
                    <a:pt x="1" y="32"/>
                    <a:pt x="1" y="32"/>
                    <a:pt x="1" y="32"/>
                  </a:cubicBezTo>
                  <a:moveTo>
                    <a:pt x="38" y="31"/>
                  </a:moveTo>
                  <a:cubicBezTo>
                    <a:pt x="38" y="30"/>
                    <a:pt x="37" y="30"/>
                    <a:pt x="37" y="30"/>
                  </a:cubicBezTo>
                  <a:cubicBezTo>
                    <a:pt x="37" y="29"/>
                    <a:pt x="37" y="29"/>
                    <a:pt x="37" y="29"/>
                  </a:cubicBezTo>
                  <a:cubicBezTo>
                    <a:pt x="38" y="29"/>
                    <a:pt x="38" y="29"/>
                    <a:pt x="39" y="30"/>
                  </a:cubicBezTo>
                  <a:cubicBezTo>
                    <a:pt x="38" y="31"/>
                    <a:pt x="38" y="31"/>
                    <a:pt x="38" y="31"/>
                  </a:cubicBezTo>
                  <a:moveTo>
                    <a:pt x="49" y="37"/>
                  </a:moveTo>
                  <a:cubicBezTo>
                    <a:pt x="49" y="33"/>
                    <a:pt x="49" y="33"/>
                    <a:pt x="49" y="33"/>
                  </a:cubicBezTo>
                  <a:cubicBezTo>
                    <a:pt x="49" y="33"/>
                    <a:pt x="49" y="33"/>
                    <a:pt x="49" y="33"/>
                  </a:cubicBezTo>
                  <a:cubicBezTo>
                    <a:pt x="50" y="31"/>
                    <a:pt x="50" y="30"/>
                    <a:pt x="50" y="29"/>
                  </a:cubicBezTo>
                  <a:cubicBezTo>
                    <a:pt x="50" y="32"/>
                    <a:pt x="50" y="35"/>
                    <a:pt x="49" y="37"/>
                  </a:cubicBezTo>
                  <a:moveTo>
                    <a:pt x="36" y="29"/>
                  </a:moveTo>
                  <a:cubicBezTo>
                    <a:pt x="35" y="29"/>
                    <a:pt x="35" y="29"/>
                    <a:pt x="35" y="29"/>
                  </a:cubicBezTo>
                  <a:cubicBezTo>
                    <a:pt x="35" y="28"/>
                    <a:pt x="35" y="28"/>
                    <a:pt x="35" y="28"/>
                  </a:cubicBezTo>
                  <a:cubicBezTo>
                    <a:pt x="35" y="28"/>
                    <a:pt x="36" y="29"/>
                    <a:pt x="36" y="29"/>
                  </a:cubicBezTo>
                  <a:cubicBezTo>
                    <a:pt x="36" y="29"/>
                    <a:pt x="36" y="29"/>
                    <a:pt x="36" y="29"/>
                  </a:cubicBezTo>
                  <a:moveTo>
                    <a:pt x="27" y="30"/>
                  </a:moveTo>
                  <a:cubicBezTo>
                    <a:pt x="27" y="29"/>
                    <a:pt x="27" y="29"/>
                    <a:pt x="26" y="28"/>
                  </a:cubicBezTo>
                  <a:cubicBezTo>
                    <a:pt x="27" y="29"/>
                    <a:pt x="27" y="29"/>
                    <a:pt x="27" y="30"/>
                  </a:cubicBezTo>
                  <a:cubicBezTo>
                    <a:pt x="27" y="30"/>
                    <a:pt x="27" y="30"/>
                    <a:pt x="27" y="30"/>
                  </a:cubicBezTo>
                  <a:cubicBezTo>
                    <a:pt x="27" y="30"/>
                    <a:pt x="27" y="30"/>
                    <a:pt x="27" y="30"/>
                  </a:cubicBezTo>
                  <a:moveTo>
                    <a:pt x="34" y="29"/>
                  </a:moveTo>
                  <a:cubicBezTo>
                    <a:pt x="33" y="28"/>
                    <a:pt x="33" y="28"/>
                    <a:pt x="32" y="28"/>
                  </a:cubicBezTo>
                  <a:cubicBezTo>
                    <a:pt x="32" y="27"/>
                    <a:pt x="32" y="27"/>
                    <a:pt x="32" y="27"/>
                  </a:cubicBezTo>
                  <a:cubicBezTo>
                    <a:pt x="33" y="28"/>
                    <a:pt x="33" y="28"/>
                    <a:pt x="34" y="28"/>
                  </a:cubicBezTo>
                  <a:cubicBezTo>
                    <a:pt x="34" y="29"/>
                    <a:pt x="34" y="29"/>
                    <a:pt x="34" y="29"/>
                  </a:cubicBezTo>
                  <a:moveTo>
                    <a:pt x="36" y="43"/>
                  </a:moveTo>
                  <a:cubicBezTo>
                    <a:pt x="36" y="43"/>
                    <a:pt x="35" y="42"/>
                    <a:pt x="34" y="40"/>
                  </a:cubicBezTo>
                  <a:cubicBezTo>
                    <a:pt x="34" y="40"/>
                    <a:pt x="34" y="40"/>
                    <a:pt x="34" y="40"/>
                  </a:cubicBezTo>
                  <a:cubicBezTo>
                    <a:pt x="33" y="39"/>
                    <a:pt x="33" y="37"/>
                    <a:pt x="32" y="36"/>
                  </a:cubicBezTo>
                  <a:cubicBezTo>
                    <a:pt x="31" y="34"/>
                    <a:pt x="30" y="32"/>
                    <a:pt x="29" y="31"/>
                  </a:cubicBezTo>
                  <a:cubicBezTo>
                    <a:pt x="29" y="31"/>
                    <a:pt x="29" y="31"/>
                    <a:pt x="29" y="31"/>
                  </a:cubicBezTo>
                  <a:cubicBezTo>
                    <a:pt x="28" y="29"/>
                    <a:pt x="28" y="28"/>
                    <a:pt x="27" y="27"/>
                  </a:cubicBezTo>
                  <a:cubicBezTo>
                    <a:pt x="30" y="28"/>
                    <a:pt x="34" y="30"/>
                    <a:pt x="38" y="32"/>
                  </a:cubicBezTo>
                  <a:cubicBezTo>
                    <a:pt x="38" y="32"/>
                    <a:pt x="38" y="32"/>
                    <a:pt x="38" y="32"/>
                  </a:cubicBezTo>
                  <a:cubicBezTo>
                    <a:pt x="39" y="32"/>
                    <a:pt x="39" y="32"/>
                    <a:pt x="39" y="32"/>
                  </a:cubicBezTo>
                  <a:cubicBezTo>
                    <a:pt x="39" y="32"/>
                    <a:pt x="39" y="32"/>
                    <a:pt x="39" y="32"/>
                  </a:cubicBezTo>
                  <a:cubicBezTo>
                    <a:pt x="40" y="33"/>
                    <a:pt x="42" y="33"/>
                    <a:pt x="44" y="34"/>
                  </a:cubicBezTo>
                  <a:cubicBezTo>
                    <a:pt x="44" y="34"/>
                    <a:pt x="45" y="35"/>
                    <a:pt x="45" y="35"/>
                  </a:cubicBezTo>
                  <a:cubicBezTo>
                    <a:pt x="46" y="35"/>
                    <a:pt x="46" y="35"/>
                    <a:pt x="46" y="35"/>
                  </a:cubicBezTo>
                  <a:cubicBezTo>
                    <a:pt x="46" y="35"/>
                    <a:pt x="46" y="35"/>
                    <a:pt x="46" y="35"/>
                  </a:cubicBezTo>
                  <a:cubicBezTo>
                    <a:pt x="46" y="35"/>
                    <a:pt x="46" y="35"/>
                    <a:pt x="46" y="35"/>
                  </a:cubicBezTo>
                  <a:cubicBezTo>
                    <a:pt x="47" y="35"/>
                    <a:pt x="47" y="35"/>
                    <a:pt x="47" y="35"/>
                  </a:cubicBezTo>
                  <a:cubicBezTo>
                    <a:pt x="46" y="35"/>
                    <a:pt x="46" y="35"/>
                    <a:pt x="46" y="35"/>
                  </a:cubicBezTo>
                  <a:cubicBezTo>
                    <a:pt x="47" y="36"/>
                    <a:pt x="47" y="36"/>
                    <a:pt x="47" y="36"/>
                  </a:cubicBezTo>
                  <a:cubicBezTo>
                    <a:pt x="46" y="36"/>
                    <a:pt x="46" y="37"/>
                    <a:pt x="45" y="38"/>
                  </a:cubicBezTo>
                  <a:cubicBezTo>
                    <a:pt x="45" y="38"/>
                    <a:pt x="45" y="38"/>
                    <a:pt x="45" y="38"/>
                  </a:cubicBezTo>
                  <a:cubicBezTo>
                    <a:pt x="43" y="40"/>
                    <a:pt x="40" y="42"/>
                    <a:pt x="36" y="43"/>
                  </a:cubicBezTo>
                  <a:moveTo>
                    <a:pt x="31" y="28"/>
                  </a:moveTo>
                  <a:cubicBezTo>
                    <a:pt x="30" y="27"/>
                    <a:pt x="30" y="27"/>
                    <a:pt x="30" y="27"/>
                  </a:cubicBezTo>
                  <a:cubicBezTo>
                    <a:pt x="30" y="27"/>
                    <a:pt x="30" y="27"/>
                    <a:pt x="30" y="27"/>
                  </a:cubicBezTo>
                  <a:cubicBezTo>
                    <a:pt x="30" y="27"/>
                    <a:pt x="30" y="27"/>
                    <a:pt x="30" y="27"/>
                  </a:cubicBezTo>
                  <a:cubicBezTo>
                    <a:pt x="31" y="27"/>
                    <a:pt x="31" y="27"/>
                    <a:pt x="31" y="27"/>
                  </a:cubicBezTo>
                  <a:cubicBezTo>
                    <a:pt x="31" y="28"/>
                    <a:pt x="31" y="28"/>
                    <a:pt x="31" y="28"/>
                  </a:cubicBezTo>
                  <a:moveTo>
                    <a:pt x="29" y="27"/>
                  </a:moveTo>
                  <a:cubicBezTo>
                    <a:pt x="28" y="26"/>
                    <a:pt x="27" y="26"/>
                    <a:pt x="27" y="26"/>
                  </a:cubicBezTo>
                  <a:cubicBezTo>
                    <a:pt x="27" y="25"/>
                    <a:pt x="27" y="25"/>
                    <a:pt x="27" y="25"/>
                  </a:cubicBezTo>
                  <a:cubicBezTo>
                    <a:pt x="27" y="25"/>
                    <a:pt x="27" y="25"/>
                    <a:pt x="27" y="25"/>
                  </a:cubicBezTo>
                  <a:cubicBezTo>
                    <a:pt x="27" y="26"/>
                    <a:pt x="28" y="26"/>
                    <a:pt x="29" y="26"/>
                  </a:cubicBezTo>
                  <a:cubicBezTo>
                    <a:pt x="29" y="27"/>
                    <a:pt x="29" y="27"/>
                    <a:pt x="29" y="27"/>
                  </a:cubicBezTo>
                  <a:moveTo>
                    <a:pt x="27" y="24"/>
                  </a:moveTo>
                  <a:cubicBezTo>
                    <a:pt x="27" y="24"/>
                    <a:pt x="27" y="24"/>
                    <a:pt x="27" y="24"/>
                  </a:cubicBezTo>
                  <a:cubicBezTo>
                    <a:pt x="27" y="23"/>
                    <a:pt x="27" y="23"/>
                    <a:pt x="27" y="23"/>
                  </a:cubicBezTo>
                  <a:cubicBezTo>
                    <a:pt x="27" y="23"/>
                    <a:pt x="28" y="22"/>
                    <a:pt x="29" y="22"/>
                  </a:cubicBezTo>
                  <a:cubicBezTo>
                    <a:pt x="29" y="22"/>
                    <a:pt x="29" y="23"/>
                    <a:pt x="28" y="24"/>
                  </a:cubicBezTo>
                  <a:cubicBezTo>
                    <a:pt x="28" y="24"/>
                    <a:pt x="27" y="24"/>
                    <a:pt x="27" y="24"/>
                  </a:cubicBezTo>
                  <a:cubicBezTo>
                    <a:pt x="27" y="24"/>
                    <a:pt x="27" y="24"/>
                    <a:pt x="27" y="24"/>
                  </a:cubicBezTo>
                  <a:cubicBezTo>
                    <a:pt x="27" y="24"/>
                    <a:pt x="27" y="24"/>
                    <a:pt x="27" y="24"/>
                  </a:cubicBezTo>
                  <a:cubicBezTo>
                    <a:pt x="27" y="24"/>
                    <a:pt x="27" y="24"/>
                    <a:pt x="27" y="24"/>
                  </a:cubicBezTo>
                  <a:moveTo>
                    <a:pt x="30" y="24"/>
                  </a:moveTo>
                  <a:cubicBezTo>
                    <a:pt x="30" y="23"/>
                    <a:pt x="30" y="22"/>
                    <a:pt x="31" y="21"/>
                  </a:cubicBezTo>
                  <a:cubicBezTo>
                    <a:pt x="31" y="21"/>
                    <a:pt x="31" y="21"/>
                    <a:pt x="31" y="21"/>
                  </a:cubicBezTo>
                  <a:cubicBezTo>
                    <a:pt x="31" y="20"/>
                    <a:pt x="32" y="20"/>
                    <a:pt x="33" y="20"/>
                  </a:cubicBezTo>
                  <a:cubicBezTo>
                    <a:pt x="32" y="21"/>
                    <a:pt x="32" y="22"/>
                    <a:pt x="31" y="23"/>
                  </a:cubicBezTo>
                  <a:cubicBezTo>
                    <a:pt x="31" y="23"/>
                    <a:pt x="31" y="23"/>
                    <a:pt x="31" y="23"/>
                  </a:cubicBezTo>
                  <a:cubicBezTo>
                    <a:pt x="30" y="23"/>
                    <a:pt x="30" y="23"/>
                    <a:pt x="30" y="23"/>
                  </a:cubicBezTo>
                  <a:cubicBezTo>
                    <a:pt x="30" y="24"/>
                    <a:pt x="30" y="24"/>
                    <a:pt x="30" y="24"/>
                  </a:cubicBezTo>
                  <a:moveTo>
                    <a:pt x="34" y="23"/>
                  </a:moveTo>
                  <a:cubicBezTo>
                    <a:pt x="34" y="23"/>
                    <a:pt x="34" y="23"/>
                    <a:pt x="34" y="23"/>
                  </a:cubicBezTo>
                  <a:cubicBezTo>
                    <a:pt x="35" y="23"/>
                    <a:pt x="36" y="23"/>
                    <a:pt x="37" y="22"/>
                  </a:cubicBezTo>
                  <a:cubicBezTo>
                    <a:pt x="41" y="21"/>
                    <a:pt x="46" y="19"/>
                    <a:pt x="49" y="18"/>
                  </a:cubicBezTo>
                  <a:cubicBezTo>
                    <a:pt x="50" y="23"/>
                    <a:pt x="50" y="28"/>
                    <a:pt x="49" y="32"/>
                  </a:cubicBezTo>
                  <a:cubicBezTo>
                    <a:pt x="48" y="32"/>
                    <a:pt x="48" y="32"/>
                    <a:pt x="48" y="32"/>
                  </a:cubicBezTo>
                  <a:cubicBezTo>
                    <a:pt x="47" y="31"/>
                    <a:pt x="45" y="31"/>
                    <a:pt x="43" y="30"/>
                  </a:cubicBezTo>
                  <a:cubicBezTo>
                    <a:pt x="43" y="30"/>
                    <a:pt x="42" y="30"/>
                    <a:pt x="42" y="30"/>
                  </a:cubicBezTo>
                  <a:cubicBezTo>
                    <a:pt x="42" y="29"/>
                    <a:pt x="42" y="29"/>
                    <a:pt x="42" y="29"/>
                  </a:cubicBezTo>
                  <a:cubicBezTo>
                    <a:pt x="41" y="29"/>
                    <a:pt x="41" y="29"/>
                    <a:pt x="41" y="29"/>
                  </a:cubicBezTo>
                  <a:cubicBezTo>
                    <a:pt x="38" y="28"/>
                    <a:pt x="35" y="27"/>
                    <a:pt x="33" y="26"/>
                  </a:cubicBezTo>
                  <a:cubicBezTo>
                    <a:pt x="32" y="26"/>
                    <a:pt x="32" y="26"/>
                    <a:pt x="32" y="26"/>
                  </a:cubicBezTo>
                  <a:cubicBezTo>
                    <a:pt x="32" y="26"/>
                    <a:pt x="32" y="26"/>
                    <a:pt x="32" y="26"/>
                  </a:cubicBezTo>
                  <a:cubicBezTo>
                    <a:pt x="31" y="26"/>
                    <a:pt x="31" y="26"/>
                    <a:pt x="31" y="26"/>
                  </a:cubicBezTo>
                  <a:cubicBezTo>
                    <a:pt x="31" y="26"/>
                    <a:pt x="31" y="26"/>
                    <a:pt x="31" y="26"/>
                  </a:cubicBezTo>
                  <a:cubicBezTo>
                    <a:pt x="30" y="25"/>
                    <a:pt x="30" y="25"/>
                    <a:pt x="30" y="25"/>
                  </a:cubicBezTo>
                  <a:cubicBezTo>
                    <a:pt x="30" y="25"/>
                    <a:pt x="29" y="25"/>
                    <a:pt x="29" y="25"/>
                  </a:cubicBezTo>
                  <a:cubicBezTo>
                    <a:pt x="30" y="25"/>
                    <a:pt x="32" y="24"/>
                    <a:pt x="34" y="23"/>
                  </a:cubicBezTo>
                  <a:cubicBezTo>
                    <a:pt x="34" y="23"/>
                    <a:pt x="34" y="23"/>
                    <a:pt x="34" y="23"/>
                  </a:cubicBezTo>
                  <a:moveTo>
                    <a:pt x="33" y="22"/>
                  </a:moveTo>
                  <a:cubicBezTo>
                    <a:pt x="33" y="21"/>
                    <a:pt x="34" y="20"/>
                    <a:pt x="34" y="19"/>
                  </a:cubicBezTo>
                  <a:cubicBezTo>
                    <a:pt x="34" y="19"/>
                    <a:pt x="34" y="19"/>
                    <a:pt x="34" y="19"/>
                  </a:cubicBezTo>
                  <a:cubicBezTo>
                    <a:pt x="34" y="18"/>
                    <a:pt x="35" y="18"/>
                    <a:pt x="35" y="18"/>
                  </a:cubicBezTo>
                  <a:cubicBezTo>
                    <a:pt x="35" y="19"/>
                    <a:pt x="34" y="20"/>
                    <a:pt x="34" y="22"/>
                  </a:cubicBezTo>
                  <a:cubicBezTo>
                    <a:pt x="33" y="22"/>
                    <a:pt x="33" y="22"/>
                    <a:pt x="33" y="22"/>
                  </a:cubicBezTo>
                  <a:moveTo>
                    <a:pt x="35" y="21"/>
                  </a:moveTo>
                  <a:cubicBezTo>
                    <a:pt x="36" y="20"/>
                    <a:pt x="36" y="19"/>
                    <a:pt x="37" y="18"/>
                  </a:cubicBezTo>
                  <a:cubicBezTo>
                    <a:pt x="37" y="17"/>
                    <a:pt x="37" y="17"/>
                    <a:pt x="37" y="17"/>
                  </a:cubicBezTo>
                  <a:cubicBezTo>
                    <a:pt x="37" y="17"/>
                    <a:pt x="38" y="17"/>
                    <a:pt x="38" y="16"/>
                  </a:cubicBezTo>
                  <a:cubicBezTo>
                    <a:pt x="36" y="21"/>
                    <a:pt x="36" y="21"/>
                    <a:pt x="36" y="21"/>
                  </a:cubicBezTo>
                  <a:cubicBezTo>
                    <a:pt x="36" y="21"/>
                    <a:pt x="36" y="21"/>
                    <a:pt x="35" y="21"/>
                  </a:cubicBezTo>
                  <a:moveTo>
                    <a:pt x="38" y="20"/>
                  </a:moveTo>
                  <a:cubicBezTo>
                    <a:pt x="40" y="16"/>
                    <a:pt x="40" y="16"/>
                    <a:pt x="40" y="16"/>
                  </a:cubicBezTo>
                  <a:cubicBezTo>
                    <a:pt x="40" y="15"/>
                    <a:pt x="40" y="15"/>
                    <a:pt x="40" y="15"/>
                  </a:cubicBezTo>
                  <a:cubicBezTo>
                    <a:pt x="40" y="15"/>
                    <a:pt x="41" y="15"/>
                    <a:pt x="42" y="14"/>
                  </a:cubicBezTo>
                  <a:cubicBezTo>
                    <a:pt x="41" y="16"/>
                    <a:pt x="41" y="17"/>
                    <a:pt x="40" y="19"/>
                  </a:cubicBezTo>
                  <a:cubicBezTo>
                    <a:pt x="39" y="19"/>
                    <a:pt x="39" y="20"/>
                    <a:pt x="38" y="20"/>
                  </a:cubicBezTo>
                  <a:moveTo>
                    <a:pt x="42" y="18"/>
                  </a:moveTo>
                  <a:cubicBezTo>
                    <a:pt x="42" y="17"/>
                    <a:pt x="43" y="15"/>
                    <a:pt x="43" y="14"/>
                  </a:cubicBezTo>
                  <a:cubicBezTo>
                    <a:pt x="44" y="13"/>
                    <a:pt x="44" y="13"/>
                    <a:pt x="45" y="13"/>
                  </a:cubicBezTo>
                  <a:cubicBezTo>
                    <a:pt x="44" y="14"/>
                    <a:pt x="43" y="16"/>
                    <a:pt x="43" y="17"/>
                  </a:cubicBezTo>
                  <a:cubicBezTo>
                    <a:pt x="43" y="18"/>
                    <a:pt x="43" y="18"/>
                    <a:pt x="43" y="18"/>
                  </a:cubicBezTo>
                  <a:cubicBezTo>
                    <a:pt x="42" y="18"/>
                    <a:pt x="42" y="18"/>
                    <a:pt x="42" y="18"/>
                  </a:cubicBezTo>
                  <a:moveTo>
                    <a:pt x="44" y="17"/>
                  </a:moveTo>
                  <a:cubicBezTo>
                    <a:pt x="45" y="15"/>
                    <a:pt x="45" y="14"/>
                    <a:pt x="46" y="12"/>
                  </a:cubicBezTo>
                  <a:cubicBezTo>
                    <a:pt x="47" y="12"/>
                    <a:pt x="47" y="12"/>
                    <a:pt x="47" y="12"/>
                  </a:cubicBezTo>
                  <a:cubicBezTo>
                    <a:pt x="46" y="13"/>
                    <a:pt x="46" y="15"/>
                    <a:pt x="45" y="16"/>
                  </a:cubicBezTo>
                  <a:cubicBezTo>
                    <a:pt x="44" y="17"/>
                    <a:pt x="44" y="17"/>
                    <a:pt x="44" y="17"/>
                  </a:cubicBezTo>
                  <a:cubicBezTo>
                    <a:pt x="44" y="17"/>
                    <a:pt x="44" y="17"/>
                    <a:pt x="44" y="17"/>
                  </a:cubicBezTo>
                  <a:moveTo>
                    <a:pt x="47" y="16"/>
                  </a:moveTo>
                  <a:cubicBezTo>
                    <a:pt x="47" y="14"/>
                    <a:pt x="48" y="13"/>
                    <a:pt x="48" y="12"/>
                  </a:cubicBezTo>
                  <a:cubicBezTo>
                    <a:pt x="48" y="12"/>
                    <a:pt x="48" y="12"/>
                    <a:pt x="48" y="12"/>
                  </a:cubicBezTo>
                  <a:cubicBezTo>
                    <a:pt x="48" y="13"/>
                    <a:pt x="47" y="14"/>
                    <a:pt x="47" y="16"/>
                  </a:cubicBezTo>
                  <a:cubicBezTo>
                    <a:pt x="47" y="16"/>
                    <a:pt x="47" y="16"/>
                    <a:pt x="47" y="16"/>
                  </a:cubicBezTo>
                  <a:moveTo>
                    <a:pt x="19" y="44"/>
                  </a:moveTo>
                  <a:cubicBezTo>
                    <a:pt x="17" y="44"/>
                    <a:pt x="15" y="43"/>
                    <a:pt x="13" y="42"/>
                  </a:cubicBezTo>
                  <a:cubicBezTo>
                    <a:pt x="13" y="42"/>
                    <a:pt x="13" y="42"/>
                    <a:pt x="13" y="42"/>
                  </a:cubicBezTo>
                  <a:cubicBezTo>
                    <a:pt x="13" y="42"/>
                    <a:pt x="13" y="42"/>
                    <a:pt x="13" y="42"/>
                  </a:cubicBezTo>
                  <a:cubicBezTo>
                    <a:pt x="11" y="41"/>
                    <a:pt x="10" y="40"/>
                    <a:pt x="8" y="39"/>
                  </a:cubicBezTo>
                  <a:cubicBezTo>
                    <a:pt x="6" y="37"/>
                    <a:pt x="4" y="35"/>
                    <a:pt x="3" y="32"/>
                  </a:cubicBezTo>
                  <a:cubicBezTo>
                    <a:pt x="3" y="31"/>
                    <a:pt x="3" y="31"/>
                    <a:pt x="3" y="31"/>
                  </a:cubicBezTo>
                  <a:cubicBezTo>
                    <a:pt x="2" y="29"/>
                    <a:pt x="1" y="27"/>
                    <a:pt x="1" y="25"/>
                  </a:cubicBezTo>
                  <a:cubicBezTo>
                    <a:pt x="2" y="24"/>
                    <a:pt x="2" y="24"/>
                    <a:pt x="2" y="24"/>
                  </a:cubicBezTo>
                  <a:cubicBezTo>
                    <a:pt x="1" y="24"/>
                    <a:pt x="1" y="24"/>
                    <a:pt x="1" y="24"/>
                  </a:cubicBezTo>
                  <a:cubicBezTo>
                    <a:pt x="1" y="20"/>
                    <a:pt x="2" y="17"/>
                    <a:pt x="5" y="13"/>
                  </a:cubicBezTo>
                  <a:cubicBezTo>
                    <a:pt x="9" y="7"/>
                    <a:pt x="16" y="3"/>
                    <a:pt x="25" y="3"/>
                  </a:cubicBezTo>
                  <a:cubicBezTo>
                    <a:pt x="24" y="7"/>
                    <a:pt x="24" y="22"/>
                    <a:pt x="24" y="25"/>
                  </a:cubicBezTo>
                  <a:cubicBezTo>
                    <a:pt x="25" y="25"/>
                    <a:pt x="25" y="25"/>
                    <a:pt x="25" y="25"/>
                  </a:cubicBezTo>
                  <a:cubicBezTo>
                    <a:pt x="25" y="26"/>
                    <a:pt x="25" y="26"/>
                    <a:pt x="25" y="26"/>
                  </a:cubicBezTo>
                  <a:cubicBezTo>
                    <a:pt x="25" y="26"/>
                    <a:pt x="25" y="29"/>
                    <a:pt x="26" y="31"/>
                  </a:cubicBezTo>
                  <a:cubicBezTo>
                    <a:pt x="26" y="32"/>
                    <a:pt x="26" y="32"/>
                    <a:pt x="26" y="32"/>
                  </a:cubicBezTo>
                  <a:cubicBezTo>
                    <a:pt x="27" y="32"/>
                    <a:pt x="27" y="32"/>
                    <a:pt x="27" y="32"/>
                  </a:cubicBezTo>
                  <a:cubicBezTo>
                    <a:pt x="27" y="32"/>
                    <a:pt x="27" y="32"/>
                    <a:pt x="27" y="32"/>
                  </a:cubicBezTo>
                  <a:cubicBezTo>
                    <a:pt x="27" y="34"/>
                    <a:pt x="28" y="37"/>
                    <a:pt x="29" y="39"/>
                  </a:cubicBezTo>
                  <a:cubicBezTo>
                    <a:pt x="29" y="39"/>
                    <a:pt x="29" y="39"/>
                    <a:pt x="29" y="39"/>
                  </a:cubicBezTo>
                  <a:cubicBezTo>
                    <a:pt x="30" y="41"/>
                    <a:pt x="30" y="43"/>
                    <a:pt x="31" y="44"/>
                  </a:cubicBezTo>
                  <a:cubicBezTo>
                    <a:pt x="31" y="45"/>
                    <a:pt x="31" y="45"/>
                    <a:pt x="31" y="45"/>
                  </a:cubicBezTo>
                  <a:cubicBezTo>
                    <a:pt x="31" y="45"/>
                    <a:pt x="31" y="45"/>
                    <a:pt x="31" y="45"/>
                  </a:cubicBezTo>
                  <a:cubicBezTo>
                    <a:pt x="29" y="45"/>
                    <a:pt x="27" y="45"/>
                    <a:pt x="25" y="45"/>
                  </a:cubicBezTo>
                  <a:cubicBezTo>
                    <a:pt x="25" y="45"/>
                    <a:pt x="25" y="45"/>
                    <a:pt x="25" y="45"/>
                  </a:cubicBezTo>
                  <a:cubicBezTo>
                    <a:pt x="25" y="45"/>
                    <a:pt x="25" y="45"/>
                    <a:pt x="25" y="45"/>
                  </a:cubicBezTo>
                  <a:cubicBezTo>
                    <a:pt x="24" y="45"/>
                    <a:pt x="24" y="45"/>
                    <a:pt x="24" y="45"/>
                  </a:cubicBezTo>
                  <a:cubicBezTo>
                    <a:pt x="23" y="45"/>
                    <a:pt x="21" y="45"/>
                    <a:pt x="20" y="44"/>
                  </a:cubicBezTo>
                  <a:cubicBezTo>
                    <a:pt x="19" y="44"/>
                    <a:pt x="19" y="44"/>
                    <a:pt x="19" y="44"/>
                  </a:cubicBezTo>
                  <a:cubicBezTo>
                    <a:pt x="19" y="44"/>
                    <a:pt x="19" y="44"/>
                    <a:pt x="19" y="44"/>
                  </a:cubicBezTo>
                  <a:moveTo>
                    <a:pt x="27" y="21"/>
                  </a:moveTo>
                  <a:cubicBezTo>
                    <a:pt x="28" y="16"/>
                    <a:pt x="28" y="13"/>
                    <a:pt x="29" y="8"/>
                  </a:cubicBezTo>
                  <a:cubicBezTo>
                    <a:pt x="29" y="6"/>
                    <a:pt x="29" y="4"/>
                    <a:pt x="30" y="1"/>
                  </a:cubicBezTo>
                  <a:cubicBezTo>
                    <a:pt x="31" y="1"/>
                    <a:pt x="31" y="1"/>
                    <a:pt x="32" y="1"/>
                  </a:cubicBezTo>
                  <a:cubicBezTo>
                    <a:pt x="39" y="2"/>
                    <a:pt x="44" y="4"/>
                    <a:pt x="47" y="8"/>
                  </a:cubicBezTo>
                  <a:cubicBezTo>
                    <a:pt x="47" y="8"/>
                    <a:pt x="48" y="9"/>
                    <a:pt x="48" y="10"/>
                  </a:cubicBezTo>
                  <a:cubicBezTo>
                    <a:pt x="47" y="10"/>
                    <a:pt x="47" y="11"/>
                    <a:pt x="46" y="11"/>
                  </a:cubicBezTo>
                  <a:cubicBezTo>
                    <a:pt x="45" y="11"/>
                    <a:pt x="45" y="11"/>
                    <a:pt x="45" y="11"/>
                  </a:cubicBezTo>
                  <a:cubicBezTo>
                    <a:pt x="40" y="14"/>
                    <a:pt x="33" y="18"/>
                    <a:pt x="29" y="20"/>
                  </a:cubicBezTo>
                  <a:cubicBezTo>
                    <a:pt x="28" y="21"/>
                    <a:pt x="28" y="21"/>
                    <a:pt x="27" y="21"/>
                  </a:cubicBezTo>
                  <a:moveTo>
                    <a:pt x="30" y="0"/>
                  </a:moveTo>
                  <a:cubicBezTo>
                    <a:pt x="29" y="0"/>
                    <a:pt x="29" y="0"/>
                    <a:pt x="29" y="0"/>
                  </a:cubicBezTo>
                  <a:cubicBezTo>
                    <a:pt x="29" y="0"/>
                    <a:pt x="29" y="0"/>
                    <a:pt x="29" y="0"/>
                  </a:cubicBezTo>
                  <a:cubicBezTo>
                    <a:pt x="28" y="3"/>
                    <a:pt x="28" y="6"/>
                    <a:pt x="28" y="8"/>
                  </a:cubicBezTo>
                  <a:cubicBezTo>
                    <a:pt x="27" y="12"/>
                    <a:pt x="27" y="16"/>
                    <a:pt x="26" y="22"/>
                  </a:cubicBezTo>
                  <a:cubicBezTo>
                    <a:pt x="26" y="22"/>
                    <a:pt x="26" y="22"/>
                    <a:pt x="26" y="22"/>
                  </a:cubicBezTo>
                  <a:cubicBezTo>
                    <a:pt x="26" y="22"/>
                    <a:pt x="26" y="23"/>
                    <a:pt x="26" y="24"/>
                  </a:cubicBezTo>
                  <a:cubicBezTo>
                    <a:pt x="26" y="24"/>
                    <a:pt x="26" y="25"/>
                    <a:pt x="26" y="25"/>
                  </a:cubicBezTo>
                  <a:cubicBezTo>
                    <a:pt x="26" y="25"/>
                    <a:pt x="26" y="25"/>
                    <a:pt x="26" y="25"/>
                  </a:cubicBezTo>
                  <a:cubicBezTo>
                    <a:pt x="26" y="25"/>
                    <a:pt x="26" y="25"/>
                    <a:pt x="26" y="25"/>
                  </a:cubicBezTo>
                  <a:cubicBezTo>
                    <a:pt x="25" y="22"/>
                    <a:pt x="25" y="4"/>
                    <a:pt x="26" y="2"/>
                  </a:cubicBezTo>
                  <a:cubicBezTo>
                    <a:pt x="26" y="2"/>
                    <a:pt x="26" y="2"/>
                    <a:pt x="26" y="2"/>
                  </a:cubicBezTo>
                  <a:cubicBezTo>
                    <a:pt x="26" y="2"/>
                    <a:pt x="26" y="2"/>
                    <a:pt x="26" y="2"/>
                  </a:cubicBezTo>
                  <a:cubicBezTo>
                    <a:pt x="26" y="2"/>
                    <a:pt x="26" y="2"/>
                    <a:pt x="26" y="2"/>
                  </a:cubicBezTo>
                  <a:cubicBezTo>
                    <a:pt x="26" y="2"/>
                    <a:pt x="26" y="2"/>
                    <a:pt x="26" y="2"/>
                  </a:cubicBezTo>
                  <a:cubicBezTo>
                    <a:pt x="26" y="2"/>
                    <a:pt x="26" y="2"/>
                    <a:pt x="26" y="2"/>
                  </a:cubicBezTo>
                  <a:cubicBezTo>
                    <a:pt x="25" y="2"/>
                    <a:pt x="25" y="2"/>
                    <a:pt x="25" y="2"/>
                  </a:cubicBezTo>
                  <a:cubicBezTo>
                    <a:pt x="25" y="2"/>
                    <a:pt x="25" y="2"/>
                    <a:pt x="25" y="2"/>
                  </a:cubicBezTo>
                  <a:cubicBezTo>
                    <a:pt x="25" y="2"/>
                    <a:pt x="25" y="2"/>
                    <a:pt x="25" y="2"/>
                  </a:cubicBezTo>
                  <a:cubicBezTo>
                    <a:pt x="16" y="2"/>
                    <a:pt x="8" y="6"/>
                    <a:pt x="4" y="13"/>
                  </a:cubicBezTo>
                  <a:cubicBezTo>
                    <a:pt x="1" y="16"/>
                    <a:pt x="0" y="21"/>
                    <a:pt x="0" y="25"/>
                  </a:cubicBezTo>
                  <a:cubicBezTo>
                    <a:pt x="0" y="28"/>
                    <a:pt x="0" y="31"/>
                    <a:pt x="1" y="34"/>
                  </a:cubicBezTo>
                  <a:cubicBezTo>
                    <a:pt x="1" y="34"/>
                    <a:pt x="1" y="34"/>
                    <a:pt x="1" y="34"/>
                  </a:cubicBezTo>
                  <a:cubicBezTo>
                    <a:pt x="1" y="35"/>
                    <a:pt x="1" y="35"/>
                    <a:pt x="1" y="35"/>
                  </a:cubicBezTo>
                  <a:cubicBezTo>
                    <a:pt x="1" y="35"/>
                    <a:pt x="1" y="35"/>
                    <a:pt x="1" y="35"/>
                  </a:cubicBezTo>
                  <a:cubicBezTo>
                    <a:pt x="1" y="35"/>
                    <a:pt x="1" y="36"/>
                    <a:pt x="1" y="37"/>
                  </a:cubicBezTo>
                  <a:cubicBezTo>
                    <a:pt x="2" y="37"/>
                    <a:pt x="2" y="37"/>
                    <a:pt x="2" y="37"/>
                  </a:cubicBezTo>
                  <a:cubicBezTo>
                    <a:pt x="2" y="37"/>
                    <a:pt x="2" y="37"/>
                    <a:pt x="2" y="37"/>
                  </a:cubicBezTo>
                  <a:cubicBezTo>
                    <a:pt x="2" y="38"/>
                    <a:pt x="2" y="39"/>
                    <a:pt x="3" y="39"/>
                  </a:cubicBezTo>
                  <a:cubicBezTo>
                    <a:pt x="3" y="39"/>
                    <a:pt x="3" y="39"/>
                    <a:pt x="3" y="39"/>
                  </a:cubicBezTo>
                  <a:cubicBezTo>
                    <a:pt x="3" y="40"/>
                    <a:pt x="3" y="40"/>
                    <a:pt x="3" y="40"/>
                  </a:cubicBezTo>
                  <a:cubicBezTo>
                    <a:pt x="3" y="40"/>
                    <a:pt x="3" y="40"/>
                    <a:pt x="3" y="40"/>
                  </a:cubicBezTo>
                  <a:cubicBezTo>
                    <a:pt x="3" y="41"/>
                    <a:pt x="3" y="41"/>
                    <a:pt x="4" y="41"/>
                  </a:cubicBezTo>
                  <a:cubicBezTo>
                    <a:pt x="4" y="42"/>
                    <a:pt x="4" y="42"/>
                    <a:pt x="4" y="42"/>
                  </a:cubicBezTo>
                  <a:cubicBezTo>
                    <a:pt x="4" y="42"/>
                    <a:pt x="4" y="42"/>
                    <a:pt x="4" y="42"/>
                  </a:cubicBezTo>
                  <a:cubicBezTo>
                    <a:pt x="5" y="43"/>
                    <a:pt x="5" y="43"/>
                    <a:pt x="5" y="44"/>
                  </a:cubicBezTo>
                  <a:cubicBezTo>
                    <a:pt x="6" y="44"/>
                    <a:pt x="6" y="44"/>
                    <a:pt x="6" y="44"/>
                  </a:cubicBezTo>
                  <a:cubicBezTo>
                    <a:pt x="6" y="44"/>
                    <a:pt x="6" y="44"/>
                    <a:pt x="6" y="44"/>
                  </a:cubicBezTo>
                  <a:cubicBezTo>
                    <a:pt x="6" y="44"/>
                    <a:pt x="6" y="44"/>
                    <a:pt x="6" y="44"/>
                  </a:cubicBezTo>
                  <a:cubicBezTo>
                    <a:pt x="7" y="45"/>
                    <a:pt x="7" y="45"/>
                    <a:pt x="7" y="45"/>
                  </a:cubicBezTo>
                  <a:cubicBezTo>
                    <a:pt x="8" y="47"/>
                    <a:pt x="10" y="48"/>
                    <a:pt x="13" y="50"/>
                  </a:cubicBezTo>
                  <a:cubicBezTo>
                    <a:pt x="13" y="50"/>
                    <a:pt x="13" y="50"/>
                    <a:pt x="13" y="50"/>
                  </a:cubicBezTo>
                  <a:cubicBezTo>
                    <a:pt x="13" y="50"/>
                    <a:pt x="13" y="50"/>
                    <a:pt x="13" y="50"/>
                  </a:cubicBezTo>
                  <a:cubicBezTo>
                    <a:pt x="13" y="50"/>
                    <a:pt x="13" y="50"/>
                    <a:pt x="13" y="50"/>
                  </a:cubicBezTo>
                  <a:cubicBezTo>
                    <a:pt x="13" y="50"/>
                    <a:pt x="13" y="50"/>
                    <a:pt x="13" y="50"/>
                  </a:cubicBezTo>
                  <a:cubicBezTo>
                    <a:pt x="14" y="50"/>
                    <a:pt x="15" y="51"/>
                    <a:pt x="16" y="51"/>
                  </a:cubicBezTo>
                  <a:cubicBezTo>
                    <a:pt x="16" y="52"/>
                    <a:pt x="16" y="52"/>
                    <a:pt x="16" y="52"/>
                  </a:cubicBezTo>
                  <a:cubicBezTo>
                    <a:pt x="16" y="52"/>
                    <a:pt x="16" y="52"/>
                    <a:pt x="16" y="52"/>
                  </a:cubicBezTo>
                  <a:cubicBezTo>
                    <a:pt x="17" y="51"/>
                    <a:pt x="17" y="51"/>
                    <a:pt x="17" y="51"/>
                  </a:cubicBezTo>
                  <a:cubicBezTo>
                    <a:pt x="17" y="51"/>
                    <a:pt x="18" y="52"/>
                    <a:pt x="19" y="52"/>
                  </a:cubicBezTo>
                  <a:cubicBezTo>
                    <a:pt x="19" y="52"/>
                    <a:pt x="19" y="52"/>
                    <a:pt x="19" y="52"/>
                  </a:cubicBezTo>
                  <a:cubicBezTo>
                    <a:pt x="19" y="52"/>
                    <a:pt x="19" y="52"/>
                    <a:pt x="19" y="52"/>
                  </a:cubicBezTo>
                  <a:cubicBezTo>
                    <a:pt x="20" y="52"/>
                    <a:pt x="20" y="52"/>
                    <a:pt x="20" y="52"/>
                  </a:cubicBezTo>
                  <a:cubicBezTo>
                    <a:pt x="20" y="52"/>
                    <a:pt x="20" y="52"/>
                    <a:pt x="20" y="52"/>
                  </a:cubicBezTo>
                  <a:cubicBezTo>
                    <a:pt x="20" y="52"/>
                    <a:pt x="21" y="52"/>
                    <a:pt x="22" y="52"/>
                  </a:cubicBezTo>
                  <a:cubicBezTo>
                    <a:pt x="22" y="53"/>
                    <a:pt x="22" y="53"/>
                    <a:pt x="22" y="53"/>
                  </a:cubicBezTo>
                  <a:cubicBezTo>
                    <a:pt x="22" y="53"/>
                    <a:pt x="22" y="53"/>
                    <a:pt x="22" y="53"/>
                  </a:cubicBezTo>
                  <a:cubicBezTo>
                    <a:pt x="22" y="52"/>
                    <a:pt x="22" y="52"/>
                    <a:pt x="22" y="52"/>
                  </a:cubicBezTo>
                  <a:cubicBezTo>
                    <a:pt x="23" y="52"/>
                    <a:pt x="24" y="52"/>
                    <a:pt x="25" y="52"/>
                  </a:cubicBezTo>
                  <a:cubicBezTo>
                    <a:pt x="26" y="52"/>
                    <a:pt x="27" y="52"/>
                    <a:pt x="28" y="52"/>
                  </a:cubicBezTo>
                  <a:cubicBezTo>
                    <a:pt x="28" y="53"/>
                    <a:pt x="28" y="53"/>
                    <a:pt x="28" y="53"/>
                  </a:cubicBezTo>
                  <a:cubicBezTo>
                    <a:pt x="28" y="53"/>
                    <a:pt x="28" y="53"/>
                    <a:pt x="28" y="53"/>
                  </a:cubicBezTo>
                  <a:cubicBezTo>
                    <a:pt x="29" y="52"/>
                    <a:pt x="29" y="52"/>
                    <a:pt x="29" y="52"/>
                  </a:cubicBezTo>
                  <a:cubicBezTo>
                    <a:pt x="29" y="52"/>
                    <a:pt x="29" y="52"/>
                    <a:pt x="29" y="52"/>
                  </a:cubicBezTo>
                  <a:cubicBezTo>
                    <a:pt x="30" y="52"/>
                    <a:pt x="31" y="52"/>
                    <a:pt x="32" y="52"/>
                  </a:cubicBezTo>
                  <a:cubicBezTo>
                    <a:pt x="32" y="51"/>
                    <a:pt x="32" y="51"/>
                    <a:pt x="32" y="51"/>
                  </a:cubicBezTo>
                  <a:cubicBezTo>
                    <a:pt x="32" y="51"/>
                    <a:pt x="32" y="51"/>
                    <a:pt x="32" y="51"/>
                  </a:cubicBezTo>
                  <a:cubicBezTo>
                    <a:pt x="32" y="50"/>
                    <a:pt x="32" y="49"/>
                    <a:pt x="32" y="48"/>
                  </a:cubicBezTo>
                  <a:cubicBezTo>
                    <a:pt x="33" y="49"/>
                    <a:pt x="33" y="49"/>
                    <a:pt x="33" y="49"/>
                  </a:cubicBezTo>
                  <a:cubicBezTo>
                    <a:pt x="33" y="50"/>
                    <a:pt x="34" y="50"/>
                    <a:pt x="34" y="51"/>
                  </a:cubicBezTo>
                  <a:cubicBezTo>
                    <a:pt x="35" y="51"/>
                    <a:pt x="35" y="51"/>
                    <a:pt x="35" y="51"/>
                  </a:cubicBezTo>
                  <a:cubicBezTo>
                    <a:pt x="35" y="51"/>
                    <a:pt x="35" y="51"/>
                    <a:pt x="35" y="51"/>
                  </a:cubicBezTo>
                  <a:cubicBezTo>
                    <a:pt x="35" y="51"/>
                    <a:pt x="35" y="51"/>
                    <a:pt x="35" y="51"/>
                  </a:cubicBezTo>
                  <a:cubicBezTo>
                    <a:pt x="35" y="51"/>
                    <a:pt x="35" y="51"/>
                    <a:pt x="35" y="51"/>
                  </a:cubicBezTo>
                  <a:cubicBezTo>
                    <a:pt x="35" y="51"/>
                    <a:pt x="35" y="51"/>
                    <a:pt x="35" y="51"/>
                  </a:cubicBezTo>
                  <a:cubicBezTo>
                    <a:pt x="35" y="51"/>
                    <a:pt x="35" y="51"/>
                    <a:pt x="35" y="51"/>
                  </a:cubicBezTo>
                  <a:cubicBezTo>
                    <a:pt x="37" y="50"/>
                    <a:pt x="39" y="49"/>
                    <a:pt x="41" y="48"/>
                  </a:cubicBezTo>
                  <a:cubicBezTo>
                    <a:pt x="41" y="48"/>
                    <a:pt x="41" y="48"/>
                    <a:pt x="41" y="48"/>
                  </a:cubicBezTo>
                  <a:cubicBezTo>
                    <a:pt x="41" y="48"/>
                    <a:pt x="41" y="48"/>
                    <a:pt x="41" y="48"/>
                  </a:cubicBezTo>
                  <a:cubicBezTo>
                    <a:pt x="41" y="48"/>
                    <a:pt x="41" y="48"/>
                    <a:pt x="41" y="48"/>
                  </a:cubicBezTo>
                  <a:cubicBezTo>
                    <a:pt x="44" y="46"/>
                    <a:pt x="46" y="44"/>
                    <a:pt x="47" y="41"/>
                  </a:cubicBezTo>
                  <a:cubicBezTo>
                    <a:pt x="47" y="41"/>
                    <a:pt x="47" y="41"/>
                    <a:pt x="48" y="38"/>
                  </a:cubicBezTo>
                  <a:cubicBezTo>
                    <a:pt x="48" y="38"/>
                    <a:pt x="48" y="38"/>
                    <a:pt x="48" y="38"/>
                  </a:cubicBezTo>
                  <a:cubicBezTo>
                    <a:pt x="48" y="39"/>
                    <a:pt x="48" y="39"/>
                    <a:pt x="48" y="39"/>
                  </a:cubicBezTo>
                  <a:cubicBezTo>
                    <a:pt x="49" y="39"/>
                    <a:pt x="49" y="39"/>
                    <a:pt x="49" y="39"/>
                  </a:cubicBezTo>
                  <a:cubicBezTo>
                    <a:pt x="49" y="39"/>
                    <a:pt x="49" y="39"/>
                    <a:pt x="49" y="39"/>
                  </a:cubicBezTo>
                  <a:cubicBezTo>
                    <a:pt x="51" y="36"/>
                    <a:pt x="52" y="32"/>
                    <a:pt x="52" y="28"/>
                  </a:cubicBezTo>
                  <a:cubicBezTo>
                    <a:pt x="52" y="24"/>
                    <a:pt x="51" y="21"/>
                    <a:pt x="50" y="17"/>
                  </a:cubicBezTo>
                  <a:cubicBezTo>
                    <a:pt x="50" y="17"/>
                    <a:pt x="50" y="17"/>
                    <a:pt x="50" y="17"/>
                  </a:cubicBezTo>
                  <a:cubicBezTo>
                    <a:pt x="49" y="17"/>
                    <a:pt x="49" y="17"/>
                    <a:pt x="49" y="17"/>
                  </a:cubicBezTo>
                  <a:cubicBezTo>
                    <a:pt x="49" y="17"/>
                    <a:pt x="49" y="17"/>
                    <a:pt x="49" y="17"/>
                  </a:cubicBezTo>
                  <a:cubicBezTo>
                    <a:pt x="47" y="17"/>
                    <a:pt x="45" y="18"/>
                    <a:pt x="42" y="19"/>
                  </a:cubicBezTo>
                  <a:cubicBezTo>
                    <a:pt x="43" y="19"/>
                    <a:pt x="44" y="18"/>
                    <a:pt x="45" y="18"/>
                  </a:cubicBezTo>
                  <a:cubicBezTo>
                    <a:pt x="48" y="16"/>
                    <a:pt x="48" y="16"/>
                    <a:pt x="48" y="16"/>
                  </a:cubicBezTo>
                  <a:cubicBezTo>
                    <a:pt x="48" y="16"/>
                    <a:pt x="48" y="16"/>
                    <a:pt x="48" y="16"/>
                  </a:cubicBezTo>
                  <a:cubicBezTo>
                    <a:pt x="48" y="15"/>
                    <a:pt x="49" y="13"/>
                    <a:pt x="49" y="12"/>
                  </a:cubicBezTo>
                  <a:cubicBezTo>
                    <a:pt x="49" y="11"/>
                    <a:pt x="49" y="11"/>
                    <a:pt x="49" y="11"/>
                  </a:cubicBezTo>
                  <a:cubicBezTo>
                    <a:pt x="50" y="10"/>
                    <a:pt x="50" y="10"/>
                    <a:pt x="50" y="10"/>
                  </a:cubicBezTo>
                  <a:cubicBezTo>
                    <a:pt x="49" y="9"/>
                    <a:pt x="49" y="8"/>
                    <a:pt x="48" y="7"/>
                  </a:cubicBezTo>
                  <a:cubicBezTo>
                    <a:pt x="45" y="3"/>
                    <a:pt x="39" y="1"/>
                    <a:pt x="32" y="0"/>
                  </a:cubicBezTo>
                  <a:cubicBezTo>
                    <a:pt x="31" y="0"/>
                    <a:pt x="31" y="0"/>
                    <a:pt x="3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2" name="Freeform 48"/>
            <p:cNvSpPr>
              <a:spLocks noEditPoints="1"/>
            </p:cNvSpPr>
            <p:nvPr/>
          </p:nvSpPr>
          <p:spPr bwMode="auto">
            <a:xfrm>
              <a:off x="4117" y="1856"/>
              <a:ext cx="50" cy="78"/>
            </a:xfrm>
            <a:custGeom>
              <a:avLst/>
              <a:gdLst>
                <a:gd name="T0" fmla="*/ 3 w 21"/>
                <a:gd name="T1" fmla="*/ 31 h 33"/>
                <a:gd name="T2" fmla="*/ 3 w 21"/>
                <a:gd name="T3" fmla="*/ 30 h 33"/>
                <a:gd name="T4" fmla="*/ 4 w 21"/>
                <a:gd name="T5" fmla="*/ 31 h 33"/>
                <a:gd name="T6" fmla="*/ 2 w 21"/>
                <a:gd name="T7" fmla="*/ 30 h 33"/>
                <a:gd name="T8" fmla="*/ 3 w 21"/>
                <a:gd name="T9" fmla="*/ 28 h 33"/>
                <a:gd name="T10" fmla="*/ 1 w 21"/>
                <a:gd name="T11" fmla="*/ 29 h 33"/>
                <a:gd name="T12" fmla="*/ 1 w 21"/>
                <a:gd name="T13" fmla="*/ 29 h 33"/>
                <a:gd name="T14" fmla="*/ 2 w 21"/>
                <a:gd name="T15" fmla="*/ 27 h 33"/>
                <a:gd name="T16" fmla="*/ 1 w 21"/>
                <a:gd name="T17" fmla="*/ 27 h 33"/>
                <a:gd name="T18" fmla="*/ 1 w 21"/>
                <a:gd name="T19" fmla="*/ 27 h 33"/>
                <a:gd name="T20" fmla="*/ 5 w 21"/>
                <a:gd name="T21" fmla="*/ 31 h 33"/>
                <a:gd name="T22" fmla="*/ 20 w 21"/>
                <a:gd name="T23" fmla="*/ 5 h 33"/>
                <a:gd name="T24" fmla="*/ 20 w 21"/>
                <a:gd name="T25" fmla="*/ 7 h 33"/>
                <a:gd name="T26" fmla="*/ 4 w 21"/>
                <a:gd name="T27" fmla="*/ 28 h 33"/>
                <a:gd name="T28" fmla="*/ 9 w 21"/>
                <a:gd name="T29" fmla="*/ 14 h 33"/>
                <a:gd name="T30" fmla="*/ 19 w 21"/>
                <a:gd name="T31" fmla="*/ 3 h 33"/>
                <a:gd name="T32" fmla="*/ 4 w 21"/>
                <a:gd name="T33" fmla="*/ 28 h 33"/>
                <a:gd name="T34" fmla="*/ 16 w 21"/>
                <a:gd name="T35" fmla="*/ 1 h 33"/>
                <a:gd name="T36" fmla="*/ 0 w 21"/>
                <a:gd name="T37" fmla="*/ 25 h 33"/>
                <a:gd name="T38" fmla="*/ 0 w 21"/>
                <a:gd name="T39" fmla="*/ 25 h 33"/>
                <a:gd name="T40" fmla="*/ 0 w 21"/>
                <a:gd name="T41" fmla="*/ 25 h 33"/>
                <a:gd name="T42" fmla="*/ 0 w 21"/>
                <a:gd name="T43" fmla="*/ 29 h 33"/>
                <a:gd name="T44" fmla="*/ 0 w 21"/>
                <a:gd name="T45" fmla="*/ 29 h 33"/>
                <a:gd name="T46" fmla="*/ 1 w 21"/>
                <a:gd name="T47" fmla="*/ 30 h 33"/>
                <a:gd name="T48" fmla="*/ 4 w 21"/>
                <a:gd name="T49" fmla="*/ 33 h 33"/>
                <a:gd name="T50" fmla="*/ 4 w 21"/>
                <a:gd name="T51" fmla="*/ 33 h 33"/>
                <a:gd name="T52" fmla="*/ 5 w 21"/>
                <a:gd name="T53" fmla="*/ 33 h 33"/>
                <a:gd name="T54" fmla="*/ 5 w 21"/>
                <a:gd name="T55" fmla="*/ 33 h 33"/>
                <a:gd name="T56" fmla="*/ 21 w 21"/>
                <a:gd name="T57" fmla="*/ 7 h 33"/>
                <a:gd name="T58" fmla="*/ 21 w 21"/>
                <a:gd name="T59" fmla="*/ 3 h 33"/>
                <a:gd name="T60" fmla="*/ 21 w 21"/>
                <a:gd name="T61" fmla="*/ 3 h 33"/>
                <a:gd name="T62" fmla="*/ 20 w 21"/>
                <a:gd name="T63" fmla="*/ 3 h 33"/>
                <a:gd name="T64" fmla="*/ 17 w 21"/>
                <a:gd name="T65"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 h="33">
                  <a:moveTo>
                    <a:pt x="4" y="31"/>
                  </a:moveTo>
                  <a:cubicBezTo>
                    <a:pt x="3" y="31"/>
                    <a:pt x="3" y="31"/>
                    <a:pt x="3" y="31"/>
                  </a:cubicBezTo>
                  <a:cubicBezTo>
                    <a:pt x="3" y="31"/>
                    <a:pt x="3" y="31"/>
                    <a:pt x="3" y="31"/>
                  </a:cubicBezTo>
                  <a:cubicBezTo>
                    <a:pt x="3" y="30"/>
                    <a:pt x="3" y="30"/>
                    <a:pt x="3" y="30"/>
                  </a:cubicBezTo>
                  <a:cubicBezTo>
                    <a:pt x="4" y="29"/>
                    <a:pt x="4" y="29"/>
                    <a:pt x="4" y="29"/>
                  </a:cubicBezTo>
                  <a:cubicBezTo>
                    <a:pt x="4" y="31"/>
                    <a:pt x="4" y="31"/>
                    <a:pt x="4" y="31"/>
                  </a:cubicBezTo>
                  <a:moveTo>
                    <a:pt x="3" y="30"/>
                  </a:moveTo>
                  <a:cubicBezTo>
                    <a:pt x="2" y="30"/>
                    <a:pt x="2" y="30"/>
                    <a:pt x="2" y="30"/>
                  </a:cubicBezTo>
                  <a:cubicBezTo>
                    <a:pt x="3" y="28"/>
                    <a:pt x="3" y="28"/>
                    <a:pt x="3" y="28"/>
                  </a:cubicBezTo>
                  <a:cubicBezTo>
                    <a:pt x="3" y="28"/>
                    <a:pt x="3" y="28"/>
                    <a:pt x="3" y="28"/>
                  </a:cubicBezTo>
                  <a:cubicBezTo>
                    <a:pt x="3" y="30"/>
                    <a:pt x="3" y="30"/>
                    <a:pt x="3" y="30"/>
                  </a:cubicBezTo>
                  <a:moveTo>
                    <a:pt x="1" y="29"/>
                  </a:moveTo>
                  <a:cubicBezTo>
                    <a:pt x="1" y="29"/>
                    <a:pt x="1" y="29"/>
                    <a:pt x="1" y="29"/>
                  </a:cubicBezTo>
                  <a:cubicBezTo>
                    <a:pt x="1" y="29"/>
                    <a:pt x="1" y="29"/>
                    <a:pt x="1" y="29"/>
                  </a:cubicBezTo>
                  <a:cubicBezTo>
                    <a:pt x="2" y="27"/>
                    <a:pt x="2" y="27"/>
                    <a:pt x="2" y="27"/>
                  </a:cubicBezTo>
                  <a:cubicBezTo>
                    <a:pt x="2" y="27"/>
                    <a:pt x="2" y="27"/>
                    <a:pt x="2" y="27"/>
                  </a:cubicBezTo>
                  <a:cubicBezTo>
                    <a:pt x="1" y="29"/>
                    <a:pt x="1" y="29"/>
                    <a:pt x="1" y="29"/>
                  </a:cubicBezTo>
                  <a:moveTo>
                    <a:pt x="1" y="27"/>
                  </a:moveTo>
                  <a:cubicBezTo>
                    <a:pt x="1" y="27"/>
                    <a:pt x="1" y="27"/>
                    <a:pt x="1" y="26"/>
                  </a:cubicBezTo>
                  <a:cubicBezTo>
                    <a:pt x="1" y="27"/>
                    <a:pt x="1" y="27"/>
                    <a:pt x="1" y="27"/>
                  </a:cubicBezTo>
                  <a:cubicBezTo>
                    <a:pt x="1" y="27"/>
                    <a:pt x="1" y="27"/>
                    <a:pt x="1" y="27"/>
                  </a:cubicBezTo>
                  <a:moveTo>
                    <a:pt x="5" y="31"/>
                  </a:moveTo>
                  <a:cubicBezTo>
                    <a:pt x="5" y="29"/>
                    <a:pt x="5" y="29"/>
                    <a:pt x="5" y="29"/>
                  </a:cubicBezTo>
                  <a:cubicBezTo>
                    <a:pt x="9" y="22"/>
                    <a:pt x="15" y="13"/>
                    <a:pt x="20" y="5"/>
                  </a:cubicBezTo>
                  <a:cubicBezTo>
                    <a:pt x="20" y="5"/>
                    <a:pt x="20" y="5"/>
                    <a:pt x="20" y="5"/>
                  </a:cubicBezTo>
                  <a:cubicBezTo>
                    <a:pt x="20" y="6"/>
                    <a:pt x="20" y="6"/>
                    <a:pt x="20" y="7"/>
                  </a:cubicBezTo>
                  <a:cubicBezTo>
                    <a:pt x="15" y="15"/>
                    <a:pt x="9" y="24"/>
                    <a:pt x="5" y="31"/>
                  </a:cubicBezTo>
                  <a:moveTo>
                    <a:pt x="4" y="28"/>
                  </a:moveTo>
                  <a:cubicBezTo>
                    <a:pt x="3" y="27"/>
                    <a:pt x="2" y="26"/>
                    <a:pt x="1" y="25"/>
                  </a:cubicBezTo>
                  <a:cubicBezTo>
                    <a:pt x="4" y="22"/>
                    <a:pt x="7" y="18"/>
                    <a:pt x="9" y="14"/>
                  </a:cubicBezTo>
                  <a:cubicBezTo>
                    <a:pt x="17" y="2"/>
                    <a:pt x="17" y="2"/>
                    <a:pt x="17" y="2"/>
                  </a:cubicBezTo>
                  <a:cubicBezTo>
                    <a:pt x="17" y="2"/>
                    <a:pt x="18" y="2"/>
                    <a:pt x="19" y="3"/>
                  </a:cubicBezTo>
                  <a:cubicBezTo>
                    <a:pt x="19" y="3"/>
                    <a:pt x="19" y="3"/>
                    <a:pt x="19" y="3"/>
                  </a:cubicBezTo>
                  <a:cubicBezTo>
                    <a:pt x="15" y="12"/>
                    <a:pt x="9" y="21"/>
                    <a:pt x="4" y="28"/>
                  </a:cubicBezTo>
                  <a:moveTo>
                    <a:pt x="17" y="0"/>
                  </a:moveTo>
                  <a:cubicBezTo>
                    <a:pt x="16" y="1"/>
                    <a:pt x="16" y="1"/>
                    <a:pt x="16" y="1"/>
                  </a:cubicBezTo>
                  <a:cubicBezTo>
                    <a:pt x="8" y="13"/>
                    <a:pt x="8" y="13"/>
                    <a:pt x="8" y="13"/>
                  </a:cubicBezTo>
                  <a:cubicBezTo>
                    <a:pt x="6" y="17"/>
                    <a:pt x="3" y="21"/>
                    <a:pt x="0" y="25"/>
                  </a:cubicBezTo>
                  <a:cubicBezTo>
                    <a:pt x="0" y="25"/>
                    <a:pt x="0" y="25"/>
                    <a:pt x="0" y="25"/>
                  </a:cubicBezTo>
                  <a:cubicBezTo>
                    <a:pt x="0" y="25"/>
                    <a:pt x="0" y="25"/>
                    <a:pt x="0" y="25"/>
                  </a:cubicBezTo>
                  <a:cubicBezTo>
                    <a:pt x="0" y="25"/>
                    <a:pt x="0" y="25"/>
                    <a:pt x="0" y="25"/>
                  </a:cubicBezTo>
                  <a:cubicBezTo>
                    <a:pt x="0" y="25"/>
                    <a:pt x="0" y="25"/>
                    <a:pt x="0" y="25"/>
                  </a:cubicBezTo>
                  <a:cubicBezTo>
                    <a:pt x="0" y="25"/>
                    <a:pt x="0" y="25"/>
                    <a:pt x="0" y="25"/>
                  </a:cubicBezTo>
                  <a:cubicBezTo>
                    <a:pt x="0" y="26"/>
                    <a:pt x="0" y="27"/>
                    <a:pt x="0" y="29"/>
                  </a:cubicBezTo>
                  <a:cubicBezTo>
                    <a:pt x="0" y="29"/>
                    <a:pt x="0" y="29"/>
                    <a:pt x="0" y="29"/>
                  </a:cubicBezTo>
                  <a:cubicBezTo>
                    <a:pt x="0" y="29"/>
                    <a:pt x="0" y="29"/>
                    <a:pt x="0" y="29"/>
                  </a:cubicBezTo>
                  <a:cubicBezTo>
                    <a:pt x="0" y="30"/>
                    <a:pt x="0" y="30"/>
                    <a:pt x="0" y="30"/>
                  </a:cubicBezTo>
                  <a:cubicBezTo>
                    <a:pt x="1" y="30"/>
                    <a:pt x="1" y="30"/>
                    <a:pt x="1" y="30"/>
                  </a:cubicBezTo>
                  <a:cubicBezTo>
                    <a:pt x="1" y="30"/>
                    <a:pt x="1" y="30"/>
                    <a:pt x="1" y="30"/>
                  </a:cubicBezTo>
                  <a:cubicBezTo>
                    <a:pt x="2" y="31"/>
                    <a:pt x="3" y="32"/>
                    <a:pt x="4" y="33"/>
                  </a:cubicBezTo>
                  <a:cubicBezTo>
                    <a:pt x="4" y="33"/>
                    <a:pt x="4" y="33"/>
                    <a:pt x="4" y="33"/>
                  </a:cubicBezTo>
                  <a:cubicBezTo>
                    <a:pt x="4" y="33"/>
                    <a:pt x="4" y="33"/>
                    <a:pt x="4" y="33"/>
                  </a:cubicBezTo>
                  <a:cubicBezTo>
                    <a:pt x="4" y="33"/>
                    <a:pt x="4" y="33"/>
                    <a:pt x="4" y="33"/>
                  </a:cubicBezTo>
                  <a:cubicBezTo>
                    <a:pt x="5" y="33"/>
                    <a:pt x="5" y="33"/>
                    <a:pt x="5" y="33"/>
                  </a:cubicBezTo>
                  <a:cubicBezTo>
                    <a:pt x="5" y="33"/>
                    <a:pt x="5" y="33"/>
                    <a:pt x="5" y="33"/>
                  </a:cubicBezTo>
                  <a:cubicBezTo>
                    <a:pt x="5" y="33"/>
                    <a:pt x="5" y="33"/>
                    <a:pt x="5" y="33"/>
                  </a:cubicBezTo>
                  <a:cubicBezTo>
                    <a:pt x="10" y="25"/>
                    <a:pt x="16" y="16"/>
                    <a:pt x="21" y="7"/>
                  </a:cubicBezTo>
                  <a:cubicBezTo>
                    <a:pt x="21" y="7"/>
                    <a:pt x="21" y="7"/>
                    <a:pt x="21" y="7"/>
                  </a:cubicBezTo>
                  <a:cubicBezTo>
                    <a:pt x="21" y="6"/>
                    <a:pt x="21" y="6"/>
                    <a:pt x="21" y="5"/>
                  </a:cubicBezTo>
                  <a:cubicBezTo>
                    <a:pt x="21" y="5"/>
                    <a:pt x="21" y="4"/>
                    <a:pt x="21" y="3"/>
                  </a:cubicBezTo>
                  <a:cubicBezTo>
                    <a:pt x="21" y="3"/>
                    <a:pt x="21" y="3"/>
                    <a:pt x="21" y="3"/>
                  </a:cubicBezTo>
                  <a:cubicBezTo>
                    <a:pt x="21" y="3"/>
                    <a:pt x="21" y="3"/>
                    <a:pt x="21" y="3"/>
                  </a:cubicBezTo>
                  <a:cubicBezTo>
                    <a:pt x="20" y="3"/>
                    <a:pt x="20" y="3"/>
                    <a:pt x="20" y="3"/>
                  </a:cubicBezTo>
                  <a:cubicBezTo>
                    <a:pt x="20" y="3"/>
                    <a:pt x="20" y="3"/>
                    <a:pt x="20" y="3"/>
                  </a:cubicBezTo>
                  <a:cubicBezTo>
                    <a:pt x="20" y="2"/>
                    <a:pt x="19" y="2"/>
                    <a:pt x="19" y="2"/>
                  </a:cubicBezTo>
                  <a:cubicBezTo>
                    <a:pt x="18" y="1"/>
                    <a:pt x="18" y="1"/>
                    <a:pt x="1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3" name="Freeform 49"/>
            <p:cNvSpPr>
              <a:spLocks noEditPoints="1"/>
            </p:cNvSpPr>
            <p:nvPr/>
          </p:nvSpPr>
          <p:spPr bwMode="auto">
            <a:xfrm>
              <a:off x="4115" y="1865"/>
              <a:ext cx="14" cy="17"/>
            </a:xfrm>
            <a:custGeom>
              <a:avLst/>
              <a:gdLst>
                <a:gd name="T0" fmla="*/ 2 w 6"/>
                <a:gd name="T1" fmla="*/ 6 h 7"/>
                <a:gd name="T2" fmla="*/ 2 w 6"/>
                <a:gd name="T3" fmla="*/ 6 h 7"/>
                <a:gd name="T4" fmla="*/ 1 w 6"/>
                <a:gd name="T5" fmla="*/ 5 h 7"/>
                <a:gd name="T6" fmla="*/ 1 w 6"/>
                <a:gd name="T7" fmla="*/ 5 h 7"/>
                <a:gd name="T8" fmla="*/ 2 w 6"/>
                <a:gd name="T9" fmla="*/ 3 h 7"/>
                <a:gd name="T10" fmla="*/ 3 w 6"/>
                <a:gd name="T11" fmla="*/ 3 h 7"/>
                <a:gd name="T12" fmla="*/ 4 w 6"/>
                <a:gd name="T13" fmla="*/ 3 h 7"/>
                <a:gd name="T14" fmla="*/ 4 w 6"/>
                <a:gd name="T15" fmla="*/ 3 h 7"/>
                <a:gd name="T16" fmla="*/ 4 w 6"/>
                <a:gd name="T17" fmla="*/ 4 h 7"/>
                <a:gd name="T18" fmla="*/ 4 w 6"/>
                <a:gd name="T19" fmla="*/ 5 h 7"/>
                <a:gd name="T20" fmla="*/ 2 w 6"/>
                <a:gd name="T21" fmla="*/ 6 h 7"/>
                <a:gd name="T22" fmla="*/ 5 w 6"/>
                <a:gd name="T23" fmla="*/ 2 h 7"/>
                <a:gd name="T24" fmla="*/ 4 w 6"/>
                <a:gd name="T25" fmla="*/ 2 h 7"/>
                <a:gd name="T26" fmla="*/ 5 w 6"/>
                <a:gd name="T27" fmla="*/ 2 h 7"/>
                <a:gd name="T28" fmla="*/ 5 w 6"/>
                <a:gd name="T29" fmla="*/ 2 h 7"/>
                <a:gd name="T30" fmla="*/ 5 w 6"/>
                <a:gd name="T31" fmla="*/ 2 h 7"/>
                <a:gd name="T32" fmla="*/ 1 w 6"/>
                <a:gd name="T33" fmla="*/ 3 h 7"/>
                <a:gd name="T34" fmla="*/ 1 w 6"/>
                <a:gd name="T35" fmla="*/ 3 h 7"/>
                <a:gd name="T36" fmla="*/ 2 w 6"/>
                <a:gd name="T37" fmla="*/ 2 h 7"/>
                <a:gd name="T38" fmla="*/ 1 w 6"/>
                <a:gd name="T39" fmla="*/ 3 h 7"/>
                <a:gd name="T40" fmla="*/ 1 w 6"/>
                <a:gd name="T41" fmla="*/ 3 h 7"/>
                <a:gd name="T42" fmla="*/ 2 w 6"/>
                <a:gd name="T43" fmla="*/ 2 h 7"/>
                <a:gd name="T44" fmla="*/ 3 w 6"/>
                <a:gd name="T45" fmla="*/ 1 h 7"/>
                <a:gd name="T46" fmla="*/ 3 w 6"/>
                <a:gd name="T47" fmla="*/ 1 h 7"/>
                <a:gd name="T48" fmla="*/ 2 w 6"/>
                <a:gd name="T49" fmla="*/ 2 h 7"/>
                <a:gd name="T50" fmla="*/ 2 w 6"/>
                <a:gd name="T51" fmla="*/ 2 h 7"/>
                <a:gd name="T52" fmla="*/ 4 w 6"/>
                <a:gd name="T53" fmla="*/ 2 h 7"/>
                <a:gd name="T54" fmla="*/ 3 w 6"/>
                <a:gd name="T55" fmla="*/ 2 h 7"/>
                <a:gd name="T56" fmla="*/ 4 w 6"/>
                <a:gd name="T57" fmla="*/ 1 h 7"/>
                <a:gd name="T58" fmla="*/ 4 w 6"/>
                <a:gd name="T59" fmla="*/ 1 h 7"/>
                <a:gd name="T60" fmla="*/ 4 w 6"/>
                <a:gd name="T61" fmla="*/ 2 h 7"/>
                <a:gd name="T62" fmla="*/ 3 w 6"/>
                <a:gd name="T63" fmla="*/ 0 h 7"/>
                <a:gd name="T64" fmla="*/ 2 w 6"/>
                <a:gd name="T65" fmla="*/ 0 h 7"/>
                <a:gd name="T66" fmla="*/ 0 w 6"/>
                <a:gd name="T67" fmla="*/ 3 h 7"/>
                <a:gd name="T68" fmla="*/ 1 w 6"/>
                <a:gd name="T69" fmla="*/ 7 h 7"/>
                <a:gd name="T70" fmla="*/ 2 w 6"/>
                <a:gd name="T71" fmla="*/ 7 h 7"/>
                <a:gd name="T72" fmla="*/ 5 w 6"/>
                <a:gd name="T73" fmla="*/ 6 h 7"/>
                <a:gd name="T74" fmla="*/ 6 w 6"/>
                <a:gd name="T75" fmla="*/ 2 h 7"/>
                <a:gd name="T76" fmla="*/ 5 w 6"/>
                <a:gd name="T77" fmla="*/ 1 h 7"/>
                <a:gd name="T78" fmla="*/ 3 w 6"/>
                <a:gd name="T79"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 h="7">
                  <a:moveTo>
                    <a:pt x="2" y="6"/>
                  </a:moveTo>
                  <a:cubicBezTo>
                    <a:pt x="2" y="6"/>
                    <a:pt x="2" y="6"/>
                    <a:pt x="2" y="6"/>
                  </a:cubicBezTo>
                  <a:cubicBezTo>
                    <a:pt x="1" y="5"/>
                    <a:pt x="1" y="5"/>
                    <a:pt x="1" y="5"/>
                  </a:cubicBezTo>
                  <a:cubicBezTo>
                    <a:pt x="1" y="5"/>
                    <a:pt x="1" y="5"/>
                    <a:pt x="1" y="5"/>
                  </a:cubicBezTo>
                  <a:cubicBezTo>
                    <a:pt x="1" y="4"/>
                    <a:pt x="2" y="4"/>
                    <a:pt x="2" y="3"/>
                  </a:cubicBezTo>
                  <a:cubicBezTo>
                    <a:pt x="3" y="3"/>
                    <a:pt x="3" y="3"/>
                    <a:pt x="3" y="3"/>
                  </a:cubicBezTo>
                  <a:cubicBezTo>
                    <a:pt x="3" y="3"/>
                    <a:pt x="4" y="3"/>
                    <a:pt x="4" y="3"/>
                  </a:cubicBezTo>
                  <a:cubicBezTo>
                    <a:pt x="4" y="3"/>
                    <a:pt x="4" y="3"/>
                    <a:pt x="4" y="3"/>
                  </a:cubicBezTo>
                  <a:cubicBezTo>
                    <a:pt x="4" y="4"/>
                    <a:pt x="4" y="4"/>
                    <a:pt x="4" y="4"/>
                  </a:cubicBezTo>
                  <a:cubicBezTo>
                    <a:pt x="4" y="4"/>
                    <a:pt x="4" y="5"/>
                    <a:pt x="4" y="5"/>
                  </a:cubicBezTo>
                  <a:cubicBezTo>
                    <a:pt x="4" y="6"/>
                    <a:pt x="3" y="6"/>
                    <a:pt x="2" y="6"/>
                  </a:cubicBezTo>
                  <a:moveTo>
                    <a:pt x="5" y="2"/>
                  </a:moveTo>
                  <a:cubicBezTo>
                    <a:pt x="4" y="2"/>
                    <a:pt x="4" y="2"/>
                    <a:pt x="4" y="2"/>
                  </a:cubicBezTo>
                  <a:cubicBezTo>
                    <a:pt x="5" y="2"/>
                    <a:pt x="5" y="2"/>
                    <a:pt x="5" y="2"/>
                  </a:cubicBezTo>
                  <a:cubicBezTo>
                    <a:pt x="5" y="2"/>
                    <a:pt x="5" y="2"/>
                    <a:pt x="5" y="2"/>
                  </a:cubicBezTo>
                  <a:cubicBezTo>
                    <a:pt x="5" y="2"/>
                    <a:pt x="5" y="2"/>
                    <a:pt x="5" y="2"/>
                  </a:cubicBezTo>
                  <a:moveTo>
                    <a:pt x="1" y="3"/>
                  </a:moveTo>
                  <a:cubicBezTo>
                    <a:pt x="1" y="3"/>
                    <a:pt x="1" y="3"/>
                    <a:pt x="1" y="3"/>
                  </a:cubicBezTo>
                  <a:cubicBezTo>
                    <a:pt x="1" y="3"/>
                    <a:pt x="1" y="2"/>
                    <a:pt x="2" y="2"/>
                  </a:cubicBezTo>
                  <a:cubicBezTo>
                    <a:pt x="1" y="3"/>
                    <a:pt x="1" y="3"/>
                    <a:pt x="1" y="3"/>
                  </a:cubicBezTo>
                  <a:cubicBezTo>
                    <a:pt x="1" y="3"/>
                    <a:pt x="1" y="3"/>
                    <a:pt x="1" y="3"/>
                  </a:cubicBezTo>
                  <a:moveTo>
                    <a:pt x="2" y="2"/>
                  </a:moveTo>
                  <a:cubicBezTo>
                    <a:pt x="2" y="2"/>
                    <a:pt x="3" y="1"/>
                    <a:pt x="3" y="1"/>
                  </a:cubicBezTo>
                  <a:cubicBezTo>
                    <a:pt x="3" y="1"/>
                    <a:pt x="3" y="1"/>
                    <a:pt x="3" y="1"/>
                  </a:cubicBezTo>
                  <a:cubicBezTo>
                    <a:pt x="2" y="2"/>
                    <a:pt x="2" y="2"/>
                    <a:pt x="2" y="2"/>
                  </a:cubicBezTo>
                  <a:cubicBezTo>
                    <a:pt x="2" y="2"/>
                    <a:pt x="2" y="2"/>
                    <a:pt x="2" y="2"/>
                  </a:cubicBezTo>
                  <a:moveTo>
                    <a:pt x="4" y="2"/>
                  </a:moveTo>
                  <a:cubicBezTo>
                    <a:pt x="3" y="2"/>
                    <a:pt x="3" y="2"/>
                    <a:pt x="3" y="2"/>
                  </a:cubicBezTo>
                  <a:cubicBezTo>
                    <a:pt x="3" y="2"/>
                    <a:pt x="4" y="1"/>
                    <a:pt x="4" y="1"/>
                  </a:cubicBezTo>
                  <a:cubicBezTo>
                    <a:pt x="4" y="1"/>
                    <a:pt x="4" y="1"/>
                    <a:pt x="4" y="1"/>
                  </a:cubicBezTo>
                  <a:cubicBezTo>
                    <a:pt x="4" y="2"/>
                    <a:pt x="4" y="2"/>
                    <a:pt x="4" y="2"/>
                  </a:cubicBezTo>
                  <a:moveTo>
                    <a:pt x="3" y="0"/>
                  </a:moveTo>
                  <a:cubicBezTo>
                    <a:pt x="3" y="0"/>
                    <a:pt x="2" y="0"/>
                    <a:pt x="2" y="0"/>
                  </a:cubicBezTo>
                  <a:cubicBezTo>
                    <a:pt x="1" y="1"/>
                    <a:pt x="1" y="2"/>
                    <a:pt x="0" y="3"/>
                  </a:cubicBezTo>
                  <a:cubicBezTo>
                    <a:pt x="0" y="4"/>
                    <a:pt x="0" y="6"/>
                    <a:pt x="1" y="7"/>
                  </a:cubicBezTo>
                  <a:cubicBezTo>
                    <a:pt x="1" y="7"/>
                    <a:pt x="2" y="7"/>
                    <a:pt x="2" y="7"/>
                  </a:cubicBezTo>
                  <a:cubicBezTo>
                    <a:pt x="3" y="7"/>
                    <a:pt x="4" y="7"/>
                    <a:pt x="5" y="6"/>
                  </a:cubicBezTo>
                  <a:cubicBezTo>
                    <a:pt x="5" y="5"/>
                    <a:pt x="6" y="4"/>
                    <a:pt x="6" y="2"/>
                  </a:cubicBezTo>
                  <a:cubicBezTo>
                    <a:pt x="6" y="2"/>
                    <a:pt x="6" y="1"/>
                    <a:pt x="5" y="1"/>
                  </a:cubicBezTo>
                  <a:cubicBezTo>
                    <a:pt x="5"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4" name="Freeform 50"/>
            <p:cNvSpPr>
              <a:spLocks noEditPoints="1"/>
            </p:cNvSpPr>
            <p:nvPr/>
          </p:nvSpPr>
          <p:spPr bwMode="auto">
            <a:xfrm>
              <a:off x="4158" y="1903"/>
              <a:ext cx="12" cy="17"/>
            </a:xfrm>
            <a:custGeom>
              <a:avLst/>
              <a:gdLst>
                <a:gd name="T0" fmla="*/ 2 w 5"/>
                <a:gd name="T1" fmla="*/ 6 h 7"/>
                <a:gd name="T2" fmla="*/ 1 w 5"/>
                <a:gd name="T3" fmla="*/ 6 h 7"/>
                <a:gd name="T4" fmla="*/ 1 w 5"/>
                <a:gd name="T5" fmla="*/ 5 h 7"/>
                <a:gd name="T6" fmla="*/ 1 w 5"/>
                <a:gd name="T7" fmla="*/ 5 h 7"/>
                <a:gd name="T8" fmla="*/ 2 w 5"/>
                <a:gd name="T9" fmla="*/ 3 h 7"/>
                <a:gd name="T10" fmla="*/ 3 w 5"/>
                <a:gd name="T11" fmla="*/ 3 h 7"/>
                <a:gd name="T12" fmla="*/ 4 w 5"/>
                <a:gd name="T13" fmla="*/ 3 h 7"/>
                <a:gd name="T14" fmla="*/ 4 w 5"/>
                <a:gd name="T15" fmla="*/ 4 h 7"/>
                <a:gd name="T16" fmla="*/ 4 w 5"/>
                <a:gd name="T17" fmla="*/ 4 h 7"/>
                <a:gd name="T18" fmla="*/ 4 w 5"/>
                <a:gd name="T19" fmla="*/ 5 h 7"/>
                <a:gd name="T20" fmla="*/ 2 w 5"/>
                <a:gd name="T21" fmla="*/ 6 h 7"/>
                <a:gd name="T22" fmla="*/ 4 w 5"/>
                <a:gd name="T23" fmla="*/ 2 h 7"/>
                <a:gd name="T24" fmla="*/ 4 w 5"/>
                <a:gd name="T25" fmla="*/ 2 h 7"/>
                <a:gd name="T26" fmla="*/ 4 w 5"/>
                <a:gd name="T27" fmla="*/ 2 h 7"/>
                <a:gd name="T28" fmla="*/ 4 w 5"/>
                <a:gd name="T29" fmla="*/ 2 h 7"/>
                <a:gd name="T30" fmla="*/ 4 w 5"/>
                <a:gd name="T31" fmla="*/ 2 h 7"/>
                <a:gd name="T32" fmla="*/ 1 w 5"/>
                <a:gd name="T33" fmla="*/ 3 h 7"/>
                <a:gd name="T34" fmla="*/ 1 w 5"/>
                <a:gd name="T35" fmla="*/ 3 h 7"/>
                <a:gd name="T36" fmla="*/ 2 w 5"/>
                <a:gd name="T37" fmla="*/ 2 h 7"/>
                <a:gd name="T38" fmla="*/ 1 w 5"/>
                <a:gd name="T39" fmla="*/ 3 h 7"/>
                <a:gd name="T40" fmla="*/ 1 w 5"/>
                <a:gd name="T41" fmla="*/ 3 h 7"/>
                <a:gd name="T42" fmla="*/ 2 w 5"/>
                <a:gd name="T43" fmla="*/ 2 h 7"/>
                <a:gd name="T44" fmla="*/ 3 w 5"/>
                <a:gd name="T45" fmla="*/ 1 h 7"/>
                <a:gd name="T46" fmla="*/ 3 w 5"/>
                <a:gd name="T47" fmla="*/ 1 h 7"/>
                <a:gd name="T48" fmla="*/ 2 w 5"/>
                <a:gd name="T49" fmla="*/ 2 h 7"/>
                <a:gd name="T50" fmla="*/ 2 w 5"/>
                <a:gd name="T51" fmla="*/ 2 h 7"/>
                <a:gd name="T52" fmla="*/ 4 w 5"/>
                <a:gd name="T53" fmla="*/ 2 h 7"/>
                <a:gd name="T54" fmla="*/ 3 w 5"/>
                <a:gd name="T55" fmla="*/ 2 h 7"/>
                <a:gd name="T56" fmla="*/ 4 w 5"/>
                <a:gd name="T57" fmla="*/ 1 h 7"/>
                <a:gd name="T58" fmla="*/ 4 w 5"/>
                <a:gd name="T59" fmla="*/ 1 h 7"/>
                <a:gd name="T60" fmla="*/ 4 w 5"/>
                <a:gd name="T61" fmla="*/ 2 h 7"/>
                <a:gd name="T62" fmla="*/ 3 w 5"/>
                <a:gd name="T63" fmla="*/ 0 h 7"/>
                <a:gd name="T64" fmla="*/ 2 w 5"/>
                <a:gd name="T65" fmla="*/ 0 h 7"/>
                <a:gd name="T66" fmla="*/ 0 w 5"/>
                <a:gd name="T67" fmla="*/ 3 h 7"/>
                <a:gd name="T68" fmla="*/ 1 w 5"/>
                <a:gd name="T69" fmla="*/ 7 h 7"/>
                <a:gd name="T70" fmla="*/ 2 w 5"/>
                <a:gd name="T71" fmla="*/ 7 h 7"/>
                <a:gd name="T72" fmla="*/ 5 w 5"/>
                <a:gd name="T73" fmla="*/ 6 h 7"/>
                <a:gd name="T74" fmla="*/ 5 w 5"/>
                <a:gd name="T75" fmla="*/ 2 h 7"/>
                <a:gd name="T76" fmla="*/ 5 w 5"/>
                <a:gd name="T77" fmla="*/ 1 h 7"/>
                <a:gd name="T78" fmla="*/ 3 w 5"/>
                <a:gd name="T79"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 h="7">
                  <a:moveTo>
                    <a:pt x="2" y="6"/>
                  </a:moveTo>
                  <a:cubicBezTo>
                    <a:pt x="2" y="6"/>
                    <a:pt x="2" y="6"/>
                    <a:pt x="1" y="6"/>
                  </a:cubicBezTo>
                  <a:cubicBezTo>
                    <a:pt x="1" y="5"/>
                    <a:pt x="1" y="5"/>
                    <a:pt x="1" y="5"/>
                  </a:cubicBezTo>
                  <a:cubicBezTo>
                    <a:pt x="1" y="5"/>
                    <a:pt x="1" y="5"/>
                    <a:pt x="1" y="5"/>
                  </a:cubicBezTo>
                  <a:cubicBezTo>
                    <a:pt x="1" y="5"/>
                    <a:pt x="2" y="4"/>
                    <a:pt x="2" y="3"/>
                  </a:cubicBezTo>
                  <a:cubicBezTo>
                    <a:pt x="3" y="3"/>
                    <a:pt x="3" y="3"/>
                    <a:pt x="3" y="3"/>
                  </a:cubicBezTo>
                  <a:cubicBezTo>
                    <a:pt x="3" y="3"/>
                    <a:pt x="3" y="3"/>
                    <a:pt x="4" y="3"/>
                  </a:cubicBezTo>
                  <a:cubicBezTo>
                    <a:pt x="4" y="4"/>
                    <a:pt x="4" y="4"/>
                    <a:pt x="4" y="4"/>
                  </a:cubicBezTo>
                  <a:cubicBezTo>
                    <a:pt x="4" y="4"/>
                    <a:pt x="4" y="4"/>
                    <a:pt x="4" y="4"/>
                  </a:cubicBezTo>
                  <a:cubicBezTo>
                    <a:pt x="4" y="5"/>
                    <a:pt x="4" y="5"/>
                    <a:pt x="4" y="5"/>
                  </a:cubicBezTo>
                  <a:cubicBezTo>
                    <a:pt x="3" y="6"/>
                    <a:pt x="3" y="6"/>
                    <a:pt x="2" y="6"/>
                  </a:cubicBezTo>
                  <a:moveTo>
                    <a:pt x="4" y="2"/>
                  </a:moveTo>
                  <a:cubicBezTo>
                    <a:pt x="4" y="2"/>
                    <a:pt x="4" y="2"/>
                    <a:pt x="4" y="2"/>
                  </a:cubicBezTo>
                  <a:cubicBezTo>
                    <a:pt x="4" y="2"/>
                    <a:pt x="4" y="2"/>
                    <a:pt x="4" y="2"/>
                  </a:cubicBezTo>
                  <a:cubicBezTo>
                    <a:pt x="4" y="2"/>
                    <a:pt x="4" y="2"/>
                    <a:pt x="4" y="2"/>
                  </a:cubicBezTo>
                  <a:cubicBezTo>
                    <a:pt x="4" y="2"/>
                    <a:pt x="4" y="2"/>
                    <a:pt x="4" y="2"/>
                  </a:cubicBezTo>
                  <a:moveTo>
                    <a:pt x="1" y="3"/>
                  </a:moveTo>
                  <a:cubicBezTo>
                    <a:pt x="1" y="3"/>
                    <a:pt x="1" y="3"/>
                    <a:pt x="1" y="3"/>
                  </a:cubicBezTo>
                  <a:cubicBezTo>
                    <a:pt x="1" y="3"/>
                    <a:pt x="1" y="2"/>
                    <a:pt x="2" y="2"/>
                  </a:cubicBezTo>
                  <a:cubicBezTo>
                    <a:pt x="1" y="3"/>
                    <a:pt x="1" y="3"/>
                    <a:pt x="1" y="3"/>
                  </a:cubicBezTo>
                  <a:cubicBezTo>
                    <a:pt x="1" y="3"/>
                    <a:pt x="1" y="3"/>
                    <a:pt x="1" y="3"/>
                  </a:cubicBezTo>
                  <a:moveTo>
                    <a:pt x="2" y="2"/>
                  </a:moveTo>
                  <a:cubicBezTo>
                    <a:pt x="2" y="2"/>
                    <a:pt x="2" y="1"/>
                    <a:pt x="3" y="1"/>
                  </a:cubicBezTo>
                  <a:cubicBezTo>
                    <a:pt x="3" y="1"/>
                    <a:pt x="3" y="1"/>
                    <a:pt x="3" y="1"/>
                  </a:cubicBezTo>
                  <a:cubicBezTo>
                    <a:pt x="2" y="2"/>
                    <a:pt x="2" y="2"/>
                    <a:pt x="2" y="2"/>
                  </a:cubicBezTo>
                  <a:cubicBezTo>
                    <a:pt x="2" y="2"/>
                    <a:pt x="2" y="2"/>
                    <a:pt x="2" y="2"/>
                  </a:cubicBezTo>
                  <a:moveTo>
                    <a:pt x="4" y="2"/>
                  </a:moveTo>
                  <a:cubicBezTo>
                    <a:pt x="3" y="2"/>
                    <a:pt x="3" y="2"/>
                    <a:pt x="3" y="2"/>
                  </a:cubicBezTo>
                  <a:cubicBezTo>
                    <a:pt x="3" y="2"/>
                    <a:pt x="4" y="1"/>
                    <a:pt x="4" y="1"/>
                  </a:cubicBezTo>
                  <a:cubicBezTo>
                    <a:pt x="4" y="1"/>
                    <a:pt x="4" y="1"/>
                    <a:pt x="4" y="1"/>
                  </a:cubicBezTo>
                  <a:cubicBezTo>
                    <a:pt x="4" y="2"/>
                    <a:pt x="4" y="2"/>
                    <a:pt x="4" y="2"/>
                  </a:cubicBezTo>
                  <a:moveTo>
                    <a:pt x="3" y="0"/>
                  </a:moveTo>
                  <a:cubicBezTo>
                    <a:pt x="3" y="0"/>
                    <a:pt x="2" y="0"/>
                    <a:pt x="2" y="0"/>
                  </a:cubicBezTo>
                  <a:cubicBezTo>
                    <a:pt x="1" y="1"/>
                    <a:pt x="0" y="2"/>
                    <a:pt x="0" y="3"/>
                  </a:cubicBezTo>
                  <a:cubicBezTo>
                    <a:pt x="0" y="4"/>
                    <a:pt x="0" y="6"/>
                    <a:pt x="1" y="7"/>
                  </a:cubicBezTo>
                  <a:cubicBezTo>
                    <a:pt x="1" y="7"/>
                    <a:pt x="2" y="7"/>
                    <a:pt x="2" y="7"/>
                  </a:cubicBezTo>
                  <a:cubicBezTo>
                    <a:pt x="3" y="7"/>
                    <a:pt x="4" y="7"/>
                    <a:pt x="5" y="6"/>
                  </a:cubicBezTo>
                  <a:cubicBezTo>
                    <a:pt x="5" y="5"/>
                    <a:pt x="5" y="4"/>
                    <a:pt x="5" y="2"/>
                  </a:cubicBezTo>
                  <a:cubicBezTo>
                    <a:pt x="5" y="2"/>
                    <a:pt x="5" y="1"/>
                    <a:pt x="5" y="1"/>
                  </a:cubicBezTo>
                  <a:cubicBezTo>
                    <a:pt x="5"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5" name="Freeform 51"/>
            <p:cNvSpPr>
              <a:spLocks noEditPoints="1"/>
            </p:cNvSpPr>
            <p:nvPr/>
          </p:nvSpPr>
          <p:spPr bwMode="auto">
            <a:xfrm>
              <a:off x="4148" y="1894"/>
              <a:ext cx="31" cy="40"/>
            </a:xfrm>
            <a:custGeom>
              <a:avLst/>
              <a:gdLst>
                <a:gd name="T0" fmla="*/ 5 w 13"/>
                <a:gd name="T1" fmla="*/ 16 h 17"/>
                <a:gd name="T2" fmla="*/ 6 w 13"/>
                <a:gd name="T3" fmla="*/ 15 h 17"/>
                <a:gd name="T4" fmla="*/ 6 w 13"/>
                <a:gd name="T5" fmla="*/ 16 h 17"/>
                <a:gd name="T6" fmla="*/ 4 w 13"/>
                <a:gd name="T7" fmla="*/ 16 h 17"/>
                <a:gd name="T8" fmla="*/ 4 w 13"/>
                <a:gd name="T9" fmla="*/ 15 h 17"/>
                <a:gd name="T10" fmla="*/ 4 w 13"/>
                <a:gd name="T11" fmla="*/ 14 h 17"/>
                <a:gd name="T12" fmla="*/ 4 w 13"/>
                <a:gd name="T13" fmla="*/ 16 h 17"/>
                <a:gd name="T14" fmla="*/ 7 w 13"/>
                <a:gd name="T15" fmla="*/ 15 h 17"/>
                <a:gd name="T16" fmla="*/ 8 w 13"/>
                <a:gd name="T17" fmla="*/ 14 h 17"/>
                <a:gd name="T18" fmla="*/ 8 w 13"/>
                <a:gd name="T19" fmla="*/ 16 h 17"/>
                <a:gd name="T20" fmla="*/ 8 w 13"/>
                <a:gd name="T21" fmla="*/ 16 h 17"/>
                <a:gd name="T22" fmla="*/ 3 w 13"/>
                <a:gd name="T23" fmla="*/ 15 h 17"/>
                <a:gd name="T24" fmla="*/ 3 w 13"/>
                <a:gd name="T25" fmla="*/ 13 h 17"/>
                <a:gd name="T26" fmla="*/ 3 w 13"/>
                <a:gd name="T27" fmla="*/ 15 h 17"/>
                <a:gd name="T28" fmla="*/ 9 w 13"/>
                <a:gd name="T29" fmla="*/ 14 h 17"/>
                <a:gd name="T30" fmla="*/ 9 w 13"/>
                <a:gd name="T31" fmla="*/ 14 h 17"/>
                <a:gd name="T32" fmla="*/ 9 w 13"/>
                <a:gd name="T33" fmla="*/ 15 h 17"/>
                <a:gd name="T34" fmla="*/ 2 w 13"/>
                <a:gd name="T35" fmla="*/ 14 h 17"/>
                <a:gd name="T36" fmla="*/ 2 w 13"/>
                <a:gd name="T37" fmla="*/ 13 h 17"/>
                <a:gd name="T38" fmla="*/ 10 w 13"/>
                <a:gd name="T39" fmla="*/ 13 h 17"/>
                <a:gd name="T40" fmla="*/ 11 w 13"/>
                <a:gd name="T41" fmla="*/ 12 h 17"/>
                <a:gd name="T42" fmla="*/ 11 w 13"/>
                <a:gd name="T43" fmla="*/ 12 h 17"/>
                <a:gd name="T44" fmla="*/ 1 w 13"/>
                <a:gd name="T45" fmla="*/ 12 h 17"/>
                <a:gd name="T46" fmla="*/ 1 w 13"/>
                <a:gd name="T47" fmla="*/ 12 h 17"/>
                <a:gd name="T48" fmla="*/ 6 w 13"/>
                <a:gd name="T49" fmla="*/ 14 h 17"/>
                <a:gd name="T50" fmla="*/ 2 w 13"/>
                <a:gd name="T51" fmla="*/ 6 h 17"/>
                <a:gd name="T52" fmla="*/ 7 w 13"/>
                <a:gd name="T53" fmla="*/ 1 h 17"/>
                <a:gd name="T54" fmla="*/ 11 w 13"/>
                <a:gd name="T55" fmla="*/ 3 h 17"/>
                <a:gd name="T56" fmla="*/ 8 w 13"/>
                <a:gd name="T57" fmla="*/ 13 h 17"/>
                <a:gd name="T58" fmla="*/ 7 w 13"/>
                <a:gd name="T59" fmla="*/ 0 h 17"/>
                <a:gd name="T60" fmla="*/ 1 w 13"/>
                <a:gd name="T61" fmla="*/ 6 h 17"/>
                <a:gd name="T62" fmla="*/ 1 w 13"/>
                <a:gd name="T63" fmla="*/ 9 h 17"/>
                <a:gd name="T64" fmla="*/ 1 w 13"/>
                <a:gd name="T65" fmla="*/ 14 h 17"/>
                <a:gd name="T66" fmla="*/ 6 w 13"/>
                <a:gd name="T67" fmla="*/ 17 h 17"/>
                <a:gd name="T68" fmla="*/ 6 w 13"/>
                <a:gd name="T69" fmla="*/ 17 h 17"/>
                <a:gd name="T70" fmla="*/ 6 w 13"/>
                <a:gd name="T71" fmla="*/ 17 h 17"/>
                <a:gd name="T72" fmla="*/ 12 w 13"/>
                <a:gd name="T73" fmla="*/ 13 h 17"/>
                <a:gd name="T74" fmla="*/ 12 w 13"/>
                <a:gd name="T75" fmla="*/ 7 h 17"/>
                <a:gd name="T76" fmla="*/ 10 w 13"/>
                <a:gd name="T77"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 h="17">
                  <a:moveTo>
                    <a:pt x="6" y="16"/>
                  </a:moveTo>
                  <a:cubicBezTo>
                    <a:pt x="5" y="16"/>
                    <a:pt x="5" y="16"/>
                    <a:pt x="5" y="16"/>
                  </a:cubicBezTo>
                  <a:cubicBezTo>
                    <a:pt x="5" y="15"/>
                    <a:pt x="5" y="15"/>
                    <a:pt x="5" y="15"/>
                  </a:cubicBezTo>
                  <a:cubicBezTo>
                    <a:pt x="6" y="15"/>
                    <a:pt x="6" y="15"/>
                    <a:pt x="6" y="15"/>
                  </a:cubicBezTo>
                  <a:cubicBezTo>
                    <a:pt x="6" y="15"/>
                    <a:pt x="6" y="15"/>
                    <a:pt x="6" y="15"/>
                  </a:cubicBezTo>
                  <a:cubicBezTo>
                    <a:pt x="6" y="16"/>
                    <a:pt x="6" y="16"/>
                    <a:pt x="6" y="16"/>
                  </a:cubicBezTo>
                  <a:cubicBezTo>
                    <a:pt x="6" y="16"/>
                    <a:pt x="6" y="16"/>
                    <a:pt x="6" y="16"/>
                  </a:cubicBezTo>
                  <a:moveTo>
                    <a:pt x="4" y="16"/>
                  </a:moveTo>
                  <a:cubicBezTo>
                    <a:pt x="4" y="16"/>
                    <a:pt x="4" y="16"/>
                    <a:pt x="4" y="16"/>
                  </a:cubicBezTo>
                  <a:cubicBezTo>
                    <a:pt x="4" y="15"/>
                    <a:pt x="4" y="15"/>
                    <a:pt x="4" y="15"/>
                  </a:cubicBezTo>
                  <a:cubicBezTo>
                    <a:pt x="4" y="15"/>
                    <a:pt x="4" y="15"/>
                    <a:pt x="4" y="15"/>
                  </a:cubicBezTo>
                  <a:cubicBezTo>
                    <a:pt x="4" y="14"/>
                    <a:pt x="4" y="14"/>
                    <a:pt x="4" y="14"/>
                  </a:cubicBezTo>
                  <a:cubicBezTo>
                    <a:pt x="5" y="14"/>
                    <a:pt x="5" y="14"/>
                    <a:pt x="5" y="14"/>
                  </a:cubicBezTo>
                  <a:cubicBezTo>
                    <a:pt x="4" y="15"/>
                    <a:pt x="4" y="15"/>
                    <a:pt x="4" y="16"/>
                  </a:cubicBezTo>
                  <a:moveTo>
                    <a:pt x="7" y="16"/>
                  </a:moveTo>
                  <a:cubicBezTo>
                    <a:pt x="7" y="15"/>
                    <a:pt x="7" y="15"/>
                    <a:pt x="7" y="15"/>
                  </a:cubicBezTo>
                  <a:cubicBezTo>
                    <a:pt x="7" y="14"/>
                    <a:pt x="7" y="14"/>
                    <a:pt x="7" y="14"/>
                  </a:cubicBezTo>
                  <a:cubicBezTo>
                    <a:pt x="8" y="14"/>
                    <a:pt x="8" y="14"/>
                    <a:pt x="8" y="14"/>
                  </a:cubicBezTo>
                  <a:cubicBezTo>
                    <a:pt x="8" y="14"/>
                    <a:pt x="8" y="14"/>
                    <a:pt x="8" y="14"/>
                  </a:cubicBezTo>
                  <a:cubicBezTo>
                    <a:pt x="8" y="16"/>
                    <a:pt x="8" y="16"/>
                    <a:pt x="8" y="16"/>
                  </a:cubicBezTo>
                  <a:cubicBezTo>
                    <a:pt x="8" y="16"/>
                    <a:pt x="8" y="16"/>
                    <a:pt x="8" y="16"/>
                  </a:cubicBezTo>
                  <a:cubicBezTo>
                    <a:pt x="8" y="16"/>
                    <a:pt x="8" y="16"/>
                    <a:pt x="8" y="16"/>
                  </a:cubicBezTo>
                  <a:cubicBezTo>
                    <a:pt x="7" y="16"/>
                    <a:pt x="7" y="16"/>
                    <a:pt x="7" y="16"/>
                  </a:cubicBezTo>
                  <a:moveTo>
                    <a:pt x="3" y="15"/>
                  </a:moveTo>
                  <a:cubicBezTo>
                    <a:pt x="3" y="15"/>
                    <a:pt x="3" y="15"/>
                    <a:pt x="3" y="15"/>
                  </a:cubicBezTo>
                  <a:cubicBezTo>
                    <a:pt x="3" y="13"/>
                    <a:pt x="3" y="13"/>
                    <a:pt x="3" y="13"/>
                  </a:cubicBezTo>
                  <a:cubicBezTo>
                    <a:pt x="3" y="14"/>
                    <a:pt x="3" y="14"/>
                    <a:pt x="3" y="14"/>
                  </a:cubicBezTo>
                  <a:cubicBezTo>
                    <a:pt x="3" y="15"/>
                    <a:pt x="3" y="15"/>
                    <a:pt x="3" y="15"/>
                  </a:cubicBezTo>
                  <a:moveTo>
                    <a:pt x="9" y="15"/>
                  </a:moveTo>
                  <a:cubicBezTo>
                    <a:pt x="9" y="14"/>
                    <a:pt x="9" y="14"/>
                    <a:pt x="9" y="14"/>
                  </a:cubicBezTo>
                  <a:cubicBezTo>
                    <a:pt x="10" y="13"/>
                    <a:pt x="10" y="13"/>
                    <a:pt x="10" y="13"/>
                  </a:cubicBezTo>
                  <a:cubicBezTo>
                    <a:pt x="9" y="14"/>
                    <a:pt x="9" y="14"/>
                    <a:pt x="9" y="14"/>
                  </a:cubicBezTo>
                  <a:cubicBezTo>
                    <a:pt x="9" y="15"/>
                    <a:pt x="9" y="15"/>
                    <a:pt x="9" y="15"/>
                  </a:cubicBezTo>
                  <a:cubicBezTo>
                    <a:pt x="9" y="15"/>
                    <a:pt x="9" y="15"/>
                    <a:pt x="9" y="15"/>
                  </a:cubicBezTo>
                  <a:moveTo>
                    <a:pt x="2" y="14"/>
                  </a:moveTo>
                  <a:cubicBezTo>
                    <a:pt x="2" y="14"/>
                    <a:pt x="2" y="14"/>
                    <a:pt x="2" y="14"/>
                  </a:cubicBezTo>
                  <a:cubicBezTo>
                    <a:pt x="2" y="13"/>
                    <a:pt x="2" y="13"/>
                    <a:pt x="2" y="13"/>
                  </a:cubicBezTo>
                  <a:cubicBezTo>
                    <a:pt x="2" y="13"/>
                    <a:pt x="2" y="13"/>
                    <a:pt x="2" y="13"/>
                  </a:cubicBezTo>
                  <a:cubicBezTo>
                    <a:pt x="2" y="14"/>
                    <a:pt x="2" y="14"/>
                    <a:pt x="2" y="14"/>
                  </a:cubicBezTo>
                  <a:moveTo>
                    <a:pt x="10" y="13"/>
                  </a:moveTo>
                  <a:cubicBezTo>
                    <a:pt x="11" y="12"/>
                    <a:pt x="11" y="12"/>
                    <a:pt x="11" y="12"/>
                  </a:cubicBezTo>
                  <a:cubicBezTo>
                    <a:pt x="11" y="12"/>
                    <a:pt x="11" y="12"/>
                    <a:pt x="11" y="12"/>
                  </a:cubicBezTo>
                  <a:cubicBezTo>
                    <a:pt x="11" y="12"/>
                    <a:pt x="11" y="12"/>
                    <a:pt x="11" y="12"/>
                  </a:cubicBezTo>
                  <a:cubicBezTo>
                    <a:pt x="11" y="12"/>
                    <a:pt x="11" y="12"/>
                    <a:pt x="11" y="12"/>
                  </a:cubicBezTo>
                  <a:cubicBezTo>
                    <a:pt x="10" y="13"/>
                    <a:pt x="10" y="13"/>
                    <a:pt x="10" y="13"/>
                  </a:cubicBezTo>
                  <a:moveTo>
                    <a:pt x="1" y="12"/>
                  </a:moveTo>
                  <a:cubicBezTo>
                    <a:pt x="1" y="12"/>
                    <a:pt x="1" y="12"/>
                    <a:pt x="1" y="12"/>
                  </a:cubicBezTo>
                  <a:cubicBezTo>
                    <a:pt x="1" y="12"/>
                    <a:pt x="1" y="12"/>
                    <a:pt x="1" y="12"/>
                  </a:cubicBezTo>
                  <a:cubicBezTo>
                    <a:pt x="1" y="12"/>
                    <a:pt x="1" y="12"/>
                    <a:pt x="1" y="12"/>
                  </a:cubicBezTo>
                  <a:moveTo>
                    <a:pt x="6" y="14"/>
                  </a:moveTo>
                  <a:cubicBezTo>
                    <a:pt x="5" y="14"/>
                    <a:pt x="4" y="13"/>
                    <a:pt x="3" y="12"/>
                  </a:cubicBezTo>
                  <a:cubicBezTo>
                    <a:pt x="1" y="11"/>
                    <a:pt x="2" y="8"/>
                    <a:pt x="2" y="6"/>
                  </a:cubicBezTo>
                  <a:cubicBezTo>
                    <a:pt x="3" y="5"/>
                    <a:pt x="4" y="3"/>
                    <a:pt x="5" y="2"/>
                  </a:cubicBezTo>
                  <a:cubicBezTo>
                    <a:pt x="6" y="2"/>
                    <a:pt x="7" y="1"/>
                    <a:pt x="7" y="1"/>
                  </a:cubicBezTo>
                  <a:cubicBezTo>
                    <a:pt x="8" y="1"/>
                    <a:pt x="9" y="2"/>
                    <a:pt x="10" y="2"/>
                  </a:cubicBezTo>
                  <a:cubicBezTo>
                    <a:pt x="10" y="3"/>
                    <a:pt x="10" y="3"/>
                    <a:pt x="11" y="3"/>
                  </a:cubicBezTo>
                  <a:cubicBezTo>
                    <a:pt x="12" y="5"/>
                    <a:pt x="12" y="8"/>
                    <a:pt x="11" y="10"/>
                  </a:cubicBezTo>
                  <a:cubicBezTo>
                    <a:pt x="10" y="12"/>
                    <a:pt x="9" y="13"/>
                    <a:pt x="8" y="13"/>
                  </a:cubicBezTo>
                  <a:cubicBezTo>
                    <a:pt x="7" y="14"/>
                    <a:pt x="7" y="14"/>
                    <a:pt x="6" y="14"/>
                  </a:cubicBezTo>
                  <a:moveTo>
                    <a:pt x="7" y="0"/>
                  </a:moveTo>
                  <a:cubicBezTo>
                    <a:pt x="6" y="0"/>
                    <a:pt x="6" y="1"/>
                    <a:pt x="5" y="1"/>
                  </a:cubicBezTo>
                  <a:cubicBezTo>
                    <a:pt x="3" y="2"/>
                    <a:pt x="2" y="4"/>
                    <a:pt x="1" y="6"/>
                  </a:cubicBezTo>
                  <a:cubicBezTo>
                    <a:pt x="1" y="6"/>
                    <a:pt x="1" y="7"/>
                    <a:pt x="1" y="8"/>
                  </a:cubicBezTo>
                  <a:cubicBezTo>
                    <a:pt x="1" y="9"/>
                    <a:pt x="1" y="9"/>
                    <a:pt x="1" y="9"/>
                  </a:cubicBezTo>
                  <a:cubicBezTo>
                    <a:pt x="0" y="10"/>
                    <a:pt x="0" y="12"/>
                    <a:pt x="1" y="14"/>
                  </a:cubicBezTo>
                  <a:cubicBezTo>
                    <a:pt x="1" y="14"/>
                    <a:pt x="1" y="14"/>
                    <a:pt x="1" y="14"/>
                  </a:cubicBezTo>
                  <a:cubicBezTo>
                    <a:pt x="1" y="15"/>
                    <a:pt x="1" y="15"/>
                    <a:pt x="1" y="15"/>
                  </a:cubicBezTo>
                  <a:cubicBezTo>
                    <a:pt x="3" y="17"/>
                    <a:pt x="4" y="17"/>
                    <a:pt x="6" y="17"/>
                  </a:cubicBezTo>
                  <a:cubicBezTo>
                    <a:pt x="6" y="17"/>
                    <a:pt x="6" y="17"/>
                    <a:pt x="6" y="17"/>
                  </a:cubicBezTo>
                  <a:cubicBezTo>
                    <a:pt x="6" y="17"/>
                    <a:pt x="6" y="17"/>
                    <a:pt x="6" y="17"/>
                  </a:cubicBezTo>
                  <a:cubicBezTo>
                    <a:pt x="6" y="17"/>
                    <a:pt x="6" y="17"/>
                    <a:pt x="6" y="17"/>
                  </a:cubicBezTo>
                  <a:cubicBezTo>
                    <a:pt x="6" y="17"/>
                    <a:pt x="6" y="17"/>
                    <a:pt x="6" y="17"/>
                  </a:cubicBezTo>
                  <a:cubicBezTo>
                    <a:pt x="7" y="17"/>
                    <a:pt x="7" y="17"/>
                    <a:pt x="8" y="17"/>
                  </a:cubicBezTo>
                  <a:cubicBezTo>
                    <a:pt x="10" y="16"/>
                    <a:pt x="11" y="15"/>
                    <a:pt x="12" y="13"/>
                  </a:cubicBezTo>
                  <a:cubicBezTo>
                    <a:pt x="12" y="11"/>
                    <a:pt x="13" y="10"/>
                    <a:pt x="13" y="7"/>
                  </a:cubicBezTo>
                  <a:cubicBezTo>
                    <a:pt x="12" y="7"/>
                    <a:pt x="12" y="7"/>
                    <a:pt x="12" y="7"/>
                  </a:cubicBezTo>
                  <a:cubicBezTo>
                    <a:pt x="12" y="5"/>
                    <a:pt x="12" y="4"/>
                    <a:pt x="11" y="3"/>
                  </a:cubicBezTo>
                  <a:cubicBezTo>
                    <a:pt x="11" y="2"/>
                    <a:pt x="11" y="2"/>
                    <a:pt x="10" y="2"/>
                  </a:cubicBezTo>
                  <a:cubicBezTo>
                    <a:pt x="10" y="1"/>
                    <a:pt x="9" y="0"/>
                    <a:pt x="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6" name="Freeform 52"/>
            <p:cNvSpPr>
              <a:spLocks noEditPoints="1"/>
            </p:cNvSpPr>
            <p:nvPr/>
          </p:nvSpPr>
          <p:spPr bwMode="auto">
            <a:xfrm>
              <a:off x="4236" y="2334"/>
              <a:ext cx="91" cy="133"/>
            </a:xfrm>
            <a:custGeom>
              <a:avLst/>
              <a:gdLst>
                <a:gd name="T0" fmla="*/ 4 w 38"/>
                <a:gd name="T1" fmla="*/ 48 h 56"/>
                <a:gd name="T2" fmla="*/ 8 w 38"/>
                <a:gd name="T3" fmla="*/ 49 h 56"/>
                <a:gd name="T4" fmla="*/ 9 w 38"/>
                <a:gd name="T5" fmla="*/ 49 h 56"/>
                <a:gd name="T6" fmla="*/ 7 w 38"/>
                <a:gd name="T7" fmla="*/ 55 h 56"/>
                <a:gd name="T8" fmla="*/ 13 w 38"/>
                <a:gd name="T9" fmla="*/ 48 h 56"/>
                <a:gd name="T10" fmla="*/ 8 w 38"/>
                <a:gd name="T11" fmla="*/ 55 h 56"/>
                <a:gd name="T12" fmla="*/ 18 w 38"/>
                <a:gd name="T13" fmla="*/ 47 h 56"/>
                <a:gd name="T14" fmla="*/ 15 w 38"/>
                <a:gd name="T15" fmla="*/ 53 h 56"/>
                <a:gd name="T16" fmla="*/ 18 w 38"/>
                <a:gd name="T17" fmla="*/ 52 h 56"/>
                <a:gd name="T18" fmla="*/ 22 w 38"/>
                <a:gd name="T19" fmla="*/ 46 h 56"/>
                <a:gd name="T20" fmla="*/ 21 w 38"/>
                <a:gd name="T21" fmla="*/ 51 h 56"/>
                <a:gd name="T22" fmla="*/ 28 w 38"/>
                <a:gd name="T23" fmla="*/ 44 h 56"/>
                <a:gd name="T24" fmla="*/ 26 w 38"/>
                <a:gd name="T25" fmla="*/ 44 h 56"/>
                <a:gd name="T26" fmla="*/ 24 w 38"/>
                <a:gd name="T27" fmla="*/ 49 h 56"/>
                <a:gd name="T28" fmla="*/ 4 w 38"/>
                <a:gd name="T29" fmla="*/ 43 h 56"/>
                <a:gd name="T30" fmla="*/ 3 w 38"/>
                <a:gd name="T31" fmla="*/ 47 h 56"/>
                <a:gd name="T32" fmla="*/ 6 w 38"/>
                <a:gd name="T33" fmla="*/ 39 h 56"/>
                <a:gd name="T34" fmla="*/ 5 w 38"/>
                <a:gd name="T35" fmla="*/ 39 h 56"/>
                <a:gd name="T36" fmla="*/ 6 w 38"/>
                <a:gd name="T37" fmla="*/ 38 h 56"/>
                <a:gd name="T38" fmla="*/ 7 w 38"/>
                <a:gd name="T39" fmla="*/ 35 h 56"/>
                <a:gd name="T40" fmla="*/ 17 w 38"/>
                <a:gd name="T41" fmla="*/ 31 h 56"/>
                <a:gd name="T42" fmla="*/ 15 w 38"/>
                <a:gd name="T43" fmla="*/ 32 h 56"/>
                <a:gd name="T44" fmla="*/ 19 w 38"/>
                <a:gd name="T45" fmla="*/ 27 h 56"/>
                <a:gd name="T46" fmla="*/ 19 w 38"/>
                <a:gd name="T47" fmla="*/ 24 h 56"/>
                <a:gd name="T48" fmla="*/ 19 w 38"/>
                <a:gd name="T49" fmla="*/ 26 h 56"/>
                <a:gd name="T50" fmla="*/ 21 w 38"/>
                <a:gd name="T51" fmla="*/ 20 h 56"/>
                <a:gd name="T52" fmla="*/ 19 w 38"/>
                <a:gd name="T53" fmla="*/ 20 h 56"/>
                <a:gd name="T54" fmla="*/ 21 w 38"/>
                <a:gd name="T55" fmla="*/ 19 h 56"/>
                <a:gd name="T56" fmla="*/ 20 w 38"/>
                <a:gd name="T57" fmla="*/ 15 h 56"/>
                <a:gd name="T58" fmla="*/ 20 w 38"/>
                <a:gd name="T59" fmla="*/ 14 h 56"/>
                <a:gd name="T60" fmla="*/ 20 w 38"/>
                <a:gd name="T61" fmla="*/ 14 h 56"/>
                <a:gd name="T62" fmla="*/ 21 w 38"/>
                <a:gd name="T63" fmla="*/ 10 h 56"/>
                <a:gd name="T64" fmla="*/ 20 w 38"/>
                <a:gd name="T65" fmla="*/ 7 h 56"/>
                <a:gd name="T66" fmla="*/ 18 w 38"/>
                <a:gd name="T67" fmla="*/ 6 h 56"/>
                <a:gd name="T68" fmla="*/ 19 w 38"/>
                <a:gd name="T69" fmla="*/ 7 h 56"/>
                <a:gd name="T70" fmla="*/ 18 w 38"/>
                <a:gd name="T71" fmla="*/ 2 h 56"/>
                <a:gd name="T72" fmla="*/ 24 w 38"/>
                <a:gd name="T73" fmla="*/ 1 h 56"/>
                <a:gd name="T74" fmla="*/ 25 w 38"/>
                <a:gd name="T75" fmla="*/ 40 h 56"/>
                <a:gd name="T76" fmla="*/ 6 w 38"/>
                <a:gd name="T77" fmla="*/ 44 h 56"/>
                <a:gd name="T78" fmla="*/ 13 w 38"/>
                <a:gd name="T79" fmla="*/ 34 h 56"/>
                <a:gd name="T80" fmla="*/ 16 w 38"/>
                <a:gd name="T81" fmla="*/ 35 h 56"/>
                <a:gd name="T82" fmla="*/ 24 w 38"/>
                <a:gd name="T83" fmla="*/ 0 h 56"/>
                <a:gd name="T84" fmla="*/ 18 w 38"/>
                <a:gd name="T85" fmla="*/ 0 h 56"/>
                <a:gd name="T86" fmla="*/ 17 w 38"/>
                <a:gd name="T87" fmla="*/ 3 h 56"/>
                <a:gd name="T88" fmla="*/ 16 w 38"/>
                <a:gd name="T89" fmla="*/ 4 h 56"/>
                <a:gd name="T90" fmla="*/ 18 w 38"/>
                <a:gd name="T91" fmla="*/ 8 h 56"/>
                <a:gd name="T92" fmla="*/ 7 w 38"/>
                <a:gd name="T93" fmla="*/ 30 h 56"/>
                <a:gd name="T94" fmla="*/ 7 w 38"/>
                <a:gd name="T95" fmla="*/ 31 h 56"/>
                <a:gd name="T96" fmla="*/ 4 w 38"/>
                <a:gd name="T97" fmla="*/ 39 h 56"/>
                <a:gd name="T98" fmla="*/ 1 w 38"/>
                <a:gd name="T99" fmla="*/ 55 h 56"/>
                <a:gd name="T100" fmla="*/ 0 w 38"/>
                <a:gd name="T101" fmla="*/ 56 h 56"/>
                <a:gd name="T102" fmla="*/ 2 w 38"/>
                <a:gd name="T103" fmla="*/ 56 h 56"/>
                <a:gd name="T104" fmla="*/ 7 w 38"/>
                <a:gd name="T105" fmla="*/ 56 h 56"/>
                <a:gd name="T106" fmla="*/ 11 w 38"/>
                <a:gd name="T107" fmla="*/ 55 h 56"/>
                <a:gd name="T108" fmla="*/ 31 w 38"/>
                <a:gd name="T109" fmla="*/ 41 h 56"/>
                <a:gd name="T110" fmla="*/ 25 w 38"/>
                <a:gd name="T111"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8" h="56">
                  <a:moveTo>
                    <a:pt x="2" y="55"/>
                  </a:moveTo>
                  <a:cubicBezTo>
                    <a:pt x="2" y="55"/>
                    <a:pt x="2" y="55"/>
                    <a:pt x="2" y="55"/>
                  </a:cubicBezTo>
                  <a:cubicBezTo>
                    <a:pt x="2" y="54"/>
                    <a:pt x="2" y="53"/>
                    <a:pt x="3" y="52"/>
                  </a:cubicBezTo>
                  <a:cubicBezTo>
                    <a:pt x="3" y="50"/>
                    <a:pt x="4" y="49"/>
                    <a:pt x="4" y="48"/>
                  </a:cubicBezTo>
                  <a:cubicBezTo>
                    <a:pt x="4" y="48"/>
                    <a:pt x="4" y="48"/>
                    <a:pt x="4" y="48"/>
                  </a:cubicBezTo>
                  <a:cubicBezTo>
                    <a:pt x="5" y="48"/>
                    <a:pt x="6" y="48"/>
                    <a:pt x="7" y="48"/>
                  </a:cubicBezTo>
                  <a:cubicBezTo>
                    <a:pt x="8" y="48"/>
                    <a:pt x="8" y="48"/>
                    <a:pt x="8" y="48"/>
                  </a:cubicBezTo>
                  <a:cubicBezTo>
                    <a:pt x="8" y="49"/>
                    <a:pt x="8" y="49"/>
                    <a:pt x="8" y="49"/>
                  </a:cubicBezTo>
                  <a:cubicBezTo>
                    <a:pt x="6" y="51"/>
                    <a:pt x="4" y="54"/>
                    <a:pt x="3" y="55"/>
                  </a:cubicBezTo>
                  <a:cubicBezTo>
                    <a:pt x="3" y="55"/>
                    <a:pt x="2" y="55"/>
                    <a:pt x="2" y="55"/>
                  </a:cubicBezTo>
                  <a:moveTo>
                    <a:pt x="4" y="55"/>
                  </a:moveTo>
                  <a:cubicBezTo>
                    <a:pt x="5" y="54"/>
                    <a:pt x="6" y="52"/>
                    <a:pt x="9" y="49"/>
                  </a:cubicBezTo>
                  <a:cubicBezTo>
                    <a:pt x="9" y="48"/>
                    <a:pt x="9" y="48"/>
                    <a:pt x="9" y="48"/>
                  </a:cubicBezTo>
                  <a:cubicBezTo>
                    <a:pt x="9" y="48"/>
                    <a:pt x="9" y="48"/>
                    <a:pt x="9" y="48"/>
                  </a:cubicBezTo>
                  <a:cubicBezTo>
                    <a:pt x="10" y="48"/>
                    <a:pt x="11" y="48"/>
                    <a:pt x="12" y="48"/>
                  </a:cubicBezTo>
                  <a:cubicBezTo>
                    <a:pt x="7" y="55"/>
                    <a:pt x="7" y="55"/>
                    <a:pt x="7" y="55"/>
                  </a:cubicBezTo>
                  <a:cubicBezTo>
                    <a:pt x="6" y="55"/>
                    <a:pt x="6" y="55"/>
                    <a:pt x="6" y="55"/>
                  </a:cubicBezTo>
                  <a:cubicBezTo>
                    <a:pt x="5" y="55"/>
                    <a:pt x="5" y="55"/>
                    <a:pt x="4" y="55"/>
                  </a:cubicBezTo>
                  <a:moveTo>
                    <a:pt x="8" y="55"/>
                  </a:moveTo>
                  <a:cubicBezTo>
                    <a:pt x="13" y="48"/>
                    <a:pt x="13" y="48"/>
                    <a:pt x="13" y="48"/>
                  </a:cubicBezTo>
                  <a:cubicBezTo>
                    <a:pt x="14" y="48"/>
                    <a:pt x="14" y="48"/>
                    <a:pt x="15" y="48"/>
                  </a:cubicBezTo>
                  <a:cubicBezTo>
                    <a:pt x="11" y="54"/>
                    <a:pt x="11" y="54"/>
                    <a:pt x="11" y="54"/>
                  </a:cubicBezTo>
                  <a:cubicBezTo>
                    <a:pt x="10" y="54"/>
                    <a:pt x="10" y="54"/>
                    <a:pt x="10" y="54"/>
                  </a:cubicBezTo>
                  <a:cubicBezTo>
                    <a:pt x="10" y="54"/>
                    <a:pt x="9" y="54"/>
                    <a:pt x="8" y="55"/>
                  </a:cubicBezTo>
                  <a:moveTo>
                    <a:pt x="12" y="54"/>
                  </a:moveTo>
                  <a:cubicBezTo>
                    <a:pt x="15" y="48"/>
                    <a:pt x="15" y="48"/>
                    <a:pt x="15" y="48"/>
                  </a:cubicBezTo>
                  <a:cubicBezTo>
                    <a:pt x="15" y="48"/>
                    <a:pt x="15" y="48"/>
                    <a:pt x="15" y="48"/>
                  </a:cubicBezTo>
                  <a:cubicBezTo>
                    <a:pt x="16" y="47"/>
                    <a:pt x="17" y="47"/>
                    <a:pt x="18" y="47"/>
                  </a:cubicBezTo>
                  <a:cubicBezTo>
                    <a:pt x="14" y="52"/>
                    <a:pt x="14" y="52"/>
                    <a:pt x="14" y="52"/>
                  </a:cubicBezTo>
                  <a:cubicBezTo>
                    <a:pt x="14" y="53"/>
                    <a:pt x="14" y="53"/>
                    <a:pt x="14" y="53"/>
                  </a:cubicBezTo>
                  <a:cubicBezTo>
                    <a:pt x="14" y="53"/>
                    <a:pt x="13" y="53"/>
                    <a:pt x="12" y="54"/>
                  </a:cubicBezTo>
                  <a:moveTo>
                    <a:pt x="15" y="53"/>
                  </a:moveTo>
                  <a:cubicBezTo>
                    <a:pt x="19" y="47"/>
                    <a:pt x="19" y="47"/>
                    <a:pt x="19" y="47"/>
                  </a:cubicBezTo>
                  <a:cubicBezTo>
                    <a:pt x="19" y="47"/>
                    <a:pt x="19" y="47"/>
                    <a:pt x="19" y="47"/>
                  </a:cubicBezTo>
                  <a:cubicBezTo>
                    <a:pt x="20" y="47"/>
                    <a:pt x="20" y="46"/>
                    <a:pt x="21" y="46"/>
                  </a:cubicBezTo>
                  <a:cubicBezTo>
                    <a:pt x="18" y="52"/>
                    <a:pt x="18" y="52"/>
                    <a:pt x="18" y="52"/>
                  </a:cubicBezTo>
                  <a:cubicBezTo>
                    <a:pt x="18" y="52"/>
                    <a:pt x="18" y="52"/>
                    <a:pt x="18" y="52"/>
                  </a:cubicBezTo>
                  <a:cubicBezTo>
                    <a:pt x="17" y="52"/>
                    <a:pt x="16" y="52"/>
                    <a:pt x="15" y="53"/>
                  </a:cubicBezTo>
                  <a:moveTo>
                    <a:pt x="19" y="51"/>
                  </a:moveTo>
                  <a:cubicBezTo>
                    <a:pt x="22" y="46"/>
                    <a:pt x="22" y="46"/>
                    <a:pt x="22" y="46"/>
                  </a:cubicBezTo>
                  <a:cubicBezTo>
                    <a:pt x="22" y="46"/>
                    <a:pt x="22" y="46"/>
                    <a:pt x="22" y="46"/>
                  </a:cubicBezTo>
                  <a:cubicBezTo>
                    <a:pt x="23" y="45"/>
                    <a:pt x="24" y="45"/>
                    <a:pt x="24" y="45"/>
                  </a:cubicBezTo>
                  <a:cubicBezTo>
                    <a:pt x="23" y="47"/>
                    <a:pt x="22" y="49"/>
                    <a:pt x="21" y="51"/>
                  </a:cubicBezTo>
                  <a:cubicBezTo>
                    <a:pt x="21" y="51"/>
                    <a:pt x="21" y="51"/>
                    <a:pt x="21" y="51"/>
                  </a:cubicBezTo>
                  <a:cubicBezTo>
                    <a:pt x="20" y="51"/>
                    <a:pt x="20" y="51"/>
                    <a:pt x="19" y="51"/>
                  </a:cubicBezTo>
                  <a:moveTo>
                    <a:pt x="25" y="49"/>
                  </a:moveTo>
                  <a:cubicBezTo>
                    <a:pt x="28" y="44"/>
                    <a:pt x="28" y="44"/>
                    <a:pt x="28" y="44"/>
                  </a:cubicBezTo>
                  <a:cubicBezTo>
                    <a:pt x="28" y="44"/>
                    <a:pt x="28" y="44"/>
                    <a:pt x="28" y="44"/>
                  </a:cubicBezTo>
                  <a:cubicBezTo>
                    <a:pt x="28" y="45"/>
                    <a:pt x="27" y="47"/>
                    <a:pt x="27" y="48"/>
                  </a:cubicBezTo>
                  <a:cubicBezTo>
                    <a:pt x="26" y="48"/>
                    <a:pt x="25" y="49"/>
                    <a:pt x="25" y="49"/>
                  </a:cubicBezTo>
                  <a:moveTo>
                    <a:pt x="22" y="50"/>
                  </a:moveTo>
                  <a:cubicBezTo>
                    <a:pt x="23" y="48"/>
                    <a:pt x="25" y="46"/>
                    <a:pt x="26" y="44"/>
                  </a:cubicBezTo>
                  <a:cubicBezTo>
                    <a:pt x="27" y="44"/>
                    <a:pt x="27" y="43"/>
                    <a:pt x="28" y="43"/>
                  </a:cubicBezTo>
                  <a:cubicBezTo>
                    <a:pt x="27" y="43"/>
                    <a:pt x="27" y="43"/>
                    <a:pt x="27" y="43"/>
                  </a:cubicBezTo>
                  <a:cubicBezTo>
                    <a:pt x="24" y="49"/>
                    <a:pt x="24" y="49"/>
                    <a:pt x="24" y="49"/>
                  </a:cubicBezTo>
                  <a:cubicBezTo>
                    <a:pt x="24" y="49"/>
                    <a:pt x="24" y="49"/>
                    <a:pt x="24" y="49"/>
                  </a:cubicBezTo>
                  <a:cubicBezTo>
                    <a:pt x="23" y="50"/>
                    <a:pt x="23" y="50"/>
                    <a:pt x="22" y="50"/>
                  </a:cubicBezTo>
                  <a:moveTo>
                    <a:pt x="3" y="48"/>
                  </a:moveTo>
                  <a:cubicBezTo>
                    <a:pt x="3" y="48"/>
                    <a:pt x="3" y="48"/>
                    <a:pt x="3" y="47"/>
                  </a:cubicBezTo>
                  <a:cubicBezTo>
                    <a:pt x="4" y="46"/>
                    <a:pt x="4" y="44"/>
                    <a:pt x="4" y="43"/>
                  </a:cubicBezTo>
                  <a:cubicBezTo>
                    <a:pt x="5" y="42"/>
                    <a:pt x="5" y="42"/>
                    <a:pt x="5" y="42"/>
                  </a:cubicBezTo>
                  <a:cubicBezTo>
                    <a:pt x="5" y="43"/>
                    <a:pt x="5" y="43"/>
                    <a:pt x="5" y="44"/>
                  </a:cubicBezTo>
                  <a:cubicBezTo>
                    <a:pt x="4" y="46"/>
                    <a:pt x="4" y="47"/>
                    <a:pt x="4" y="47"/>
                  </a:cubicBezTo>
                  <a:cubicBezTo>
                    <a:pt x="3" y="47"/>
                    <a:pt x="3" y="47"/>
                    <a:pt x="3" y="47"/>
                  </a:cubicBezTo>
                  <a:cubicBezTo>
                    <a:pt x="3" y="48"/>
                    <a:pt x="3" y="48"/>
                    <a:pt x="3" y="48"/>
                  </a:cubicBezTo>
                  <a:moveTo>
                    <a:pt x="4" y="42"/>
                  </a:moveTo>
                  <a:cubicBezTo>
                    <a:pt x="5" y="41"/>
                    <a:pt x="5" y="41"/>
                    <a:pt x="5" y="40"/>
                  </a:cubicBezTo>
                  <a:cubicBezTo>
                    <a:pt x="5" y="40"/>
                    <a:pt x="5" y="40"/>
                    <a:pt x="6" y="39"/>
                  </a:cubicBezTo>
                  <a:cubicBezTo>
                    <a:pt x="6" y="40"/>
                    <a:pt x="5" y="41"/>
                    <a:pt x="5" y="41"/>
                  </a:cubicBezTo>
                  <a:cubicBezTo>
                    <a:pt x="5" y="41"/>
                    <a:pt x="5" y="41"/>
                    <a:pt x="5" y="41"/>
                  </a:cubicBezTo>
                  <a:cubicBezTo>
                    <a:pt x="4" y="42"/>
                    <a:pt x="4" y="42"/>
                    <a:pt x="4" y="42"/>
                  </a:cubicBezTo>
                  <a:moveTo>
                    <a:pt x="5" y="39"/>
                  </a:moveTo>
                  <a:cubicBezTo>
                    <a:pt x="5" y="38"/>
                    <a:pt x="5" y="38"/>
                    <a:pt x="5" y="37"/>
                  </a:cubicBezTo>
                  <a:cubicBezTo>
                    <a:pt x="6" y="36"/>
                    <a:pt x="6" y="36"/>
                    <a:pt x="6" y="36"/>
                  </a:cubicBezTo>
                  <a:cubicBezTo>
                    <a:pt x="6" y="37"/>
                    <a:pt x="6" y="38"/>
                    <a:pt x="6" y="38"/>
                  </a:cubicBezTo>
                  <a:cubicBezTo>
                    <a:pt x="6" y="38"/>
                    <a:pt x="6" y="38"/>
                    <a:pt x="6" y="38"/>
                  </a:cubicBezTo>
                  <a:cubicBezTo>
                    <a:pt x="5" y="39"/>
                    <a:pt x="5" y="39"/>
                    <a:pt x="5" y="39"/>
                  </a:cubicBezTo>
                  <a:moveTo>
                    <a:pt x="6" y="36"/>
                  </a:moveTo>
                  <a:cubicBezTo>
                    <a:pt x="6" y="35"/>
                    <a:pt x="6" y="34"/>
                    <a:pt x="7" y="33"/>
                  </a:cubicBezTo>
                  <a:cubicBezTo>
                    <a:pt x="7" y="34"/>
                    <a:pt x="7" y="34"/>
                    <a:pt x="7" y="35"/>
                  </a:cubicBezTo>
                  <a:cubicBezTo>
                    <a:pt x="6" y="36"/>
                    <a:pt x="6" y="36"/>
                    <a:pt x="6" y="36"/>
                  </a:cubicBezTo>
                  <a:moveTo>
                    <a:pt x="15" y="32"/>
                  </a:moveTo>
                  <a:cubicBezTo>
                    <a:pt x="15" y="32"/>
                    <a:pt x="15" y="32"/>
                    <a:pt x="15" y="32"/>
                  </a:cubicBezTo>
                  <a:cubicBezTo>
                    <a:pt x="17" y="31"/>
                    <a:pt x="17" y="31"/>
                    <a:pt x="17" y="31"/>
                  </a:cubicBezTo>
                  <a:cubicBezTo>
                    <a:pt x="16" y="32"/>
                    <a:pt x="16" y="32"/>
                    <a:pt x="16" y="33"/>
                  </a:cubicBezTo>
                  <a:cubicBezTo>
                    <a:pt x="15" y="33"/>
                    <a:pt x="15" y="33"/>
                    <a:pt x="14" y="33"/>
                  </a:cubicBezTo>
                  <a:cubicBezTo>
                    <a:pt x="14" y="33"/>
                    <a:pt x="14" y="33"/>
                    <a:pt x="14" y="33"/>
                  </a:cubicBezTo>
                  <a:cubicBezTo>
                    <a:pt x="14" y="33"/>
                    <a:pt x="15" y="33"/>
                    <a:pt x="15" y="32"/>
                  </a:cubicBezTo>
                  <a:cubicBezTo>
                    <a:pt x="15" y="32"/>
                    <a:pt x="15" y="32"/>
                    <a:pt x="15" y="32"/>
                  </a:cubicBezTo>
                  <a:moveTo>
                    <a:pt x="16" y="31"/>
                  </a:moveTo>
                  <a:cubicBezTo>
                    <a:pt x="16" y="30"/>
                    <a:pt x="17" y="29"/>
                    <a:pt x="17" y="28"/>
                  </a:cubicBezTo>
                  <a:cubicBezTo>
                    <a:pt x="19" y="27"/>
                    <a:pt x="19" y="27"/>
                    <a:pt x="19" y="27"/>
                  </a:cubicBezTo>
                  <a:cubicBezTo>
                    <a:pt x="18" y="28"/>
                    <a:pt x="18" y="29"/>
                    <a:pt x="18" y="29"/>
                  </a:cubicBezTo>
                  <a:cubicBezTo>
                    <a:pt x="16" y="31"/>
                    <a:pt x="16" y="31"/>
                    <a:pt x="16" y="31"/>
                  </a:cubicBezTo>
                  <a:moveTo>
                    <a:pt x="18" y="27"/>
                  </a:moveTo>
                  <a:cubicBezTo>
                    <a:pt x="18" y="26"/>
                    <a:pt x="18" y="25"/>
                    <a:pt x="19" y="24"/>
                  </a:cubicBezTo>
                  <a:cubicBezTo>
                    <a:pt x="19" y="24"/>
                    <a:pt x="19" y="24"/>
                    <a:pt x="19" y="24"/>
                  </a:cubicBezTo>
                  <a:cubicBezTo>
                    <a:pt x="20" y="23"/>
                    <a:pt x="20" y="23"/>
                    <a:pt x="20" y="23"/>
                  </a:cubicBezTo>
                  <a:cubicBezTo>
                    <a:pt x="20" y="24"/>
                    <a:pt x="20" y="25"/>
                    <a:pt x="19" y="26"/>
                  </a:cubicBezTo>
                  <a:cubicBezTo>
                    <a:pt x="19" y="26"/>
                    <a:pt x="19" y="26"/>
                    <a:pt x="19" y="26"/>
                  </a:cubicBezTo>
                  <a:cubicBezTo>
                    <a:pt x="18" y="27"/>
                    <a:pt x="18" y="27"/>
                    <a:pt x="18" y="27"/>
                  </a:cubicBezTo>
                  <a:moveTo>
                    <a:pt x="19" y="23"/>
                  </a:moveTo>
                  <a:cubicBezTo>
                    <a:pt x="19" y="22"/>
                    <a:pt x="19" y="22"/>
                    <a:pt x="19" y="21"/>
                  </a:cubicBezTo>
                  <a:cubicBezTo>
                    <a:pt x="21" y="20"/>
                    <a:pt x="21" y="20"/>
                    <a:pt x="21" y="20"/>
                  </a:cubicBezTo>
                  <a:cubicBezTo>
                    <a:pt x="21" y="21"/>
                    <a:pt x="21" y="21"/>
                    <a:pt x="20" y="22"/>
                  </a:cubicBezTo>
                  <a:cubicBezTo>
                    <a:pt x="20" y="22"/>
                    <a:pt x="20" y="22"/>
                    <a:pt x="20" y="22"/>
                  </a:cubicBezTo>
                  <a:cubicBezTo>
                    <a:pt x="19" y="23"/>
                    <a:pt x="19" y="23"/>
                    <a:pt x="19" y="23"/>
                  </a:cubicBezTo>
                  <a:moveTo>
                    <a:pt x="19" y="20"/>
                  </a:moveTo>
                  <a:cubicBezTo>
                    <a:pt x="20" y="19"/>
                    <a:pt x="20" y="19"/>
                    <a:pt x="20" y="18"/>
                  </a:cubicBezTo>
                  <a:cubicBezTo>
                    <a:pt x="20" y="18"/>
                    <a:pt x="20" y="18"/>
                    <a:pt x="20" y="18"/>
                  </a:cubicBezTo>
                  <a:cubicBezTo>
                    <a:pt x="20" y="18"/>
                    <a:pt x="21" y="17"/>
                    <a:pt x="21" y="17"/>
                  </a:cubicBezTo>
                  <a:cubicBezTo>
                    <a:pt x="21" y="18"/>
                    <a:pt x="21" y="19"/>
                    <a:pt x="21" y="19"/>
                  </a:cubicBezTo>
                  <a:cubicBezTo>
                    <a:pt x="19" y="20"/>
                    <a:pt x="19" y="20"/>
                    <a:pt x="19" y="20"/>
                  </a:cubicBezTo>
                  <a:moveTo>
                    <a:pt x="20" y="17"/>
                  </a:moveTo>
                  <a:cubicBezTo>
                    <a:pt x="20" y="16"/>
                    <a:pt x="20" y="16"/>
                    <a:pt x="20" y="15"/>
                  </a:cubicBezTo>
                  <a:cubicBezTo>
                    <a:pt x="20" y="15"/>
                    <a:pt x="20" y="15"/>
                    <a:pt x="20" y="15"/>
                  </a:cubicBezTo>
                  <a:cubicBezTo>
                    <a:pt x="20" y="15"/>
                    <a:pt x="21" y="14"/>
                    <a:pt x="21" y="14"/>
                  </a:cubicBezTo>
                  <a:cubicBezTo>
                    <a:pt x="21" y="15"/>
                    <a:pt x="21" y="15"/>
                    <a:pt x="21" y="16"/>
                  </a:cubicBezTo>
                  <a:cubicBezTo>
                    <a:pt x="21" y="16"/>
                    <a:pt x="20" y="17"/>
                    <a:pt x="20" y="17"/>
                  </a:cubicBezTo>
                  <a:moveTo>
                    <a:pt x="20" y="14"/>
                  </a:moveTo>
                  <a:cubicBezTo>
                    <a:pt x="20" y="13"/>
                    <a:pt x="20" y="13"/>
                    <a:pt x="20" y="12"/>
                  </a:cubicBezTo>
                  <a:cubicBezTo>
                    <a:pt x="21" y="11"/>
                    <a:pt x="21" y="11"/>
                    <a:pt x="21" y="11"/>
                  </a:cubicBezTo>
                  <a:cubicBezTo>
                    <a:pt x="21" y="12"/>
                    <a:pt x="21" y="12"/>
                    <a:pt x="21" y="13"/>
                  </a:cubicBezTo>
                  <a:cubicBezTo>
                    <a:pt x="21" y="13"/>
                    <a:pt x="20" y="14"/>
                    <a:pt x="20" y="14"/>
                  </a:cubicBezTo>
                  <a:moveTo>
                    <a:pt x="20" y="11"/>
                  </a:moveTo>
                  <a:cubicBezTo>
                    <a:pt x="19" y="11"/>
                    <a:pt x="19" y="10"/>
                    <a:pt x="19" y="9"/>
                  </a:cubicBezTo>
                  <a:cubicBezTo>
                    <a:pt x="21" y="9"/>
                    <a:pt x="21" y="9"/>
                    <a:pt x="21" y="9"/>
                  </a:cubicBezTo>
                  <a:cubicBezTo>
                    <a:pt x="21" y="9"/>
                    <a:pt x="21" y="10"/>
                    <a:pt x="21" y="10"/>
                  </a:cubicBezTo>
                  <a:cubicBezTo>
                    <a:pt x="20" y="11"/>
                    <a:pt x="20" y="11"/>
                    <a:pt x="20" y="11"/>
                  </a:cubicBezTo>
                  <a:moveTo>
                    <a:pt x="19" y="9"/>
                  </a:moveTo>
                  <a:cubicBezTo>
                    <a:pt x="19" y="8"/>
                    <a:pt x="19" y="8"/>
                    <a:pt x="19" y="8"/>
                  </a:cubicBezTo>
                  <a:cubicBezTo>
                    <a:pt x="19" y="7"/>
                    <a:pt x="20" y="7"/>
                    <a:pt x="20" y="7"/>
                  </a:cubicBezTo>
                  <a:cubicBezTo>
                    <a:pt x="20" y="8"/>
                    <a:pt x="20" y="8"/>
                    <a:pt x="20" y="8"/>
                  </a:cubicBezTo>
                  <a:cubicBezTo>
                    <a:pt x="19" y="9"/>
                    <a:pt x="19" y="9"/>
                    <a:pt x="19" y="9"/>
                  </a:cubicBezTo>
                  <a:moveTo>
                    <a:pt x="19" y="7"/>
                  </a:moveTo>
                  <a:cubicBezTo>
                    <a:pt x="18" y="6"/>
                    <a:pt x="18" y="6"/>
                    <a:pt x="18" y="6"/>
                  </a:cubicBezTo>
                  <a:cubicBezTo>
                    <a:pt x="19" y="6"/>
                    <a:pt x="19" y="5"/>
                    <a:pt x="20" y="5"/>
                  </a:cubicBezTo>
                  <a:cubicBezTo>
                    <a:pt x="20" y="6"/>
                    <a:pt x="20" y="6"/>
                    <a:pt x="20" y="6"/>
                  </a:cubicBezTo>
                  <a:cubicBezTo>
                    <a:pt x="20" y="6"/>
                    <a:pt x="20" y="6"/>
                    <a:pt x="20" y="6"/>
                  </a:cubicBezTo>
                  <a:cubicBezTo>
                    <a:pt x="19" y="6"/>
                    <a:pt x="19" y="7"/>
                    <a:pt x="19" y="7"/>
                  </a:cubicBezTo>
                  <a:moveTo>
                    <a:pt x="18" y="5"/>
                  </a:moveTo>
                  <a:cubicBezTo>
                    <a:pt x="18" y="5"/>
                    <a:pt x="18" y="4"/>
                    <a:pt x="18" y="4"/>
                  </a:cubicBezTo>
                  <a:cubicBezTo>
                    <a:pt x="18" y="4"/>
                    <a:pt x="18" y="4"/>
                    <a:pt x="18" y="4"/>
                  </a:cubicBezTo>
                  <a:cubicBezTo>
                    <a:pt x="18" y="3"/>
                    <a:pt x="18" y="3"/>
                    <a:pt x="18" y="2"/>
                  </a:cubicBezTo>
                  <a:cubicBezTo>
                    <a:pt x="19" y="3"/>
                    <a:pt x="19" y="4"/>
                    <a:pt x="19" y="4"/>
                  </a:cubicBezTo>
                  <a:cubicBezTo>
                    <a:pt x="19" y="5"/>
                    <a:pt x="18" y="5"/>
                    <a:pt x="18" y="5"/>
                  </a:cubicBezTo>
                  <a:moveTo>
                    <a:pt x="20" y="2"/>
                  </a:moveTo>
                  <a:cubicBezTo>
                    <a:pt x="21" y="2"/>
                    <a:pt x="23" y="1"/>
                    <a:pt x="24" y="1"/>
                  </a:cubicBezTo>
                  <a:cubicBezTo>
                    <a:pt x="25" y="1"/>
                    <a:pt x="25" y="1"/>
                    <a:pt x="25" y="1"/>
                  </a:cubicBezTo>
                  <a:cubicBezTo>
                    <a:pt x="27" y="5"/>
                    <a:pt x="37" y="22"/>
                    <a:pt x="24" y="39"/>
                  </a:cubicBezTo>
                  <a:cubicBezTo>
                    <a:pt x="24" y="39"/>
                    <a:pt x="24" y="39"/>
                    <a:pt x="24" y="39"/>
                  </a:cubicBezTo>
                  <a:cubicBezTo>
                    <a:pt x="25" y="40"/>
                    <a:pt x="25" y="40"/>
                    <a:pt x="25" y="40"/>
                  </a:cubicBezTo>
                  <a:cubicBezTo>
                    <a:pt x="29" y="41"/>
                    <a:pt x="29" y="41"/>
                    <a:pt x="29" y="41"/>
                  </a:cubicBezTo>
                  <a:cubicBezTo>
                    <a:pt x="24" y="45"/>
                    <a:pt x="17" y="47"/>
                    <a:pt x="7" y="47"/>
                  </a:cubicBezTo>
                  <a:cubicBezTo>
                    <a:pt x="6" y="47"/>
                    <a:pt x="6" y="47"/>
                    <a:pt x="5" y="47"/>
                  </a:cubicBezTo>
                  <a:cubicBezTo>
                    <a:pt x="5" y="46"/>
                    <a:pt x="5" y="45"/>
                    <a:pt x="6" y="44"/>
                  </a:cubicBezTo>
                  <a:cubicBezTo>
                    <a:pt x="7" y="40"/>
                    <a:pt x="8" y="35"/>
                    <a:pt x="8" y="32"/>
                  </a:cubicBezTo>
                  <a:cubicBezTo>
                    <a:pt x="9" y="32"/>
                    <a:pt x="10" y="33"/>
                    <a:pt x="11" y="33"/>
                  </a:cubicBezTo>
                  <a:cubicBezTo>
                    <a:pt x="12" y="33"/>
                    <a:pt x="12" y="34"/>
                    <a:pt x="13" y="34"/>
                  </a:cubicBezTo>
                  <a:cubicBezTo>
                    <a:pt x="13" y="34"/>
                    <a:pt x="13" y="34"/>
                    <a:pt x="13" y="34"/>
                  </a:cubicBezTo>
                  <a:cubicBezTo>
                    <a:pt x="13" y="34"/>
                    <a:pt x="13" y="34"/>
                    <a:pt x="13" y="34"/>
                  </a:cubicBezTo>
                  <a:cubicBezTo>
                    <a:pt x="14" y="34"/>
                    <a:pt x="14" y="34"/>
                    <a:pt x="14" y="34"/>
                  </a:cubicBezTo>
                  <a:cubicBezTo>
                    <a:pt x="14" y="35"/>
                    <a:pt x="15" y="35"/>
                    <a:pt x="15" y="35"/>
                  </a:cubicBezTo>
                  <a:cubicBezTo>
                    <a:pt x="16" y="35"/>
                    <a:pt x="16" y="35"/>
                    <a:pt x="16" y="35"/>
                  </a:cubicBezTo>
                  <a:cubicBezTo>
                    <a:pt x="23" y="24"/>
                    <a:pt x="24" y="13"/>
                    <a:pt x="19" y="2"/>
                  </a:cubicBezTo>
                  <a:cubicBezTo>
                    <a:pt x="19" y="2"/>
                    <a:pt x="20" y="2"/>
                    <a:pt x="20" y="2"/>
                  </a:cubicBezTo>
                  <a:moveTo>
                    <a:pt x="25" y="0"/>
                  </a:moveTo>
                  <a:cubicBezTo>
                    <a:pt x="24" y="0"/>
                    <a:pt x="24" y="0"/>
                    <a:pt x="24" y="0"/>
                  </a:cubicBezTo>
                  <a:cubicBezTo>
                    <a:pt x="23" y="0"/>
                    <a:pt x="21" y="0"/>
                    <a:pt x="20" y="0"/>
                  </a:cubicBezTo>
                  <a:cubicBezTo>
                    <a:pt x="19" y="0"/>
                    <a:pt x="19" y="0"/>
                    <a:pt x="19" y="0"/>
                  </a:cubicBezTo>
                  <a:cubicBezTo>
                    <a:pt x="19" y="0"/>
                    <a:pt x="19" y="0"/>
                    <a:pt x="19" y="0"/>
                  </a:cubicBezTo>
                  <a:cubicBezTo>
                    <a:pt x="18" y="0"/>
                    <a:pt x="18" y="0"/>
                    <a:pt x="18" y="0"/>
                  </a:cubicBezTo>
                  <a:cubicBezTo>
                    <a:pt x="18" y="0"/>
                    <a:pt x="18" y="0"/>
                    <a:pt x="18" y="0"/>
                  </a:cubicBezTo>
                  <a:cubicBezTo>
                    <a:pt x="18" y="0"/>
                    <a:pt x="18" y="0"/>
                    <a:pt x="18" y="0"/>
                  </a:cubicBezTo>
                  <a:cubicBezTo>
                    <a:pt x="18" y="1"/>
                    <a:pt x="18" y="1"/>
                    <a:pt x="18" y="1"/>
                  </a:cubicBezTo>
                  <a:cubicBezTo>
                    <a:pt x="17" y="2"/>
                    <a:pt x="17" y="3"/>
                    <a:pt x="17" y="3"/>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7" y="5"/>
                    <a:pt x="17" y="6"/>
                    <a:pt x="18" y="8"/>
                  </a:cubicBezTo>
                  <a:cubicBezTo>
                    <a:pt x="18" y="8"/>
                    <a:pt x="18" y="8"/>
                    <a:pt x="18" y="8"/>
                  </a:cubicBezTo>
                  <a:cubicBezTo>
                    <a:pt x="18" y="8"/>
                    <a:pt x="18" y="8"/>
                    <a:pt x="18" y="8"/>
                  </a:cubicBezTo>
                  <a:cubicBezTo>
                    <a:pt x="19" y="13"/>
                    <a:pt x="20" y="22"/>
                    <a:pt x="13" y="33"/>
                  </a:cubicBezTo>
                  <a:cubicBezTo>
                    <a:pt x="13" y="33"/>
                    <a:pt x="12" y="32"/>
                    <a:pt x="11" y="32"/>
                  </a:cubicBezTo>
                  <a:cubicBezTo>
                    <a:pt x="10" y="31"/>
                    <a:pt x="8" y="31"/>
                    <a:pt x="7" y="30"/>
                  </a:cubicBezTo>
                  <a:cubicBezTo>
                    <a:pt x="7" y="30"/>
                    <a:pt x="7" y="30"/>
                    <a:pt x="7" y="30"/>
                  </a:cubicBezTo>
                  <a:cubicBezTo>
                    <a:pt x="7" y="30"/>
                    <a:pt x="7" y="30"/>
                    <a:pt x="7" y="30"/>
                  </a:cubicBezTo>
                  <a:cubicBezTo>
                    <a:pt x="7" y="30"/>
                    <a:pt x="7" y="30"/>
                    <a:pt x="7" y="30"/>
                  </a:cubicBezTo>
                  <a:cubicBezTo>
                    <a:pt x="7" y="30"/>
                    <a:pt x="7" y="30"/>
                    <a:pt x="7" y="30"/>
                  </a:cubicBezTo>
                  <a:cubicBezTo>
                    <a:pt x="7" y="31"/>
                    <a:pt x="7" y="31"/>
                    <a:pt x="7" y="31"/>
                  </a:cubicBezTo>
                  <a:cubicBezTo>
                    <a:pt x="7" y="31"/>
                    <a:pt x="7" y="31"/>
                    <a:pt x="7" y="31"/>
                  </a:cubicBezTo>
                  <a:cubicBezTo>
                    <a:pt x="6" y="33"/>
                    <a:pt x="5" y="35"/>
                    <a:pt x="4" y="38"/>
                  </a:cubicBezTo>
                  <a:cubicBezTo>
                    <a:pt x="4" y="39"/>
                    <a:pt x="4" y="39"/>
                    <a:pt x="4" y="39"/>
                  </a:cubicBezTo>
                  <a:cubicBezTo>
                    <a:pt x="4" y="39"/>
                    <a:pt x="4" y="39"/>
                    <a:pt x="4" y="39"/>
                  </a:cubicBezTo>
                  <a:cubicBezTo>
                    <a:pt x="4" y="41"/>
                    <a:pt x="3" y="44"/>
                    <a:pt x="2" y="47"/>
                  </a:cubicBezTo>
                  <a:cubicBezTo>
                    <a:pt x="2" y="50"/>
                    <a:pt x="1" y="52"/>
                    <a:pt x="1" y="53"/>
                  </a:cubicBezTo>
                  <a:cubicBezTo>
                    <a:pt x="1" y="53"/>
                    <a:pt x="1" y="53"/>
                    <a:pt x="1" y="53"/>
                  </a:cubicBezTo>
                  <a:cubicBezTo>
                    <a:pt x="1" y="53"/>
                    <a:pt x="1" y="54"/>
                    <a:pt x="1" y="55"/>
                  </a:cubicBezTo>
                  <a:cubicBezTo>
                    <a:pt x="0" y="55"/>
                    <a:pt x="0" y="55"/>
                    <a:pt x="0" y="55"/>
                  </a:cubicBezTo>
                  <a:cubicBezTo>
                    <a:pt x="0" y="56"/>
                    <a:pt x="0" y="56"/>
                    <a:pt x="0" y="56"/>
                  </a:cubicBezTo>
                  <a:cubicBezTo>
                    <a:pt x="0" y="56"/>
                    <a:pt x="0" y="56"/>
                    <a:pt x="0" y="56"/>
                  </a:cubicBezTo>
                  <a:cubicBezTo>
                    <a:pt x="0" y="56"/>
                    <a:pt x="0" y="56"/>
                    <a:pt x="0" y="56"/>
                  </a:cubicBezTo>
                  <a:cubicBezTo>
                    <a:pt x="0" y="56"/>
                    <a:pt x="0" y="56"/>
                    <a:pt x="0" y="56"/>
                  </a:cubicBezTo>
                  <a:cubicBezTo>
                    <a:pt x="1" y="56"/>
                    <a:pt x="1" y="56"/>
                    <a:pt x="1" y="56"/>
                  </a:cubicBezTo>
                  <a:cubicBezTo>
                    <a:pt x="1" y="56"/>
                    <a:pt x="1" y="56"/>
                    <a:pt x="1" y="56"/>
                  </a:cubicBezTo>
                  <a:cubicBezTo>
                    <a:pt x="2" y="56"/>
                    <a:pt x="2" y="56"/>
                    <a:pt x="2" y="56"/>
                  </a:cubicBezTo>
                  <a:cubicBezTo>
                    <a:pt x="3" y="56"/>
                    <a:pt x="5" y="56"/>
                    <a:pt x="6" y="56"/>
                  </a:cubicBezTo>
                  <a:cubicBezTo>
                    <a:pt x="7" y="56"/>
                    <a:pt x="7" y="56"/>
                    <a:pt x="7" y="56"/>
                  </a:cubicBezTo>
                  <a:cubicBezTo>
                    <a:pt x="7" y="56"/>
                    <a:pt x="7" y="56"/>
                    <a:pt x="7" y="56"/>
                  </a:cubicBezTo>
                  <a:cubicBezTo>
                    <a:pt x="7" y="56"/>
                    <a:pt x="7" y="56"/>
                    <a:pt x="7" y="56"/>
                  </a:cubicBezTo>
                  <a:cubicBezTo>
                    <a:pt x="8" y="56"/>
                    <a:pt x="9" y="55"/>
                    <a:pt x="10" y="55"/>
                  </a:cubicBezTo>
                  <a:cubicBezTo>
                    <a:pt x="10" y="55"/>
                    <a:pt x="10" y="55"/>
                    <a:pt x="10" y="55"/>
                  </a:cubicBezTo>
                  <a:cubicBezTo>
                    <a:pt x="10" y="55"/>
                    <a:pt x="10" y="55"/>
                    <a:pt x="10" y="55"/>
                  </a:cubicBezTo>
                  <a:cubicBezTo>
                    <a:pt x="11" y="55"/>
                    <a:pt x="11" y="55"/>
                    <a:pt x="11" y="55"/>
                  </a:cubicBezTo>
                  <a:cubicBezTo>
                    <a:pt x="11" y="55"/>
                    <a:pt x="11" y="55"/>
                    <a:pt x="11" y="55"/>
                  </a:cubicBezTo>
                  <a:cubicBezTo>
                    <a:pt x="17" y="54"/>
                    <a:pt x="23" y="51"/>
                    <a:pt x="27" y="49"/>
                  </a:cubicBezTo>
                  <a:cubicBezTo>
                    <a:pt x="27" y="49"/>
                    <a:pt x="27" y="49"/>
                    <a:pt x="27" y="49"/>
                  </a:cubicBezTo>
                  <a:cubicBezTo>
                    <a:pt x="29" y="46"/>
                    <a:pt x="30" y="43"/>
                    <a:pt x="31" y="41"/>
                  </a:cubicBezTo>
                  <a:cubicBezTo>
                    <a:pt x="30" y="40"/>
                    <a:pt x="30" y="40"/>
                    <a:pt x="30" y="40"/>
                  </a:cubicBezTo>
                  <a:cubicBezTo>
                    <a:pt x="30" y="40"/>
                    <a:pt x="30" y="40"/>
                    <a:pt x="30" y="40"/>
                  </a:cubicBezTo>
                  <a:cubicBezTo>
                    <a:pt x="26" y="39"/>
                    <a:pt x="26" y="39"/>
                    <a:pt x="26" y="39"/>
                  </a:cubicBezTo>
                  <a:cubicBezTo>
                    <a:pt x="38" y="21"/>
                    <a:pt x="28" y="3"/>
                    <a:pt x="25" y="0"/>
                  </a:cubicBezTo>
                  <a:cubicBezTo>
                    <a:pt x="25" y="0"/>
                    <a:pt x="25" y="0"/>
                    <a:pt x="2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7" name="Freeform 53"/>
            <p:cNvSpPr>
              <a:spLocks noEditPoints="1"/>
            </p:cNvSpPr>
            <p:nvPr/>
          </p:nvSpPr>
          <p:spPr bwMode="auto">
            <a:xfrm>
              <a:off x="4039" y="2391"/>
              <a:ext cx="107" cy="128"/>
            </a:xfrm>
            <a:custGeom>
              <a:avLst/>
              <a:gdLst>
                <a:gd name="T0" fmla="*/ 43 w 45"/>
                <a:gd name="T1" fmla="*/ 25 h 54"/>
                <a:gd name="T2" fmla="*/ 39 w 45"/>
                <a:gd name="T3" fmla="*/ 23 h 54"/>
                <a:gd name="T4" fmla="*/ 35 w 45"/>
                <a:gd name="T5" fmla="*/ 22 h 54"/>
                <a:gd name="T6" fmla="*/ 34 w 45"/>
                <a:gd name="T7" fmla="*/ 21 h 54"/>
                <a:gd name="T8" fmla="*/ 35 w 45"/>
                <a:gd name="T9" fmla="*/ 20 h 54"/>
                <a:gd name="T10" fmla="*/ 30 w 45"/>
                <a:gd name="T11" fmla="*/ 19 h 54"/>
                <a:gd name="T12" fmla="*/ 31 w 45"/>
                <a:gd name="T13" fmla="*/ 19 h 54"/>
                <a:gd name="T14" fmla="*/ 33 w 45"/>
                <a:gd name="T15" fmla="*/ 20 h 54"/>
                <a:gd name="T16" fmla="*/ 33 w 45"/>
                <a:gd name="T17" fmla="*/ 18 h 54"/>
                <a:gd name="T18" fmla="*/ 28 w 45"/>
                <a:gd name="T19" fmla="*/ 19 h 54"/>
                <a:gd name="T20" fmla="*/ 29 w 45"/>
                <a:gd name="T21" fmla="*/ 18 h 54"/>
                <a:gd name="T22" fmla="*/ 35 w 45"/>
                <a:gd name="T23" fmla="*/ 18 h 54"/>
                <a:gd name="T24" fmla="*/ 36 w 45"/>
                <a:gd name="T25" fmla="*/ 19 h 54"/>
                <a:gd name="T26" fmla="*/ 40 w 45"/>
                <a:gd name="T27" fmla="*/ 17 h 54"/>
                <a:gd name="T28" fmla="*/ 34 w 45"/>
                <a:gd name="T29" fmla="*/ 17 h 54"/>
                <a:gd name="T30" fmla="*/ 34 w 45"/>
                <a:gd name="T31" fmla="*/ 18 h 54"/>
                <a:gd name="T32" fmla="*/ 2 w 45"/>
                <a:gd name="T33" fmla="*/ 41 h 54"/>
                <a:gd name="T34" fmla="*/ 14 w 45"/>
                <a:gd name="T35" fmla="*/ 20 h 54"/>
                <a:gd name="T36" fmla="*/ 32 w 45"/>
                <a:gd name="T37" fmla="*/ 25 h 54"/>
                <a:gd name="T38" fmla="*/ 31 w 45"/>
                <a:gd name="T39" fmla="*/ 49 h 54"/>
                <a:gd name="T40" fmla="*/ 29 w 45"/>
                <a:gd name="T41" fmla="*/ 51 h 54"/>
                <a:gd name="T42" fmla="*/ 16 w 45"/>
                <a:gd name="T43" fmla="*/ 48 h 54"/>
                <a:gd name="T44" fmla="*/ 3 w 45"/>
                <a:gd name="T45" fmla="*/ 43 h 54"/>
                <a:gd name="T46" fmla="*/ 25 w 45"/>
                <a:gd name="T47" fmla="*/ 17 h 54"/>
                <a:gd name="T48" fmla="*/ 23 w 45"/>
                <a:gd name="T49" fmla="*/ 17 h 54"/>
                <a:gd name="T50" fmla="*/ 21 w 45"/>
                <a:gd name="T51" fmla="*/ 16 h 54"/>
                <a:gd name="T52" fmla="*/ 32 w 45"/>
                <a:gd name="T53" fmla="*/ 17 h 54"/>
                <a:gd name="T54" fmla="*/ 33 w 45"/>
                <a:gd name="T55" fmla="*/ 16 h 54"/>
                <a:gd name="T56" fmla="*/ 19 w 45"/>
                <a:gd name="T57" fmla="*/ 15 h 54"/>
                <a:gd name="T58" fmla="*/ 20 w 45"/>
                <a:gd name="T59" fmla="*/ 15 h 54"/>
                <a:gd name="T60" fmla="*/ 29 w 45"/>
                <a:gd name="T61" fmla="*/ 14 h 54"/>
                <a:gd name="T62" fmla="*/ 24 w 45"/>
                <a:gd name="T63" fmla="*/ 15 h 54"/>
                <a:gd name="T64" fmla="*/ 23 w 45"/>
                <a:gd name="T65" fmla="*/ 15 h 54"/>
                <a:gd name="T66" fmla="*/ 23 w 45"/>
                <a:gd name="T67" fmla="*/ 15 h 54"/>
                <a:gd name="T68" fmla="*/ 20 w 45"/>
                <a:gd name="T69" fmla="*/ 12 h 54"/>
                <a:gd name="T70" fmla="*/ 21 w 45"/>
                <a:gd name="T71" fmla="*/ 12 h 54"/>
                <a:gd name="T72" fmla="*/ 25 w 45"/>
                <a:gd name="T73" fmla="*/ 10 h 54"/>
                <a:gd name="T74" fmla="*/ 25 w 45"/>
                <a:gd name="T75" fmla="*/ 2 h 54"/>
                <a:gd name="T76" fmla="*/ 32 w 45"/>
                <a:gd name="T77" fmla="*/ 4 h 54"/>
                <a:gd name="T78" fmla="*/ 29 w 45"/>
                <a:gd name="T79" fmla="*/ 11 h 54"/>
                <a:gd name="T80" fmla="*/ 32 w 45"/>
                <a:gd name="T81" fmla="*/ 8 h 54"/>
                <a:gd name="T82" fmla="*/ 35 w 45"/>
                <a:gd name="T83" fmla="*/ 7 h 54"/>
                <a:gd name="T84" fmla="*/ 21 w 45"/>
                <a:gd name="T85" fmla="*/ 11 h 54"/>
                <a:gd name="T86" fmla="*/ 22 w 45"/>
                <a:gd name="T87" fmla="*/ 3 h 54"/>
                <a:gd name="T88" fmla="*/ 25 w 45"/>
                <a:gd name="T89" fmla="*/ 0 h 54"/>
                <a:gd name="T90" fmla="*/ 23 w 45"/>
                <a:gd name="T91" fmla="*/ 2 h 54"/>
                <a:gd name="T92" fmla="*/ 17 w 45"/>
                <a:gd name="T93" fmla="*/ 3 h 54"/>
                <a:gd name="T94" fmla="*/ 18 w 45"/>
                <a:gd name="T95" fmla="*/ 12 h 54"/>
                <a:gd name="T96" fmla="*/ 13 w 45"/>
                <a:gd name="T97" fmla="*/ 18 h 54"/>
                <a:gd name="T98" fmla="*/ 1 w 45"/>
                <a:gd name="T99" fmla="*/ 41 h 54"/>
                <a:gd name="T100" fmla="*/ 3 w 45"/>
                <a:gd name="T101" fmla="*/ 45 h 54"/>
                <a:gd name="T102" fmla="*/ 15 w 45"/>
                <a:gd name="T103" fmla="*/ 49 h 54"/>
                <a:gd name="T104" fmla="*/ 28 w 45"/>
                <a:gd name="T105" fmla="*/ 52 h 54"/>
                <a:gd name="T106" fmla="*/ 33 w 45"/>
                <a:gd name="T107" fmla="*/ 50 h 54"/>
                <a:gd name="T108" fmla="*/ 34 w 45"/>
                <a:gd name="T109" fmla="*/ 24 h 54"/>
                <a:gd name="T110" fmla="*/ 44 w 45"/>
                <a:gd name="T111" fmla="*/ 27 h 54"/>
                <a:gd name="T112" fmla="*/ 37 w 45"/>
                <a:gd name="T113" fmla="*/ 20 h 54"/>
                <a:gd name="T114" fmla="*/ 41 w 45"/>
                <a:gd name="T115" fmla="*/ 19 h 54"/>
                <a:gd name="T116" fmla="*/ 41 w 45"/>
                <a:gd name="T117" fmla="*/ 16 h 54"/>
                <a:gd name="T118" fmla="*/ 40 w 45"/>
                <a:gd name="T119" fmla="*/ 10 h 54"/>
                <a:gd name="T120" fmla="*/ 37 w 45"/>
                <a:gd name="T121" fmla="*/ 5 h 54"/>
                <a:gd name="T122" fmla="*/ 33 w 45"/>
                <a:gd name="T123" fmla="*/ 5 h 54"/>
                <a:gd name="T124" fmla="*/ 26 w 45"/>
                <a:gd name="T125"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5" h="54">
                  <a:moveTo>
                    <a:pt x="43" y="26"/>
                  </a:moveTo>
                  <a:cubicBezTo>
                    <a:pt x="42" y="26"/>
                    <a:pt x="41" y="26"/>
                    <a:pt x="40" y="25"/>
                  </a:cubicBezTo>
                  <a:cubicBezTo>
                    <a:pt x="42" y="24"/>
                    <a:pt x="42" y="24"/>
                    <a:pt x="42" y="24"/>
                  </a:cubicBezTo>
                  <a:cubicBezTo>
                    <a:pt x="42" y="24"/>
                    <a:pt x="43" y="24"/>
                    <a:pt x="43" y="25"/>
                  </a:cubicBezTo>
                  <a:cubicBezTo>
                    <a:pt x="43" y="25"/>
                    <a:pt x="43" y="25"/>
                    <a:pt x="43" y="26"/>
                  </a:cubicBezTo>
                  <a:moveTo>
                    <a:pt x="39" y="24"/>
                  </a:moveTo>
                  <a:cubicBezTo>
                    <a:pt x="39" y="24"/>
                    <a:pt x="38" y="24"/>
                    <a:pt x="38" y="24"/>
                  </a:cubicBezTo>
                  <a:cubicBezTo>
                    <a:pt x="39" y="23"/>
                    <a:pt x="39" y="23"/>
                    <a:pt x="39" y="23"/>
                  </a:cubicBezTo>
                  <a:cubicBezTo>
                    <a:pt x="40" y="23"/>
                    <a:pt x="40" y="23"/>
                    <a:pt x="41" y="23"/>
                  </a:cubicBezTo>
                  <a:cubicBezTo>
                    <a:pt x="39" y="24"/>
                    <a:pt x="39" y="24"/>
                    <a:pt x="39" y="24"/>
                  </a:cubicBezTo>
                  <a:moveTo>
                    <a:pt x="36" y="23"/>
                  </a:moveTo>
                  <a:cubicBezTo>
                    <a:pt x="36" y="23"/>
                    <a:pt x="36" y="22"/>
                    <a:pt x="35" y="22"/>
                  </a:cubicBezTo>
                  <a:cubicBezTo>
                    <a:pt x="37" y="21"/>
                    <a:pt x="37" y="21"/>
                    <a:pt x="37" y="21"/>
                  </a:cubicBezTo>
                  <a:cubicBezTo>
                    <a:pt x="37" y="21"/>
                    <a:pt x="37" y="22"/>
                    <a:pt x="38" y="22"/>
                  </a:cubicBezTo>
                  <a:cubicBezTo>
                    <a:pt x="36" y="23"/>
                    <a:pt x="36" y="23"/>
                    <a:pt x="36" y="23"/>
                  </a:cubicBezTo>
                  <a:moveTo>
                    <a:pt x="34" y="21"/>
                  </a:moveTo>
                  <a:cubicBezTo>
                    <a:pt x="33" y="21"/>
                    <a:pt x="33" y="21"/>
                    <a:pt x="33" y="21"/>
                  </a:cubicBezTo>
                  <a:cubicBezTo>
                    <a:pt x="34" y="20"/>
                    <a:pt x="34" y="20"/>
                    <a:pt x="35" y="20"/>
                  </a:cubicBezTo>
                  <a:cubicBezTo>
                    <a:pt x="35" y="20"/>
                    <a:pt x="35" y="20"/>
                    <a:pt x="35" y="20"/>
                  </a:cubicBezTo>
                  <a:cubicBezTo>
                    <a:pt x="35" y="20"/>
                    <a:pt x="35" y="20"/>
                    <a:pt x="35" y="20"/>
                  </a:cubicBezTo>
                  <a:cubicBezTo>
                    <a:pt x="34" y="21"/>
                    <a:pt x="34" y="21"/>
                    <a:pt x="34" y="21"/>
                  </a:cubicBezTo>
                  <a:moveTo>
                    <a:pt x="30" y="19"/>
                  </a:moveTo>
                  <a:cubicBezTo>
                    <a:pt x="30" y="19"/>
                    <a:pt x="30" y="19"/>
                    <a:pt x="30" y="19"/>
                  </a:cubicBezTo>
                  <a:cubicBezTo>
                    <a:pt x="30" y="19"/>
                    <a:pt x="30" y="19"/>
                    <a:pt x="30" y="19"/>
                  </a:cubicBezTo>
                  <a:cubicBezTo>
                    <a:pt x="31" y="18"/>
                    <a:pt x="31" y="18"/>
                    <a:pt x="31" y="18"/>
                  </a:cubicBezTo>
                  <a:cubicBezTo>
                    <a:pt x="31" y="18"/>
                    <a:pt x="31" y="18"/>
                    <a:pt x="31" y="18"/>
                  </a:cubicBezTo>
                  <a:cubicBezTo>
                    <a:pt x="31" y="19"/>
                    <a:pt x="31" y="19"/>
                    <a:pt x="31" y="19"/>
                  </a:cubicBezTo>
                  <a:cubicBezTo>
                    <a:pt x="31" y="19"/>
                    <a:pt x="31" y="19"/>
                    <a:pt x="31" y="19"/>
                  </a:cubicBezTo>
                  <a:cubicBezTo>
                    <a:pt x="31" y="19"/>
                    <a:pt x="31" y="19"/>
                    <a:pt x="31" y="19"/>
                  </a:cubicBezTo>
                  <a:cubicBezTo>
                    <a:pt x="30" y="19"/>
                    <a:pt x="30" y="19"/>
                    <a:pt x="30" y="19"/>
                  </a:cubicBezTo>
                  <a:cubicBezTo>
                    <a:pt x="30" y="19"/>
                    <a:pt x="30" y="19"/>
                    <a:pt x="30" y="19"/>
                  </a:cubicBezTo>
                  <a:moveTo>
                    <a:pt x="33" y="20"/>
                  </a:moveTo>
                  <a:cubicBezTo>
                    <a:pt x="32" y="20"/>
                    <a:pt x="32" y="20"/>
                    <a:pt x="32" y="20"/>
                  </a:cubicBezTo>
                  <a:cubicBezTo>
                    <a:pt x="33" y="19"/>
                    <a:pt x="33" y="19"/>
                    <a:pt x="33" y="19"/>
                  </a:cubicBezTo>
                  <a:cubicBezTo>
                    <a:pt x="33" y="18"/>
                    <a:pt x="33" y="18"/>
                    <a:pt x="33" y="18"/>
                  </a:cubicBezTo>
                  <a:cubicBezTo>
                    <a:pt x="33" y="18"/>
                    <a:pt x="33" y="18"/>
                    <a:pt x="33" y="18"/>
                  </a:cubicBezTo>
                  <a:cubicBezTo>
                    <a:pt x="33" y="18"/>
                    <a:pt x="33" y="18"/>
                    <a:pt x="33" y="18"/>
                  </a:cubicBezTo>
                  <a:cubicBezTo>
                    <a:pt x="34" y="19"/>
                    <a:pt x="34" y="19"/>
                    <a:pt x="34" y="19"/>
                  </a:cubicBezTo>
                  <a:cubicBezTo>
                    <a:pt x="33" y="19"/>
                    <a:pt x="33" y="19"/>
                    <a:pt x="33" y="20"/>
                  </a:cubicBezTo>
                  <a:moveTo>
                    <a:pt x="28" y="19"/>
                  </a:moveTo>
                  <a:cubicBezTo>
                    <a:pt x="28" y="19"/>
                    <a:pt x="28" y="18"/>
                    <a:pt x="27" y="18"/>
                  </a:cubicBezTo>
                  <a:cubicBezTo>
                    <a:pt x="28" y="18"/>
                    <a:pt x="28" y="18"/>
                    <a:pt x="28" y="18"/>
                  </a:cubicBezTo>
                  <a:cubicBezTo>
                    <a:pt x="28" y="17"/>
                    <a:pt x="28" y="17"/>
                    <a:pt x="28" y="17"/>
                  </a:cubicBezTo>
                  <a:cubicBezTo>
                    <a:pt x="29" y="18"/>
                    <a:pt x="29" y="18"/>
                    <a:pt x="29" y="18"/>
                  </a:cubicBezTo>
                  <a:cubicBezTo>
                    <a:pt x="28" y="19"/>
                    <a:pt x="28" y="19"/>
                    <a:pt x="28" y="19"/>
                  </a:cubicBezTo>
                  <a:cubicBezTo>
                    <a:pt x="28" y="19"/>
                    <a:pt x="28" y="19"/>
                    <a:pt x="28" y="19"/>
                  </a:cubicBezTo>
                  <a:moveTo>
                    <a:pt x="35" y="19"/>
                  </a:moveTo>
                  <a:cubicBezTo>
                    <a:pt x="35" y="18"/>
                    <a:pt x="35" y="18"/>
                    <a:pt x="35" y="18"/>
                  </a:cubicBezTo>
                  <a:cubicBezTo>
                    <a:pt x="35" y="18"/>
                    <a:pt x="35" y="18"/>
                    <a:pt x="36" y="17"/>
                  </a:cubicBezTo>
                  <a:cubicBezTo>
                    <a:pt x="36" y="17"/>
                    <a:pt x="36" y="17"/>
                    <a:pt x="37" y="17"/>
                  </a:cubicBezTo>
                  <a:cubicBezTo>
                    <a:pt x="37" y="17"/>
                    <a:pt x="37" y="17"/>
                    <a:pt x="37" y="17"/>
                  </a:cubicBezTo>
                  <a:cubicBezTo>
                    <a:pt x="36" y="19"/>
                    <a:pt x="36" y="19"/>
                    <a:pt x="36" y="19"/>
                  </a:cubicBezTo>
                  <a:cubicBezTo>
                    <a:pt x="36" y="19"/>
                    <a:pt x="36" y="19"/>
                    <a:pt x="35" y="19"/>
                  </a:cubicBezTo>
                  <a:moveTo>
                    <a:pt x="38" y="18"/>
                  </a:moveTo>
                  <a:cubicBezTo>
                    <a:pt x="38" y="17"/>
                    <a:pt x="38" y="17"/>
                    <a:pt x="38" y="17"/>
                  </a:cubicBezTo>
                  <a:cubicBezTo>
                    <a:pt x="39" y="17"/>
                    <a:pt x="40" y="17"/>
                    <a:pt x="40" y="17"/>
                  </a:cubicBezTo>
                  <a:cubicBezTo>
                    <a:pt x="40" y="18"/>
                    <a:pt x="40" y="18"/>
                    <a:pt x="40" y="18"/>
                  </a:cubicBezTo>
                  <a:cubicBezTo>
                    <a:pt x="39" y="18"/>
                    <a:pt x="39" y="18"/>
                    <a:pt x="38" y="18"/>
                  </a:cubicBezTo>
                  <a:moveTo>
                    <a:pt x="34" y="18"/>
                  </a:moveTo>
                  <a:cubicBezTo>
                    <a:pt x="34" y="17"/>
                    <a:pt x="34" y="17"/>
                    <a:pt x="34" y="17"/>
                  </a:cubicBezTo>
                  <a:cubicBezTo>
                    <a:pt x="34" y="17"/>
                    <a:pt x="34" y="17"/>
                    <a:pt x="34" y="17"/>
                  </a:cubicBezTo>
                  <a:cubicBezTo>
                    <a:pt x="34" y="17"/>
                    <a:pt x="34" y="17"/>
                    <a:pt x="34" y="17"/>
                  </a:cubicBezTo>
                  <a:cubicBezTo>
                    <a:pt x="34" y="17"/>
                    <a:pt x="34" y="17"/>
                    <a:pt x="34" y="17"/>
                  </a:cubicBezTo>
                  <a:cubicBezTo>
                    <a:pt x="34" y="18"/>
                    <a:pt x="34" y="18"/>
                    <a:pt x="34" y="18"/>
                  </a:cubicBezTo>
                  <a:moveTo>
                    <a:pt x="2" y="43"/>
                  </a:moveTo>
                  <a:cubicBezTo>
                    <a:pt x="2" y="43"/>
                    <a:pt x="1" y="43"/>
                    <a:pt x="1" y="43"/>
                  </a:cubicBezTo>
                  <a:cubicBezTo>
                    <a:pt x="2" y="42"/>
                    <a:pt x="2" y="42"/>
                    <a:pt x="2" y="42"/>
                  </a:cubicBezTo>
                  <a:cubicBezTo>
                    <a:pt x="2" y="42"/>
                    <a:pt x="2" y="41"/>
                    <a:pt x="2" y="41"/>
                  </a:cubicBezTo>
                  <a:cubicBezTo>
                    <a:pt x="2" y="40"/>
                    <a:pt x="2" y="39"/>
                    <a:pt x="2" y="39"/>
                  </a:cubicBezTo>
                  <a:cubicBezTo>
                    <a:pt x="2" y="36"/>
                    <a:pt x="2" y="34"/>
                    <a:pt x="3" y="31"/>
                  </a:cubicBezTo>
                  <a:cubicBezTo>
                    <a:pt x="5" y="27"/>
                    <a:pt x="7" y="23"/>
                    <a:pt x="10" y="21"/>
                  </a:cubicBezTo>
                  <a:cubicBezTo>
                    <a:pt x="11" y="21"/>
                    <a:pt x="12" y="20"/>
                    <a:pt x="14" y="20"/>
                  </a:cubicBezTo>
                  <a:cubicBezTo>
                    <a:pt x="15" y="19"/>
                    <a:pt x="17" y="19"/>
                    <a:pt x="19" y="17"/>
                  </a:cubicBezTo>
                  <a:cubicBezTo>
                    <a:pt x="19" y="17"/>
                    <a:pt x="20" y="17"/>
                    <a:pt x="20" y="18"/>
                  </a:cubicBezTo>
                  <a:cubicBezTo>
                    <a:pt x="24" y="19"/>
                    <a:pt x="27" y="20"/>
                    <a:pt x="30" y="20"/>
                  </a:cubicBezTo>
                  <a:cubicBezTo>
                    <a:pt x="30" y="21"/>
                    <a:pt x="31" y="23"/>
                    <a:pt x="32" y="25"/>
                  </a:cubicBezTo>
                  <a:cubicBezTo>
                    <a:pt x="34" y="28"/>
                    <a:pt x="36" y="31"/>
                    <a:pt x="37" y="34"/>
                  </a:cubicBezTo>
                  <a:cubicBezTo>
                    <a:pt x="38" y="37"/>
                    <a:pt x="37" y="42"/>
                    <a:pt x="35" y="45"/>
                  </a:cubicBezTo>
                  <a:cubicBezTo>
                    <a:pt x="34" y="45"/>
                    <a:pt x="34" y="46"/>
                    <a:pt x="33" y="46"/>
                  </a:cubicBezTo>
                  <a:cubicBezTo>
                    <a:pt x="33" y="47"/>
                    <a:pt x="32" y="48"/>
                    <a:pt x="31" y="49"/>
                  </a:cubicBezTo>
                  <a:cubicBezTo>
                    <a:pt x="31" y="50"/>
                    <a:pt x="31" y="50"/>
                    <a:pt x="31" y="51"/>
                  </a:cubicBezTo>
                  <a:cubicBezTo>
                    <a:pt x="31" y="52"/>
                    <a:pt x="31" y="53"/>
                    <a:pt x="31" y="53"/>
                  </a:cubicBezTo>
                  <a:cubicBezTo>
                    <a:pt x="31" y="53"/>
                    <a:pt x="31" y="53"/>
                    <a:pt x="31" y="53"/>
                  </a:cubicBezTo>
                  <a:cubicBezTo>
                    <a:pt x="30" y="53"/>
                    <a:pt x="30" y="52"/>
                    <a:pt x="29" y="51"/>
                  </a:cubicBezTo>
                  <a:cubicBezTo>
                    <a:pt x="28" y="51"/>
                    <a:pt x="28" y="51"/>
                    <a:pt x="28" y="51"/>
                  </a:cubicBezTo>
                  <a:cubicBezTo>
                    <a:pt x="27" y="51"/>
                    <a:pt x="26" y="50"/>
                    <a:pt x="25" y="50"/>
                  </a:cubicBezTo>
                  <a:cubicBezTo>
                    <a:pt x="24" y="50"/>
                    <a:pt x="23" y="50"/>
                    <a:pt x="22" y="50"/>
                  </a:cubicBezTo>
                  <a:cubicBezTo>
                    <a:pt x="20" y="49"/>
                    <a:pt x="18" y="48"/>
                    <a:pt x="16" y="48"/>
                  </a:cubicBezTo>
                  <a:cubicBezTo>
                    <a:pt x="14" y="47"/>
                    <a:pt x="11" y="46"/>
                    <a:pt x="9" y="45"/>
                  </a:cubicBezTo>
                  <a:cubicBezTo>
                    <a:pt x="9" y="45"/>
                    <a:pt x="9" y="45"/>
                    <a:pt x="9" y="45"/>
                  </a:cubicBezTo>
                  <a:cubicBezTo>
                    <a:pt x="7" y="44"/>
                    <a:pt x="6" y="43"/>
                    <a:pt x="4" y="43"/>
                  </a:cubicBezTo>
                  <a:cubicBezTo>
                    <a:pt x="3" y="43"/>
                    <a:pt x="3" y="43"/>
                    <a:pt x="3" y="43"/>
                  </a:cubicBezTo>
                  <a:cubicBezTo>
                    <a:pt x="2" y="43"/>
                    <a:pt x="2" y="43"/>
                    <a:pt x="2" y="43"/>
                  </a:cubicBezTo>
                  <a:moveTo>
                    <a:pt x="26" y="18"/>
                  </a:moveTo>
                  <a:cubicBezTo>
                    <a:pt x="25" y="18"/>
                    <a:pt x="25" y="18"/>
                    <a:pt x="24" y="17"/>
                  </a:cubicBezTo>
                  <a:cubicBezTo>
                    <a:pt x="25" y="17"/>
                    <a:pt x="25" y="17"/>
                    <a:pt x="25" y="17"/>
                  </a:cubicBezTo>
                  <a:cubicBezTo>
                    <a:pt x="25" y="17"/>
                    <a:pt x="26" y="17"/>
                    <a:pt x="27" y="17"/>
                  </a:cubicBezTo>
                  <a:cubicBezTo>
                    <a:pt x="26" y="18"/>
                    <a:pt x="26" y="18"/>
                    <a:pt x="26" y="18"/>
                  </a:cubicBezTo>
                  <a:cubicBezTo>
                    <a:pt x="26" y="18"/>
                    <a:pt x="26" y="18"/>
                    <a:pt x="26" y="18"/>
                  </a:cubicBezTo>
                  <a:moveTo>
                    <a:pt x="23" y="17"/>
                  </a:moveTo>
                  <a:cubicBezTo>
                    <a:pt x="22" y="17"/>
                    <a:pt x="22" y="17"/>
                    <a:pt x="21" y="16"/>
                  </a:cubicBezTo>
                  <a:cubicBezTo>
                    <a:pt x="21" y="16"/>
                    <a:pt x="21" y="16"/>
                    <a:pt x="21" y="16"/>
                  </a:cubicBezTo>
                  <a:cubicBezTo>
                    <a:pt x="21" y="16"/>
                    <a:pt x="21" y="16"/>
                    <a:pt x="21" y="16"/>
                  </a:cubicBezTo>
                  <a:cubicBezTo>
                    <a:pt x="21" y="16"/>
                    <a:pt x="21" y="16"/>
                    <a:pt x="21" y="16"/>
                  </a:cubicBezTo>
                  <a:cubicBezTo>
                    <a:pt x="22" y="16"/>
                    <a:pt x="23" y="16"/>
                    <a:pt x="23" y="16"/>
                  </a:cubicBezTo>
                  <a:cubicBezTo>
                    <a:pt x="23" y="17"/>
                    <a:pt x="23" y="17"/>
                    <a:pt x="23" y="17"/>
                  </a:cubicBezTo>
                  <a:cubicBezTo>
                    <a:pt x="23" y="17"/>
                    <a:pt x="23" y="17"/>
                    <a:pt x="23" y="17"/>
                  </a:cubicBezTo>
                  <a:moveTo>
                    <a:pt x="32" y="17"/>
                  </a:moveTo>
                  <a:cubicBezTo>
                    <a:pt x="32" y="17"/>
                    <a:pt x="31" y="17"/>
                    <a:pt x="31" y="17"/>
                  </a:cubicBezTo>
                  <a:cubicBezTo>
                    <a:pt x="32" y="15"/>
                    <a:pt x="32" y="15"/>
                    <a:pt x="32" y="15"/>
                  </a:cubicBezTo>
                  <a:cubicBezTo>
                    <a:pt x="33" y="16"/>
                    <a:pt x="33" y="16"/>
                    <a:pt x="33" y="16"/>
                  </a:cubicBezTo>
                  <a:cubicBezTo>
                    <a:pt x="33" y="16"/>
                    <a:pt x="33" y="16"/>
                    <a:pt x="33" y="16"/>
                  </a:cubicBezTo>
                  <a:cubicBezTo>
                    <a:pt x="32" y="17"/>
                    <a:pt x="32" y="17"/>
                    <a:pt x="32" y="17"/>
                  </a:cubicBezTo>
                  <a:moveTo>
                    <a:pt x="19" y="16"/>
                  </a:moveTo>
                  <a:cubicBezTo>
                    <a:pt x="19" y="16"/>
                    <a:pt x="19" y="15"/>
                    <a:pt x="19" y="15"/>
                  </a:cubicBezTo>
                  <a:cubicBezTo>
                    <a:pt x="19" y="15"/>
                    <a:pt x="19" y="15"/>
                    <a:pt x="19" y="15"/>
                  </a:cubicBezTo>
                  <a:cubicBezTo>
                    <a:pt x="19" y="15"/>
                    <a:pt x="19" y="15"/>
                    <a:pt x="19" y="15"/>
                  </a:cubicBezTo>
                  <a:cubicBezTo>
                    <a:pt x="19" y="15"/>
                    <a:pt x="19" y="15"/>
                    <a:pt x="19" y="15"/>
                  </a:cubicBezTo>
                  <a:cubicBezTo>
                    <a:pt x="20" y="15"/>
                    <a:pt x="20" y="15"/>
                    <a:pt x="20" y="15"/>
                  </a:cubicBezTo>
                  <a:cubicBezTo>
                    <a:pt x="20" y="15"/>
                    <a:pt x="20" y="15"/>
                    <a:pt x="20" y="15"/>
                  </a:cubicBezTo>
                  <a:cubicBezTo>
                    <a:pt x="19" y="16"/>
                    <a:pt x="19" y="16"/>
                    <a:pt x="19" y="16"/>
                  </a:cubicBezTo>
                  <a:moveTo>
                    <a:pt x="29" y="16"/>
                  </a:moveTo>
                  <a:cubicBezTo>
                    <a:pt x="29" y="16"/>
                    <a:pt x="28" y="16"/>
                    <a:pt x="28" y="16"/>
                  </a:cubicBezTo>
                  <a:cubicBezTo>
                    <a:pt x="29" y="14"/>
                    <a:pt x="29" y="14"/>
                    <a:pt x="29" y="14"/>
                  </a:cubicBezTo>
                  <a:cubicBezTo>
                    <a:pt x="30" y="15"/>
                    <a:pt x="30" y="15"/>
                    <a:pt x="31" y="15"/>
                  </a:cubicBezTo>
                  <a:cubicBezTo>
                    <a:pt x="29" y="16"/>
                    <a:pt x="29" y="16"/>
                    <a:pt x="29" y="16"/>
                  </a:cubicBezTo>
                  <a:moveTo>
                    <a:pt x="26" y="16"/>
                  </a:moveTo>
                  <a:cubicBezTo>
                    <a:pt x="26" y="16"/>
                    <a:pt x="25" y="15"/>
                    <a:pt x="24" y="15"/>
                  </a:cubicBezTo>
                  <a:cubicBezTo>
                    <a:pt x="26" y="14"/>
                    <a:pt x="26" y="14"/>
                    <a:pt x="26" y="14"/>
                  </a:cubicBezTo>
                  <a:cubicBezTo>
                    <a:pt x="27" y="14"/>
                    <a:pt x="27" y="14"/>
                    <a:pt x="28" y="14"/>
                  </a:cubicBezTo>
                  <a:cubicBezTo>
                    <a:pt x="26" y="16"/>
                    <a:pt x="26" y="16"/>
                    <a:pt x="26" y="16"/>
                  </a:cubicBezTo>
                  <a:moveTo>
                    <a:pt x="23" y="15"/>
                  </a:moveTo>
                  <a:cubicBezTo>
                    <a:pt x="22" y="15"/>
                    <a:pt x="22" y="15"/>
                    <a:pt x="21" y="14"/>
                  </a:cubicBezTo>
                  <a:cubicBezTo>
                    <a:pt x="22" y="14"/>
                    <a:pt x="22" y="13"/>
                    <a:pt x="22" y="13"/>
                  </a:cubicBezTo>
                  <a:cubicBezTo>
                    <a:pt x="23" y="13"/>
                    <a:pt x="24" y="13"/>
                    <a:pt x="25" y="13"/>
                  </a:cubicBezTo>
                  <a:cubicBezTo>
                    <a:pt x="23" y="15"/>
                    <a:pt x="23" y="15"/>
                    <a:pt x="23" y="15"/>
                  </a:cubicBezTo>
                  <a:cubicBezTo>
                    <a:pt x="23" y="15"/>
                    <a:pt x="23" y="15"/>
                    <a:pt x="23" y="15"/>
                  </a:cubicBezTo>
                  <a:moveTo>
                    <a:pt x="20" y="14"/>
                  </a:moveTo>
                  <a:cubicBezTo>
                    <a:pt x="19" y="14"/>
                    <a:pt x="19" y="13"/>
                    <a:pt x="19" y="13"/>
                  </a:cubicBezTo>
                  <a:cubicBezTo>
                    <a:pt x="19" y="12"/>
                    <a:pt x="20" y="12"/>
                    <a:pt x="20" y="12"/>
                  </a:cubicBezTo>
                  <a:cubicBezTo>
                    <a:pt x="20" y="12"/>
                    <a:pt x="20" y="12"/>
                    <a:pt x="20" y="12"/>
                  </a:cubicBezTo>
                  <a:cubicBezTo>
                    <a:pt x="20" y="12"/>
                    <a:pt x="20" y="12"/>
                    <a:pt x="20" y="12"/>
                  </a:cubicBezTo>
                  <a:cubicBezTo>
                    <a:pt x="21" y="12"/>
                    <a:pt x="21" y="12"/>
                    <a:pt x="21" y="12"/>
                  </a:cubicBezTo>
                  <a:cubicBezTo>
                    <a:pt x="21" y="12"/>
                    <a:pt x="21" y="12"/>
                    <a:pt x="21" y="12"/>
                  </a:cubicBezTo>
                  <a:cubicBezTo>
                    <a:pt x="21" y="13"/>
                    <a:pt x="20" y="13"/>
                    <a:pt x="20" y="14"/>
                  </a:cubicBezTo>
                  <a:cubicBezTo>
                    <a:pt x="20" y="14"/>
                    <a:pt x="20" y="14"/>
                    <a:pt x="20" y="14"/>
                  </a:cubicBezTo>
                  <a:moveTo>
                    <a:pt x="24" y="10"/>
                  </a:moveTo>
                  <a:cubicBezTo>
                    <a:pt x="25" y="10"/>
                    <a:pt x="25" y="10"/>
                    <a:pt x="25" y="10"/>
                  </a:cubicBezTo>
                  <a:cubicBezTo>
                    <a:pt x="26" y="9"/>
                    <a:pt x="25" y="9"/>
                    <a:pt x="25" y="8"/>
                  </a:cubicBezTo>
                  <a:cubicBezTo>
                    <a:pt x="25" y="7"/>
                    <a:pt x="25" y="6"/>
                    <a:pt x="25" y="5"/>
                  </a:cubicBezTo>
                  <a:cubicBezTo>
                    <a:pt x="25" y="4"/>
                    <a:pt x="25" y="3"/>
                    <a:pt x="25" y="2"/>
                  </a:cubicBezTo>
                  <a:cubicBezTo>
                    <a:pt x="25" y="2"/>
                    <a:pt x="25" y="2"/>
                    <a:pt x="25" y="2"/>
                  </a:cubicBezTo>
                  <a:cubicBezTo>
                    <a:pt x="25" y="2"/>
                    <a:pt x="25" y="2"/>
                    <a:pt x="25" y="2"/>
                  </a:cubicBezTo>
                  <a:cubicBezTo>
                    <a:pt x="27" y="2"/>
                    <a:pt x="28" y="3"/>
                    <a:pt x="29" y="3"/>
                  </a:cubicBezTo>
                  <a:cubicBezTo>
                    <a:pt x="30" y="3"/>
                    <a:pt x="31" y="4"/>
                    <a:pt x="32" y="4"/>
                  </a:cubicBezTo>
                  <a:cubicBezTo>
                    <a:pt x="32" y="4"/>
                    <a:pt x="32" y="4"/>
                    <a:pt x="32" y="4"/>
                  </a:cubicBezTo>
                  <a:cubicBezTo>
                    <a:pt x="32" y="4"/>
                    <a:pt x="32" y="4"/>
                    <a:pt x="32" y="4"/>
                  </a:cubicBezTo>
                  <a:cubicBezTo>
                    <a:pt x="31" y="5"/>
                    <a:pt x="31" y="5"/>
                    <a:pt x="30" y="6"/>
                  </a:cubicBezTo>
                  <a:cubicBezTo>
                    <a:pt x="29" y="7"/>
                    <a:pt x="28" y="9"/>
                    <a:pt x="29" y="10"/>
                  </a:cubicBezTo>
                  <a:cubicBezTo>
                    <a:pt x="29" y="11"/>
                    <a:pt x="29" y="11"/>
                    <a:pt x="29" y="11"/>
                  </a:cubicBezTo>
                  <a:cubicBezTo>
                    <a:pt x="29" y="11"/>
                    <a:pt x="29" y="11"/>
                    <a:pt x="29" y="11"/>
                  </a:cubicBezTo>
                  <a:cubicBezTo>
                    <a:pt x="30" y="11"/>
                    <a:pt x="30" y="11"/>
                    <a:pt x="30" y="11"/>
                  </a:cubicBezTo>
                  <a:cubicBezTo>
                    <a:pt x="30" y="10"/>
                    <a:pt x="31" y="9"/>
                    <a:pt x="31" y="9"/>
                  </a:cubicBezTo>
                  <a:cubicBezTo>
                    <a:pt x="32" y="8"/>
                    <a:pt x="32" y="8"/>
                    <a:pt x="32" y="8"/>
                  </a:cubicBezTo>
                  <a:cubicBezTo>
                    <a:pt x="32" y="7"/>
                    <a:pt x="33" y="7"/>
                    <a:pt x="34" y="6"/>
                  </a:cubicBezTo>
                  <a:cubicBezTo>
                    <a:pt x="34" y="6"/>
                    <a:pt x="34" y="6"/>
                    <a:pt x="34" y="6"/>
                  </a:cubicBezTo>
                  <a:cubicBezTo>
                    <a:pt x="34" y="6"/>
                    <a:pt x="35" y="6"/>
                    <a:pt x="35" y="6"/>
                  </a:cubicBezTo>
                  <a:cubicBezTo>
                    <a:pt x="35" y="7"/>
                    <a:pt x="35" y="7"/>
                    <a:pt x="35" y="7"/>
                  </a:cubicBezTo>
                  <a:cubicBezTo>
                    <a:pt x="36" y="7"/>
                    <a:pt x="38" y="8"/>
                    <a:pt x="38" y="9"/>
                  </a:cubicBezTo>
                  <a:cubicBezTo>
                    <a:pt x="36" y="10"/>
                    <a:pt x="33" y="12"/>
                    <a:pt x="32" y="14"/>
                  </a:cubicBezTo>
                  <a:cubicBezTo>
                    <a:pt x="32" y="14"/>
                    <a:pt x="32" y="14"/>
                    <a:pt x="32" y="14"/>
                  </a:cubicBezTo>
                  <a:cubicBezTo>
                    <a:pt x="30" y="13"/>
                    <a:pt x="24" y="12"/>
                    <a:pt x="21" y="11"/>
                  </a:cubicBezTo>
                  <a:cubicBezTo>
                    <a:pt x="21" y="10"/>
                    <a:pt x="21" y="10"/>
                    <a:pt x="21" y="10"/>
                  </a:cubicBezTo>
                  <a:cubicBezTo>
                    <a:pt x="22" y="8"/>
                    <a:pt x="21" y="5"/>
                    <a:pt x="19" y="3"/>
                  </a:cubicBezTo>
                  <a:cubicBezTo>
                    <a:pt x="20" y="3"/>
                    <a:pt x="20" y="3"/>
                    <a:pt x="21" y="3"/>
                  </a:cubicBezTo>
                  <a:cubicBezTo>
                    <a:pt x="21" y="3"/>
                    <a:pt x="22" y="3"/>
                    <a:pt x="22" y="3"/>
                  </a:cubicBezTo>
                  <a:cubicBezTo>
                    <a:pt x="22" y="3"/>
                    <a:pt x="22" y="4"/>
                    <a:pt x="22" y="5"/>
                  </a:cubicBezTo>
                  <a:cubicBezTo>
                    <a:pt x="23" y="6"/>
                    <a:pt x="23" y="7"/>
                    <a:pt x="23" y="8"/>
                  </a:cubicBezTo>
                  <a:cubicBezTo>
                    <a:pt x="23" y="9"/>
                    <a:pt x="24" y="10"/>
                    <a:pt x="24" y="10"/>
                  </a:cubicBezTo>
                  <a:moveTo>
                    <a:pt x="25" y="0"/>
                  </a:moveTo>
                  <a:cubicBezTo>
                    <a:pt x="25" y="0"/>
                    <a:pt x="24" y="0"/>
                    <a:pt x="24" y="1"/>
                  </a:cubicBezTo>
                  <a:cubicBezTo>
                    <a:pt x="24" y="1"/>
                    <a:pt x="23" y="1"/>
                    <a:pt x="23" y="2"/>
                  </a:cubicBezTo>
                  <a:cubicBezTo>
                    <a:pt x="23" y="2"/>
                    <a:pt x="23" y="2"/>
                    <a:pt x="23" y="2"/>
                  </a:cubicBezTo>
                  <a:cubicBezTo>
                    <a:pt x="23" y="2"/>
                    <a:pt x="23" y="2"/>
                    <a:pt x="23" y="2"/>
                  </a:cubicBezTo>
                  <a:cubicBezTo>
                    <a:pt x="23" y="2"/>
                    <a:pt x="23" y="2"/>
                    <a:pt x="23" y="2"/>
                  </a:cubicBezTo>
                  <a:cubicBezTo>
                    <a:pt x="22" y="1"/>
                    <a:pt x="22" y="1"/>
                    <a:pt x="21" y="1"/>
                  </a:cubicBezTo>
                  <a:cubicBezTo>
                    <a:pt x="20" y="1"/>
                    <a:pt x="19" y="2"/>
                    <a:pt x="18" y="2"/>
                  </a:cubicBezTo>
                  <a:cubicBezTo>
                    <a:pt x="17" y="3"/>
                    <a:pt x="17" y="3"/>
                    <a:pt x="17" y="3"/>
                  </a:cubicBezTo>
                  <a:cubicBezTo>
                    <a:pt x="18" y="4"/>
                    <a:pt x="18" y="4"/>
                    <a:pt x="18" y="4"/>
                  </a:cubicBezTo>
                  <a:cubicBezTo>
                    <a:pt x="20" y="6"/>
                    <a:pt x="20" y="8"/>
                    <a:pt x="20" y="10"/>
                  </a:cubicBezTo>
                  <a:cubicBezTo>
                    <a:pt x="20" y="11"/>
                    <a:pt x="20" y="11"/>
                    <a:pt x="20" y="11"/>
                  </a:cubicBezTo>
                  <a:cubicBezTo>
                    <a:pt x="19" y="11"/>
                    <a:pt x="18" y="12"/>
                    <a:pt x="18" y="12"/>
                  </a:cubicBezTo>
                  <a:cubicBezTo>
                    <a:pt x="18" y="13"/>
                    <a:pt x="18" y="13"/>
                    <a:pt x="18" y="14"/>
                  </a:cubicBezTo>
                  <a:cubicBezTo>
                    <a:pt x="17" y="14"/>
                    <a:pt x="17" y="14"/>
                    <a:pt x="17" y="14"/>
                  </a:cubicBezTo>
                  <a:cubicBezTo>
                    <a:pt x="17" y="15"/>
                    <a:pt x="17" y="16"/>
                    <a:pt x="18" y="16"/>
                  </a:cubicBezTo>
                  <a:cubicBezTo>
                    <a:pt x="16" y="17"/>
                    <a:pt x="15" y="18"/>
                    <a:pt x="13" y="18"/>
                  </a:cubicBezTo>
                  <a:cubicBezTo>
                    <a:pt x="12" y="19"/>
                    <a:pt x="11" y="19"/>
                    <a:pt x="9" y="20"/>
                  </a:cubicBezTo>
                  <a:cubicBezTo>
                    <a:pt x="6" y="22"/>
                    <a:pt x="3" y="26"/>
                    <a:pt x="2" y="30"/>
                  </a:cubicBezTo>
                  <a:cubicBezTo>
                    <a:pt x="1" y="33"/>
                    <a:pt x="1" y="36"/>
                    <a:pt x="1" y="39"/>
                  </a:cubicBezTo>
                  <a:cubicBezTo>
                    <a:pt x="1" y="39"/>
                    <a:pt x="1" y="40"/>
                    <a:pt x="1" y="41"/>
                  </a:cubicBezTo>
                  <a:cubicBezTo>
                    <a:pt x="0" y="42"/>
                    <a:pt x="0" y="42"/>
                    <a:pt x="0" y="42"/>
                  </a:cubicBezTo>
                  <a:cubicBezTo>
                    <a:pt x="0" y="43"/>
                    <a:pt x="0" y="43"/>
                    <a:pt x="0" y="44"/>
                  </a:cubicBezTo>
                  <a:cubicBezTo>
                    <a:pt x="0" y="45"/>
                    <a:pt x="1" y="45"/>
                    <a:pt x="2" y="45"/>
                  </a:cubicBezTo>
                  <a:cubicBezTo>
                    <a:pt x="2" y="45"/>
                    <a:pt x="3" y="45"/>
                    <a:pt x="3" y="45"/>
                  </a:cubicBezTo>
                  <a:cubicBezTo>
                    <a:pt x="3" y="45"/>
                    <a:pt x="3" y="45"/>
                    <a:pt x="4" y="45"/>
                  </a:cubicBezTo>
                  <a:cubicBezTo>
                    <a:pt x="5" y="45"/>
                    <a:pt x="7" y="45"/>
                    <a:pt x="8" y="46"/>
                  </a:cubicBezTo>
                  <a:cubicBezTo>
                    <a:pt x="9" y="46"/>
                    <a:pt x="9" y="46"/>
                    <a:pt x="9" y="46"/>
                  </a:cubicBezTo>
                  <a:cubicBezTo>
                    <a:pt x="11" y="47"/>
                    <a:pt x="13" y="48"/>
                    <a:pt x="15" y="49"/>
                  </a:cubicBezTo>
                  <a:cubicBezTo>
                    <a:pt x="17" y="50"/>
                    <a:pt x="20" y="50"/>
                    <a:pt x="22" y="51"/>
                  </a:cubicBezTo>
                  <a:cubicBezTo>
                    <a:pt x="23" y="51"/>
                    <a:pt x="24" y="52"/>
                    <a:pt x="25" y="52"/>
                  </a:cubicBezTo>
                  <a:cubicBezTo>
                    <a:pt x="25" y="52"/>
                    <a:pt x="26" y="52"/>
                    <a:pt x="27" y="52"/>
                  </a:cubicBezTo>
                  <a:cubicBezTo>
                    <a:pt x="28" y="52"/>
                    <a:pt x="28" y="52"/>
                    <a:pt x="28" y="52"/>
                  </a:cubicBezTo>
                  <a:cubicBezTo>
                    <a:pt x="28" y="53"/>
                    <a:pt x="29" y="54"/>
                    <a:pt x="31" y="54"/>
                  </a:cubicBezTo>
                  <a:cubicBezTo>
                    <a:pt x="31" y="54"/>
                    <a:pt x="31" y="54"/>
                    <a:pt x="31" y="54"/>
                  </a:cubicBezTo>
                  <a:cubicBezTo>
                    <a:pt x="32" y="54"/>
                    <a:pt x="32" y="52"/>
                    <a:pt x="33" y="51"/>
                  </a:cubicBezTo>
                  <a:cubicBezTo>
                    <a:pt x="33" y="51"/>
                    <a:pt x="33" y="50"/>
                    <a:pt x="33" y="50"/>
                  </a:cubicBezTo>
                  <a:cubicBezTo>
                    <a:pt x="33" y="49"/>
                    <a:pt x="34" y="48"/>
                    <a:pt x="34" y="47"/>
                  </a:cubicBezTo>
                  <a:cubicBezTo>
                    <a:pt x="35" y="47"/>
                    <a:pt x="35" y="46"/>
                    <a:pt x="36" y="46"/>
                  </a:cubicBezTo>
                  <a:cubicBezTo>
                    <a:pt x="38" y="42"/>
                    <a:pt x="39" y="38"/>
                    <a:pt x="38" y="33"/>
                  </a:cubicBezTo>
                  <a:cubicBezTo>
                    <a:pt x="37" y="30"/>
                    <a:pt x="35" y="27"/>
                    <a:pt x="34" y="24"/>
                  </a:cubicBezTo>
                  <a:cubicBezTo>
                    <a:pt x="33" y="23"/>
                    <a:pt x="32" y="21"/>
                    <a:pt x="31" y="20"/>
                  </a:cubicBezTo>
                  <a:cubicBezTo>
                    <a:pt x="34" y="23"/>
                    <a:pt x="39" y="27"/>
                    <a:pt x="43" y="27"/>
                  </a:cubicBezTo>
                  <a:cubicBezTo>
                    <a:pt x="43" y="27"/>
                    <a:pt x="43" y="27"/>
                    <a:pt x="43" y="27"/>
                  </a:cubicBezTo>
                  <a:cubicBezTo>
                    <a:pt x="44" y="27"/>
                    <a:pt x="44" y="27"/>
                    <a:pt x="44" y="27"/>
                  </a:cubicBezTo>
                  <a:cubicBezTo>
                    <a:pt x="44" y="26"/>
                    <a:pt x="44" y="25"/>
                    <a:pt x="45" y="25"/>
                  </a:cubicBezTo>
                  <a:cubicBezTo>
                    <a:pt x="45" y="24"/>
                    <a:pt x="45" y="24"/>
                    <a:pt x="45" y="24"/>
                  </a:cubicBezTo>
                  <a:cubicBezTo>
                    <a:pt x="45" y="24"/>
                    <a:pt x="45" y="24"/>
                    <a:pt x="45" y="24"/>
                  </a:cubicBezTo>
                  <a:cubicBezTo>
                    <a:pt x="42" y="23"/>
                    <a:pt x="39" y="21"/>
                    <a:pt x="37" y="20"/>
                  </a:cubicBezTo>
                  <a:cubicBezTo>
                    <a:pt x="37" y="20"/>
                    <a:pt x="37" y="20"/>
                    <a:pt x="37" y="20"/>
                  </a:cubicBezTo>
                  <a:cubicBezTo>
                    <a:pt x="37" y="20"/>
                    <a:pt x="37" y="20"/>
                    <a:pt x="37" y="20"/>
                  </a:cubicBezTo>
                  <a:cubicBezTo>
                    <a:pt x="38" y="20"/>
                    <a:pt x="39" y="19"/>
                    <a:pt x="41" y="19"/>
                  </a:cubicBezTo>
                  <a:cubicBezTo>
                    <a:pt x="41" y="19"/>
                    <a:pt x="41" y="19"/>
                    <a:pt x="41" y="19"/>
                  </a:cubicBezTo>
                  <a:cubicBezTo>
                    <a:pt x="41" y="18"/>
                    <a:pt x="41" y="18"/>
                    <a:pt x="41" y="18"/>
                  </a:cubicBezTo>
                  <a:cubicBezTo>
                    <a:pt x="41" y="18"/>
                    <a:pt x="41" y="17"/>
                    <a:pt x="41" y="16"/>
                  </a:cubicBezTo>
                  <a:cubicBezTo>
                    <a:pt x="41" y="16"/>
                    <a:pt x="41" y="16"/>
                    <a:pt x="41" y="16"/>
                  </a:cubicBezTo>
                  <a:cubicBezTo>
                    <a:pt x="41" y="16"/>
                    <a:pt x="41" y="16"/>
                    <a:pt x="41" y="16"/>
                  </a:cubicBezTo>
                  <a:cubicBezTo>
                    <a:pt x="39" y="16"/>
                    <a:pt x="38" y="16"/>
                    <a:pt x="36" y="16"/>
                  </a:cubicBezTo>
                  <a:cubicBezTo>
                    <a:pt x="36" y="16"/>
                    <a:pt x="35" y="16"/>
                    <a:pt x="34" y="16"/>
                  </a:cubicBezTo>
                  <a:cubicBezTo>
                    <a:pt x="34" y="15"/>
                    <a:pt x="34" y="15"/>
                    <a:pt x="33" y="15"/>
                  </a:cubicBezTo>
                  <a:cubicBezTo>
                    <a:pt x="34" y="13"/>
                    <a:pt x="37" y="11"/>
                    <a:pt x="40" y="10"/>
                  </a:cubicBezTo>
                  <a:cubicBezTo>
                    <a:pt x="40" y="10"/>
                    <a:pt x="40" y="10"/>
                    <a:pt x="40" y="10"/>
                  </a:cubicBezTo>
                  <a:cubicBezTo>
                    <a:pt x="40" y="9"/>
                    <a:pt x="40" y="9"/>
                    <a:pt x="40" y="9"/>
                  </a:cubicBezTo>
                  <a:cubicBezTo>
                    <a:pt x="39" y="8"/>
                    <a:pt x="38" y="7"/>
                    <a:pt x="37" y="6"/>
                  </a:cubicBezTo>
                  <a:cubicBezTo>
                    <a:pt x="37" y="5"/>
                    <a:pt x="37" y="5"/>
                    <a:pt x="37" y="5"/>
                  </a:cubicBezTo>
                  <a:cubicBezTo>
                    <a:pt x="36" y="5"/>
                    <a:pt x="36" y="5"/>
                    <a:pt x="36" y="5"/>
                  </a:cubicBezTo>
                  <a:cubicBezTo>
                    <a:pt x="36" y="5"/>
                    <a:pt x="36" y="5"/>
                    <a:pt x="36" y="5"/>
                  </a:cubicBezTo>
                  <a:cubicBezTo>
                    <a:pt x="35" y="5"/>
                    <a:pt x="35" y="5"/>
                    <a:pt x="34" y="5"/>
                  </a:cubicBezTo>
                  <a:cubicBezTo>
                    <a:pt x="34" y="5"/>
                    <a:pt x="34" y="5"/>
                    <a:pt x="33" y="5"/>
                  </a:cubicBezTo>
                  <a:cubicBezTo>
                    <a:pt x="33" y="4"/>
                    <a:pt x="33" y="4"/>
                    <a:pt x="33" y="4"/>
                  </a:cubicBezTo>
                  <a:cubicBezTo>
                    <a:pt x="33" y="3"/>
                    <a:pt x="33" y="3"/>
                    <a:pt x="32" y="3"/>
                  </a:cubicBezTo>
                  <a:cubicBezTo>
                    <a:pt x="31" y="2"/>
                    <a:pt x="30" y="2"/>
                    <a:pt x="29" y="2"/>
                  </a:cubicBezTo>
                  <a:cubicBezTo>
                    <a:pt x="28" y="1"/>
                    <a:pt x="27" y="1"/>
                    <a:pt x="26" y="0"/>
                  </a:cubicBezTo>
                  <a:cubicBezTo>
                    <a:pt x="26" y="0"/>
                    <a:pt x="25" y="0"/>
                    <a:pt x="2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8" name="Freeform 54"/>
            <p:cNvSpPr>
              <a:spLocks noEditPoints="1"/>
            </p:cNvSpPr>
            <p:nvPr/>
          </p:nvSpPr>
          <p:spPr bwMode="auto">
            <a:xfrm>
              <a:off x="4084" y="2477"/>
              <a:ext cx="9" cy="14"/>
            </a:xfrm>
            <a:custGeom>
              <a:avLst/>
              <a:gdLst>
                <a:gd name="T0" fmla="*/ 1 w 4"/>
                <a:gd name="T1" fmla="*/ 5 h 6"/>
                <a:gd name="T2" fmla="*/ 1 w 4"/>
                <a:gd name="T3" fmla="*/ 5 h 6"/>
                <a:gd name="T4" fmla="*/ 2 w 4"/>
                <a:gd name="T5" fmla="*/ 2 h 6"/>
                <a:gd name="T6" fmla="*/ 2 w 4"/>
                <a:gd name="T7" fmla="*/ 3 h 6"/>
                <a:gd name="T8" fmla="*/ 2 w 4"/>
                <a:gd name="T9" fmla="*/ 4 h 6"/>
                <a:gd name="T10" fmla="*/ 1 w 4"/>
                <a:gd name="T11" fmla="*/ 5 h 6"/>
                <a:gd name="T12" fmla="*/ 1 w 4"/>
                <a:gd name="T13" fmla="*/ 0 h 6"/>
                <a:gd name="T14" fmla="*/ 1 w 4"/>
                <a:gd name="T15" fmla="*/ 0 h 6"/>
                <a:gd name="T16" fmla="*/ 0 w 4"/>
                <a:gd name="T17" fmla="*/ 5 h 6"/>
                <a:gd name="T18" fmla="*/ 0 w 4"/>
                <a:gd name="T19" fmla="*/ 6 h 6"/>
                <a:gd name="T20" fmla="*/ 0 w 4"/>
                <a:gd name="T21" fmla="*/ 6 h 6"/>
                <a:gd name="T22" fmla="*/ 1 w 4"/>
                <a:gd name="T23" fmla="*/ 6 h 6"/>
                <a:gd name="T24" fmla="*/ 1 w 4"/>
                <a:gd name="T25" fmla="*/ 6 h 6"/>
                <a:gd name="T26" fmla="*/ 3 w 4"/>
                <a:gd name="T27" fmla="*/ 5 h 6"/>
                <a:gd name="T28" fmla="*/ 3 w 4"/>
                <a:gd name="T29" fmla="*/ 2 h 6"/>
                <a:gd name="T30" fmla="*/ 2 w 4"/>
                <a:gd name="T31" fmla="*/ 0 h 6"/>
                <a:gd name="T32" fmla="*/ 1 w 4"/>
                <a:gd name="T33"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 h="6">
                  <a:moveTo>
                    <a:pt x="1" y="5"/>
                  </a:moveTo>
                  <a:cubicBezTo>
                    <a:pt x="1" y="5"/>
                    <a:pt x="1" y="5"/>
                    <a:pt x="1" y="5"/>
                  </a:cubicBezTo>
                  <a:cubicBezTo>
                    <a:pt x="1" y="4"/>
                    <a:pt x="1" y="3"/>
                    <a:pt x="2" y="2"/>
                  </a:cubicBezTo>
                  <a:cubicBezTo>
                    <a:pt x="2" y="3"/>
                    <a:pt x="2" y="3"/>
                    <a:pt x="2" y="3"/>
                  </a:cubicBezTo>
                  <a:cubicBezTo>
                    <a:pt x="2" y="3"/>
                    <a:pt x="2" y="4"/>
                    <a:pt x="2" y="4"/>
                  </a:cubicBezTo>
                  <a:cubicBezTo>
                    <a:pt x="2" y="5"/>
                    <a:pt x="1" y="5"/>
                    <a:pt x="1" y="5"/>
                  </a:cubicBezTo>
                  <a:moveTo>
                    <a:pt x="1" y="0"/>
                  </a:moveTo>
                  <a:cubicBezTo>
                    <a:pt x="1" y="0"/>
                    <a:pt x="1" y="0"/>
                    <a:pt x="1" y="0"/>
                  </a:cubicBezTo>
                  <a:cubicBezTo>
                    <a:pt x="0" y="2"/>
                    <a:pt x="0" y="4"/>
                    <a:pt x="0" y="5"/>
                  </a:cubicBezTo>
                  <a:cubicBezTo>
                    <a:pt x="0" y="6"/>
                    <a:pt x="0" y="6"/>
                    <a:pt x="0" y="6"/>
                  </a:cubicBezTo>
                  <a:cubicBezTo>
                    <a:pt x="0" y="6"/>
                    <a:pt x="0" y="6"/>
                    <a:pt x="0" y="6"/>
                  </a:cubicBezTo>
                  <a:cubicBezTo>
                    <a:pt x="1" y="6"/>
                    <a:pt x="1" y="6"/>
                    <a:pt x="1" y="6"/>
                  </a:cubicBezTo>
                  <a:cubicBezTo>
                    <a:pt x="1" y="6"/>
                    <a:pt x="1" y="6"/>
                    <a:pt x="1" y="6"/>
                  </a:cubicBezTo>
                  <a:cubicBezTo>
                    <a:pt x="2" y="6"/>
                    <a:pt x="3" y="6"/>
                    <a:pt x="3" y="5"/>
                  </a:cubicBezTo>
                  <a:cubicBezTo>
                    <a:pt x="4" y="4"/>
                    <a:pt x="4" y="3"/>
                    <a:pt x="3" y="2"/>
                  </a:cubicBezTo>
                  <a:cubicBezTo>
                    <a:pt x="3" y="2"/>
                    <a:pt x="2" y="1"/>
                    <a:pt x="2"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9" name="Freeform 55"/>
            <p:cNvSpPr>
              <a:spLocks noEditPoints="1"/>
            </p:cNvSpPr>
            <p:nvPr/>
          </p:nvSpPr>
          <p:spPr bwMode="auto">
            <a:xfrm>
              <a:off x="4062" y="2448"/>
              <a:ext cx="46" cy="50"/>
            </a:xfrm>
            <a:custGeom>
              <a:avLst/>
              <a:gdLst>
                <a:gd name="T0" fmla="*/ 12 w 19"/>
                <a:gd name="T1" fmla="*/ 3 h 21"/>
                <a:gd name="T2" fmla="*/ 14 w 19"/>
                <a:gd name="T3" fmla="*/ 1 h 21"/>
                <a:gd name="T4" fmla="*/ 13 w 19"/>
                <a:gd name="T5" fmla="*/ 3 h 21"/>
                <a:gd name="T6" fmla="*/ 13 w 19"/>
                <a:gd name="T7" fmla="*/ 3 h 21"/>
                <a:gd name="T8" fmla="*/ 17 w 19"/>
                <a:gd name="T9" fmla="*/ 7 h 21"/>
                <a:gd name="T10" fmla="*/ 13 w 19"/>
                <a:gd name="T11" fmla="*/ 5 h 21"/>
                <a:gd name="T12" fmla="*/ 12 w 19"/>
                <a:gd name="T13" fmla="*/ 5 h 21"/>
                <a:gd name="T14" fmla="*/ 11 w 19"/>
                <a:gd name="T15" fmla="*/ 11 h 21"/>
                <a:gd name="T16" fmla="*/ 14 w 19"/>
                <a:gd name="T17" fmla="*/ 14 h 21"/>
                <a:gd name="T18" fmla="*/ 13 w 19"/>
                <a:gd name="T19" fmla="*/ 18 h 21"/>
                <a:gd name="T20" fmla="*/ 9 w 19"/>
                <a:gd name="T21" fmla="*/ 19 h 21"/>
                <a:gd name="T22" fmla="*/ 8 w 19"/>
                <a:gd name="T23" fmla="*/ 19 h 21"/>
                <a:gd name="T24" fmla="*/ 7 w 19"/>
                <a:gd name="T25" fmla="*/ 20 h 21"/>
                <a:gd name="T26" fmla="*/ 7 w 19"/>
                <a:gd name="T27" fmla="*/ 19 h 21"/>
                <a:gd name="T28" fmla="*/ 6 w 19"/>
                <a:gd name="T29" fmla="*/ 18 h 21"/>
                <a:gd name="T30" fmla="*/ 3 w 19"/>
                <a:gd name="T31" fmla="*/ 14 h 21"/>
                <a:gd name="T32" fmla="*/ 7 w 19"/>
                <a:gd name="T33" fmla="*/ 17 h 21"/>
                <a:gd name="T34" fmla="*/ 9 w 19"/>
                <a:gd name="T35" fmla="*/ 11 h 21"/>
                <a:gd name="T36" fmla="*/ 6 w 19"/>
                <a:gd name="T37" fmla="*/ 6 h 21"/>
                <a:gd name="T38" fmla="*/ 10 w 19"/>
                <a:gd name="T39" fmla="*/ 3 h 21"/>
                <a:gd name="T40" fmla="*/ 12 w 19"/>
                <a:gd name="T41" fmla="*/ 0 h 21"/>
                <a:gd name="T42" fmla="*/ 11 w 19"/>
                <a:gd name="T43" fmla="*/ 2 h 21"/>
                <a:gd name="T44" fmla="*/ 8 w 19"/>
                <a:gd name="T45" fmla="*/ 2 h 21"/>
                <a:gd name="T46" fmla="*/ 8 w 19"/>
                <a:gd name="T47" fmla="*/ 11 h 21"/>
                <a:gd name="T48" fmla="*/ 4 w 19"/>
                <a:gd name="T49" fmla="*/ 13 h 21"/>
                <a:gd name="T50" fmla="*/ 3 w 19"/>
                <a:gd name="T51" fmla="*/ 13 h 21"/>
                <a:gd name="T52" fmla="*/ 0 w 19"/>
                <a:gd name="T53" fmla="*/ 15 h 21"/>
                <a:gd name="T54" fmla="*/ 6 w 19"/>
                <a:gd name="T55" fmla="*/ 19 h 21"/>
                <a:gd name="T56" fmla="*/ 6 w 19"/>
                <a:gd name="T57" fmla="*/ 20 h 21"/>
                <a:gd name="T58" fmla="*/ 8 w 19"/>
                <a:gd name="T59" fmla="*/ 21 h 21"/>
                <a:gd name="T60" fmla="*/ 9 w 19"/>
                <a:gd name="T61" fmla="*/ 21 h 21"/>
                <a:gd name="T62" fmla="*/ 9 w 19"/>
                <a:gd name="T63" fmla="*/ 20 h 21"/>
                <a:gd name="T64" fmla="*/ 13 w 19"/>
                <a:gd name="T65" fmla="*/ 19 h 21"/>
                <a:gd name="T66" fmla="*/ 15 w 19"/>
                <a:gd name="T67" fmla="*/ 13 h 21"/>
                <a:gd name="T68" fmla="*/ 13 w 19"/>
                <a:gd name="T69" fmla="*/ 6 h 21"/>
                <a:gd name="T70" fmla="*/ 15 w 19"/>
                <a:gd name="T71" fmla="*/ 9 h 21"/>
                <a:gd name="T72" fmla="*/ 16 w 19"/>
                <a:gd name="T73" fmla="*/ 9 h 21"/>
                <a:gd name="T74" fmla="*/ 18 w 19"/>
                <a:gd name="T75" fmla="*/ 6 h 21"/>
                <a:gd name="T76" fmla="*/ 15 w 19"/>
                <a:gd name="T77" fmla="*/ 2 h 21"/>
                <a:gd name="T78" fmla="*/ 15 w 19"/>
                <a:gd name="T79" fmla="*/ 0 h 21"/>
                <a:gd name="T80" fmla="*/ 12 w 19"/>
                <a:gd name="T81"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 h="21">
                  <a:moveTo>
                    <a:pt x="11" y="3"/>
                  </a:moveTo>
                  <a:cubicBezTo>
                    <a:pt x="12" y="3"/>
                    <a:pt x="12" y="3"/>
                    <a:pt x="12" y="3"/>
                  </a:cubicBezTo>
                  <a:cubicBezTo>
                    <a:pt x="12" y="2"/>
                    <a:pt x="12" y="1"/>
                    <a:pt x="13" y="1"/>
                  </a:cubicBezTo>
                  <a:cubicBezTo>
                    <a:pt x="14" y="1"/>
                    <a:pt x="14" y="1"/>
                    <a:pt x="14" y="1"/>
                  </a:cubicBezTo>
                  <a:cubicBezTo>
                    <a:pt x="13" y="2"/>
                    <a:pt x="13" y="2"/>
                    <a:pt x="13" y="2"/>
                  </a:cubicBezTo>
                  <a:cubicBezTo>
                    <a:pt x="13" y="3"/>
                    <a:pt x="13" y="3"/>
                    <a:pt x="13" y="3"/>
                  </a:cubicBezTo>
                  <a:cubicBezTo>
                    <a:pt x="13" y="3"/>
                    <a:pt x="13" y="3"/>
                    <a:pt x="13" y="3"/>
                  </a:cubicBezTo>
                  <a:cubicBezTo>
                    <a:pt x="13" y="3"/>
                    <a:pt x="13" y="3"/>
                    <a:pt x="13" y="3"/>
                  </a:cubicBezTo>
                  <a:cubicBezTo>
                    <a:pt x="14" y="3"/>
                    <a:pt x="16" y="5"/>
                    <a:pt x="17" y="7"/>
                  </a:cubicBezTo>
                  <a:cubicBezTo>
                    <a:pt x="17" y="7"/>
                    <a:pt x="17" y="7"/>
                    <a:pt x="17" y="7"/>
                  </a:cubicBezTo>
                  <a:cubicBezTo>
                    <a:pt x="17" y="7"/>
                    <a:pt x="16" y="7"/>
                    <a:pt x="16" y="8"/>
                  </a:cubicBezTo>
                  <a:cubicBezTo>
                    <a:pt x="15" y="7"/>
                    <a:pt x="14" y="5"/>
                    <a:pt x="13" y="5"/>
                  </a:cubicBezTo>
                  <a:cubicBezTo>
                    <a:pt x="13" y="5"/>
                    <a:pt x="13" y="5"/>
                    <a:pt x="13" y="5"/>
                  </a:cubicBezTo>
                  <a:cubicBezTo>
                    <a:pt x="12" y="5"/>
                    <a:pt x="12" y="5"/>
                    <a:pt x="12" y="5"/>
                  </a:cubicBezTo>
                  <a:cubicBezTo>
                    <a:pt x="12" y="7"/>
                    <a:pt x="11" y="8"/>
                    <a:pt x="11" y="10"/>
                  </a:cubicBezTo>
                  <a:cubicBezTo>
                    <a:pt x="11" y="11"/>
                    <a:pt x="11" y="11"/>
                    <a:pt x="11" y="11"/>
                  </a:cubicBezTo>
                  <a:cubicBezTo>
                    <a:pt x="11" y="11"/>
                    <a:pt x="11" y="11"/>
                    <a:pt x="11" y="11"/>
                  </a:cubicBezTo>
                  <a:cubicBezTo>
                    <a:pt x="12" y="12"/>
                    <a:pt x="13" y="13"/>
                    <a:pt x="14" y="14"/>
                  </a:cubicBezTo>
                  <a:cubicBezTo>
                    <a:pt x="14" y="14"/>
                    <a:pt x="14" y="15"/>
                    <a:pt x="14" y="16"/>
                  </a:cubicBezTo>
                  <a:cubicBezTo>
                    <a:pt x="14" y="17"/>
                    <a:pt x="14" y="18"/>
                    <a:pt x="13" y="18"/>
                  </a:cubicBezTo>
                  <a:cubicBezTo>
                    <a:pt x="12" y="19"/>
                    <a:pt x="11" y="19"/>
                    <a:pt x="10" y="19"/>
                  </a:cubicBezTo>
                  <a:cubicBezTo>
                    <a:pt x="9" y="19"/>
                    <a:pt x="9" y="19"/>
                    <a:pt x="9" y="19"/>
                  </a:cubicBezTo>
                  <a:cubicBezTo>
                    <a:pt x="9" y="19"/>
                    <a:pt x="9" y="19"/>
                    <a:pt x="9" y="19"/>
                  </a:cubicBezTo>
                  <a:cubicBezTo>
                    <a:pt x="8" y="19"/>
                    <a:pt x="8" y="19"/>
                    <a:pt x="8" y="19"/>
                  </a:cubicBezTo>
                  <a:cubicBezTo>
                    <a:pt x="8" y="20"/>
                    <a:pt x="8" y="20"/>
                    <a:pt x="8" y="20"/>
                  </a:cubicBezTo>
                  <a:cubicBezTo>
                    <a:pt x="7" y="20"/>
                    <a:pt x="7" y="20"/>
                    <a:pt x="7" y="20"/>
                  </a:cubicBezTo>
                  <a:cubicBezTo>
                    <a:pt x="7" y="19"/>
                    <a:pt x="7" y="19"/>
                    <a:pt x="7" y="19"/>
                  </a:cubicBezTo>
                  <a:cubicBezTo>
                    <a:pt x="7" y="19"/>
                    <a:pt x="7" y="19"/>
                    <a:pt x="7" y="19"/>
                  </a:cubicBezTo>
                  <a:cubicBezTo>
                    <a:pt x="7" y="18"/>
                    <a:pt x="7" y="18"/>
                    <a:pt x="7" y="18"/>
                  </a:cubicBezTo>
                  <a:cubicBezTo>
                    <a:pt x="6" y="18"/>
                    <a:pt x="6" y="18"/>
                    <a:pt x="6" y="18"/>
                  </a:cubicBezTo>
                  <a:cubicBezTo>
                    <a:pt x="5" y="17"/>
                    <a:pt x="4" y="16"/>
                    <a:pt x="2" y="15"/>
                  </a:cubicBezTo>
                  <a:cubicBezTo>
                    <a:pt x="3" y="15"/>
                    <a:pt x="3" y="14"/>
                    <a:pt x="3" y="14"/>
                  </a:cubicBezTo>
                  <a:cubicBezTo>
                    <a:pt x="4" y="15"/>
                    <a:pt x="6" y="16"/>
                    <a:pt x="7" y="17"/>
                  </a:cubicBezTo>
                  <a:cubicBezTo>
                    <a:pt x="7" y="17"/>
                    <a:pt x="7" y="17"/>
                    <a:pt x="7" y="17"/>
                  </a:cubicBezTo>
                  <a:cubicBezTo>
                    <a:pt x="8" y="17"/>
                    <a:pt x="8" y="17"/>
                    <a:pt x="8" y="17"/>
                  </a:cubicBezTo>
                  <a:cubicBezTo>
                    <a:pt x="8" y="15"/>
                    <a:pt x="9" y="13"/>
                    <a:pt x="9" y="11"/>
                  </a:cubicBezTo>
                  <a:cubicBezTo>
                    <a:pt x="9" y="10"/>
                    <a:pt x="9" y="10"/>
                    <a:pt x="9" y="10"/>
                  </a:cubicBezTo>
                  <a:cubicBezTo>
                    <a:pt x="7" y="9"/>
                    <a:pt x="6" y="7"/>
                    <a:pt x="6" y="6"/>
                  </a:cubicBezTo>
                  <a:cubicBezTo>
                    <a:pt x="6" y="5"/>
                    <a:pt x="8" y="4"/>
                    <a:pt x="8" y="3"/>
                  </a:cubicBezTo>
                  <a:cubicBezTo>
                    <a:pt x="9" y="3"/>
                    <a:pt x="9" y="3"/>
                    <a:pt x="10" y="3"/>
                  </a:cubicBezTo>
                  <a:cubicBezTo>
                    <a:pt x="11" y="3"/>
                    <a:pt x="11" y="3"/>
                    <a:pt x="11" y="3"/>
                  </a:cubicBezTo>
                  <a:moveTo>
                    <a:pt x="12" y="0"/>
                  </a:moveTo>
                  <a:cubicBezTo>
                    <a:pt x="12" y="0"/>
                    <a:pt x="12" y="0"/>
                    <a:pt x="12" y="0"/>
                  </a:cubicBezTo>
                  <a:cubicBezTo>
                    <a:pt x="11" y="1"/>
                    <a:pt x="11" y="1"/>
                    <a:pt x="11" y="2"/>
                  </a:cubicBezTo>
                  <a:cubicBezTo>
                    <a:pt x="11" y="2"/>
                    <a:pt x="11" y="2"/>
                    <a:pt x="11" y="2"/>
                  </a:cubicBezTo>
                  <a:cubicBezTo>
                    <a:pt x="9" y="2"/>
                    <a:pt x="8" y="2"/>
                    <a:pt x="8" y="2"/>
                  </a:cubicBezTo>
                  <a:cubicBezTo>
                    <a:pt x="7" y="3"/>
                    <a:pt x="5" y="4"/>
                    <a:pt x="5" y="6"/>
                  </a:cubicBezTo>
                  <a:cubicBezTo>
                    <a:pt x="5" y="8"/>
                    <a:pt x="6" y="9"/>
                    <a:pt x="8" y="11"/>
                  </a:cubicBezTo>
                  <a:cubicBezTo>
                    <a:pt x="8" y="13"/>
                    <a:pt x="7" y="14"/>
                    <a:pt x="7" y="15"/>
                  </a:cubicBezTo>
                  <a:cubicBezTo>
                    <a:pt x="6" y="15"/>
                    <a:pt x="5" y="14"/>
                    <a:pt x="4" y="13"/>
                  </a:cubicBezTo>
                  <a:cubicBezTo>
                    <a:pt x="4" y="13"/>
                    <a:pt x="4" y="13"/>
                    <a:pt x="4" y="13"/>
                  </a:cubicBezTo>
                  <a:cubicBezTo>
                    <a:pt x="3" y="13"/>
                    <a:pt x="3" y="13"/>
                    <a:pt x="3" y="13"/>
                  </a:cubicBezTo>
                  <a:cubicBezTo>
                    <a:pt x="2" y="13"/>
                    <a:pt x="2" y="14"/>
                    <a:pt x="1" y="14"/>
                  </a:cubicBezTo>
                  <a:cubicBezTo>
                    <a:pt x="0" y="15"/>
                    <a:pt x="0" y="15"/>
                    <a:pt x="0" y="15"/>
                  </a:cubicBezTo>
                  <a:cubicBezTo>
                    <a:pt x="1" y="15"/>
                    <a:pt x="1" y="15"/>
                    <a:pt x="1" y="15"/>
                  </a:cubicBezTo>
                  <a:cubicBezTo>
                    <a:pt x="3" y="17"/>
                    <a:pt x="5" y="18"/>
                    <a:pt x="6" y="19"/>
                  </a:cubicBezTo>
                  <a:cubicBezTo>
                    <a:pt x="6" y="19"/>
                    <a:pt x="6" y="19"/>
                    <a:pt x="6" y="19"/>
                  </a:cubicBezTo>
                  <a:cubicBezTo>
                    <a:pt x="6" y="19"/>
                    <a:pt x="6" y="20"/>
                    <a:pt x="6" y="20"/>
                  </a:cubicBezTo>
                  <a:cubicBezTo>
                    <a:pt x="6" y="21"/>
                    <a:pt x="6" y="21"/>
                    <a:pt x="6" y="21"/>
                  </a:cubicBezTo>
                  <a:cubicBezTo>
                    <a:pt x="8" y="21"/>
                    <a:pt x="8" y="21"/>
                    <a:pt x="8" y="21"/>
                  </a:cubicBezTo>
                  <a:cubicBezTo>
                    <a:pt x="8" y="21"/>
                    <a:pt x="8" y="21"/>
                    <a:pt x="8" y="21"/>
                  </a:cubicBezTo>
                  <a:cubicBezTo>
                    <a:pt x="9" y="21"/>
                    <a:pt x="9" y="21"/>
                    <a:pt x="9" y="21"/>
                  </a:cubicBezTo>
                  <a:cubicBezTo>
                    <a:pt x="9" y="20"/>
                    <a:pt x="9" y="20"/>
                    <a:pt x="9" y="20"/>
                  </a:cubicBezTo>
                  <a:cubicBezTo>
                    <a:pt x="9" y="20"/>
                    <a:pt x="9" y="20"/>
                    <a:pt x="9" y="20"/>
                  </a:cubicBezTo>
                  <a:cubicBezTo>
                    <a:pt x="10" y="20"/>
                    <a:pt x="10" y="20"/>
                    <a:pt x="10" y="20"/>
                  </a:cubicBezTo>
                  <a:cubicBezTo>
                    <a:pt x="12" y="20"/>
                    <a:pt x="13" y="20"/>
                    <a:pt x="13" y="19"/>
                  </a:cubicBezTo>
                  <a:cubicBezTo>
                    <a:pt x="15" y="19"/>
                    <a:pt x="16" y="17"/>
                    <a:pt x="16" y="16"/>
                  </a:cubicBezTo>
                  <a:cubicBezTo>
                    <a:pt x="16" y="15"/>
                    <a:pt x="15" y="14"/>
                    <a:pt x="15" y="13"/>
                  </a:cubicBezTo>
                  <a:cubicBezTo>
                    <a:pt x="14" y="12"/>
                    <a:pt x="13" y="11"/>
                    <a:pt x="12" y="10"/>
                  </a:cubicBezTo>
                  <a:cubicBezTo>
                    <a:pt x="12" y="9"/>
                    <a:pt x="13" y="7"/>
                    <a:pt x="13" y="6"/>
                  </a:cubicBezTo>
                  <a:cubicBezTo>
                    <a:pt x="14" y="7"/>
                    <a:pt x="14" y="8"/>
                    <a:pt x="15" y="8"/>
                  </a:cubicBezTo>
                  <a:cubicBezTo>
                    <a:pt x="15" y="8"/>
                    <a:pt x="15" y="9"/>
                    <a:pt x="15" y="9"/>
                  </a:cubicBezTo>
                  <a:cubicBezTo>
                    <a:pt x="16" y="9"/>
                    <a:pt x="16" y="9"/>
                    <a:pt x="16" y="9"/>
                  </a:cubicBezTo>
                  <a:cubicBezTo>
                    <a:pt x="16" y="9"/>
                    <a:pt x="16" y="9"/>
                    <a:pt x="16" y="9"/>
                  </a:cubicBezTo>
                  <a:cubicBezTo>
                    <a:pt x="17" y="8"/>
                    <a:pt x="17" y="8"/>
                    <a:pt x="18" y="8"/>
                  </a:cubicBezTo>
                  <a:cubicBezTo>
                    <a:pt x="18" y="7"/>
                    <a:pt x="19" y="7"/>
                    <a:pt x="18" y="6"/>
                  </a:cubicBezTo>
                  <a:cubicBezTo>
                    <a:pt x="18" y="5"/>
                    <a:pt x="16" y="3"/>
                    <a:pt x="14" y="2"/>
                  </a:cubicBezTo>
                  <a:cubicBezTo>
                    <a:pt x="15" y="2"/>
                    <a:pt x="15" y="2"/>
                    <a:pt x="15" y="2"/>
                  </a:cubicBezTo>
                  <a:cubicBezTo>
                    <a:pt x="15" y="2"/>
                    <a:pt x="15" y="1"/>
                    <a:pt x="15" y="1"/>
                  </a:cubicBezTo>
                  <a:cubicBezTo>
                    <a:pt x="15" y="0"/>
                    <a:pt x="15" y="0"/>
                    <a:pt x="15" y="0"/>
                  </a:cubicBezTo>
                  <a:cubicBezTo>
                    <a:pt x="14" y="0"/>
                    <a:pt x="14" y="0"/>
                    <a:pt x="14" y="0"/>
                  </a:cubicBezTo>
                  <a:cubicBezTo>
                    <a:pt x="12" y="0"/>
                    <a:pt x="12" y="0"/>
                    <a:pt x="1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0" name="Freeform 56"/>
            <p:cNvSpPr>
              <a:spLocks noEditPoints="1"/>
            </p:cNvSpPr>
            <p:nvPr/>
          </p:nvSpPr>
          <p:spPr bwMode="auto">
            <a:xfrm>
              <a:off x="4079" y="2458"/>
              <a:ext cx="10" cy="11"/>
            </a:xfrm>
            <a:custGeom>
              <a:avLst/>
              <a:gdLst>
                <a:gd name="T0" fmla="*/ 2 w 4"/>
                <a:gd name="T1" fmla="*/ 3 h 5"/>
                <a:gd name="T2" fmla="*/ 2 w 4"/>
                <a:gd name="T3" fmla="*/ 2 h 5"/>
                <a:gd name="T4" fmla="*/ 3 w 4"/>
                <a:gd name="T5" fmla="*/ 1 h 5"/>
                <a:gd name="T6" fmla="*/ 2 w 4"/>
                <a:gd name="T7" fmla="*/ 3 h 5"/>
                <a:gd name="T8" fmla="*/ 4 w 4"/>
                <a:gd name="T9" fmla="*/ 0 h 5"/>
                <a:gd name="T10" fmla="*/ 1 w 4"/>
                <a:gd name="T11" fmla="*/ 1 h 5"/>
                <a:gd name="T12" fmla="*/ 2 w 4"/>
                <a:gd name="T13" fmla="*/ 4 h 5"/>
                <a:gd name="T14" fmla="*/ 2 w 4"/>
                <a:gd name="T15" fmla="*/ 5 h 5"/>
                <a:gd name="T16" fmla="*/ 2 w 4"/>
                <a:gd name="T17" fmla="*/ 5 h 5"/>
                <a:gd name="T18" fmla="*/ 2 w 4"/>
                <a:gd name="T19" fmla="*/ 5 h 5"/>
                <a:gd name="T20" fmla="*/ 3 w 4"/>
                <a:gd name="T21" fmla="*/ 5 h 5"/>
                <a:gd name="T22" fmla="*/ 3 w 4"/>
                <a:gd name="T23" fmla="*/ 5 h 5"/>
                <a:gd name="T24" fmla="*/ 4 w 4"/>
                <a:gd name="T25" fmla="*/ 0 h 5"/>
                <a:gd name="T26" fmla="*/ 4 w 4"/>
                <a:gd name="T27" fmla="*/ 0 h 5"/>
                <a:gd name="T28" fmla="*/ 4 w 4"/>
                <a:gd name="T29" fmla="*/ 0 h 5"/>
                <a:gd name="T30" fmla="*/ 4 w 4"/>
                <a:gd name="T3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 h="5">
                  <a:moveTo>
                    <a:pt x="2" y="3"/>
                  </a:moveTo>
                  <a:cubicBezTo>
                    <a:pt x="2" y="3"/>
                    <a:pt x="2" y="2"/>
                    <a:pt x="2" y="2"/>
                  </a:cubicBezTo>
                  <a:cubicBezTo>
                    <a:pt x="2" y="1"/>
                    <a:pt x="2" y="1"/>
                    <a:pt x="3" y="1"/>
                  </a:cubicBezTo>
                  <a:cubicBezTo>
                    <a:pt x="3" y="2"/>
                    <a:pt x="2" y="2"/>
                    <a:pt x="2" y="3"/>
                  </a:cubicBezTo>
                  <a:moveTo>
                    <a:pt x="4" y="0"/>
                  </a:moveTo>
                  <a:cubicBezTo>
                    <a:pt x="3" y="0"/>
                    <a:pt x="1" y="0"/>
                    <a:pt x="1" y="1"/>
                  </a:cubicBezTo>
                  <a:cubicBezTo>
                    <a:pt x="0" y="3"/>
                    <a:pt x="1" y="4"/>
                    <a:pt x="2" y="4"/>
                  </a:cubicBezTo>
                  <a:cubicBezTo>
                    <a:pt x="2" y="5"/>
                    <a:pt x="2" y="5"/>
                    <a:pt x="2" y="5"/>
                  </a:cubicBezTo>
                  <a:cubicBezTo>
                    <a:pt x="2" y="5"/>
                    <a:pt x="2" y="5"/>
                    <a:pt x="2" y="5"/>
                  </a:cubicBezTo>
                  <a:cubicBezTo>
                    <a:pt x="2" y="5"/>
                    <a:pt x="2" y="5"/>
                    <a:pt x="2" y="5"/>
                  </a:cubicBezTo>
                  <a:cubicBezTo>
                    <a:pt x="3" y="5"/>
                    <a:pt x="3" y="5"/>
                    <a:pt x="3" y="5"/>
                  </a:cubicBezTo>
                  <a:cubicBezTo>
                    <a:pt x="3" y="5"/>
                    <a:pt x="3" y="5"/>
                    <a:pt x="3" y="5"/>
                  </a:cubicBezTo>
                  <a:cubicBezTo>
                    <a:pt x="3" y="3"/>
                    <a:pt x="4" y="2"/>
                    <a:pt x="4" y="0"/>
                  </a:cubicBezTo>
                  <a:cubicBezTo>
                    <a:pt x="4" y="0"/>
                    <a:pt x="4" y="0"/>
                    <a:pt x="4" y="0"/>
                  </a:cubicBezTo>
                  <a:cubicBezTo>
                    <a:pt x="4" y="0"/>
                    <a:pt x="4" y="0"/>
                    <a:pt x="4" y="0"/>
                  </a:cubicBezTo>
                  <a:cubicBezTo>
                    <a:pt x="4" y="0"/>
                    <a:pt x="4" y="0"/>
                    <a:pt x="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1" name="Freeform 57"/>
            <p:cNvSpPr>
              <a:spLocks noEditPoints="1"/>
            </p:cNvSpPr>
            <p:nvPr/>
          </p:nvSpPr>
          <p:spPr bwMode="auto">
            <a:xfrm>
              <a:off x="3534" y="2367"/>
              <a:ext cx="55" cy="52"/>
            </a:xfrm>
            <a:custGeom>
              <a:avLst/>
              <a:gdLst>
                <a:gd name="T0" fmla="*/ 14 w 23"/>
                <a:gd name="T1" fmla="*/ 21 h 22"/>
                <a:gd name="T2" fmla="*/ 12 w 23"/>
                <a:gd name="T3" fmla="*/ 21 h 22"/>
                <a:gd name="T4" fmla="*/ 13 w 23"/>
                <a:gd name="T5" fmla="*/ 21 h 22"/>
                <a:gd name="T6" fmla="*/ 11 w 23"/>
                <a:gd name="T7" fmla="*/ 21 h 22"/>
                <a:gd name="T8" fmla="*/ 11 w 23"/>
                <a:gd name="T9" fmla="*/ 21 h 22"/>
                <a:gd name="T10" fmla="*/ 10 w 23"/>
                <a:gd name="T11" fmla="*/ 21 h 22"/>
                <a:gd name="T12" fmla="*/ 9 w 23"/>
                <a:gd name="T13" fmla="*/ 21 h 22"/>
                <a:gd name="T14" fmla="*/ 10 w 23"/>
                <a:gd name="T15" fmla="*/ 20 h 22"/>
                <a:gd name="T16" fmla="*/ 8 w 23"/>
                <a:gd name="T17" fmla="*/ 21 h 22"/>
                <a:gd name="T18" fmla="*/ 9 w 23"/>
                <a:gd name="T19" fmla="*/ 21 h 22"/>
                <a:gd name="T20" fmla="*/ 8 w 23"/>
                <a:gd name="T21" fmla="*/ 19 h 22"/>
                <a:gd name="T22" fmla="*/ 7 w 23"/>
                <a:gd name="T23" fmla="*/ 20 h 22"/>
                <a:gd name="T24" fmla="*/ 8 w 23"/>
                <a:gd name="T25" fmla="*/ 19 h 22"/>
                <a:gd name="T26" fmla="*/ 4 w 23"/>
                <a:gd name="T27" fmla="*/ 18 h 22"/>
                <a:gd name="T28" fmla="*/ 5 w 23"/>
                <a:gd name="T29" fmla="*/ 19 h 22"/>
                <a:gd name="T30" fmla="*/ 4 w 23"/>
                <a:gd name="T31" fmla="*/ 16 h 22"/>
                <a:gd name="T32" fmla="*/ 4 w 23"/>
                <a:gd name="T33" fmla="*/ 17 h 22"/>
                <a:gd name="T34" fmla="*/ 3 w 23"/>
                <a:gd name="T35" fmla="*/ 15 h 22"/>
                <a:gd name="T36" fmla="*/ 4 w 23"/>
                <a:gd name="T37" fmla="*/ 15 h 22"/>
                <a:gd name="T38" fmla="*/ 2 w 23"/>
                <a:gd name="T39" fmla="*/ 15 h 22"/>
                <a:gd name="T40" fmla="*/ 3 w 23"/>
                <a:gd name="T41" fmla="*/ 13 h 22"/>
                <a:gd name="T42" fmla="*/ 2 w 23"/>
                <a:gd name="T43" fmla="*/ 13 h 22"/>
                <a:gd name="T44" fmla="*/ 3 w 23"/>
                <a:gd name="T45" fmla="*/ 10 h 22"/>
                <a:gd name="T46" fmla="*/ 2 w 23"/>
                <a:gd name="T47" fmla="*/ 10 h 22"/>
                <a:gd name="T48" fmla="*/ 3 w 23"/>
                <a:gd name="T49" fmla="*/ 9 h 22"/>
                <a:gd name="T50" fmla="*/ 2 w 23"/>
                <a:gd name="T51" fmla="*/ 9 h 22"/>
                <a:gd name="T52" fmla="*/ 3 w 23"/>
                <a:gd name="T53" fmla="*/ 8 h 22"/>
                <a:gd name="T54" fmla="*/ 2 w 23"/>
                <a:gd name="T55" fmla="*/ 7 h 22"/>
                <a:gd name="T56" fmla="*/ 3 w 23"/>
                <a:gd name="T57" fmla="*/ 6 h 22"/>
                <a:gd name="T58" fmla="*/ 3 w 23"/>
                <a:gd name="T59" fmla="*/ 6 h 22"/>
                <a:gd name="T60" fmla="*/ 4 w 23"/>
                <a:gd name="T61" fmla="*/ 5 h 22"/>
                <a:gd name="T62" fmla="*/ 14 w 23"/>
                <a:gd name="T63" fmla="*/ 20 h 22"/>
                <a:gd name="T64" fmla="*/ 9 w 23"/>
                <a:gd name="T65" fmla="*/ 1 h 22"/>
                <a:gd name="T66" fmla="*/ 21 w 23"/>
                <a:gd name="T67" fmla="*/ 16 h 22"/>
                <a:gd name="T68" fmla="*/ 12 w 23"/>
                <a:gd name="T69" fmla="*/ 0 h 22"/>
                <a:gd name="T70" fmla="*/ 6 w 23"/>
                <a:gd name="T71" fmla="*/ 2 h 22"/>
                <a:gd name="T72" fmla="*/ 3 w 23"/>
                <a:gd name="T73" fmla="*/ 4 h 22"/>
                <a:gd name="T74" fmla="*/ 1 w 23"/>
                <a:gd name="T75" fmla="*/ 15 h 22"/>
                <a:gd name="T76" fmla="*/ 10 w 23"/>
                <a:gd name="T77" fmla="*/ 22 h 22"/>
                <a:gd name="T78" fmla="*/ 13 w 23"/>
                <a:gd name="T79" fmla="*/ 22 h 22"/>
                <a:gd name="T80" fmla="*/ 13 w 23"/>
                <a:gd name="T81" fmla="*/ 22 h 22"/>
                <a:gd name="T82" fmla="*/ 18 w 23"/>
                <a:gd name="T83" fmla="*/ 20 h 22"/>
                <a:gd name="T84" fmla="*/ 22 w 23"/>
                <a:gd name="T85" fmla="*/ 8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3" h="22">
                  <a:moveTo>
                    <a:pt x="13" y="21"/>
                  </a:moveTo>
                  <a:cubicBezTo>
                    <a:pt x="13" y="21"/>
                    <a:pt x="13" y="21"/>
                    <a:pt x="13" y="21"/>
                  </a:cubicBezTo>
                  <a:cubicBezTo>
                    <a:pt x="14" y="21"/>
                    <a:pt x="14" y="21"/>
                    <a:pt x="14" y="21"/>
                  </a:cubicBezTo>
                  <a:cubicBezTo>
                    <a:pt x="13" y="21"/>
                    <a:pt x="13" y="21"/>
                    <a:pt x="13" y="21"/>
                  </a:cubicBezTo>
                  <a:moveTo>
                    <a:pt x="12" y="21"/>
                  </a:moveTo>
                  <a:cubicBezTo>
                    <a:pt x="12" y="21"/>
                    <a:pt x="12" y="21"/>
                    <a:pt x="12" y="21"/>
                  </a:cubicBezTo>
                  <a:cubicBezTo>
                    <a:pt x="13" y="21"/>
                    <a:pt x="13" y="21"/>
                    <a:pt x="13" y="21"/>
                  </a:cubicBezTo>
                  <a:cubicBezTo>
                    <a:pt x="13" y="21"/>
                    <a:pt x="13" y="21"/>
                    <a:pt x="13" y="21"/>
                  </a:cubicBezTo>
                  <a:cubicBezTo>
                    <a:pt x="13" y="21"/>
                    <a:pt x="13" y="21"/>
                    <a:pt x="13" y="21"/>
                  </a:cubicBezTo>
                  <a:cubicBezTo>
                    <a:pt x="12" y="21"/>
                    <a:pt x="12" y="21"/>
                    <a:pt x="12" y="21"/>
                  </a:cubicBezTo>
                  <a:moveTo>
                    <a:pt x="11" y="21"/>
                  </a:moveTo>
                  <a:cubicBezTo>
                    <a:pt x="11" y="21"/>
                    <a:pt x="11" y="21"/>
                    <a:pt x="11" y="21"/>
                  </a:cubicBezTo>
                  <a:cubicBezTo>
                    <a:pt x="11" y="21"/>
                    <a:pt x="11" y="21"/>
                    <a:pt x="11" y="21"/>
                  </a:cubicBezTo>
                  <a:cubicBezTo>
                    <a:pt x="12" y="21"/>
                    <a:pt x="12" y="21"/>
                    <a:pt x="12" y="21"/>
                  </a:cubicBezTo>
                  <a:cubicBezTo>
                    <a:pt x="11" y="21"/>
                    <a:pt x="11" y="21"/>
                    <a:pt x="11" y="21"/>
                  </a:cubicBezTo>
                  <a:moveTo>
                    <a:pt x="10" y="21"/>
                  </a:moveTo>
                  <a:cubicBezTo>
                    <a:pt x="10" y="21"/>
                    <a:pt x="10" y="21"/>
                    <a:pt x="10" y="21"/>
                  </a:cubicBezTo>
                  <a:cubicBezTo>
                    <a:pt x="10" y="21"/>
                    <a:pt x="10" y="21"/>
                    <a:pt x="10" y="21"/>
                  </a:cubicBezTo>
                  <a:cubicBezTo>
                    <a:pt x="11" y="21"/>
                    <a:pt x="11" y="21"/>
                    <a:pt x="11" y="21"/>
                  </a:cubicBezTo>
                  <a:cubicBezTo>
                    <a:pt x="10" y="21"/>
                    <a:pt x="10" y="21"/>
                    <a:pt x="10" y="21"/>
                  </a:cubicBezTo>
                  <a:moveTo>
                    <a:pt x="9" y="21"/>
                  </a:moveTo>
                  <a:cubicBezTo>
                    <a:pt x="9" y="21"/>
                    <a:pt x="9" y="21"/>
                    <a:pt x="9" y="21"/>
                  </a:cubicBezTo>
                  <a:cubicBezTo>
                    <a:pt x="10" y="20"/>
                    <a:pt x="10" y="20"/>
                    <a:pt x="10" y="20"/>
                  </a:cubicBezTo>
                  <a:cubicBezTo>
                    <a:pt x="10" y="20"/>
                    <a:pt x="10" y="20"/>
                    <a:pt x="10" y="20"/>
                  </a:cubicBezTo>
                  <a:cubicBezTo>
                    <a:pt x="9" y="21"/>
                    <a:pt x="9" y="21"/>
                    <a:pt x="9" y="21"/>
                  </a:cubicBezTo>
                  <a:moveTo>
                    <a:pt x="9" y="21"/>
                  </a:moveTo>
                  <a:cubicBezTo>
                    <a:pt x="8" y="21"/>
                    <a:pt x="8" y="21"/>
                    <a:pt x="8" y="21"/>
                  </a:cubicBezTo>
                  <a:cubicBezTo>
                    <a:pt x="9" y="20"/>
                    <a:pt x="9" y="20"/>
                    <a:pt x="9" y="20"/>
                  </a:cubicBezTo>
                  <a:cubicBezTo>
                    <a:pt x="9" y="20"/>
                    <a:pt x="9" y="20"/>
                    <a:pt x="9" y="20"/>
                  </a:cubicBezTo>
                  <a:cubicBezTo>
                    <a:pt x="9" y="21"/>
                    <a:pt x="9" y="21"/>
                    <a:pt x="9" y="21"/>
                  </a:cubicBezTo>
                  <a:moveTo>
                    <a:pt x="7" y="21"/>
                  </a:moveTo>
                  <a:cubicBezTo>
                    <a:pt x="7" y="20"/>
                    <a:pt x="7" y="20"/>
                    <a:pt x="7" y="20"/>
                  </a:cubicBezTo>
                  <a:cubicBezTo>
                    <a:pt x="8" y="19"/>
                    <a:pt x="8" y="19"/>
                    <a:pt x="8" y="19"/>
                  </a:cubicBezTo>
                  <a:cubicBezTo>
                    <a:pt x="8" y="20"/>
                    <a:pt x="8" y="20"/>
                    <a:pt x="8" y="20"/>
                  </a:cubicBezTo>
                  <a:cubicBezTo>
                    <a:pt x="7" y="21"/>
                    <a:pt x="7" y="21"/>
                    <a:pt x="7" y="21"/>
                  </a:cubicBezTo>
                  <a:moveTo>
                    <a:pt x="7" y="20"/>
                  </a:moveTo>
                  <a:cubicBezTo>
                    <a:pt x="6" y="20"/>
                    <a:pt x="6" y="20"/>
                    <a:pt x="5" y="19"/>
                  </a:cubicBezTo>
                  <a:cubicBezTo>
                    <a:pt x="6" y="18"/>
                    <a:pt x="6" y="18"/>
                    <a:pt x="6" y="18"/>
                  </a:cubicBezTo>
                  <a:cubicBezTo>
                    <a:pt x="7" y="18"/>
                    <a:pt x="7" y="19"/>
                    <a:pt x="8" y="19"/>
                  </a:cubicBezTo>
                  <a:cubicBezTo>
                    <a:pt x="7" y="20"/>
                    <a:pt x="7" y="20"/>
                    <a:pt x="7" y="20"/>
                  </a:cubicBezTo>
                  <a:moveTo>
                    <a:pt x="5" y="19"/>
                  </a:moveTo>
                  <a:cubicBezTo>
                    <a:pt x="5" y="19"/>
                    <a:pt x="4" y="18"/>
                    <a:pt x="4" y="18"/>
                  </a:cubicBezTo>
                  <a:cubicBezTo>
                    <a:pt x="4" y="17"/>
                    <a:pt x="5" y="17"/>
                    <a:pt x="5" y="16"/>
                  </a:cubicBezTo>
                  <a:cubicBezTo>
                    <a:pt x="5" y="17"/>
                    <a:pt x="5" y="17"/>
                    <a:pt x="6" y="18"/>
                  </a:cubicBezTo>
                  <a:cubicBezTo>
                    <a:pt x="5" y="19"/>
                    <a:pt x="5" y="19"/>
                    <a:pt x="5" y="19"/>
                  </a:cubicBezTo>
                  <a:moveTo>
                    <a:pt x="4" y="17"/>
                  </a:moveTo>
                  <a:cubicBezTo>
                    <a:pt x="3" y="17"/>
                    <a:pt x="3" y="17"/>
                    <a:pt x="3" y="17"/>
                  </a:cubicBezTo>
                  <a:cubicBezTo>
                    <a:pt x="4" y="16"/>
                    <a:pt x="4" y="16"/>
                    <a:pt x="4" y="16"/>
                  </a:cubicBezTo>
                  <a:cubicBezTo>
                    <a:pt x="4" y="15"/>
                    <a:pt x="4" y="15"/>
                    <a:pt x="4" y="15"/>
                  </a:cubicBezTo>
                  <a:cubicBezTo>
                    <a:pt x="5" y="16"/>
                    <a:pt x="5" y="16"/>
                    <a:pt x="5" y="16"/>
                  </a:cubicBezTo>
                  <a:cubicBezTo>
                    <a:pt x="4" y="16"/>
                    <a:pt x="4" y="17"/>
                    <a:pt x="4" y="17"/>
                  </a:cubicBezTo>
                  <a:moveTo>
                    <a:pt x="3" y="16"/>
                  </a:moveTo>
                  <a:cubicBezTo>
                    <a:pt x="3" y="16"/>
                    <a:pt x="2" y="15"/>
                    <a:pt x="2" y="15"/>
                  </a:cubicBezTo>
                  <a:cubicBezTo>
                    <a:pt x="3" y="15"/>
                    <a:pt x="3" y="15"/>
                    <a:pt x="3" y="15"/>
                  </a:cubicBezTo>
                  <a:cubicBezTo>
                    <a:pt x="4" y="14"/>
                    <a:pt x="4" y="14"/>
                    <a:pt x="4" y="14"/>
                  </a:cubicBezTo>
                  <a:cubicBezTo>
                    <a:pt x="4" y="14"/>
                    <a:pt x="4" y="14"/>
                    <a:pt x="4" y="14"/>
                  </a:cubicBezTo>
                  <a:cubicBezTo>
                    <a:pt x="4" y="15"/>
                    <a:pt x="4" y="15"/>
                    <a:pt x="4" y="15"/>
                  </a:cubicBezTo>
                  <a:cubicBezTo>
                    <a:pt x="3" y="16"/>
                    <a:pt x="3" y="16"/>
                    <a:pt x="3" y="16"/>
                  </a:cubicBezTo>
                  <a:cubicBezTo>
                    <a:pt x="3" y="16"/>
                    <a:pt x="3" y="16"/>
                    <a:pt x="3" y="16"/>
                  </a:cubicBezTo>
                  <a:moveTo>
                    <a:pt x="2" y="15"/>
                  </a:moveTo>
                  <a:cubicBezTo>
                    <a:pt x="2" y="14"/>
                    <a:pt x="2" y="14"/>
                    <a:pt x="2" y="13"/>
                  </a:cubicBezTo>
                  <a:cubicBezTo>
                    <a:pt x="3" y="12"/>
                    <a:pt x="3" y="12"/>
                    <a:pt x="3" y="12"/>
                  </a:cubicBezTo>
                  <a:cubicBezTo>
                    <a:pt x="3" y="13"/>
                    <a:pt x="3" y="13"/>
                    <a:pt x="3" y="13"/>
                  </a:cubicBezTo>
                  <a:cubicBezTo>
                    <a:pt x="3" y="14"/>
                    <a:pt x="3" y="14"/>
                    <a:pt x="3" y="14"/>
                  </a:cubicBezTo>
                  <a:cubicBezTo>
                    <a:pt x="2" y="15"/>
                    <a:pt x="2" y="15"/>
                    <a:pt x="2" y="15"/>
                  </a:cubicBezTo>
                  <a:moveTo>
                    <a:pt x="2" y="13"/>
                  </a:moveTo>
                  <a:cubicBezTo>
                    <a:pt x="2" y="12"/>
                    <a:pt x="2" y="11"/>
                    <a:pt x="2" y="11"/>
                  </a:cubicBezTo>
                  <a:cubicBezTo>
                    <a:pt x="3" y="10"/>
                    <a:pt x="3" y="10"/>
                    <a:pt x="3" y="10"/>
                  </a:cubicBezTo>
                  <a:cubicBezTo>
                    <a:pt x="3" y="10"/>
                    <a:pt x="3" y="10"/>
                    <a:pt x="3" y="10"/>
                  </a:cubicBezTo>
                  <a:cubicBezTo>
                    <a:pt x="3" y="10"/>
                    <a:pt x="3" y="11"/>
                    <a:pt x="3" y="12"/>
                  </a:cubicBezTo>
                  <a:cubicBezTo>
                    <a:pt x="2" y="13"/>
                    <a:pt x="2" y="13"/>
                    <a:pt x="2" y="13"/>
                  </a:cubicBezTo>
                  <a:moveTo>
                    <a:pt x="2" y="10"/>
                  </a:moveTo>
                  <a:cubicBezTo>
                    <a:pt x="2" y="9"/>
                    <a:pt x="2" y="9"/>
                    <a:pt x="2" y="9"/>
                  </a:cubicBezTo>
                  <a:cubicBezTo>
                    <a:pt x="3" y="8"/>
                    <a:pt x="3" y="8"/>
                    <a:pt x="3" y="8"/>
                  </a:cubicBezTo>
                  <a:cubicBezTo>
                    <a:pt x="3" y="9"/>
                    <a:pt x="3" y="9"/>
                    <a:pt x="3" y="9"/>
                  </a:cubicBezTo>
                  <a:cubicBezTo>
                    <a:pt x="2" y="10"/>
                    <a:pt x="2" y="10"/>
                    <a:pt x="2" y="10"/>
                  </a:cubicBezTo>
                  <a:cubicBezTo>
                    <a:pt x="2" y="10"/>
                    <a:pt x="2" y="10"/>
                    <a:pt x="2" y="10"/>
                  </a:cubicBezTo>
                  <a:moveTo>
                    <a:pt x="2" y="9"/>
                  </a:moveTo>
                  <a:cubicBezTo>
                    <a:pt x="2" y="8"/>
                    <a:pt x="2" y="8"/>
                    <a:pt x="2" y="8"/>
                  </a:cubicBezTo>
                  <a:cubicBezTo>
                    <a:pt x="2" y="8"/>
                    <a:pt x="3" y="8"/>
                    <a:pt x="3" y="7"/>
                  </a:cubicBezTo>
                  <a:cubicBezTo>
                    <a:pt x="3" y="8"/>
                    <a:pt x="3" y="8"/>
                    <a:pt x="3" y="8"/>
                  </a:cubicBezTo>
                  <a:cubicBezTo>
                    <a:pt x="2" y="9"/>
                    <a:pt x="2" y="9"/>
                    <a:pt x="2" y="9"/>
                  </a:cubicBezTo>
                  <a:moveTo>
                    <a:pt x="2" y="7"/>
                  </a:moveTo>
                  <a:cubicBezTo>
                    <a:pt x="2" y="7"/>
                    <a:pt x="2" y="7"/>
                    <a:pt x="2" y="7"/>
                  </a:cubicBezTo>
                  <a:cubicBezTo>
                    <a:pt x="3" y="6"/>
                    <a:pt x="3" y="6"/>
                    <a:pt x="3" y="6"/>
                  </a:cubicBezTo>
                  <a:cubicBezTo>
                    <a:pt x="3" y="6"/>
                    <a:pt x="3" y="6"/>
                    <a:pt x="3" y="6"/>
                  </a:cubicBezTo>
                  <a:cubicBezTo>
                    <a:pt x="3" y="6"/>
                    <a:pt x="3" y="6"/>
                    <a:pt x="3" y="6"/>
                  </a:cubicBezTo>
                  <a:cubicBezTo>
                    <a:pt x="3" y="7"/>
                    <a:pt x="3" y="7"/>
                    <a:pt x="3" y="7"/>
                  </a:cubicBezTo>
                  <a:cubicBezTo>
                    <a:pt x="3" y="7"/>
                    <a:pt x="2" y="7"/>
                    <a:pt x="2" y="7"/>
                  </a:cubicBezTo>
                  <a:moveTo>
                    <a:pt x="3" y="6"/>
                  </a:moveTo>
                  <a:cubicBezTo>
                    <a:pt x="3" y="5"/>
                    <a:pt x="3" y="5"/>
                    <a:pt x="3" y="5"/>
                  </a:cubicBezTo>
                  <a:cubicBezTo>
                    <a:pt x="4" y="5"/>
                    <a:pt x="4" y="5"/>
                    <a:pt x="4" y="5"/>
                  </a:cubicBezTo>
                  <a:cubicBezTo>
                    <a:pt x="4" y="5"/>
                    <a:pt x="4" y="5"/>
                    <a:pt x="4" y="5"/>
                  </a:cubicBezTo>
                  <a:cubicBezTo>
                    <a:pt x="3" y="6"/>
                    <a:pt x="3" y="6"/>
                    <a:pt x="3" y="6"/>
                  </a:cubicBezTo>
                  <a:cubicBezTo>
                    <a:pt x="3" y="6"/>
                    <a:pt x="3" y="6"/>
                    <a:pt x="3" y="6"/>
                  </a:cubicBezTo>
                  <a:moveTo>
                    <a:pt x="14" y="20"/>
                  </a:moveTo>
                  <a:cubicBezTo>
                    <a:pt x="10" y="20"/>
                    <a:pt x="6" y="18"/>
                    <a:pt x="5" y="14"/>
                  </a:cubicBezTo>
                  <a:cubicBezTo>
                    <a:pt x="3" y="11"/>
                    <a:pt x="4" y="7"/>
                    <a:pt x="5" y="5"/>
                  </a:cubicBezTo>
                  <a:cubicBezTo>
                    <a:pt x="6" y="3"/>
                    <a:pt x="7" y="2"/>
                    <a:pt x="9" y="1"/>
                  </a:cubicBezTo>
                  <a:cubicBezTo>
                    <a:pt x="10" y="1"/>
                    <a:pt x="11" y="1"/>
                    <a:pt x="12" y="1"/>
                  </a:cubicBezTo>
                  <a:cubicBezTo>
                    <a:pt x="16" y="1"/>
                    <a:pt x="19" y="4"/>
                    <a:pt x="21" y="8"/>
                  </a:cubicBezTo>
                  <a:cubicBezTo>
                    <a:pt x="22" y="11"/>
                    <a:pt x="22" y="14"/>
                    <a:pt x="21" y="16"/>
                  </a:cubicBezTo>
                  <a:cubicBezTo>
                    <a:pt x="20" y="18"/>
                    <a:pt x="18" y="19"/>
                    <a:pt x="16" y="20"/>
                  </a:cubicBezTo>
                  <a:cubicBezTo>
                    <a:pt x="15" y="20"/>
                    <a:pt x="14" y="20"/>
                    <a:pt x="14" y="20"/>
                  </a:cubicBezTo>
                  <a:moveTo>
                    <a:pt x="12" y="0"/>
                  </a:moveTo>
                  <a:cubicBezTo>
                    <a:pt x="11" y="0"/>
                    <a:pt x="10" y="0"/>
                    <a:pt x="9" y="0"/>
                  </a:cubicBezTo>
                  <a:cubicBezTo>
                    <a:pt x="8" y="1"/>
                    <a:pt x="7" y="1"/>
                    <a:pt x="6" y="2"/>
                  </a:cubicBezTo>
                  <a:cubicBezTo>
                    <a:pt x="6" y="2"/>
                    <a:pt x="6" y="2"/>
                    <a:pt x="6" y="2"/>
                  </a:cubicBezTo>
                  <a:cubicBezTo>
                    <a:pt x="5" y="2"/>
                    <a:pt x="4" y="3"/>
                    <a:pt x="3" y="4"/>
                  </a:cubicBezTo>
                  <a:cubicBezTo>
                    <a:pt x="3" y="4"/>
                    <a:pt x="3" y="4"/>
                    <a:pt x="3" y="4"/>
                  </a:cubicBezTo>
                  <a:cubicBezTo>
                    <a:pt x="3" y="4"/>
                    <a:pt x="3" y="4"/>
                    <a:pt x="3" y="4"/>
                  </a:cubicBezTo>
                  <a:cubicBezTo>
                    <a:pt x="3" y="4"/>
                    <a:pt x="3" y="4"/>
                    <a:pt x="3" y="4"/>
                  </a:cubicBezTo>
                  <a:cubicBezTo>
                    <a:pt x="2" y="4"/>
                    <a:pt x="2" y="4"/>
                    <a:pt x="2" y="4"/>
                  </a:cubicBezTo>
                  <a:cubicBezTo>
                    <a:pt x="0" y="7"/>
                    <a:pt x="0" y="12"/>
                    <a:pt x="1" y="15"/>
                  </a:cubicBezTo>
                  <a:cubicBezTo>
                    <a:pt x="3" y="19"/>
                    <a:pt x="6" y="22"/>
                    <a:pt x="10" y="22"/>
                  </a:cubicBezTo>
                  <a:cubicBezTo>
                    <a:pt x="10" y="22"/>
                    <a:pt x="10" y="22"/>
                    <a:pt x="10" y="22"/>
                  </a:cubicBezTo>
                  <a:cubicBezTo>
                    <a:pt x="10" y="22"/>
                    <a:pt x="10" y="22"/>
                    <a:pt x="10" y="22"/>
                  </a:cubicBezTo>
                  <a:cubicBezTo>
                    <a:pt x="10" y="22"/>
                    <a:pt x="10" y="22"/>
                    <a:pt x="10" y="22"/>
                  </a:cubicBezTo>
                  <a:cubicBezTo>
                    <a:pt x="11" y="22"/>
                    <a:pt x="11" y="22"/>
                    <a:pt x="12" y="22"/>
                  </a:cubicBezTo>
                  <a:cubicBezTo>
                    <a:pt x="12" y="22"/>
                    <a:pt x="13" y="22"/>
                    <a:pt x="13" y="22"/>
                  </a:cubicBezTo>
                  <a:cubicBezTo>
                    <a:pt x="13" y="22"/>
                    <a:pt x="13" y="22"/>
                    <a:pt x="13" y="22"/>
                  </a:cubicBezTo>
                  <a:cubicBezTo>
                    <a:pt x="13" y="22"/>
                    <a:pt x="13" y="22"/>
                    <a:pt x="13" y="22"/>
                  </a:cubicBezTo>
                  <a:cubicBezTo>
                    <a:pt x="13" y="22"/>
                    <a:pt x="13" y="22"/>
                    <a:pt x="13" y="22"/>
                  </a:cubicBezTo>
                  <a:cubicBezTo>
                    <a:pt x="13" y="22"/>
                    <a:pt x="13" y="22"/>
                    <a:pt x="13" y="22"/>
                  </a:cubicBezTo>
                  <a:cubicBezTo>
                    <a:pt x="14" y="22"/>
                    <a:pt x="14" y="22"/>
                    <a:pt x="14" y="22"/>
                  </a:cubicBezTo>
                  <a:cubicBezTo>
                    <a:pt x="15" y="22"/>
                    <a:pt x="17" y="21"/>
                    <a:pt x="18" y="20"/>
                  </a:cubicBezTo>
                  <a:cubicBezTo>
                    <a:pt x="18" y="20"/>
                    <a:pt x="18" y="20"/>
                    <a:pt x="18" y="20"/>
                  </a:cubicBezTo>
                  <a:cubicBezTo>
                    <a:pt x="20" y="19"/>
                    <a:pt x="21" y="18"/>
                    <a:pt x="22" y="16"/>
                  </a:cubicBezTo>
                  <a:cubicBezTo>
                    <a:pt x="23" y="14"/>
                    <a:pt x="23" y="11"/>
                    <a:pt x="22" y="8"/>
                  </a:cubicBezTo>
                  <a:cubicBezTo>
                    <a:pt x="20" y="3"/>
                    <a:pt x="16" y="0"/>
                    <a:pt x="1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2" name="Freeform 58"/>
            <p:cNvSpPr>
              <a:spLocks noEditPoints="1"/>
            </p:cNvSpPr>
            <p:nvPr/>
          </p:nvSpPr>
          <p:spPr bwMode="auto">
            <a:xfrm>
              <a:off x="3544" y="2372"/>
              <a:ext cx="40" cy="40"/>
            </a:xfrm>
            <a:custGeom>
              <a:avLst/>
              <a:gdLst>
                <a:gd name="T0" fmla="*/ 16 w 17"/>
                <a:gd name="T1" fmla="*/ 10 h 17"/>
                <a:gd name="T2" fmla="*/ 16 w 17"/>
                <a:gd name="T3" fmla="*/ 11 h 17"/>
                <a:gd name="T4" fmla="*/ 16 w 17"/>
                <a:gd name="T5" fmla="*/ 9 h 17"/>
                <a:gd name="T6" fmla="*/ 16 w 17"/>
                <a:gd name="T7" fmla="*/ 10 h 17"/>
                <a:gd name="T8" fmla="*/ 16 w 17"/>
                <a:gd name="T9" fmla="*/ 8 h 17"/>
                <a:gd name="T10" fmla="*/ 16 w 17"/>
                <a:gd name="T11" fmla="*/ 7 h 17"/>
                <a:gd name="T12" fmla="*/ 16 w 17"/>
                <a:gd name="T13" fmla="*/ 8 h 17"/>
                <a:gd name="T14" fmla="*/ 15 w 17"/>
                <a:gd name="T15" fmla="*/ 7 h 17"/>
                <a:gd name="T16" fmla="*/ 15 w 17"/>
                <a:gd name="T17" fmla="*/ 6 h 17"/>
                <a:gd name="T18" fmla="*/ 15 w 17"/>
                <a:gd name="T19" fmla="*/ 7 h 17"/>
                <a:gd name="T20" fmla="*/ 14 w 17"/>
                <a:gd name="T21" fmla="*/ 5 h 17"/>
                <a:gd name="T22" fmla="*/ 15 w 17"/>
                <a:gd name="T23" fmla="*/ 5 h 17"/>
                <a:gd name="T24" fmla="*/ 14 w 17"/>
                <a:gd name="T25" fmla="*/ 4 h 17"/>
                <a:gd name="T26" fmla="*/ 13 w 17"/>
                <a:gd name="T27" fmla="*/ 3 h 17"/>
                <a:gd name="T28" fmla="*/ 14 w 17"/>
                <a:gd name="T29" fmla="*/ 4 h 17"/>
                <a:gd name="T30" fmla="*/ 12 w 17"/>
                <a:gd name="T31" fmla="*/ 2 h 17"/>
                <a:gd name="T32" fmla="*/ 13 w 17"/>
                <a:gd name="T33" fmla="*/ 3 h 17"/>
                <a:gd name="T34" fmla="*/ 10 w 17"/>
                <a:gd name="T35" fmla="*/ 16 h 17"/>
                <a:gd name="T36" fmla="*/ 2 w 17"/>
                <a:gd name="T37" fmla="*/ 4 h 17"/>
                <a:gd name="T38" fmla="*/ 4 w 17"/>
                <a:gd name="T39" fmla="*/ 2 h 17"/>
                <a:gd name="T40" fmla="*/ 7 w 17"/>
                <a:gd name="T41" fmla="*/ 2 h 17"/>
                <a:gd name="T42" fmla="*/ 12 w 17"/>
                <a:gd name="T43" fmla="*/ 4 h 17"/>
                <a:gd name="T44" fmla="*/ 12 w 17"/>
                <a:gd name="T45" fmla="*/ 4 h 17"/>
                <a:gd name="T46" fmla="*/ 13 w 17"/>
                <a:gd name="T47" fmla="*/ 15 h 17"/>
                <a:gd name="T48" fmla="*/ 11 w 17"/>
                <a:gd name="T49" fmla="*/ 16 h 17"/>
                <a:gd name="T50" fmla="*/ 11 w 17"/>
                <a:gd name="T51" fmla="*/ 2 h 17"/>
                <a:gd name="T52" fmla="*/ 11 w 17"/>
                <a:gd name="T53" fmla="*/ 2 h 17"/>
                <a:gd name="T54" fmla="*/ 11 w 17"/>
                <a:gd name="T55" fmla="*/ 2 h 17"/>
                <a:gd name="T56" fmla="*/ 10 w 17"/>
                <a:gd name="T57" fmla="*/ 1 h 17"/>
                <a:gd name="T58" fmla="*/ 10 w 17"/>
                <a:gd name="T59" fmla="*/ 1 h 17"/>
                <a:gd name="T60" fmla="*/ 6 w 17"/>
                <a:gd name="T61" fmla="*/ 0 h 17"/>
                <a:gd name="T62" fmla="*/ 1 w 17"/>
                <a:gd name="T63" fmla="*/ 12 h 17"/>
                <a:gd name="T64" fmla="*/ 11 w 17"/>
                <a:gd name="T65" fmla="*/ 17 h 17"/>
                <a:gd name="T66" fmla="*/ 16 w 17"/>
                <a:gd name="T67" fmla="*/ 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 h="17">
                  <a:moveTo>
                    <a:pt x="16" y="11"/>
                  </a:moveTo>
                  <a:cubicBezTo>
                    <a:pt x="16" y="10"/>
                    <a:pt x="16" y="10"/>
                    <a:pt x="16" y="10"/>
                  </a:cubicBezTo>
                  <a:cubicBezTo>
                    <a:pt x="16" y="10"/>
                    <a:pt x="16" y="10"/>
                    <a:pt x="16" y="10"/>
                  </a:cubicBezTo>
                  <a:cubicBezTo>
                    <a:pt x="16" y="11"/>
                    <a:pt x="16" y="11"/>
                    <a:pt x="16" y="11"/>
                  </a:cubicBezTo>
                  <a:moveTo>
                    <a:pt x="16" y="10"/>
                  </a:moveTo>
                  <a:cubicBezTo>
                    <a:pt x="16" y="9"/>
                    <a:pt x="16" y="9"/>
                    <a:pt x="16" y="9"/>
                  </a:cubicBezTo>
                  <a:cubicBezTo>
                    <a:pt x="16" y="9"/>
                    <a:pt x="16" y="9"/>
                    <a:pt x="16" y="9"/>
                  </a:cubicBezTo>
                  <a:cubicBezTo>
                    <a:pt x="16" y="10"/>
                    <a:pt x="16" y="10"/>
                    <a:pt x="16" y="10"/>
                  </a:cubicBezTo>
                  <a:cubicBezTo>
                    <a:pt x="16" y="10"/>
                    <a:pt x="16" y="10"/>
                    <a:pt x="16" y="10"/>
                  </a:cubicBezTo>
                  <a:moveTo>
                    <a:pt x="16" y="8"/>
                  </a:moveTo>
                  <a:cubicBezTo>
                    <a:pt x="15" y="7"/>
                    <a:pt x="15" y="7"/>
                    <a:pt x="15" y="7"/>
                  </a:cubicBezTo>
                  <a:cubicBezTo>
                    <a:pt x="16" y="7"/>
                    <a:pt x="16" y="7"/>
                    <a:pt x="16" y="7"/>
                  </a:cubicBezTo>
                  <a:cubicBezTo>
                    <a:pt x="16" y="8"/>
                    <a:pt x="16" y="8"/>
                    <a:pt x="16" y="8"/>
                  </a:cubicBezTo>
                  <a:cubicBezTo>
                    <a:pt x="16" y="8"/>
                    <a:pt x="16" y="8"/>
                    <a:pt x="16" y="8"/>
                  </a:cubicBezTo>
                  <a:cubicBezTo>
                    <a:pt x="16" y="8"/>
                    <a:pt x="16" y="8"/>
                    <a:pt x="16" y="8"/>
                  </a:cubicBezTo>
                  <a:moveTo>
                    <a:pt x="15" y="7"/>
                  </a:moveTo>
                  <a:cubicBezTo>
                    <a:pt x="15" y="6"/>
                    <a:pt x="15" y="6"/>
                    <a:pt x="15" y="6"/>
                  </a:cubicBezTo>
                  <a:cubicBezTo>
                    <a:pt x="15" y="6"/>
                    <a:pt x="15" y="6"/>
                    <a:pt x="15" y="6"/>
                  </a:cubicBezTo>
                  <a:cubicBezTo>
                    <a:pt x="15" y="7"/>
                    <a:pt x="15" y="7"/>
                    <a:pt x="15" y="7"/>
                  </a:cubicBezTo>
                  <a:cubicBezTo>
                    <a:pt x="15" y="7"/>
                    <a:pt x="15" y="7"/>
                    <a:pt x="15" y="7"/>
                  </a:cubicBezTo>
                  <a:moveTo>
                    <a:pt x="15" y="6"/>
                  </a:moveTo>
                  <a:cubicBezTo>
                    <a:pt x="14" y="5"/>
                    <a:pt x="14" y="5"/>
                    <a:pt x="14" y="5"/>
                  </a:cubicBezTo>
                  <a:cubicBezTo>
                    <a:pt x="14" y="4"/>
                    <a:pt x="14" y="4"/>
                    <a:pt x="14" y="4"/>
                  </a:cubicBezTo>
                  <a:cubicBezTo>
                    <a:pt x="15" y="5"/>
                    <a:pt x="15" y="5"/>
                    <a:pt x="15" y="5"/>
                  </a:cubicBezTo>
                  <a:cubicBezTo>
                    <a:pt x="15" y="6"/>
                    <a:pt x="15" y="6"/>
                    <a:pt x="15" y="6"/>
                  </a:cubicBezTo>
                  <a:moveTo>
                    <a:pt x="14" y="4"/>
                  </a:moveTo>
                  <a:cubicBezTo>
                    <a:pt x="13" y="3"/>
                    <a:pt x="13" y="3"/>
                    <a:pt x="13" y="3"/>
                  </a:cubicBezTo>
                  <a:cubicBezTo>
                    <a:pt x="13" y="3"/>
                    <a:pt x="13" y="3"/>
                    <a:pt x="13" y="3"/>
                  </a:cubicBezTo>
                  <a:cubicBezTo>
                    <a:pt x="14" y="4"/>
                    <a:pt x="14" y="4"/>
                    <a:pt x="14" y="4"/>
                  </a:cubicBezTo>
                  <a:cubicBezTo>
                    <a:pt x="14" y="4"/>
                    <a:pt x="14" y="4"/>
                    <a:pt x="14" y="4"/>
                  </a:cubicBezTo>
                  <a:moveTo>
                    <a:pt x="13" y="3"/>
                  </a:moveTo>
                  <a:cubicBezTo>
                    <a:pt x="12" y="2"/>
                    <a:pt x="12" y="2"/>
                    <a:pt x="12" y="2"/>
                  </a:cubicBezTo>
                  <a:cubicBezTo>
                    <a:pt x="12" y="2"/>
                    <a:pt x="12" y="2"/>
                    <a:pt x="12" y="2"/>
                  </a:cubicBezTo>
                  <a:cubicBezTo>
                    <a:pt x="13" y="3"/>
                    <a:pt x="13" y="3"/>
                    <a:pt x="13" y="3"/>
                  </a:cubicBezTo>
                  <a:cubicBezTo>
                    <a:pt x="13" y="3"/>
                    <a:pt x="13" y="3"/>
                    <a:pt x="13" y="3"/>
                  </a:cubicBezTo>
                  <a:moveTo>
                    <a:pt x="10" y="16"/>
                  </a:moveTo>
                  <a:cubicBezTo>
                    <a:pt x="6" y="16"/>
                    <a:pt x="3" y="14"/>
                    <a:pt x="2" y="11"/>
                  </a:cubicBezTo>
                  <a:cubicBezTo>
                    <a:pt x="1" y="9"/>
                    <a:pt x="1" y="6"/>
                    <a:pt x="2" y="4"/>
                  </a:cubicBezTo>
                  <a:cubicBezTo>
                    <a:pt x="3" y="3"/>
                    <a:pt x="3" y="3"/>
                    <a:pt x="4" y="2"/>
                  </a:cubicBezTo>
                  <a:cubicBezTo>
                    <a:pt x="4" y="2"/>
                    <a:pt x="4" y="2"/>
                    <a:pt x="4" y="2"/>
                  </a:cubicBezTo>
                  <a:cubicBezTo>
                    <a:pt x="4" y="2"/>
                    <a:pt x="5" y="2"/>
                    <a:pt x="5" y="2"/>
                  </a:cubicBezTo>
                  <a:cubicBezTo>
                    <a:pt x="6" y="2"/>
                    <a:pt x="6" y="2"/>
                    <a:pt x="7" y="2"/>
                  </a:cubicBezTo>
                  <a:cubicBezTo>
                    <a:pt x="9" y="2"/>
                    <a:pt x="10" y="2"/>
                    <a:pt x="12" y="4"/>
                  </a:cubicBezTo>
                  <a:cubicBezTo>
                    <a:pt x="12" y="4"/>
                    <a:pt x="12" y="4"/>
                    <a:pt x="12" y="4"/>
                  </a:cubicBezTo>
                  <a:cubicBezTo>
                    <a:pt x="12" y="4"/>
                    <a:pt x="12" y="4"/>
                    <a:pt x="12" y="4"/>
                  </a:cubicBezTo>
                  <a:cubicBezTo>
                    <a:pt x="12" y="4"/>
                    <a:pt x="12" y="4"/>
                    <a:pt x="12" y="4"/>
                  </a:cubicBezTo>
                  <a:cubicBezTo>
                    <a:pt x="13" y="5"/>
                    <a:pt x="14" y="6"/>
                    <a:pt x="15" y="8"/>
                  </a:cubicBezTo>
                  <a:cubicBezTo>
                    <a:pt x="16" y="10"/>
                    <a:pt x="15" y="14"/>
                    <a:pt x="13" y="15"/>
                  </a:cubicBezTo>
                  <a:cubicBezTo>
                    <a:pt x="13" y="15"/>
                    <a:pt x="13" y="15"/>
                    <a:pt x="13" y="15"/>
                  </a:cubicBezTo>
                  <a:cubicBezTo>
                    <a:pt x="12" y="16"/>
                    <a:pt x="12" y="16"/>
                    <a:pt x="11" y="16"/>
                  </a:cubicBezTo>
                  <a:cubicBezTo>
                    <a:pt x="11" y="16"/>
                    <a:pt x="10" y="16"/>
                    <a:pt x="10" y="16"/>
                  </a:cubicBezTo>
                  <a:moveTo>
                    <a:pt x="11" y="2"/>
                  </a:moveTo>
                  <a:cubicBezTo>
                    <a:pt x="11" y="2"/>
                    <a:pt x="11" y="2"/>
                    <a:pt x="11" y="2"/>
                  </a:cubicBezTo>
                  <a:cubicBezTo>
                    <a:pt x="11" y="2"/>
                    <a:pt x="11" y="2"/>
                    <a:pt x="11" y="2"/>
                  </a:cubicBezTo>
                  <a:cubicBezTo>
                    <a:pt x="12" y="2"/>
                    <a:pt x="12" y="2"/>
                    <a:pt x="12" y="2"/>
                  </a:cubicBezTo>
                  <a:cubicBezTo>
                    <a:pt x="11" y="2"/>
                    <a:pt x="11" y="2"/>
                    <a:pt x="11" y="2"/>
                  </a:cubicBezTo>
                  <a:moveTo>
                    <a:pt x="10" y="1"/>
                  </a:moveTo>
                  <a:cubicBezTo>
                    <a:pt x="10" y="1"/>
                    <a:pt x="10" y="1"/>
                    <a:pt x="10" y="1"/>
                  </a:cubicBezTo>
                  <a:cubicBezTo>
                    <a:pt x="10" y="1"/>
                    <a:pt x="10" y="1"/>
                    <a:pt x="10" y="1"/>
                  </a:cubicBezTo>
                  <a:cubicBezTo>
                    <a:pt x="10" y="1"/>
                    <a:pt x="10" y="1"/>
                    <a:pt x="10" y="1"/>
                  </a:cubicBezTo>
                  <a:moveTo>
                    <a:pt x="8" y="0"/>
                  </a:moveTo>
                  <a:cubicBezTo>
                    <a:pt x="7" y="0"/>
                    <a:pt x="7" y="0"/>
                    <a:pt x="6" y="0"/>
                  </a:cubicBezTo>
                  <a:cubicBezTo>
                    <a:pt x="4" y="1"/>
                    <a:pt x="3" y="2"/>
                    <a:pt x="2" y="3"/>
                  </a:cubicBezTo>
                  <a:cubicBezTo>
                    <a:pt x="0" y="6"/>
                    <a:pt x="0" y="9"/>
                    <a:pt x="1" y="12"/>
                  </a:cubicBezTo>
                  <a:cubicBezTo>
                    <a:pt x="3" y="15"/>
                    <a:pt x="6" y="17"/>
                    <a:pt x="10" y="17"/>
                  </a:cubicBezTo>
                  <a:cubicBezTo>
                    <a:pt x="10" y="17"/>
                    <a:pt x="11" y="17"/>
                    <a:pt x="11" y="17"/>
                  </a:cubicBezTo>
                  <a:cubicBezTo>
                    <a:pt x="13" y="17"/>
                    <a:pt x="15" y="15"/>
                    <a:pt x="16" y="13"/>
                  </a:cubicBezTo>
                  <a:cubicBezTo>
                    <a:pt x="17" y="11"/>
                    <a:pt x="17" y="9"/>
                    <a:pt x="16" y="7"/>
                  </a:cubicBezTo>
                  <a:cubicBezTo>
                    <a:pt x="15" y="3"/>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3" name="Freeform 59"/>
            <p:cNvSpPr>
              <a:spLocks noEditPoints="1"/>
            </p:cNvSpPr>
            <p:nvPr/>
          </p:nvSpPr>
          <p:spPr bwMode="auto">
            <a:xfrm>
              <a:off x="3553" y="2379"/>
              <a:ext cx="22" cy="29"/>
            </a:xfrm>
            <a:custGeom>
              <a:avLst/>
              <a:gdLst>
                <a:gd name="T0" fmla="*/ 1 w 9"/>
                <a:gd name="T1" fmla="*/ 6 h 12"/>
                <a:gd name="T2" fmla="*/ 1 w 9"/>
                <a:gd name="T3" fmla="*/ 3 h 12"/>
                <a:gd name="T4" fmla="*/ 2 w 9"/>
                <a:gd name="T5" fmla="*/ 2 h 12"/>
                <a:gd name="T6" fmla="*/ 1 w 9"/>
                <a:gd name="T7" fmla="*/ 1 h 12"/>
                <a:gd name="T8" fmla="*/ 2 w 9"/>
                <a:gd name="T9" fmla="*/ 1 h 12"/>
                <a:gd name="T10" fmla="*/ 2 w 9"/>
                <a:gd name="T11" fmla="*/ 1 h 12"/>
                <a:gd name="T12" fmla="*/ 3 w 9"/>
                <a:gd name="T13" fmla="*/ 2 h 12"/>
                <a:gd name="T14" fmla="*/ 5 w 9"/>
                <a:gd name="T15" fmla="*/ 2 h 12"/>
                <a:gd name="T16" fmla="*/ 4 w 9"/>
                <a:gd name="T17" fmla="*/ 3 h 12"/>
                <a:gd name="T18" fmla="*/ 2 w 9"/>
                <a:gd name="T19" fmla="*/ 5 h 12"/>
                <a:gd name="T20" fmla="*/ 4 w 9"/>
                <a:gd name="T21" fmla="*/ 6 h 12"/>
                <a:gd name="T22" fmla="*/ 7 w 9"/>
                <a:gd name="T23" fmla="*/ 6 h 12"/>
                <a:gd name="T24" fmla="*/ 7 w 9"/>
                <a:gd name="T25" fmla="*/ 9 h 12"/>
                <a:gd name="T26" fmla="*/ 8 w 9"/>
                <a:gd name="T27" fmla="*/ 11 h 12"/>
                <a:gd name="T28" fmla="*/ 7 w 9"/>
                <a:gd name="T29" fmla="*/ 11 h 12"/>
                <a:gd name="T30" fmla="*/ 6 w 9"/>
                <a:gd name="T31" fmla="*/ 10 h 12"/>
                <a:gd name="T32" fmla="*/ 6 w 9"/>
                <a:gd name="T33" fmla="*/ 10 h 12"/>
                <a:gd name="T34" fmla="*/ 4 w 9"/>
                <a:gd name="T35" fmla="*/ 9 h 12"/>
                <a:gd name="T36" fmla="*/ 5 w 9"/>
                <a:gd name="T37" fmla="*/ 9 h 12"/>
                <a:gd name="T38" fmla="*/ 7 w 9"/>
                <a:gd name="T39" fmla="*/ 8 h 12"/>
                <a:gd name="T40" fmla="*/ 6 w 9"/>
                <a:gd name="T41" fmla="*/ 6 h 12"/>
                <a:gd name="T42" fmla="*/ 3 w 9"/>
                <a:gd name="T43" fmla="*/ 6 h 12"/>
                <a:gd name="T44" fmla="*/ 1 w 9"/>
                <a:gd name="T45" fmla="*/ 0 h 12"/>
                <a:gd name="T46" fmla="*/ 0 w 9"/>
                <a:gd name="T47" fmla="*/ 1 h 12"/>
                <a:gd name="T48" fmla="*/ 0 w 9"/>
                <a:gd name="T49" fmla="*/ 2 h 12"/>
                <a:gd name="T50" fmla="*/ 0 w 9"/>
                <a:gd name="T51" fmla="*/ 4 h 12"/>
                <a:gd name="T52" fmla="*/ 3 w 9"/>
                <a:gd name="T53" fmla="*/ 7 h 12"/>
                <a:gd name="T54" fmla="*/ 5 w 9"/>
                <a:gd name="T55" fmla="*/ 7 h 12"/>
                <a:gd name="T56" fmla="*/ 6 w 9"/>
                <a:gd name="T57" fmla="*/ 7 h 12"/>
                <a:gd name="T58" fmla="*/ 6 w 9"/>
                <a:gd name="T59" fmla="*/ 8 h 12"/>
                <a:gd name="T60" fmla="*/ 4 w 9"/>
                <a:gd name="T61" fmla="*/ 8 h 12"/>
                <a:gd name="T62" fmla="*/ 3 w 9"/>
                <a:gd name="T63" fmla="*/ 9 h 12"/>
                <a:gd name="T64" fmla="*/ 5 w 9"/>
                <a:gd name="T65" fmla="*/ 11 h 12"/>
                <a:gd name="T66" fmla="*/ 7 w 9"/>
                <a:gd name="T67" fmla="*/ 12 h 12"/>
                <a:gd name="T68" fmla="*/ 7 w 9"/>
                <a:gd name="T69" fmla="*/ 12 h 12"/>
                <a:gd name="T70" fmla="*/ 8 w 9"/>
                <a:gd name="T71" fmla="*/ 12 h 12"/>
                <a:gd name="T72" fmla="*/ 9 w 9"/>
                <a:gd name="T73" fmla="*/ 11 h 12"/>
                <a:gd name="T74" fmla="*/ 9 w 9"/>
                <a:gd name="T75" fmla="*/ 7 h 12"/>
                <a:gd name="T76" fmla="*/ 5 w 9"/>
                <a:gd name="T77" fmla="*/ 5 h 12"/>
                <a:gd name="T78" fmla="*/ 3 w 9"/>
                <a:gd name="T79" fmla="*/ 5 h 12"/>
                <a:gd name="T80" fmla="*/ 3 w 9"/>
                <a:gd name="T81" fmla="*/ 4 h 12"/>
                <a:gd name="T82" fmla="*/ 4 w 9"/>
                <a:gd name="T83" fmla="*/ 4 h 12"/>
                <a:gd name="T84" fmla="*/ 5 w 9"/>
                <a:gd name="T85" fmla="*/ 4 h 12"/>
                <a:gd name="T86" fmla="*/ 6 w 9"/>
                <a:gd name="T87" fmla="*/ 2 h 12"/>
                <a:gd name="T88" fmla="*/ 3 w 9"/>
                <a:gd name="T89" fmla="*/ 1 h 12"/>
                <a:gd name="T90" fmla="*/ 2 w 9"/>
                <a:gd name="T9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 h="12">
                  <a:moveTo>
                    <a:pt x="3" y="6"/>
                  </a:moveTo>
                  <a:cubicBezTo>
                    <a:pt x="3" y="6"/>
                    <a:pt x="2" y="6"/>
                    <a:pt x="1" y="6"/>
                  </a:cubicBezTo>
                  <a:cubicBezTo>
                    <a:pt x="1" y="5"/>
                    <a:pt x="1" y="5"/>
                    <a:pt x="1" y="4"/>
                  </a:cubicBezTo>
                  <a:cubicBezTo>
                    <a:pt x="1" y="4"/>
                    <a:pt x="1" y="3"/>
                    <a:pt x="1" y="3"/>
                  </a:cubicBezTo>
                  <a:cubicBezTo>
                    <a:pt x="2" y="3"/>
                    <a:pt x="2" y="3"/>
                    <a:pt x="2" y="3"/>
                  </a:cubicBezTo>
                  <a:cubicBezTo>
                    <a:pt x="2" y="2"/>
                    <a:pt x="2" y="2"/>
                    <a:pt x="2" y="2"/>
                  </a:cubicBezTo>
                  <a:cubicBezTo>
                    <a:pt x="1" y="1"/>
                    <a:pt x="1" y="1"/>
                    <a:pt x="1" y="1"/>
                  </a:cubicBezTo>
                  <a:cubicBezTo>
                    <a:pt x="1" y="1"/>
                    <a:pt x="1" y="1"/>
                    <a:pt x="1" y="1"/>
                  </a:cubicBezTo>
                  <a:cubicBezTo>
                    <a:pt x="1" y="1"/>
                    <a:pt x="1" y="1"/>
                    <a:pt x="1" y="1"/>
                  </a:cubicBezTo>
                  <a:cubicBezTo>
                    <a:pt x="2" y="1"/>
                    <a:pt x="2" y="1"/>
                    <a:pt x="2" y="1"/>
                  </a:cubicBezTo>
                  <a:cubicBezTo>
                    <a:pt x="2" y="1"/>
                    <a:pt x="2" y="1"/>
                    <a:pt x="2" y="1"/>
                  </a:cubicBezTo>
                  <a:cubicBezTo>
                    <a:pt x="2" y="1"/>
                    <a:pt x="2" y="1"/>
                    <a:pt x="2" y="1"/>
                  </a:cubicBezTo>
                  <a:cubicBezTo>
                    <a:pt x="2" y="2"/>
                    <a:pt x="2" y="2"/>
                    <a:pt x="2" y="2"/>
                  </a:cubicBezTo>
                  <a:cubicBezTo>
                    <a:pt x="3" y="2"/>
                    <a:pt x="3" y="2"/>
                    <a:pt x="3" y="2"/>
                  </a:cubicBezTo>
                  <a:cubicBezTo>
                    <a:pt x="3" y="2"/>
                    <a:pt x="3" y="2"/>
                    <a:pt x="4" y="2"/>
                  </a:cubicBezTo>
                  <a:cubicBezTo>
                    <a:pt x="4" y="2"/>
                    <a:pt x="5" y="2"/>
                    <a:pt x="5" y="2"/>
                  </a:cubicBezTo>
                  <a:cubicBezTo>
                    <a:pt x="5" y="3"/>
                    <a:pt x="5" y="3"/>
                    <a:pt x="5" y="3"/>
                  </a:cubicBezTo>
                  <a:cubicBezTo>
                    <a:pt x="5" y="3"/>
                    <a:pt x="4" y="3"/>
                    <a:pt x="4" y="3"/>
                  </a:cubicBezTo>
                  <a:cubicBezTo>
                    <a:pt x="3" y="3"/>
                    <a:pt x="3" y="3"/>
                    <a:pt x="2" y="3"/>
                  </a:cubicBezTo>
                  <a:cubicBezTo>
                    <a:pt x="2" y="4"/>
                    <a:pt x="1" y="4"/>
                    <a:pt x="2" y="5"/>
                  </a:cubicBezTo>
                  <a:cubicBezTo>
                    <a:pt x="2" y="5"/>
                    <a:pt x="2" y="6"/>
                    <a:pt x="3" y="6"/>
                  </a:cubicBezTo>
                  <a:cubicBezTo>
                    <a:pt x="4" y="6"/>
                    <a:pt x="4" y="6"/>
                    <a:pt x="4" y="6"/>
                  </a:cubicBezTo>
                  <a:cubicBezTo>
                    <a:pt x="5" y="6"/>
                    <a:pt x="5" y="6"/>
                    <a:pt x="5" y="6"/>
                  </a:cubicBezTo>
                  <a:cubicBezTo>
                    <a:pt x="6" y="6"/>
                    <a:pt x="7" y="6"/>
                    <a:pt x="7" y="6"/>
                  </a:cubicBezTo>
                  <a:cubicBezTo>
                    <a:pt x="8" y="6"/>
                    <a:pt x="8" y="7"/>
                    <a:pt x="8" y="7"/>
                  </a:cubicBezTo>
                  <a:cubicBezTo>
                    <a:pt x="8" y="8"/>
                    <a:pt x="8" y="9"/>
                    <a:pt x="7" y="9"/>
                  </a:cubicBezTo>
                  <a:cubicBezTo>
                    <a:pt x="7" y="10"/>
                    <a:pt x="7" y="10"/>
                    <a:pt x="7" y="10"/>
                  </a:cubicBezTo>
                  <a:cubicBezTo>
                    <a:pt x="8" y="11"/>
                    <a:pt x="8" y="11"/>
                    <a:pt x="8" y="11"/>
                  </a:cubicBezTo>
                  <a:cubicBezTo>
                    <a:pt x="8" y="11"/>
                    <a:pt x="8" y="11"/>
                    <a:pt x="8" y="11"/>
                  </a:cubicBezTo>
                  <a:cubicBezTo>
                    <a:pt x="7" y="11"/>
                    <a:pt x="7" y="11"/>
                    <a:pt x="7" y="11"/>
                  </a:cubicBezTo>
                  <a:cubicBezTo>
                    <a:pt x="7" y="10"/>
                    <a:pt x="7" y="10"/>
                    <a:pt x="7" y="10"/>
                  </a:cubicBezTo>
                  <a:cubicBezTo>
                    <a:pt x="6" y="10"/>
                    <a:pt x="6" y="10"/>
                    <a:pt x="6" y="10"/>
                  </a:cubicBezTo>
                  <a:cubicBezTo>
                    <a:pt x="6" y="10"/>
                    <a:pt x="6" y="10"/>
                    <a:pt x="6" y="10"/>
                  </a:cubicBezTo>
                  <a:cubicBezTo>
                    <a:pt x="6" y="10"/>
                    <a:pt x="6" y="10"/>
                    <a:pt x="6" y="10"/>
                  </a:cubicBezTo>
                  <a:cubicBezTo>
                    <a:pt x="6" y="10"/>
                    <a:pt x="5" y="10"/>
                    <a:pt x="5" y="10"/>
                  </a:cubicBezTo>
                  <a:cubicBezTo>
                    <a:pt x="5" y="10"/>
                    <a:pt x="4" y="10"/>
                    <a:pt x="4" y="9"/>
                  </a:cubicBezTo>
                  <a:cubicBezTo>
                    <a:pt x="4" y="9"/>
                    <a:pt x="4" y="9"/>
                    <a:pt x="4" y="9"/>
                  </a:cubicBezTo>
                  <a:cubicBezTo>
                    <a:pt x="4" y="9"/>
                    <a:pt x="5" y="9"/>
                    <a:pt x="5" y="9"/>
                  </a:cubicBezTo>
                  <a:cubicBezTo>
                    <a:pt x="6" y="9"/>
                    <a:pt x="6" y="9"/>
                    <a:pt x="6" y="9"/>
                  </a:cubicBezTo>
                  <a:cubicBezTo>
                    <a:pt x="7" y="9"/>
                    <a:pt x="7" y="8"/>
                    <a:pt x="7" y="8"/>
                  </a:cubicBezTo>
                  <a:cubicBezTo>
                    <a:pt x="7" y="7"/>
                    <a:pt x="7" y="7"/>
                    <a:pt x="7" y="6"/>
                  </a:cubicBezTo>
                  <a:cubicBezTo>
                    <a:pt x="6" y="6"/>
                    <a:pt x="6" y="6"/>
                    <a:pt x="6" y="6"/>
                  </a:cubicBezTo>
                  <a:cubicBezTo>
                    <a:pt x="5" y="6"/>
                    <a:pt x="5" y="6"/>
                    <a:pt x="5" y="6"/>
                  </a:cubicBezTo>
                  <a:cubicBezTo>
                    <a:pt x="3" y="6"/>
                    <a:pt x="3" y="6"/>
                    <a:pt x="3" y="6"/>
                  </a:cubicBezTo>
                  <a:moveTo>
                    <a:pt x="2" y="0"/>
                  </a:moveTo>
                  <a:cubicBezTo>
                    <a:pt x="1" y="0"/>
                    <a:pt x="1" y="0"/>
                    <a:pt x="1" y="0"/>
                  </a:cubicBezTo>
                  <a:cubicBezTo>
                    <a:pt x="1" y="1"/>
                    <a:pt x="1" y="1"/>
                    <a:pt x="1" y="1"/>
                  </a:cubicBezTo>
                  <a:cubicBezTo>
                    <a:pt x="0" y="1"/>
                    <a:pt x="0" y="1"/>
                    <a:pt x="0" y="1"/>
                  </a:cubicBezTo>
                  <a:cubicBezTo>
                    <a:pt x="0" y="1"/>
                    <a:pt x="0" y="1"/>
                    <a:pt x="0" y="1"/>
                  </a:cubicBezTo>
                  <a:cubicBezTo>
                    <a:pt x="0" y="2"/>
                    <a:pt x="0" y="2"/>
                    <a:pt x="0" y="2"/>
                  </a:cubicBezTo>
                  <a:cubicBezTo>
                    <a:pt x="1" y="2"/>
                    <a:pt x="1" y="2"/>
                    <a:pt x="1" y="2"/>
                  </a:cubicBezTo>
                  <a:cubicBezTo>
                    <a:pt x="0" y="3"/>
                    <a:pt x="0" y="3"/>
                    <a:pt x="0" y="4"/>
                  </a:cubicBezTo>
                  <a:cubicBezTo>
                    <a:pt x="0" y="5"/>
                    <a:pt x="0" y="6"/>
                    <a:pt x="0" y="6"/>
                  </a:cubicBezTo>
                  <a:cubicBezTo>
                    <a:pt x="1" y="7"/>
                    <a:pt x="3" y="7"/>
                    <a:pt x="3" y="7"/>
                  </a:cubicBezTo>
                  <a:cubicBezTo>
                    <a:pt x="3" y="7"/>
                    <a:pt x="3" y="7"/>
                    <a:pt x="3" y="7"/>
                  </a:cubicBezTo>
                  <a:cubicBezTo>
                    <a:pt x="5" y="7"/>
                    <a:pt x="5" y="7"/>
                    <a:pt x="5" y="7"/>
                  </a:cubicBezTo>
                  <a:cubicBezTo>
                    <a:pt x="5" y="7"/>
                    <a:pt x="5" y="7"/>
                    <a:pt x="6" y="7"/>
                  </a:cubicBezTo>
                  <a:cubicBezTo>
                    <a:pt x="6" y="7"/>
                    <a:pt x="6" y="7"/>
                    <a:pt x="6" y="7"/>
                  </a:cubicBezTo>
                  <a:cubicBezTo>
                    <a:pt x="6" y="7"/>
                    <a:pt x="6" y="7"/>
                    <a:pt x="6" y="7"/>
                  </a:cubicBezTo>
                  <a:cubicBezTo>
                    <a:pt x="6" y="8"/>
                    <a:pt x="6" y="8"/>
                    <a:pt x="6" y="8"/>
                  </a:cubicBezTo>
                  <a:cubicBezTo>
                    <a:pt x="6" y="8"/>
                    <a:pt x="5" y="8"/>
                    <a:pt x="5" y="8"/>
                  </a:cubicBezTo>
                  <a:cubicBezTo>
                    <a:pt x="5" y="8"/>
                    <a:pt x="5" y="8"/>
                    <a:pt x="4" y="8"/>
                  </a:cubicBezTo>
                  <a:cubicBezTo>
                    <a:pt x="4" y="8"/>
                    <a:pt x="4" y="8"/>
                    <a:pt x="4" y="8"/>
                  </a:cubicBezTo>
                  <a:cubicBezTo>
                    <a:pt x="3" y="8"/>
                    <a:pt x="3" y="9"/>
                    <a:pt x="3" y="9"/>
                  </a:cubicBezTo>
                  <a:cubicBezTo>
                    <a:pt x="3" y="10"/>
                    <a:pt x="3" y="10"/>
                    <a:pt x="3" y="10"/>
                  </a:cubicBezTo>
                  <a:cubicBezTo>
                    <a:pt x="3" y="10"/>
                    <a:pt x="4" y="11"/>
                    <a:pt x="5" y="11"/>
                  </a:cubicBezTo>
                  <a:cubicBezTo>
                    <a:pt x="5" y="11"/>
                    <a:pt x="6" y="11"/>
                    <a:pt x="6" y="11"/>
                  </a:cubicBezTo>
                  <a:cubicBezTo>
                    <a:pt x="7" y="12"/>
                    <a:pt x="7" y="12"/>
                    <a:pt x="7" y="12"/>
                  </a:cubicBezTo>
                  <a:cubicBezTo>
                    <a:pt x="7" y="12"/>
                    <a:pt x="7" y="12"/>
                    <a:pt x="7" y="12"/>
                  </a:cubicBezTo>
                  <a:cubicBezTo>
                    <a:pt x="7" y="12"/>
                    <a:pt x="7" y="12"/>
                    <a:pt x="7" y="12"/>
                  </a:cubicBezTo>
                  <a:cubicBezTo>
                    <a:pt x="8" y="12"/>
                    <a:pt x="8" y="12"/>
                    <a:pt x="8" y="12"/>
                  </a:cubicBezTo>
                  <a:cubicBezTo>
                    <a:pt x="8" y="12"/>
                    <a:pt x="8" y="12"/>
                    <a:pt x="8" y="12"/>
                  </a:cubicBezTo>
                  <a:cubicBezTo>
                    <a:pt x="9" y="11"/>
                    <a:pt x="9" y="11"/>
                    <a:pt x="9" y="11"/>
                  </a:cubicBezTo>
                  <a:cubicBezTo>
                    <a:pt x="9" y="11"/>
                    <a:pt x="9" y="11"/>
                    <a:pt x="9" y="11"/>
                  </a:cubicBezTo>
                  <a:cubicBezTo>
                    <a:pt x="9" y="11"/>
                    <a:pt x="9" y="11"/>
                    <a:pt x="8" y="10"/>
                  </a:cubicBezTo>
                  <a:cubicBezTo>
                    <a:pt x="8" y="9"/>
                    <a:pt x="9" y="8"/>
                    <a:pt x="9" y="7"/>
                  </a:cubicBezTo>
                  <a:cubicBezTo>
                    <a:pt x="9" y="7"/>
                    <a:pt x="8" y="6"/>
                    <a:pt x="8" y="5"/>
                  </a:cubicBezTo>
                  <a:cubicBezTo>
                    <a:pt x="7" y="5"/>
                    <a:pt x="6" y="5"/>
                    <a:pt x="5" y="5"/>
                  </a:cubicBezTo>
                  <a:cubicBezTo>
                    <a:pt x="5" y="5"/>
                    <a:pt x="5" y="5"/>
                    <a:pt x="4" y="5"/>
                  </a:cubicBezTo>
                  <a:cubicBezTo>
                    <a:pt x="4" y="5"/>
                    <a:pt x="4" y="5"/>
                    <a:pt x="3" y="5"/>
                  </a:cubicBezTo>
                  <a:cubicBezTo>
                    <a:pt x="3" y="5"/>
                    <a:pt x="2" y="5"/>
                    <a:pt x="2" y="5"/>
                  </a:cubicBezTo>
                  <a:cubicBezTo>
                    <a:pt x="2" y="4"/>
                    <a:pt x="3" y="4"/>
                    <a:pt x="3" y="4"/>
                  </a:cubicBezTo>
                  <a:cubicBezTo>
                    <a:pt x="3" y="4"/>
                    <a:pt x="4" y="3"/>
                    <a:pt x="4" y="3"/>
                  </a:cubicBezTo>
                  <a:cubicBezTo>
                    <a:pt x="4" y="3"/>
                    <a:pt x="4" y="3"/>
                    <a:pt x="4" y="4"/>
                  </a:cubicBezTo>
                  <a:cubicBezTo>
                    <a:pt x="5" y="4"/>
                    <a:pt x="5" y="4"/>
                    <a:pt x="5" y="4"/>
                  </a:cubicBezTo>
                  <a:cubicBezTo>
                    <a:pt x="5" y="4"/>
                    <a:pt x="5" y="4"/>
                    <a:pt x="5" y="4"/>
                  </a:cubicBezTo>
                  <a:cubicBezTo>
                    <a:pt x="6" y="3"/>
                    <a:pt x="6" y="3"/>
                    <a:pt x="6" y="3"/>
                  </a:cubicBezTo>
                  <a:cubicBezTo>
                    <a:pt x="6" y="2"/>
                    <a:pt x="6" y="2"/>
                    <a:pt x="6" y="2"/>
                  </a:cubicBezTo>
                  <a:cubicBezTo>
                    <a:pt x="6" y="1"/>
                    <a:pt x="5" y="1"/>
                    <a:pt x="4" y="1"/>
                  </a:cubicBezTo>
                  <a:cubicBezTo>
                    <a:pt x="3" y="1"/>
                    <a:pt x="3" y="1"/>
                    <a:pt x="3" y="1"/>
                  </a:cubicBezTo>
                  <a:cubicBezTo>
                    <a:pt x="3" y="1"/>
                    <a:pt x="3" y="1"/>
                    <a:pt x="3" y="1"/>
                  </a:cubicBezTo>
                  <a:cubicBezTo>
                    <a:pt x="2" y="0"/>
                    <a:pt x="2" y="0"/>
                    <a:pt x="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4" name="Freeform 60"/>
            <p:cNvSpPr>
              <a:spLocks noEditPoints="1"/>
            </p:cNvSpPr>
            <p:nvPr/>
          </p:nvSpPr>
          <p:spPr bwMode="auto">
            <a:xfrm>
              <a:off x="3589" y="2429"/>
              <a:ext cx="55" cy="55"/>
            </a:xfrm>
            <a:custGeom>
              <a:avLst/>
              <a:gdLst>
                <a:gd name="T0" fmla="*/ 6 w 23"/>
                <a:gd name="T1" fmla="*/ 20 h 23"/>
                <a:gd name="T2" fmla="*/ 6 w 23"/>
                <a:gd name="T3" fmla="*/ 20 h 23"/>
                <a:gd name="T4" fmla="*/ 5 w 23"/>
                <a:gd name="T5" fmla="*/ 19 h 23"/>
                <a:gd name="T6" fmla="*/ 5 w 23"/>
                <a:gd name="T7" fmla="*/ 19 h 23"/>
                <a:gd name="T8" fmla="*/ 5 w 23"/>
                <a:gd name="T9" fmla="*/ 19 h 23"/>
                <a:gd name="T10" fmla="*/ 4 w 23"/>
                <a:gd name="T11" fmla="*/ 18 h 23"/>
                <a:gd name="T12" fmla="*/ 5 w 23"/>
                <a:gd name="T13" fmla="*/ 18 h 23"/>
                <a:gd name="T14" fmla="*/ 4 w 23"/>
                <a:gd name="T15" fmla="*/ 18 h 23"/>
                <a:gd name="T16" fmla="*/ 4 w 23"/>
                <a:gd name="T17" fmla="*/ 17 h 23"/>
                <a:gd name="T18" fmla="*/ 4 w 23"/>
                <a:gd name="T19" fmla="*/ 18 h 23"/>
                <a:gd name="T20" fmla="*/ 3 w 23"/>
                <a:gd name="T21" fmla="*/ 17 h 23"/>
                <a:gd name="T22" fmla="*/ 4 w 23"/>
                <a:gd name="T23" fmla="*/ 17 h 23"/>
                <a:gd name="T24" fmla="*/ 3 w 23"/>
                <a:gd name="T25" fmla="*/ 16 h 23"/>
                <a:gd name="T26" fmla="*/ 3 w 23"/>
                <a:gd name="T27" fmla="*/ 15 h 23"/>
                <a:gd name="T28" fmla="*/ 3 w 23"/>
                <a:gd name="T29" fmla="*/ 16 h 23"/>
                <a:gd name="T30" fmla="*/ 2 w 23"/>
                <a:gd name="T31" fmla="*/ 15 h 23"/>
                <a:gd name="T32" fmla="*/ 3 w 23"/>
                <a:gd name="T33" fmla="*/ 15 h 23"/>
                <a:gd name="T34" fmla="*/ 2 w 23"/>
                <a:gd name="T35" fmla="*/ 14 h 23"/>
                <a:gd name="T36" fmla="*/ 3 w 23"/>
                <a:gd name="T37" fmla="*/ 12 h 23"/>
                <a:gd name="T38" fmla="*/ 2 w 23"/>
                <a:gd name="T39" fmla="*/ 14 h 23"/>
                <a:gd name="T40" fmla="*/ 2 w 23"/>
                <a:gd name="T41" fmla="*/ 11 h 23"/>
                <a:gd name="T42" fmla="*/ 3 w 23"/>
                <a:gd name="T43" fmla="*/ 12 h 23"/>
                <a:gd name="T44" fmla="*/ 2 w 23"/>
                <a:gd name="T45" fmla="*/ 10 h 23"/>
                <a:gd name="T46" fmla="*/ 3 w 23"/>
                <a:gd name="T47" fmla="*/ 9 h 23"/>
                <a:gd name="T48" fmla="*/ 3 w 23"/>
                <a:gd name="T49" fmla="*/ 10 h 23"/>
                <a:gd name="T50" fmla="*/ 2 w 23"/>
                <a:gd name="T51" fmla="*/ 9 h 23"/>
                <a:gd name="T52" fmla="*/ 3 w 23"/>
                <a:gd name="T53" fmla="*/ 8 h 23"/>
                <a:gd name="T54" fmla="*/ 4 w 23"/>
                <a:gd name="T55" fmla="*/ 8 h 23"/>
                <a:gd name="T56" fmla="*/ 3 w 23"/>
                <a:gd name="T57" fmla="*/ 9 h 23"/>
                <a:gd name="T58" fmla="*/ 3 w 23"/>
                <a:gd name="T59" fmla="*/ 7 h 23"/>
                <a:gd name="T60" fmla="*/ 5 w 23"/>
                <a:gd name="T61" fmla="*/ 6 h 23"/>
                <a:gd name="T62" fmla="*/ 3 w 23"/>
                <a:gd name="T63" fmla="*/ 7 h 23"/>
                <a:gd name="T64" fmla="*/ 5 w 23"/>
                <a:gd name="T65" fmla="*/ 6 h 23"/>
                <a:gd name="T66" fmla="*/ 5 w 23"/>
                <a:gd name="T67" fmla="*/ 4 h 23"/>
                <a:gd name="T68" fmla="*/ 7 w 23"/>
                <a:gd name="T69" fmla="*/ 4 h 23"/>
                <a:gd name="T70" fmla="*/ 7 w 23"/>
                <a:gd name="T71" fmla="*/ 4 h 23"/>
                <a:gd name="T72" fmla="*/ 6 w 23"/>
                <a:gd name="T73" fmla="*/ 4 h 23"/>
                <a:gd name="T74" fmla="*/ 8 w 23"/>
                <a:gd name="T75" fmla="*/ 3 h 23"/>
                <a:gd name="T76" fmla="*/ 8 w 23"/>
                <a:gd name="T77" fmla="*/ 3 h 23"/>
                <a:gd name="T78" fmla="*/ 7 w 23"/>
                <a:gd name="T79" fmla="*/ 2 h 23"/>
                <a:gd name="T80" fmla="*/ 8 w 23"/>
                <a:gd name="T81" fmla="*/ 3 h 23"/>
                <a:gd name="T82" fmla="*/ 8 w 23"/>
                <a:gd name="T83" fmla="*/ 21 h 23"/>
                <a:gd name="T84" fmla="*/ 14 w 23"/>
                <a:gd name="T85" fmla="*/ 2 h 23"/>
                <a:gd name="T86" fmla="*/ 20 w 23"/>
                <a:gd name="T87" fmla="*/ 17 h 23"/>
                <a:gd name="T88" fmla="*/ 9 w 23"/>
                <a:gd name="T89" fmla="*/ 2 h 23"/>
                <a:gd name="T90" fmla="*/ 9 w 23"/>
                <a:gd name="T91" fmla="*/ 2 h 23"/>
                <a:gd name="T92" fmla="*/ 10 w 23"/>
                <a:gd name="T93" fmla="*/ 2 h 23"/>
                <a:gd name="T94" fmla="*/ 9 w 23"/>
                <a:gd name="T95" fmla="*/ 2 h 23"/>
                <a:gd name="T96" fmla="*/ 10 w 23"/>
                <a:gd name="T97" fmla="*/ 1 h 23"/>
                <a:gd name="T98" fmla="*/ 10 w 23"/>
                <a:gd name="T99" fmla="*/ 1 h 23"/>
                <a:gd name="T100" fmla="*/ 11 w 23"/>
                <a:gd name="T101" fmla="*/ 2 h 23"/>
                <a:gd name="T102" fmla="*/ 11 w 23"/>
                <a:gd name="T103" fmla="*/ 0 h 23"/>
                <a:gd name="T104" fmla="*/ 10 w 23"/>
                <a:gd name="T105" fmla="*/ 0 h 23"/>
                <a:gd name="T106" fmla="*/ 3 w 23"/>
                <a:gd name="T107" fmla="*/ 18 h 23"/>
                <a:gd name="T108" fmla="*/ 3 w 23"/>
                <a:gd name="T109" fmla="*/ 18 h 23"/>
                <a:gd name="T110" fmla="*/ 5 w 23"/>
                <a:gd name="T111" fmla="*/ 21 h 23"/>
                <a:gd name="T112" fmla="*/ 5 w 23"/>
                <a:gd name="T113" fmla="*/ 21 h 23"/>
                <a:gd name="T114" fmla="*/ 10 w 23"/>
                <a:gd name="T115" fmla="*/ 22 h 23"/>
                <a:gd name="T116" fmla="*/ 10 w 23"/>
                <a:gd name="T117" fmla="*/ 22 h 23"/>
                <a:gd name="T118" fmla="*/ 21 w 23"/>
                <a:gd name="T119" fmla="*/ 17 h 23"/>
                <a:gd name="T120" fmla="*/ 15 w 23"/>
                <a:gd name="T121" fmla="*/ 1 h 23"/>
                <a:gd name="T122" fmla="*/ 11 w 23"/>
                <a:gd name="T123"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3" h="23">
                  <a:moveTo>
                    <a:pt x="6" y="20"/>
                  </a:moveTo>
                  <a:cubicBezTo>
                    <a:pt x="6" y="20"/>
                    <a:pt x="6" y="20"/>
                    <a:pt x="6" y="20"/>
                  </a:cubicBezTo>
                  <a:cubicBezTo>
                    <a:pt x="6" y="20"/>
                    <a:pt x="6" y="20"/>
                    <a:pt x="6" y="20"/>
                  </a:cubicBezTo>
                  <a:cubicBezTo>
                    <a:pt x="6" y="20"/>
                    <a:pt x="6" y="20"/>
                    <a:pt x="6" y="20"/>
                  </a:cubicBezTo>
                  <a:moveTo>
                    <a:pt x="5" y="19"/>
                  </a:move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moveTo>
                    <a:pt x="4" y="19"/>
                  </a:moveTo>
                  <a:cubicBezTo>
                    <a:pt x="4" y="18"/>
                    <a:pt x="4" y="18"/>
                    <a:pt x="4" y="18"/>
                  </a:cubicBezTo>
                  <a:cubicBezTo>
                    <a:pt x="5" y="18"/>
                    <a:pt x="5" y="18"/>
                    <a:pt x="5" y="18"/>
                  </a:cubicBezTo>
                  <a:cubicBezTo>
                    <a:pt x="5" y="18"/>
                    <a:pt x="5" y="18"/>
                    <a:pt x="5" y="18"/>
                  </a:cubicBezTo>
                  <a:cubicBezTo>
                    <a:pt x="4" y="19"/>
                    <a:pt x="4" y="19"/>
                    <a:pt x="4" y="19"/>
                  </a:cubicBezTo>
                  <a:moveTo>
                    <a:pt x="4" y="18"/>
                  </a:moveTo>
                  <a:cubicBezTo>
                    <a:pt x="3" y="17"/>
                    <a:pt x="3" y="17"/>
                    <a:pt x="3" y="17"/>
                  </a:cubicBezTo>
                  <a:cubicBezTo>
                    <a:pt x="4" y="17"/>
                    <a:pt x="4" y="17"/>
                    <a:pt x="4" y="17"/>
                  </a:cubicBezTo>
                  <a:cubicBezTo>
                    <a:pt x="4" y="18"/>
                    <a:pt x="4" y="18"/>
                    <a:pt x="4" y="18"/>
                  </a:cubicBezTo>
                  <a:cubicBezTo>
                    <a:pt x="4" y="18"/>
                    <a:pt x="4" y="18"/>
                    <a:pt x="4" y="18"/>
                  </a:cubicBezTo>
                  <a:moveTo>
                    <a:pt x="3" y="17"/>
                  </a:moveTo>
                  <a:cubicBezTo>
                    <a:pt x="3" y="17"/>
                    <a:pt x="3" y="17"/>
                    <a:pt x="3" y="17"/>
                  </a:cubicBezTo>
                  <a:cubicBezTo>
                    <a:pt x="4" y="16"/>
                    <a:pt x="4" y="16"/>
                    <a:pt x="4" y="16"/>
                  </a:cubicBezTo>
                  <a:cubicBezTo>
                    <a:pt x="4" y="17"/>
                    <a:pt x="4" y="17"/>
                    <a:pt x="4" y="17"/>
                  </a:cubicBezTo>
                  <a:cubicBezTo>
                    <a:pt x="3" y="17"/>
                    <a:pt x="3" y="17"/>
                    <a:pt x="3" y="17"/>
                  </a:cubicBezTo>
                  <a:moveTo>
                    <a:pt x="3" y="16"/>
                  </a:moveTo>
                  <a:cubicBezTo>
                    <a:pt x="2" y="16"/>
                    <a:pt x="2" y="16"/>
                    <a:pt x="2" y="16"/>
                  </a:cubicBezTo>
                  <a:cubicBezTo>
                    <a:pt x="3" y="16"/>
                    <a:pt x="3" y="15"/>
                    <a:pt x="3" y="15"/>
                  </a:cubicBezTo>
                  <a:cubicBezTo>
                    <a:pt x="4" y="16"/>
                    <a:pt x="4" y="16"/>
                    <a:pt x="4" y="16"/>
                  </a:cubicBezTo>
                  <a:cubicBezTo>
                    <a:pt x="3" y="16"/>
                    <a:pt x="3" y="16"/>
                    <a:pt x="3" y="16"/>
                  </a:cubicBezTo>
                  <a:moveTo>
                    <a:pt x="2" y="15"/>
                  </a:moveTo>
                  <a:cubicBezTo>
                    <a:pt x="2" y="15"/>
                    <a:pt x="2" y="15"/>
                    <a:pt x="2" y="15"/>
                  </a:cubicBezTo>
                  <a:cubicBezTo>
                    <a:pt x="3" y="15"/>
                    <a:pt x="3" y="15"/>
                    <a:pt x="3" y="15"/>
                  </a:cubicBezTo>
                  <a:cubicBezTo>
                    <a:pt x="3" y="15"/>
                    <a:pt x="3" y="15"/>
                    <a:pt x="3" y="15"/>
                  </a:cubicBezTo>
                  <a:cubicBezTo>
                    <a:pt x="3" y="15"/>
                    <a:pt x="3" y="15"/>
                    <a:pt x="2" y="15"/>
                  </a:cubicBezTo>
                  <a:moveTo>
                    <a:pt x="2" y="14"/>
                  </a:moveTo>
                  <a:cubicBezTo>
                    <a:pt x="2" y="14"/>
                    <a:pt x="2" y="13"/>
                    <a:pt x="2" y="13"/>
                  </a:cubicBezTo>
                  <a:cubicBezTo>
                    <a:pt x="3" y="12"/>
                    <a:pt x="3" y="12"/>
                    <a:pt x="3" y="12"/>
                  </a:cubicBezTo>
                  <a:cubicBezTo>
                    <a:pt x="3" y="13"/>
                    <a:pt x="3" y="14"/>
                    <a:pt x="3" y="14"/>
                  </a:cubicBezTo>
                  <a:cubicBezTo>
                    <a:pt x="2" y="14"/>
                    <a:pt x="2" y="14"/>
                    <a:pt x="2" y="14"/>
                  </a:cubicBezTo>
                  <a:moveTo>
                    <a:pt x="2" y="12"/>
                  </a:moveTo>
                  <a:cubicBezTo>
                    <a:pt x="2" y="12"/>
                    <a:pt x="2" y="11"/>
                    <a:pt x="2" y="11"/>
                  </a:cubicBezTo>
                  <a:cubicBezTo>
                    <a:pt x="2" y="11"/>
                    <a:pt x="3" y="10"/>
                    <a:pt x="3" y="10"/>
                  </a:cubicBezTo>
                  <a:cubicBezTo>
                    <a:pt x="3" y="11"/>
                    <a:pt x="3" y="11"/>
                    <a:pt x="3" y="12"/>
                  </a:cubicBezTo>
                  <a:cubicBezTo>
                    <a:pt x="2" y="12"/>
                    <a:pt x="2" y="12"/>
                    <a:pt x="2" y="12"/>
                  </a:cubicBezTo>
                  <a:moveTo>
                    <a:pt x="2" y="10"/>
                  </a:moveTo>
                  <a:cubicBezTo>
                    <a:pt x="2" y="9"/>
                    <a:pt x="2" y="9"/>
                    <a:pt x="2" y="9"/>
                  </a:cubicBezTo>
                  <a:cubicBezTo>
                    <a:pt x="3" y="9"/>
                    <a:pt x="3" y="9"/>
                    <a:pt x="3" y="9"/>
                  </a:cubicBezTo>
                  <a:cubicBezTo>
                    <a:pt x="4" y="9"/>
                    <a:pt x="4" y="9"/>
                    <a:pt x="4" y="9"/>
                  </a:cubicBezTo>
                  <a:cubicBezTo>
                    <a:pt x="3" y="10"/>
                    <a:pt x="3" y="10"/>
                    <a:pt x="3" y="10"/>
                  </a:cubicBezTo>
                  <a:cubicBezTo>
                    <a:pt x="3" y="10"/>
                    <a:pt x="2" y="10"/>
                    <a:pt x="2" y="10"/>
                  </a:cubicBezTo>
                  <a:moveTo>
                    <a:pt x="2" y="9"/>
                  </a:moveTo>
                  <a:cubicBezTo>
                    <a:pt x="2" y="8"/>
                    <a:pt x="2" y="8"/>
                    <a:pt x="3" y="8"/>
                  </a:cubicBezTo>
                  <a:cubicBezTo>
                    <a:pt x="3" y="8"/>
                    <a:pt x="3" y="8"/>
                    <a:pt x="3" y="8"/>
                  </a:cubicBezTo>
                  <a:cubicBezTo>
                    <a:pt x="4" y="8"/>
                    <a:pt x="4" y="8"/>
                    <a:pt x="4" y="8"/>
                  </a:cubicBezTo>
                  <a:cubicBezTo>
                    <a:pt x="4" y="8"/>
                    <a:pt x="4" y="8"/>
                    <a:pt x="4" y="8"/>
                  </a:cubicBezTo>
                  <a:cubicBezTo>
                    <a:pt x="4" y="9"/>
                    <a:pt x="4" y="9"/>
                    <a:pt x="4" y="9"/>
                  </a:cubicBezTo>
                  <a:cubicBezTo>
                    <a:pt x="3" y="9"/>
                    <a:pt x="3" y="9"/>
                    <a:pt x="3" y="9"/>
                  </a:cubicBezTo>
                  <a:cubicBezTo>
                    <a:pt x="2" y="9"/>
                    <a:pt x="2" y="9"/>
                    <a:pt x="2" y="9"/>
                  </a:cubicBezTo>
                  <a:moveTo>
                    <a:pt x="3" y="7"/>
                  </a:moveTo>
                  <a:cubicBezTo>
                    <a:pt x="3" y="6"/>
                    <a:pt x="3" y="6"/>
                    <a:pt x="3" y="6"/>
                  </a:cubicBezTo>
                  <a:cubicBezTo>
                    <a:pt x="4" y="6"/>
                    <a:pt x="5" y="6"/>
                    <a:pt x="5" y="6"/>
                  </a:cubicBezTo>
                  <a:cubicBezTo>
                    <a:pt x="5" y="7"/>
                    <a:pt x="5" y="7"/>
                    <a:pt x="5" y="7"/>
                  </a:cubicBezTo>
                  <a:cubicBezTo>
                    <a:pt x="4" y="7"/>
                    <a:pt x="4" y="7"/>
                    <a:pt x="3" y="7"/>
                  </a:cubicBezTo>
                  <a:cubicBezTo>
                    <a:pt x="3" y="7"/>
                    <a:pt x="3" y="7"/>
                    <a:pt x="3" y="7"/>
                  </a:cubicBezTo>
                  <a:moveTo>
                    <a:pt x="5" y="6"/>
                  </a:moveTo>
                  <a:cubicBezTo>
                    <a:pt x="4" y="6"/>
                    <a:pt x="4" y="6"/>
                    <a:pt x="4" y="6"/>
                  </a:cubicBezTo>
                  <a:cubicBezTo>
                    <a:pt x="4" y="5"/>
                    <a:pt x="5" y="5"/>
                    <a:pt x="5" y="4"/>
                  </a:cubicBezTo>
                  <a:cubicBezTo>
                    <a:pt x="6" y="4"/>
                    <a:pt x="6" y="4"/>
                    <a:pt x="6" y="4"/>
                  </a:cubicBezTo>
                  <a:cubicBezTo>
                    <a:pt x="7" y="4"/>
                    <a:pt x="7" y="4"/>
                    <a:pt x="7" y="4"/>
                  </a:cubicBezTo>
                  <a:cubicBezTo>
                    <a:pt x="6" y="5"/>
                    <a:pt x="6" y="5"/>
                    <a:pt x="5" y="6"/>
                  </a:cubicBezTo>
                  <a:moveTo>
                    <a:pt x="7" y="4"/>
                  </a:moveTo>
                  <a:cubicBezTo>
                    <a:pt x="6" y="4"/>
                    <a:pt x="6" y="4"/>
                    <a:pt x="6" y="4"/>
                  </a:cubicBezTo>
                  <a:cubicBezTo>
                    <a:pt x="6" y="4"/>
                    <a:pt x="6" y="4"/>
                    <a:pt x="6" y="4"/>
                  </a:cubicBezTo>
                  <a:cubicBezTo>
                    <a:pt x="6" y="3"/>
                    <a:pt x="6" y="3"/>
                    <a:pt x="6" y="3"/>
                  </a:cubicBezTo>
                  <a:cubicBezTo>
                    <a:pt x="7" y="3"/>
                    <a:pt x="7" y="3"/>
                    <a:pt x="8" y="3"/>
                  </a:cubicBezTo>
                  <a:cubicBezTo>
                    <a:pt x="7" y="4"/>
                    <a:pt x="7" y="4"/>
                    <a:pt x="7" y="4"/>
                  </a:cubicBezTo>
                  <a:moveTo>
                    <a:pt x="8" y="3"/>
                  </a:moveTo>
                  <a:cubicBezTo>
                    <a:pt x="7" y="3"/>
                    <a:pt x="7" y="3"/>
                    <a:pt x="7" y="3"/>
                  </a:cubicBezTo>
                  <a:cubicBezTo>
                    <a:pt x="7" y="2"/>
                    <a:pt x="7" y="2"/>
                    <a:pt x="7" y="2"/>
                  </a:cubicBezTo>
                  <a:cubicBezTo>
                    <a:pt x="8" y="3"/>
                    <a:pt x="8" y="3"/>
                    <a:pt x="9" y="3"/>
                  </a:cubicBezTo>
                  <a:cubicBezTo>
                    <a:pt x="8" y="3"/>
                    <a:pt x="8" y="3"/>
                    <a:pt x="8" y="3"/>
                  </a:cubicBezTo>
                  <a:moveTo>
                    <a:pt x="12" y="22"/>
                  </a:moveTo>
                  <a:cubicBezTo>
                    <a:pt x="11" y="22"/>
                    <a:pt x="9" y="21"/>
                    <a:pt x="8" y="21"/>
                  </a:cubicBezTo>
                  <a:cubicBezTo>
                    <a:pt x="4" y="18"/>
                    <a:pt x="3" y="13"/>
                    <a:pt x="5" y="8"/>
                  </a:cubicBezTo>
                  <a:cubicBezTo>
                    <a:pt x="6" y="5"/>
                    <a:pt x="10" y="2"/>
                    <a:pt x="14" y="2"/>
                  </a:cubicBezTo>
                  <a:cubicBezTo>
                    <a:pt x="15" y="2"/>
                    <a:pt x="16" y="2"/>
                    <a:pt x="17" y="3"/>
                  </a:cubicBezTo>
                  <a:cubicBezTo>
                    <a:pt x="22" y="6"/>
                    <a:pt x="22" y="12"/>
                    <a:pt x="20" y="17"/>
                  </a:cubicBezTo>
                  <a:cubicBezTo>
                    <a:pt x="19" y="20"/>
                    <a:pt x="16" y="22"/>
                    <a:pt x="12" y="22"/>
                  </a:cubicBezTo>
                  <a:moveTo>
                    <a:pt x="9" y="2"/>
                  </a:moveTo>
                  <a:cubicBezTo>
                    <a:pt x="9" y="2"/>
                    <a:pt x="8" y="2"/>
                    <a:pt x="8" y="2"/>
                  </a:cubicBezTo>
                  <a:cubicBezTo>
                    <a:pt x="9" y="2"/>
                    <a:pt x="9" y="2"/>
                    <a:pt x="9" y="2"/>
                  </a:cubicBezTo>
                  <a:cubicBezTo>
                    <a:pt x="9" y="2"/>
                    <a:pt x="9" y="2"/>
                    <a:pt x="9" y="2"/>
                  </a:cubicBezTo>
                  <a:cubicBezTo>
                    <a:pt x="10" y="2"/>
                    <a:pt x="10" y="2"/>
                    <a:pt x="10" y="2"/>
                  </a:cubicBezTo>
                  <a:cubicBezTo>
                    <a:pt x="10" y="2"/>
                    <a:pt x="10" y="2"/>
                    <a:pt x="10" y="2"/>
                  </a:cubicBezTo>
                  <a:cubicBezTo>
                    <a:pt x="9" y="2"/>
                    <a:pt x="9" y="2"/>
                    <a:pt x="9" y="2"/>
                  </a:cubicBezTo>
                  <a:moveTo>
                    <a:pt x="11" y="2"/>
                  </a:moveTo>
                  <a:cubicBezTo>
                    <a:pt x="10" y="1"/>
                    <a:pt x="10" y="1"/>
                    <a:pt x="10" y="1"/>
                  </a:cubicBezTo>
                  <a:cubicBezTo>
                    <a:pt x="10" y="1"/>
                    <a:pt x="10" y="1"/>
                    <a:pt x="10" y="1"/>
                  </a:cubicBezTo>
                  <a:cubicBezTo>
                    <a:pt x="10" y="1"/>
                    <a:pt x="10" y="1"/>
                    <a:pt x="10" y="1"/>
                  </a:cubicBezTo>
                  <a:cubicBezTo>
                    <a:pt x="11" y="1"/>
                    <a:pt x="11" y="1"/>
                    <a:pt x="11" y="1"/>
                  </a:cubicBezTo>
                  <a:cubicBezTo>
                    <a:pt x="11" y="2"/>
                    <a:pt x="11" y="2"/>
                    <a:pt x="11" y="2"/>
                  </a:cubicBezTo>
                  <a:moveTo>
                    <a:pt x="11" y="0"/>
                  </a:moveTo>
                  <a:cubicBezTo>
                    <a:pt x="11" y="0"/>
                    <a:pt x="11" y="0"/>
                    <a:pt x="11" y="0"/>
                  </a:cubicBezTo>
                  <a:cubicBezTo>
                    <a:pt x="11" y="0"/>
                    <a:pt x="11" y="0"/>
                    <a:pt x="11" y="0"/>
                  </a:cubicBezTo>
                  <a:cubicBezTo>
                    <a:pt x="10" y="0"/>
                    <a:pt x="10" y="0"/>
                    <a:pt x="10" y="0"/>
                  </a:cubicBezTo>
                  <a:cubicBezTo>
                    <a:pt x="7" y="1"/>
                    <a:pt x="3" y="4"/>
                    <a:pt x="2" y="7"/>
                  </a:cubicBezTo>
                  <a:cubicBezTo>
                    <a:pt x="0" y="11"/>
                    <a:pt x="0" y="15"/>
                    <a:pt x="3" y="18"/>
                  </a:cubicBezTo>
                  <a:cubicBezTo>
                    <a:pt x="3" y="18"/>
                    <a:pt x="3" y="18"/>
                    <a:pt x="3" y="18"/>
                  </a:cubicBezTo>
                  <a:cubicBezTo>
                    <a:pt x="3" y="18"/>
                    <a:pt x="3" y="18"/>
                    <a:pt x="3" y="18"/>
                  </a:cubicBezTo>
                  <a:cubicBezTo>
                    <a:pt x="3" y="19"/>
                    <a:pt x="4" y="20"/>
                    <a:pt x="5" y="20"/>
                  </a:cubicBezTo>
                  <a:cubicBezTo>
                    <a:pt x="5" y="21"/>
                    <a:pt x="5" y="21"/>
                    <a:pt x="5" y="21"/>
                  </a:cubicBezTo>
                  <a:cubicBezTo>
                    <a:pt x="5" y="21"/>
                    <a:pt x="5" y="21"/>
                    <a:pt x="5" y="21"/>
                  </a:cubicBezTo>
                  <a:cubicBezTo>
                    <a:pt x="5" y="21"/>
                    <a:pt x="5" y="21"/>
                    <a:pt x="5" y="21"/>
                  </a:cubicBezTo>
                  <a:cubicBezTo>
                    <a:pt x="5" y="21"/>
                    <a:pt x="5" y="21"/>
                    <a:pt x="5" y="21"/>
                  </a:cubicBezTo>
                  <a:cubicBezTo>
                    <a:pt x="7" y="21"/>
                    <a:pt x="8" y="22"/>
                    <a:pt x="10" y="22"/>
                  </a:cubicBezTo>
                  <a:cubicBezTo>
                    <a:pt x="10" y="22"/>
                    <a:pt x="10" y="22"/>
                    <a:pt x="10" y="22"/>
                  </a:cubicBezTo>
                  <a:cubicBezTo>
                    <a:pt x="10" y="22"/>
                    <a:pt x="10" y="22"/>
                    <a:pt x="10" y="22"/>
                  </a:cubicBezTo>
                  <a:cubicBezTo>
                    <a:pt x="11" y="23"/>
                    <a:pt x="11" y="23"/>
                    <a:pt x="12" y="23"/>
                  </a:cubicBezTo>
                  <a:cubicBezTo>
                    <a:pt x="16" y="23"/>
                    <a:pt x="20" y="20"/>
                    <a:pt x="21" y="17"/>
                  </a:cubicBezTo>
                  <a:cubicBezTo>
                    <a:pt x="23" y="12"/>
                    <a:pt x="23" y="6"/>
                    <a:pt x="18" y="2"/>
                  </a:cubicBezTo>
                  <a:cubicBezTo>
                    <a:pt x="17" y="2"/>
                    <a:pt x="16" y="1"/>
                    <a:pt x="15" y="1"/>
                  </a:cubicBezTo>
                  <a:cubicBezTo>
                    <a:pt x="15" y="1"/>
                    <a:pt x="15" y="1"/>
                    <a:pt x="15" y="1"/>
                  </a:cubicBezTo>
                  <a:cubicBezTo>
                    <a:pt x="14" y="1"/>
                    <a:pt x="13" y="0"/>
                    <a:pt x="11" y="0"/>
                  </a:cubicBezTo>
                  <a:cubicBezTo>
                    <a:pt x="11" y="0"/>
                    <a:pt x="11" y="0"/>
                    <a:pt x="1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5" name="Freeform 61"/>
            <p:cNvSpPr>
              <a:spLocks noEditPoints="1"/>
            </p:cNvSpPr>
            <p:nvPr/>
          </p:nvSpPr>
          <p:spPr bwMode="auto">
            <a:xfrm>
              <a:off x="3599" y="2436"/>
              <a:ext cx="42" cy="43"/>
            </a:xfrm>
            <a:custGeom>
              <a:avLst/>
              <a:gdLst>
                <a:gd name="T0" fmla="*/ 13 w 18"/>
                <a:gd name="T1" fmla="*/ 15 h 18"/>
                <a:gd name="T2" fmla="*/ 12 w 18"/>
                <a:gd name="T3" fmla="*/ 16 h 18"/>
                <a:gd name="T4" fmla="*/ 14 w 18"/>
                <a:gd name="T5" fmla="*/ 14 h 18"/>
                <a:gd name="T6" fmla="*/ 13 w 18"/>
                <a:gd name="T7" fmla="*/ 15 h 18"/>
                <a:gd name="T8" fmla="*/ 14 w 18"/>
                <a:gd name="T9" fmla="*/ 14 h 18"/>
                <a:gd name="T10" fmla="*/ 15 w 18"/>
                <a:gd name="T11" fmla="*/ 13 h 18"/>
                <a:gd name="T12" fmla="*/ 14 w 18"/>
                <a:gd name="T13" fmla="*/ 14 h 18"/>
                <a:gd name="T14" fmla="*/ 15 w 18"/>
                <a:gd name="T15" fmla="*/ 13 h 18"/>
                <a:gd name="T16" fmla="*/ 15 w 18"/>
                <a:gd name="T17" fmla="*/ 12 h 18"/>
                <a:gd name="T18" fmla="*/ 15 w 18"/>
                <a:gd name="T19" fmla="*/ 13 h 18"/>
                <a:gd name="T20" fmla="*/ 15 w 18"/>
                <a:gd name="T21" fmla="*/ 11 h 18"/>
                <a:gd name="T22" fmla="*/ 16 w 18"/>
                <a:gd name="T23" fmla="*/ 10 h 18"/>
                <a:gd name="T24" fmla="*/ 16 w 18"/>
                <a:gd name="T25" fmla="*/ 10 h 18"/>
                <a:gd name="T26" fmla="*/ 16 w 18"/>
                <a:gd name="T27" fmla="*/ 8 h 18"/>
                <a:gd name="T28" fmla="*/ 16 w 18"/>
                <a:gd name="T29" fmla="*/ 10 h 18"/>
                <a:gd name="T30" fmla="*/ 16 w 18"/>
                <a:gd name="T31" fmla="*/ 8 h 18"/>
                <a:gd name="T32" fmla="*/ 16 w 18"/>
                <a:gd name="T33" fmla="*/ 7 h 18"/>
                <a:gd name="T34" fmla="*/ 16 w 18"/>
                <a:gd name="T35" fmla="*/ 6 h 18"/>
                <a:gd name="T36" fmla="*/ 15 w 18"/>
                <a:gd name="T37" fmla="*/ 5 h 18"/>
                <a:gd name="T38" fmla="*/ 16 w 18"/>
                <a:gd name="T39" fmla="*/ 6 h 18"/>
                <a:gd name="T40" fmla="*/ 15 w 18"/>
                <a:gd name="T41" fmla="*/ 5 h 18"/>
                <a:gd name="T42" fmla="*/ 15 w 18"/>
                <a:gd name="T43" fmla="*/ 4 h 18"/>
                <a:gd name="T44" fmla="*/ 15 w 18"/>
                <a:gd name="T45" fmla="*/ 4 h 18"/>
                <a:gd name="T46" fmla="*/ 15 w 18"/>
                <a:gd name="T47" fmla="*/ 4 h 18"/>
                <a:gd name="T48" fmla="*/ 7 w 18"/>
                <a:gd name="T49" fmla="*/ 17 h 18"/>
                <a:gd name="T50" fmla="*/ 2 w 18"/>
                <a:gd name="T51" fmla="*/ 6 h 18"/>
                <a:gd name="T52" fmla="*/ 10 w 18"/>
                <a:gd name="T53" fmla="*/ 1 h 18"/>
                <a:gd name="T54" fmla="*/ 11 w 18"/>
                <a:gd name="T55" fmla="*/ 2 h 18"/>
                <a:gd name="T56" fmla="*/ 15 w 18"/>
                <a:gd name="T57" fmla="*/ 8 h 18"/>
                <a:gd name="T58" fmla="*/ 15 w 18"/>
                <a:gd name="T59" fmla="*/ 8 h 18"/>
                <a:gd name="T60" fmla="*/ 7 w 18"/>
                <a:gd name="T61" fmla="*/ 17 h 18"/>
                <a:gd name="T62" fmla="*/ 7 w 18"/>
                <a:gd name="T63" fmla="*/ 17 h 18"/>
                <a:gd name="T64" fmla="*/ 2 w 18"/>
                <a:gd name="T65" fmla="*/ 6 h 18"/>
                <a:gd name="T66" fmla="*/ 8 w 18"/>
                <a:gd name="T67" fmla="*/ 18 h 18"/>
                <a:gd name="T68" fmla="*/ 13 w 18"/>
                <a:gd name="T69"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 h="18">
                  <a:moveTo>
                    <a:pt x="12" y="16"/>
                  </a:moveTo>
                  <a:cubicBezTo>
                    <a:pt x="13" y="15"/>
                    <a:pt x="13" y="15"/>
                    <a:pt x="13" y="15"/>
                  </a:cubicBezTo>
                  <a:cubicBezTo>
                    <a:pt x="13" y="15"/>
                    <a:pt x="13" y="15"/>
                    <a:pt x="13" y="15"/>
                  </a:cubicBezTo>
                  <a:cubicBezTo>
                    <a:pt x="12" y="16"/>
                    <a:pt x="12" y="16"/>
                    <a:pt x="12" y="16"/>
                  </a:cubicBezTo>
                  <a:moveTo>
                    <a:pt x="13" y="15"/>
                  </a:moveTo>
                  <a:cubicBezTo>
                    <a:pt x="14" y="14"/>
                    <a:pt x="14" y="14"/>
                    <a:pt x="14" y="14"/>
                  </a:cubicBezTo>
                  <a:cubicBezTo>
                    <a:pt x="14" y="14"/>
                    <a:pt x="14" y="14"/>
                    <a:pt x="14" y="14"/>
                  </a:cubicBezTo>
                  <a:cubicBezTo>
                    <a:pt x="13" y="15"/>
                    <a:pt x="13" y="15"/>
                    <a:pt x="13" y="15"/>
                  </a:cubicBezTo>
                  <a:cubicBezTo>
                    <a:pt x="13" y="15"/>
                    <a:pt x="13" y="15"/>
                    <a:pt x="13" y="15"/>
                  </a:cubicBezTo>
                  <a:moveTo>
                    <a:pt x="14" y="14"/>
                  </a:moveTo>
                  <a:cubicBezTo>
                    <a:pt x="14" y="13"/>
                    <a:pt x="14" y="13"/>
                    <a:pt x="14" y="13"/>
                  </a:cubicBezTo>
                  <a:cubicBezTo>
                    <a:pt x="15" y="13"/>
                    <a:pt x="15" y="13"/>
                    <a:pt x="15" y="13"/>
                  </a:cubicBezTo>
                  <a:cubicBezTo>
                    <a:pt x="14" y="14"/>
                    <a:pt x="14" y="14"/>
                    <a:pt x="14" y="14"/>
                  </a:cubicBezTo>
                  <a:cubicBezTo>
                    <a:pt x="14" y="14"/>
                    <a:pt x="14" y="14"/>
                    <a:pt x="14" y="14"/>
                  </a:cubicBezTo>
                  <a:cubicBezTo>
                    <a:pt x="14" y="14"/>
                    <a:pt x="14" y="14"/>
                    <a:pt x="14" y="14"/>
                  </a:cubicBezTo>
                  <a:moveTo>
                    <a:pt x="15" y="13"/>
                  </a:moveTo>
                  <a:cubicBezTo>
                    <a:pt x="15" y="13"/>
                    <a:pt x="15" y="13"/>
                    <a:pt x="15" y="13"/>
                  </a:cubicBezTo>
                  <a:cubicBezTo>
                    <a:pt x="15" y="12"/>
                    <a:pt x="15" y="12"/>
                    <a:pt x="15" y="12"/>
                  </a:cubicBezTo>
                  <a:cubicBezTo>
                    <a:pt x="15" y="12"/>
                    <a:pt x="15" y="12"/>
                    <a:pt x="15" y="12"/>
                  </a:cubicBezTo>
                  <a:cubicBezTo>
                    <a:pt x="15" y="13"/>
                    <a:pt x="15" y="13"/>
                    <a:pt x="15" y="13"/>
                  </a:cubicBezTo>
                  <a:moveTo>
                    <a:pt x="16" y="11"/>
                  </a:moveTo>
                  <a:cubicBezTo>
                    <a:pt x="15" y="11"/>
                    <a:pt x="15" y="11"/>
                    <a:pt x="15" y="11"/>
                  </a:cubicBezTo>
                  <a:cubicBezTo>
                    <a:pt x="15" y="10"/>
                    <a:pt x="15" y="10"/>
                    <a:pt x="15" y="10"/>
                  </a:cubicBezTo>
                  <a:cubicBezTo>
                    <a:pt x="16" y="10"/>
                    <a:pt x="16" y="10"/>
                    <a:pt x="16" y="10"/>
                  </a:cubicBezTo>
                  <a:cubicBezTo>
                    <a:pt x="16" y="11"/>
                    <a:pt x="16" y="11"/>
                    <a:pt x="16" y="11"/>
                  </a:cubicBezTo>
                  <a:moveTo>
                    <a:pt x="16" y="10"/>
                  </a:moveTo>
                  <a:cubicBezTo>
                    <a:pt x="16" y="10"/>
                    <a:pt x="16" y="10"/>
                    <a:pt x="16" y="10"/>
                  </a:cubicBezTo>
                  <a:cubicBezTo>
                    <a:pt x="16" y="9"/>
                    <a:pt x="16" y="9"/>
                    <a:pt x="16" y="8"/>
                  </a:cubicBezTo>
                  <a:cubicBezTo>
                    <a:pt x="16" y="8"/>
                    <a:pt x="16" y="8"/>
                    <a:pt x="16" y="8"/>
                  </a:cubicBezTo>
                  <a:cubicBezTo>
                    <a:pt x="16" y="9"/>
                    <a:pt x="16" y="9"/>
                    <a:pt x="16" y="10"/>
                  </a:cubicBezTo>
                  <a:moveTo>
                    <a:pt x="16" y="8"/>
                  </a:moveTo>
                  <a:cubicBezTo>
                    <a:pt x="16" y="8"/>
                    <a:pt x="16" y="8"/>
                    <a:pt x="16" y="8"/>
                  </a:cubicBezTo>
                  <a:cubicBezTo>
                    <a:pt x="16" y="7"/>
                    <a:pt x="16" y="7"/>
                    <a:pt x="16" y="7"/>
                  </a:cubicBezTo>
                  <a:cubicBezTo>
                    <a:pt x="16" y="7"/>
                    <a:pt x="16" y="7"/>
                    <a:pt x="16" y="7"/>
                  </a:cubicBezTo>
                  <a:cubicBezTo>
                    <a:pt x="16" y="8"/>
                    <a:pt x="16" y="8"/>
                    <a:pt x="16" y="8"/>
                  </a:cubicBezTo>
                  <a:moveTo>
                    <a:pt x="16" y="6"/>
                  </a:moveTo>
                  <a:cubicBezTo>
                    <a:pt x="15" y="6"/>
                    <a:pt x="15" y="6"/>
                    <a:pt x="15" y="6"/>
                  </a:cubicBezTo>
                  <a:cubicBezTo>
                    <a:pt x="15" y="5"/>
                    <a:pt x="15" y="5"/>
                    <a:pt x="15" y="5"/>
                  </a:cubicBezTo>
                  <a:cubicBezTo>
                    <a:pt x="15" y="5"/>
                    <a:pt x="15" y="5"/>
                    <a:pt x="15" y="5"/>
                  </a:cubicBezTo>
                  <a:cubicBezTo>
                    <a:pt x="16" y="6"/>
                    <a:pt x="16" y="6"/>
                    <a:pt x="16" y="6"/>
                  </a:cubicBezTo>
                  <a:moveTo>
                    <a:pt x="15" y="5"/>
                  </a:moveTo>
                  <a:cubicBezTo>
                    <a:pt x="15" y="5"/>
                    <a:pt x="15" y="5"/>
                    <a:pt x="15" y="5"/>
                  </a:cubicBezTo>
                  <a:cubicBezTo>
                    <a:pt x="15" y="4"/>
                    <a:pt x="15" y="4"/>
                    <a:pt x="15" y="4"/>
                  </a:cubicBezTo>
                  <a:cubicBezTo>
                    <a:pt x="15" y="4"/>
                    <a:pt x="15" y="4"/>
                    <a:pt x="15" y="4"/>
                  </a:cubicBezTo>
                  <a:cubicBezTo>
                    <a:pt x="15" y="5"/>
                    <a:pt x="15" y="5"/>
                    <a:pt x="15" y="5"/>
                  </a:cubicBezTo>
                  <a:moveTo>
                    <a:pt x="15" y="4"/>
                  </a:moveTo>
                  <a:cubicBezTo>
                    <a:pt x="15" y="4"/>
                    <a:pt x="15" y="4"/>
                    <a:pt x="15" y="4"/>
                  </a:cubicBezTo>
                  <a:cubicBezTo>
                    <a:pt x="15" y="4"/>
                    <a:pt x="15" y="4"/>
                    <a:pt x="15" y="4"/>
                  </a:cubicBezTo>
                  <a:cubicBezTo>
                    <a:pt x="15" y="4"/>
                    <a:pt x="15" y="4"/>
                    <a:pt x="15" y="4"/>
                  </a:cubicBezTo>
                  <a:moveTo>
                    <a:pt x="7" y="17"/>
                  </a:moveTo>
                  <a:cubicBezTo>
                    <a:pt x="6" y="16"/>
                    <a:pt x="6" y="16"/>
                    <a:pt x="5" y="16"/>
                  </a:cubicBezTo>
                  <a:cubicBezTo>
                    <a:pt x="2" y="14"/>
                    <a:pt x="1" y="10"/>
                    <a:pt x="2" y="6"/>
                  </a:cubicBezTo>
                  <a:cubicBezTo>
                    <a:pt x="4" y="4"/>
                    <a:pt x="6" y="1"/>
                    <a:pt x="10" y="1"/>
                  </a:cubicBezTo>
                  <a:cubicBezTo>
                    <a:pt x="10" y="1"/>
                    <a:pt x="10" y="1"/>
                    <a:pt x="10" y="1"/>
                  </a:cubicBezTo>
                  <a:cubicBezTo>
                    <a:pt x="10" y="1"/>
                    <a:pt x="10" y="1"/>
                    <a:pt x="10" y="1"/>
                  </a:cubicBezTo>
                  <a:cubicBezTo>
                    <a:pt x="11" y="2"/>
                    <a:pt x="11" y="2"/>
                    <a:pt x="11" y="2"/>
                  </a:cubicBezTo>
                  <a:cubicBezTo>
                    <a:pt x="14" y="3"/>
                    <a:pt x="15" y="5"/>
                    <a:pt x="15" y="8"/>
                  </a:cubicBezTo>
                  <a:cubicBezTo>
                    <a:pt x="15" y="8"/>
                    <a:pt x="15" y="8"/>
                    <a:pt x="15" y="8"/>
                  </a:cubicBezTo>
                  <a:cubicBezTo>
                    <a:pt x="15" y="8"/>
                    <a:pt x="15" y="8"/>
                    <a:pt x="15" y="8"/>
                  </a:cubicBezTo>
                  <a:cubicBezTo>
                    <a:pt x="15" y="8"/>
                    <a:pt x="15" y="8"/>
                    <a:pt x="15" y="8"/>
                  </a:cubicBezTo>
                  <a:cubicBezTo>
                    <a:pt x="15" y="10"/>
                    <a:pt x="14" y="11"/>
                    <a:pt x="14" y="12"/>
                  </a:cubicBezTo>
                  <a:cubicBezTo>
                    <a:pt x="13" y="15"/>
                    <a:pt x="10" y="17"/>
                    <a:pt x="7" y="17"/>
                  </a:cubicBezTo>
                  <a:cubicBezTo>
                    <a:pt x="7" y="17"/>
                    <a:pt x="7" y="17"/>
                    <a:pt x="7" y="17"/>
                  </a:cubicBezTo>
                  <a:cubicBezTo>
                    <a:pt x="7" y="17"/>
                    <a:pt x="7" y="17"/>
                    <a:pt x="7" y="17"/>
                  </a:cubicBezTo>
                  <a:moveTo>
                    <a:pt x="10" y="0"/>
                  </a:moveTo>
                  <a:cubicBezTo>
                    <a:pt x="6" y="0"/>
                    <a:pt x="3" y="3"/>
                    <a:pt x="2" y="6"/>
                  </a:cubicBezTo>
                  <a:cubicBezTo>
                    <a:pt x="0" y="10"/>
                    <a:pt x="1" y="15"/>
                    <a:pt x="5" y="17"/>
                  </a:cubicBezTo>
                  <a:cubicBezTo>
                    <a:pt x="6" y="17"/>
                    <a:pt x="7" y="18"/>
                    <a:pt x="8" y="18"/>
                  </a:cubicBezTo>
                  <a:cubicBezTo>
                    <a:pt x="11" y="18"/>
                    <a:pt x="15" y="16"/>
                    <a:pt x="16" y="13"/>
                  </a:cubicBezTo>
                  <a:cubicBezTo>
                    <a:pt x="18" y="9"/>
                    <a:pt x="17" y="4"/>
                    <a:pt x="13" y="1"/>
                  </a:cubicBezTo>
                  <a:cubicBezTo>
                    <a:pt x="12" y="0"/>
                    <a:pt x="11" y="0"/>
                    <a:pt x="1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6" name="Freeform 62"/>
            <p:cNvSpPr>
              <a:spLocks noEditPoints="1"/>
            </p:cNvSpPr>
            <p:nvPr/>
          </p:nvSpPr>
          <p:spPr bwMode="auto">
            <a:xfrm>
              <a:off x="3608" y="2441"/>
              <a:ext cx="21" cy="33"/>
            </a:xfrm>
            <a:custGeom>
              <a:avLst/>
              <a:gdLst>
                <a:gd name="T0" fmla="*/ 5 w 9"/>
                <a:gd name="T1" fmla="*/ 2 h 14"/>
                <a:gd name="T2" fmla="*/ 6 w 9"/>
                <a:gd name="T3" fmla="*/ 1 h 14"/>
                <a:gd name="T4" fmla="*/ 6 w 9"/>
                <a:gd name="T5" fmla="*/ 2 h 14"/>
                <a:gd name="T6" fmla="*/ 6 w 9"/>
                <a:gd name="T7" fmla="*/ 2 h 14"/>
                <a:gd name="T8" fmla="*/ 6 w 9"/>
                <a:gd name="T9" fmla="*/ 3 h 14"/>
                <a:gd name="T10" fmla="*/ 7 w 9"/>
                <a:gd name="T11" fmla="*/ 5 h 14"/>
                <a:gd name="T12" fmla="*/ 5 w 9"/>
                <a:gd name="T13" fmla="*/ 3 h 14"/>
                <a:gd name="T14" fmla="*/ 4 w 9"/>
                <a:gd name="T15" fmla="*/ 6 h 14"/>
                <a:gd name="T16" fmla="*/ 6 w 9"/>
                <a:gd name="T17" fmla="*/ 9 h 14"/>
                <a:gd name="T18" fmla="*/ 4 w 9"/>
                <a:gd name="T19" fmla="*/ 11 h 14"/>
                <a:gd name="T20" fmla="*/ 3 w 9"/>
                <a:gd name="T21" fmla="*/ 13 h 14"/>
                <a:gd name="T22" fmla="*/ 3 w 9"/>
                <a:gd name="T23" fmla="*/ 13 h 14"/>
                <a:gd name="T24" fmla="*/ 3 w 9"/>
                <a:gd name="T25" fmla="*/ 11 h 14"/>
                <a:gd name="T26" fmla="*/ 1 w 9"/>
                <a:gd name="T27" fmla="*/ 9 h 14"/>
                <a:gd name="T28" fmla="*/ 4 w 9"/>
                <a:gd name="T29" fmla="*/ 10 h 14"/>
                <a:gd name="T30" fmla="*/ 5 w 9"/>
                <a:gd name="T31" fmla="*/ 10 h 14"/>
                <a:gd name="T32" fmla="*/ 5 w 9"/>
                <a:gd name="T33" fmla="*/ 8 h 14"/>
                <a:gd name="T34" fmla="*/ 2 w 9"/>
                <a:gd name="T35" fmla="*/ 4 h 14"/>
                <a:gd name="T36" fmla="*/ 4 w 9"/>
                <a:gd name="T37" fmla="*/ 3 h 14"/>
                <a:gd name="T38" fmla="*/ 5 w 9"/>
                <a:gd name="T39" fmla="*/ 3 h 14"/>
                <a:gd name="T40" fmla="*/ 5 w 9"/>
                <a:gd name="T41" fmla="*/ 1 h 14"/>
                <a:gd name="T42" fmla="*/ 5 w 9"/>
                <a:gd name="T43" fmla="*/ 2 h 14"/>
                <a:gd name="T44" fmla="*/ 3 w 9"/>
                <a:gd name="T45" fmla="*/ 2 h 14"/>
                <a:gd name="T46" fmla="*/ 3 w 9"/>
                <a:gd name="T47" fmla="*/ 7 h 14"/>
                <a:gd name="T48" fmla="*/ 5 w 9"/>
                <a:gd name="T49" fmla="*/ 9 h 14"/>
                <a:gd name="T50" fmla="*/ 4 w 9"/>
                <a:gd name="T51" fmla="*/ 10 h 14"/>
                <a:gd name="T52" fmla="*/ 3 w 9"/>
                <a:gd name="T53" fmla="*/ 8 h 14"/>
                <a:gd name="T54" fmla="*/ 1 w 9"/>
                <a:gd name="T55" fmla="*/ 8 h 14"/>
                <a:gd name="T56" fmla="*/ 2 w 9"/>
                <a:gd name="T57" fmla="*/ 13 h 14"/>
                <a:gd name="T58" fmla="*/ 3 w 9"/>
                <a:gd name="T59" fmla="*/ 13 h 14"/>
                <a:gd name="T60" fmla="*/ 3 w 9"/>
                <a:gd name="T61" fmla="*/ 14 h 14"/>
                <a:gd name="T62" fmla="*/ 4 w 9"/>
                <a:gd name="T63" fmla="*/ 14 h 14"/>
                <a:gd name="T64" fmla="*/ 7 w 9"/>
                <a:gd name="T65" fmla="*/ 11 h 14"/>
                <a:gd name="T66" fmla="*/ 5 w 9"/>
                <a:gd name="T67" fmla="*/ 6 h 14"/>
                <a:gd name="T68" fmla="*/ 4 w 9"/>
                <a:gd name="T69" fmla="*/ 5 h 14"/>
                <a:gd name="T70" fmla="*/ 5 w 9"/>
                <a:gd name="T71" fmla="*/ 4 h 14"/>
                <a:gd name="T72" fmla="*/ 6 w 9"/>
                <a:gd name="T73" fmla="*/ 6 h 14"/>
                <a:gd name="T74" fmla="*/ 8 w 9"/>
                <a:gd name="T75" fmla="*/ 6 h 14"/>
                <a:gd name="T76" fmla="*/ 9 w 9"/>
                <a:gd name="T77" fmla="*/ 6 h 14"/>
                <a:gd name="T78" fmla="*/ 7 w 9"/>
                <a:gd name="T79" fmla="*/ 2 h 14"/>
                <a:gd name="T80" fmla="*/ 6 w 9"/>
                <a:gd name="T81" fmla="*/ 1 h 14"/>
                <a:gd name="T82" fmla="*/ 5 w 9"/>
                <a:gd name="T8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 h="14">
                  <a:moveTo>
                    <a:pt x="5" y="3"/>
                  </a:moveTo>
                  <a:cubicBezTo>
                    <a:pt x="5" y="2"/>
                    <a:pt x="5" y="2"/>
                    <a:pt x="5" y="2"/>
                  </a:cubicBezTo>
                  <a:cubicBezTo>
                    <a:pt x="6" y="2"/>
                    <a:pt x="6" y="2"/>
                    <a:pt x="6" y="2"/>
                  </a:cubicBezTo>
                  <a:cubicBezTo>
                    <a:pt x="6" y="1"/>
                    <a:pt x="6" y="1"/>
                    <a:pt x="6" y="1"/>
                  </a:cubicBezTo>
                  <a:cubicBezTo>
                    <a:pt x="6" y="1"/>
                    <a:pt x="6" y="1"/>
                    <a:pt x="6" y="1"/>
                  </a:cubicBezTo>
                  <a:cubicBezTo>
                    <a:pt x="6" y="2"/>
                    <a:pt x="6" y="2"/>
                    <a:pt x="6" y="2"/>
                  </a:cubicBezTo>
                  <a:cubicBezTo>
                    <a:pt x="6" y="2"/>
                    <a:pt x="6" y="2"/>
                    <a:pt x="6" y="2"/>
                  </a:cubicBezTo>
                  <a:cubicBezTo>
                    <a:pt x="6" y="2"/>
                    <a:pt x="6" y="2"/>
                    <a:pt x="6" y="2"/>
                  </a:cubicBezTo>
                  <a:cubicBezTo>
                    <a:pt x="6" y="3"/>
                    <a:pt x="6" y="3"/>
                    <a:pt x="6" y="3"/>
                  </a:cubicBezTo>
                  <a:cubicBezTo>
                    <a:pt x="6" y="3"/>
                    <a:pt x="6" y="3"/>
                    <a:pt x="6" y="3"/>
                  </a:cubicBezTo>
                  <a:cubicBezTo>
                    <a:pt x="7" y="3"/>
                    <a:pt x="8" y="4"/>
                    <a:pt x="8" y="5"/>
                  </a:cubicBezTo>
                  <a:cubicBezTo>
                    <a:pt x="7" y="5"/>
                    <a:pt x="7" y="5"/>
                    <a:pt x="7" y="5"/>
                  </a:cubicBezTo>
                  <a:cubicBezTo>
                    <a:pt x="7" y="4"/>
                    <a:pt x="6" y="4"/>
                    <a:pt x="5" y="4"/>
                  </a:cubicBezTo>
                  <a:cubicBezTo>
                    <a:pt x="5" y="3"/>
                    <a:pt x="5" y="3"/>
                    <a:pt x="5" y="3"/>
                  </a:cubicBezTo>
                  <a:cubicBezTo>
                    <a:pt x="4" y="3"/>
                    <a:pt x="3" y="4"/>
                    <a:pt x="3" y="4"/>
                  </a:cubicBezTo>
                  <a:cubicBezTo>
                    <a:pt x="3" y="5"/>
                    <a:pt x="3" y="5"/>
                    <a:pt x="4" y="6"/>
                  </a:cubicBezTo>
                  <a:cubicBezTo>
                    <a:pt x="5" y="7"/>
                    <a:pt x="5" y="7"/>
                    <a:pt x="5" y="7"/>
                  </a:cubicBezTo>
                  <a:cubicBezTo>
                    <a:pt x="5" y="7"/>
                    <a:pt x="6" y="8"/>
                    <a:pt x="6" y="9"/>
                  </a:cubicBezTo>
                  <a:cubicBezTo>
                    <a:pt x="7" y="9"/>
                    <a:pt x="6" y="10"/>
                    <a:pt x="6" y="11"/>
                  </a:cubicBezTo>
                  <a:cubicBezTo>
                    <a:pt x="6" y="11"/>
                    <a:pt x="5" y="11"/>
                    <a:pt x="4" y="11"/>
                  </a:cubicBezTo>
                  <a:cubicBezTo>
                    <a:pt x="4" y="12"/>
                    <a:pt x="4" y="12"/>
                    <a:pt x="4" y="12"/>
                  </a:cubicBezTo>
                  <a:cubicBezTo>
                    <a:pt x="4" y="12"/>
                    <a:pt x="3" y="12"/>
                    <a:pt x="3" y="13"/>
                  </a:cubicBezTo>
                  <a:cubicBezTo>
                    <a:pt x="3" y="13"/>
                    <a:pt x="3" y="13"/>
                    <a:pt x="3" y="13"/>
                  </a:cubicBezTo>
                  <a:cubicBezTo>
                    <a:pt x="3" y="13"/>
                    <a:pt x="3" y="13"/>
                    <a:pt x="3" y="13"/>
                  </a:cubicBezTo>
                  <a:cubicBezTo>
                    <a:pt x="3" y="12"/>
                    <a:pt x="3" y="12"/>
                    <a:pt x="3" y="12"/>
                  </a:cubicBezTo>
                  <a:cubicBezTo>
                    <a:pt x="3" y="11"/>
                    <a:pt x="3" y="11"/>
                    <a:pt x="3" y="11"/>
                  </a:cubicBezTo>
                  <a:cubicBezTo>
                    <a:pt x="3" y="11"/>
                    <a:pt x="3" y="11"/>
                    <a:pt x="3" y="11"/>
                  </a:cubicBezTo>
                  <a:cubicBezTo>
                    <a:pt x="2" y="10"/>
                    <a:pt x="1" y="10"/>
                    <a:pt x="1" y="9"/>
                  </a:cubicBezTo>
                  <a:cubicBezTo>
                    <a:pt x="2" y="9"/>
                    <a:pt x="2" y="9"/>
                    <a:pt x="2" y="9"/>
                  </a:cubicBezTo>
                  <a:cubicBezTo>
                    <a:pt x="2" y="10"/>
                    <a:pt x="3" y="10"/>
                    <a:pt x="4" y="10"/>
                  </a:cubicBezTo>
                  <a:cubicBezTo>
                    <a:pt x="4" y="11"/>
                    <a:pt x="4" y="11"/>
                    <a:pt x="4" y="11"/>
                  </a:cubicBezTo>
                  <a:cubicBezTo>
                    <a:pt x="5" y="11"/>
                    <a:pt x="5" y="10"/>
                    <a:pt x="5" y="10"/>
                  </a:cubicBezTo>
                  <a:cubicBezTo>
                    <a:pt x="6" y="9"/>
                    <a:pt x="6" y="9"/>
                    <a:pt x="6" y="9"/>
                  </a:cubicBezTo>
                  <a:cubicBezTo>
                    <a:pt x="6" y="8"/>
                    <a:pt x="5" y="8"/>
                    <a:pt x="5" y="8"/>
                  </a:cubicBezTo>
                  <a:cubicBezTo>
                    <a:pt x="3" y="6"/>
                    <a:pt x="3" y="6"/>
                    <a:pt x="3" y="6"/>
                  </a:cubicBezTo>
                  <a:cubicBezTo>
                    <a:pt x="3" y="6"/>
                    <a:pt x="2" y="5"/>
                    <a:pt x="2" y="4"/>
                  </a:cubicBezTo>
                  <a:cubicBezTo>
                    <a:pt x="2" y="4"/>
                    <a:pt x="3" y="3"/>
                    <a:pt x="3" y="3"/>
                  </a:cubicBezTo>
                  <a:cubicBezTo>
                    <a:pt x="4" y="3"/>
                    <a:pt x="4" y="3"/>
                    <a:pt x="4" y="3"/>
                  </a:cubicBezTo>
                  <a:cubicBezTo>
                    <a:pt x="4" y="3"/>
                    <a:pt x="5" y="3"/>
                    <a:pt x="5" y="3"/>
                  </a:cubicBezTo>
                  <a:cubicBezTo>
                    <a:pt x="5" y="3"/>
                    <a:pt x="5" y="3"/>
                    <a:pt x="5" y="3"/>
                  </a:cubicBezTo>
                  <a:moveTo>
                    <a:pt x="5" y="0"/>
                  </a:moveTo>
                  <a:cubicBezTo>
                    <a:pt x="5" y="1"/>
                    <a:pt x="5" y="1"/>
                    <a:pt x="5" y="1"/>
                  </a:cubicBezTo>
                  <a:cubicBezTo>
                    <a:pt x="5" y="1"/>
                    <a:pt x="5" y="1"/>
                    <a:pt x="5" y="1"/>
                  </a:cubicBezTo>
                  <a:cubicBezTo>
                    <a:pt x="5" y="2"/>
                    <a:pt x="5" y="2"/>
                    <a:pt x="5" y="2"/>
                  </a:cubicBezTo>
                  <a:cubicBezTo>
                    <a:pt x="4" y="2"/>
                    <a:pt x="4" y="2"/>
                    <a:pt x="4" y="2"/>
                  </a:cubicBezTo>
                  <a:cubicBezTo>
                    <a:pt x="4" y="2"/>
                    <a:pt x="3" y="2"/>
                    <a:pt x="3" y="2"/>
                  </a:cubicBezTo>
                  <a:cubicBezTo>
                    <a:pt x="2" y="3"/>
                    <a:pt x="2" y="4"/>
                    <a:pt x="2" y="4"/>
                  </a:cubicBezTo>
                  <a:cubicBezTo>
                    <a:pt x="2" y="6"/>
                    <a:pt x="3" y="7"/>
                    <a:pt x="3" y="7"/>
                  </a:cubicBezTo>
                  <a:cubicBezTo>
                    <a:pt x="4" y="8"/>
                    <a:pt x="4" y="8"/>
                    <a:pt x="4" y="8"/>
                  </a:cubicBezTo>
                  <a:cubicBezTo>
                    <a:pt x="5" y="9"/>
                    <a:pt x="5" y="9"/>
                    <a:pt x="5" y="9"/>
                  </a:cubicBezTo>
                  <a:cubicBezTo>
                    <a:pt x="5" y="9"/>
                    <a:pt x="5" y="9"/>
                    <a:pt x="5" y="9"/>
                  </a:cubicBezTo>
                  <a:cubicBezTo>
                    <a:pt x="4" y="10"/>
                    <a:pt x="4" y="10"/>
                    <a:pt x="4" y="10"/>
                  </a:cubicBezTo>
                  <a:cubicBezTo>
                    <a:pt x="3" y="9"/>
                    <a:pt x="3" y="9"/>
                    <a:pt x="3" y="8"/>
                  </a:cubicBezTo>
                  <a:cubicBezTo>
                    <a:pt x="3" y="8"/>
                    <a:pt x="3" y="8"/>
                    <a:pt x="3" y="8"/>
                  </a:cubicBezTo>
                  <a:cubicBezTo>
                    <a:pt x="2" y="8"/>
                    <a:pt x="2" y="8"/>
                    <a:pt x="1" y="8"/>
                  </a:cubicBezTo>
                  <a:cubicBezTo>
                    <a:pt x="1" y="8"/>
                    <a:pt x="1" y="8"/>
                    <a:pt x="1" y="8"/>
                  </a:cubicBezTo>
                  <a:cubicBezTo>
                    <a:pt x="0" y="9"/>
                    <a:pt x="1" y="11"/>
                    <a:pt x="2" y="12"/>
                  </a:cubicBezTo>
                  <a:cubicBezTo>
                    <a:pt x="2" y="13"/>
                    <a:pt x="2" y="13"/>
                    <a:pt x="2" y="13"/>
                  </a:cubicBezTo>
                  <a:cubicBezTo>
                    <a:pt x="2" y="13"/>
                    <a:pt x="2" y="13"/>
                    <a:pt x="2" y="13"/>
                  </a:cubicBezTo>
                  <a:cubicBezTo>
                    <a:pt x="3" y="13"/>
                    <a:pt x="3" y="13"/>
                    <a:pt x="3" y="13"/>
                  </a:cubicBezTo>
                  <a:cubicBezTo>
                    <a:pt x="3" y="14"/>
                    <a:pt x="3" y="14"/>
                    <a:pt x="3" y="14"/>
                  </a:cubicBezTo>
                  <a:cubicBezTo>
                    <a:pt x="3" y="14"/>
                    <a:pt x="3" y="14"/>
                    <a:pt x="3" y="14"/>
                  </a:cubicBezTo>
                  <a:cubicBezTo>
                    <a:pt x="4" y="14"/>
                    <a:pt x="4" y="14"/>
                    <a:pt x="4" y="14"/>
                  </a:cubicBezTo>
                  <a:cubicBezTo>
                    <a:pt x="4" y="14"/>
                    <a:pt x="4" y="14"/>
                    <a:pt x="4" y="14"/>
                  </a:cubicBezTo>
                  <a:cubicBezTo>
                    <a:pt x="4" y="14"/>
                    <a:pt x="4" y="13"/>
                    <a:pt x="4" y="12"/>
                  </a:cubicBezTo>
                  <a:cubicBezTo>
                    <a:pt x="5" y="12"/>
                    <a:pt x="6" y="12"/>
                    <a:pt x="7" y="11"/>
                  </a:cubicBezTo>
                  <a:cubicBezTo>
                    <a:pt x="7" y="11"/>
                    <a:pt x="8" y="10"/>
                    <a:pt x="7" y="9"/>
                  </a:cubicBezTo>
                  <a:cubicBezTo>
                    <a:pt x="7" y="7"/>
                    <a:pt x="6" y="7"/>
                    <a:pt x="5" y="6"/>
                  </a:cubicBezTo>
                  <a:cubicBezTo>
                    <a:pt x="5" y="5"/>
                    <a:pt x="5" y="5"/>
                    <a:pt x="5" y="5"/>
                  </a:cubicBezTo>
                  <a:cubicBezTo>
                    <a:pt x="4" y="5"/>
                    <a:pt x="4" y="5"/>
                    <a:pt x="4" y="5"/>
                  </a:cubicBezTo>
                  <a:cubicBezTo>
                    <a:pt x="5" y="4"/>
                    <a:pt x="5" y="4"/>
                    <a:pt x="5" y="4"/>
                  </a:cubicBezTo>
                  <a:cubicBezTo>
                    <a:pt x="5" y="4"/>
                    <a:pt x="5" y="4"/>
                    <a:pt x="5" y="4"/>
                  </a:cubicBezTo>
                  <a:cubicBezTo>
                    <a:pt x="5" y="5"/>
                    <a:pt x="6" y="5"/>
                    <a:pt x="6" y="5"/>
                  </a:cubicBezTo>
                  <a:cubicBezTo>
                    <a:pt x="6" y="6"/>
                    <a:pt x="6" y="6"/>
                    <a:pt x="6" y="6"/>
                  </a:cubicBezTo>
                  <a:cubicBezTo>
                    <a:pt x="7" y="6"/>
                    <a:pt x="7" y="6"/>
                    <a:pt x="7" y="6"/>
                  </a:cubicBezTo>
                  <a:cubicBezTo>
                    <a:pt x="7" y="6"/>
                    <a:pt x="7" y="6"/>
                    <a:pt x="8" y="6"/>
                  </a:cubicBezTo>
                  <a:cubicBezTo>
                    <a:pt x="8" y="6"/>
                    <a:pt x="8" y="6"/>
                    <a:pt x="8" y="6"/>
                  </a:cubicBezTo>
                  <a:cubicBezTo>
                    <a:pt x="9" y="6"/>
                    <a:pt x="9" y="6"/>
                    <a:pt x="9" y="6"/>
                  </a:cubicBezTo>
                  <a:cubicBezTo>
                    <a:pt x="9" y="4"/>
                    <a:pt x="8" y="3"/>
                    <a:pt x="7" y="2"/>
                  </a:cubicBezTo>
                  <a:cubicBezTo>
                    <a:pt x="7" y="2"/>
                    <a:pt x="7" y="2"/>
                    <a:pt x="7" y="2"/>
                  </a:cubicBezTo>
                  <a:cubicBezTo>
                    <a:pt x="7" y="1"/>
                    <a:pt x="7" y="1"/>
                    <a:pt x="7" y="1"/>
                  </a:cubicBezTo>
                  <a:cubicBezTo>
                    <a:pt x="6" y="1"/>
                    <a:pt x="6" y="1"/>
                    <a:pt x="6" y="1"/>
                  </a:cubicBezTo>
                  <a:cubicBezTo>
                    <a:pt x="6" y="1"/>
                    <a:pt x="6" y="1"/>
                    <a:pt x="6" y="1"/>
                  </a:cubicBezTo>
                  <a:cubicBezTo>
                    <a:pt x="5" y="0"/>
                    <a:pt x="5" y="0"/>
                    <a:pt x="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7" name="Freeform 63"/>
            <p:cNvSpPr>
              <a:spLocks noEditPoints="1"/>
            </p:cNvSpPr>
            <p:nvPr/>
          </p:nvSpPr>
          <p:spPr bwMode="auto">
            <a:xfrm>
              <a:off x="3577" y="2496"/>
              <a:ext cx="62" cy="35"/>
            </a:xfrm>
            <a:custGeom>
              <a:avLst/>
              <a:gdLst>
                <a:gd name="T0" fmla="*/ 13 w 26"/>
                <a:gd name="T1" fmla="*/ 11 h 15"/>
                <a:gd name="T2" fmla="*/ 12 w 26"/>
                <a:gd name="T3" fmla="*/ 14 h 15"/>
                <a:gd name="T4" fmla="*/ 10 w 26"/>
                <a:gd name="T5" fmla="*/ 11 h 15"/>
                <a:gd name="T6" fmla="*/ 14 w 26"/>
                <a:gd name="T7" fmla="*/ 14 h 15"/>
                <a:gd name="T8" fmla="*/ 15 w 26"/>
                <a:gd name="T9" fmla="*/ 11 h 15"/>
                <a:gd name="T10" fmla="*/ 15 w 26"/>
                <a:gd name="T11" fmla="*/ 14 h 15"/>
                <a:gd name="T12" fmla="*/ 15 w 26"/>
                <a:gd name="T13" fmla="*/ 11 h 15"/>
                <a:gd name="T14" fmla="*/ 15 w 26"/>
                <a:gd name="T15" fmla="*/ 14 h 15"/>
                <a:gd name="T16" fmla="*/ 8 w 26"/>
                <a:gd name="T17" fmla="*/ 11 h 15"/>
                <a:gd name="T18" fmla="*/ 10 w 26"/>
                <a:gd name="T19" fmla="*/ 14 h 15"/>
                <a:gd name="T20" fmla="*/ 16 w 26"/>
                <a:gd name="T21" fmla="*/ 11 h 15"/>
                <a:gd name="T22" fmla="*/ 16 w 26"/>
                <a:gd name="T23" fmla="*/ 13 h 15"/>
                <a:gd name="T24" fmla="*/ 18 w 26"/>
                <a:gd name="T25" fmla="*/ 10 h 15"/>
                <a:gd name="T26" fmla="*/ 17 w 26"/>
                <a:gd name="T27" fmla="*/ 13 h 15"/>
                <a:gd name="T28" fmla="*/ 6 w 26"/>
                <a:gd name="T29" fmla="*/ 10 h 15"/>
                <a:gd name="T30" fmla="*/ 18 w 26"/>
                <a:gd name="T31" fmla="*/ 13 h 15"/>
                <a:gd name="T32" fmla="*/ 18 w 26"/>
                <a:gd name="T33" fmla="*/ 10 h 15"/>
                <a:gd name="T34" fmla="*/ 18 w 26"/>
                <a:gd name="T35" fmla="*/ 13 h 15"/>
                <a:gd name="T36" fmla="*/ 21 w 26"/>
                <a:gd name="T37" fmla="*/ 10 h 15"/>
                <a:gd name="T38" fmla="*/ 6 w 26"/>
                <a:gd name="T39" fmla="*/ 13 h 15"/>
                <a:gd name="T40" fmla="*/ 6 w 26"/>
                <a:gd name="T41" fmla="*/ 10 h 15"/>
                <a:gd name="T42" fmla="*/ 21 w 26"/>
                <a:gd name="T43" fmla="*/ 10 h 15"/>
                <a:gd name="T44" fmla="*/ 21 w 26"/>
                <a:gd name="T45" fmla="*/ 12 h 15"/>
                <a:gd name="T46" fmla="*/ 3 w 26"/>
                <a:gd name="T47" fmla="*/ 9 h 15"/>
                <a:gd name="T48" fmla="*/ 3 w 26"/>
                <a:gd name="T49" fmla="*/ 12 h 15"/>
                <a:gd name="T50" fmla="*/ 24 w 26"/>
                <a:gd name="T51" fmla="*/ 8 h 15"/>
                <a:gd name="T52" fmla="*/ 2 w 26"/>
                <a:gd name="T53" fmla="*/ 11 h 15"/>
                <a:gd name="T54" fmla="*/ 2 w 26"/>
                <a:gd name="T55" fmla="*/ 8 h 15"/>
                <a:gd name="T56" fmla="*/ 2 w 26"/>
                <a:gd name="T57" fmla="*/ 9 h 15"/>
                <a:gd name="T58" fmla="*/ 2 w 26"/>
                <a:gd name="T59" fmla="*/ 8 h 15"/>
                <a:gd name="T60" fmla="*/ 24 w 26"/>
                <a:gd name="T61" fmla="*/ 8 h 15"/>
                <a:gd name="T62" fmla="*/ 25 w 26"/>
                <a:gd name="T63" fmla="*/ 9 h 15"/>
                <a:gd name="T64" fmla="*/ 3 w 26"/>
                <a:gd name="T65" fmla="*/ 7 h 15"/>
                <a:gd name="T66" fmla="*/ 14 w 26"/>
                <a:gd name="T67" fmla="*/ 1 h 15"/>
                <a:gd name="T68" fmla="*/ 25 w 26"/>
                <a:gd name="T69" fmla="*/ 6 h 15"/>
                <a:gd name="T70" fmla="*/ 3 w 26"/>
                <a:gd name="T71" fmla="*/ 2 h 15"/>
                <a:gd name="T72" fmla="*/ 1 w 26"/>
                <a:gd name="T73" fmla="*/ 6 h 15"/>
                <a:gd name="T74" fmla="*/ 2 w 26"/>
                <a:gd name="T75" fmla="*/ 12 h 15"/>
                <a:gd name="T76" fmla="*/ 22 w 26"/>
                <a:gd name="T77" fmla="*/ 13 h 15"/>
                <a:gd name="T78" fmla="*/ 24 w 26"/>
                <a:gd name="T79" fmla="*/ 12 h 15"/>
                <a:gd name="T80" fmla="*/ 24 w 26"/>
                <a:gd name="T81" fmla="*/ 12 h 15"/>
                <a:gd name="T82" fmla="*/ 26 w 26"/>
                <a:gd name="T83" fmla="*/ 9 h 15"/>
                <a:gd name="T84" fmla="*/ 25 w 26"/>
                <a:gd name="T85" fmla="*/ 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 h="15">
                  <a:moveTo>
                    <a:pt x="12" y="14"/>
                  </a:moveTo>
                  <a:cubicBezTo>
                    <a:pt x="12" y="13"/>
                    <a:pt x="12" y="12"/>
                    <a:pt x="12" y="11"/>
                  </a:cubicBezTo>
                  <a:cubicBezTo>
                    <a:pt x="13" y="11"/>
                    <a:pt x="13" y="11"/>
                    <a:pt x="13" y="11"/>
                  </a:cubicBezTo>
                  <a:cubicBezTo>
                    <a:pt x="14" y="14"/>
                    <a:pt x="14" y="14"/>
                    <a:pt x="14" y="14"/>
                  </a:cubicBezTo>
                  <a:cubicBezTo>
                    <a:pt x="13" y="14"/>
                    <a:pt x="13" y="14"/>
                    <a:pt x="12" y="14"/>
                  </a:cubicBezTo>
                  <a:moveTo>
                    <a:pt x="12" y="14"/>
                  </a:moveTo>
                  <a:cubicBezTo>
                    <a:pt x="11" y="14"/>
                    <a:pt x="11" y="14"/>
                    <a:pt x="10" y="14"/>
                  </a:cubicBezTo>
                  <a:cubicBezTo>
                    <a:pt x="10" y="14"/>
                    <a:pt x="10" y="14"/>
                    <a:pt x="10" y="14"/>
                  </a:cubicBezTo>
                  <a:cubicBezTo>
                    <a:pt x="10" y="11"/>
                    <a:pt x="10" y="11"/>
                    <a:pt x="10" y="11"/>
                  </a:cubicBezTo>
                  <a:cubicBezTo>
                    <a:pt x="11" y="11"/>
                    <a:pt x="11" y="11"/>
                    <a:pt x="12" y="11"/>
                  </a:cubicBezTo>
                  <a:cubicBezTo>
                    <a:pt x="12" y="12"/>
                    <a:pt x="12" y="13"/>
                    <a:pt x="12" y="14"/>
                  </a:cubicBezTo>
                  <a:moveTo>
                    <a:pt x="14" y="14"/>
                  </a:moveTo>
                  <a:cubicBezTo>
                    <a:pt x="14" y="11"/>
                    <a:pt x="14" y="11"/>
                    <a:pt x="14" y="11"/>
                  </a:cubicBezTo>
                  <a:cubicBezTo>
                    <a:pt x="14" y="11"/>
                    <a:pt x="14" y="11"/>
                    <a:pt x="14" y="11"/>
                  </a:cubicBezTo>
                  <a:cubicBezTo>
                    <a:pt x="15" y="11"/>
                    <a:pt x="15" y="11"/>
                    <a:pt x="15" y="11"/>
                  </a:cubicBezTo>
                  <a:cubicBezTo>
                    <a:pt x="15" y="12"/>
                    <a:pt x="15" y="13"/>
                    <a:pt x="15" y="14"/>
                  </a:cubicBezTo>
                  <a:cubicBezTo>
                    <a:pt x="14" y="14"/>
                    <a:pt x="14" y="14"/>
                    <a:pt x="14" y="14"/>
                  </a:cubicBezTo>
                  <a:moveTo>
                    <a:pt x="15" y="14"/>
                  </a:moveTo>
                  <a:cubicBezTo>
                    <a:pt x="15" y="13"/>
                    <a:pt x="15" y="13"/>
                    <a:pt x="15" y="13"/>
                  </a:cubicBezTo>
                  <a:cubicBezTo>
                    <a:pt x="15" y="13"/>
                    <a:pt x="15" y="13"/>
                    <a:pt x="15" y="13"/>
                  </a:cubicBezTo>
                  <a:cubicBezTo>
                    <a:pt x="15" y="12"/>
                    <a:pt x="15" y="12"/>
                    <a:pt x="15" y="11"/>
                  </a:cubicBezTo>
                  <a:cubicBezTo>
                    <a:pt x="16" y="11"/>
                    <a:pt x="16" y="11"/>
                    <a:pt x="16" y="11"/>
                  </a:cubicBezTo>
                  <a:cubicBezTo>
                    <a:pt x="16" y="13"/>
                    <a:pt x="16" y="13"/>
                    <a:pt x="16" y="13"/>
                  </a:cubicBezTo>
                  <a:cubicBezTo>
                    <a:pt x="15" y="14"/>
                    <a:pt x="15" y="14"/>
                    <a:pt x="15" y="14"/>
                  </a:cubicBezTo>
                  <a:moveTo>
                    <a:pt x="10" y="14"/>
                  </a:moveTo>
                  <a:cubicBezTo>
                    <a:pt x="9" y="14"/>
                    <a:pt x="9" y="14"/>
                    <a:pt x="8" y="13"/>
                  </a:cubicBezTo>
                  <a:cubicBezTo>
                    <a:pt x="8" y="13"/>
                    <a:pt x="8" y="12"/>
                    <a:pt x="8" y="11"/>
                  </a:cubicBezTo>
                  <a:cubicBezTo>
                    <a:pt x="9" y="11"/>
                    <a:pt x="9" y="11"/>
                    <a:pt x="10" y="11"/>
                  </a:cubicBezTo>
                  <a:cubicBezTo>
                    <a:pt x="10" y="14"/>
                    <a:pt x="10" y="14"/>
                    <a:pt x="10" y="14"/>
                  </a:cubicBezTo>
                  <a:cubicBezTo>
                    <a:pt x="10" y="14"/>
                    <a:pt x="10" y="14"/>
                    <a:pt x="10" y="14"/>
                  </a:cubicBezTo>
                  <a:moveTo>
                    <a:pt x="16" y="13"/>
                  </a:moveTo>
                  <a:cubicBezTo>
                    <a:pt x="16" y="13"/>
                    <a:pt x="16" y="13"/>
                    <a:pt x="16" y="13"/>
                  </a:cubicBezTo>
                  <a:cubicBezTo>
                    <a:pt x="16" y="11"/>
                    <a:pt x="16" y="11"/>
                    <a:pt x="16" y="11"/>
                  </a:cubicBezTo>
                  <a:cubicBezTo>
                    <a:pt x="16" y="11"/>
                    <a:pt x="16" y="11"/>
                    <a:pt x="16" y="11"/>
                  </a:cubicBezTo>
                  <a:cubicBezTo>
                    <a:pt x="17" y="13"/>
                    <a:pt x="17" y="13"/>
                    <a:pt x="17" y="13"/>
                  </a:cubicBezTo>
                  <a:cubicBezTo>
                    <a:pt x="16" y="13"/>
                    <a:pt x="16" y="13"/>
                    <a:pt x="16" y="13"/>
                  </a:cubicBezTo>
                  <a:moveTo>
                    <a:pt x="17" y="13"/>
                  </a:moveTo>
                  <a:cubicBezTo>
                    <a:pt x="17" y="11"/>
                    <a:pt x="17" y="11"/>
                    <a:pt x="17" y="11"/>
                  </a:cubicBezTo>
                  <a:cubicBezTo>
                    <a:pt x="18" y="10"/>
                    <a:pt x="18" y="10"/>
                    <a:pt x="18" y="10"/>
                  </a:cubicBezTo>
                  <a:cubicBezTo>
                    <a:pt x="18" y="13"/>
                    <a:pt x="18" y="13"/>
                    <a:pt x="18" y="13"/>
                  </a:cubicBezTo>
                  <a:cubicBezTo>
                    <a:pt x="18" y="13"/>
                    <a:pt x="18" y="13"/>
                    <a:pt x="18" y="13"/>
                  </a:cubicBezTo>
                  <a:cubicBezTo>
                    <a:pt x="17" y="13"/>
                    <a:pt x="17" y="13"/>
                    <a:pt x="17" y="13"/>
                  </a:cubicBezTo>
                  <a:moveTo>
                    <a:pt x="8" y="13"/>
                  </a:moveTo>
                  <a:cubicBezTo>
                    <a:pt x="7" y="13"/>
                    <a:pt x="7" y="13"/>
                    <a:pt x="6" y="13"/>
                  </a:cubicBezTo>
                  <a:cubicBezTo>
                    <a:pt x="6" y="12"/>
                    <a:pt x="6" y="11"/>
                    <a:pt x="6" y="10"/>
                  </a:cubicBezTo>
                  <a:cubicBezTo>
                    <a:pt x="7" y="10"/>
                    <a:pt x="7" y="11"/>
                    <a:pt x="8" y="11"/>
                  </a:cubicBezTo>
                  <a:cubicBezTo>
                    <a:pt x="8" y="12"/>
                    <a:pt x="8" y="12"/>
                    <a:pt x="8" y="13"/>
                  </a:cubicBezTo>
                  <a:moveTo>
                    <a:pt x="18" y="13"/>
                  </a:moveTo>
                  <a:cubicBezTo>
                    <a:pt x="18" y="13"/>
                    <a:pt x="18" y="13"/>
                    <a:pt x="18" y="13"/>
                  </a:cubicBezTo>
                  <a:cubicBezTo>
                    <a:pt x="18" y="13"/>
                    <a:pt x="18" y="13"/>
                    <a:pt x="18" y="13"/>
                  </a:cubicBezTo>
                  <a:cubicBezTo>
                    <a:pt x="18" y="10"/>
                    <a:pt x="18" y="10"/>
                    <a:pt x="18" y="10"/>
                  </a:cubicBezTo>
                  <a:cubicBezTo>
                    <a:pt x="19" y="10"/>
                    <a:pt x="19" y="10"/>
                    <a:pt x="19" y="10"/>
                  </a:cubicBezTo>
                  <a:cubicBezTo>
                    <a:pt x="19" y="11"/>
                    <a:pt x="19" y="12"/>
                    <a:pt x="19" y="13"/>
                  </a:cubicBezTo>
                  <a:cubicBezTo>
                    <a:pt x="18" y="13"/>
                    <a:pt x="18" y="13"/>
                    <a:pt x="18" y="13"/>
                  </a:cubicBezTo>
                  <a:moveTo>
                    <a:pt x="20" y="13"/>
                  </a:moveTo>
                  <a:cubicBezTo>
                    <a:pt x="19" y="12"/>
                    <a:pt x="19" y="11"/>
                    <a:pt x="20" y="10"/>
                  </a:cubicBezTo>
                  <a:cubicBezTo>
                    <a:pt x="21" y="10"/>
                    <a:pt x="21" y="10"/>
                    <a:pt x="21" y="10"/>
                  </a:cubicBezTo>
                  <a:cubicBezTo>
                    <a:pt x="21" y="11"/>
                    <a:pt x="21" y="12"/>
                    <a:pt x="21" y="12"/>
                  </a:cubicBezTo>
                  <a:cubicBezTo>
                    <a:pt x="20" y="12"/>
                    <a:pt x="20" y="13"/>
                    <a:pt x="20" y="13"/>
                  </a:cubicBezTo>
                  <a:moveTo>
                    <a:pt x="6" y="13"/>
                  </a:moveTo>
                  <a:cubicBezTo>
                    <a:pt x="5" y="13"/>
                    <a:pt x="4" y="12"/>
                    <a:pt x="4" y="12"/>
                  </a:cubicBezTo>
                  <a:cubicBezTo>
                    <a:pt x="4" y="9"/>
                    <a:pt x="4" y="9"/>
                    <a:pt x="4" y="9"/>
                  </a:cubicBezTo>
                  <a:cubicBezTo>
                    <a:pt x="4" y="10"/>
                    <a:pt x="5" y="10"/>
                    <a:pt x="6" y="10"/>
                  </a:cubicBezTo>
                  <a:cubicBezTo>
                    <a:pt x="6" y="11"/>
                    <a:pt x="6" y="12"/>
                    <a:pt x="6" y="13"/>
                  </a:cubicBezTo>
                  <a:moveTo>
                    <a:pt x="21" y="12"/>
                  </a:moveTo>
                  <a:cubicBezTo>
                    <a:pt x="21" y="11"/>
                    <a:pt x="21" y="11"/>
                    <a:pt x="21" y="10"/>
                  </a:cubicBezTo>
                  <a:cubicBezTo>
                    <a:pt x="22" y="9"/>
                    <a:pt x="22" y="9"/>
                    <a:pt x="22" y="9"/>
                  </a:cubicBezTo>
                  <a:cubicBezTo>
                    <a:pt x="22" y="12"/>
                    <a:pt x="22" y="12"/>
                    <a:pt x="22" y="12"/>
                  </a:cubicBezTo>
                  <a:cubicBezTo>
                    <a:pt x="21" y="12"/>
                    <a:pt x="21" y="12"/>
                    <a:pt x="21" y="12"/>
                  </a:cubicBezTo>
                  <a:moveTo>
                    <a:pt x="3" y="12"/>
                  </a:moveTo>
                  <a:cubicBezTo>
                    <a:pt x="3" y="11"/>
                    <a:pt x="3" y="11"/>
                    <a:pt x="3" y="11"/>
                  </a:cubicBezTo>
                  <a:cubicBezTo>
                    <a:pt x="3" y="9"/>
                    <a:pt x="3" y="9"/>
                    <a:pt x="3" y="9"/>
                  </a:cubicBezTo>
                  <a:cubicBezTo>
                    <a:pt x="4" y="9"/>
                    <a:pt x="4" y="9"/>
                    <a:pt x="4" y="9"/>
                  </a:cubicBezTo>
                  <a:cubicBezTo>
                    <a:pt x="3" y="9"/>
                    <a:pt x="3" y="9"/>
                    <a:pt x="3" y="9"/>
                  </a:cubicBezTo>
                  <a:cubicBezTo>
                    <a:pt x="3" y="12"/>
                    <a:pt x="3" y="12"/>
                    <a:pt x="3" y="12"/>
                  </a:cubicBezTo>
                  <a:moveTo>
                    <a:pt x="22" y="12"/>
                  </a:moveTo>
                  <a:cubicBezTo>
                    <a:pt x="22" y="9"/>
                    <a:pt x="22" y="9"/>
                    <a:pt x="22" y="9"/>
                  </a:cubicBezTo>
                  <a:cubicBezTo>
                    <a:pt x="23" y="9"/>
                    <a:pt x="23" y="9"/>
                    <a:pt x="24" y="8"/>
                  </a:cubicBezTo>
                  <a:cubicBezTo>
                    <a:pt x="24" y="9"/>
                    <a:pt x="24" y="10"/>
                    <a:pt x="24" y="11"/>
                  </a:cubicBezTo>
                  <a:cubicBezTo>
                    <a:pt x="23" y="11"/>
                    <a:pt x="23" y="11"/>
                    <a:pt x="22" y="12"/>
                  </a:cubicBezTo>
                  <a:moveTo>
                    <a:pt x="2" y="11"/>
                  </a:moveTo>
                  <a:cubicBezTo>
                    <a:pt x="2" y="10"/>
                    <a:pt x="2" y="10"/>
                    <a:pt x="2" y="10"/>
                  </a:cubicBezTo>
                  <a:cubicBezTo>
                    <a:pt x="2" y="10"/>
                    <a:pt x="2" y="10"/>
                    <a:pt x="2" y="10"/>
                  </a:cubicBezTo>
                  <a:cubicBezTo>
                    <a:pt x="2" y="8"/>
                    <a:pt x="2" y="8"/>
                    <a:pt x="2" y="8"/>
                  </a:cubicBezTo>
                  <a:cubicBezTo>
                    <a:pt x="2" y="8"/>
                    <a:pt x="2" y="8"/>
                    <a:pt x="2" y="8"/>
                  </a:cubicBezTo>
                  <a:cubicBezTo>
                    <a:pt x="2" y="11"/>
                    <a:pt x="2" y="11"/>
                    <a:pt x="2" y="11"/>
                  </a:cubicBezTo>
                  <a:moveTo>
                    <a:pt x="2" y="9"/>
                  </a:moveTo>
                  <a:cubicBezTo>
                    <a:pt x="2" y="9"/>
                    <a:pt x="2" y="9"/>
                    <a:pt x="2" y="9"/>
                  </a:cubicBezTo>
                  <a:cubicBezTo>
                    <a:pt x="1" y="8"/>
                    <a:pt x="1" y="8"/>
                    <a:pt x="1" y="7"/>
                  </a:cubicBezTo>
                  <a:cubicBezTo>
                    <a:pt x="2" y="8"/>
                    <a:pt x="2" y="8"/>
                    <a:pt x="2" y="8"/>
                  </a:cubicBezTo>
                  <a:cubicBezTo>
                    <a:pt x="2" y="9"/>
                    <a:pt x="2" y="9"/>
                    <a:pt x="2" y="9"/>
                  </a:cubicBezTo>
                  <a:moveTo>
                    <a:pt x="24" y="10"/>
                  </a:moveTo>
                  <a:cubicBezTo>
                    <a:pt x="24" y="10"/>
                    <a:pt x="24" y="9"/>
                    <a:pt x="24" y="8"/>
                  </a:cubicBezTo>
                  <a:cubicBezTo>
                    <a:pt x="25" y="7"/>
                    <a:pt x="25" y="7"/>
                    <a:pt x="25" y="7"/>
                  </a:cubicBezTo>
                  <a:cubicBezTo>
                    <a:pt x="25" y="9"/>
                    <a:pt x="25" y="9"/>
                    <a:pt x="25" y="9"/>
                  </a:cubicBezTo>
                  <a:cubicBezTo>
                    <a:pt x="25" y="9"/>
                    <a:pt x="25" y="9"/>
                    <a:pt x="25" y="9"/>
                  </a:cubicBezTo>
                  <a:cubicBezTo>
                    <a:pt x="25" y="10"/>
                    <a:pt x="25" y="10"/>
                    <a:pt x="24" y="10"/>
                  </a:cubicBezTo>
                  <a:moveTo>
                    <a:pt x="12" y="10"/>
                  </a:moveTo>
                  <a:cubicBezTo>
                    <a:pt x="6" y="10"/>
                    <a:pt x="3" y="8"/>
                    <a:pt x="3" y="7"/>
                  </a:cubicBezTo>
                  <a:cubicBezTo>
                    <a:pt x="2" y="7"/>
                    <a:pt x="2" y="6"/>
                    <a:pt x="2" y="6"/>
                  </a:cubicBezTo>
                  <a:cubicBezTo>
                    <a:pt x="2" y="5"/>
                    <a:pt x="3" y="4"/>
                    <a:pt x="4" y="3"/>
                  </a:cubicBezTo>
                  <a:cubicBezTo>
                    <a:pt x="7" y="1"/>
                    <a:pt x="10" y="1"/>
                    <a:pt x="14" y="1"/>
                  </a:cubicBezTo>
                  <a:cubicBezTo>
                    <a:pt x="17" y="1"/>
                    <a:pt x="20" y="1"/>
                    <a:pt x="22" y="2"/>
                  </a:cubicBezTo>
                  <a:cubicBezTo>
                    <a:pt x="23" y="3"/>
                    <a:pt x="24" y="3"/>
                    <a:pt x="24" y="4"/>
                  </a:cubicBezTo>
                  <a:cubicBezTo>
                    <a:pt x="25" y="4"/>
                    <a:pt x="25" y="5"/>
                    <a:pt x="25" y="6"/>
                  </a:cubicBezTo>
                  <a:cubicBezTo>
                    <a:pt x="24" y="9"/>
                    <a:pt x="16" y="10"/>
                    <a:pt x="12" y="10"/>
                  </a:cubicBezTo>
                  <a:moveTo>
                    <a:pt x="14" y="0"/>
                  </a:moveTo>
                  <a:cubicBezTo>
                    <a:pt x="10" y="0"/>
                    <a:pt x="6" y="0"/>
                    <a:pt x="3" y="2"/>
                  </a:cubicBezTo>
                  <a:cubicBezTo>
                    <a:pt x="2" y="3"/>
                    <a:pt x="1" y="4"/>
                    <a:pt x="1" y="5"/>
                  </a:cubicBezTo>
                  <a:cubicBezTo>
                    <a:pt x="1" y="5"/>
                    <a:pt x="1" y="5"/>
                    <a:pt x="1" y="5"/>
                  </a:cubicBezTo>
                  <a:cubicBezTo>
                    <a:pt x="1" y="6"/>
                    <a:pt x="1" y="6"/>
                    <a:pt x="1" y="6"/>
                  </a:cubicBezTo>
                  <a:cubicBezTo>
                    <a:pt x="0" y="7"/>
                    <a:pt x="0" y="8"/>
                    <a:pt x="1" y="10"/>
                  </a:cubicBezTo>
                  <a:cubicBezTo>
                    <a:pt x="1" y="10"/>
                    <a:pt x="1" y="10"/>
                    <a:pt x="1" y="10"/>
                  </a:cubicBezTo>
                  <a:cubicBezTo>
                    <a:pt x="1" y="11"/>
                    <a:pt x="1" y="11"/>
                    <a:pt x="2" y="12"/>
                  </a:cubicBezTo>
                  <a:cubicBezTo>
                    <a:pt x="3" y="13"/>
                    <a:pt x="6" y="15"/>
                    <a:pt x="12" y="15"/>
                  </a:cubicBezTo>
                  <a:cubicBezTo>
                    <a:pt x="14" y="15"/>
                    <a:pt x="19" y="14"/>
                    <a:pt x="22" y="13"/>
                  </a:cubicBezTo>
                  <a:cubicBezTo>
                    <a:pt x="22" y="13"/>
                    <a:pt x="22" y="13"/>
                    <a:pt x="22" y="13"/>
                  </a:cubicBezTo>
                  <a:cubicBezTo>
                    <a:pt x="23" y="13"/>
                    <a:pt x="23" y="13"/>
                    <a:pt x="23" y="13"/>
                  </a:cubicBezTo>
                  <a:cubicBezTo>
                    <a:pt x="23" y="13"/>
                    <a:pt x="23" y="13"/>
                    <a:pt x="23" y="13"/>
                  </a:cubicBezTo>
                  <a:cubicBezTo>
                    <a:pt x="23" y="12"/>
                    <a:pt x="24" y="12"/>
                    <a:pt x="24" y="12"/>
                  </a:cubicBezTo>
                  <a:cubicBezTo>
                    <a:pt x="24" y="12"/>
                    <a:pt x="24" y="12"/>
                    <a:pt x="24" y="12"/>
                  </a:cubicBezTo>
                  <a:cubicBezTo>
                    <a:pt x="24" y="12"/>
                    <a:pt x="24" y="12"/>
                    <a:pt x="24" y="12"/>
                  </a:cubicBezTo>
                  <a:cubicBezTo>
                    <a:pt x="24" y="12"/>
                    <a:pt x="24" y="12"/>
                    <a:pt x="24" y="12"/>
                  </a:cubicBezTo>
                  <a:cubicBezTo>
                    <a:pt x="25" y="11"/>
                    <a:pt x="26" y="10"/>
                    <a:pt x="26" y="10"/>
                  </a:cubicBezTo>
                  <a:cubicBezTo>
                    <a:pt x="26" y="9"/>
                    <a:pt x="26" y="9"/>
                    <a:pt x="26" y="9"/>
                  </a:cubicBezTo>
                  <a:cubicBezTo>
                    <a:pt x="26" y="9"/>
                    <a:pt x="26" y="9"/>
                    <a:pt x="26" y="9"/>
                  </a:cubicBezTo>
                  <a:cubicBezTo>
                    <a:pt x="26" y="5"/>
                    <a:pt x="26" y="5"/>
                    <a:pt x="26" y="5"/>
                  </a:cubicBezTo>
                  <a:cubicBezTo>
                    <a:pt x="26" y="5"/>
                    <a:pt x="26" y="5"/>
                    <a:pt x="26" y="5"/>
                  </a:cubicBezTo>
                  <a:cubicBezTo>
                    <a:pt x="26" y="4"/>
                    <a:pt x="26" y="3"/>
                    <a:pt x="25" y="3"/>
                  </a:cubicBezTo>
                  <a:cubicBezTo>
                    <a:pt x="24" y="2"/>
                    <a:pt x="23" y="2"/>
                    <a:pt x="23" y="1"/>
                  </a:cubicBezTo>
                  <a:cubicBezTo>
                    <a:pt x="20" y="0"/>
                    <a:pt x="17" y="0"/>
                    <a:pt x="1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8" name="Freeform 64"/>
            <p:cNvSpPr>
              <a:spLocks noEditPoints="1"/>
            </p:cNvSpPr>
            <p:nvPr/>
          </p:nvSpPr>
          <p:spPr bwMode="auto">
            <a:xfrm>
              <a:off x="3584" y="2498"/>
              <a:ext cx="50" cy="19"/>
            </a:xfrm>
            <a:custGeom>
              <a:avLst/>
              <a:gdLst>
                <a:gd name="T0" fmla="*/ 10 w 21"/>
                <a:gd name="T1" fmla="*/ 7 h 8"/>
                <a:gd name="T2" fmla="*/ 10 w 21"/>
                <a:gd name="T3" fmla="*/ 7 h 8"/>
                <a:gd name="T4" fmla="*/ 16 w 21"/>
                <a:gd name="T5" fmla="*/ 4 h 8"/>
                <a:gd name="T6" fmla="*/ 18 w 21"/>
                <a:gd name="T7" fmla="*/ 5 h 8"/>
                <a:gd name="T8" fmla="*/ 13 w 21"/>
                <a:gd name="T9" fmla="*/ 7 h 8"/>
                <a:gd name="T10" fmla="*/ 14 w 21"/>
                <a:gd name="T11" fmla="*/ 6 h 8"/>
                <a:gd name="T12" fmla="*/ 12 w 21"/>
                <a:gd name="T13" fmla="*/ 4 h 8"/>
                <a:gd name="T14" fmla="*/ 12 w 21"/>
                <a:gd name="T15" fmla="*/ 4 h 8"/>
                <a:gd name="T16" fmla="*/ 14 w 21"/>
                <a:gd name="T17" fmla="*/ 5 h 8"/>
                <a:gd name="T18" fmla="*/ 2 w 21"/>
                <a:gd name="T19" fmla="*/ 5 h 8"/>
                <a:gd name="T20" fmla="*/ 3 w 21"/>
                <a:gd name="T21" fmla="*/ 4 h 8"/>
                <a:gd name="T22" fmla="*/ 8 w 21"/>
                <a:gd name="T23" fmla="*/ 4 h 8"/>
                <a:gd name="T24" fmla="*/ 7 w 21"/>
                <a:gd name="T25" fmla="*/ 4 h 8"/>
                <a:gd name="T26" fmla="*/ 5 w 21"/>
                <a:gd name="T27" fmla="*/ 5 h 8"/>
                <a:gd name="T28" fmla="*/ 5 w 21"/>
                <a:gd name="T29" fmla="*/ 5 h 8"/>
                <a:gd name="T30" fmla="*/ 7 w 21"/>
                <a:gd name="T31" fmla="*/ 7 h 8"/>
                <a:gd name="T32" fmla="*/ 11 w 21"/>
                <a:gd name="T33" fmla="*/ 3 h 8"/>
                <a:gd name="T34" fmla="*/ 12 w 21"/>
                <a:gd name="T35" fmla="*/ 2 h 8"/>
                <a:gd name="T36" fmla="*/ 13 w 21"/>
                <a:gd name="T37" fmla="*/ 2 h 8"/>
                <a:gd name="T38" fmla="*/ 13 w 21"/>
                <a:gd name="T39" fmla="*/ 3 h 8"/>
                <a:gd name="T40" fmla="*/ 15 w 21"/>
                <a:gd name="T41" fmla="*/ 4 h 8"/>
                <a:gd name="T42" fmla="*/ 13 w 21"/>
                <a:gd name="T43" fmla="*/ 4 h 8"/>
                <a:gd name="T44" fmla="*/ 11 w 21"/>
                <a:gd name="T45" fmla="*/ 3 h 8"/>
                <a:gd name="T46" fmla="*/ 10 w 21"/>
                <a:gd name="T47" fmla="*/ 4 h 8"/>
                <a:gd name="T48" fmla="*/ 13 w 21"/>
                <a:gd name="T49" fmla="*/ 5 h 8"/>
                <a:gd name="T50" fmla="*/ 13 w 21"/>
                <a:gd name="T51" fmla="*/ 6 h 8"/>
                <a:gd name="T52" fmla="*/ 10 w 21"/>
                <a:gd name="T53" fmla="*/ 6 h 8"/>
                <a:gd name="T54" fmla="*/ 10 w 21"/>
                <a:gd name="T55" fmla="*/ 6 h 8"/>
                <a:gd name="T56" fmla="*/ 9 w 21"/>
                <a:gd name="T57" fmla="*/ 7 h 8"/>
                <a:gd name="T58" fmla="*/ 8 w 21"/>
                <a:gd name="T59" fmla="*/ 7 h 8"/>
                <a:gd name="T60" fmla="*/ 8 w 21"/>
                <a:gd name="T61" fmla="*/ 6 h 8"/>
                <a:gd name="T62" fmla="*/ 6 w 21"/>
                <a:gd name="T63" fmla="*/ 5 h 8"/>
                <a:gd name="T64" fmla="*/ 10 w 21"/>
                <a:gd name="T65" fmla="*/ 6 h 8"/>
                <a:gd name="T66" fmla="*/ 11 w 21"/>
                <a:gd name="T67" fmla="*/ 5 h 8"/>
                <a:gd name="T68" fmla="*/ 9 w 21"/>
                <a:gd name="T69" fmla="*/ 4 h 8"/>
                <a:gd name="T70" fmla="*/ 9 w 21"/>
                <a:gd name="T71" fmla="*/ 3 h 8"/>
                <a:gd name="T72" fmla="*/ 9 w 21"/>
                <a:gd name="T73" fmla="*/ 3 h 8"/>
                <a:gd name="T74" fmla="*/ 11 w 21"/>
                <a:gd name="T75" fmla="*/ 3 h 8"/>
                <a:gd name="T76" fmla="*/ 1 w 21"/>
                <a:gd name="T77" fmla="*/ 4 h 8"/>
                <a:gd name="T78" fmla="*/ 11 w 21"/>
                <a:gd name="T79" fmla="*/ 1 h 8"/>
                <a:gd name="T80" fmla="*/ 19 w 21"/>
                <a:gd name="T81" fmla="*/ 3 h 8"/>
                <a:gd name="T82" fmla="*/ 19 w 21"/>
                <a:gd name="T83" fmla="*/ 5 h 8"/>
                <a:gd name="T84" fmla="*/ 17 w 21"/>
                <a:gd name="T85" fmla="*/ 3 h 8"/>
                <a:gd name="T86" fmla="*/ 14 w 21"/>
                <a:gd name="T87" fmla="*/ 2 h 8"/>
                <a:gd name="T88" fmla="*/ 14 w 21"/>
                <a:gd name="T89" fmla="*/ 2 h 8"/>
                <a:gd name="T90" fmla="*/ 12 w 21"/>
                <a:gd name="T91" fmla="*/ 2 h 8"/>
                <a:gd name="T92" fmla="*/ 11 w 21"/>
                <a:gd name="T93" fmla="*/ 2 h 8"/>
                <a:gd name="T94" fmla="*/ 9 w 21"/>
                <a:gd name="T95" fmla="*/ 2 h 8"/>
                <a:gd name="T96" fmla="*/ 3 w 21"/>
                <a:gd name="T97" fmla="*/ 4 h 8"/>
                <a:gd name="T98" fmla="*/ 3 w 21"/>
                <a:gd name="T99" fmla="*/ 4 h 8"/>
                <a:gd name="T100" fmla="*/ 2 w 21"/>
                <a:gd name="T101" fmla="*/ 5 h 8"/>
                <a:gd name="T102" fmla="*/ 2 w 21"/>
                <a:gd name="T103" fmla="*/ 2 h 8"/>
                <a:gd name="T104" fmla="*/ 1 w 21"/>
                <a:gd name="T105" fmla="*/ 6 h 8"/>
                <a:gd name="T106" fmla="*/ 20 w 21"/>
                <a:gd name="T107" fmla="*/ 4 h 8"/>
                <a:gd name="T108" fmla="*/ 18 w 21"/>
                <a:gd name="T109"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1" h="8">
                  <a:moveTo>
                    <a:pt x="10" y="7"/>
                  </a:moveTo>
                  <a:cubicBezTo>
                    <a:pt x="10" y="7"/>
                    <a:pt x="10" y="7"/>
                    <a:pt x="10" y="7"/>
                  </a:cubicBezTo>
                  <a:cubicBezTo>
                    <a:pt x="10" y="7"/>
                    <a:pt x="10" y="7"/>
                    <a:pt x="10" y="7"/>
                  </a:cubicBezTo>
                  <a:cubicBezTo>
                    <a:pt x="10" y="7"/>
                    <a:pt x="10" y="7"/>
                    <a:pt x="10" y="7"/>
                  </a:cubicBezTo>
                  <a:moveTo>
                    <a:pt x="14" y="5"/>
                  </a:moveTo>
                  <a:cubicBezTo>
                    <a:pt x="14" y="5"/>
                    <a:pt x="16" y="4"/>
                    <a:pt x="16" y="4"/>
                  </a:cubicBezTo>
                  <a:cubicBezTo>
                    <a:pt x="16" y="4"/>
                    <a:pt x="16" y="4"/>
                    <a:pt x="16" y="4"/>
                  </a:cubicBezTo>
                  <a:cubicBezTo>
                    <a:pt x="17" y="4"/>
                    <a:pt x="17" y="4"/>
                    <a:pt x="18" y="5"/>
                  </a:cubicBezTo>
                  <a:cubicBezTo>
                    <a:pt x="18" y="5"/>
                    <a:pt x="18" y="5"/>
                    <a:pt x="18" y="5"/>
                  </a:cubicBezTo>
                  <a:cubicBezTo>
                    <a:pt x="17" y="6"/>
                    <a:pt x="15" y="7"/>
                    <a:pt x="13" y="7"/>
                  </a:cubicBezTo>
                  <a:cubicBezTo>
                    <a:pt x="13" y="7"/>
                    <a:pt x="13" y="7"/>
                    <a:pt x="13" y="7"/>
                  </a:cubicBezTo>
                  <a:cubicBezTo>
                    <a:pt x="14" y="6"/>
                    <a:pt x="14" y="6"/>
                    <a:pt x="14" y="6"/>
                  </a:cubicBezTo>
                  <a:cubicBezTo>
                    <a:pt x="14" y="5"/>
                    <a:pt x="13" y="5"/>
                    <a:pt x="13" y="5"/>
                  </a:cubicBezTo>
                  <a:cubicBezTo>
                    <a:pt x="12" y="4"/>
                    <a:pt x="12" y="4"/>
                    <a:pt x="12" y="4"/>
                  </a:cubicBezTo>
                  <a:cubicBezTo>
                    <a:pt x="11" y="4"/>
                    <a:pt x="11" y="4"/>
                    <a:pt x="11" y="4"/>
                  </a:cubicBezTo>
                  <a:cubicBezTo>
                    <a:pt x="12" y="4"/>
                    <a:pt x="12" y="4"/>
                    <a:pt x="12" y="4"/>
                  </a:cubicBezTo>
                  <a:cubicBezTo>
                    <a:pt x="12" y="4"/>
                    <a:pt x="13" y="4"/>
                    <a:pt x="13" y="4"/>
                  </a:cubicBezTo>
                  <a:cubicBezTo>
                    <a:pt x="14" y="4"/>
                    <a:pt x="14" y="4"/>
                    <a:pt x="14" y="5"/>
                  </a:cubicBezTo>
                  <a:moveTo>
                    <a:pt x="7" y="7"/>
                  </a:moveTo>
                  <a:cubicBezTo>
                    <a:pt x="4" y="7"/>
                    <a:pt x="3" y="6"/>
                    <a:pt x="2" y="5"/>
                  </a:cubicBezTo>
                  <a:cubicBezTo>
                    <a:pt x="2" y="5"/>
                    <a:pt x="2" y="5"/>
                    <a:pt x="2" y="5"/>
                  </a:cubicBezTo>
                  <a:cubicBezTo>
                    <a:pt x="2" y="5"/>
                    <a:pt x="3" y="5"/>
                    <a:pt x="3" y="4"/>
                  </a:cubicBezTo>
                  <a:cubicBezTo>
                    <a:pt x="4" y="4"/>
                    <a:pt x="6" y="3"/>
                    <a:pt x="8" y="3"/>
                  </a:cubicBezTo>
                  <a:cubicBezTo>
                    <a:pt x="8" y="4"/>
                    <a:pt x="8" y="4"/>
                    <a:pt x="8" y="4"/>
                  </a:cubicBezTo>
                  <a:cubicBezTo>
                    <a:pt x="8" y="5"/>
                    <a:pt x="8" y="5"/>
                    <a:pt x="8" y="5"/>
                  </a:cubicBezTo>
                  <a:cubicBezTo>
                    <a:pt x="8" y="4"/>
                    <a:pt x="8" y="4"/>
                    <a:pt x="7" y="4"/>
                  </a:cubicBezTo>
                  <a:cubicBezTo>
                    <a:pt x="7" y="4"/>
                    <a:pt x="7" y="4"/>
                    <a:pt x="7" y="4"/>
                  </a:cubicBezTo>
                  <a:cubicBezTo>
                    <a:pt x="7" y="4"/>
                    <a:pt x="5" y="5"/>
                    <a:pt x="5" y="5"/>
                  </a:cubicBezTo>
                  <a:cubicBezTo>
                    <a:pt x="5" y="5"/>
                    <a:pt x="5" y="5"/>
                    <a:pt x="5" y="5"/>
                  </a:cubicBezTo>
                  <a:cubicBezTo>
                    <a:pt x="5" y="5"/>
                    <a:pt x="5" y="5"/>
                    <a:pt x="5" y="5"/>
                  </a:cubicBezTo>
                  <a:cubicBezTo>
                    <a:pt x="5" y="6"/>
                    <a:pt x="6" y="6"/>
                    <a:pt x="7" y="6"/>
                  </a:cubicBezTo>
                  <a:cubicBezTo>
                    <a:pt x="7" y="7"/>
                    <a:pt x="7" y="7"/>
                    <a:pt x="7" y="7"/>
                  </a:cubicBezTo>
                  <a:cubicBezTo>
                    <a:pt x="7" y="7"/>
                    <a:pt x="7" y="7"/>
                    <a:pt x="7" y="7"/>
                  </a:cubicBezTo>
                  <a:moveTo>
                    <a:pt x="11" y="3"/>
                  </a:moveTo>
                  <a:cubicBezTo>
                    <a:pt x="12" y="2"/>
                    <a:pt x="12" y="2"/>
                    <a:pt x="12" y="2"/>
                  </a:cubicBezTo>
                  <a:cubicBezTo>
                    <a:pt x="12" y="2"/>
                    <a:pt x="12" y="2"/>
                    <a:pt x="12" y="2"/>
                  </a:cubicBezTo>
                  <a:cubicBezTo>
                    <a:pt x="12" y="2"/>
                    <a:pt x="12" y="2"/>
                    <a:pt x="12" y="2"/>
                  </a:cubicBezTo>
                  <a:cubicBezTo>
                    <a:pt x="13" y="2"/>
                    <a:pt x="13" y="2"/>
                    <a:pt x="13" y="2"/>
                  </a:cubicBezTo>
                  <a:cubicBezTo>
                    <a:pt x="13" y="2"/>
                    <a:pt x="13" y="2"/>
                    <a:pt x="13" y="2"/>
                  </a:cubicBezTo>
                  <a:cubicBezTo>
                    <a:pt x="13" y="3"/>
                    <a:pt x="13" y="3"/>
                    <a:pt x="13" y="3"/>
                  </a:cubicBezTo>
                  <a:cubicBezTo>
                    <a:pt x="13" y="3"/>
                    <a:pt x="13" y="3"/>
                    <a:pt x="13" y="3"/>
                  </a:cubicBezTo>
                  <a:cubicBezTo>
                    <a:pt x="13" y="3"/>
                    <a:pt x="14" y="3"/>
                    <a:pt x="15" y="4"/>
                  </a:cubicBezTo>
                  <a:cubicBezTo>
                    <a:pt x="14" y="4"/>
                    <a:pt x="14" y="4"/>
                    <a:pt x="14" y="4"/>
                  </a:cubicBezTo>
                  <a:cubicBezTo>
                    <a:pt x="13" y="4"/>
                    <a:pt x="13" y="4"/>
                    <a:pt x="13" y="4"/>
                  </a:cubicBezTo>
                  <a:cubicBezTo>
                    <a:pt x="13" y="3"/>
                    <a:pt x="12" y="3"/>
                    <a:pt x="12" y="3"/>
                  </a:cubicBezTo>
                  <a:cubicBezTo>
                    <a:pt x="11" y="3"/>
                    <a:pt x="11" y="3"/>
                    <a:pt x="11" y="3"/>
                  </a:cubicBezTo>
                  <a:cubicBezTo>
                    <a:pt x="11" y="3"/>
                    <a:pt x="11" y="3"/>
                    <a:pt x="10" y="4"/>
                  </a:cubicBezTo>
                  <a:cubicBezTo>
                    <a:pt x="10" y="4"/>
                    <a:pt x="10" y="4"/>
                    <a:pt x="10" y="4"/>
                  </a:cubicBezTo>
                  <a:cubicBezTo>
                    <a:pt x="10" y="4"/>
                    <a:pt x="11" y="4"/>
                    <a:pt x="12" y="5"/>
                  </a:cubicBezTo>
                  <a:cubicBezTo>
                    <a:pt x="13" y="5"/>
                    <a:pt x="13" y="5"/>
                    <a:pt x="13" y="5"/>
                  </a:cubicBezTo>
                  <a:cubicBezTo>
                    <a:pt x="13" y="6"/>
                    <a:pt x="13" y="6"/>
                    <a:pt x="13" y="6"/>
                  </a:cubicBezTo>
                  <a:cubicBezTo>
                    <a:pt x="13" y="6"/>
                    <a:pt x="13" y="6"/>
                    <a:pt x="13" y="6"/>
                  </a:cubicBezTo>
                  <a:cubicBezTo>
                    <a:pt x="13" y="6"/>
                    <a:pt x="12" y="6"/>
                    <a:pt x="11" y="6"/>
                  </a:cubicBezTo>
                  <a:cubicBezTo>
                    <a:pt x="10" y="6"/>
                    <a:pt x="10" y="6"/>
                    <a:pt x="10" y="6"/>
                  </a:cubicBezTo>
                  <a:cubicBezTo>
                    <a:pt x="10" y="6"/>
                    <a:pt x="10" y="6"/>
                    <a:pt x="10" y="6"/>
                  </a:cubicBezTo>
                  <a:cubicBezTo>
                    <a:pt x="10" y="6"/>
                    <a:pt x="10" y="6"/>
                    <a:pt x="10" y="6"/>
                  </a:cubicBezTo>
                  <a:cubicBezTo>
                    <a:pt x="9" y="7"/>
                    <a:pt x="9" y="7"/>
                    <a:pt x="9" y="7"/>
                  </a:cubicBezTo>
                  <a:cubicBezTo>
                    <a:pt x="9" y="7"/>
                    <a:pt x="9" y="7"/>
                    <a:pt x="9" y="7"/>
                  </a:cubicBezTo>
                  <a:cubicBezTo>
                    <a:pt x="9" y="7"/>
                    <a:pt x="9" y="7"/>
                    <a:pt x="8" y="7"/>
                  </a:cubicBezTo>
                  <a:cubicBezTo>
                    <a:pt x="8" y="7"/>
                    <a:pt x="8" y="7"/>
                    <a:pt x="8" y="7"/>
                  </a:cubicBezTo>
                  <a:cubicBezTo>
                    <a:pt x="8" y="7"/>
                    <a:pt x="8" y="6"/>
                    <a:pt x="8" y="6"/>
                  </a:cubicBezTo>
                  <a:cubicBezTo>
                    <a:pt x="8" y="6"/>
                    <a:pt x="8" y="6"/>
                    <a:pt x="8" y="6"/>
                  </a:cubicBezTo>
                  <a:cubicBezTo>
                    <a:pt x="8" y="6"/>
                    <a:pt x="8" y="6"/>
                    <a:pt x="8" y="6"/>
                  </a:cubicBezTo>
                  <a:cubicBezTo>
                    <a:pt x="7" y="6"/>
                    <a:pt x="6" y="6"/>
                    <a:pt x="6" y="5"/>
                  </a:cubicBezTo>
                  <a:cubicBezTo>
                    <a:pt x="6" y="5"/>
                    <a:pt x="7" y="5"/>
                    <a:pt x="7" y="5"/>
                  </a:cubicBezTo>
                  <a:cubicBezTo>
                    <a:pt x="8" y="5"/>
                    <a:pt x="10" y="6"/>
                    <a:pt x="10" y="6"/>
                  </a:cubicBezTo>
                  <a:cubicBezTo>
                    <a:pt x="11" y="5"/>
                    <a:pt x="11" y="5"/>
                    <a:pt x="11" y="5"/>
                  </a:cubicBezTo>
                  <a:cubicBezTo>
                    <a:pt x="11" y="5"/>
                    <a:pt x="11" y="5"/>
                    <a:pt x="11" y="5"/>
                  </a:cubicBezTo>
                  <a:cubicBezTo>
                    <a:pt x="10" y="4"/>
                    <a:pt x="10" y="4"/>
                    <a:pt x="9" y="4"/>
                  </a:cubicBezTo>
                  <a:cubicBezTo>
                    <a:pt x="9" y="4"/>
                    <a:pt x="9" y="4"/>
                    <a:pt x="9" y="4"/>
                  </a:cubicBezTo>
                  <a:cubicBezTo>
                    <a:pt x="8" y="4"/>
                    <a:pt x="8" y="4"/>
                    <a:pt x="8" y="4"/>
                  </a:cubicBezTo>
                  <a:cubicBezTo>
                    <a:pt x="9" y="3"/>
                    <a:pt x="9" y="3"/>
                    <a:pt x="9" y="3"/>
                  </a:cubicBezTo>
                  <a:cubicBezTo>
                    <a:pt x="9" y="3"/>
                    <a:pt x="9" y="3"/>
                    <a:pt x="9" y="3"/>
                  </a:cubicBezTo>
                  <a:cubicBezTo>
                    <a:pt x="9" y="3"/>
                    <a:pt x="9" y="3"/>
                    <a:pt x="9" y="3"/>
                  </a:cubicBezTo>
                  <a:cubicBezTo>
                    <a:pt x="10" y="3"/>
                    <a:pt x="10" y="3"/>
                    <a:pt x="11" y="3"/>
                  </a:cubicBezTo>
                  <a:cubicBezTo>
                    <a:pt x="11" y="3"/>
                    <a:pt x="11" y="3"/>
                    <a:pt x="11" y="3"/>
                  </a:cubicBezTo>
                  <a:moveTo>
                    <a:pt x="2" y="5"/>
                  </a:moveTo>
                  <a:cubicBezTo>
                    <a:pt x="1" y="4"/>
                    <a:pt x="1" y="4"/>
                    <a:pt x="1" y="4"/>
                  </a:cubicBezTo>
                  <a:cubicBezTo>
                    <a:pt x="2" y="4"/>
                    <a:pt x="2" y="3"/>
                    <a:pt x="2" y="3"/>
                  </a:cubicBezTo>
                  <a:cubicBezTo>
                    <a:pt x="5" y="2"/>
                    <a:pt x="8" y="1"/>
                    <a:pt x="11" y="1"/>
                  </a:cubicBezTo>
                  <a:cubicBezTo>
                    <a:pt x="13" y="1"/>
                    <a:pt x="15" y="1"/>
                    <a:pt x="17" y="2"/>
                  </a:cubicBezTo>
                  <a:cubicBezTo>
                    <a:pt x="18" y="2"/>
                    <a:pt x="18" y="2"/>
                    <a:pt x="19" y="3"/>
                  </a:cubicBezTo>
                  <a:cubicBezTo>
                    <a:pt x="19" y="3"/>
                    <a:pt x="20" y="4"/>
                    <a:pt x="19" y="4"/>
                  </a:cubicBezTo>
                  <a:cubicBezTo>
                    <a:pt x="19" y="5"/>
                    <a:pt x="19" y="5"/>
                    <a:pt x="19" y="5"/>
                  </a:cubicBezTo>
                  <a:cubicBezTo>
                    <a:pt x="18" y="4"/>
                    <a:pt x="18" y="4"/>
                    <a:pt x="18" y="4"/>
                  </a:cubicBezTo>
                  <a:cubicBezTo>
                    <a:pt x="18" y="3"/>
                    <a:pt x="17" y="3"/>
                    <a:pt x="17" y="3"/>
                  </a:cubicBezTo>
                  <a:cubicBezTo>
                    <a:pt x="16" y="3"/>
                    <a:pt x="14" y="2"/>
                    <a:pt x="14" y="2"/>
                  </a:cubicBezTo>
                  <a:cubicBezTo>
                    <a:pt x="14" y="2"/>
                    <a:pt x="14" y="2"/>
                    <a:pt x="14" y="2"/>
                  </a:cubicBezTo>
                  <a:cubicBezTo>
                    <a:pt x="14" y="2"/>
                    <a:pt x="14" y="2"/>
                    <a:pt x="14" y="2"/>
                  </a:cubicBezTo>
                  <a:cubicBezTo>
                    <a:pt x="14" y="2"/>
                    <a:pt x="14" y="2"/>
                    <a:pt x="14" y="2"/>
                  </a:cubicBezTo>
                  <a:cubicBezTo>
                    <a:pt x="13" y="2"/>
                    <a:pt x="13" y="1"/>
                    <a:pt x="12" y="1"/>
                  </a:cubicBezTo>
                  <a:cubicBezTo>
                    <a:pt x="12" y="2"/>
                    <a:pt x="12" y="2"/>
                    <a:pt x="12" y="2"/>
                  </a:cubicBezTo>
                  <a:cubicBezTo>
                    <a:pt x="12" y="2"/>
                    <a:pt x="12" y="2"/>
                    <a:pt x="12" y="2"/>
                  </a:cubicBezTo>
                  <a:cubicBezTo>
                    <a:pt x="11" y="2"/>
                    <a:pt x="11" y="2"/>
                    <a:pt x="11" y="2"/>
                  </a:cubicBezTo>
                  <a:cubicBezTo>
                    <a:pt x="11" y="2"/>
                    <a:pt x="11" y="2"/>
                    <a:pt x="11" y="2"/>
                  </a:cubicBezTo>
                  <a:cubicBezTo>
                    <a:pt x="10" y="2"/>
                    <a:pt x="10" y="2"/>
                    <a:pt x="9" y="2"/>
                  </a:cubicBezTo>
                  <a:cubicBezTo>
                    <a:pt x="9" y="2"/>
                    <a:pt x="9" y="2"/>
                    <a:pt x="9" y="2"/>
                  </a:cubicBezTo>
                  <a:cubicBezTo>
                    <a:pt x="7" y="2"/>
                    <a:pt x="5" y="2"/>
                    <a:pt x="3" y="4"/>
                  </a:cubicBezTo>
                  <a:cubicBezTo>
                    <a:pt x="3" y="4"/>
                    <a:pt x="3" y="4"/>
                    <a:pt x="3" y="4"/>
                  </a:cubicBezTo>
                  <a:cubicBezTo>
                    <a:pt x="3" y="4"/>
                    <a:pt x="3" y="4"/>
                    <a:pt x="3" y="4"/>
                  </a:cubicBezTo>
                  <a:cubicBezTo>
                    <a:pt x="3" y="4"/>
                    <a:pt x="3" y="4"/>
                    <a:pt x="3" y="4"/>
                  </a:cubicBezTo>
                  <a:cubicBezTo>
                    <a:pt x="2" y="4"/>
                    <a:pt x="2" y="4"/>
                    <a:pt x="2" y="5"/>
                  </a:cubicBezTo>
                  <a:moveTo>
                    <a:pt x="11" y="0"/>
                  </a:moveTo>
                  <a:cubicBezTo>
                    <a:pt x="8" y="0"/>
                    <a:pt x="5" y="1"/>
                    <a:pt x="2" y="2"/>
                  </a:cubicBezTo>
                  <a:cubicBezTo>
                    <a:pt x="1" y="3"/>
                    <a:pt x="1" y="3"/>
                    <a:pt x="1" y="4"/>
                  </a:cubicBezTo>
                  <a:cubicBezTo>
                    <a:pt x="0" y="5"/>
                    <a:pt x="1" y="5"/>
                    <a:pt x="1" y="6"/>
                  </a:cubicBezTo>
                  <a:cubicBezTo>
                    <a:pt x="2" y="7"/>
                    <a:pt x="4" y="8"/>
                    <a:pt x="9" y="8"/>
                  </a:cubicBezTo>
                  <a:cubicBezTo>
                    <a:pt x="12" y="8"/>
                    <a:pt x="19" y="7"/>
                    <a:pt x="20" y="4"/>
                  </a:cubicBezTo>
                  <a:cubicBezTo>
                    <a:pt x="21" y="4"/>
                    <a:pt x="20" y="3"/>
                    <a:pt x="20" y="2"/>
                  </a:cubicBezTo>
                  <a:cubicBezTo>
                    <a:pt x="19" y="2"/>
                    <a:pt x="18" y="1"/>
                    <a:pt x="18" y="1"/>
                  </a:cubicBezTo>
                  <a:cubicBezTo>
                    <a:pt x="15" y="0"/>
                    <a:pt x="13" y="0"/>
                    <a:pt x="1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79" name="Freeform 65"/>
            <p:cNvSpPr>
              <a:spLocks noEditPoints="1"/>
            </p:cNvSpPr>
            <p:nvPr/>
          </p:nvSpPr>
          <p:spPr bwMode="auto">
            <a:xfrm>
              <a:off x="3577" y="2522"/>
              <a:ext cx="62" cy="24"/>
            </a:xfrm>
            <a:custGeom>
              <a:avLst/>
              <a:gdLst>
                <a:gd name="T0" fmla="*/ 13 w 26"/>
                <a:gd name="T1" fmla="*/ 6 h 10"/>
                <a:gd name="T2" fmla="*/ 12 w 26"/>
                <a:gd name="T3" fmla="*/ 6 h 10"/>
                <a:gd name="T4" fmla="*/ 10 w 26"/>
                <a:gd name="T5" fmla="*/ 9 h 10"/>
                <a:gd name="T6" fmla="*/ 12 w 26"/>
                <a:gd name="T7" fmla="*/ 6 h 10"/>
                <a:gd name="T8" fmla="*/ 14 w 26"/>
                <a:gd name="T9" fmla="*/ 6 h 10"/>
                <a:gd name="T10" fmla="*/ 15 w 26"/>
                <a:gd name="T11" fmla="*/ 6 h 10"/>
                <a:gd name="T12" fmla="*/ 15 w 26"/>
                <a:gd name="T13" fmla="*/ 9 h 10"/>
                <a:gd name="T14" fmla="*/ 15 w 26"/>
                <a:gd name="T15" fmla="*/ 6 h 10"/>
                <a:gd name="T16" fmla="*/ 15 w 26"/>
                <a:gd name="T17" fmla="*/ 9 h 10"/>
                <a:gd name="T18" fmla="*/ 16 w 26"/>
                <a:gd name="T19" fmla="*/ 6 h 10"/>
                <a:gd name="T20" fmla="*/ 16 w 26"/>
                <a:gd name="T21" fmla="*/ 9 h 10"/>
                <a:gd name="T22" fmla="*/ 8 w 26"/>
                <a:gd name="T23" fmla="*/ 6 h 10"/>
                <a:gd name="T24" fmla="*/ 10 w 26"/>
                <a:gd name="T25" fmla="*/ 9 h 10"/>
                <a:gd name="T26" fmla="*/ 17 w 26"/>
                <a:gd name="T27" fmla="*/ 6 h 10"/>
                <a:gd name="T28" fmla="*/ 18 w 26"/>
                <a:gd name="T29" fmla="*/ 8 h 10"/>
                <a:gd name="T30" fmla="*/ 8 w 26"/>
                <a:gd name="T31" fmla="*/ 9 h 10"/>
                <a:gd name="T32" fmla="*/ 8 w 26"/>
                <a:gd name="T33" fmla="*/ 6 h 10"/>
                <a:gd name="T34" fmla="*/ 18 w 26"/>
                <a:gd name="T35" fmla="*/ 8 h 10"/>
                <a:gd name="T36" fmla="*/ 18 w 26"/>
                <a:gd name="T37" fmla="*/ 6 h 10"/>
                <a:gd name="T38" fmla="*/ 18 w 26"/>
                <a:gd name="T39" fmla="*/ 8 h 10"/>
                <a:gd name="T40" fmla="*/ 21 w 26"/>
                <a:gd name="T41" fmla="*/ 5 h 10"/>
                <a:gd name="T42" fmla="*/ 6 w 26"/>
                <a:gd name="T43" fmla="*/ 8 h 10"/>
                <a:gd name="T44" fmla="*/ 6 w 26"/>
                <a:gd name="T45" fmla="*/ 5 h 10"/>
                <a:gd name="T46" fmla="*/ 21 w 26"/>
                <a:gd name="T47" fmla="*/ 5 h 10"/>
                <a:gd name="T48" fmla="*/ 21 w 26"/>
                <a:gd name="T49" fmla="*/ 8 h 10"/>
                <a:gd name="T50" fmla="*/ 3 w 26"/>
                <a:gd name="T51" fmla="*/ 4 h 10"/>
                <a:gd name="T52" fmla="*/ 2 w 26"/>
                <a:gd name="T53" fmla="*/ 6 h 10"/>
                <a:gd name="T54" fmla="*/ 2 w 26"/>
                <a:gd name="T55" fmla="*/ 4 h 10"/>
                <a:gd name="T56" fmla="*/ 22 w 26"/>
                <a:gd name="T57" fmla="*/ 7 h 10"/>
                <a:gd name="T58" fmla="*/ 24 w 26"/>
                <a:gd name="T59" fmla="*/ 3 h 10"/>
                <a:gd name="T60" fmla="*/ 2 w 26"/>
                <a:gd name="T61" fmla="*/ 4 h 10"/>
                <a:gd name="T62" fmla="*/ 2 w 26"/>
                <a:gd name="T63" fmla="*/ 3 h 10"/>
                <a:gd name="T64" fmla="*/ 24 w 26"/>
                <a:gd name="T65" fmla="*/ 3 h 10"/>
                <a:gd name="T66" fmla="*/ 25 w 26"/>
                <a:gd name="T67" fmla="*/ 5 h 10"/>
                <a:gd name="T68" fmla="*/ 25 w 26"/>
                <a:gd name="T69" fmla="*/ 0 h 10"/>
                <a:gd name="T70" fmla="*/ 12 w 26"/>
                <a:gd name="T71" fmla="*/ 5 h 10"/>
                <a:gd name="T72" fmla="*/ 1 w 26"/>
                <a:gd name="T73" fmla="*/ 2 h 10"/>
                <a:gd name="T74" fmla="*/ 1 w 26"/>
                <a:gd name="T75" fmla="*/ 1 h 10"/>
                <a:gd name="T76" fmla="*/ 1 w 26"/>
                <a:gd name="T77" fmla="*/ 5 h 10"/>
                <a:gd name="T78" fmla="*/ 12 w 26"/>
                <a:gd name="T79" fmla="*/ 10 h 10"/>
                <a:gd name="T80" fmla="*/ 23 w 26"/>
                <a:gd name="T81" fmla="*/ 8 h 10"/>
                <a:gd name="T82" fmla="*/ 24 w 26"/>
                <a:gd name="T83" fmla="*/ 7 h 10"/>
                <a:gd name="T84" fmla="*/ 26 w 26"/>
                <a:gd name="T85" fmla="*/ 5 h 10"/>
                <a:gd name="T86" fmla="*/ 26 w 26"/>
                <a:gd name="T8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6" h="10">
                  <a:moveTo>
                    <a:pt x="12" y="6"/>
                  </a:moveTo>
                  <a:cubicBezTo>
                    <a:pt x="13" y="6"/>
                    <a:pt x="13" y="6"/>
                    <a:pt x="13" y="6"/>
                  </a:cubicBezTo>
                  <a:cubicBezTo>
                    <a:pt x="13" y="6"/>
                    <a:pt x="13" y="6"/>
                    <a:pt x="13" y="6"/>
                  </a:cubicBezTo>
                  <a:cubicBezTo>
                    <a:pt x="14" y="9"/>
                    <a:pt x="14" y="9"/>
                    <a:pt x="14" y="9"/>
                  </a:cubicBezTo>
                  <a:cubicBezTo>
                    <a:pt x="13" y="9"/>
                    <a:pt x="13" y="9"/>
                    <a:pt x="12" y="9"/>
                  </a:cubicBezTo>
                  <a:cubicBezTo>
                    <a:pt x="12" y="8"/>
                    <a:pt x="12" y="7"/>
                    <a:pt x="12" y="6"/>
                  </a:cubicBezTo>
                  <a:cubicBezTo>
                    <a:pt x="12" y="6"/>
                    <a:pt x="12" y="6"/>
                    <a:pt x="12" y="6"/>
                  </a:cubicBezTo>
                  <a:moveTo>
                    <a:pt x="12" y="9"/>
                  </a:moveTo>
                  <a:cubicBezTo>
                    <a:pt x="11" y="9"/>
                    <a:pt x="11" y="9"/>
                    <a:pt x="10" y="9"/>
                  </a:cubicBezTo>
                  <a:cubicBezTo>
                    <a:pt x="10" y="9"/>
                    <a:pt x="10" y="9"/>
                    <a:pt x="10" y="9"/>
                  </a:cubicBezTo>
                  <a:cubicBezTo>
                    <a:pt x="10" y="6"/>
                    <a:pt x="10" y="6"/>
                    <a:pt x="10" y="6"/>
                  </a:cubicBezTo>
                  <a:cubicBezTo>
                    <a:pt x="11" y="6"/>
                    <a:pt x="11" y="6"/>
                    <a:pt x="12" y="6"/>
                  </a:cubicBezTo>
                  <a:cubicBezTo>
                    <a:pt x="12" y="7"/>
                    <a:pt x="12" y="8"/>
                    <a:pt x="12" y="9"/>
                  </a:cubicBezTo>
                  <a:moveTo>
                    <a:pt x="14" y="9"/>
                  </a:moveTo>
                  <a:cubicBezTo>
                    <a:pt x="14" y="6"/>
                    <a:pt x="14" y="6"/>
                    <a:pt x="14" y="6"/>
                  </a:cubicBezTo>
                  <a:cubicBezTo>
                    <a:pt x="14" y="6"/>
                    <a:pt x="14" y="6"/>
                    <a:pt x="14" y="6"/>
                  </a:cubicBezTo>
                  <a:cubicBezTo>
                    <a:pt x="14" y="6"/>
                    <a:pt x="14" y="6"/>
                    <a:pt x="14" y="6"/>
                  </a:cubicBezTo>
                  <a:cubicBezTo>
                    <a:pt x="15" y="6"/>
                    <a:pt x="15" y="6"/>
                    <a:pt x="15" y="6"/>
                  </a:cubicBezTo>
                  <a:cubicBezTo>
                    <a:pt x="15" y="7"/>
                    <a:pt x="15" y="8"/>
                    <a:pt x="15" y="9"/>
                  </a:cubicBezTo>
                  <a:cubicBezTo>
                    <a:pt x="14" y="9"/>
                    <a:pt x="14" y="9"/>
                    <a:pt x="14" y="9"/>
                  </a:cubicBezTo>
                  <a:moveTo>
                    <a:pt x="15" y="9"/>
                  </a:moveTo>
                  <a:cubicBezTo>
                    <a:pt x="15" y="9"/>
                    <a:pt x="15" y="9"/>
                    <a:pt x="15" y="9"/>
                  </a:cubicBezTo>
                  <a:cubicBezTo>
                    <a:pt x="15" y="8"/>
                    <a:pt x="15" y="8"/>
                    <a:pt x="15" y="8"/>
                  </a:cubicBezTo>
                  <a:cubicBezTo>
                    <a:pt x="15" y="8"/>
                    <a:pt x="15" y="7"/>
                    <a:pt x="15" y="6"/>
                  </a:cubicBezTo>
                  <a:cubicBezTo>
                    <a:pt x="16" y="6"/>
                    <a:pt x="16" y="6"/>
                    <a:pt x="16" y="6"/>
                  </a:cubicBezTo>
                  <a:cubicBezTo>
                    <a:pt x="16" y="9"/>
                    <a:pt x="16" y="9"/>
                    <a:pt x="16" y="9"/>
                  </a:cubicBezTo>
                  <a:cubicBezTo>
                    <a:pt x="15" y="9"/>
                    <a:pt x="15" y="9"/>
                    <a:pt x="15" y="9"/>
                  </a:cubicBezTo>
                  <a:moveTo>
                    <a:pt x="16" y="9"/>
                  </a:moveTo>
                  <a:cubicBezTo>
                    <a:pt x="16" y="9"/>
                    <a:pt x="16" y="9"/>
                    <a:pt x="16" y="9"/>
                  </a:cubicBezTo>
                  <a:cubicBezTo>
                    <a:pt x="16" y="6"/>
                    <a:pt x="16" y="6"/>
                    <a:pt x="16" y="6"/>
                  </a:cubicBezTo>
                  <a:cubicBezTo>
                    <a:pt x="16" y="6"/>
                    <a:pt x="16" y="6"/>
                    <a:pt x="16" y="6"/>
                  </a:cubicBezTo>
                  <a:cubicBezTo>
                    <a:pt x="17" y="9"/>
                    <a:pt x="17" y="9"/>
                    <a:pt x="17" y="9"/>
                  </a:cubicBezTo>
                  <a:cubicBezTo>
                    <a:pt x="16" y="9"/>
                    <a:pt x="16" y="9"/>
                    <a:pt x="16" y="9"/>
                  </a:cubicBezTo>
                  <a:moveTo>
                    <a:pt x="10" y="9"/>
                  </a:moveTo>
                  <a:cubicBezTo>
                    <a:pt x="9" y="9"/>
                    <a:pt x="9" y="9"/>
                    <a:pt x="8" y="9"/>
                  </a:cubicBezTo>
                  <a:cubicBezTo>
                    <a:pt x="8" y="8"/>
                    <a:pt x="8" y="7"/>
                    <a:pt x="8" y="6"/>
                  </a:cubicBezTo>
                  <a:cubicBezTo>
                    <a:pt x="9" y="6"/>
                    <a:pt x="9" y="6"/>
                    <a:pt x="9" y="6"/>
                  </a:cubicBezTo>
                  <a:cubicBezTo>
                    <a:pt x="10" y="6"/>
                    <a:pt x="10" y="6"/>
                    <a:pt x="10" y="6"/>
                  </a:cubicBezTo>
                  <a:cubicBezTo>
                    <a:pt x="10" y="9"/>
                    <a:pt x="10" y="9"/>
                    <a:pt x="10" y="9"/>
                  </a:cubicBezTo>
                  <a:cubicBezTo>
                    <a:pt x="10" y="9"/>
                    <a:pt x="10" y="9"/>
                    <a:pt x="10" y="9"/>
                  </a:cubicBezTo>
                  <a:moveTo>
                    <a:pt x="17" y="9"/>
                  </a:moveTo>
                  <a:cubicBezTo>
                    <a:pt x="17" y="6"/>
                    <a:pt x="17" y="6"/>
                    <a:pt x="17" y="6"/>
                  </a:cubicBezTo>
                  <a:cubicBezTo>
                    <a:pt x="17" y="6"/>
                    <a:pt x="17" y="6"/>
                    <a:pt x="17" y="6"/>
                  </a:cubicBezTo>
                  <a:cubicBezTo>
                    <a:pt x="18" y="6"/>
                    <a:pt x="18" y="6"/>
                    <a:pt x="18" y="6"/>
                  </a:cubicBezTo>
                  <a:cubicBezTo>
                    <a:pt x="18" y="8"/>
                    <a:pt x="18" y="8"/>
                    <a:pt x="18" y="8"/>
                  </a:cubicBezTo>
                  <a:cubicBezTo>
                    <a:pt x="18" y="8"/>
                    <a:pt x="18" y="8"/>
                    <a:pt x="18" y="8"/>
                  </a:cubicBezTo>
                  <a:cubicBezTo>
                    <a:pt x="17" y="9"/>
                    <a:pt x="17" y="9"/>
                    <a:pt x="17" y="9"/>
                  </a:cubicBezTo>
                  <a:moveTo>
                    <a:pt x="8" y="9"/>
                  </a:moveTo>
                  <a:cubicBezTo>
                    <a:pt x="7" y="9"/>
                    <a:pt x="7" y="8"/>
                    <a:pt x="6" y="8"/>
                  </a:cubicBezTo>
                  <a:cubicBezTo>
                    <a:pt x="6" y="7"/>
                    <a:pt x="6" y="6"/>
                    <a:pt x="6" y="6"/>
                  </a:cubicBezTo>
                  <a:cubicBezTo>
                    <a:pt x="7" y="6"/>
                    <a:pt x="7" y="6"/>
                    <a:pt x="8" y="6"/>
                  </a:cubicBezTo>
                  <a:cubicBezTo>
                    <a:pt x="8" y="7"/>
                    <a:pt x="8" y="8"/>
                    <a:pt x="8" y="9"/>
                  </a:cubicBezTo>
                  <a:moveTo>
                    <a:pt x="18" y="8"/>
                  </a:moveTo>
                  <a:cubicBezTo>
                    <a:pt x="18" y="8"/>
                    <a:pt x="18" y="8"/>
                    <a:pt x="18" y="8"/>
                  </a:cubicBezTo>
                  <a:cubicBezTo>
                    <a:pt x="18" y="8"/>
                    <a:pt x="18" y="8"/>
                    <a:pt x="18" y="8"/>
                  </a:cubicBezTo>
                  <a:cubicBezTo>
                    <a:pt x="18" y="6"/>
                    <a:pt x="18" y="6"/>
                    <a:pt x="18" y="6"/>
                  </a:cubicBezTo>
                  <a:cubicBezTo>
                    <a:pt x="18" y="6"/>
                    <a:pt x="18" y="6"/>
                    <a:pt x="18" y="6"/>
                  </a:cubicBezTo>
                  <a:cubicBezTo>
                    <a:pt x="19" y="5"/>
                    <a:pt x="19" y="5"/>
                    <a:pt x="19" y="5"/>
                  </a:cubicBezTo>
                  <a:cubicBezTo>
                    <a:pt x="19" y="6"/>
                    <a:pt x="19" y="7"/>
                    <a:pt x="19" y="8"/>
                  </a:cubicBezTo>
                  <a:cubicBezTo>
                    <a:pt x="18" y="8"/>
                    <a:pt x="18" y="8"/>
                    <a:pt x="18" y="8"/>
                  </a:cubicBezTo>
                  <a:moveTo>
                    <a:pt x="20" y="8"/>
                  </a:moveTo>
                  <a:cubicBezTo>
                    <a:pt x="19" y="7"/>
                    <a:pt x="19" y="6"/>
                    <a:pt x="20" y="5"/>
                  </a:cubicBezTo>
                  <a:cubicBezTo>
                    <a:pt x="21" y="5"/>
                    <a:pt x="21" y="5"/>
                    <a:pt x="21" y="5"/>
                  </a:cubicBezTo>
                  <a:cubicBezTo>
                    <a:pt x="21" y="6"/>
                    <a:pt x="21" y="7"/>
                    <a:pt x="21" y="8"/>
                  </a:cubicBezTo>
                  <a:cubicBezTo>
                    <a:pt x="20" y="8"/>
                    <a:pt x="20" y="8"/>
                    <a:pt x="20" y="8"/>
                  </a:cubicBezTo>
                  <a:moveTo>
                    <a:pt x="6" y="8"/>
                  </a:moveTo>
                  <a:cubicBezTo>
                    <a:pt x="5" y="8"/>
                    <a:pt x="4" y="8"/>
                    <a:pt x="4" y="7"/>
                  </a:cubicBezTo>
                  <a:cubicBezTo>
                    <a:pt x="4" y="5"/>
                    <a:pt x="4" y="5"/>
                    <a:pt x="4" y="5"/>
                  </a:cubicBezTo>
                  <a:cubicBezTo>
                    <a:pt x="4" y="5"/>
                    <a:pt x="5" y="5"/>
                    <a:pt x="6" y="5"/>
                  </a:cubicBezTo>
                  <a:cubicBezTo>
                    <a:pt x="6" y="6"/>
                    <a:pt x="6" y="7"/>
                    <a:pt x="6" y="8"/>
                  </a:cubicBezTo>
                  <a:moveTo>
                    <a:pt x="21" y="8"/>
                  </a:moveTo>
                  <a:cubicBezTo>
                    <a:pt x="21" y="7"/>
                    <a:pt x="21" y="6"/>
                    <a:pt x="21" y="5"/>
                  </a:cubicBezTo>
                  <a:cubicBezTo>
                    <a:pt x="22" y="4"/>
                    <a:pt x="22" y="4"/>
                    <a:pt x="22" y="4"/>
                  </a:cubicBezTo>
                  <a:cubicBezTo>
                    <a:pt x="22" y="7"/>
                    <a:pt x="22" y="7"/>
                    <a:pt x="22" y="7"/>
                  </a:cubicBezTo>
                  <a:cubicBezTo>
                    <a:pt x="21" y="8"/>
                    <a:pt x="21" y="8"/>
                    <a:pt x="21" y="8"/>
                  </a:cubicBezTo>
                  <a:moveTo>
                    <a:pt x="3" y="7"/>
                  </a:moveTo>
                  <a:cubicBezTo>
                    <a:pt x="3" y="7"/>
                    <a:pt x="3" y="7"/>
                    <a:pt x="3" y="7"/>
                  </a:cubicBezTo>
                  <a:cubicBezTo>
                    <a:pt x="3" y="4"/>
                    <a:pt x="3" y="4"/>
                    <a:pt x="3" y="4"/>
                  </a:cubicBezTo>
                  <a:cubicBezTo>
                    <a:pt x="3" y="5"/>
                    <a:pt x="3" y="5"/>
                    <a:pt x="3" y="5"/>
                  </a:cubicBezTo>
                  <a:cubicBezTo>
                    <a:pt x="3" y="7"/>
                    <a:pt x="3" y="7"/>
                    <a:pt x="3" y="7"/>
                  </a:cubicBezTo>
                  <a:moveTo>
                    <a:pt x="2" y="6"/>
                  </a:moveTo>
                  <a:cubicBezTo>
                    <a:pt x="2" y="6"/>
                    <a:pt x="2" y="6"/>
                    <a:pt x="2" y="6"/>
                  </a:cubicBezTo>
                  <a:cubicBezTo>
                    <a:pt x="2" y="6"/>
                    <a:pt x="2" y="6"/>
                    <a:pt x="2" y="6"/>
                  </a:cubicBezTo>
                  <a:cubicBezTo>
                    <a:pt x="2" y="4"/>
                    <a:pt x="2" y="4"/>
                    <a:pt x="2" y="4"/>
                  </a:cubicBezTo>
                  <a:cubicBezTo>
                    <a:pt x="2" y="4"/>
                    <a:pt x="2" y="4"/>
                    <a:pt x="2" y="4"/>
                  </a:cubicBezTo>
                  <a:cubicBezTo>
                    <a:pt x="2" y="6"/>
                    <a:pt x="2" y="6"/>
                    <a:pt x="2" y="6"/>
                  </a:cubicBezTo>
                  <a:moveTo>
                    <a:pt x="22" y="7"/>
                  </a:moveTo>
                  <a:cubicBezTo>
                    <a:pt x="22" y="4"/>
                    <a:pt x="22" y="4"/>
                    <a:pt x="22" y="4"/>
                  </a:cubicBezTo>
                  <a:cubicBezTo>
                    <a:pt x="22" y="4"/>
                    <a:pt x="22" y="4"/>
                    <a:pt x="22" y="4"/>
                  </a:cubicBezTo>
                  <a:cubicBezTo>
                    <a:pt x="23" y="4"/>
                    <a:pt x="23" y="4"/>
                    <a:pt x="24" y="3"/>
                  </a:cubicBezTo>
                  <a:cubicBezTo>
                    <a:pt x="24" y="4"/>
                    <a:pt x="24" y="5"/>
                    <a:pt x="24" y="6"/>
                  </a:cubicBezTo>
                  <a:cubicBezTo>
                    <a:pt x="23" y="6"/>
                    <a:pt x="23" y="7"/>
                    <a:pt x="22" y="7"/>
                  </a:cubicBezTo>
                  <a:moveTo>
                    <a:pt x="2" y="4"/>
                  </a:moveTo>
                  <a:cubicBezTo>
                    <a:pt x="2" y="4"/>
                    <a:pt x="2" y="4"/>
                    <a:pt x="2" y="4"/>
                  </a:cubicBezTo>
                  <a:cubicBezTo>
                    <a:pt x="1" y="3"/>
                    <a:pt x="1" y="3"/>
                    <a:pt x="1" y="3"/>
                  </a:cubicBezTo>
                  <a:cubicBezTo>
                    <a:pt x="2" y="3"/>
                    <a:pt x="2" y="3"/>
                    <a:pt x="2" y="3"/>
                  </a:cubicBezTo>
                  <a:cubicBezTo>
                    <a:pt x="2" y="4"/>
                    <a:pt x="2" y="4"/>
                    <a:pt x="2" y="4"/>
                  </a:cubicBezTo>
                  <a:moveTo>
                    <a:pt x="24" y="6"/>
                  </a:moveTo>
                  <a:cubicBezTo>
                    <a:pt x="24" y="5"/>
                    <a:pt x="24" y="4"/>
                    <a:pt x="24" y="3"/>
                  </a:cubicBezTo>
                  <a:cubicBezTo>
                    <a:pt x="25" y="3"/>
                    <a:pt x="25" y="3"/>
                    <a:pt x="25" y="3"/>
                  </a:cubicBezTo>
                  <a:cubicBezTo>
                    <a:pt x="25" y="5"/>
                    <a:pt x="25" y="5"/>
                    <a:pt x="25" y="5"/>
                  </a:cubicBezTo>
                  <a:cubicBezTo>
                    <a:pt x="25" y="5"/>
                    <a:pt x="25" y="5"/>
                    <a:pt x="25" y="5"/>
                  </a:cubicBezTo>
                  <a:cubicBezTo>
                    <a:pt x="25" y="5"/>
                    <a:pt x="25" y="5"/>
                    <a:pt x="24" y="6"/>
                  </a:cubicBezTo>
                  <a:moveTo>
                    <a:pt x="26" y="0"/>
                  </a:moveTo>
                  <a:cubicBezTo>
                    <a:pt x="25" y="0"/>
                    <a:pt x="25" y="0"/>
                    <a:pt x="25" y="0"/>
                  </a:cubicBezTo>
                  <a:cubicBezTo>
                    <a:pt x="25" y="2"/>
                    <a:pt x="25" y="2"/>
                    <a:pt x="25" y="2"/>
                  </a:cubicBezTo>
                  <a:cubicBezTo>
                    <a:pt x="25" y="2"/>
                    <a:pt x="25" y="2"/>
                    <a:pt x="25" y="2"/>
                  </a:cubicBezTo>
                  <a:cubicBezTo>
                    <a:pt x="21" y="5"/>
                    <a:pt x="17" y="5"/>
                    <a:pt x="12" y="5"/>
                  </a:cubicBezTo>
                  <a:cubicBezTo>
                    <a:pt x="11" y="5"/>
                    <a:pt x="10" y="5"/>
                    <a:pt x="9" y="5"/>
                  </a:cubicBezTo>
                  <a:cubicBezTo>
                    <a:pt x="7" y="5"/>
                    <a:pt x="4" y="4"/>
                    <a:pt x="2" y="2"/>
                  </a:cubicBezTo>
                  <a:cubicBezTo>
                    <a:pt x="1" y="2"/>
                    <a:pt x="1" y="2"/>
                    <a:pt x="1" y="2"/>
                  </a:cubicBezTo>
                  <a:cubicBezTo>
                    <a:pt x="2" y="1"/>
                    <a:pt x="2" y="1"/>
                    <a:pt x="2" y="1"/>
                  </a:cubicBezTo>
                  <a:cubicBezTo>
                    <a:pt x="1" y="1"/>
                    <a:pt x="1" y="1"/>
                    <a:pt x="1" y="1"/>
                  </a:cubicBezTo>
                  <a:cubicBezTo>
                    <a:pt x="1" y="1"/>
                    <a:pt x="1" y="1"/>
                    <a:pt x="1" y="1"/>
                  </a:cubicBezTo>
                  <a:cubicBezTo>
                    <a:pt x="1" y="1"/>
                    <a:pt x="1" y="1"/>
                    <a:pt x="1" y="1"/>
                  </a:cubicBezTo>
                  <a:cubicBezTo>
                    <a:pt x="0" y="1"/>
                    <a:pt x="0" y="2"/>
                    <a:pt x="1" y="2"/>
                  </a:cubicBezTo>
                  <a:cubicBezTo>
                    <a:pt x="0" y="3"/>
                    <a:pt x="1" y="4"/>
                    <a:pt x="1" y="5"/>
                  </a:cubicBezTo>
                  <a:cubicBezTo>
                    <a:pt x="1" y="5"/>
                    <a:pt x="1" y="5"/>
                    <a:pt x="1" y="5"/>
                  </a:cubicBezTo>
                  <a:cubicBezTo>
                    <a:pt x="1" y="6"/>
                    <a:pt x="1" y="6"/>
                    <a:pt x="2" y="7"/>
                  </a:cubicBezTo>
                  <a:cubicBezTo>
                    <a:pt x="3" y="8"/>
                    <a:pt x="6" y="10"/>
                    <a:pt x="12" y="10"/>
                  </a:cubicBezTo>
                  <a:cubicBezTo>
                    <a:pt x="14" y="10"/>
                    <a:pt x="19" y="10"/>
                    <a:pt x="22" y="8"/>
                  </a:cubicBezTo>
                  <a:cubicBezTo>
                    <a:pt x="22" y="8"/>
                    <a:pt x="22" y="8"/>
                    <a:pt x="22" y="8"/>
                  </a:cubicBezTo>
                  <a:cubicBezTo>
                    <a:pt x="23" y="8"/>
                    <a:pt x="23" y="8"/>
                    <a:pt x="23" y="8"/>
                  </a:cubicBezTo>
                  <a:cubicBezTo>
                    <a:pt x="23" y="8"/>
                    <a:pt x="23" y="8"/>
                    <a:pt x="23" y="8"/>
                  </a:cubicBezTo>
                  <a:cubicBezTo>
                    <a:pt x="23" y="8"/>
                    <a:pt x="24" y="7"/>
                    <a:pt x="24" y="7"/>
                  </a:cubicBezTo>
                  <a:cubicBezTo>
                    <a:pt x="24" y="7"/>
                    <a:pt x="24" y="7"/>
                    <a:pt x="24" y="7"/>
                  </a:cubicBezTo>
                  <a:cubicBezTo>
                    <a:pt x="24" y="7"/>
                    <a:pt x="24" y="7"/>
                    <a:pt x="24" y="7"/>
                  </a:cubicBezTo>
                  <a:cubicBezTo>
                    <a:pt x="24" y="7"/>
                    <a:pt x="24" y="7"/>
                    <a:pt x="24" y="7"/>
                  </a:cubicBezTo>
                  <a:cubicBezTo>
                    <a:pt x="25" y="6"/>
                    <a:pt x="26" y="6"/>
                    <a:pt x="26" y="5"/>
                  </a:cubicBezTo>
                  <a:cubicBezTo>
                    <a:pt x="26" y="4"/>
                    <a:pt x="26" y="4"/>
                    <a:pt x="26" y="4"/>
                  </a:cubicBezTo>
                  <a:cubicBezTo>
                    <a:pt x="26" y="4"/>
                    <a:pt x="26" y="4"/>
                    <a:pt x="26" y="4"/>
                  </a:cubicBezTo>
                  <a:cubicBezTo>
                    <a:pt x="26" y="0"/>
                    <a:pt x="26" y="0"/>
                    <a:pt x="26" y="0"/>
                  </a:cubicBezTo>
                  <a:cubicBezTo>
                    <a:pt x="26" y="0"/>
                    <a:pt x="26" y="0"/>
                    <a:pt x="2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0" name="Freeform 66"/>
            <p:cNvSpPr>
              <a:spLocks noEditPoints="1"/>
            </p:cNvSpPr>
            <p:nvPr/>
          </p:nvSpPr>
          <p:spPr bwMode="auto">
            <a:xfrm>
              <a:off x="3577" y="2536"/>
              <a:ext cx="62" cy="24"/>
            </a:xfrm>
            <a:custGeom>
              <a:avLst/>
              <a:gdLst>
                <a:gd name="T0" fmla="*/ 13 w 26"/>
                <a:gd name="T1" fmla="*/ 6 h 10"/>
                <a:gd name="T2" fmla="*/ 12 w 26"/>
                <a:gd name="T3" fmla="*/ 6 h 10"/>
                <a:gd name="T4" fmla="*/ 10 w 26"/>
                <a:gd name="T5" fmla="*/ 9 h 10"/>
                <a:gd name="T6" fmla="*/ 12 w 26"/>
                <a:gd name="T7" fmla="*/ 6 h 10"/>
                <a:gd name="T8" fmla="*/ 14 w 26"/>
                <a:gd name="T9" fmla="*/ 6 h 10"/>
                <a:gd name="T10" fmla="*/ 15 w 26"/>
                <a:gd name="T11" fmla="*/ 6 h 10"/>
                <a:gd name="T12" fmla="*/ 15 w 26"/>
                <a:gd name="T13" fmla="*/ 9 h 10"/>
                <a:gd name="T14" fmla="*/ 15 w 26"/>
                <a:gd name="T15" fmla="*/ 6 h 10"/>
                <a:gd name="T16" fmla="*/ 15 w 26"/>
                <a:gd name="T17" fmla="*/ 9 h 10"/>
                <a:gd name="T18" fmla="*/ 16 w 26"/>
                <a:gd name="T19" fmla="*/ 6 h 10"/>
                <a:gd name="T20" fmla="*/ 16 w 26"/>
                <a:gd name="T21" fmla="*/ 9 h 10"/>
                <a:gd name="T22" fmla="*/ 8 w 26"/>
                <a:gd name="T23" fmla="*/ 6 h 10"/>
                <a:gd name="T24" fmla="*/ 10 w 26"/>
                <a:gd name="T25" fmla="*/ 9 h 10"/>
                <a:gd name="T26" fmla="*/ 17 w 26"/>
                <a:gd name="T27" fmla="*/ 6 h 10"/>
                <a:gd name="T28" fmla="*/ 18 w 26"/>
                <a:gd name="T29" fmla="*/ 8 h 10"/>
                <a:gd name="T30" fmla="*/ 8 w 26"/>
                <a:gd name="T31" fmla="*/ 9 h 10"/>
                <a:gd name="T32" fmla="*/ 8 w 26"/>
                <a:gd name="T33" fmla="*/ 6 h 10"/>
                <a:gd name="T34" fmla="*/ 18 w 26"/>
                <a:gd name="T35" fmla="*/ 8 h 10"/>
                <a:gd name="T36" fmla="*/ 18 w 26"/>
                <a:gd name="T37" fmla="*/ 6 h 10"/>
                <a:gd name="T38" fmla="*/ 18 w 26"/>
                <a:gd name="T39" fmla="*/ 8 h 10"/>
                <a:gd name="T40" fmla="*/ 21 w 26"/>
                <a:gd name="T41" fmla="*/ 5 h 10"/>
                <a:gd name="T42" fmla="*/ 6 w 26"/>
                <a:gd name="T43" fmla="*/ 8 h 10"/>
                <a:gd name="T44" fmla="*/ 6 w 26"/>
                <a:gd name="T45" fmla="*/ 6 h 10"/>
                <a:gd name="T46" fmla="*/ 21 w 26"/>
                <a:gd name="T47" fmla="*/ 5 h 10"/>
                <a:gd name="T48" fmla="*/ 21 w 26"/>
                <a:gd name="T49" fmla="*/ 8 h 10"/>
                <a:gd name="T50" fmla="*/ 3 w 26"/>
                <a:gd name="T51" fmla="*/ 4 h 10"/>
                <a:gd name="T52" fmla="*/ 2 w 26"/>
                <a:gd name="T53" fmla="*/ 6 h 10"/>
                <a:gd name="T54" fmla="*/ 2 w 26"/>
                <a:gd name="T55" fmla="*/ 4 h 10"/>
                <a:gd name="T56" fmla="*/ 22 w 26"/>
                <a:gd name="T57" fmla="*/ 7 h 10"/>
                <a:gd name="T58" fmla="*/ 24 w 26"/>
                <a:gd name="T59" fmla="*/ 4 h 10"/>
                <a:gd name="T60" fmla="*/ 2 w 26"/>
                <a:gd name="T61" fmla="*/ 4 h 10"/>
                <a:gd name="T62" fmla="*/ 2 w 26"/>
                <a:gd name="T63" fmla="*/ 3 h 10"/>
                <a:gd name="T64" fmla="*/ 24 w 26"/>
                <a:gd name="T65" fmla="*/ 3 h 10"/>
                <a:gd name="T66" fmla="*/ 25 w 26"/>
                <a:gd name="T67" fmla="*/ 5 h 10"/>
                <a:gd name="T68" fmla="*/ 25 w 26"/>
                <a:gd name="T69" fmla="*/ 0 h 10"/>
                <a:gd name="T70" fmla="*/ 12 w 26"/>
                <a:gd name="T71" fmla="*/ 5 h 10"/>
                <a:gd name="T72" fmla="*/ 1 w 26"/>
                <a:gd name="T73" fmla="*/ 2 h 10"/>
                <a:gd name="T74" fmla="*/ 1 w 26"/>
                <a:gd name="T75" fmla="*/ 1 h 10"/>
                <a:gd name="T76" fmla="*/ 1 w 26"/>
                <a:gd name="T77" fmla="*/ 5 h 10"/>
                <a:gd name="T78" fmla="*/ 12 w 26"/>
                <a:gd name="T79" fmla="*/ 10 h 10"/>
                <a:gd name="T80" fmla="*/ 23 w 26"/>
                <a:gd name="T81" fmla="*/ 8 h 10"/>
                <a:gd name="T82" fmla="*/ 24 w 26"/>
                <a:gd name="T83" fmla="*/ 7 h 10"/>
                <a:gd name="T84" fmla="*/ 26 w 26"/>
                <a:gd name="T85" fmla="*/ 5 h 10"/>
                <a:gd name="T86" fmla="*/ 26 w 26"/>
                <a:gd name="T8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6" h="10">
                  <a:moveTo>
                    <a:pt x="12" y="6"/>
                  </a:moveTo>
                  <a:cubicBezTo>
                    <a:pt x="13" y="6"/>
                    <a:pt x="13" y="6"/>
                    <a:pt x="13" y="6"/>
                  </a:cubicBezTo>
                  <a:cubicBezTo>
                    <a:pt x="13" y="6"/>
                    <a:pt x="13" y="6"/>
                    <a:pt x="13" y="6"/>
                  </a:cubicBezTo>
                  <a:cubicBezTo>
                    <a:pt x="14" y="9"/>
                    <a:pt x="14" y="9"/>
                    <a:pt x="14" y="9"/>
                  </a:cubicBezTo>
                  <a:cubicBezTo>
                    <a:pt x="13" y="9"/>
                    <a:pt x="13" y="9"/>
                    <a:pt x="12" y="9"/>
                  </a:cubicBezTo>
                  <a:cubicBezTo>
                    <a:pt x="12" y="8"/>
                    <a:pt x="12" y="7"/>
                    <a:pt x="12" y="6"/>
                  </a:cubicBezTo>
                  <a:cubicBezTo>
                    <a:pt x="12" y="6"/>
                    <a:pt x="12" y="6"/>
                    <a:pt x="12" y="6"/>
                  </a:cubicBezTo>
                  <a:moveTo>
                    <a:pt x="12" y="9"/>
                  </a:moveTo>
                  <a:cubicBezTo>
                    <a:pt x="11" y="9"/>
                    <a:pt x="11" y="9"/>
                    <a:pt x="10" y="9"/>
                  </a:cubicBezTo>
                  <a:cubicBezTo>
                    <a:pt x="10" y="9"/>
                    <a:pt x="10" y="9"/>
                    <a:pt x="10" y="9"/>
                  </a:cubicBezTo>
                  <a:cubicBezTo>
                    <a:pt x="10" y="6"/>
                    <a:pt x="10" y="6"/>
                    <a:pt x="10" y="6"/>
                  </a:cubicBezTo>
                  <a:cubicBezTo>
                    <a:pt x="11" y="6"/>
                    <a:pt x="11" y="6"/>
                    <a:pt x="12" y="6"/>
                  </a:cubicBezTo>
                  <a:cubicBezTo>
                    <a:pt x="12" y="7"/>
                    <a:pt x="12" y="8"/>
                    <a:pt x="12" y="9"/>
                  </a:cubicBezTo>
                  <a:moveTo>
                    <a:pt x="14" y="9"/>
                  </a:moveTo>
                  <a:cubicBezTo>
                    <a:pt x="14" y="6"/>
                    <a:pt x="14" y="6"/>
                    <a:pt x="14" y="6"/>
                  </a:cubicBezTo>
                  <a:cubicBezTo>
                    <a:pt x="14" y="6"/>
                    <a:pt x="14" y="6"/>
                    <a:pt x="14" y="6"/>
                  </a:cubicBezTo>
                  <a:cubicBezTo>
                    <a:pt x="14" y="6"/>
                    <a:pt x="14" y="6"/>
                    <a:pt x="14" y="6"/>
                  </a:cubicBezTo>
                  <a:cubicBezTo>
                    <a:pt x="15" y="6"/>
                    <a:pt x="15" y="6"/>
                    <a:pt x="15" y="6"/>
                  </a:cubicBezTo>
                  <a:cubicBezTo>
                    <a:pt x="15" y="7"/>
                    <a:pt x="15" y="8"/>
                    <a:pt x="15" y="9"/>
                  </a:cubicBezTo>
                  <a:cubicBezTo>
                    <a:pt x="14" y="9"/>
                    <a:pt x="14" y="9"/>
                    <a:pt x="14" y="9"/>
                  </a:cubicBezTo>
                  <a:moveTo>
                    <a:pt x="15" y="9"/>
                  </a:moveTo>
                  <a:cubicBezTo>
                    <a:pt x="15" y="9"/>
                    <a:pt x="15" y="9"/>
                    <a:pt x="15" y="9"/>
                  </a:cubicBezTo>
                  <a:cubicBezTo>
                    <a:pt x="15" y="8"/>
                    <a:pt x="15" y="8"/>
                    <a:pt x="15" y="8"/>
                  </a:cubicBezTo>
                  <a:cubicBezTo>
                    <a:pt x="15" y="8"/>
                    <a:pt x="15" y="7"/>
                    <a:pt x="15" y="6"/>
                  </a:cubicBezTo>
                  <a:cubicBezTo>
                    <a:pt x="16" y="6"/>
                    <a:pt x="16" y="6"/>
                    <a:pt x="16" y="6"/>
                  </a:cubicBezTo>
                  <a:cubicBezTo>
                    <a:pt x="16" y="9"/>
                    <a:pt x="16" y="9"/>
                    <a:pt x="16" y="9"/>
                  </a:cubicBezTo>
                  <a:cubicBezTo>
                    <a:pt x="15" y="9"/>
                    <a:pt x="15" y="9"/>
                    <a:pt x="15" y="9"/>
                  </a:cubicBezTo>
                  <a:moveTo>
                    <a:pt x="16" y="9"/>
                  </a:moveTo>
                  <a:cubicBezTo>
                    <a:pt x="16" y="9"/>
                    <a:pt x="16" y="9"/>
                    <a:pt x="16" y="9"/>
                  </a:cubicBezTo>
                  <a:cubicBezTo>
                    <a:pt x="16" y="6"/>
                    <a:pt x="16" y="6"/>
                    <a:pt x="16" y="6"/>
                  </a:cubicBezTo>
                  <a:cubicBezTo>
                    <a:pt x="16" y="6"/>
                    <a:pt x="16" y="6"/>
                    <a:pt x="16" y="6"/>
                  </a:cubicBezTo>
                  <a:cubicBezTo>
                    <a:pt x="17" y="9"/>
                    <a:pt x="17" y="9"/>
                    <a:pt x="17" y="9"/>
                  </a:cubicBezTo>
                  <a:cubicBezTo>
                    <a:pt x="16" y="9"/>
                    <a:pt x="16" y="9"/>
                    <a:pt x="16" y="9"/>
                  </a:cubicBezTo>
                  <a:moveTo>
                    <a:pt x="10" y="9"/>
                  </a:moveTo>
                  <a:cubicBezTo>
                    <a:pt x="9" y="9"/>
                    <a:pt x="9" y="9"/>
                    <a:pt x="8" y="9"/>
                  </a:cubicBezTo>
                  <a:cubicBezTo>
                    <a:pt x="8" y="8"/>
                    <a:pt x="8" y="7"/>
                    <a:pt x="8" y="6"/>
                  </a:cubicBezTo>
                  <a:cubicBezTo>
                    <a:pt x="9" y="6"/>
                    <a:pt x="9" y="6"/>
                    <a:pt x="9" y="6"/>
                  </a:cubicBezTo>
                  <a:cubicBezTo>
                    <a:pt x="10" y="6"/>
                    <a:pt x="10" y="6"/>
                    <a:pt x="10" y="6"/>
                  </a:cubicBezTo>
                  <a:cubicBezTo>
                    <a:pt x="10" y="9"/>
                    <a:pt x="10" y="9"/>
                    <a:pt x="10" y="9"/>
                  </a:cubicBezTo>
                  <a:cubicBezTo>
                    <a:pt x="10" y="9"/>
                    <a:pt x="10" y="9"/>
                    <a:pt x="10" y="9"/>
                  </a:cubicBezTo>
                  <a:moveTo>
                    <a:pt x="17" y="9"/>
                  </a:moveTo>
                  <a:cubicBezTo>
                    <a:pt x="17" y="6"/>
                    <a:pt x="17" y="6"/>
                    <a:pt x="17" y="6"/>
                  </a:cubicBezTo>
                  <a:cubicBezTo>
                    <a:pt x="17" y="6"/>
                    <a:pt x="17" y="6"/>
                    <a:pt x="17" y="6"/>
                  </a:cubicBezTo>
                  <a:cubicBezTo>
                    <a:pt x="18" y="6"/>
                    <a:pt x="18" y="6"/>
                    <a:pt x="18" y="6"/>
                  </a:cubicBezTo>
                  <a:cubicBezTo>
                    <a:pt x="18" y="8"/>
                    <a:pt x="18" y="8"/>
                    <a:pt x="18" y="8"/>
                  </a:cubicBezTo>
                  <a:cubicBezTo>
                    <a:pt x="18" y="9"/>
                    <a:pt x="18" y="9"/>
                    <a:pt x="18" y="9"/>
                  </a:cubicBezTo>
                  <a:cubicBezTo>
                    <a:pt x="17" y="9"/>
                    <a:pt x="17" y="9"/>
                    <a:pt x="17" y="9"/>
                  </a:cubicBezTo>
                  <a:moveTo>
                    <a:pt x="8" y="9"/>
                  </a:moveTo>
                  <a:cubicBezTo>
                    <a:pt x="7" y="9"/>
                    <a:pt x="7" y="9"/>
                    <a:pt x="6" y="8"/>
                  </a:cubicBezTo>
                  <a:cubicBezTo>
                    <a:pt x="6" y="7"/>
                    <a:pt x="6" y="7"/>
                    <a:pt x="6" y="6"/>
                  </a:cubicBezTo>
                  <a:cubicBezTo>
                    <a:pt x="7" y="6"/>
                    <a:pt x="7" y="6"/>
                    <a:pt x="8" y="6"/>
                  </a:cubicBezTo>
                  <a:cubicBezTo>
                    <a:pt x="8" y="7"/>
                    <a:pt x="8" y="8"/>
                    <a:pt x="8" y="9"/>
                  </a:cubicBezTo>
                  <a:moveTo>
                    <a:pt x="18" y="8"/>
                  </a:moveTo>
                  <a:cubicBezTo>
                    <a:pt x="18" y="8"/>
                    <a:pt x="18" y="8"/>
                    <a:pt x="18" y="8"/>
                  </a:cubicBezTo>
                  <a:cubicBezTo>
                    <a:pt x="18" y="8"/>
                    <a:pt x="18" y="8"/>
                    <a:pt x="18" y="8"/>
                  </a:cubicBezTo>
                  <a:cubicBezTo>
                    <a:pt x="18" y="6"/>
                    <a:pt x="18" y="6"/>
                    <a:pt x="18" y="6"/>
                  </a:cubicBezTo>
                  <a:cubicBezTo>
                    <a:pt x="18" y="6"/>
                    <a:pt x="18" y="6"/>
                    <a:pt x="18" y="6"/>
                  </a:cubicBezTo>
                  <a:cubicBezTo>
                    <a:pt x="19" y="6"/>
                    <a:pt x="19" y="6"/>
                    <a:pt x="19" y="6"/>
                  </a:cubicBezTo>
                  <a:cubicBezTo>
                    <a:pt x="19" y="6"/>
                    <a:pt x="19" y="7"/>
                    <a:pt x="19" y="8"/>
                  </a:cubicBezTo>
                  <a:cubicBezTo>
                    <a:pt x="18" y="8"/>
                    <a:pt x="18" y="8"/>
                    <a:pt x="18" y="8"/>
                  </a:cubicBezTo>
                  <a:moveTo>
                    <a:pt x="20" y="8"/>
                  </a:moveTo>
                  <a:cubicBezTo>
                    <a:pt x="19" y="7"/>
                    <a:pt x="19" y="6"/>
                    <a:pt x="20" y="5"/>
                  </a:cubicBezTo>
                  <a:cubicBezTo>
                    <a:pt x="21" y="5"/>
                    <a:pt x="21" y="5"/>
                    <a:pt x="21" y="5"/>
                  </a:cubicBezTo>
                  <a:cubicBezTo>
                    <a:pt x="21" y="6"/>
                    <a:pt x="21" y="7"/>
                    <a:pt x="21" y="8"/>
                  </a:cubicBezTo>
                  <a:cubicBezTo>
                    <a:pt x="20" y="8"/>
                    <a:pt x="20" y="8"/>
                    <a:pt x="20" y="8"/>
                  </a:cubicBezTo>
                  <a:moveTo>
                    <a:pt x="6" y="8"/>
                  </a:moveTo>
                  <a:cubicBezTo>
                    <a:pt x="5" y="8"/>
                    <a:pt x="4" y="8"/>
                    <a:pt x="4" y="7"/>
                  </a:cubicBezTo>
                  <a:cubicBezTo>
                    <a:pt x="4" y="5"/>
                    <a:pt x="4" y="5"/>
                    <a:pt x="4" y="5"/>
                  </a:cubicBezTo>
                  <a:cubicBezTo>
                    <a:pt x="4" y="5"/>
                    <a:pt x="5" y="5"/>
                    <a:pt x="6" y="6"/>
                  </a:cubicBezTo>
                  <a:cubicBezTo>
                    <a:pt x="6" y="6"/>
                    <a:pt x="6" y="7"/>
                    <a:pt x="6" y="8"/>
                  </a:cubicBezTo>
                  <a:moveTo>
                    <a:pt x="21" y="8"/>
                  </a:moveTo>
                  <a:cubicBezTo>
                    <a:pt x="21" y="7"/>
                    <a:pt x="21" y="6"/>
                    <a:pt x="21" y="5"/>
                  </a:cubicBezTo>
                  <a:cubicBezTo>
                    <a:pt x="22" y="5"/>
                    <a:pt x="22" y="5"/>
                    <a:pt x="22" y="5"/>
                  </a:cubicBezTo>
                  <a:cubicBezTo>
                    <a:pt x="22" y="7"/>
                    <a:pt x="22" y="7"/>
                    <a:pt x="22" y="7"/>
                  </a:cubicBezTo>
                  <a:cubicBezTo>
                    <a:pt x="21" y="8"/>
                    <a:pt x="21" y="8"/>
                    <a:pt x="21" y="8"/>
                  </a:cubicBezTo>
                  <a:moveTo>
                    <a:pt x="3" y="7"/>
                  </a:moveTo>
                  <a:cubicBezTo>
                    <a:pt x="3" y="7"/>
                    <a:pt x="3" y="7"/>
                    <a:pt x="3" y="7"/>
                  </a:cubicBezTo>
                  <a:cubicBezTo>
                    <a:pt x="3" y="4"/>
                    <a:pt x="3" y="4"/>
                    <a:pt x="3" y="4"/>
                  </a:cubicBezTo>
                  <a:cubicBezTo>
                    <a:pt x="3" y="5"/>
                    <a:pt x="3" y="5"/>
                    <a:pt x="3" y="5"/>
                  </a:cubicBezTo>
                  <a:cubicBezTo>
                    <a:pt x="3" y="7"/>
                    <a:pt x="3" y="7"/>
                    <a:pt x="3" y="7"/>
                  </a:cubicBezTo>
                  <a:moveTo>
                    <a:pt x="2" y="6"/>
                  </a:moveTo>
                  <a:cubicBezTo>
                    <a:pt x="2" y="6"/>
                    <a:pt x="2" y="6"/>
                    <a:pt x="2" y="6"/>
                  </a:cubicBezTo>
                  <a:cubicBezTo>
                    <a:pt x="2" y="6"/>
                    <a:pt x="2" y="6"/>
                    <a:pt x="2" y="6"/>
                  </a:cubicBezTo>
                  <a:cubicBezTo>
                    <a:pt x="2" y="4"/>
                    <a:pt x="2" y="4"/>
                    <a:pt x="2" y="4"/>
                  </a:cubicBezTo>
                  <a:cubicBezTo>
                    <a:pt x="2" y="4"/>
                    <a:pt x="2" y="4"/>
                    <a:pt x="2" y="4"/>
                  </a:cubicBezTo>
                  <a:cubicBezTo>
                    <a:pt x="2" y="6"/>
                    <a:pt x="2" y="6"/>
                    <a:pt x="2" y="6"/>
                  </a:cubicBezTo>
                  <a:moveTo>
                    <a:pt x="22" y="7"/>
                  </a:moveTo>
                  <a:cubicBezTo>
                    <a:pt x="22" y="4"/>
                    <a:pt x="22" y="4"/>
                    <a:pt x="22" y="4"/>
                  </a:cubicBezTo>
                  <a:cubicBezTo>
                    <a:pt x="22" y="4"/>
                    <a:pt x="22" y="4"/>
                    <a:pt x="22" y="4"/>
                  </a:cubicBezTo>
                  <a:cubicBezTo>
                    <a:pt x="23" y="4"/>
                    <a:pt x="23" y="4"/>
                    <a:pt x="24" y="4"/>
                  </a:cubicBezTo>
                  <a:cubicBezTo>
                    <a:pt x="24" y="4"/>
                    <a:pt x="24" y="5"/>
                    <a:pt x="24" y="6"/>
                  </a:cubicBezTo>
                  <a:cubicBezTo>
                    <a:pt x="23" y="7"/>
                    <a:pt x="23" y="7"/>
                    <a:pt x="22" y="7"/>
                  </a:cubicBezTo>
                  <a:moveTo>
                    <a:pt x="2" y="4"/>
                  </a:moveTo>
                  <a:cubicBezTo>
                    <a:pt x="2" y="4"/>
                    <a:pt x="2" y="4"/>
                    <a:pt x="2" y="4"/>
                  </a:cubicBezTo>
                  <a:cubicBezTo>
                    <a:pt x="1" y="3"/>
                    <a:pt x="1" y="3"/>
                    <a:pt x="1" y="3"/>
                  </a:cubicBezTo>
                  <a:cubicBezTo>
                    <a:pt x="2" y="3"/>
                    <a:pt x="2" y="3"/>
                    <a:pt x="2" y="3"/>
                  </a:cubicBezTo>
                  <a:cubicBezTo>
                    <a:pt x="2" y="4"/>
                    <a:pt x="2" y="4"/>
                    <a:pt x="2" y="4"/>
                  </a:cubicBezTo>
                  <a:moveTo>
                    <a:pt x="24" y="6"/>
                  </a:moveTo>
                  <a:cubicBezTo>
                    <a:pt x="24" y="5"/>
                    <a:pt x="24" y="4"/>
                    <a:pt x="24" y="3"/>
                  </a:cubicBezTo>
                  <a:cubicBezTo>
                    <a:pt x="25" y="3"/>
                    <a:pt x="25" y="3"/>
                    <a:pt x="25" y="3"/>
                  </a:cubicBezTo>
                  <a:cubicBezTo>
                    <a:pt x="25" y="5"/>
                    <a:pt x="25" y="5"/>
                    <a:pt x="25" y="5"/>
                  </a:cubicBezTo>
                  <a:cubicBezTo>
                    <a:pt x="25" y="5"/>
                    <a:pt x="25" y="5"/>
                    <a:pt x="25" y="5"/>
                  </a:cubicBezTo>
                  <a:cubicBezTo>
                    <a:pt x="25" y="5"/>
                    <a:pt x="25" y="6"/>
                    <a:pt x="24" y="6"/>
                  </a:cubicBezTo>
                  <a:moveTo>
                    <a:pt x="26" y="0"/>
                  </a:moveTo>
                  <a:cubicBezTo>
                    <a:pt x="25" y="0"/>
                    <a:pt x="25" y="0"/>
                    <a:pt x="25" y="0"/>
                  </a:cubicBezTo>
                  <a:cubicBezTo>
                    <a:pt x="25" y="2"/>
                    <a:pt x="25" y="2"/>
                    <a:pt x="25" y="2"/>
                  </a:cubicBezTo>
                  <a:cubicBezTo>
                    <a:pt x="25" y="2"/>
                    <a:pt x="25" y="2"/>
                    <a:pt x="25" y="2"/>
                  </a:cubicBezTo>
                  <a:cubicBezTo>
                    <a:pt x="21" y="5"/>
                    <a:pt x="17" y="5"/>
                    <a:pt x="12" y="5"/>
                  </a:cubicBezTo>
                  <a:cubicBezTo>
                    <a:pt x="11" y="5"/>
                    <a:pt x="10" y="5"/>
                    <a:pt x="9" y="5"/>
                  </a:cubicBezTo>
                  <a:cubicBezTo>
                    <a:pt x="7" y="5"/>
                    <a:pt x="4" y="5"/>
                    <a:pt x="2" y="3"/>
                  </a:cubicBezTo>
                  <a:cubicBezTo>
                    <a:pt x="1" y="2"/>
                    <a:pt x="1" y="2"/>
                    <a:pt x="1" y="2"/>
                  </a:cubicBezTo>
                  <a:cubicBezTo>
                    <a:pt x="2" y="1"/>
                    <a:pt x="2" y="1"/>
                    <a:pt x="2" y="1"/>
                  </a:cubicBezTo>
                  <a:cubicBezTo>
                    <a:pt x="1" y="1"/>
                    <a:pt x="1" y="1"/>
                    <a:pt x="1" y="1"/>
                  </a:cubicBezTo>
                  <a:cubicBezTo>
                    <a:pt x="1" y="1"/>
                    <a:pt x="1" y="1"/>
                    <a:pt x="1" y="1"/>
                  </a:cubicBezTo>
                  <a:cubicBezTo>
                    <a:pt x="1" y="1"/>
                    <a:pt x="1" y="1"/>
                    <a:pt x="1" y="1"/>
                  </a:cubicBezTo>
                  <a:cubicBezTo>
                    <a:pt x="0" y="1"/>
                    <a:pt x="0" y="2"/>
                    <a:pt x="1" y="2"/>
                  </a:cubicBezTo>
                  <a:cubicBezTo>
                    <a:pt x="0" y="3"/>
                    <a:pt x="1" y="4"/>
                    <a:pt x="1" y="5"/>
                  </a:cubicBezTo>
                  <a:cubicBezTo>
                    <a:pt x="1" y="5"/>
                    <a:pt x="1" y="5"/>
                    <a:pt x="1" y="5"/>
                  </a:cubicBezTo>
                  <a:cubicBezTo>
                    <a:pt x="1" y="6"/>
                    <a:pt x="1" y="7"/>
                    <a:pt x="2" y="7"/>
                  </a:cubicBezTo>
                  <a:cubicBezTo>
                    <a:pt x="3" y="8"/>
                    <a:pt x="6" y="10"/>
                    <a:pt x="12" y="10"/>
                  </a:cubicBezTo>
                  <a:cubicBezTo>
                    <a:pt x="14" y="10"/>
                    <a:pt x="19" y="10"/>
                    <a:pt x="22" y="8"/>
                  </a:cubicBezTo>
                  <a:cubicBezTo>
                    <a:pt x="22" y="8"/>
                    <a:pt x="22" y="8"/>
                    <a:pt x="22" y="8"/>
                  </a:cubicBezTo>
                  <a:cubicBezTo>
                    <a:pt x="23" y="8"/>
                    <a:pt x="23" y="8"/>
                    <a:pt x="23" y="8"/>
                  </a:cubicBezTo>
                  <a:cubicBezTo>
                    <a:pt x="23" y="8"/>
                    <a:pt x="23" y="8"/>
                    <a:pt x="23" y="8"/>
                  </a:cubicBezTo>
                  <a:cubicBezTo>
                    <a:pt x="23" y="8"/>
                    <a:pt x="24" y="7"/>
                    <a:pt x="24" y="7"/>
                  </a:cubicBezTo>
                  <a:cubicBezTo>
                    <a:pt x="24" y="7"/>
                    <a:pt x="24" y="7"/>
                    <a:pt x="24" y="7"/>
                  </a:cubicBezTo>
                  <a:cubicBezTo>
                    <a:pt x="24" y="7"/>
                    <a:pt x="24" y="7"/>
                    <a:pt x="24" y="7"/>
                  </a:cubicBezTo>
                  <a:cubicBezTo>
                    <a:pt x="24" y="7"/>
                    <a:pt x="24" y="7"/>
                    <a:pt x="24" y="7"/>
                  </a:cubicBezTo>
                  <a:cubicBezTo>
                    <a:pt x="25" y="6"/>
                    <a:pt x="26" y="6"/>
                    <a:pt x="26" y="5"/>
                  </a:cubicBezTo>
                  <a:cubicBezTo>
                    <a:pt x="26" y="4"/>
                    <a:pt x="26" y="4"/>
                    <a:pt x="26" y="4"/>
                  </a:cubicBezTo>
                  <a:cubicBezTo>
                    <a:pt x="26" y="4"/>
                    <a:pt x="26" y="4"/>
                    <a:pt x="26" y="4"/>
                  </a:cubicBezTo>
                  <a:cubicBezTo>
                    <a:pt x="26" y="0"/>
                    <a:pt x="26" y="0"/>
                    <a:pt x="26" y="0"/>
                  </a:cubicBezTo>
                  <a:cubicBezTo>
                    <a:pt x="26" y="0"/>
                    <a:pt x="26" y="0"/>
                    <a:pt x="2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1" name="Freeform 67"/>
            <p:cNvSpPr>
              <a:spLocks noEditPoints="1"/>
            </p:cNvSpPr>
            <p:nvPr/>
          </p:nvSpPr>
          <p:spPr bwMode="auto">
            <a:xfrm>
              <a:off x="3577" y="2550"/>
              <a:ext cx="62" cy="24"/>
            </a:xfrm>
            <a:custGeom>
              <a:avLst/>
              <a:gdLst>
                <a:gd name="T0" fmla="*/ 13 w 26"/>
                <a:gd name="T1" fmla="*/ 7 h 10"/>
                <a:gd name="T2" fmla="*/ 12 w 26"/>
                <a:gd name="T3" fmla="*/ 6 h 10"/>
                <a:gd name="T4" fmla="*/ 10 w 26"/>
                <a:gd name="T5" fmla="*/ 9 h 10"/>
                <a:gd name="T6" fmla="*/ 12 w 26"/>
                <a:gd name="T7" fmla="*/ 6 h 10"/>
                <a:gd name="T8" fmla="*/ 14 w 26"/>
                <a:gd name="T9" fmla="*/ 7 h 10"/>
                <a:gd name="T10" fmla="*/ 15 w 26"/>
                <a:gd name="T11" fmla="*/ 6 h 10"/>
                <a:gd name="T12" fmla="*/ 15 w 26"/>
                <a:gd name="T13" fmla="*/ 9 h 10"/>
                <a:gd name="T14" fmla="*/ 15 w 26"/>
                <a:gd name="T15" fmla="*/ 6 h 10"/>
                <a:gd name="T16" fmla="*/ 15 w 26"/>
                <a:gd name="T17" fmla="*/ 9 h 10"/>
                <a:gd name="T18" fmla="*/ 16 w 26"/>
                <a:gd name="T19" fmla="*/ 6 h 10"/>
                <a:gd name="T20" fmla="*/ 16 w 26"/>
                <a:gd name="T21" fmla="*/ 9 h 10"/>
                <a:gd name="T22" fmla="*/ 8 w 26"/>
                <a:gd name="T23" fmla="*/ 6 h 10"/>
                <a:gd name="T24" fmla="*/ 10 w 26"/>
                <a:gd name="T25" fmla="*/ 9 h 10"/>
                <a:gd name="T26" fmla="*/ 17 w 26"/>
                <a:gd name="T27" fmla="*/ 6 h 10"/>
                <a:gd name="T28" fmla="*/ 18 w 26"/>
                <a:gd name="T29" fmla="*/ 8 h 10"/>
                <a:gd name="T30" fmla="*/ 8 w 26"/>
                <a:gd name="T31" fmla="*/ 9 h 10"/>
                <a:gd name="T32" fmla="*/ 8 w 26"/>
                <a:gd name="T33" fmla="*/ 6 h 10"/>
                <a:gd name="T34" fmla="*/ 18 w 26"/>
                <a:gd name="T35" fmla="*/ 8 h 10"/>
                <a:gd name="T36" fmla="*/ 18 w 26"/>
                <a:gd name="T37" fmla="*/ 6 h 10"/>
                <a:gd name="T38" fmla="*/ 18 w 26"/>
                <a:gd name="T39" fmla="*/ 9 h 10"/>
                <a:gd name="T40" fmla="*/ 21 w 26"/>
                <a:gd name="T41" fmla="*/ 5 h 10"/>
                <a:gd name="T42" fmla="*/ 6 w 26"/>
                <a:gd name="T43" fmla="*/ 8 h 10"/>
                <a:gd name="T44" fmla="*/ 6 w 26"/>
                <a:gd name="T45" fmla="*/ 6 h 10"/>
                <a:gd name="T46" fmla="*/ 21 w 26"/>
                <a:gd name="T47" fmla="*/ 5 h 10"/>
                <a:gd name="T48" fmla="*/ 21 w 26"/>
                <a:gd name="T49" fmla="*/ 8 h 10"/>
                <a:gd name="T50" fmla="*/ 3 w 26"/>
                <a:gd name="T51" fmla="*/ 4 h 10"/>
                <a:gd name="T52" fmla="*/ 2 w 26"/>
                <a:gd name="T53" fmla="*/ 6 h 10"/>
                <a:gd name="T54" fmla="*/ 2 w 26"/>
                <a:gd name="T55" fmla="*/ 4 h 10"/>
                <a:gd name="T56" fmla="*/ 22 w 26"/>
                <a:gd name="T57" fmla="*/ 7 h 10"/>
                <a:gd name="T58" fmla="*/ 24 w 26"/>
                <a:gd name="T59" fmla="*/ 4 h 10"/>
                <a:gd name="T60" fmla="*/ 2 w 26"/>
                <a:gd name="T61" fmla="*/ 4 h 10"/>
                <a:gd name="T62" fmla="*/ 2 w 26"/>
                <a:gd name="T63" fmla="*/ 4 h 10"/>
                <a:gd name="T64" fmla="*/ 24 w 26"/>
                <a:gd name="T65" fmla="*/ 3 h 10"/>
                <a:gd name="T66" fmla="*/ 25 w 26"/>
                <a:gd name="T67" fmla="*/ 5 h 10"/>
                <a:gd name="T68" fmla="*/ 25 w 26"/>
                <a:gd name="T69" fmla="*/ 0 h 10"/>
                <a:gd name="T70" fmla="*/ 12 w 26"/>
                <a:gd name="T71" fmla="*/ 6 h 10"/>
                <a:gd name="T72" fmla="*/ 1 w 26"/>
                <a:gd name="T73" fmla="*/ 2 h 10"/>
                <a:gd name="T74" fmla="*/ 1 w 26"/>
                <a:gd name="T75" fmla="*/ 1 h 10"/>
                <a:gd name="T76" fmla="*/ 1 w 26"/>
                <a:gd name="T77" fmla="*/ 5 h 10"/>
                <a:gd name="T78" fmla="*/ 12 w 26"/>
                <a:gd name="T79" fmla="*/ 10 h 10"/>
                <a:gd name="T80" fmla="*/ 23 w 26"/>
                <a:gd name="T81" fmla="*/ 8 h 10"/>
                <a:gd name="T82" fmla="*/ 24 w 26"/>
                <a:gd name="T83" fmla="*/ 7 h 10"/>
                <a:gd name="T84" fmla="*/ 26 w 26"/>
                <a:gd name="T85" fmla="*/ 5 h 10"/>
                <a:gd name="T86" fmla="*/ 26 w 26"/>
                <a:gd name="T8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6" h="10">
                  <a:moveTo>
                    <a:pt x="12" y="6"/>
                  </a:moveTo>
                  <a:cubicBezTo>
                    <a:pt x="13" y="6"/>
                    <a:pt x="13" y="6"/>
                    <a:pt x="13" y="6"/>
                  </a:cubicBezTo>
                  <a:cubicBezTo>
                    <a:pt x="13" y="7"/>
                    <a:pt x="13" y="7"/>
                    <a:pt x="13" y="7"/>
                  </a:cubicBezTo>
                  <a:cubicBezTo>
                    <a:pt x="14" y="9"/>
                    <a:pt x="14" y="9"/>
                    <a:pt x="14" y="9"/>
                  </a:cubicBezTo>
                  <a:cubicBezTo>
                    <a:pt x="13" y="9"/>
                    <a:pt x="13" y="9"/>
                    <a:pt x="12" y="9"/>
                  </a:cubicBezTo>
                  <a:cubicBezTo>
                    <a:pt x="12" y="8"/>
                    <a:pt x="12" y="7"/>
                    <a:pt x="12" y="6"/>
                  </a:cubicBezTo>
                  <a:cubicBezTo>
                    <a:pt x="12" y="6"/>
                    <a:pt x="12" y="6"/>
                    <a:pt x="12" y="6"/>
                  </a:cubicBezTo>
                  <a:moveTo>
                    <a:pt x="12" y="9"/>
                  </a:moveTo>
                  <a:cubicBezTo>
                    <a:pt x="11" y="9"/>
                    <a:pt x="11" y="9"/>
                    <a:pt x="10" y="9"/>
                  </a:cubicBezTo>
                  <a:cubicBezTo>
                    <a:pt x="10" y="9"/>
                    <a:pt x="10" y="9"/>
                    <a:pt x="10" y="9"/>
                  </a:cubicBezTo>
                  <a:cubicBezTo>
                    <a:pt x="10" y="6"/>
                    <a:pt x="10" y="6"/>
                    <a:pt x="10" y="6"/>
                  </a:cubicBezTo>
                  <a:cubicBezTo>
                    <a:pt x="11" y="6"/>
                    <a:pt x="11" y="6"/>
                    <a:pt x="12" y="6"/>
                  </a:cubicBezTo>
                  <a:cubicBezTo>
                    <a:pt x="12" y="7"/>
                    <a:pt x="12" y="8"/>
                    <a:pt x="12" y="9"/>
                  </a:cubicBezTo>
                  <a:moveTo>
                    <a:pt x="14" y="9"/>
                  </a:moveTo>
                  <a:cubicBezTo>
                    <a:pt x="14" y="7"/>
                    <a:pt x="14" y="7"/>
                    <a:pt x="14" y="7"/>
                  </a:cubicBezTo>
                  <a:cubicBezTo>
                    <a:pt x="14" y="6"/>
                    <a:pt x="14" y="6"/>
                    <a:pt x="14" y="6"/>
                  </a:cubicBezTo>
                  <a:cubicBezTo>
                    <a:pt x="14" y="6"/>
                    <a:pt x="14" y="6"/>
                    <a:pt x="14" y="6"/>
                  </a:cubicBezTo>
                  <a:cubicBezTo>
                    <a:pt x="15" y="6"/>
                    <a:pt x="15" y="6"/>
                    <a:pt x="15" y="6"/>
                  </a:cubicBezTo>
                  <a:cubicBezTo>
                    <a:pt x="15" y="7"/>
                    <a:pt x="15" y="8"/>
                    <a:pt x="15" y="9"/>
                  </a:cubicBezTo>
                  <a:cubicBezTo>
                    <a:pt x="14" y="9"/>
                    <a:pt x="14" y="9"/>
                    <a:pt x="14" y="9"/>
                  </a:cubicBezTo>
                  <a:moveTo>
                    <a:pt x="15" y="9"/>
                  </a:moveTo>
                  <a:cubicBezTo>
                    <a:pt x="15" y="9"/>
                    <a:pt x="15" y="9"/>
                    <a:pt x="15" y="9"/>
                  </a:cubicBezTo>
                  <a:cubicBezTo>
                    <a:pt x="15" y="8"/>
                    <a:pt x="15" y="8"/>
                    <a:pt x="15" y="8"/>
                  </a:cubicBezTo>
                  <a:cubicBezTo>
                    <a:pt x="15" y="8"/>
                    <a:pt x="15" y="7"/>
                    <a:pt x="15" y="6"/>
                  </a:cubicBezTo>
                  <a:cubicBezTo>
                    <a:pt x="16" y="6"/>
                    <a:pt x="16" y="6"/>
                    <a:pt x="16" y="6"/>
                  </a:cubicBezTo>
                  <a:cubicBezTo>
                    <a:pt x="16" y="9"/>
                    <a:pt x="16" y="9"/>
                    <a:pt x="16" y="9"/>
                  </a:cubicBezTo>
                  <a:cubicBezTo>
                    <a:pt x="15" y="9"/>
                    <a:pt x="15" y="9"/>
                    <a:pt x="15" y="9"/>
                  </a:cubicBezTo>
                  <a:moveTo>
                    <a:pt x="16" y="9"/>
                  </a:moveTo>
                  <a:cubicBezTo>
                    <a:pt x="16" y="9"/>
                    <a:pt x="16" y="9"/>
                    <a:pt x="16" y="9"/>
                  </a:cubicBezTo>
                  <a:cubicBezTo>
                    <a:pt x="16" y="6"/>
                    <a:pt x="16" y="6"/>
                    <a:pt x="16" y="6"/>
                  </a:cubicBezTo>
                  <a:cubicBezTo>
                    <a:pt x="16" y="6"/>
                    <a:pt x="16" y="6"/>
                    <a:pt x="16" y="6"/>
                  </a:cubicBezTo>
                  <a:cubicBezTo>
                    <a:pt x="17" y="9"/>
                    <a:pt x="17" y="9"/>
                    <a:pt x="17" y="9"/>
                  </a:cubicBezTo>
                  <a:cubicBezTo>
                    <a:pt x="16" y="9"/>
                    <a:pt x="16" y="9"/>
                    <a:pt x="16" y="9"/>
                  </a:cubicBezTo>
                  <a:moveTo>
                    <a:pt x="10" y="9"/>
                  </a:moveTo>
                  <a:cubicBezTo>
                    <a:pt x="9" y="9"/>
                    <a:pt x="9" y="9"/>
                    <a:pt x="8" y="9"/>
                  </a:cubicBezTo>
                  <a:cubicBezTo>
                    <a:pt x="8" y="8"/>
                    <a:pt x="8" y="7"/>
                    <a:pt x="8" y="6"/>
                  </a:cubicBezTo>
                  <a:cubicBezTo>
                    <a:pt x="9" y="6"/>
                    <a:pt x="9" y="6"/>
                    <a:pt x="9" y="6"/>
                  </a:cubicBezTo>
                  <a:cubicBezTo>
                    <a:pt x="10" y="6"/>
                    <a:pt x="10" y="6"/>
                    <a:pt x="10" y="6"/>
                  </a:cubicBezTo>
                  <a:cubicBezTo>
                    <a:pt x="10" y="9"/>
                    <a:pt x="10" y="9"/>
                    <a:pt x="10" y="9"/>
                  </a:cubicBezTo>
                  <a:cubicBezTo>
                    <a:pt x="10" y="9"/>
                    <a:pt x="10" y="9"/>
                    <a:pt x="10" y="9"/>
                  </a:cubicBezTo>
                  <a:moveTo>
                    <a:pt x="17" y="9"/>
                  </a:moveTo>
                  <a:cubicBezTo>
                    <a:pt x="17" y="6"/>
                    <a:pt x="17" y="6"/>
                    <a:pt x="17" y="6"/>
                  </a:cubicBezTo>
                  <a:cubicBezTo>
                    <a:pt x="17" y="6"/>
                    <a:pt x="17" y="6"/>
                    <a:pt x="17" y="6"/>
                  </a:cubicBezTo>
                  <a:cubicBezTo>
                    <a:pt x="18" y="6"/>
                    <a:pt x="18" y="6"/>
                    <a:pt x="18" y="6"/>
                  </a:cubicBezTo>
                  <a:cubicBezTo>
                    <a:pt x="18" y="8"/>
                    <a:pt x="18" y="8"/>
                    <a:pt x="18" y="8"/>
                  </a:cubicBezTo>
                  <a:cubicBezTo>
                    <a:pt x="18" y="9"/>
                    <a:pt x="18" y="9"/>
                    <a:pt x="18" y="9"/>
                  </a:cubicBezTo>
                  <a:cubicBezTo>
                    <a:pt x="17" y="9"/>
                    <a:pt x="17" y="9"/>
                    <a:pt x="17" y="9"/>
                  </a:cubicBezTo>
                  <a:moveTo>
                    <a:pt x="8" y="9"/>
                  </a:moveTo>
                  <a:cubicBezTo>
                    <a:pt x="7" y="9"/>
                    <a:pt x="7" y="9"/>
                    <a:pt x="6" y="8"/>
                  </a:cubicBezTo>
                  <a:cubicBezTo>
                    <a:pt x="6" y="8"/>
                    <a:pt x="6" y="7"/>
                    <a:pt x="6" y="6"/>
                  </a:cubicBezTo>
                  <a:cubicBezTo>
                    <a:pt x="7" y="6"/>
                    <a:pt x="7" y="6"/>
                    <a:pt x="8" y="6"/>
                  </a:cubicBezTo>
                  <a:cubicBezTo>
                    <a:pt x="8" y="7"/>
                    <a:pt x="8" y="8"/>
                    <a:pt x="8" y="9"/>
                  </a:cubicBezTo>
                  <a:moveTo>
                    <a:pt x="18" y="9"/>
                  </a:moveTo>
                  <a:cubicBezTo>
                    <a:pt x="18" y="8"/>
                    <a:pt x="18" y="8"/>
                    <a:pt x="18" y="8"/>
                  </a:cubicBezTo>
                  <a:cubicBezTo>
                    <a:pt x="18" y="8"/>
                    <a:pt x="18" y="8"/>
                    <a:pt x="18" y="8"/>
                  </a:cubicBezTo>
                  <a:cubicBezTo>
                    <a:pt x="18" y="6"/>
                    <a:pt x="18" y="6"/>
                    <a:pt x="18" y="6"/>
                  </a:cubicBezTo>
                  <a:cubicBezTo>
                    <a:pt x="18" y="6"/>
                    <a:pt x="18" y="6"/>
                    <a:pt x="18" y="6"/>
                  </a:cubicBezTo>
                  <a:cubicBezTo>
                    <a:pt x="19" y="6"/>
                    <a:pt x="19" y="6"/>
                    <a:pt x="19" y="6"/>
                  </a:cubicBezTo>
                  <a:cubicBezTo>
                    <a:pt x="19" y="7"/>
                    <a:pt x="19" y="7"/>
                    <a:pt x="19" y="8"/>
                  </a:cubicBezTo>
                  <a:cubicBezTo>
                    <a:pt x="18" y="9"/>
                    <a:pt x="18" y="9"/>
                    <a:pt x="18" y="9"/>
                  </a:cubicBezTo>
                  <a:moveTo>
                    <a:pt x="20" y="8"/>
                  </a:moveTo>
                  <a:cubicBezTo>
                    <a:pt x="19" y="7"/>
                    <a:pt x="19" y="6"/>
                    <a:pt x="20" y="5"/>
                  </a:cubicBezTo>
                  <a:cubicBezTo>
                    <a:pt x="21" y="5"/>
                    <a:pt x="21" y="5"/>
                    <a:pt x="21" y="5"/>
                  </a:cubicBezTo>
                  <a:cubicBezTo>
                    <a:pt x="21" y="6"/>
                    <a:pt x="21" y="7"/>
                    <a:pt x="21" y="8"/>
                  </a:cubicBezTo>
                  <a:cubicBezTo>
                    <a:pt x="20" y="8"/>
                    <a:pt x="20" y="8"/>
                    <a:pt x="20" y="8"/>
                  </a:cubicBezTo>
                  <a:moveTo>
                    <a:pt x="6" y="8"/>
                  </a:moveTo>
                  <a:cubicBezTo>
                    <a:pt x="5" y="8"/>
                    <a:pt x="4" y="8"/>
                    <a:pt x="4" y="8"/>
                  </a:cubicBezTo>
                  <a:cubicBezTo>
                    <a:pt x="4" y="5"/>
                    <a:pt x="4" y="5"/>
                    <a:pt x="4" y="5"/>
                  </a:cubicBezTo>
                  <a:cubicBezTo>
                    <a:pt x="4" y="5"/>
                    <a:pt x="5" y="5"/>
                    <a:pt x="6" y="6"/>
                  </a:cubicBezTo>
                  <a:cubicBezTo>
                    <a:pt x="6" y="7"/>
                    <a:pt x="6" y="7"/>
                    <a:pt x="6" y="8"/>
                  </a:cubicBezTo>
                  <a:moveTo>
                    <a:pt x="21" y="8"/>
                  </a:moveTo>
                  <a:cubicBezTo>
                    <a:pt x="21" y="7"/>
                    <a:pt x="21" y="6"/>
                    <a:pt x="21" y="5"/>
                  </a:cubicBezTo>
                  <a:cubicBezTo>
                    <a:pt x="22" y="5"/>
                    <a:pt x="22" y="5"/>
                    <a:pt x="22" y="5"/>
                  </a:cubicBezTo>
                  <a:cubicBezTo>
                    <a:pt x="22" y="7"/>
                    <a:pt x="22" y="7"/>
                    <a:pt x="22" y="7"/>
                  </a:cubicBezTo>
                  <a:cubicBezTo>
                    <a:pt x="21" y="8"/>
                    <a:pt x="21" y="8"/>
                    <a:pt x="21" y="8"/>
                  </a:cubicBezTo>
                  <a:moveTo>
                    <a:pt x="3" y="7"/>
                  </a:moveTo>
                  <a:cubicBezTo>
                    <a:pt x="3" y="7"/>
                    <a:pt x="3" y="7"/>
                    <a:pt x="3" y="7"/>
                  </a:cubicBezTo>
                  <a:cubicBezTo>
                    <a:pt x="3" y="4"/>
                    <a:pt x="3" y="4"/>
                    <a:pt x="3" y="4"/>
                  </a:cubicBezTo>
                  <a:cubicBezTo>
                    <a:pt x="3" y="5"/>
                    <a:pt x="3" y="5"/>
                    <a:pt x="3" y="5"/>
                  </a:cubicBezTo>
                  <a:cubicBezTo>
                    <a:pt x="3" y="7"/>
                    <a:pt x="3" y="7"/>
                    <a:pt x="3" y="7"/>
                  </a:cubicBezTo>
                  <a:moveTo>
                    <a:pt x="2" y="6"/>
                  </a:moveTo>
                  <a:cubicBezTo>
                    <a:pt x="2" y="6"/>
                    <a:pt x="2" y="6"/>
                    <a:pt x="2" y="6"/>
                  </a:cubicBezTo>
                  <a:cubicBezTo>
                    <a:pt x="2" y="6"/>
                    <a:pt x="2" y="6"/>
                    <a:pt x="2" y="6"/>
                  </a:cubicBezTo>
                  <a:cubicBezTo>
                    <a:pt x="2" y="4"/>
                    <a:pt x="2" y="4"/>
                    <a:pt x="2" y="4"/>
                  </a:cubicBezTo>
                  <a:cubicBezTo>
                    <a:pt x="2" y="4"/>
                    <a:pt x="2" y="4"/>
                    <a:pt x="2" y="4"/>
                  </a:cubicBezTo>
                  <a:cubicBezTo>
                    <a:pt x="2" y="6"/>
                    <a:pt x="2" y="6"/>
                    <a:pt x="2" y="6"/>
                  </a:cubicBezTo>
                  <a:moveTo>
                    <a:pt x="22" y="7"/>
                  </a:moveTo>
                  <a:cubicBezTo>
                    <a:pt x="22" y="4"/>
                    <a:pt x="22" y="4"/>
                    <a:pt x="22" y="4"/>
                  </a:cubicBezTo>
                  <a:cubicBezTo>
                    <a:pt x="22" y="4"/>
                    <a:pt x="22" y="4"/>
                    <a:pt x="22" y="4"/>
                  </a:cubicBezTo>
                  <a:cubicBezTo>
                    <a:pt x="23" y="4"/>
                    <a:pt x="23" y="4"/>
                    <a:pt x="24" y="4"/>
                  </a:cubicBezTo>
                  <a:cubicBezTo>
                    <a:pt x="24" y="5"/>
                    <a:pt x="24" y="5"/>
                    <a:pt x="24" y="6"/>
                  </a:cubicBezTo>
                  <a:cubicBezTo>
                    <a:pt x="23" y="7"/>
                    <a:pt x="23" y="7"/>
                    <a:pt x="22" y="7"/>
                  </a:cubicBezTo>
                  <a:moveTo>
                    <a:pt x="2" y="4"/>
                  </a:moveTo>
                  <a:cubicBezTo>
                    <a:pt x="2" y="4"/>
                    <a:pt x="2" y="4"/>
                    <a:pt x="2" y="4"/>
                  </a:cubicBezTo>
                  <a:cubicBezTo>
                    <a:pt x="1" y="3"/>
                    <a:pt x="1" y="3"/>
                    <a:pt x="1" y="3"/>
                  </a:cubicBezTo>
                  <a:cubicBezTo>
                    <a:pt x="2" y="4"/>
                    <a:pt x="2" y="4"/>
                    <a:pt x="2" y="4"/>
                  </a:cubicBezTo>
                  <a:cubicBezTo>
                    <a:pt x="2" y="4"/>
                    <a:pt x="2" y="4"/>
                    <a:pt x="2" y="4"/>
                  </a:cubicBezTo>
                  <a:moveTo>
                    <a:pt x="24" y="6"/>
                  </a:moveTo>
                  <a:cubicBezTo>
                    <a:pt x="24" y="5"/>
                    <a:pt x="24" y="4"/>
                    <a:pt x="24" y="3"/>
                  </a:cubicBezTo>
                  <a:cubicBezTo>
                    <a:pt x="25" y="3"/>
                    <a:pt x="25" y="3"/>
                    <a:pt x="25" y="3"/>
                  </a:cubicBezTo>
                  <a:cubicBezTo>
                    <a:pt x="25" y="5"/>
                    <a:pt x="25" y="5"/>
                    <a:pt x="25" y="5"/>
                  </a:cubicBezTo>
                  <a:cubicBezTo>
                    <a:pt x="25" y="5"/>
                    <a:pt x="25" y="5"/>
                    <a:pt x="25" y="5"/>
                  </a:cubicBezTo>
                  <a:cubicBezTo>
                    <a:pt x="25" y="5"/>
                    <a:pt x="25" y="6"/>
                    <a:pt x="24" y="6"/>
                  </a:cubicBezTo>
                  <a:moveTo>
                    <a:pt x="26" y="0"/>
                  </a:moveTo>
                  <a:cubicBezTo>
                    <a:pt x="25" y="0"/>
                    <a:pt x="25" y="0"/>
                    <a:pt x="25" y="0"/>
                  </a:cubicBezTo>
                  <a:cubicBezTo>
                    <a:pt x="25" y="2"/>
                    <a:pt x="25" y="2"/>
                    <a:pt x="25" y="2"/>
                  </a:cubicBezTo>
                  <a:cubicBezTo>
                    <a:pt x="25" y="2"/>
                    <a:pt x="25" y="2"/>
                    <a:pt x="25" y="2"/>
                  </a:cubicBezTo>
                  <a:cubicBezTo>
                    <a:pt x="21" y="5"/>
                    <a:pt x="17" y="6"/>
                    <a:pt x="12" y="6"/>
                  </a:cubicBezTo>
                  <a:cubicBezTo>
                    <a:pt x="11" y="6"/>
                    <a:pt x="10" y="5"/>
                    <a:pt x="9" y="5"/>
                  </a:cubicBezTo>
                  <a:cubicBezTo>
                    <a:pt x="7" y="5"/>
                    <a:pt x="4" y="5"/>
                    <a:pt x="2" y="3"/>
                  </a:cubicBezTo>
                  <a:cubicBezTo>
                    <a:pt x="1" y="2"/>
                    <a:pt x="1" y="2"/>
                    <a:pt x="1" y="2"/>
                  </a:cubicBezTo>
                  <a:cubicBezTo>
                    <a:pt x="2" y="1"/>
                    <a:pt x="2" y="1"/>
                    <a:pt x="2" y="1"/>
                  </a:cubicBezTo>
                  <a:cubicBezTo>
                    <a:pt x="1" y="1"/>
                    <a:pt x="1" y="1"/>
                    <a:pt x="1" y="1"/>
                  </a:cubicBezTo>
                  <a:cubicBezTo>
                    <a:pt x="1" y="1"/>
                    <a:pt x="1" y="1"/>
                    <a:pt x="1" y="1"/>
                  </a:cubicBezTo>
                  <a:cubicBezTo>
                    <a:pt x="1" y="1"/>
                    <a:pt x="1" y="1"/>
                    <a:pt x="1" y="1"/>
                  </a:cubicBezTo>
                  <a:cubicBezTo>
                    <a:pt x="0" y="1"/>
                    <a:pt x="0" y="2"/>
                    <a:pt x="1" y="2"/>
                  </a:cubicBezTo>
                  <a:cubicBezTo>
                    <a:pt x="0" y="3"/>
                    <a:pt x="1" y="4"/>
                    <a:pt x="1" y="5"/>
                  </a:cubicBezTo>
                  <a:cubicBezTo>
                    <a:pt x="1" y="6"/>
                    <a:pt x="1" y="6"/>
                    <a:pt x="1" y="6"/>
                  </a:cubicBezTo>
                  <a:cubicBezTo>
                    <a:pt x="1" y="6"/>
                    <a:pt x="1" y="7"/>
                    <a:pt x="2" y="7"/>
                  </a:cubicBezTo>
                  <a:cubicBezTo>
                    <a:pt x="3" y="8"/>
                    <a:pt x="6" y="10"/>
                    <a:pt x="12" y="10"/>
                  </a:cubicBezTo>
                  <a:cubicBezTo>
                    <a:pt x="14" y="10"/>
                    <a:pt x="19" y="10"/>
                    <a:pt x="22" y="8"/>
                  </a:cubicBezTo>
                  <a:cubicBezTo>
                    <a:pt x="22" y="8"/>
                    <a:pt x="22" y="8"/>
                    <a:pt x="22" y="8"/>
                  </a:cubicBezTo>
                  <a:cubicBezTo>
                    <a:pt x="23" y="8"/>
                    <a:pt x="23" y="8"/>
                    <a:pt x="23" y="8"/>
                  </a:cubicBezTo>
                  <a:cubicBezTo>
                    <a:pt x="23" y="8"/>
                    <a:pt x="23" y="8"/>
                    <a:pt x="23" y="8"/>
                  </a:cubicBezTo>
                  <a:cubicBezTo>
                    <a:pt x="23" y="8"/>
                    <a:pt x="24" y="8"/>
                    <a:pt x="24" y="7"/>
                  </a:cubicBezTo>
                  <a:cubicBezTo>
                    <a:pt x="24" y="7"/>
                    <a:pt x="24" y="7"/>
                    <a:pt x="24" y="7"/>
                  </a:cubicBezTo>
                  <a:cubicBezTo>
                    <a:pt x="24" y="7"/>
                    <a:pt x="24" y="7"/>
                    <a:pt x="24" y="7"/>
                  </a:cubicBezTo>
                  <a:cubicBezTo>
                    <a:pt x="24" y="7"/>
                    <a:pt x="24" y="7"/>
                    <a:pt x="24" y="7"/>
                  </a:cubicBezTo>
                  <a:cubicBezTo>
                    <a:pt x="25" y="7"/>
                    <a:pt x="26" y="6"/>
                    <a:pt x="26" y="5"/>
                  </a:cubicBezTo>
                  <a:cubicBezTo>
                    <a:pt x="26" y="5"/>
                    <a:pt x="26" y="5"/>
                    <a:pt x="26" y="5"/>
                  </a:cubicBezTo>
                  <a:cubicBezTo>
                    <a:pt x="26" y="4"/>
                    <a:pt x="26" y="4"/>
                    <a:pt x="26" y="4"/>
                  </a:cubicBezTo>
                  <a:cubicBezTo>
                    <a:pt x="26" y="0"/>
                    <a:pt x="26" y="0"/>
                    <a:pt x="26" y="0"/>
                  </a:cubicBezTo>
                  <a:cubicBezTo>
                    <a:pt x="26" y="0"/>
                    <a:pt x="26" y="0"/>
                    <a:pt x="2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2" name="Freeform 68"/>
            <p:cNvSpPr>
              <a:spLocks noEditPoints="1"/>
            </p:cNvSpPr>
            <p:nvPr/>
          </p:nvSpPr>
          <p:spPr bwMode="auto">
            <a:xfrm>
              <a:off x="3577" y="2565"/>
              <a:ext cx="62" cy="23"/>
            </a:xfrm>
            <a:custGeom>
              <a:avLst/>
              <a:gdLst>
                <a:gd name="T0" fmla="*/ 13 w 26"/>
                <a:gd name="T1" fmla="*/ 7 h 10"/>
                <a:gd name="T2" fmla="*/ 12 w 26"/>
                <a:gd name="T3" fmla="*/ 7 h 10"/>
                <a:gd name="T4" fmla="*/ 10 w 26"/>
                <a:gd name="T5" fmla="*/ 9 h 10"/>
                <a:gd name="T6" fmla="*/ 12 w 26"/>
                <a:gd name="T7" fmla="*/ 7 h 10"/>
                <a:gd name="T8" fmla="*/ 14 w 26"/>
                <a:gd name="T9" fmla="*/ 7 h 10"/>
                <a:gd name="T10" fmla="*/ 15 w 26"/>
                <a:gd name="T11" fmla="*/ 6 h 10"/>
                <a:gd name="T12" fmla="*/ 15 w 26"/>
                <a:gd name="T13" fmla="*/ 9 h 10"/>
                <a:gd name="T14" fmla="*/ 15 w 26"/>
                <a:gd name="T15" fmla="*/ 6 h 10"/>
                <a:gd name="T16" fmla="*/ 15 w 26"/>
                <a:gd name="T17" fmla="*/ 9 h 10"/>
                <a:gd name="T18" fmla="*/ 16 w 26"/>
                <a:gd name="T19" fmla="*/ 6 h 10"/>
                <a:gd name="T20" fmla="*/ 16 w 26"/>
                <a:gd name="T21" fmla="*/ 9 h 10"/>
                <a:gd name="T22" fmla="*/ 8 w 26"/>
                <a:gd name="T23" fmla="*/ 6 h 10"/>
                <a:gd name="T24" fmla="*/ 10 w 26"/>
                <a:gd name="T25" fmla="*/ 9 h 10"/>
                <a:gd name="T26" fmla="*/ 17 w 26"/>
                <a:gd name="T27" fmla="*/ 6 h 10"/>
                <a:gd name="T28" fmla="*/ 18 w 26"/>
                <a:gd name="T29" fmla="*/ 9 h 10"/>
                <a:gd name="T30" fmla="*/ 8 w 26"/>
                <a:gd name="T31" fmla="*/ 9 h 10"/>
                <a:gd name="T32" fmla="*/ 8 w 26"/>
                <a:gd name="T33" fmla="*/ 6 h 10"/>
                <a:gd name="T34" fmla="*/ 18 w 26"/>
                <a:gd name="T35" fmla="*/ 8 h 10"/>
                <a:gd name="T36" fmla="*/ 18 w 26"/>
                <a:gd name="T37" fmla="*/ 6 h 10"/>
                <a:gd name="T38" fmla="*/ 18 w 26"/>
                <a:gd name="T39" fmla="*/ 9 h 10"/>
                <a:gd name="T40" fmla="*/ 21 w 26"/>
                <a:gd name="T41" fmla="*/ 5 h 10"/>
                <a:gd name="T42" fmla="*/ 6 w 26"/>
                <a:gd name="T43" fmla="*/ 8 h 10"/>
                <a:gd name="T44" fmla="*/ 6 w 26"/>
                <a:gd name="T45" fmla="*/ 6 h 10"/>
                <a:gd name="T46" fmla="*/ 21 w 26"/>
                <a:gd name="T47" fmla="*/ 5 h 10"/>
                <a:gd name="T48" fmla="*/ 21 w 26"/>
                <a:gd name="T49" fmla="*/ 8 h 10"/>
                <a:gd name="T50" fmla="*/ 3 w 26"/>
                <a:gd name="T51" fmla="*/ 5 h 10"/>
                <a:gd name="T52" fmla="*/ 2 w 26"/>
                <a:gd name="T53" fmla="*/ 7 h 10"/>
                <a:gd name="T54" fmla="*/ 2 w 26"/>
                <a:gd name="T55" fmla="*/ 4 h 10"/>
                <a:gd name="T56" fmla="*/ 22 w 26"/>
                <a:gd name="T57" fmla="*/ 7 h 10"/>
                <a:gd name="T58" fmla="*/ 24 w 26"/>
                <a:gd name="T59" fmla="*/ 4 h 10"/>
                <a:gd name="T60" fmla="*/ 2 w 26"/>
                <a:gd name="T61" fmla="*/ 4 h 10"/>
                <a:gd name="T62" fmla="*/ 2 w 26"/>
                <a:gd name="T63" fmla="*/ 4 h 10"/>
                <a:gd name="T64" fmla="*/ 24 w 26"/>
                <a:gd name="T65" fmla="*/ 3 h 10"/>
                <a:gd name="T66" fmla="*/ 25 w 26"/>
                <a:gd name="T67" fmla="*/ 5 h 10"/>
                <a:gd name="T68" fmla="*/ 25 w 26"/>
                <a:gd name="T69" fmla="*/ 1 h 10"/>
                <a:gd name="T70" fmla="*/ 12 w 26"/>
                <a:gd name="T71" fmla="*/ 6 h 10"/>
                <a:gd name="T72" fmla="*/ 1 w 26"/>
                <a:gd name="T73" fmla="*/ 2 h 10"/>
                <a:gd name="T74" fmla="*/ 1 w 26"/>
                <a:gd name="T75" fmla="*/ 1 h 10"/>
                <a:gd name="T76" fmla="*/ 1 w 26"/>
                <a:gd name="T77" fmla="*/ 5 h 10"/>
                <a:gd name="T78" fmla="*/ 12 w 26"/>
                <a:gd name="T79" fmla="*/ 10 h 10"/>
                <a:gd name="T80" fmla="*/ 23 w 26"/>
                <a:gd name="T81" fmla="*/ 8 h 10"/>
                <a:gd name="T82" fmla="*/ 24 w 26"/>
                <a:gd name="T83" fmla="*/ 7 h 10"/>
                <a:gd name="T84" fmla="*/ 26 w 26"/>
                <a:gd name="T85" fmla="*/ 5 h 10"/>
                <a:gd name="T86" fmla="*/ 26 w 26"/>
                <a:gd name="T8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6" h="10">
                  <a:moveTo>
                    <a:pt x="12" y="7"/>
                  </a:moveTo>
                  <a:cubicBezTo>
                    <a:pt x="13" y="6"/>
                    <a:pt x="13" y="6"/>
                    <a:pt x="13" y="6"/>
                  </a:cubicBezTo>
                  <a:cubicBezTo>
                    <a:pt x="13" y="7"/>
                    <a:pt x="13" y="7"/>
                    <a:pt x="13" y="7"/>
                  </a:cubicBezTo>
                  <a:cubicBezTo>
                    <a:pt x="14" y="9"/>
                    <a:pt x="14" y="9"/>
                    <a:pt x="14" y="9"/>
                  </a:cubicBezTo>
                  <a:cubicBezTo>
                    <a:pt x="13" y="9"/>
                    <a:pt x="13" y="9"/>
                    <a:pt x="12" y="9"/>
                  </a:cubicBezTo>
                  <a:cubicBezTo>
                    <a:pt x="12" y="8"/>
                    <a:pt x="12" y="7"/>
                    <a:pt x="12" y="7"/>
                  </a:cubicBezTo>
                  <a:cubicBezTo>
                    <a:pt x="12" y="7"/>
                    <a:pt x="12" y="7"/>
                    <a:pt x="12" y="7"/>
                  </a:cubicBezTo>
                  <a:moveTo>
                    <a:pt x="12" y="9"/>
                  </a:moveTo>
                  <a:cubicBezTo>
                    <a:pt x="11" y="9"/>
                    <a:pt x="11" y="9"/>
                    <a:pt x="10" y="9"/>
                  </a:cubicBezTo>
                  <a:cubicBezTo>
                    <a:pt x="10" y="9"/>
                    <a:pt x="10" y="9"/>
                    <a:pt x="10" y="9"/>
                  </a:cubicBezTo>
                  <a:cubicBezTo>
                    <a:pt x="10" y="6"/>
                    <a:pt x="10" y="6"/>
                    <a:pt x="10" y="6"/>
                  </a:cubicBezTo>
                  <a:cubicBezTo>
                    <a:pt x="11" y="6"/>
                    <a:pt x="11" y="7"/>
                    <a:pt x="12" y="7"/>
                  </a:cubicBezTo>
                  <a:cubicBezTo>
                    <a:pt x="12" y="7"/>
                    <a:pt x="12" y="8"/>
                    <a:pt x="12" y="9"/>
                  </a:cubicBezTo>
                  <a:moveTo>
                    <a:pt x="14" y="9"/>
                  </a:moveTo>
                  <a:cubicBezTo>
                    <a:pt x="14" y="7"/>
                    <a:pt x="14" y="7"/>
                    <a:pt x="14" y="7"/>
                  </a:cubicBezTo>
                  <a:cubicBezTo>
                    <a:pt x="14" y="7"/>
                    <a:pt x="14" y="7"/>
                    <a:pt x="14" y="7"/>
                  </a:cubicBezTo>
                  <a:cubicBezTo>
                    <a:pt x="14" y="6"/>
                    <a:pt x="14" y="6"/>
                    <a:pt x="14" y="6"/>
                  </a:cubicBezTo>
                  <a:cubicBezTo>
                    <a:pt x="15" y="6"/>
                    <a:pt x="15" y="6"/>
                    <a:pt x="15" y="6"/>
                  </a:cubicBezTo>
                  <a:cubicBezTo>
                    <a:pt x="15" y="7"/>
                    <a:pt x="15" y="8"/>
                    <a:pt x="15" y="9"/>
                  </a:cubicBezTo>
                  <a:cubicBezTo>
                    <a:pt x="14" y="9"/>
                    <a:pt x="14" y="9"/>
                    <a:pt x="14" y="9"/>
                  </a:cubicBezTo>
                  <a:moveTo>
                    <a:pt x="15" y="9"/>
                  </a:moveTo>
                  <a:cubicBezTo>
                    <a:pt x="15" y="9"/>
                    <a:pt x="15" y="9"/>
                    <a:pt x="15" y="9"/>
                  </a:cubicBezTo>
                  <a:cubicBezTo>
                    <a:pt x="15" y="9"/>
                    <a:pt x="15" y="9"/>
                    <a:pt x="15" y="9"/>
                  </a:cubicBezTo>
                  <a:cubicBezTo>
                    <a:pt x="15" y="8"/>
                    <a:pt x="15" y="7"/>
                    <a:pt x="15" y="6"/>
                  </a:cubicBezTo>
                  <a:cubicBezTo>
                    <a:pt x="16" y="6"/>
                    <a:pt x="16" y="6"/>
                    <a:pt x="16" y="6"/>
                  </a:cubicBezTo>
                  <a:cubicBezTo>
                    <a:pt x="16" y="9"/>
                    <a:pt x="16" y="9"/>
                    <a:pt x="16" y="9"/>
                  </a:cubicBezTo>
                  <a:cubicBezTo>
                    <a:pt x="15" y="9"/>
                    <a:pt x="15" y="9"/>
                    <a:pt x="15" y="9"/>
                  </a:cubicBezTo>
                  <a:moveTo>
                    <a:pt x="16" y="9"/>
                  </a:moveTo>
                  <a:cubicBezTo>
                    <a:pt x="16" y="9"/>
                    <a:pt x="16" y="9"/>
                    <a:pt x="16" y="9"/>
                  </a:cubicBezTo>
                  <a:cubicBezTo>
                    <a:pt x="16" y="6"/>
                    <a:pt x="16" y="6"/>
                    <a:pt x="16" y="6"/>
                  </a:cubicBezTo>
                  <a:cubicBezTo>
                    <a:pt x="16" y="6"/>
                    <a:pt x="16" y="6"/>
                    <a:pt x="16" y="6"/>
                  </a:cubicBezTo>
                  <a:cubicBezTo>
                    <a:pt x="17" y="9"/>
                    <a:pt x="17" y="9"/>
                    <a:pt x="17" y="9"/>
                  </a:cubicBezTo>
                  <a:cubicBezTo>
                    <a:pt x="16" y="9"/>
                    <a:pt x="16" y="9"/>
                    <a:pt x="16" y="9"/>
                  </a:cubicBezTo>
                  <a:moveTo>
                    <a:pt x="10" y="9"/>
                  </a:moveTo>
                  <a:cubicBezTo>
                    <a:pt x="9" y="9"/>
                    <a:pt x="9" y="9"/>
                    <a:pt x="8" y="9"/>
                  </a:cubicBezTo>
                  <a:cubicBezTo>
                    <a:pt x="8" y="8"/>
                    <a:pt x="8" y="7"/>
                    <a:pt x="8" y="6"/>
                  </a:cubicBezTo>
                  <a:cubicBezTo>
                    <a:pt x="9" y="6"/>
                    <a:pt x="9" y="6"/>
                    <a:pt x="9" y="6"/>
                  </a:cubicBezTo>
                  <a:cubicBezTo>
                    <a:pt x="10" y="6"/>
                    <a:pt x="10" y="6"/>
                    <a:pt x="10" y="6"/>
                  </a:cubicBezTo>
                  <a:cubicBezTo>
                    <a:pt x="10" y="9"/>
                    <a:pt x="10" y="9"/>
                    <a:pt x="10" y="9"/>
                  </a:cubicBezTo>
                  <a:cubicBezTo>
                    <a:pt x="10" y="9"/>
                    <a:pt x="10" y="9"/>
                    <a:pt x="10" y="9"/>
                  </a:cubicBezTo>
                  <a:moveTo>
                    <a:pt x="17" y="9"/>
                  </a:moveTo>
                  <a:cubicBezTo>
                    <a:pt x="17" y="6"/>
                    <a:pt x="17" y="6"/>
                    <a:pt x="17" y="6"/>
                  </a:cubicBezTo>
                  <a:cubicBezTo>
                    <a:pt x="17" y="6"/>
                    <a:pt x="17" y="6"/>
                    <a:pt x="17" y="6"/>
                  </a:cubicBezTo>
                  <a:cubicBezTo>
                    <a:pt x="18" y="6"/>
                    <a:pt x="18" y="6"/>
                    <a:pt x="18" y="6"/>
                  </a:cubicBezTo>
                  <a:cubicBezTo>
                    <a:pt x="18" y="9"/>
                    <a:pt x="18" y="9"/>
                    <a:pt x="18" y="9"/>
                  </a:cubicBezTo>
                  <a:cubicBezTo>
                    <a:pt x="18" y="9"/>
                    <a:pt x="18" y="9"/>
                    <a:pt x="18" y="9"/>
                  </a:cubicBezTo>
                  <a:cubicBezTo>
                    <a:pt x="17" y="9"/>
                    <a:pt x="17" y="9"/>
                    <a:pt x="17" y="9"/>
                  </a:cubicBezTo>
                  <a:moveTo>
                    <a:pt x="8" y="9"/>
                  </a:moveTo>
                  <a:cubicBezTo>
                    <a:pt x="7" y="9"/>
                    <a:pt x="7" y="9"/>
                    <a:pt x="6" y="9"/>
                  </a:cubicBezTo>
                  <a:cubicBezTo>
                    <a:pt x="6" y="8"/>
                    <a:pt x="6" y="7"/>
                    <a:pt x="6" y="6"/>
                  </a:cubicBezTo>
                  <a:cubicBezTo>
                    <a:pt x="7" y="6"/>
                    <a:pt x="7" y="6"/>
                    <a:pt x="8" y="6"/>
                  </a:cubicBezTo>
                  <a:cubicBezTo>
                    <a:pt x="8" y="7"/>
                    <a:pt x="8" y="8"/>
                    <a:pt x="8" y="9"/>
                  </a:cubicBezTo>
                  <a:moveTo>
                    <a:pt x="18" y="9"/>
                  </a:moveTo>
                  <a:cubicBezTo>
                    <a:pt x="18" y="8"/>
                    <a:pt x="18" y="8"/>
                    <a:pt x="18" y="8"/>
                  </a:cubicBezTo>
                  <a:cubicBezTo>
                    <a:pt x="18" y="8"/>
                    <a:pt x="18" y="8"/>
                    <a:pt x="18" y="8"/>
                  </a:cubicBezTo>
                  <a:cubicBezTo>
                    <a:pt x="18" y="6"/>
                    <a:pt x="18" y="6"/>
                    <a:pt x="18" y="6"/>
                  </a:cubicBezTo>
                  <a:cubicBezTo>
                    <a:pt x="18" y="6"/>
                    <a:pt x="18" y="6"/>
                    <a:pt x="18" y="6"/>
                  </a:cubicBezTo>
                  <a:cubicBezTo>
                    <a:pt x="19" y="6"/>
                    <a:pt x="19" y="6"/>
                    <a:pt x="19" y="6"/>
                  </a:cubicBezTo>
                  <a:cubicBezTo>
                    <a:pt x="19" y="7"/>
                    <a:pt x="19" y="8"/>
                    <a:pt x="19" y="8"/>
                  </a:cubicBezTo>
                  <a:cubicBezTo>
                    <a:pt x="18" y="9"/>
                    <a:pt x="18" y="9"/>
                    <a:pt x="18" y="9"/>
                  </a:cubicBezTo>
                  <a:moveTo>
                    <a:pt x="20" y="8"/>
                  </a:moveTo>
                  <a:cubicBezTo>
                    <a:pt x="19" y="7"/>
                    <a:pt x="19" y="7"/>
                    <a:pt x="20" y="6"/>
                  </a:cubicBezTo>
                  <a:cubicBezTo>
                    <a:pt x="21" y="5"/>
                    <a:pt x="21" y="5"/>
                    <a:pt x="21" y="5"/>
                  </a:cubicBezTo>
                  <a:cubicBezTo>
                    <a:pt x="21" y="6"/>
                    <a:pt x="21" y="7"/>
                    <a:pt x="21" y="8"/>
                  </a:cubicBezTo>
                  <a:cubicBezTo>
                    <a:pt x="20" y="8"/>
                    <a:pt x="20" y="8"/>
                    <a:pt x="20" y="8"/>
                  </a:cubicBezTo>
                  <a:moveTo>
                    <a:pt x="6" y="8"/>
                  </a:moveTo>
                  <a:cubicBezTo>
                    <a:pt x="5" y="8"/>
                    <a:pt x="4" y="8"/>
                    <a:pt x="4" y="8"/>
                  </a:cubicBezTo>
                  <a:cubicBezTo>
                    <a:pt x="4" y="5"/>
                    <a:pt x="4" y="5"/>
                    <a:pt x="4" y="5"/>
                  </a:cubicBezTo>
                  <a:cubicBezTo>
                    <a:pt x="4" y="5"/>
                    <a:pt x="5" y="6"/>
                    <a:pt x="6" y="6"/>
                  </a:cubicBezTo>
                  <a:cubicBezTo>
                    <a:pt x="6" y="7"/>
                    <a:pt x="6" y="8"/>
                    <a:pt x="6" y="8"/>
                  </a:cubicBezTo>
                  <a:moveTo>
                    <a:pt x="21" y="8"/>
                  </a:moveTo>
                  <a:cubicBezTo>
                    <a:pt x="21" y="7"/>
                    <a:pt x="21" y="6"/>
                    <a:pt x="21" y="5"/>
                  </a:cubicBezTo>
                  <a:cubicBezTo>
                    <a:pt x="22" y="5"/>
                    <a:pt x="22" y="5"/>
                    <a:pt x="22" y="5"/>
                  </a:cubicBezTo>
                  <a:cubicBezTo>
                    <a:pt x="22" y="7"/>
                    <a:pt x="22" y="7"/>
                    <a:pt x="22" y="7"/>
                  </a:cubicBezTo>
                  <a:cubicBezTo>
                    <a:pt x="21" y="8"/>
                    <a:pt x="21" y="8"/>
                    <a:pt x="21" y="8"/>
                  </a:cubicBezTo>
                  <a:moveTo>
                    <a:pt x="3" y="7"/>
                  </a:moveTo>
                  <a:cubicBezTo>
                    <a:pt x="3" y="7"/>
                    <a:pt x="3" y="7"/>
                    <a:pt x="3" y="7"/>
                  </a:cubicBezTo>
                  <a:cubicBezTo>
                    <a:pt x="3" y="5"/>
                    <a:pt x="3" y="5"/>
                    <a:pt x="3" y="5"/>
                  </a:cubicBezTo>
                  <a:cubicBezTo>
                    <a:pt x="3" y="5"/>
                    <a:pt x="3" y="5"/>
                    <a:pt x="3" y="5"/>
                  </a:cubicBezTo>
                  <a:cubicBezTo>
                    <a:pt x="3" y="7"/>
                    <a:pt x="3" y="7"/>
                    <a:pt x="3" y="7"/>
                  </a:cubicBezTo>
                  <a:moveTo>
                    <a:pt x="2" y="7"/>
                  </a:moveTo>
                  <a:cubicBezTo>
                    <a:pt x="2" y="6"/>
                    <a:pt x="2" y="6"/>
                    <a:pt x="2" y="6"/>
                  </a:cubicBezTo>
                  <a:cubicBezTo>
                    <a:pt x="2" y="6"/>
                    <a:pt x="2" y="6"/>
                    <a:pt x="2" y="6"/>
                  </a:cubicBezTo>
                  <a:cubicBezTo>
                    <a:pt x="2" y="4"/>
                    <a:pt x="2" y="4"/>
                    <a:pt x="2" y="4"/>
                  </a:cubicBezTo>
                  <a:cubicBezTo>
                    <a:pt x="2" y="4"/>
                    <a:pt x="2" y="4"/>
                    <a:pt x="2" y="4"/>
                  </a:cubicBezTo>
                  <a:cubicBezTo>
                    <a:pt x="2" y="7"/>
                    <a:pt x="2" y="7"/>
                    <a:pt x="2" y="7"/>
                  </a:cubicBezTo>
                  <a:moveTo>
                    <a:pt x="22" y="7"/>
                  </a:moveTo>
                  <a:cubicBezTo>
                    <a:pt x="22" y="5"/>
                    <a:pt x="22" y="5"/>
                    <a:pt x="22" y="5"/>
                  </a:cubicBezTo>
                  <a:cubicBezTo>
                    <a:pt x="22" y="5"/>
                    <a:pt x="22" y="5"/>
                    <a:pt x="22" y="5"/>
                  </a:cubicBezTo>
                  <a:cubicBezTo>
                    <a:pt x="23" y="4"/>
                    <a:pt x="23" y="4"/>
                    <a:pt x="24" y="4"/>
                  </a:cubicBezTo>
                  <a:cubicBezTo>
                    <a:pt x="24" y="5"/>
                    <a:pt x="24" y="6"/>
                    <a:pt x="24" y="6"/>
                  </a:cubicBezTo>
                  <a:cubicBezTo>
                    <a:pt x="23" y="7"/>
                    <a:pt x="23" y="7"/>
                    <a:pt x="22" y="7"/>
                  </a:cubicBezTo>
                  <a:moveTo>
                    <a:pt x="2" y="4"/>
                  </a:moveTo>
                  <a:cubicBezTo>
                    <a:pt x="2" y="4"/>
                    <a:pt x="2" y="4"/>
                    <a:pt x="2" y="4"/>
                  </a:cubicBezTo>
                  <a:cubicBezTo>
                    <a:pt x="1" y="4"/>
                    <a:pt x="1" y="4"/>
                    <a:pt x="1" y="4"/>
                  </a:cubicBezTo>
                  <a:cubicBezTo>
                    <a:pt x="2" y="4"/>
                    <a:pt x="2" y="4"/>
                    <a:pt x="2" y="4"/>
                  </a:cubicBezTo>
                  <a:cubicBezTo>
                    <a:pt x="2" y="4"/>
                    <a:pt x="2" y="4"/>
                    <a:pt x="2" y="4"/>
                  </a:cubicBezTo>
                  <a:moveTo>
                    <a:pt x="24" y="6"/>
                  </a:moveTo>
                  <a:cubicBezTo>
                    <a:pt x="24" y="5"/>
                    <a:pt x="24" y="4"/>
                    <a:pt x="24" y="3"/>
                  </a:cubicBezTo>
                  <a:cubicBezTo>
                    <a:pt x="25" y="3"/>
                    <a:pt x="25" y="3"/>
                    <a:pt x="25" y="3"/>
                  </a:cubicBezTo>
                  <a:cubicBezTo>
                    <a:pt x="25" y="5"/>
                    <a:pt x="25" y="5"/>
                    <a:pt x="25" y="5"/>
                  </a:cubicBezTo>
                  <a:cubicBezTo>
                    <a:pt x="25" y="5"/>
                    <a:pt x="25" y="5"/>
                    <a:pt x="25" y="5"/>
                  </a:cubicBezTo>
                  <a:cubicBezTo>
                    <a:pt x="25" y="5"/>
                    <a:pt x="25" y="6"/>
                    <a:pt x="24" y="6"/>
                  </a:cubicBezTo>
                  <a:moveTo>
                    <a:pt x="26" y="0"/>
                  </a:moveTo>
                  <a:cubicBezTo>
                    <a:pt x="25" y="1"/>
                    <a:pt x="25" y="1"/>
                    <a:pt x="25" y="1"/>
                  </a:cubicBezTo>
                  <a:cubicBezTo>
                    <a:pt x="25" y="2"/>
                    <a:pt x="25" y="2"/>
                    <a:pt x="25" y="2"/>
                  </a:cubicBezTo>
                  <a:cubicBezTo>
                    <a:pt x="25" y="2"/>
                    <a:pt x="25" y="2"/>
                    <a:pt x="25" y="2"/>
                  </a:cubicBezTo>
                  <a:cubicBezTo>
                    <a:pt x="21" y="5"/>
                    <a:pt x="17" y="6"/>
                    <a:pt x="12" y="6"/>
                  </a:cubicBezTo>
                  <a:cubicBezTo>
                    <a:pt x="11" y="6"/>
                    <a:pt x="10" y="6"/>
                    <a:pt x="9" y="5"/>
                  </a:cubicBezTo>
                  <a:cubicBezTo>
                    <a:pt x="7" y="5"/>
                    <a:pt x="4" y="5"/>
                    <a:pt x="2" y="3"/>
                  </a:cubicBezTo>
                  <a:cubicBezTo>
                    <a:pt x="1" y="2"/>
                    <a:pt x="1" y="2"/>
                    <a:pt x="1" y="2"/>
                  </a:cubicBezTo>
                  <a:cubicBezTo>
                    <a:pt x="2" y="2"/>
                    <a:pt x="2" y="2"/>
                    <a:pt x="2" y="2"/>
                  </a:cubicBezTo>
                  <a:cubicBezTo>
                    <a:pt x="1" y="1"/>
                    <a:pt x="1" y="1"/>
                    <a:pt x="1" y="1"/>
                  </a:cubicBezTo>
                  <a:cubicBezTo>
                    <a:pt x="1" y="1"/>
                    <a:pt x="1" y="1"/>
                    <a:pt x="1" y="1"/>
                  </a:cubicBezTo>
                  <a:cubicBezTo>
                    <a:pt x="1" y="1"/>
                    <a:pt x="1" y="1"/>
                    <a:pt x="1" y="1"/>
                  </a:cubicBezTo>
                  <a:cubicBezTo>
                    <a:pt x="0" y="2"/>
                    <a:pt x="0" y="2"/>
                    <a:pt x="1" y="2"/>
                  </a:cubicBezTo>
                  <a:cubicBezTo>
                    <a:pt x="0" y="3"/>
                    <a:pt x="1" y="4"/>
                    <a:pt x="1" y="5"/>
                  </a:cubicBezTo>
                  <a:cubicBezTo>
                    <a:pt x="1" y="6"/>
                    <a:pt x="1" y="6"/>
                    <a:pt x="1" y="6"/>
                  </a:cubicBezTo>
                  <a:cubicBezTo>
                    <a:pt x="1" y="6"/>
                    <a:pt x="1" y="7"/>
                    <a:pt x="2" y="7"/>
                  </a:cubicBezTo>
                  <a:cubicBezTo>
                    <a:pt x="3" y="8"/>
                    <a:pt x="6" y="10"/>
                    <a:pt x="12" y="10"/>
                  </a:cubicBezTo>
                  <a:cubicBezTo>
                    <a:pt x="14" y="10"/>
                    <a:pt x="19" y="10"/>
                    <a:pt x="22" y="8"/>
                  </a:cubicBezTo>
                  <a:cubicBezTo>
                    <a:pt x="22" y="8"/>
                    <a:pt x="22" y="8"/>
                    <a:pt x="22" y="8"/>
                  </a:cubicBezTo>
                  <a:cubicBezTo>
                    <a:pt x="23" y="8"/>
                    <a:pt x="23" y="8"/>
                    <a:pt x="23" y="8"/>
                  </a:cubicBezTo>
                  <a:cubicBezTo>
                    <a:pt x="23" y="8"/>
                    <a:pt x="23" y="8"/>
                    <a:pt x="23" y="8"/>
                  </a:cubicBezTo>
                  <a:cubicBezTo>
                    <a:pt x="23" y="8"/>
                    <a:pt x="24" y="8"/>
                    <a:pt x="24" y="7"/>
                  </a:cubicBezTo>
                  <a:cubicBezTo>
                    <a:pt x="24" y="7"/>
                    <a:pt x="24" y="7"/>
                    <a:pt x="24" y="7"/>
                  </a:cubicBezTo>
                  <a:cubicBezTo>
                    <a:pt x="24" y="7"/>
                    <a:pt x="24" y="7"/>
                    <a:pt x="24" y="7"/>
                  </a:cubicBezTo>
                  <a:cubicBezTo>
                    <a:pt x="24" y="7"/>
                    <a:pt x="24" y="7"/>
                    <a:pt x="24" y="7"/>
                  </a:cubicBezTo>
                  <a:cubicBezTo>
                    <a:pt x="25" y="7"/>
                    <a:pt x="26" y="6"/>
                    <a:pt x="26" y="5"/>
                  </a:cubicBezTo>
                  <a:cubicBezTo>
                    <a:pt x="26" y="5"/>
                    <a:pt x="26" y="5"/>
                    <a:pt x="26" y="5"/>
                  </a:cubicBezTo>
                  <a:cubicBezTo>
                    <a:pt x="26" y="4"/>
                    <a:pt x="26" y="4"/>
                    <a:pt x="26" y="4"/>
                  </a:cubicBezTo>
                  <a:cubicBezTo>
                    <a:pt x="26" y="1"/>
                    <a:pt x="26" y="1"/>
                    <a:pt x="26" y="1"/>
                  </a:cubicBezTo>
                  <a:cubicBezTo>
                    <a:pt x="26" y="0"/>
                    <a:pt x="26" y="0"/>
                    <a:pt x="2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3" name="Freeform 69"/>
            <p:cNvSpPr>
              <a:spLocks noEditPoints="1"/>
            </p:cNvSpPr>
            <p:nvPr/>
          </p:nvSpPr>
          <p:spPr bwMode="auto">
            <a:xfrm>
              <a:off x="3515" y="1822"/>
              <a:ext cx="74" cy="65"/>
            </a:xfrm>
            <a:custGeom>
              <a:avLst/>
              <a:gdLst>
                <a:gd name="T0" fmla="*/ 22 w 31"/>
                <a:gd name="T1" fmla="*/ 26 h 27"/>
                <a:gd name="T2" fmla="*/ 20 w 31"/>
                <a:gd name="T3" fmla="*/ 23 h 27"/>
                <a:gd name="T4" fmla="*/ 17 w 31"/>
                <a:gd name="T5" fmla="*/ 21 h 27"/>
                <a:gd name="T6" fmla="*/ 21 w 31"/>
                <a:gd name="T7" fmla="*/ 18 h 27"/>
                <a:gd name="T8" fmla="*/ 22 w 31"/>
                <a:gd name="T9" fmla="*/ 25 h 27"/>
                <a:gd name="T10" fmla="*/ 22 w 31"/>
                <a:gd name="T11" fmla="*/ 26 h 27"/>
                <a:gd name="T12" fmla="*/ 22 w 31"/>
                <a:gd name="T13" fmla="*/ 24 h 27"/>
                <a:gd name="T14" fmla="*/ 21 w 31"/>
                <a:gd name="T15" fmla="*/ 18 h 27"/>
                <a:gd name="T16" fmla="*/ 21 w 31"/>
                <a:gd name="T17" fmla="*/ 18 h 27"/>
                <a:gd name="T18" fmla="*/ 21 w 31"/>
                <a:gd name="T19" fmla="*/ 17 h 27"/>
                <a:gd name="T20" fmla="*/ 15 w 31"/>
                <a:gd name="T21" fmla="*/ 12 h 27"/>
                <a:gd name="T22" fmla="*/ 6 w 31"/>
                <a:gd name="T23" fmla="*/ 4 h 27"/>
                <a:gd name="T24" fmla="*/ 8 w 31"/>
                <a:gd name="T25" fmla="*/ 6 h 27"/>
                <a:gd name="T26" fmla="*/ 16 w 31"/>
                <a:gd name="T27" fmla="*/ 11 h 27"/>
                <a:gd name="T28" fmla="*/ 24 w 31"/>
                <a:gd name="T29" fmla="*/ 16 h 27"/>
                <a:gd name="T30" fmla="*/ 22 w 31"/>
                <a:gd name="T31" fmla="*/ 24 h 27"/>
                <a:gd name="T32" fmla="*/ 13 w 31"/>
                <a:gd name="T33" fmla="*/ 23 h 27"/>
                <a:gd name="T34" fmla="*/ 2 w 31"/>
                <a:gd name="T35" fmla="*/ 2 h 27"/>
                <a:gd name="T36" fmla="*/ 15 w 31"/>
                <a:gd name="T37" fmla="*/ 13 h 27"/>
                <a:gd name="T38" fmla="*/ 20 w 31"/>
                <a:gd name="T39" fmla="*/ 18 h 27"/>
                <a:gd name="T40" fmla="*/ 17 w 31"/>
                <a:gd name="T41" fmla="*/ 20 h 27"/>
                <a:gd name="T42" fmla="*/ 13 w 31"/>
                <a:gd name="T43" fmla="*/ 23 h 27"/>
                <a:gd name="T44" fmla="*/ 24 w 31"/>
                <a:gd name="T45" fmla="*/ 15 h 27"/>
                <a:gd name="T46" fmla="*/ 16 w 31"/>
                <a:gd name="T47" fmla="*/ 10 h 27"/>
                <a:gd name="T48" fmla="*/ 9 w 31"/>
                <a:gd name="T49" fmla="*/ 5 h 27"/>
                <a:gd name="T50" fmla="*/ 3 w 31"/>
                <a:gd name="T51" fmla="*/ 2 h 27"/>
                <a:gd name="T52" fmla="*/ 8 w 31"/>
                <a:gd name="T53" fmla="*/ 3 h 27"/>
                <a:gd name="T54" fmla="*/ 10 w 31"/>
                <a:gd name="T55" fmla="*/ 4 h 27"/>
                <a:gd name="T56" fmla="*/ 30 w 31"/>
                <a:gd name="T57" fmla="*/ 12 h 27"/>
                <a:gd name="T58" fmla="*/ 24 w 31"/>
                <a:gd name="T59" fmla="*/ 15 h 27"/>
                <a:gd name="T60" fmla="*/ 1 w 31"/>
                <a:gd name="T61" fmla="*/ 0 h 27"/>
                <a:gd name="T62" fmla="*/ 1 w 31"/>
                <a:gd name="T63" fmla="*/ 1 h 27"/>
                <a:gd name="T64" fmla="*/ 1 w 31"/>
                <a:gd name="T65" fmla="*/ 1 h 27"/>
                <a:gd name="T66" fmla="*/ 1 w 31"/>
                <a:gd name="T67" fmla="*/ 1 h 27"/>
                <a:gd name="T68" fmla="*/ 5 w 31"/>
                <a:gd name="T69" fmla="*/ 11 h 27"/>
                <a:gd name="T70" fmla="*/ 12 w 31"/>
                <a:gd name="T71" fmla="*/ 24 h 27"/>
                <a:gd name="T72" fmla="*/ 12 w 31"/>
                <a:gd name="T73" fmla="*/ 24 h 27"/>
                <a:gd name="T74" fmla="*/ 17 w 31"/>
                <a:gd name="T75" fmla="*/ 21 h 27"/>
                <a:gd name="T76" fmla="*/ 19 w 31"/>
                <a:gd name="T77" fmla="*/ 24 h 27"/>
                <a:gd name="T78" fmla="*/ 22 w 31"/>
                <a:gd name="T79" fmla="*/ 27 h 27"/>
                <a:gd name="T80" fmla="*/ 22 w 31"/>
                <a:gd name="T81" fmla="*/ 27 h 27"/>
                <a:gd name="T82" fmla="*/ 22 w 31"/>
                <a:gd name="T83" fmla="*/ 27 h 27"/>
                <a:gd name="T84" fmla="*/ 22 w 31"/>
                <a:gd name="T85" fmla="*/ 27 h 27"/>
                <a:gd name="T86" fmla="*/ 23 w 31"/>
                <a:gd name="T87" fmla="*/ 27 h 27"/>
                <a:gd name="T88" fmla="*/ 23 w 31"/>
                <a:gd name="T89" fmla="*/ 26 h 27"/>
                <a:gd name="T90" fmla="*/ 24 w 31"/>
                <a:gd name="T91" fmla="*/ 16 h 27"/>
                <a:gd name="T92" fmla="*/ 30 w 31"/>
                <a:gd name="T93" fmla="*/ 13 h 27"/>
                <a:gd name="T94" fmla="*/ 31 w 31"/>
                <a:gd name="T95" fmla="*/ 13 h 27"/>
                <a:gd name="T96" fmla="*/ 31 w 31"/>
                <a:gd name="T97" fmla="*/ 12 h 27"/>
                <a:gd name="T98" fmla="*/ 31 w 31"/>
                <a:gd name="T99" fmla="*/ 12 h 27"/>
                <a:gd name="T100" fmla="*/ 11 w 31"/>
                <a:gd name="T101" fmla="*/ 4 h 27"/>
                <a:gd name="T102" fmla="*/ 8 w 31"/>
                <a:gd name="T103" fmla="*/ 3 h 27"/>
                <a:gd name="T104" fmla="*/ 1 w 31"/>
                <a:gd name="T105"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1" h="27">
                  <a:moveTo>
                    <a:pt x="22" y="26"/>
                  </a:moveTo>
                  <a:cubicBezTo>
                    <a:pt x="21" y="25"/>
                    <a:pt x="20" y="24"/>
                    <a:pt x="20" y="23"/>
                  </a:cubicBezTo>
                  <a:cubicBezTo>
                    <a:pt x="19" y="22"/>
                    <a:pt x="18" y="22"/>
                    <a:pt x="17" y="21"/>
                  </a:cubicBezTo>
                  <a:cubicBezTo>
                    <a:pt x="18" y="20"/>
                    <a:pt x="19" y="19"/>
                    <a:pt x="21" y="18"/>
                  </a:cubicBezTo>
                  <a:cubicBezTo>
                    <a:pt x="21" y="20"/>
                    <a:pt x="21" y="22"/>
                    <a:pt x="22" y="25"/>
                  </a:cubicBezTo>
                  <a:cubicBezTo>
                    <a:pt x="22" y="26"/>
                    <a:pt x="22" y="26"/>
                    <a:pt x="22" y="26"/>
                  </a:cubicBezTo>
                  <a:moveTo>
                    <a:pt x="22" y="24"/>
                  </a:moveTo>
                  <a:cubicBezTo>
                    <a:pt x="22" y="21"/>
                    <a:pt x="22" y="20"/>
                    <a:pt x="21" y="18"/>
                  </a:cubicBezTo>
                  <a:cubicBezTo>
                    <a:pt x="21" y="18"/>
                    <a:pt x="21" y="18"/>
                    <a:pt x="21" y="18"/>
                  </a:cubicBezTo>
                  <a:cubicBezTo>
                    <a:pt x="21" y="17"/>
                    <a:pt x="21" y="17"/>
                    <a:pt x="21" y="17"/>
                  </a:cubicBezTo>
                  <a:cubicBezTo>
                    <a:pt x="19" y="15"/>
                    <a:pt x="17" y="14"/>
                    <a:pt x="15" y="12"/>
                  </a:cubicBezTo>
                  <a:cubicBezTo>
                    <a:pt x="12" y="9"/>
                    <a:pt x="9" y="7"/>
                    <a:pt x="6" y="4"/>
                  </a:cubicBezTo>
                  <a:cubicBezTo>
                    <a:pt x="7" y="5"/>
                    <a:pt x="8" y="5"/>
                    <a:pt x="8" y="6"/>
                  </a:cubicBezTo>
                  <a:cubicBezTo>
                    <a:pt x="11" y="7"/>
                    <a:pt x="13" y="9"/>
                    <a:pt x="16" y="11"/>
                  </a:cubicBezTo>
                  <a:cubicBezTo>
                    <a:pt x="19" y="13"/>
                    <a:pt x="22" y="15"/>
                    <a:pt x="24" y="16"/>
                  </a:cubicBezTo>
                  <a:cubicBezTo>
                    <a:pt x="22" y="24"/>
                    <a:pt x="22" y="24"/>
                    <a:pt x="22" y="24"/>
                  </a:cubicBezTo>
                  <a:moveTo>
                    <a:pt x="13" y="23"/>
                  </a:moveTo>
                  <a:cubicBezTo>
                    <a:pt x="10" y="19"/>
                    <a:pt x="3" y="5"/>
                    <a:pt x="2" y="2"/>
                  </a:cubicBezTo>
                  <a:cubicBezTo>
                    <a:pt x="7" y="6"/>
                    <a:pt x="10" y="9"/>
                    <a:pt x="15" y="13"/>
                  </a:cubicBezTo>
                  <a:cubicBezTo>
                    <a:pt x="16" y="14"/>
                    <a:pt x="18" y="16"/>
                    <a:pt x="20" y="18"/>
                  </a:cubicBezTo>
                  <a:cubicBezTo>
                    <a:pt x="19" y="18"/>
                    <a:pt x="18" y="19"/>
                    <a:pt x="17" y="20"/>
                  </a:cubicBezTo>
                  <a:cubicBezTo>
                    <a:pt x="15" y="22"/>
                    <a:pt x="14" y="23"/>
                    <a:pt x="13" y="23"/>
                  </a:cubicBezTo>
                  <a:moveTo>
                    <a:pt x="24" y="15"/>
                  </a:moveTo>
                  <a:cubicBezTo>
                    <a:pt x="22" y="14"/>
                    <a:pt x="20" y="12"/>
                    <a:pt x="16" y="10"/>
                  </a:cubicBezTo>
                  <a:cubicBezTo>
                    <a:pt x="13" y="8"/>
                    <a:pt x="11" y="7"/>
                    <a:pt x="9" y="5"/>
                  </a:cubicBezTo>
                  <a:cubicBezTo>
                    <a:pt x="7" y="4"/>
                    <a:pt x="5" y="3"/>
                    <a:pt x="3" y="2"/>
                  </a:cubicBezTo>
                  <a:cubicBezTo>
                    <a:pt x="5" y="2"/>
                    <a:pt x="6" y="3"/>
                    <a:pt x="8" y="3"/>
                  </a:cubicBezTo>
                  <a:cubicBezTo>
                    <a:pt x="9" y="4"/>
                    <a:pt x="9" y="4"/>
                    <a:pt x="10" y="4"/>
                  </a:cubicBezTo>
                  <a:cubicBezTo>
                    <a:pt x="16" y="7"/>
                    <a:pt x="23" y="9"/>
                    <a:pt x="30" y="12"/>
                  </a:cubicBezTo>
                  <a:cubicBezTo>
                    <a:pt x="28" y="13"/>
                    <a:pt x="26" y="14"/>
                    <a:pt x="24" y="15"/>
                  </a:cubicBezTo>
                  <a:moveTo>
                    <a:pt x="1" y="0"/>
                  </a:moveTo>
                  <a:cubicBezTo>
                    <a:pt x="1" y="1"/>
                    <a:pt x="1" y="1"/>
                    <a:pt x="1" y="1"/>
                  </a:cubicBezTo>
                  <a:cubicBezTo>
                    <a:pt x="1" y="1"/>
                    <a:pt x="1" y="1"/>
                    <a:pt x="1" y="1"/>
                  </a:cubicBezTo>
                  <a:cubicBezTo>
                    <a:pt x="1" y="1"/>
                    <a:pt x="1" y="1"/>
                    <a:pt x="1" y="1"/>
                  </a:cubicBezTo>
                  <a:cubicBezTo>
                    <a:pt x="0" y="1"/>
                    <a:pt x="0" y="1"/>
                    <a:pt x="5" y="11"/>
                  </a:cubicBezTo>
                  <a:cubicBezTo>
                    <a:pt x="7" y="15"/>
                    <a:pt x="11" y="21"/>
                    <a:pt x="12" y="24"/>
                  </a:cubicBezTo>
                  <a:cubicBezTo>
                    <a:pt x="12" y="24"/>
                    <a:pt x="12" y="24"/>
                    <a:pt x="12" y="24"/>
                  </a:cubicBezTo>
                  <a:cubicBezTo>
                    <a:pt x="14" y="24"/>
                    <a:pt x="15" y="23"/>
                    <a:pt x="17" y="21"/>
                  </a:cubicBezTo>
                  <a:cubicBezTo>
                    <a:pt x="17" y="22"/>
                    <a:pt x="18" y="23"/>
                    <a:pt x="19" y="24"/>
                  </a:cubicBezTo>
                  <a:cubicBezTo>
                    <a:pt x="20" y="25"/>
                    <a:pt x="21" y="25"/>
                    <a:pt x="22" y="27"/>
                  </a:cubicBezTo>
                  <a:cubicBezTo>
                    <a:pt x="22" y="27"/>
                    <a:pt x="22" y="27"/>
                    <a:pt x="22" y="27"/>
                  </a:cubicBezTo>
                  <a:cubicBezTo>
                    <a:pt x="22" y="27"/>
                    <a:pt x="22" y="27"/>
                    <a:pt x="22" y="27"/>
                  </a:cubicBezTo>
                  <a:cubicBezTo>
                    <a:pt x="22" y="27"/>
                    <a:pt x="22" y="27"/>
                    <a:pt x="22" y="27"/>
                  </a:cubicBezTo>
                  <a:cubicBezTo>
                    <a:pt x="23" y="27"/>
                    <a:pt x="23" y="27"/>
                    <a:pt x="23" y="27"/>
                  </a:cubicBezTo>
                  <a:cubicBezTo>
                    <a:pt x="23" y="26"/>
                    <a:pt x="23" y="26"/>
                    <a:pt x="23" y="26"/>
                  </a:cubicBezTo>
                  <a:cubicBezTo>
                    <a:pt x="24" y="16"/>
                    <a:pt x="24" y="16"/>
                    <a:pt x="24" y="16"/>
                  </a:cubicBezTo>
                  <a:cubicBezTo>
                    <a:pt x="26" y="15"/>
                    <a:pt x="28" y="14"/>
                    <a:pt x="30" y="13"/>
                  </a:cubicBezTo>
                  <a:cubicBezTo>
                    <a:pt x="31" y="13"/>
                    <a:pt x="31" y="13"/>
                    <a:pt x="31" y="13"/>
                  </a:cubicBezTo>
                  <a:cubicBezTo>
                    <a:pt x="31" y="12"/>
                    <a:pt x="31" y="12"/>
                    <a:pt x="31" y="12"/>
                  </a:cubicBezTo>
                  <a:cubicBezTo>
                    <a:pt x="31" y="12"/>
                    <a:pt x="31" y="12"/>
                    <a:pt x="31" y="12"/>
                  </a:cubicBezTo>
                  <a:cubicBezTo>
                    <a:pt x="24" y="9"/>
                    <a:pt x="17" y="6"/>
                    <a:pt x="11" y="4"/>
                  </a:cubicBezTo>
                  <a:cubicBezTo>
                    <a:pt x="10" y="3"/>
                    <a:pt x="9" y="3"/>
                    <a:pt x="8" y="3"/>
                  </a:cubicBezTo>
                  <a:cubicBezTo>
                    <a:pt x="6" y="2"/>
                    <a:pt x="5" y="1"/>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4" name="Freeform 70"/>
            <p:cNvSpPr>
              <a:spLocks noEditPoints="1"/>
            </p:cNvSpPr>
            <p:nvPr/>
          </p:nvSpPr>
          <p:spPr bwMode="auto">
            <a:xfrm>
              <a:off x="3453" y="1742"/>
              <a:ext cx="74" cy="64"/>
            </a:xfrm>
            <a:custGeom>
              <a:avLst/>
              <a:gdLst>
                <a:gd name="T0" fmla="*/ 22 w 31"/>
                <a:gd name="T1" fmla="*/ 25 h 27"/>
                <a:gd name="T2" fmla="*/ 20 w 31"/>
                <a:gd name="T3" fmla="*/ 23 h 27"/>
                <a:gd name="T4" fmla="*/ 17 w 31"/>
                <a:gd name="T5" fmla="*/ 21 h 27"/>
                <a:gd name="T6" fmla="*/ 21 w 31"/>
                <a:gd name="T7" fmla="*/ 18 h 27"/>
                <a:gd name="T8" fmla="*/ 22 w 31"/>
                <a:gd name="T9" fmla="*/ 25 h 27"/>
                <a:gd name="T10" fmla="*/ 22 w 31"/>
                <a:gd name="T11" fmla="*/ 25 h 27"/>
                <a:gd name="T12" fmla="*/ 23 w 31"/>
                <a:gd name="T13" fmla="*/ 23 h 27"/>
                <a:gd name="T14" fmla="*/ 21 w 31"/>
                <a:gd name="T15" fmla="*/ 18 h 27"/>
                <a:gd name="T16" fmla="*/ 22 w 31"/>
                <a:gd name="T17" fmla="*/ 18 h 27"/>
                <a:gd name="T18" fmla="*/ 21 w 31"/>
                <a:gd name="T19" fmla="*/ 17 h 27"/>
                <a:gd name="T20" fmla="*/ 15 w 31"/>
                <a:gd name="T21" fmla="*/ 12 h 27"/>
                <a:gd name="T22" fmla="*/ 9 w 31"/>
                <a:gd name="T23" fmla="*/ 6 h 27"/>
                <a:gd name="T24" fmla="*/ 16 w 31"/>
                <a:gd name="T25" fmla="*/ 11 h 27"/>
                <a:gd name="T26" fmla="*/ 24 w 31"/>
                <a:gd name="T27" fmla="*/ 16 h 27"/>
                <a:gd name="T28" fmla="*/ 23 w 31"/>
                <a:gd name="T29" fmla="*/ 23 h 27"/>
                <a:gd name="T30" fmla="*/ 13 w 31"/>
                <a:gd name="T31" fmla="*/ 23 h 27"/>
                <a:gd name="T32" fmla="*/ 2 w 31"/>
                <a:gd name="T33" fmla="*/ 2 h 27"/>
                <a:gd name="T34" fmla="*/ 15 w 31"/>
                <a:gd name="T35" fmla="*/ 13 h 27"/>
                <a:gd name="T36" fmla="*/ 20 w 31"/>
                <a:gd name="T37" fmla="*/ 17 h 27"/>
                <a:gd name="T38" fmla="*/ 17 w 31"/>
                <a:gd name="T39" fmla="*/ 20 h 27"/>
                <a:gd name="T40" fmla="*/ 13 w 31"/>
                <a:gd name="T41" fmla="*/ 23 h 27"/>
                <a:gd name="T42" fmla="*/ 24 w 31"/>
                <a:gd name="T43" fmla="*/ 15 h 27"/>
                <a:gd name="T44" fmla="*/ 16 w 31"/>
                <a:gd name="T45" fmla="*/ 10 h 27"/>
                <a:gd name="T46" fmla="*/ 9 w 31"/>
                <a:gd name="T47" fmla="*/ 5 h 27"/>
                <a:gd name="T48" fmla="*/ 4 w 31"/>
                <a:gd name="T49" fmla="*/ 2 h 27"/>
                <a:gd name="T50" fmla="*/ 8 w 31"/>
                <a:gd name="T51" fmla="*/ 4 h 27"/>
                <a:gd name="T52" fmla="*/ 10 w 31"/>
                <a:gd name="T53" fmla="*/ 4 h 27"/>
                <a:gd name="T54" fmla="*/ 29 w 31"/>
                <a:gd name="T55" fmla="*/ 12 h 27"/>
                <a:gd name="T56" fmla="*/ 24 w 31"/>
                <a:gd name="T57" fmla="*/ 15 h 27"/>
                <a:gd name="T58" fmla="*/ 1 w 31"/>
                <a:gd name="T59" fmla="*/ 0 h 27"/>
                <a:gd name="T60" fmla="*/ 1 w 31"/>
                <a:gd name="T61" fmla="*/ 1 h 27"/>
                <a:gd name="T62" fmla="*/ 1 w 31"/>
                <a:gd name="T63" fmla="*/ 1 h 27"/>
                <a:gd name="T64" fmla="*/ 1 w 31"/>
                <a:gd name="T65" fmla="*/ 1 h 27"/>
                <a:gd name="T66" fmla="*/ 5 w 31"/>
                <a:gd name="T67" fmla="*/ 11 h 27"/>
                <a:gd name="T68" fmla="*/ 12 w 31"/>
                <a:gd name="T69" fmla="*/ 24 h 27"/>
                <a:gd name="T70" fmla="*/ 12 w 31"/>
                <a:gd name="T71" fmla="*/ 24 h 27"/>
                <a:gd name="T72" fmla="*/ 17 w 31"/>
                <a:gd name="T73" fmla="*/ 22 h 27"/>
                <a:gd name="T74" fmla="*/ 19 w 31"/>
                <a:gd name="T75" fmla="*/ 24 h 27"/>
                <a:gd name="T76" fmla="*/ 22 w 31"/>
                <a:gd name="T77" fmla="*/ 27 h 27"/>
                <a:gd name="T78" fmla="*/ 22 w 31"/>
                <a:gd name="T79" fmla="*/ 27 h 27"/>
                <a:gd name="T80" fmla="*/ 22 w 31"/>
                <a:gd name="T81" fmla="*/ 27 h 27"/>
                <a:gd name="T82" fmla="*/ 22 w 31"/>
                <a:gd name="T83" fmla="*/ 27 h 27"/>
                <a:gd name="T84" fmla="*/ 23 w 31"/>
                <a:gd name="T85" fmla="*/ 27 h 27"/>
                <a:gd name="T86" fmla="*/ 23 w 31"/>
                <a:gd name="T87" fmla="*/ 26 h 27"/>
                <a:gd name="T88" fmla="*/ 25 w 31"/>
                <a:gd name="T89" fmla="*/ 16 h 27"/>
                <a:gd name="T90" fmla="*/ 30 w 31"/>
                <a:gd name="T91" fmla="*/ 13 h 27"/>
                <a:gd name="T92" fmla="*/ 31 w 31"/>
                <a:gd name="T93" fmla="*/ 13 h 27"/>
                <a:gd name="T94" fmla="*/ 31 w 31"/>
                <a:gd name="T95" fmla="*/ 12 h 27"/>
                <a:gd name="T96" fmla="*/ 31 w 31"/>
                <a:gd name="T97" fmla="*/ 12 h 27"/>
                <a:gd name="T98" fmla="*/ 11 w 31"/>
                <a:gd name="T99" fmla="*/ 3 h 27"/>
                <a:gd name="T100" fmla="*/ 9 w 31"/>
                <a:gd name="T101" fmla="*/ 3 h 27"/>
                <a:gd name="T102" fmla="*/ 1 w 31"/>
                <a:gd name="T103"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1" h="27">
                  <a:moveTo>
                    <a:pt x="22" y="25"/>
                  </a:moveTo>
                  <a:cubicBezTo>
                    <a:pt x="21" y="24"/>
                    <a:pt x="20" y="24"/>
                    <a:pt x="20" y="23"/>
                  </a:cubicBezTo>
                  <a:cubicBezTo>
                    <a:pt x="19" y="22"/>
                    <a:pt x="18" y="22"/>
                    <a:pt x="17" y="21"/>
                  </a:cubicBezTo>
                  <a:cubicBezTo>
                    <a:pt x="18" y="20"/>
                    <a:pt x="19" y="19"/>
                    <a:pt x="21" y="18"/>
                  </a:cubicBezTo>
                  <a:cubicBezTo>
                    <a:pt x="21" y="20"/>
                    <a:pt x="21" y="22"/>
                    <a:pt x="22" y="25"/>
                  </a:cubicBezTo>
                  <a:cubicBezTo>
                    <a:pt x="22" y="25"/>
                    <a:pt x="22" y="25"/>
                    <a:pt x="22" y="25"/>
                  </a:cubicBezTo>
                  <a:moveTo>
                    <a:pt x="23" y="23"/>
                  </a:moveTo>
                  <a:cubicBezTo>
                    <a:pt x="22" y="21"/>
                    <a:pt x="22" y="19"/>
                    <a:pt x="21" y="18"/>
                  </a:cubicBezTo>
                  <a:cubicBezTo>
                    <a:pt x="22" y="18"/>
                    <a:pt x="22" y="18"/>
                    <a:pt x="22" y="18"/>
                  </a:cubicBezTo>
                  <a:cubicBezTo>
                    <a:pt x="21" y="17"/>
                    <a:pt x="21" y="17"/>
                    <a:pt x="21" y="17"/>
                  </a:cubicBezTo>
                  <a:cubicBezTo>
                    <a:pt x="19" y="15"/>
                    <a:pt x="17" y="14"/>
                    <a:pt x="15" y="12"/>
                  </a:cubicBezTo>
                  <a:cubicBezTo>
                    <a:pt x="13" y="10"/>
                    <a:pt x="11" y="8"/>
                    <a:pt x="9" y="6"/>
                  </a:cubicBezTo>
                  <a:cubicBezTo>
                    <a:pt x="11" y="8"/>
                    <a:pt x="13" y="9"/>
                    <a:pt x="16" y="11"/>
                  </a:cubicBezTo>
                  <a:cubicBezTo>
                    <a:pt x="19" y="13"/>
                    <a:pt x="22" y="15"/>
                    <a:pt x="24" y="16"/>
                  </a:cubicBezTo>
                  <a:cubicBezTo>
                    <a:pt x="23" y="23"/>
                    <a:pt x="23" y="23"/>
                    <a:pt x="23" y="23"/>
                  </a:cubicBezTo>
                  <a:moveTo>
                    <a:pt x="13" y="23"/>
                  </a:moveTo>
                  <a:cubicBezTo>
                    <a:pt x="10" y="19"/>
                    <a:pt x="4" y="6"/>
                    <a:pt x="2" y="2"/>
                  </a:cubicBezTo>
                  <a:cubicBezTo>
                    <a:pt x="7" y="6"/>
                    <a:pt x="10" y="9"/>
                    <a:pt x="15" y="13"/>
                  </a:cubicBezTo>
                  <a:cubicBezTo>
                    <a:pt x="16" y="14"/>
                    <a:pt x="18" y="16"/>
                    <a:pt x="20" y="17"/>
                  </a:cubicBezTo>
                  <a:cubicBezTo>
                    <a:pt x="19" y="18"/>
                    <a:pt x="18" y="19"/>
                    <a:pt x="17" y="20"/>
                  </a:cubicBezTo>
                  <a:cubicBezTo>
                    <a:pt x="15" y="22"/>
                    <a:pt x="14" y="23"/>
                    <a:pt x="13" y="23"/>
                  </a:cubicBezTo>
                  <a:moveTo>
                    <a:pt x="24" y="15"/>
                  </a:moveTo>
                  <a:cubicBezTo>
                    <a:pt x="22" y="14"/>
                    <a:pt x="20" y="12"/>
                    <a:pt x="16" y="10"/>
                  </a:cubicBezTo>
                  <a:cubicBezTo>
                    <a:pt x="13" y="8"/>
                    <a:pt x="11" y="7"/>
                    <a:pt x="9" y="5"/>
                  </a:cubicBezTo>
                  <a:cubicBezTo>
                    <a:pt x="7" y="4"/>
                    <a:pt x="6" y="3"/>
                    <a:pt x="4" y="2"/>
                  </a:cubicBezTo>
                  <a:cubicBezTo>
                    <a:pt x="6" y="3"/>
                    <a:pt x="7" y="3"/>
                    <a:pt x="8" y="4"/>
                  </a:cubicBezTo>
                  <a:cubicBezTo>
                    <a:pt x="9" y="4"/>
                    <a:pt x="9" y="4"/>
                    <a:pt x="10" y="4"/>
                  </a:cubicBezTo>
                  <a:cubicBezTo>
                    <a:pt x="16" y="7"/>
                    <a:pt x="23" y="10"/>
                    <a:pt x="29" y="12"/>
                  </a:cubicBezTo>
                  <a:cubicBezTo>
                    <a:pt x="28" y="13"/>
                    <a:pt x="26" y="14"/>
                    <a:pt x="24" y="15"/>
                  </a:cubicBezTo>
                  <a:moveTo>
                    <a:pt x="1" y="0"/>
                  </a:moveTo>
                  <a:cubicBezTo>
                    <a:pt x="1" y="1"/>
                    <a:pt x="1" y="1"/>
                    <a:pt x="1" y="1"/>
                  </a:cubicBezTo>
                  <a:cubicBezTo>
                    <a:pt x="1" y="1"/>
                    <a:pt x="1" y="1"/>
                    <a:pt x="1" y="1"/>
                  </a:cubicBezTo>
                  <a:cubicBezTo>
                    <a:pt x="1" y="1"/>
                    <a:pt x="1" y="1"/>
                    <a:pt x="1" y="1"/>
                  </a:cubicBezTo>
                  <a:cubicBezTo>
                    <a:pt x="0" y="1"/>
                    <a:pt x="0" y="1"/>
                    <a:pt x="5" y="11"/>
                  </a:cubicBezTo>
                  <a:cubicBezTo>
                    <a:pt x="7" y="15"/>
                    <a:pt x="10" y="22"/>
                    <a:pt x="12" y="24"/>
                  </a:cubicBezTo>
                  <a:cubicBezTo>
                    <a:pt x="12" y="24"/>
                    <a:pt x="12" y="24"/>
                    <a:pt x="12" y="24"/>
                  </a:cubicBezTo>
                  <a:cubicBezTo>
                    <a:pt x="14" y="24"/>
                    <a:pt x="15" y="23"/>
                    <a:pt x="17" y="22"/>
                  </a:cubicBezTo>
                  <a:cubicBezTo>
                    <a:pt x="17" y="22"/>
                    <a:pt x="18" y="23"/>
                    <a:pt x="19" y="24"/>
                  </a:cubicBezTo>
                  <a:cubicBezTo>
                    <a:pt x="20" y="25"/>
                    <a:pt x="21" y="26"/>
                    <a:pt x="22" y="27"/>
                  </a:cubicBezTo>
                  <a:cubicBezTo>
                    <a:pt x="22" y="27"/>
                    <a:pt x="22" y="27"/>
                    <a:pt x="22" y="27"/>
                  </a:cubicBezTo>
                  <a:cubicBezTo>
                    <a:pt x="22" y="27"/>
                    <a:pt x="22" y="27"/>
                    <a:pt x="22" y="27"/>
                  </a:cubicBezTo>
                  <a:cubicBezTo>
                    <a:pt x="22" y="27"/>
                    <a:pt x="22" y="27"/>
                    <a:pt x="22" y="27"/>
                  </a:cubicBezTo>
                  <a:cubicBezTo>
                    <a:pt x="23" y="27"/>
                    <a:pt x="23" y="27"/>
                    <a:pt x="23" y="27"/>
                  </a:cubicBezTo>
                  <a:cubicBezTo>
                    <a:pt x="23" y="26"/>
                    <a:pt x="23" y="26"/>
                    <a:pt x="23" y="26"/>
                  </a:cubicBezTo>
                  <a:cubicBezTo>
                    <a:pt x="25" y="16"/>
                    <a:pt x="25" y="16"/>
                    <a:pt x="25" y="16"/>
                  </a:cubicBezTo>
                  <a:cubicBezTo>
                    <a:pt x="27" y="15"/>
                    <a:pt x="28" y="14"/>
                    <a:pt x="30" y="13"/>
                  </a:cubicBezTo>
                  <a:cubicBezTo>
                    <a:pt x="31" y="13"/>
                    <a:pt x="31" y="13"/>
                    <a:pt x="31" y="13"/>
                  </a:cubicBezTo>
                  <a:cubicBezTo>
                    <a:pt x="31" y="12"/>
                    <a:pt x="31" y="12"/>
                    <a:pt x="31" y="12"/>
                  </a:cubicBezTo>
                  <a:cubicBezTo>
                    <a:pt x="31" y="12"/>
                    <a:pt x="31" y="12"/>
                    <a:pt x="31" y="12"/>
                  </a:cubicBezTo>
                  <a:cubicBezTo>
                    <a:pt x="24" y="9"/>
                    <a:pt x="17" y="6"/>
                    <a:pt x="11" y="3"/>
                  </a:cubicBezTo>
                  <a:cubicBezTo>
                    <a:pt x="10" y="3"/>
                    <a:pt x="9" y="3"/>
                    <a:pt x="9" y="3"/>
                  </a:cubicBezTo>
                  <a:cubicBezTo>
                    <a:pt x="6" y="2"/>
                    <a:pt x="5" y="1"/>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5" name="Freeform 71"/>
            <p:cNvSpPr>
              <a:spLocks noEditPoints="1"/>
            </p:cNvSpPr>
            <p:nvPr/>
          </p:nvSpPr>
          <p:spPr bwMode="auto">
            <a:xfrm>
              <a:off x="3539" y="2108"/>
              <a:ext cx="119" cy="112"/>
            </a:xfrm>
            <a:custGeom>
              <a:avLst/>
              <a:gdLst>
                <a:gd name="T0" fmla="*/ 14 w 50"/>
                <a:gd name="T1" fmla="*/ 46 h 47"/>
                <a:gd name="T2" fmla="*/ 16 w 50"/>
                <a:gd name="T3" fmla="*/ 46 h 47"/>
                <a:gd name="T4" fmla="*/ 19 w 50"/>
                <a:gd name="T5" fmla="*/ 46 h 47"/>
                <a:gd name="T6" fmla="*/ 20 w 50"/>
                <a:gd name="T7" fmla="*/ 46 h 47"/>
                <a:gd name="T8" fmla="*/ 22 w 50"/>
                <a:gd name="T9" fmla="*/ 46 h 47"/>
                <a:gd name="T10" fmla="*/ 24 w 50"/>
                <a:gd name="T11" fmla="*/ 46 h 47"/>
                <a:gd name="T12" fmla="*/ 27 w 50"/>
                <a:gd name="T13" fmla="*/ 46 h 47"/>
                <a:gd name="T14" fmla="*/ 28 w 50"/>
                <a:gd name="T15" fmla="*/ 46 h 47"/>
                <a:gd name="T16" fmla="*/ 33 w 50"/>
                <a:gd name="T17" fmla="*/ 46 h 47"/>
                <a:gd name="T18" fmla="*/ 34 w 50"/>
                <a:gd name="T19" fmla="*/ 46 h 47"/>
                <a:gd name="T20" fmla="*/ 37 w 50"/>
                <a:gd name="T21" fmla="*/ 45 h 47"/>
                <a:gd name="T22" fmla="*/ 38 w 50"/>
                <a:gd name="T23" fmla="*/ 45 h 47"/>
                <a:gd name="T24" fmla="*/ 13 w 50"/>
                <a:gd name="T25" fmla="*/ 45 h 47"/>
                <a:gd name="T26" fmla="*/ 19 w 50"/>
                <a:gd name="T27" fmla="*/ 42 h 47"/>
                <a:gd name="T28" fmla="*/ 31 w 50"/>
                <a:gd name="T29" fmla="*/ 40 h 47"/>
                <a:gd name="T30" fmla="*/ 38 w 50"/>
                <a:gd name="T31" fmla="*/ 44 h 47"/>
                <a:gd name="T32" fmla="*/ 13 w 50"/>
                <a:gd name="T33" fmla="*/ 43 h 47"/>
                <a:gd name="T34" fmla="*/ 6 w 50"/>
                <a:gd name="T35" fmla="*/ 37 h 47"/>
                <a:gd name="T36" fmla="*/ 4 w 50"/>
                <a:gd name="T37" fmla="*/ 37 h 47"/>
                <a:gd name="T38" fmla="*/ 42 w 50"/>
                <a:gd name="T39" fmla="*/ 36 h 47"/>
                <a:gd name="T40" fmla="*/ 8 w 50"/>
                <a:gd name="T41" fmla="*/ 37 h 47"/>
                <a:gd name="T42" fmla="*/ 39 w 50"/>
                <a:gd name="T43" fmla="*/ 36 h 47"/>
                <a:gd name="T44" fmla="*/ 36 w 50"/>
                <a:gd name="T45" fmla="*/ 37 h 47"/>
                <a:gd name="T46" fmla="*/ 43 w 50"/>
                <a:gd name="T47" fmla="*/ 36 h 47"/>
                <a:gd name="T48" fmla="*/ 35 w 50"/>
                <a:gd name="T49" fmla="*/ 35 h 47"/>
                <a:gd name="T50" fmla="*/ 34 w 50"/>
                <a:gd name="T51" fmla="*/ 35 h 47"/>
                <a:gd name="T52" fmla="*/ 31 w 50"/>
                <a:gd name="T53" fmla="*/ 35 h 47"/>
                <a:gd name="T54" fmla="*/ 30 w 50"/>
                <a:gd name="T55" fmla="*/ 35 h 47"/>
                <a:gd name="T56" fmla="*/ 28 w 50"/>
                <a:gd name="T57" fmla="*/ 35 h 47"/>
                <a:gd name="T58" fmla="*/ 26 w 50"/>
                <a:gd name="T59" fmla="*/ 35 h 47"/>
                <a:gd name="T60" fmla="*/ 25 w 50"/>
                <a:gd name="T61" fmla="*/ 35 h 47"/>
                <a:gd name="T62" fmla="*/ 24 w 50"/>
                <a:gd name="T63" fmla="*/ 35 h 47"/>
                <a:gd name="T64" fmla="*/ 11 w 50"/>
                <a:gd name="T65" fmla="*/ 35 h 47"/>
                <a:gd name="T66" fmla="*/ 20 w 50"/>
                <a:gd name="T67" fmla="*/ 35 h 47"/>
                <a:gd name="T68" fmla="*/ 18 w 50"/>
                <a:gd name="T69" fmla="*/ 35 h 47"/>
                <a:gd name="T70" fmla="*/ 17 w 50"/>
                <a:gd name="T71" fmla="*/ 35 h 47"/>
                <a:gd name="T72" fmla="*/ 15 w 50"/>
                <a:gd name="T73" fmla="*/ 35 h 47"/>
                <a:gd name="T74" fmla="*/ 47 w 50"/>
                <a:gd name="T75" fmla="*/ 35 h 47"/>
                <a:gd name="T76" fmla="*/ 4 w 50"/>
                <a:gd name="T77" fmla="*/ 35 h 47"/>
                <a:gd name="T78" fmla="*/ 47 w 50"/>
                <a:gd name="T79" fmla="*/ 36 h 47"/>
                <a:gd name="T80" fmla="*/ 2 w 50"/>
                <a:gd name="T81" fmla="*/ 31 h 47"/>
                <a:gd name="T82" fmla="*/ 7 w 50"/>
                <a:gd name="T83" fmla="*/ 1 h 47"/>
                <a:gd name="T84" fmla="*/ 49 w 50"/>
                <a:gd name="T85" fmla="*/ 9 h 47"/>
                <a:gd name="T86" fmla="*/ 41 w 50"/>
                <a:gd name="T87" fmla="*/ 35 h 47"/>
                <a:gd name="T88" fmla="*/ 7 w 50"/>
                <a:gd name="T89" fmla="*/ 0 h 47"/>
                <a:gd name="T90" fmla="*/ 1 w 50"/>
                <a:gd name="T91" fmla="*/ 32 h 47"/>
                <a:gd name="T92" fmla="*/ 18 w 50"/>
                <a:gd name="T93" fmla="*/ 41 h 47"/>
                <a:gd name="T94" fmla="*/ 12 w 50"/>
                <a:gd name="T95" fmla="*/ 42 h 47"/>
                <a:gd name="T96" fmla="*/ 14 w 50"/>
                <a:gd name="T97" fmla="*/ 47 h 47"/>
                <a:gd name="T98" fmla="*/ 39 w 50"/>
                <a:gd name="T99" fmla="*/ 46 h 47"/>
                <a:gd name="T100" fmla="*/ 32 w 50"/>
                <a:gd name="T101" fmla="*/ 42 h 47"/>
                <a:gd name="T102" fmla="*/ 49 w 50"/>
                <a:gd name="T103" fmla="*/ 37 h 47"/>
                <a:gd name="T104" fmla="*/ 50 w 50"/>
                <a:gd name="T105" fmla="*/ 9 h 47"/>
                <a:gd name="T106" fmla="*/ 7 w 50"/>
                <a:gd name="T10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0" h="47">
                  <a:moveTo>
                    <a:pt x="14" y="46"/>
                  </a:moveTo>
                  <a:cubicBezTo>
                    <a:pt x="13" y="46"/>
                    <a:pt x="13" y="46"/>
                    <a:pt x="13" y="46"/>
                  </a:cubicBezTo>
                  <a:cubicBezTo>
                    <a:pt x="14" y="45"/>
                    <a:pt x="14" y="45"/>
                    <a:pt x="14" y="45"/>
                  </a:cubicBezTo>
                  <a:cubicBezTo>
                    <a:pt x="15" y="45"/>
                    <a:pt x="15" y="45"/>
                    <a:pt x="15" y="45"/>
                  </a:cubicBezTo>
                  <a:cubicBezTo>
                    <a:pt x="14" y="46"/>
                    <a:pt x="14" y="46"/>
                    <a:pt x="14" y="46"/>
                  </a:cubicBezTo>
                  <a:cubicBezTo>
                    <a:pt x="14" y="46"/>
                    <a:pt x="14" y="46"/>
                    <a:pt x="14" y="46"/>
                  </a:cubicBezTo>
                  <a:moveTo>
                    <a:pt x="15" y="46"/>
                  </a:moveTo>
                  <a:cubicBezTo>
                    <a:pt x="16" y="45"/>
                    <a:pt x="16" y="45"/>
                    <a:pt x="16" y="45"/>
                  </a:cubicBezTo>
                  <a:cubicBezTo>
                    <a:pt x="17" y="45"/>
                    <a:pt x="17" y="45"/>
                    <a:pt x="17" y="45"/>
                  </a:cubicBezTo>
                  <a:cubicBezTo>
                    <a:pt x="16" y="46"/>
                    <a:pt x="16" y="46"/>
                    <a:pt x="16" y="46"/>
                  </a:cubicBezTo>
                  <a:cubicBezTo>
                    <a:pt x="16" y="46"/>
                    <a:pt x="16" y="46"/>
                    <a:pt x="16" y="46"/>
                  </a:cubicBezTo>
                  <a:cubicBezTo>
                    <a:pt x="16" y="46"/>
                    <a:pt x="16" y="46"/>
                    <a:pt x="16" y="46"/>
                  </a:cubicBezTo>
                  <a:cubicBezTo>
                    <a:pt x="15" y="46"/>
                    <a:pt x="15" y="46"/>
                    <a:pt x="15" y="46"/>
                  </a:cubicBezTo>
                  <a:cubicBezTo>
                    <a:pt x="15" y="46"/>
                    <a:pt x="15" y="46"/>
                    <a:pt x="15" y="46"/>
                  </a:cubicBezTo>
                  <a:moveTo>
                    <a:pt x="17" y="46"/>
                  </a:moveTo>
                  <a:cubicBezTo>
                    <a:pt x="18" y="45"/>
                    <a:pt x="18" y="45"/>
                    <a:pt x="18" y="45"/>
                  </a:cubicBezTo>
                  <a:cubicBezTo>
                    <a:pt x="19" y="45"/>
                    <a:pt x="19" y="45"/>
                    <a:pt x="19" y="45"/>
                  </a:cubicBezTo>
                  <a:cubicBezTo>
                    <a:pt x="19" y="46"/>
                    <a:pt x="19" y="46"/>
                    <a:pt x="19" y="46"/>
                  </a:cubicBezTo>
                  <a:cubicBezTo>
                    <a:pt x="19" y="46"/>
                    <a:pt x="19" y="46"/>
                    <a:pt x="19" y="46"/>
                  </a:cubicBezTo>
                  <a:cubicBezTo>
                    <a:pt x="18" y="46"/>
                    <a:pt x="18" y="46"/>
                    <a:pt x="17" y="46"/>
                  </a:cubicBezTo>
                  <a:moveTo>
                    <a:pt x="19" y="46"/>
                  </a:moveTo>
                  <a:cubicBezTo>
                    <a:pt x="20" y="45"/>
                    <a:pt x="20" y="45"/>
                    <a:pt x="20" y="45"/>
                  </a:cubicBezTo>
                  <a:cubicBezTo>
                    <a:pt x="21" y="45"/>
                    <a:pt x="21" y="45"/>
                    <a:pt x="21" y="45"/>
                  </a:cubicBezTo>
                  <a:cubicBezTo>
                    <a:pt x="20" y="46"/>
                    <a:pt x="20" y="46"/>
                    <a:pt x="20" y="46"/>
                  </a:cubicBezTo>
                  <a:cubicBezTo>
                    <a:pt x="19" y="46"/>
                    <a:pt x="19" y="46"/>
                    <a:pt x="19" y="46"/>
                  </a:cubicBezTo>
                  <a:moveTo>
                    <a:pt x="21" y="46"/>
                  </a:moveTo>
                  <a:cubicBezTo>
                    <a:pt x="21" y="45"/>
                    <a:pt x="21" y="45"/>
                    <a:pt x="21" y="45"/>
                  </a:cubicBezTo>
                  <a:cubicBezTo>
                    <a:pt x="23" y="45"/>
                    <a:pt x="23" y="45"/>
                    <a:pt x="23" y="45"/>
                  </a:cubicBezTo>
                  <a:cubicBezTo>
                    <a:pt x="22" y="46"/>
                    <a:pt x="22" y="46"/>
                    <a:pt x="22" y="46"/>
                  </a:cubicBezTo>
                  <a:cubicBezTo>
                    <a:pt x="22" y="46"/>
                    <a:pt x="22" y="46"/>
                    <a:pt x="22" y="46"/>
                  </a:cubicBezTo>
                  <a:cubicBezTo>
                    <a:pt x="21" y="46"/>
                    <a:pt x="21" y="46"/>
                    <a:pt x="21" y="46"/>
                  </a:cubicBezTo>
                  <a:moveTo>
                    <a:pt x="23" y="46"/>
                  </a:moveTo>
                  <a:cubicBezTo>
                    <a:pt x="24" y="45"/>
                    <a:pt x="24" y="45"/>
                    <a:pt x="24" y="45"/>
                  </a:cubicBezTo>
                  <a:cubicBezTo>
                    <a:pt x="24" y="45"/>
                    <a:pt x="24" y="45"/>
                    <a:pt x="24" y="45"/>
                  </a:cubicBezTo>
                  <a:cubicBezTo>
                    <a:pt x="24" y="46"/>
                    <a:pt x="24" y="46"/>
                    <a:pt x="24" y="46"/>
                  </a:cubicBezTo>
                  <a:cubicBezTo>
                    <a:pt x="24" y="46"/>
                    <a:pt x="24" y="46"/>
                    <a:pt x="24" y="46"/>
                  </a:cubicBezTo>
                  <a:cubicBezTo>
                    <a:pt x="23" y="46"/>
                    <a:pt x="23" y="46"/>
                    <a:pt x="23" y="46"/>
                  </a:cubicBezTo>
                  <a:moveTo>
                    <a:pt x="25" y="46"/>
                  </a:moveTo>
                  <a:cubicBezTo>
                    <a:pt x="26" y="45"/>
                    <a:pt x="26" y="45"/>
                    <a:pt x="26" y="45"/>
                  </a:cubicBezTo>
                  <a:cubicBezTo>
                    <a:pt x="27" y="45"/>
                    <a:pt x="27" y="45"/>
                    <a:pt x="27" y="45"/>
                  </a:cubicBezTo>
                  <a:cubicBezTo>
                    <a:pt x="27" y="46"/>
                    <a:pt x="27" y="46"/>
                    <a:pt x="27" y="46"/>
                  </a:cubicBezTo>
                  <a:cubicBezTo>
                    <a:pt x="27" y="46"/>
                    <a:pt x="27" y="46"/>
                    <a:pt x="27" y="46"/>
                  </a:cubicBezTo>
                  <a:cubicBezTo>
                    <a:pt x="26" y="46"/>
                    <a:pt x="25" y="46"/>
                    <a:pt x="25" y="46"/>
                  </a:cubicBezTo>
                  <a:moveTo>
                    <a:pt x="28" y="46"/>
                  </a:moveTo>
                  <a:cubicBezTo>
                    <a:pt x="28" y="45"/>
                    <a:pt x="28" y="45"/>
                    <a:pt x="28" y="45"/>
                  </a:cubicBezTo>
                  <a:cubicBezTo>
                    <a:pt x="29" y="45"/>
                    <a:pt x="29" y="45"/>
                    <a:pt x="29" y="45"/>
                  </a:cubicBezTo>
                  <a:cubicBezTo>
                    <a:pt x="29" y="46"/>
                    <a:pt x="29" y="46"/>
                    <a:pt x="29" y="46"/>
                  </a:cubicBezTo>
                  <a:cubicBezTo>
                    <a:pt x="28" y="46"/>
                    <a:pt x="28" y="46"/>
                    <a:pt x="28" y="46"/>
                  </a:cubicBezTo>
                  <a:moveTo>
                    <a:pt x="31" y="46"/>
                  </a:moveTo>
                  <a:cubicBezTo>
                    <a:pt x="31" y="46"/>
                    <a:pt x="30" y="46"/>
                    <a:pt x="30" y="46"/>
                  </a:cubicBezTo>
                  <a:cubicBezTo>
                    <a:pt x="30" y="45"/>
                    <a:pt x="30" y="45"/>
                    <a:pt x="30" y="45"/>
                  </a:cubicBezTo>
                  <a:cubicBezTo>
                    <a:pt x="32" y="45"/>
                    <a:pt x="32" y="45"/>
                    <a:pt x="32" y="45"/>
                  </a:cubicBezTo>
                  <a:cubicBezTo>
                    <a:pt x="31" y="46"/>
                    <a:pt x="31" y="46"/>
                    <a:pt x="31" y="46"/>
                  </a:cubicBezTo>
                  <a:moveTo>
                    <a:pt x="33" y="46"/>
                  </a:moveTo>
                  <a:cubicBezTo>
                    <a:pt x="33" y="46"/>
                    <a:pt x="32" y="46"/>
                    <a:pt x="32" y="46"/>
                  </a:cubicBezTo>
                  <a:cubicBezTo>
                    <a:pt x="33" y="45"/>
                    <a:pt x="33" y="45"/>
                    <a:pt x="33" y="45"/>
                  </a:cubicBezTo>
                  <a:cubicBezTo>
                    <a:pt x="34" y="45"/>
                    <a:pt x="34" y="45"/>
                    <a:pt x="34" y="45"/>
                  </a:cubicBezTo>
                  <a:cubicBezTo>
                    <a:pt x="33" y="46"/>
                    <a:pt x="33" y="46"/>
                    <a:pt x="33" y="46"/>
                  </a:cubicBezTo>
                  <a:moveTo>
                    <a:pt x="35" y="46"/>
                  </a:moveTo>
                  <a:cubicBezTo>
                    <a:pt x="34" y="46"/>
                    <a:pt x="34" y="46"/>
                    <a:pt x="34" y="46"/>
                  </a:cubicBezTo>
                  <a:cubicBezTo>
                    <a:pt x="35" y="45"/>
                    <a:pt x="35" y="45"/>
                    <a:pt x="35" y="45"/>
                  </a:cubicBezTo>
                  <a:cubicBezTo>
                    <a:pt x="36" y="45"/>
                    <a:pt x="36" y="45"/>
                    <a:pt x="36" y="45"/>
                  </a:cubicBezTo>
                  <a:cubicBezTo>
                    <a:pt x="35" y="46"/>
                    <a:pt x="35" y="46"/>
                    <a:pt x="35" y="46"/>
                  </a:cubicBezTo>
                  <a:moveTo>
                    <a:pt x="36" y="46"/>
                  </a:moveTo>
                  <a:cubicBezTo>
                    <a:pt x="36" y="45"/>
                    <a:pt x="36" y="45"/>
                    <a:pt x="36" y="45"/>
                  </a:cubicBezTo>
                  <a:cubicBezTo>
                    <a:pt x="37" y="45"/>
                    <a:pt x="37" y="45"/>
                    <a:pt x="37" y="45"/>
                  </a:cubicBezTo>
                  <a:cubicBezTo>
                    <a:pt x="36" y="46"/>
                    <a:pt x="36" y="46"/>
                    <a:pt x="36" y="46"/>
                  </a:cubicBezTo>
                  <a:cubicBezTo>
                    <a:pt x="36" y="46"/>
                    <a:pt x="36" y="46"/>
                    <a:pt x="36" y="46"/>
                  </a:cubicBezTo>
                  <a:moveTo>
                    <a:pt x="37" y="46"/>
                  </a:moveTo>
                  <a:cubicBezTo>
                    <a:pt x="38" y="45"/>
                    <a:pt x="38" y="45"/>
                    <a:pt x="38" y="45"/>
                  </a:cubicBezTo>
                  <a:cubicBezTo>
                    <a:pt x="38" y="45"/>
                    <a:pt x="38" y="45"/>
                    <a:pt x="38" y="45"/>
                  </a:cubicBezTo>
                  <a:cubicBezTo>
                    <a:pt x="38" y="45"/>
                    <a:pt x="38" y="45"/>
                    <a:pt x="38" y="45"/>
                  </a:cubicBezTo>
                  <a:cubicBezTo>
                    <a:pt x="38" y="46"/>
                    <a:pt x="38" y="46"/>
                    <a:pt x="38" y="46"/>
                  </a:cubicBezTo>
                  <a:cubicBezTo>
                    <a:pt x="37" y="46"/>
                    <a:pt x="37" y="46"/>
                    <a:pt x="37" y="46"/>
                  </a:cubicBezTo>
                  <a:moveTo>
                    <a:pt x="13" y="46"/>
                  </a:moveTo>
                  <a:cubicBezTo>
                    <a:pt x="13" y="45"/>
                    <a:pt x="13" y="45"/>
                    <a:pt x="13" y="45"/>
                  </a:cubicBezTo>
                  <a:cubicBezTo>
                    <a:pt x="13" y="45"/>
                    <a:pt x="13" y="45"/>
                    <a:pt x="13" y="45"/>
                  </a:cubicBezTo>
                  <a:cubicBezTo>
                    <a:pt x="13" y="45"/>
                    <a:pt x="13" y="45"/>
                    <a:pt x="13" y="45"/>
                  </a:cubicBezTo>
                  <a:cubicBezTo>
                    <a:pt x="13" y="45"/>
                    <a:pt x="13" y="45"/>
                    <a:pt x="13" y="45"/>
                  </a:cubicBezTo>
                  <a:cubicBezTo>
                    <a:pt x="13" y="46"/>
                    <a:pt x="13" y="46"/>
                    <a:pt x="13" y="46"/>
                  </a:cubicBezTo>
                  <a:moveTo>
                    <a:pt x="15" y="43"/>
                  </a:moveTo>
                  <a:cubicBezTo>
                    <a:pt x="15" y="43"/>
                    <a:pt x="15" y="43"/>
                    <a:pt x="15" y="43"/>
                  </a:cubicBezTo>
                  <a:cubicBezTo>
                    <a:pt x="16" y="43"/>
                    <a:pt x="16" y="43"/>
                    <a:pt x="17" y="43"/>
                  </a:cubicBezTo>
                  <a:cubicBezTo>
                    <a:pt x="18" y="43"/>
                    <a:pt x="18" y="43"/>
                    <a:pt x="19" y="42"/>
                  </a:cubicBezTo>
                  <a:cubicBezTo>
                    <a:pt x="19" y="42"/>
                    <a:pt x="19" y="42"/>
                    <a:pt x="19" y="41"/>
                  </a:cubicBezTo>
                  <a:cubicBezTo>
                    <a:pt x="19" y="40"/>
                    <a:pt x="19" y="39"/>
                    <a:pt x="19" y="39"/>
                  </a:cubicBezTo>
                  <a:cubicBezTo>
                    <a:pt x="19" y="38"/>
                    <a:pt x="19" y="38"/>
                    <a:pt x="19" y="38"/>
                  </a:cubicBezTo>
                  <a:cubicBezTo>
                    <a:pt x="23" y="38"/>
                    <a:pt x="27" y="38"/>
                    <a:pt x="31" y="38"/>
                  </a:cubicBezTo>
                  <a:cubicBezTo>
                    <a:pt x="31" y="38"/>
                    <a:pt x="31" y="39"/>
                    <a:pt x="31" y="39"/>
                  </a:cubicBezTo>
                  <a:cubicBezTo>
                    <a:pt x="31" y="40"/>
                    <a:pt x="31" y="40"/>
                    <a:pt x="31" y="40"/>
                  </a:cubicBezTo>
                  <a:cubicBezTo>
                    <a:pt x="31" y="40"/>
                    <a:pt x="31" y="40"/>
                    <a:pt x="31" y="40"/>
                  </a:cubicBezTo>
                  <a:cubicBezTo>
                    <a:pt x="31" y="41"/>
                    <a:pt x="31" y="42"/>
                    <a:pt x="31" y="42"/>
                  </a:cubicBezTo>
                  <a:cubicBezTo>
                    <a:pt x="31" y="43"/>
                    <a:pt x="32" y="43"/>
                    <a:pt x="32" y="43"/>
                  </a:cubicBezTo>
                  <a:cubicBezTo>
                    <a:pt x="37" y="43"/>
                    <a:pt x="37" y="43"/>
                    <a:pt x="37" y="43"/>
                  </a:cubicBezTo>
                  <a:cubicBezTo>
                    <a:pt x="37" y="43"/>
                    <a:pt x="37" y="43"/>
                    <a:pt x="38" y="43"/>
                  </a:cubicBezTo>
                  <a:cubicBezTo>
                    <a:pt x="38" y="44"/>
                    <a:pt x="38" y="44"/>
                    <a:pt x="38" y="44"/>
                  </a:cubicBezTo>
                  <a:cubicBezTo>
                    <a:pt x="26" y="44"/>
                    <a:pt x="26" y="44"/>
                    <a:pt x="26" y="44"/>
                  </a:cubicBezTo>
                  <a:cubicBezTo>
                    <a:pt x="26" y="44"/>
                    <a:pt x="26" y="44"/>
                    <a:pt x="26" y="44"/>
                  </a:cubicBezTo>
                  <a:cubicBezTo>
                    <a:pt x="13" y="44"/>
                    <a:pt x="13" y="44"/>
                    <a:pt x="13" y="44"/>
                  </a:cubicBezTo>
                  <a:cubicBezTo>
                    <a:pt x="13" y="44"/>
                    <a:pt x="13" y="44"/>
                    <a:pt x="13" y="44"/>
                  </a:cubicBezTo>
                  <a:cubicBezTo>
                    <a:pt x="13" y="44"/>
                    <a:pt x="13" y="44"/>
                    <a:pt x="13" y="44"/>
                  </a:cubicBezTo>
                  <a:cubicBezTo>
                    <a:pt x="13" y="43"/>
                    <a:pt x="13" y="43"/>
                    <a:pt x="13" y="43"/>
                  </a:cubicBezTo>
                  <a:cubicBezTo>
                    <a:pt x="13" y="43"/>
                    <a:pt x="13" y="43"/>
                    <a:pt x="13" y="43"/>
                  </a:cubicBezTo>
                  <a:cubicBezTo>
                    <a:pt x="14" y="43"/>
                    <a:pt x="14" y="43"/>
                    <a:pt x="14" y="43"/>
                  </a:cubicBezTo>
                  <a:cubicBezTo>
                    <a:pt x="14" y="43"/>
                    <a:pt x="15" y="43"/>
                    <a:pt x="15" y="43"/>
                  </a:cubicBezTo>
                  <a:moveTo>
                    <a:pt x="7" y="37"/>
                  </a:moveTo>
                  <a:cubicBezTo>
                    <a:pt x="7" y="37"/>
                    <a:pt x="7" y="37"/>
                    <a:pt x="7" y="37"/>
                  </a:cubicBezTo>
                  <a:cubicBezTo>
                    <a:pt x="6" y="37"/>
                    <a:pt x="6" y="37"/>
                    <a:pt x="6" y="37"/>
                  </a:cubicBezTo>
                  <a:cubicBezTo>
                    <a:pt x="6" y="36"/>
                    <a:pt x="7" y="36"/>
                    <a:pt x="7" y="36"/>
                  </a:cubicBezTo>
                  <a:cubicBezTo>
                    <a:pt x="7" y="36"/>
                    <a:pt x="7" y="36"/>
                    <a:pt x="7" y="36"/>
                  </a:cubicBezTo>
                  <a:cubicBezTo>
                    <a:pt x="8" y="36"/>
                    <a:pt x="8" y="36"/>
                    <a:pt x="8" y="36"/>
                  </a:cubicBezTo>
                  <a:cubicBezTo>
                    <a:pt x="8" y="36"/>
                    <a:pt x="7" y="36"/>
                    <a:pt x="7" y="37"/>
                  </a:cubicBezTo>
                  <a:moveTo>
                    <a:pt x="5" y="37"/>
                  </a:moveTo>
                  <a:cubicBezTo>
                    <a:pt x="5" y="37"/>
                    <a:pt x="5" y="37"/>
                    <a:pt x="4" y="37"/>
                  </a:cubicBezTo>
                  <a:cubicBezTo>
                    <a:pt x="5" y="36"/>
                    <a:pt x="5" y="36"/>
                    <a:pt x="5" y="36"/>
                  </a:cubicBezTo>
                  <a:cubicBezTo>
                    <a:pt x="6" y="36"/>
                    <a:pt x="6" y="36"/>
                    <a:pt x="6" y="36"/>
                  </a:cubicBezTo>
                  <a:cubicBezTo>
                    <a:pt x="5" y="36"/>
                    <a:pt x="5" y="36"/>
                    <a:pt x="5" y="36"/>
                  </a:cubicBezTo>
                  <a:cubicBezTo>
                    <a:pt x="5" y="37"/>
                    <a:pt x="5" y="37"/>
                    <a:pt x="5" y="37"/>
                  </a:cubicBezTo>
                  <a:moveTo>
                    <a:pt x="41" y="36"/>
                  </a:moveTo>
                  <a:cubicBezTo>
                    <a:pt x="42" y="36"/>
                    <a:pt x="42" y="36"/>
                    <a:pt x="42" y="36"/>
                  </a:cubicBezTo>
                  <a:cubicBezTo>
                    <a:pt x="43" y="36"/>
                    <a:pt x="43" y="36"/>
                    <a:pt x="43" y="36"/>
                  </a:cubicBezTo>
                  <a:cubicBezTo>
                    <a:pt x="42" y="36"/>
                    <a:pt x="42" y="36"/>
                    <a:pt x="42" y="36"/>
                  </a:cubicBezTo>
                  <a:cubicBezTo>
                    <a:pt x="42" y="36"/>
                    <a:pt x="42" y="36"/>
                    <a:pt x="42" y="36"/>
                  </a:cubicBezTo>
                  <a:cubicBezTo>
                    <a:pt x="42" y="36"/>
                    <a:pt x="41" y="36"/>
                    <a:pt x="41" y="36"/>
                  </a:cubicBezTo>
                  <a:moveTo>
                    <a:pt x="9" y="37"/>
                  </a:moveTo>
                  <a:cubicBezTo>
                    <a:pt x="8" y="37"/>
                    <a:pt x="8" y="37"/>
                    <a:pt x="8" y="37"/>
                  </a:cubicBezTo>
                  <a:cubicBezTo>
                    <a:pt x="8" y="36"/>
                    <a:pt x="9" y="36"/>
                    <a:pt x="9" y="36"/>
                  </a:cubicBezTo>
                  <a:cubicBezTo>
                    <a:pt x="10" y="36"/>
                    <a:pt x="10" y="36"/>
                    <a:pt x="10" y="36"/>
                  </a:cubicBezTo>
                  <a:cubicBezTo>
                    <a:pt x="10" y="36"/>
                    <a:pt x="9" y="36"/>
                    <a:pt x="9" y="37"/>
                  </a:cubicBezTo>
                  <a:cubicBezTo>
                    <a:pt x="9" y="37"/>
                    <a:pt x="9" y="37"/>
                    <a:pt x="9" y="37"/>
                  </a:cubicBezTo>
                  <a:moveTo>
                    <a:pt x="39" y="37"/>
                  </a:moveTo>
                  <a:cubicBezTo>
                    <a:pt x="39" y="36"/>
                    <a:pt x="39" y="36"/>
                    <a:pt x="39" y="36"/>
                  </a:cubicBezTo>
                  <a:cubicBezTo>
                    <a:pt x="40" y="36"/>
                    <a:pt x="40" y="36"/>
                    <a:pt x="40" y="36"/>
                  </a:cubicBezTo>
                  <a:cubicBezTo>
                    <a:pt x="41" y="36"/>
                    <a:pt x="41" y="36"/>
                    <a:pt x="41" y="36"/>
                  </a:cubicBezTo>
                  <a:cubicBezTo>
                    <a:pt x="40" y="36"/>
                    <a:pt x="40" y="36"/>
                    <a:pt x="40" y="36"/>
                  </a:cubicBezTo>
                  <a:cubicBezTo>
                    <a:pt x="40" y="37"/>
                    <a:pt x="40" y="37"/>
                    <a:pt x="40" y="37"/>
                  </a:cubicBezTo>
                  <a:cubicBezTo>
                    <a:pt x="40" y="37"/>
                    <a:pt x="39" y="37"/>
                    <a:pt x="39" y="37"/>
                  </a:cubicBezTo>
                  <a:moveTo>
                    <a:pt x="36" y="37"/>
                  </a:moveTo>
                  <a:cubicBezTo>
                    <a:pt x="37" y="36"/>
                    <a:pt x="37" y="36"/>
                    <a:pt x="37" y="36"/>
                  </a:cubicBezTo>
                  <a:cubicBezTo>
                    <a:pt x="38" y="36"/>
                    <a:pt x="38" y="36"/>
                    <a:pt x="39" y="36"/>
                  </a:cubicBezTo>
                  <a:cubicBezTo>
                    <a:pt x="38" y="36"/>
                    <a:pt x="38" y="36"/>
                    <a:pt x="38" y="36"/>
                  </a:cubicBezTo>
                  <a:cubicBezTo>
                    <a:pt x="38" y="37"/>
                    <a:pt x="38" y="37"/>
                    <a:pt x="38" y="37"/>
                  </a:cubicBezTo>
                  <a:cubicBezTo>
                    <a:pt x="37" y="37"/>
                    <a:pt x="37" y="37"/>
                    <a:pt x="36" y="37"/>
                  </a:cubicBezTo>
                  <a:moveTo>
                    <a:pt x="43" y="36"/>
                  </a:moveTo>
                  <a:cubicBezTo>
                    <a:pt x="44" y="36"/>
                    <a:pt x="44" y="36"/>
                    <a:pt x="44" y="36"/>
                  </a:cubicBezTo>
                  <a:cubicBezTo>
                    <a:pt x="44" y="36"/>
                    <a:pt x="44" y="36"/>
                    <a:pt x="45" y="35"/>
                  </a:cubicBezTo>
                  <a:cubicBezTo>
                    <a:pt x="44" y="36"/>
                    <a:pt x="44" y="36"/>
                    <a:pt x="44" y="36"/>
                  </a:cubicBezTo>
                  <a:cubicBezTo>
                    <a:pt x="44" y="36"/>
                    <a:pt x="43" y="36"/>
                    <a:pt x="43" y="36"/>
                  </a:cubicBezTo>
                  <a:moveTo>
                    <a:pt x="35" y="37"/>
                  </a:moveTo>
                  <a:cubicBezTo>
                    <a:pt x="35" y="35"/>
                    <a:pt x="35" y="35"/>
                    <a:pt x="35" y="35"/>
                  </a:cubicBezTo>
                  <a:cubicBezTo>
                    <a:pt x="36" y="35"/>
                    <a:pt x="36" y="35"/>
                    <a:pt x="36" y="35"/>
                  </a:cubicBezTo>
                  <a:cubicBezTo>
                    <a:pt x="36" y="36"/>
                    <a:pt x="36" y="36"/>
                    <a:pt x="35" y="37"/>
                  </a:cubicBezTo>
                  <a:cubicBezTo>
                    <a:pt x="35" y="37"/>
                    <a:pt x="35" y="37"/>
                    <a:pt x="35" y="37"/>
                  </a:cubicBezTo>
                  <a:moveTo>
                    <a:pt x="32" y="37"/>
                  </a:moveTo>
                  <a:cubicBezTo>
                    <a:pt x="32" y="36"/>
                    <a:pt x="32" y="36"/>
                    <a:pt x="33" y="35"/>
                  </a:cubicBezTo>
                  <a:cubicBezTo>
                    <a:pt x="33" y="35"/>
                    <a:pt x="34" y="35"/>
                    <a:pt x="34" y="35"/>
                  </a:cubicBezTo>
                  <a:cubicBezTo>
                    <a:pt x="34" y="37"/>
                    <a:pt x="34" y="37"/>
                    <a:pt x="34" y="37"/>
                  </a:cubicBezTo>
                  <a:cubicBezTo>
                    <a:pt x="34" y="37"/>
                    <a:pt x="34" y="37"/>
                    <a:pt x="34" y="37"/>
                  </a:cubicBezTo>
                  <a:cubicBezTo>
                    <a:pt x="33" y="37"/>
                    <a:pt x="32" y="37"/>
                    <a:pt x="32" y="37"/>
                  </a:cubicBezTo>
                  <a:moveTo>
                    <a:pt x="30" y="37"/>
                  </a:moveTo>
                  <a:cubicBezTo>
                    <a:pt x="31" y="36"/>
                    <a:pt x="31" y="36"/>
                    <a:pt x="31" y="36"/>
                  </a:cubicBezTo>
                  <a:cubicBezTo>
                    <a:pt x="31" y="35"/>
                    <a:pt x="31" y="35"/>
                    <a:pt x="31" y="35"/>
                  </a:cubicBezTo>
                  <a:cubicBezTo>
                    <a:pt x="32" y="35"/>
                    <a:pt x="32" y="35"/>
                    <a:pt x="32" y="35"/>
                  </a:cubicBezTo>
                  <a:cubicBezTo>
                    <a:pt x="31" y="36"/>
                    <a:pt x="31" y="36"/>
                    <a:pt x="31" y="37"/>
                  </a:cubicBezTo>
                  <a:cubicBezTo>
                    <a:pt x="30" y="37"/>
                    <a:pt x="30" y="37"/>
                    <a:pt x="30" y="37"/>
                  </a:cubicBezTo>
                  <a:moveTo>
                    <a:pt x="29" y="37"/>
                  </a:moveTo>
                  <a:cubicBezTo>
                    <a:pt x="29" y="35"/>
                    <a:pt x="29" y="35"/>
                    <a:pt x="29" y="35"/>
                  </a:cubicBezTo>
                  <a:cubicBezTo>
                    <a:pt x="30" y="35"/>
                    <a:pt x="30" y="35"/>
                    <a:pt x="30" y="35"/>
                  </a:cubicBezTo>
                  <a:cubicBezTo>
                    <a:pt x="30" y="35"/>
                    <a:pt x="30" y="35"/>
                    <a:pt x="30" y="35"/>
                  </a:cubicBezTo>
                  <a:cubicBezTo>
                    <a:pt x="30" y="37"/>
                    <a:pt x="30" y="37"/>
                    <a:pt x="30" y="37"/>
                  </a:cubicBezTo>
                  <a:cubicBezTo>
                    <a:pt x="29" y="37"/>
                    <a:pt x="29" y="37"/>
                    <a:pt x="29" y="37"/>
                  </a:cubicBezTo>
                  <a:moveTo>
                    <a:pt x="27" y="37"/>
                  </a:moveTo>
                  <a:cubicBezTo>
                    <a:pt x="27" y="36"/>
                    <a:pt x="28" y="36"/>
                    <a:pt x="28" y="35"/>
                  </a:cubicBezTo>
                  <a:cubicBezTo>
                    <a:pt x="28" y="35"/>
                    <a:pt x="28" y="35"/>
                    <a:pt x="28" y="35"/>
                  </a:cubicBezTo>
                  <a:cubicBezTo>
                    <a:pt x="29" y="35"/>
                    <a:pt x="29" y="35"/>
                    <a:pt x="29" y="35"/>
                  </a:cubicBezTo>
                  <a:cubicBezTo>
                    <a:pt x="28" y="37"/>
                    <a:pt x="28" y="37"/>
                    <a:pt x="28" y="37"/>
                  </a:cubicBezTo>
                  <a:cubicBezTo>
                    <a:pt x="27" y="37"/>
                    <a:pt x="27" y="37"/>
                    <a:pt x="27" y="37"/>
                  </a:cubicBezTo>
                  <a:moveTo>
                    <a:pt x="26" y="37"/>
                  </a:moveTo>
                  <a:cubicBezTo>
                    <a:pt x="26" y="36"/>
                    <a:pt x="26" y="36"/>
                    <a:pt x="26" y="36"/>
                  </a:cubicBezTo>
                  <a:cubicBezTo>
                    <a:pt x="26" y="35"/>
                    <a:pt x="26" y="35"/>
                    <a:pt x="26" y="35"/>
                  </a:cubicBezTo>
                  <a:cubicBezTo>
                    <a:pt x="27" y="35"/>
                    <a:pt x="27" y="35"/>
                    <a:pt x="27" y="35"/>
                  </a:cubicBezTo>
                  <a:cubicBezTo>
                    <a:pt x="27" y="35"/>
                    <a:pt x="27" y="35"/>
                    <a:pt x="27" y="35"/>
                  </a:cubicBezTo>
                  <a:cubicBezTo>
                    <a:pt x="27" y="36"/>
                    <a:pt x="26" y="36"/>
                    <a:pt x="26" y="37"/>
                  </a:cubicBezTo>
                  <a:cubicBezTo>
                    <a:pt x="26" y="37"/>
                    <a:pt x="26" y="37"/>
                    <a:pt x="26" y="37"/>
                  </a:cubicBezTo>
                  <a:moveTo>
                    <a:pt x="24" y="37"/>
                  </a:moveTo>
                  <a:cubicBezTo>
                    <a:pt x="24" y="36"/>
                    <a:pt x="25" y="36"/>
                    <a:pt x="25" y="35"/>
                  </a:cubicBezTo>
                  <a:cubicBezTo>
                    <a:pt x="26" y="35"/>
                    <a:pt x="26" y="35"/>
                    <a:pt x="26" y="35"/>
                  </a:cubicBezTo>
                  <a:cubicBezTo>
                    <a:pt x="25" y="36"/>
                    <a:pt x="25" y="36"/>
                    <a:pt x="25" y="37"/>
                  </a:cubicBezTo>
                  <a:cubicBezTo>
                    <a:pt x="24" y="37"/>
                    <a:pt x="24" y="37"/>
                    <a:pt x="24" y="37"/>
                  </a:cubicBezTo>
                  <a:moveTo>
                    <a:pt x="22" y="37"/>
                  </a:moveTo>
                  <a:cubicBezTo>
                    <a:pt x="22" y="36"/>
                    <a:pt x="23" y="36"/>
                    <a:pt x="23" y="35"/>
                  </a:cubicBezTo>
                  <a:cubicBezTo>
                    <a:pt x="23" y="35"/>
                    <a:pt x="24" y="35"/>
                    <a:pt x="24" y="35"/>
                  </a:cubicBezTo>
                  <a:cubicBezTo>
                    <a:pt x="24" y="36"/>
                    <a:pt x="24" y="36"/>
                    <a:pt x="23" y="37"/>
                  </a:cubicBezTo>
                  <a:cubicBezTo>
                    <a:pt x="23" y="37"/>
                    <a:pt x="23" y="37"/>
                    <a:pt x="23" y="37"/>
                  </a:cubicBezTo>
                  <a:cubicBezTo>
                    <a:pt x="23" y="37"/>
                    <a:pt x="22" y="37"/>
                    <a:pt x="22" y="37"/>
                  </a:cubicBezTo>
                  <a:moveTo>
                    <a:pt x="11" y="37"/>
                  </a:moveTo>
                  <a:cubicBezTo>
                    <a:pt x="11" y="37"/>
                    <a:pt x="10" y="37"/>
                    <a:pt x="10" y="37"/>
                  </a:cubicBezTo>
                  <a:cubicBezTo>
                    <a:pt x="10" y="36"/>
                    <a:pt x="10" y="36"/>
                    <a:pt x="11" y="35"/>
                  </a:cubicBezTo>
                  <a:cubicBezTo>
                    <a:pt x="11" y="35"/>
                    <a:pt x="11" y="35"/>
                    <a:pt x="11" y="35"/>
                  </a:cubicBezTo>
                  <a:cubicBezTo>
                    <a:pt x="12" y="35"/>
                    <a:pt x="12" y="35"/>
                    <a:pt x="12" y="35"/>
                  </a:cubicBezTo>
                  <a:cubicBezTo>
                    <a:pt x="11" y="37"/>
                    <a:pt x="11" y="37"/>
                    <a:pt x="11" y="37"/>
                  </a:cubicBezTo>
                  <a:moveTo>
                    <a:pt x="19" y="37"/>
                  </a:moveTo>
                  <a:cubicBezTo>
                    <a:pt x="20" y="36"/>
                    <a:pt x="20" y="36"/>
                    <a:pt x="20" y="36"/>
                  </a:cubicBezTo>
                  <a:cubicBezTo>
                    <a:pt x="20" y="35"/>
                    <a:pt x="20" y="35"/>
                    <a:pt x="20" y="35"/>
                  </a:cubicBezTo>
                  <a:cubicBezTo>
                    <a:pt x="21" y="35"/>
                    <a:pt x="21" y="35"/>
                    <a:pt x="22" y="35"/>
                  </a:cubicBezTo>
                  <a:cubicBezTo>
                    <a:pt x="22" y="36"/>
                    <a:pt x="22" y="36"/>
                    <a:pt x="21" y="37"/>
                  </a:cubicBezTo>
                  <a:cubicBezTo>
                    <a:pt x="21" y="37"/>
                    <a:pt x="21" y="37"/>
                    <a:pt x="21" y="37"/>
                  </a:cubicBezTo>
                  <a:cubicBezTo>
                    <a:pt x="20" y="37"/>
                    <a:pt x="20" y="37"/>
                    <a:pt x="19" y="37"/>
                  </a:cubicBezTo>
                  <a:moveTo>
                    <a:pt x="17" y="37"/>
                  </a:moveTo>
                  <a:cubicBezTo>
                    <a:pt x="17" y="36"/>
                    <a:pt x="17" y="36"/>
                    <a:pt x="18" y="35"/>
                  </a:cubicBezTo>
                  <a:cubicBezTo>
                    <a:pt x="18" y="35"/>
                    <a:pt x="19" y="35"/>
                    <a:pt x="19" y="35"/>
                  </a:cubicBezTo>
                  <a:cubicBezTo>
                    <a:pt x="18" y="37"/>
                    <a:pt x="18" y="37"/>
                    <a:pt x="18" y="37"/>
                  </a:cubicBezTo>
                  <a:cubicBezTo>
                    <a:pt x="17" y="37"/>
                    <a:pt x="17" y="37"/>
                    <a:pt x="17" y="37"/>
                  </a:cubicBezTo>
                  <a:moveTo>
                    <a:pt x="15" y="37"/>
                  </a:moveTo>
                  <a:cubicBezTo>
                    <a:pt x="15" y="35"/>
                    <a:pt x="15" y="35"/>
                    <a:pt x="15" y="35"/>
                  </a:cubicBezTo>
                  <a:cubicBezTo>
                    <a:pt x="16" y="35"/>
                    <a:pt x="16" y="35"/>
                    <a:pt x="17" y="35"/>
                  </a:cubicBezTo>
                  <a:cubicBezTo>
                    <a:pt x="17" y="36"/>
                    <a:pt x="16" y="36"/>
                    <a:pt x="16" y="37"/>
                  </a:cubicBezTo>
                  <a:cubicBezTo>
                    <a:pt x="16" y="37"/>
                    <a:pt x="15" y="37"/>
                    <a:pt x="15" y="37"/>
                  </a:cubicBezTo>
                  <a:moveTo>
                    <a:pt x="12" y="37"/>
                  </a:moveTo>
                  <a:cubicBezTo>
                    <a:pt x="13" y="35"/>
                    <a:pt x="13" y="35"/>
                    <a:pt x="13" y="35"/>
                  </a:cubicBezTo>
                  <a:cubicBezTo>
                    <a:pt x="14" y="35"/>
                    <a:pt x="14" y="35"/>
                    <a:pt x="14" y="35"/>
                  </a:cubicBezTo>
                  <a:cubicBezTo>
                    <a:pt x="15" y="35"/>
                    <a:pt x="15" y="35"/>
                    <a:pt x="15" y="35"/>
                  </a:cubicBezTo>
                  <a:cubicBezTo>
                    <a:pt x="14" y="37"/>
                    <a:pt x="14" y="37"/>
                    <a:pt x="14" y="37"/>
                  </a:cubicBezTo>
                  <a:cubicBezTo>
                    <a:pt x="14" y="37"/>
                    <a:pt x="14" y="37"/>
                    <a:pt x="14" y="37"/>
                  </a:cubicBezTo>
                  <a:cubicBezTo>
                    <a:pt x="13" y="37"/>
                    <a:pt x="13" y="37"/>
                    <a:pt x="12" y="37"/>
                  </a:cubicBezTo>
                  <a:moveTo>
                    <a:pt x="45" y="36"/>
                  </a:moveTo>
                  <a:cubicBezTo>
                    <a:pt x="46" y="35"/>
                    <a:pt x="46" y="35"/>
                    <a:pt x="46" y="35"/>
                  </a:cubicBezTo>
                  <a:cubicBezTo>
                    <a:pt x="46" y="35"/>
                    <a:pt x="47" y="35"/>
                    <a:pt x="47" y="35"/>
                  </a:cubicBezTo>
                  <a:cubicBezTo>
                    <a:pt x="47" y="36"/>
                    <a:pt x="46" y="36"/>
                    <a:pt x="46" y="36"/>
                  </a:cubicBezTo>
                  <a:cubicBezTo>
                    <a:pt x="46" y="36"/>
                    <a:pt x="46" y="36"/>
                    <a:pt x="45" y="36"/>
                  </a:cubicBezTo>
                  <a:moveTo>
                    <a:pt x="4" y="36"/>
                  </a:moveTo>
                  <a:cubicBezTo>
                    <a:pt x="3" y="36"/>
                    <a:pt x="3" y="36"/>
                    <a:pt x="3" y="36"/>
                  </a:cubicBezTo>
                  <a:cubicBezTo>
                    <a:pt x="3" y="35"/>
                    <a:pt x="3" y="35"/>
                    <a:pt x="3" y="35"/>
                  </a:cubicBezTo>
                  <a:cubicBezTo>
                    <a:pt x="4" y="35"/>
                    <a:pt x="4" y="35"/>
                    <a:pt x="4" y="35"/>
                  </a:cubicBezTo>
                  <a:cubicBezTo>
                    <a:pt x="4" y="36"/>
                    <a:pt x="4" y="36"/>
                    <a:pt x="4" y="36"/>
                  </a:cubicBezTo>
                  <a:moveTo>
                    <a:pt x="47" y="36"/>
                  </a:moveTo>
                  <a:cubicBezTo>
                    <a:pt x="47" y="36"/>
                    <a:pt x="48" y="35"/>
                    <a:pt x="48" y="35"/>
                  </a:cubicBezTo>
                  <a:cubicBezTo>
                    <a:pt x="48" y="35"/>
                    <a:pt x="49" y="35"/>
                    <a:pt x="49" y="34"/>
                  </a:cubicBezTo>
                  <a:cubicBezTo>
                    <a:pt x="49" y="35"/>
                    <a:pt x="49" y="35"/>
                    <a:pt x="48" y="36"/>
                  </a:cubicBezTo>
                  <a:cubicBezTo>
                    <a:pt x="47" y="36"/>
                    <a:pt x="47" y="36"/>
                    <a:pt x="47" y="36"/>
                  </a:cubicBezTo>
                  <a:moveTo>
                    <a:pt x="2" y="36"/>
                  </a:moveTo>
                  <a:cubicBezTo>
                    <a:pt x="2" y="35"/>
                    <a:pt x="2" y="35"/>
                    <a:pt x="2" y="34"/>
                  </a:cubicBezTo>
                  <a:cubicBezTo>
                    <a:pt x="2" y="34"/>
                    <a:pt x="2" y="35"/>
                    <a:pt x="3" y="35"/>
                  </a:cubicBezTo>
                  <a:cubicBezTo>
                    <a:pt x="2" y="36"/>
                    <a:pt x="2" y="36"/>
                    <a:pt x="2" y="36"/>
                  </a:cubicBezTo>
                  <a:moveTo>
                    <a:pt x="7" y="35"/>
                  </a:moveTo>
                  <a:cubicBezTo>
                    <a:pt x="3" y="35"/>
                    <a:pt x="2" y="34"/>
                    <a:pt x="2" y="31"/>
                  </a:cubicBezTo>
                  <a:cubicBezTo>
                    <a:pt x="2" y="14"/>
                    <a:pt x="2" y="14"/>
                    <a:pt x="2" y="14"/>
                  </a:cubicBezTo>
                  <a:cubicBezTo>
                    <a:pt x="2" y="14"/>
                    <a:pt x="1" y="13"/>
                    <a:pt x="1" y="12"/>
                  </a:cubicBezTo>
                  <a:cubicBezTo>
                    <a:pt x="1" y="9"/>
                    <a:pt x="1" y="4"/>
                    <a:pt x="2" y="2"/>
                  </a:cubicBezTo>
                  <a:cubicBezTo>
                    <a:pt x="3" y="2"/>
                    <a:pt x="3" y="1"/>
                    <a:pt x="3" y="1"/>
                  </a:cubicBezTo>
                  <a:cubicBezTo>
                    <a:pt x="4" y="1"/>
                    <a:pt x="4" y="1"/>
                    <a:pt x="4" y="1"/>
                  </a:cubicBezTo>
                  <a:cubicBezTo>
                    <a:pt x="5" y="1"/>
                    <a:pt x="6" y="1"/>
                    <a:pt x="7" y="1"/>
                  </a:cubicBezTo>
                  <a:cubicBezTo>
                    <a:pt x="8" y="1"/>
                    <a:pt x="10" y="1"/>
                    <a:pt x="11" y="1"/>
                  </a:cubicBezTo>
                  <a:cubicBezTo>
                    <a:pt x="12" y="1"/>
                    <a:pt x="14" y="1"/>
                    <a:pt x="15" y="1"/>
                  </a:cubicBezTo>
                  <a:cubicBezTo>
                    <a:pt x="47" y="1"/>
                    <a:pt x="47" y="1"/>
                    <a:pt x="47" y="1"/>
                  </a:cubicBezTo>
                  <a:cubicBezTo>
                    <a:pt x="47" y="1"/>
                    <a:pt x="48" y="2"/>
                    <a:pt x="48" y="2"/>
                  </a:cubicBezTo>
                  <a:cubicBezTo>
                    <a:pt x="49" y="3"/>
                    <a:pt x="49" y="6"/>
                    <a:pt x="49" y="7"/>
                  </a:cubicBezTo>
                  <a:cubicBezTo>
                    <a:pt x="49" y="8"/>
                    <a:pt x="49" y="8"/>
                    <a:pt x="49" y="9"/>
                  </a:cubicBezTo>
                  <a:cubicBezTo>
                    <a:pt x="49" y="23"/>
                    <a:pt x="49" y="23"/>
                    <a:pt x="49" y="23"/>
                  </a:cubicBezTo>
                  <a:cubicBezTo>
                    <a:pt x="49" y="24"/>
                    <a:pt x="49" y="25"/>
                    <a:pt x="49" y="26"/>
                  </a:cubicBezTo>
                  <a:cubicBezTo>
                    <a:pt x="49" y="28"/>
                    <a:pt x="49" y="30"/>
                    <a:pt x="49" y="32"/>
                  </a:cubicBezTo>
                  <a:cubicBezTo>
                    <a:pt x="49" y="33"/>
                    <a:pt x="49" y="33"/>
                    <a:pt x="48" y="33"/>
                  </a:cubicBezTo>
                  <a:cubicBezTo>
                    <a:pt x="47" y="34"/>
                    <a:pt x="45" y="35"/>
                    <a:pt x="43" y="35"/>
                  </a:cubicBezTo>
                  <a:cubicBezTo>
                    <a:pt x="42" y="35"/>
                    <a:pt x="42" y="35"/>
                    <a:pt x="41" y="35"/>
                  </a:cubicBezTo>
                  <a:cubicBezTo>
                    <a:pt x="41" y="35"/>
                    <a:pt x="40" y="35"/>
                    <a:pt x="40" y="35"/>
                  </a:cubicBezTo>
                  <a:cubicBezTo>
                    <a:pt x="36" y="35"/>
                    <a:pt x="31" y="34"/>
                    <a:pt x="27" y="34"/>
                  </a:cubicBezTo>
                  <a:cubicBezTo>
                    <a:pt x="22" y="34"/>
                    <a:pt x="18" y="34"/>
                    <a:pt x="14" y="34"/>
                  </a:cubicBezTo>
                  <a:cubicBezTo>
                    <a:pt x="13" y="34"/>
                    <a:pt x="12" y="34"/>
                    <a:pt x="11" y="34"/>
                  </a:cubicBezTo>
                  <a:cubicBezTo>
                    <a:pt x="10" y="35"/>
                    <a:pt x="9" y="35"/>
                    <a:pt x="7" y="35"/>
                  </a:cubicBezTo>
                  <a:moveTo>
                    <a:pt x="7" y="0"/>
                  </a:moveTo>
                  <a:cubicBezTo>
                    <a:pt x="6" y="0"/>
                    <a:pt x="4" y="0"/>
                    <a:pt x="3" y="0"/>
                  </a:cubicBezTo>
                  <a:cubicBezTo>
                    <a:pt x="3" y="0"/>
                    <a:pt x="2" y="1"/>
                    <a:pt x="2" y="1"/>
                  </a:cubicBezTo>
                  <a:cubicBezTo>
                    <a:pt x="0" y="3"/>
                    <a:pt x="0" y="8"/>
                    <a:pt x="0" y="12"/>
                  </a:cubicBezTo>
                  <a:cubicBezTo>
                    <a:pt x="0" y="13"/>
                    <a:pt x="1" y="14"/>
                    <a:pt x="1" y="14"/>
                  </a:cubicBezTo>
                  <a:cubicBezTo>
                    <a:pt x="1" y="31"/>
                    <a:pt x="1" y="31"/>
                    <a:pt x="1" y="31"/>
                  </a:cubicBezTo>
                  <a:cubicBezTo>
                    <a:pt x="1" y="32"/>
                    <a:pt x="1" y="32"/>
                    <a:pt x="1" y="32"/>
                  </a:cubicBezTo>
                  <a:cubicBezTo>
                    <a:pt x="1" y="34"/>
                    <a:pt x="1" y="35"/>
                    <a:pt x="2" y="36"/>
                  </a:cubicBezTo>
                  <a:cubicBezTo>
                    <a:pt x="3" y="38"/>
                    <a:pt x="4" y="38"/>
                    <a:pt x="6" y="38"/>
                  </a:cubicBezTo>
                  <a:cubicBezTo>
                    <a:pt x="9" y="38"/>
                    <a:pt x="13" y="38"/>
                    <a:pt x="17" y="38"/>
                  </a:cubicBezTo>
                  <a:cubicBezTo>
                    <a:pt x="17" y="38"/>
                    <a:pt x="18" y="38"/>
                    <a:pt x="18" y="38"/>
                  </a:cubicBezTo>
                  <a:cubicBezTo>
                    <a:pt x="18" y="39"/>
                    <a:pt x="18" y="39"/>
                    <a:pt x="18" y="39"/>
                  </a:cubicBezTo>
                  <a:cubicBezTo>
                    <a:pt x="18" y="39"/>
                    <a:pt x="18" y="40"/>
                    <a:pt x="18" y="41"/>
                  </a:cubicBezTo>
                  <a:cubicBezTo>
                    <a:pt x="18" y="42"/>
                    <a:pt x="18" y="42"/>
                    <a:pt x="18" y="42"/>
                  </a:cubicBezTo>
                  <a:cubicBezTo>
                    <a:pt x="18" y="42"/>
                    <a:pt x="17" y="42"/>
                    <a:pt x="17" y="42"/>
                  </a:cubicBezTo>
                  <a:cubicBezTo>
                    <a:pt x="16" y="42"/>
                    <a:pt x="16" y="42"/>
                    <a:pt x="15" y="42"/>
                  </a:cubicBezTo>
                  <a:cubicBezTo>
                    <a:pt x="14" y="42"/>
                    <a:pt x="14" y="42"/>
                    <a:pt x="14" y="42"/>
                  </a:cubicBezTo>
                  <a:cubicBezTo>
                    <a:pt x="14" y="42"/>
                    <a:pt x="14" y="42"/>
                    <a:pt x="13" y="42"/>
                  </a:cubicBezTo>
                  <a:cubicBezTo>
                    <a:pt x="13" y="42"/>
                    <a:pt x="12" y="42"/>
                    <a:pt x="12" y="42"/>
                  </a:cubicBezTo>
                  <a:cubicBezTo>
                    <a:pt x="12" y="43"/>
                    <a:pt x="12" y="43"/>
                    <a:pt x="12" y="44"/>
                  </a:cubicBezTo>
                  <a:cubicBezTo>
                    <a:pt x="12" y="44"/>
                    <a:pt x="12" y="44"/>
                    <a:pt x="12" y="44"/>
                  </a:cubicBezTo>
                  <a:cubicBezTo>
                    <a:pt x="12" y="44"/>
                    <a:pt x="12" y="44"/>
                    <a:pt x="12" y="44"/>
                  </a:cubicBezTo>
                  <a:cubicBezTo>
                    <a:pt x="12" y="44"/>
                    <a:pt x="12" y="46"/>
                    <a:pt x="12" y="46"/>
                  </a:cubicBezTo>
                  <a:cubicBezTo>
                    <a:pt x="12" y="47"/>
                    <a:pt x="12" y="47"/>
                    <a:pt x="12" y="47"/>
                  </a:cubicBezTo>
                  <a:cubicBezTo>
                    <a:pt x="13" y="47"/>
                    <a:pt x="13" y="47"/>
                    <a:pt x="14" y="47"/>
                  </a:cubicBezTo>
                  <a:cubicBezTo>
                    <a:pt x="15" y="47"/>
                    <a:pt x="15" y="47"/>
                    <a:pt x="15" y="47"/>
                  </a:cubicBezTo>
                  <a:cubicBezTo>
                    <a:pt x="16" y="47"/>
                    <a:pt x="16" y="47"/>
                    <a:pt x="16" y="47"/>
                  </a:cubicBezTo>
                  <a:cubicBezTo>
                    <a:pt x="18" y="47"/>
                    <a:pt x="21" y="47"/>
                    <a:pt x="23" y="47"/>
                  </a:cubicBezTo>
                  <a:cubicBezTo>
                    <a:pt x="25" y="47"/>
                    <a:pt x="27" y="47"/>
                    <a:pt x="29" y="47"/>
                  </a:cubicBezTo>
                  <a:cubicBezTo>
                    <a:pt x="31" y="47"/>
                    <a:pt x="33" y="47"/>
                    <a:pt x="35" y="47"/>
                  </a:cubicBezTo>
                  <a:cubicBezTo>
                    <a:pt x="35" y="47"/>
                    <a:pt x="39" y="47"/>
                    <a:pt x="39" y="46"/>
                  </a:cubicBezTo>
                  <a:cubicBezTo>
                    <a:pt x="39" y="44"/>
                    <a:pt x="39" y="44"/>
                    <a:pt x="39" y="44"/>
                  </a:cubicBezTo>
                  <a:cubicBezTo>
                    <a:pt x="39" y="44"/>
                    <a:pt x="39" y="44"/>
                    <a:pt x="39" y="44"/>
                  </a:cubicBezTo>
                  <a:cubicBezTo>
                    <a:pt x="39" y="44"/>
                    <a:pt x="39" y="44"/>
                    <a:pt x="39" y="44"/>
                  </a:cubicBezTo>
                  <a:cubicBezTo>
                    <a:pt x="39" y="43"/>
                    <a:pt x="38" y="42"/>
                    <a:pt x="37" y="42"/>
                  </a:cubicBezTo>
                  <a:cubicBezTo>
                    <a:pt x="32" y="42"/>
                    <a:pt x="32" y="42"/>
                    <a:pt x="32" y="42"/>
                  </a:cubicBezTo>
                  <a:cubicBezTo>
                    <a:pt x="32" y="42"/>
                    <a:pt x="32" y="42"/>
                    <a:pt x="32" y="42"/>
                  </a:cubicBezTo>
                  <a:cubicBezTo>
                    <a:pt x="32" y="42"/>
                    <a:pt x="32" y="41"/>
                    <a:pt x="32" y="41"/>
                  </a:cubicBezTo>
                  <a:cubicBezTo>
                    <a:pt x="32" y="40"/>
                    <a:pt x="32" y="40"/>
                    <a:pt x="32" y="40"/>
                  </a:cubicBezTo>
                  <a:cubicBezTo>
                    <a:pt x="32" y="39"/>
                    <a:pt x="32" y="39"/>
                    <a:pt x="32" y="39"/>
                  </a:cubicBezTo>
                  <a:cubicBezTo>
                    <a:pt x="32" y="39"/>
                    <a:pt x="32" y="38"/>
                    <a:pt x="32" y="38"/>
                  </a:cubicBezTo>
                  <a:cubicBezTo>
                    <a:pt x="39" y="38"/>
                    <a:pt x="45" y="37"/>
                    <a:pt x="47" y="37"/>
                  </a:cubicBezTo>
                  <a:cubicBezTo>
                    <a:pt x="47" y="37"/>
                    <a:pt x="48" y="37"/>
                    <a:pt x="49" y="37"/>
                  </a:cubicBezTo>
                  <a:cubicBezTo>
                    <a:pt x="50" y="36"/>
                    <a:pt x="50" y="34"/>
                    <a:pt x="50" y="33"/>
                  </a:cubicBezTo>
                  <a:cubicBezTo>
                    <a:pt x="50" y="32"/>
                    <a:pt x="50" y="32"/>
                    <a:pt x="50" y="32"/>
                  </a:cubicBezTo>
                  <a:cubicBezTo>
                    <a:pt x="50" y="32"/>
                    <a:pt x="50" y="32"/>
                    <a:pt x="50" y="32"/>
                  </a:cubicBezTo>
                  <a:cubicBezTo>
                    <a:pt x="50" y="30"/>
                    <a:pt x="50" y="28"/>
                    <a:pt x="50" y="26"/>
                  </a:cubicBezTo>
                  <a:cubicBezTo>
                    <a:pt x="50" y="25"/>
                    <a:pt x="50" y="24"/>
                    <a:pt x="50" y="23"/>
                  </a:cubicBezTo>
                  <a:cubicBezTo>
                    <a:pt x="50" y="9"/>
                    <a:pt x="50" y="9"/>
                    <a:pt x="50" y="9"/>
                  </a:cubicBezTo>
                  <a:cubicBezTo>
                    <a:pt x="50" y="8"/>
                    <a:pt x="50" y="8"/>
                    <a:pt x="50" y="8"/>
                  </a:cubicBezTo>
                  <a:cubicBezTo>
                    <a:pt x="50" y="6"/>
                    <a:pt x="50" y="3"/>
                    <a:pt x="49" y="1"/>
                  </a:cubicBezTo>
                  <a:cubicBezTo>
                    <a:pt x="48" y="1"/>
                    <a:pt x="48" y="0"/>
                    <a:pt x="47" y="0"/>
                  </a:cubicBezTo>
                  <a:cubicBezTo>
                    <a:pt x="15" y="0"/>
                    <a:pt x="15" y="0"/>
                    <a:pt x="15" y="0"/>
                  </a:cubicBezTo>
                  <a:cubicBezTo>
                    <a:pt x="14" y="0"/>
                    <a:pt x="12" y="0"/>
                    <a:pt x="11" y="0"/>
                  </a:cubicBezTo>
                  <a:cubicBezTo>
                    <a:pt x="10" y="0"/>
                    <a:pt x="8" y="0"/>
                    <a:pt x="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6" name="Freeform 72"/>
            <p:cNvSpPr>
              <a:spLocks noEditPoints="1"/>
            </p:cNvSpPr>
            <p:nvPr/>
          </p:nvSpPr>
          <p:spPr bwMode="auto">
            <a:xfrm>
              <a:off x="3672" y="2213"/>
              <a:ext cx="60" cy="49"/>
            </a:xfrm>
            <a:custGeom>
              <a:avLst/>
              <a:gdLst>
                <a:gd name="T0" fmla="*/ 15 w 25"/>
                <a:gd name="T1" fmla="*/ 18 h 21"/>
                <a:gd name="T2" fmla="*/ 8 w 25"/>
                <a:gd name="T3" fmla="*/ 13 h 21"/>
                <a:gd name="T4" fmla="*/ 2 w 25"/>
                <a:gd name="T5" fmla="*/ 8 h 21"/>
                <a:gd name="T6" fmla="*/ 4 w 25"/>
                <a:gd name="T7" fmla="*/ 9 h 21"/>
                <a:gd name="T8" fmla="*/ 12 w 25"/>
                <a:gd name="T9" fmla="*/ 15 h 21"/>
                <a:gd name="T10" fmla="*/ 19 w 25"/>
                <a:gd name="T11" fmla="*/ 19 h 21"/>
                <a:gd name="T12" fmla="*/ 22 w 25"/>
                <a:gd name="T13" fmla="*/ 18 h 21"/>
                <a:gd name="T14" fmla="*/ 19 w 25"/>
                <a:gd name="T15" fmla="*/ 18 h 21"/>
                <a:gd name="T16" fmla="*/ 13 w 25"/>
                <a:gd name="T17" fmla="*/ 15 h 21"/>
                <a:gd name="T18" fmla="*/ 7 w 25"/>
                <a:gd name="T19" fmla="*/ 10 h 21"/>
                <a:gd name="T20" fmla="*/ 8 w 25"/>
                <a:gd name="T21" fmla="*/ 7 h 21"/>
                <a:gd name="T22" fmla="*/ 13 w 25"/>
                <a:gd name="T23" fmla="*/ 5 h 21"/>
                <a:gd name="T24" fmla="*/ 18 w 25"/>
                <a:gd name="T25" fmla="*/ 3 h 21"/>
                <a:gd name="T26" fmla="*/ 24 w 25"/>
                <a:gd name="T27" fmla="*/ 14 h 21"/>
                <a:gd name="T28" fmla="*/ 24 w 25"/>
                <a:gd name="T29" fmla="*/ 16 h 21"/>
                <a:gd name="T30" fmla="*/ 6 w 25"/>
                <a:gd name="T31" fmla="*/ 9 h 21"/>
                <a:gd name="T32" fmla="*/ 4 w 25"/>
                <a:gd name="T33" fmla="*/ 8 h 21"/>
                <a:gd name="T34" fmla="*/ 2 w 25"/>
                <a:gd name="T35" fmla="*/ 6 h 21"/>
                <a:gd name="T36" fmla="*/ 11 w 25"/>
                <a:gd name="T37" fmla="*/ 5 h 21"/>
                <a:gd name="T38" fmla="*/ 11 w 25"/>
                <a:gd name="T39" fmla="*/ 5 h 21"/>
                <a:gd name="T40" fmla="*/ 6 w 25"/>
                <a:gd name="T41" fmla="*/ 9 h 21"/>
                <a:gd name="T42" fmla="*/ 11 w 25"/>
                <a:gd name="T43" fmla="*/ 4 h 21"/>
                <a:gd name="T44" fmla="*/ 7 w 25"/>
                <a:gd name="T45" fmla="*/ 1 h 21"/>
                <a:gd name="T46" fmla="*/ 16 w 25"/>
                <a:gd name="T47" fmla="*/ 2 h 21"/>
                <a:gd name="T48" fmla="*/ 12 w 25"/>
                <a:gd name="T49" fmla="*/ 4 h 21"/>
                <a:gd name="T50" fmla="*/ 7 w 25"/>
                <a:gd name="T51" fmla="*/ 0 h 21"/>
                <a:gd name="T52" fmla="*/ 5 w 25"/>
                <a:gd name="T53" fmla="*/ 1 h 21"/>
                <a:gd name="T54" fmla="*/ 1 w 25"/>
                <a:gd name="T55" fmla="*/ 4 h 21"/>
                <a:gd name="T56" fmla="*/ 1 w 25"/>
                <a:gd name="T57" fmla="*/ 8 h 21"/>
                <a:gd name="T58" fmla="*/ 8 w 25"/>
                <a:gd name="T59" fmla="*/ 14 h 21"/>
                <a:gd name="T60" fmla="*/ 14 w 25"/>
                <a:gd name="T61" fmla="*/ 19 h 21"/>
                <a:gd name="T62" fmla="*/ 23 w 25"/>
                <a:gd name="T63" fmla="*/ 19 h 21"/>
                <a:gd name="T64" fmla="*/ 19 w 25"/>
                <a:gd name="T65" fmla="*/ 3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5" h="21">
                  <a:moveTo>
                    <a:pt x="19" y="20"/>
                  </a:moveTo>
                  <a:cubicBezTo>
                    <a:pt x="18" y="20"/>
                    <a:pt x="16" y="19"/>
                    <a:pt x="15" y="18"/>
                  </a:cubicBezTo>
                  <a:cubicBezTo>
                    <a:pt x="14" y="18"/>
                    <a:pt x="12" y="17"/>
                    <a:pt x="11" y="16"/>
                  </a:cubicBezTo>
                  <a:cubicBezTo>
                    <a:pt x="10" y="15"/>
                    <a:pt x="9" y="14"/>
                    <a:pt x="8" y="13"/>
                  </a:cubicBezTo>
                  <a:cubicBezTo>
                    <a:pt x="8" y="13"/>
                    <a:pt x="7" y="13"/>
                    <a:pt x="6" y="12"/>
                  </a:cubicBezTo>
                  <a:cubicBezTo>
                    <a:pt x="4" y="11"/>
                    <a:pt x="2" y="10"/>
                    <a:pt x="2" y="8"/>
                  </a:cubicBezTo>
                  <a:cubicBezTo>
                    <a:pt x="2" y="8"/>
                    <a:pt x="3" y="9"/>
                    <a:pt x="4" y="9"/>
                  </a:cubicBezTo>
                  <a:cubicBezTo>
                    <a:pt x="4" y="9"/>
                    <a:pt x="4" y="9"/>
                    <a:pt x="4" y="9"/>
                  </a:cubicBezTo>
                  <a:cubicBezTo>
                    <a:pt x="7" y="11"/>
                    <a:pt x="10" y="13"/>
                    <a:pt x="12" y="14"/>
                  </a:cubicBezTo>
                  <a:cubicBezTo>
                    <a:pt x="12" y="15"/>
                    <a:pt x="12" y="15"/>
                    <a:pt x="12" y="15"/>
                  </a:cubicBezTo>
                  <a:cubicBezTo>
                    <a:pt x="13" y="16"/>
                    <a:pt x="14" y="17"/>
                    <a:pt x="15" y="18"/>
                  </a:cubicBezTo>
                  <a:cubicBezTo>
                    <a:pt x="16" y="19"/>
                    <a:pt x="18" y="19"/>
                    <a:pt x="19" y="19"/>
                  </a:cubicBezTo>
                  <a:cubicBezTo>
                    <a:pt x="20" y="19"/>
                    <a:pt x="22" y="18"/>
                    <a:pt x="23" y="18"/>
                  </a:cubicBezTo>
                  <a:cubicBezTo>
                    <a:pt x="22" y="18"/>
                    <a:pt x="22" y="18"/>
                    <a:pt x="22" y="18"/>
                  </a:cubicBezTo>
                  <a:cubicBezTo>
                    <a:pt x="21" y="19"/>
                    <a:pt x="20" y="20"/>
                    <a:pt x="19" y="20"/>
                  </a:cubicBezTo>
                  <a:moveTo>
                    <a:pt x="19" y="18"/>
                  </a:moveTo>
                  <a:cubicBezTo>
                    <a:pt x="18" y="18"/>
                    <a:pt x="17" y="18"/>
                    <a:pt x="16" y="17"/>
                  </a:cubicBezTo>
                  <a:cubicBezTo>
                    <a:pt x="15" y="16"/>
                    <a:pt x="14" y="16"/>
                    <a:pt x="13" y="15"/>
                  </a:cubicBezTo>
                  <a:cubicBezTo>
                    <a:pt x="12" y="14"/>
                    <a:pt x="12" y="14"/>
                    <a:pt x="12" y="14"/>
                  </a:cubicBezTo>
                  <a:cubicBezTo>
                    <a:pt x="11" y="12"/>
                    <a:pt x="9" y="11"/>
                    <a:pt x="7" y="10"/>
                  </a:cubicBezTo>
                  <a:cubicBezTo>
                    <a:pt x="7" y="10"/>
                    <a:pt x="7" y="10"/>
                    <a:pt x="7" y="10"/>
                  </a:cubicBezTo>
                  <a:cubicBezTo>
                    <a:pt x="7" y="9"/>
                    <a:pt x="8" y="8"/>
                    <a:pt x="8" y="7"/>
                  </a:cubicBezTo>
                  <a:cubicBezTo>
                    <a:pt x="9" y="7"/>
                    <a:pt x="10" y="6"/>
                    <a:pt x="11" y="6"/>
                  </a:cubicBezTo>
                  <a:cubicBezTo>
                    <a:pt x="13" y="5"/>
                    <a:pt x="13" y="5"/>
                    <a:pt x="13" y="5"/>
                  </a:cubicBezTo>
                  <a:cubicBezTo>
                    <a:pt x="14" y="4"/>
                    <a:pt x="16" y="3"/>
                    <a:pt x="18" y="3"/>
                  </a:cubicBezTo>
                  <a:cubicBezTo>
                    <a:pt x="18" y="3"/>
                    <a:pt x="18" y="3"/>
                    <a:pt x="18" y="3"/>
                  </a:cubicBezTo>
                  <a:cubicBezTo>
                    <a:pt x="19" y="4"/>
                    <a:pt x="19" y="4"/>
                    <a:pt x="19" y="4"/>
                  </a:cubicBezTo>
                  <a:cubicBezTo>
                    <a:pt x="22" y="6"/>
                    <a:pt x="24" y="10"/>
                    <a:pt x="24" y="14"/>
                  </a:cubicBezTo>
                  <a:cubicBezTo>
                    <a:pt x="24" y="14"/>
                    <a:pt x="24" y="15"/>
                    <a:pt x="24" y="16"/>
                  </a:cubicBezTo>
                  <a:cubicBezTo>
                    <a:pt x="24" y="16"/>
                    <a:pt x="24" y="16"/>
                    <a:pt x="24" y="16"/>
                  </a:cubicBezTo>
                  <a:cubicBezTo>
                    <a:pt x="22" y="17"/>
                    <a:pt x="21" y="18"/>
                    <a:pt x="19" y="18"/>
                  </a:cubicBezTo>
                  <a:moveTo>
                    <a:pt x="6" y="9"/>
                  </a:moveTo>
                  <a:cubicBezTo>
                    <a:pt x="6" y="9"/>
                    <a:pt x="5" y="9"/>
                    <a:pt x="5" y="9"/>
                  </a:cubicBezTo>
                  <a:cubicBezTo>
                    <a:pt x="4" y="8"/>
                    <a:pt x="4" y="8"/>
                    <a:pt x="4" y="8"/>
                  </a:cubicBezTo>
                  <a:cubicBezTo>
                    <a:pt x="3" y="8"/>
                    <a:pt x="3" y="8"/>
                    <a:pt x="2" y="7"/>
                  </a:cubicBezTo>
                  <a:cubicBezTo>
                    <a:pt x="2" y="6"/>
                    <a:pt x="2" y="6"/>
                    <a:pt x="2" y="6"/>
                  </a:cubicBezTo>
                  <a:cubicBezTo>
                    <a:pt x="2" y="4"/>
                    <a:pt x="3" y="3"/>
                    <a:pt x="5" y="2"/>
                  </a:cubicBezTo>
                  <a:cubicBezTo>
                    <a:pt x="7" y="3"/>
                    <a:pt x="9" y="4"/>
                    <a:pt x="11" y="5"/>
                  </a:cubicBezTo>
                  <a:cubicBezTo>
                    <a:pt x="11" y="5"/>
                    <a:pt x="11" y="5"/>
                    <a:pt x="11" y="5"/>
                  </a:cubicBezTo>
                  <a:cubicBezTo>
                    <a:pt x="11" y="5"/>
                    <a:pt x="11" y="5"/>
                    <a:pt x="11" y="5"/>
                  </a:cubicBezTo>
                  <a:cubicBezTo>
                    <a:pt x="10" y="5"/>
                    <a:pt x="9" y="6"/>
                    <a:pt x="8" y="7"/>
                  </a:cubicBezTo>
                  <a:cubicBezTo>
                    <a:pt x="7" y="8"/>
                    <a:pt x="6" y="8"/>
                    <a:pt x="6" y="9"/>
                  </a:cubicBezTo>
                  <a:moveTo>
                    <a:pt x="12" y="4"/>
                  </a:moveTo>
                  <a:cubicBezTo>
                    <a:pt x="11" y="4"/>
                    <a:pt x="11" y="4"/>
                    <a:pt x="11" y="4"/>
                  </a:cubicBezTo>
                  <a:cubicBezTo>
                    <a:pt x="10" y="3"/>
                    <a:pt x="8" y="2"/>
                    <a:pt x="6" y="1"/>
                  </a:cubicBezTo>
                  <a:cubicBezTo>
                    <a:pt x="7" y="1"/>
                    <a:pt x="7" y="1"/>
                    <a:pt x="7" y="1"/>
                  </a:cubicBezTo>
                  <a:cubicBezTo>
                    <a:pt x="8" y="1"/>
                    <a:pt x="9" y="1"/>
                    <a:pt x="10" y="1"/>
                  </a:cubicBezTo>
                  <a:cubicBezTo>
                    <a:pt x="12" y="1"/>
                    <a:pt x="15" y="1"/>
                    <a:pt x="16" y="2"/>
                  </a:cubicBezTo>
                  <a:cubicBezTo>
                    <a:pt x="15" y="3"/>
                    <a:pt x="14" y="3"/>
                    <a:pt x="12" y="4"/>
                  </a:cubicBezTo>
                  <a:cubicBezTo>
                    <a:pt x="12" y="4"/>
                    <a:pt x="12" y="4"/>
                    <a:pt x="12" y="4"/>
                  </a:cubicBezTo>
                  <a:moveTo>
                    <a:pt x="10" y="0"/>
                  </a:moveTo>
                  <a:cubicBezTo>
                    <a:pt x="9" y="0"/>
                    <a:pt x="8" y="0"/>
                    <a:pt x="7" y="0"/>
                  </a:cubicBezTo>
                  <a:cubicBezTo>
                    <a:pt x="6" y="0"/>
                    <a:pt x="6" y="1"/>
                    <a:pt x="5" y="1"/>
                  </a:cubicBezTo>
                  <a:cubicBezTo>
                    <a:pt x="5" y="1"/>
                    <a:pt x="5" y="1"/>
                    <a:pt x="5" y="1"/>
                  </a:cubicBezTo>
                  <a:cubicBezTo>
                    <a:pt x="3" y="2"/>
                    <a:pt x="2" y="3"/>
                    <a:pt x="1" y="4"/>
                  </a:cubicBezTo>
                  <a:cubicBezTo>
                    <a:pt x="1" y="4"/>
                    <a:pt x="1" y="4"/>
                    <a:pt x="1" y="4"/>
                  </a:cubicBezTo>
                  <a:cubicBezTo>
                    <a:pt x="0" y="5"/>
                    <a:pt x="0" y="6"/>
                    <a:pt x="1" y="6"/>
                  </a:cubicBezTo>
                  <a:cubicBezTo>
                    <a:pt x="0" y="7"/>
                    <a:pt x="0" y="7"/>
                    <a:pt x="1" y="8"/>
                  </a:cubicBezTo>
                  <a:cubicBezTo>
                    <a:pt x="1" y="10"/>
                    <a:pt x="4" y="12"/>
                    <a:pt x="6" y="13"/>
                  </a:cubicBezTo>
                  <a:cubicBezTo>
                    <a:pt x="6" y="13"/>
                    <a:pt x="7" y="14"/>
                    <a:pt x="8" y="14"/>
                  </a:cubicBezTo>
                  <a:cubicBezTo>
                    <a:pt x="9" y="15"/>
                    <a:pt x="10" y="16"/>
                    <a:pt x="11" y="16"/>
                  </a:cubicBezTo>
                  <a:cubicBezTo>
                    <a:pt x="12" y="17"/>
                    <a:pt x="13" y="18"/>
                    <a:pt x="14" y="19"/>
                  </a:cubicBezTo>
                  <a:cubicBezTo>
                    <a:pt x="16" y="20"/>
                    <a:pt x="17" y="21"/>
                    <a:pt x="19" y="21"/>
                  </a:cubicBezTo>
                  <a:cubicBezTo>
                    <a:pt x="21" y="21"/>
                    <a:pt x="22" y="20"/>
                    <a:pt x="23" y="19"/>
                  </a:cubicBezTo>
                  <a:cubicBezTo>
                    <a:pt x="24" y="18"/>
                    <a:pt x="25" y="16"/>
                    <a:pt x="25" y="14"/>
                  </a:cubicBezTo>
                  <a:cubicBezTo>
                    <a:pt x="25" y="9"/>
                    <a:pt x="22" y="5"/>
                    <a:pt x="19" y="3"/>
                  </a:cubicBezTo>
                  <a:cubicBezTo>
                    <a:pt x="17" y="1"/>
                    <a:pt x="13" y="0"/>
                    <a:pt x="1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7" name="Freeform 73"/>
            <p:cNvSpPr>
              <a:spLocks noEditPoints="1"/>
            </p:cNvSpPr>
            <p:nvPr/>
          </p:nvSpPr>
          <p:spPr bwMode="auto">
            <a:xfrm>
              <a:off x="3530" y="2224"/>
              <a:ext cx="133" cy="34"/>
            </a:xfrm>
            <a:custGeom>
              <a:avLst/>
              <a:gdLst>
                <a:gd name="T0" fmla="*/ 10 w 56"/>
                <a:gd name="T1" fmla="*/ 12 h 14"/>
                <a:gd name="T2" fmla="*/ 8 w 56"/>
                <a:gd name="T3" fmla="*/ 12 h 14"/>
                <a:gd name="T4" fmla="*/ 11 w 56"/>
                <a:gd name="T5" fmla="*/ 12 h 14"/>
                <a:gd name="T6" fmla="*/ 11 w 56"/>
                <a:gd name="T7" fmla="*/ 12 h 14"/>
                <a:gd name="T8" fmla="*/ 16 w 56"/>
                <a:gd name="T9" fmla="*/ 12 h 14"/>
                <a:gd name="T10" fmla="*/ 17 w 56"/>
                <a:gd name="T11" fmla="*/ 12 h 14"/>
                <a:gd name="T12" fmla="*/ 19 w 56"/>
                <a:gd name="T13" fmla="*/ 12 h 14"/>
                <a:gd name="T14" fmla="*/ 6 w 56"/>
                <a:gd name="T15" fmla="*/ 12 h 14"/>
                <a:gd name="T16" fmla="*/ 7 w 56"/>
                <a:gd name="T17" fmla="*/ 12 h 14"/>
                <a:gd name="T18" fmla="*/ 20 w 56"/>
                <a:gd name="T19" fmla="*/ 12 h 14"/>
                <a:gd name="T20" fmla="*/ 23 w 56"/>
                <a:gd name="T21" fmla="*/ 12 h 14"/>
                <a:gd name="T22" fmla="*/ 24 w 56"/>
                <a:gd name="T23" fmla="*/ 12 h 14"/>
                <a:gd name="T24" fmla="*/ 24 w 56"/>
                <a:gd name="T25" fmla="*/ 12 h 14"/>
                <a:gd name="T26" fmla="*/ 29 w 56"/>
                <a:gd name="T27" fmla="*/ 11 h 14"/>
                <a:gd name="T28" fmla="*/ 29 w 56"/>
                <a:gd name="T29" fmla="*/ 12 h 14"/>
                <a:gd name="T30" fmla="*/ 29 w 56"/>
                <a:gd name="T31" fmla="*/ 11 h 14"/>
                <a:gd name="T32" fmla="*/ 29 w 56"/>
                <a:gd name="T33" fmla="*/ 12 h 14"/>
                <a:gd name="T34" fmla="*/ 33 w 56"/>
                <a:gd name="T35" fmla="*/ 11 h 14"/>
                <a:gd name="T36" fmla="*/ 34 w 56"/>
                <a:gd name="T37" fmla="*/ 12 h 14"/>
                <a:gd name="T38" fmla="*/ 35 w 56"/>
                <a:gd name="T39" fmla="*/ 12 h 14"/>
                <a:gd name="T40" fmla="*/ 37 w 56"/>
                <a:gd name="T41" fmla="*/ 12 h 14"/>
                <a:gd name="T42" fmla="*/ 38 w 56"/>
                <a:gd name="T43" fmla="*/ 12 h 14"/>
                <a:gd name="T44" fmla="*/ 39 w 56"/>
                <a:gd name="T45" fmla="*/ 12 h 14"/>
                <a:gd name="T46" fmla="*/ 41 w 56"/>
                <a:gd name="T47" fmla="*/ 12 h 14"/>
                <a:gd name="T48" fmla="*/ 42 w 56"/>
                <a:gd name="T49" fmla="*/ 11 h 14"/>
                <a:gd name="T50" fmla="*/ 42 w 56"/>
                <a:gd name="T51" fmla="*/ 12 h 14"/>
                <a:gd name="T52" fmla="*/ 46 w 56"/>
                <a:gd name="T53" fmla="*/ 11 h 14"/>
                <a:gd name="T54" fmla="*/ 46 w 56"/>
                <a:gd name="T55" fmla="*/ 12 h 14"/>
                <a:gd name="T56" fmla="*/ 48 w 56"/>
                <a:gd name="T57" fmla="*/ 12 h 14"/>
                <a:gd name="T58" fmla="*/ 49 w 56"/>
                <a:gd name="T59" fmla="*/ 12 h 14"/>
                <a:gd name="T60" fmla="*/ 50 w 56"/>
                <a:gd name="T61" fmla="*/ 12 h 14"/>
                <a:gd name="T62" fmla="*/ 4 w 56"/>
                <a:gd name="T63" fmla="*/ 11 h 14"/>
                <a:gd name="T64" fmla="*/ 3 w 56"/>
                <a:gd name="T65" fmla="*/ 12 h 14"/>
                <a:gd name="T66" fmla="*/ 53 w 56"/>
                <a:gd name="T67" fmla="*/ 11 h 14"/>
                <a:gd name="T68" fmla="*/ 53 w 56"/>
                <a:gd name="T69" fmla="*/ 12 h 14"/>
                <a:gd name="T70" fmla="*/ 55 w 56"/>
                <a:gd name="T71" fmla="*/ 12 h 14"/>
                <a:gd name="T72" fmla="*/ 1 w 56"/>
                <a:gd name="T73" fmla="*/ 11 h 14"/>
                <a:gd name="T74" fmla="*/ 2 w 56"/>
                <a:gd name="T75" fmla="*/ 12 h 14"/>
                <a:gd name="T76" fmla="*/ 9 w 56"/>
                <a:gd name="T77" fmla="*/ 2 h 14"/>
                <a:gd name="T78" fmla="*/ 51 w 56"/>
                <a:gd name="T79" fmla="*/ 1 h 14"/>
                <a:gd name="T80" fmla="*/ 10 w 56"/>
                <a:gd name="T81" fmla="*/ 11 h 14"/>
                <a:gd name="T82" fmla="*/ 8 w 56"/>
                <a:gd name="T83" fmla="*/ 1 h 14"/>
                <a:gd name="T84" fmla="*/ 1 w 56"/>
                <a:gd name="T85" fmla="*/ 10 h 14"/>
                <a:gd name="T86" fmla="*/ 0 w 56"/>
                <a:gd name="T87" fmla="*/ 13 h 14"/>
                <a:gd name="T88" fmla="*/ 1 w 56"/>
                <a:gd name="T89" fmla="*/ 14 h 14"/>
                <a:gd name="T90" fmla="*/ 13 w 56"/>
                <a:gd name="T91" fmla="*/ 13 h 14"/>
                <a:gd name="T92" fmla="*/ 13 w 56"/>
                <a:gd name="T93" fmla="*/ 13 h 14"/>
                <a:gd name="T94" fmla="*/ 16 w 56"/>
                <a:gd name="T95" fmla="*/ 13 h 14"/>
                <a:gd name="T96" fmla="*/ 19 w 56"/>
                <a:gd name="T97" fmla="*/ 13 h 14"/>
                <a:gd name="T98" fmla="*/ 20 w 56"/>
                <a:gd name="T99" fmla="*/ 13 h 14"/>
                <a:gd name="T100" fmla="*/ 23 w 56"/>
                <a:gd name="T101" fmla="*/ 13 h 14"/>
                <a:gd name="T102" fmla="*/ 28 w 56"/>
                <a:gd name="T103" fmla="*/ 13 h 14"/>
                <a:gd name="T104" fmla="*/ 33 w 56"/>
                <a:gd name="T105" fmla="*/ 13 h 14"/>
                <a:gd name="T106" fmla="*/ 33 w 56"/>
                <a:gd name="T107" fmla="*/ 13 h 14"/>
                <a:gd name="T108" fmla="*/ 55 w 56"/>
                <a:gd name="T109" fmla="*/ 13 h 14"/>
                <a:gd name="T110" fmla="*/ 56 w 56"/>
                <a:gd name="T111" fmla="*/ 13 h 14"/>
                <a:gd name="T112" fmla="*/ 56 w 56"/>
                <a:gd name="T113" fmla="*/ 11 h 14"/>
                <a:gd name="T114" fmla="*/ 50 w 56"/>
                <a:gd name="T115"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6" h="14">
                  <a:moveTo>
                    <a:pt x="9" y="12"/>
                  </a:moveTo>
                  <a:cubicBezTo>
                    <a:pt x="10" y="12"/>
                    <a:pt x="10" y="12"/>
                    <a:pt x="10" y="12"/>
                  </a:cubicBezTo>
                  <a:cubicBezTo>
                    <a:pt x="10" y="12"/>
                    <a:pt x="10" y="12"/>
                    <a:pt x="10" y="12"/>
                  </a:cubicBezTo>
                  <a:cubicBezTo>
                    <a:pt x="8" y="12"/>
                    <a:pt x="8" y="12"/>
                    <a:pt x="8" y="12"/>
                  </a:cubicBezTo>
                  <a:cubicBezTo>
                    <a:pt x="8" y="12"/>
                    <a:pt x="8" y="12"/>
                    <a:pt x="8" y="12"/>
                  </a:cubicBezTo>
                  <a:cubicBezTo>
                    <a:pt x="8" y="12"/>
                    <a:pt x="8" y="12"/>
                    <a:pt x="8" y="12"/>
                  </a:cubicBezTo>
                  <a:cubicBezTo>
                    <a:pt x="9" y="12"/>
                    <a:pt x="9" y="12"/>
                    <a:pt x="9" y="12"/>
                  </a:cubicBezTo>
                  <a:moveTo>
                    <a:pt x="11" y="12"/>
                  </a:moveTo>
                  <a:cubicBezTo>
                    <a:pt x="11" y="12"/>
                    <a:pt x="11" y="12"/>
                    <a:pt x="11" y="12"/>
                  </a:cubicBezTo>
                  <a:cubicBezTo>
                    <a:pt x="13" y="12"/>
                    <a:pt x="13" y="12"/>
                    <a:pt x="13" y="12"/>
                  </a:cubicBezTo>
                  <a:cubicBezTo>
                    <a:pt x="13" y="12"/>
                    <a:pt x="13" y="12"/>
                    <a:pt x="13" y="12"/>
                  </a:cubicBezTo>
                  <a:cubicBezTo>
                    <a:pt x="11" y="12"/>
                    <a:pt x="11" y="12"/>
                    <a:pt x="11" y="12"/>
                  </a:cubicBezTo>
                  <a:moveTo>
                    <a:pt x="14" y="12"/>
                  </a:moveTo>
                  <a:cubicBezTo>
                    <a:pt x="14" y="12"/>
                    <a:pt x="14" y="12"/>
                    <a:pt x="14" y="12"/>
                  </a:cubicBezTo>
                  <a:cubicBezTo>
                    <a:pt x="16" y="12"/>
                    <a:pt x="16" y="12"/>
                    <a:pt x="16" y="12"/>
                  </a:cubicBezTo>
                  <a:cubicBezTo>
                    <a:pt x="16" y="12"/>
                    <a:pt x="16" y="12"/>
                    <a:pt x="16" y="12"/>
                  </a:cubicBezTo>
                  <a:cubicBezTo>
                    <a:pt x="14" y="12"/>
                    <a:pt x="14" y="12"/>
                    <a:pt x="14" y="12"/>
                  </a:cubicBezTo>
                  <a:moveTo>
                    <a:pt x="17" y="12"/>
                  </a:moveTo>
                  <a:cubicBezTo>
                    <a:pt x="17" y="12"/>
                    <a:pt x="17" y="12"/>
                    <a:pt x="17" y="12"/>
                  </a:cubicBezTo>
                  <a:cubicBezTo>
                    <a:pt x="20" y="12"/>
                    <a:pt x="20" y="12"/>
                    <a:pt x="20" y="12"/>
                  </a:cubicBezTo>
                  <a:cubicBezTo>
                    <a:pt x="19" y="12"/>
                    <a:pt x="19" y="12"/>
                    <a:pt x="19" y="12"/>
                  </a:cubicBezTo>
                  <a:cubicBezTo>
                    <a:pt x="17" y="12"/>
                    <a:pt x="17" y="12"/>
                    <a:pt x="17" y="12"/>
                  </a:cubicBezTo>
                  <a:moveTo>
                    <a:pt x="6" y="12"/>
                  </a:moveTo>
                  <a:cubicBezTo>
                    <a:pt x="6" y="12"/>
                    <a:pt x="6" y="12"/>
                    <a:pt x="6" y="12"/>
                  </a:cubicBezTo>
                  <a:cubicBezTo>
                    <a:pt x="6" y="12"/>
                    <a:pt x="6" y="12"/>
                    <a:pt x="6" y="12"/>
                  </a:cubicBezTo>
                  <a:cubicBezTo>
                    <a:pt x="7" y="12"/>
                    <a:pt x="7" y="12"/>
                    <a:pt x="7" y="12"/>
                  </a:cubicBezTo>
                  <a:cubicBezTo>
                    <a:pt x="7" y="12"/>
                    <a:pt x="7" y="12"/>
                    <a:pt x="7" y="12"/>
                  </a:cubicBezTo>
                  <a:cubicBezTo>
                    <a:pt x="6" y="12"/>
                    <a:pt x="6" y="12"/>
                    <a:pt x="6" y="12"/>
                  </a:cubicBezTo>
                  <a:moveTo>
                    <a:pt x="20" y="12"/>
                  </a:moveTo>
                  <a:cubicBezTo>
                    <a:pt x="20" y="12"/>
                    <a:pt x="20" y="12"/>
                    <a:pt x="20" y="12"/>
                  </a:cubicBezTo>
                  <a:cubicBezTo>
                    <a:pt x="21" y="12"/>
                    <a:pt x="21" y="12"/>
                    <a:pt x="21" y="12"/>
                  </a:cubicBezTo>
                  <a:cubicBezTo>
                    <a:pt x="23" y="12"/>
                    <a:pt x="23" y="12"/>
                    <a:pt x="23" y="12"/>
                  </a:cubicBezTo>
                  <a:cubicBezTo>
                    <a:pt x="23" y="12"/>
                    <a:pt x="23" y="12"/>
                    <a:pt x="23" y="12"/>
                  </a:cubicBezTo>
                  <a:cubicBezTo>
                    <a:pt x="20" y="12"/>
                    <a:pt x="20" y="12"/>
                    <a:pt x="20" y="12"/>
                  </a:cubicBezTo>
                  <a:moveTo>
                    <a:pt x="24" y="12"/>
                  </a:moveTo>
                  <a:cubicBezTo>
                    <a:pt x="24" y="12"/>
                    <a:pt x="24" y="12"/>
                    <a:pt x="24" y="12"/>
                  </a:cubicBezTo>
                  <a:cubicBezTo>
                    <a:pt x="27" y="12"/>
                    <a:pt x="27" y="12"/>
                    <a:pt x="27" y="12"/>
                  </a:cubicBezTo>
                  <a:cubicBezTo>
                    <a:pt x="26" y="12"/>
                    <a:pt x="26" y="12"/>
                    <a:pt x="26" y="12"/>
                  </a:cubicBezTo>
                  <a:cubicBezTo>
                    <a:pt x="24" y="12"/>
                    <a:pt x="24" y="12"/>
                    <a:pt x="24" y="12"/>
                  </a:cubicBezTo>
                  <a:moveTo>
                    <a:pt x="27" y="12"/>
                  </a:moveTo>
                  <a:cubicBezTo>
                    <a:pt x="28" y="11"/>
                    <a:pt x="28" y="11"/>
                    <a:pt x="28" y="11"/>
                  </a:cubicBezTo>
                  <a:cubicBezTo>
                    <a:pt x="29" y="11"/>
                    <a:pt x="29" y="11"/>
                    <a:pt x="29" y="11"/>
                  </a:cubicBezTo>
                  <a:cubicBezTo>
                    <a:pt x="28" y="12"/>
                    <a:pt x="28" y="12"/>
                    <a:pt x="28" y="12"/>
                  </a:cubicBezTo>
                  <a:cubicBezTo>
                    <a:pt x="27" y="12"/>
                    <a:pt x="27" y="12"/>
                    <a:pt x="27" y="12"/>
                  </a:cubicBezTo>
                  <a:moveTo>
                    <a:pt x="29" y="12"/>
                  </a:moveTo>
                  <a:cubicBezTo>
                    <a:pt x="29" y="12"/>
                    <a:pt x="29" y="12"/>
                    <a:pt x="29" y="12"/>
                  </a:cubicBezTo>
                  <a:cubicBezTo>
                    <a:pt x="29" y="12"/>
                    <a:pt x="29" y="12"/>
                    <a:pt x="29" y="12"/>
                  </a:cubicBezTo>
                  <a:cubicBezTo>
                    <a:pt x="29" y="11"/>
                    <a:pt x="29" y="11"/>
                    <a:pt x="29" y="11"/>
                  </a:cubicBezTo>
                  <a:cubicBezTo>
                    <a:pt x="31" y="11"/>
                    <a:pt x="31" y="11"/>
                    <a:pt x="31" y="11"/>
                  </a:cubicBezTo>
                  <a:cubicBezTo>
                    <a:pt x="31" y="12"/>
                    <a:pt x="31" y="12"/>
                    <a:pt x="31" y="12"/>
                  </a:cubicBezTo>
                  <a:cubicBezTo>
                    <a:pt x="29" y="12"/>
                    <a:pt x="29" y="12"/>
                    <a:pt x="29" y="12"/>
                  </a:cubicBezTo>
                  <a:moveTo>
                    <a:pt x="32" y="12"/>
                  </a:moveTo>
                  <a:cubicBezTo>
                    <a:pt x="32" y="11"/>
                    <a:pt x="32" y="11"/>
                    <a:pt x="32" y="11"/>
                  </a:cubicBezTo>
                  <a:cubicBezTo>
                    <a:pt x="33" y="11"/>
                    <a:pt x="33" y="11"/>
                    <a:pt x="33" y="11"/>
                  </a:cubicBezTo>
                  <a:cubicBezTo>
                    <a:pt x="33" y="12"/>
                    <a:pt x="33" y="12"/>
                    <a:pt x="33" y="12"/>
                  </a:cubicBezTo>
                  <a:cubicBezTo>
                    <a:pt x="32" y="12"/>
                    <a:pt x="32" y="12"/>
                    <a:pt x="32" y="12"/>
                  </a:cubicBezTo>
                  <a:moveTo>
                    <a:pt x="34" y="12"/>
                  </a:moveTo>
                  <a:cubicBezTo>
                    <a:pt x="34" y="11"/>
                    <a:pt x="34" y="11"/>
                    <a:pt x="34" y="11"/>
                  </a:cubicBezTo>
                  <a:cubicBezTo>
                    <a:pt x="36" y="11"/>
                    <a:pt x="36" y="11"/>
                    <a:pt x="36" y="11"/>
                  </a:cubicBezTo>
                  <a:cubicBezTo>
                    <a:pt x="35" y="12"/>
                    <a:pt x="35" y="12"/>
                    <a:pt x="35" y="12"/>
                  </a:cubicBezTo>
                  <a:cubicBezTo>
                    <a:pt x="34" y="12"/>
                    <a:pt x="34" y="12"/>
                    <a:pt x="34" y="12"/>
                  </a:cubicBezTo>
                  <a:moveTo>
                    <a:pt x="36" y="12"/>
                  </a:moveTo>
                  <a:cubicBezTo>
                    <a:pt x="37" y="12"/>
                    <a:pt x="37" y="12"/>
                    <a:pt x="37" y="12"/>
                  </a:cubicBezTo>
                  <a:cubicBezTo>
                    <a:pt x="37" y="11"/>
                    <a:pt x="37" y="11"/>
                    <a:pt x="37" y="11"/>
                  </a:cubicBezTo>
                  <a:cubicBezTo>
                    <a:pt x="39" y="11"/>
                    <a:pt x="39" y="11"/>
                    <a:pt x="39" y="11"/>
                  </a:cubicBezTo>
                  <a:cubicBezTo>
                    <a:pt x="38" y="12"/>
                    <a:pt x="38" y="12"/>
                    <a:pt x="38" y="12"/>
                  </a:cubicBezTo>
                  <a:cubicBezTo>
                    <a:pt x="36" y="12"/>
                    <a:pt x="36" y="12"/>
                    <a:pt x="36" y="12"/>
                  </a:cubicBezTo>
                  <a:moveTo>
                    <a:pt x="39" y="12"/>
                  </a:moveTo>
                  <a:cubicBezTo>
                    <a:pt x="39" y="12"/>
                    <a:pt x="39" y="12"/>
                    <a:pt x="39" y="12"/>
                  </a:cubicBezTo>
                  <a:cubicBezTo>
                    <a:pt x="40" y="11"/>
                    <a:pt x="40" y="11"/>
                    <a:pt x="40" y="11"/>
                  </a:cubicBezTo>
                  <a:cubicBezTo>
                    <a:pt x="41" y="11"/>
                    <a:pt x="41" y="11"/>
                    <a:pt x="41" y="11"/>
                  </a:cubicBezTo>
                  <a:cubicBezTo>
                    <a:pt x="41" y="12"/>
                    <a:pt x="41" y="12"/>
                    <a:pt x="41" y="12"/>
                  </a:cubicBezTo>
                  <a:cubicBezTo>
                    <a:pt x="39" y="12"/>
                    <a:pt x="39" y="12"/>
                    <a:pt x="39" y="12"/>
                  </a:cubicBezTo>
                  <a:moveTo>
                    <a:pt x="42" y="12"/>
                  </a:moveTo>
                  <a:cubicBezTo>
                    <a:pt x="42" y="11"/>
                    <a:pt x="42" y="11"/>
                    <a:pt x="42" y="11"/>
                  </a:cubicBezTo>
                  <a:cubicBezTo>
                    <a:pt x="44" y="11"/>
                    <a:pt x="44" y="11"/>
                    <a:pt x="44" y="11"/>
                  </a:cubicBezTo>
                  <a:cubicBezTo>
                    <a:pt x="43" y="12"/>
                    <a:pt x="43" y="12"/>
                    <a:pt x="43" y="12"/>
                  </a:cubicBezTo>
                  <a:cubicBezTo>
                    <a:pt x="42" y="12"/>
                    <a:pt x="42" y="12"/>
                    <a:pt x="42" y="12"/>
                  </a:cubicBezTo>
                  <a:moveTo>
                    <a:pt x="44" y="12"/>
                  </a:moveTo>
                  <a:cubicBezTo>
                    <a:pt x="45" y="11"/>
                    <a:pt x="45" y="11"/>
                    <a:pt x="45" y="11"/>
                  </a:cubicBezTo>
                  <a:cubicBezTo>
                    <a:pt x="46" y="11"/>
                    <a:pt x="46" y="11"/>
                    <a:pt x="46" y="11"/>
                  </a:cubicBezTo>
                  <a:cubicBezTo>
                    <a:pt x="45" y="12"/>
                    <a:pt x="45" y="12"/>
                    <a:pt x="45" y="12"/>
                  </a:cubicBezTo>
                  <a:cubicBezTo>
                    <a:pt x="44" y="12"/>
                    <a:pt x="44" y="12"/>
                    <a:pt x="44" y="12"/>
                  </a:cubicBezTo>
                  <a:moveTo>
                    <a:pt x="46" y="12"/>
                  </a:moveTo>
                  <a:cubicBezTo>
                    <a:pt x="47" y="11"/>
                    <a:pt x="47" y="11"/>
                    <a:pt x="47" y="11"/>
                  </a:cubicBezTo>
                  <a:cubicBezTo>
                    <a:pt x="48" y="11"/>
                    <a:pt x="48" y="11"/>
                    <a:pt x="48" y="11"/>
                  </a:cubicBezTo>
                  <a:cubicBezTo>
                    <a:pt x="48" y="12"/>
                    <a:pt x="48" y="12"/>
                    <a:pt x="48" y="12"/>
                  </a:cubicBezTo>
                  <a:cubicBezTo>
                    <a:pt x="46" y="12"/>
                    <a:pt x="46" y="12"/>
                    <a:pt x="46" y="12"/>
                  </a:cubicBezTo>
                  <a:moveTo>
                    <a:pt x="49" y="12"/>
                  </a:moveTo>
                  <a:cubicBezTo>
                    <a:pt x="49" y="12"/>
                    <a:pt x="49" y="12"/>
                    <a:pt x="49" y="12"/>
                  </a:cubicBezTo>
                  <a:cubicBezTo>
                    <a:pt x="49" y="11"/>
                    <a:pt x="49" y="11"/>
                    <a:pt x="49" y="11"/>
                  </a:cubicBezTo>
                  <a:cubicBezTo>
                    <a:pt x="50" y="11"/>
                    <a:pt x="50" y="11"/>
                    <a:pt x="50" y="11"/>
                  </a:cubicBezTo>
                  <a:cubicBezTo>
                    <a:pt x="50" y="12"/>
                    <a:pt x="50" y="12"/>
                    <a:pt x="50" y="12"/>
                  </a:cubicBezTo>
                  <a:cubicBezTo>
                    <a:pt x="49" y="12"/>
                    <a:pt x="49" y="12"/>
                    <a:pt x="49" y="12"/>
                  </a:cubicBezTo>
                  <a:moveTo>
                    <a:pt x="3" y="12"/>
                  </a:moveTo>
                  <a:cubicBezTo>
                    <a:pt x="4" y="11"/>
                    <a:pt x="4" y="11"/>
                    <a:pt x="4" y="11"/>
                  </a:cubicBezTo>
                  <a:cubicBezTo>
                    <a:pt x="4" y="11"/>
                    <a:pt x="5" y="11"/>
                    <a:pt x="5" y="12"/>
                  </a:cubicBezTo>
                  <a:cubicBezTo>
                    <a:pt x="5" y="12"/>
                    <a:pt x="5" y="12"/>
                    <a:pt x="5" y="12"/>
                  </a:cubicBezTo>
                  <a:cubicBezTo>
                    <a:pt x="3" y="12"/>
                    <a:pt x="3" y="12"/>
                    <a:pt x="3" y="12"/>
                  </a:cubicBezTo>
                  <a:moveTo>
                    <a:pt x="51" y="12"/>
                  </a:moveTo>
                  <a:cubicBezTo>
                    <a:pt x="51" y="11"/>
                    <a:pt x="51" y="11"/>
                    <a:pt x="51" y="11"/>
                  </a:cubicBezTo>
                  <a:cubicBezTo>
                    <a:pt x="53" y="11"/>
                    <a:pt x="53" y="11"/>
                    <a:pt x="53" y="11"/>
                  </a:cubicBezTo>
                  <a:cubicBezTo>
                    <a:pt x="52" y="12"/>
                    <a:pt x="52" y="12"/>
                    <a:pt x="52" y="12"/>
                  </a:cubicBezTo>
                  <a:cubicBezTo>
                    <a:pt x="51" y="12"/>
                    <a:pt x="51" y="12"/>
                    <a:pt x="51" y="12"/>
                  </a:cubicBezTo>
                  <a:moveTo>
                    <a:pt x="53" y="12"/>
                  </a:moveTo>
                  <a:cubicBezTo>
                    <a:pt x="54" y="11"/>
                    <a:pt x="54" y="11"/>
                    <a:pt x="54" y="11"/>
                  </a:cubicBezTo>
                  <a:cubicBezTo>
                    <a:pt x="55" y="11"/>
                    <a:pt x="55" y="11"/>
                    <a:pt x="55" y="11"/>
                  </a:cubicBezTo>
                  <a:cubicBezTo>
                    <a:pt x="55" y="12"/>
                    <a:pt x="55" y="12"/>
                    <a:pt x="55" y="12"/>
                  </a:cubicBezTo>
                  <a:cubicBezTo>
                    <a:pt x="53" y="12"/>
                    <a:pt x="53" y="12"/>
                    <a:pt x="53" y="12"/>
                  </a:cubicBezTo>
                  <a:moveTo>
                    <a:pt x="2" y="12"/>
                  </a:moveTo>
                  <a:cubicBezTo>
                    <a:pt x="1" y="12"/>
                    <a:pt x="1" y="11"/>
                    <a:pt x="1" y="11"/>
                  </a:cubicBezTo>
                  <a:cubicBezTo>
                    <a:pt x="2" y="11"/>
                    <a:pt x="2" y="11"/>
                    <a:pt x="3" y="11"/>
                  </a:cubicBezTo>
                  <a:cubicBezTo>
                    <a:pt x="3" y="12"/>
                    <a:pt x="3" y="12"/>
                    <a:pt x="3" y="12"/>
                  </a:cubicBezTo>
                  <a:cubicBezTo>
                    <a:pt x="2" y="12"/>
                    <a:pt x="2" y="12"/>
                    <a:pt x="2" y="12"/>
                  </a:cubicBezTo>
                  <a:moveTo>
                    <a:pt x="9" y="11"/>
                  </a:moveTo>
                  <a:cubicBezTo>
                    <a:pt x="6" y="11"/>
                    <a:pt x="4" y="11"/>
                    <a:pt x="2" y="10"/>
                  </a:cubicBezTo>
                  <a:cubicBezTo>
                    <a:pt x="9" y="2"/>
                    <a:pt x="9" y="2"/>
                    <a:pt x="9" y="2"/>
                  </a:cubicBezTo>
                  <a:cubicBezTo>
                    <a:pt x="17" y="1"/>
                    <a:pt x="26" y="1"/>
                    <a:pt x="34" y="1"/>
                  </a:cubicBezTo>
                  <a:cubicBezTo>
                    <a:pt x="40" y="1"/>
                    <a:pt x="45" y="1"/>
                    <a:pt x="50" y="1"/>
                  </a:cubicBezTo>
                  <a:cubicBezTo>
                    <a:pt x="50" y="1"/>
                    <a:pt x="51" y="1"/>
                    <a:pt x="51" y="1"/>
                  </a:cubicBezTo>
                  <a:cubicBezTo>
                    <a:pt x="52" y="2"/>
                    <a:pt x="52" y="2"/>
                    <a:pt x="52" y="2"/>
                  </a:cubicBezTo>
                  <a:cubicBezTo>
                    <a:pt x="55" y="10"/>
                    <a:pt x="55" y="10"/>
                    <a:pt x="55" y="10"/>
                  </a:cubicBezTo>
                  <a:cubicBezTo>
                    <a:pt x="10" y="11"/>
                    <a:pt x="10" y="11"/>
                    <a:pt x="10" y="11"/>
                  </a:cubicBezTo>
                  <a:cubicBezTo>
                    <a:pt x="9" y="11"/>
                    <a:pt x="9" y="11"/>
                    <a:pt x="9" y="11"/>
                  </a:cubicBezTo>
                  <a:moveTo>
                    <a:pt x="34" y="0"/>
                  </a:moveTo>
                  <a:cubicBezTo>
                    <a:pt x="26" y="0"/>
                    <a:pt x="17" y="0"/>
                    <a:pt x="8" y="1"/>
                  </a:cubicBezTo>
                  <a:cubicBezTo>
                    <a:pt x="8" y="1"/>
                    <a:pt x="8" y="1"/>
                    <a:pt x="8" y="1"/>
                  </a:cubicBezTo>
                  <a:cubicBezTo>
                    <a:pt x="1" y="10"/>
                    <a:pt x="1" y="10"/>
                    <a:pt x="1" y="10"/>
                  </a:cubicBezTo>
                  <a:cubicBezTo>
                    <a:pt x="1" y="10"/>
                    <a:pt x="1" y="10"/>
                    <a:pt x="1" y="10"/>
                  </a:cubicBezTo>
                  <a:cubicBezTo>
                    <a:pt x="1" y="10"/>
                    <a:pt x="1" y="10"/>
                    <a:pt x="1" y="10"/>
                  </a:cubicBezTo>
                  <a:cubicBezTo>
                    <a:pt x="0" y="11"/>
                    <a:pt x="0" y="12"/>
                    <a:pt x="1" y="13"/>
                  </a:cubicBezTo>
                  <a:cubicBezTo>
                    <a:pt x="0" y="13"/>
                    <a:pt x="0" y="13"/>
                    <a:pt x="0" y="13"/>
                  </a:cubicBezTo>
                  <a:cubicBezTo>
                    <a:pt x="1" y="13"/>
                    <a:pt x="1" y="13"/>
                    <a:pt x="1" y="13"/>
                  </a:cubicBezTo>
                  <a:cubicBezTo>
                    <a:pt x="1" y="13"/>
                    <a:pt x="1" y="13"/>
                    <a:pt x="1" y="13"/>
                  </a:cubicBezTo>
                  <a:cubicBezTo>
                    <a:pt x="1" y="14"/>
                    <a:pt x="1" y="14"/>
                    <a:pt x="1" y="14"/>
                  </a:cubicBezTo>
                  <a:cubicBezTo>
                    <a:pt x="1" y="14"/>
                    <a:pt x="1" y="14"/>
                    <a:pt x="1" y="14"/>
                  </a:cubicBezTo>
                  <a:cubicBezTo>
                    <a:pt x="2" y="13"/>
                    <a:pt x="2" y="13"/>
                    <a:pt x="2" y="13"/>
                  </a:cubicBezTo>
                  <a:cubicBezTo>
                    <a:pt x="3" y="13"/>
                    <a:pt x="7" y="13"/>
                    <a:pt x="13" y="13"/>
                  </a:cubicBezTo>
                  <a:cubicBezTo>
                    <a:pt x="13" y="13"/>
                    <a:pt x="13" y="13"/>
                    <a:pt x="13" y="13"/>
                  </a:cubicBezTo>
                  <a:cubicBezTo>
                    <a:pt x="13" y="13"/>
                    <a:pt x="13" y="13"/>
                    <a:pt x="13" y="13"/>
                  </a:cubicBezTo>
                  <a:cubicBezTo>
                    <a:pt x="13" y="13"/>
                    <a:pt x="13" y="13"/>
                    <a:pt x="13" y="13"/>
                  </a:cubicBezTo>
                  <a:cubicBezTo>
                    <a:pt x="14" y="13"/>
                    <a:pt x="15" y="13"/>
                    <a:pt x="15" y="13"/>
                  </a:cubicBezTo>
                  <a:cubicBezTo>
                    <a:pt x="16" y="13"/>
                    <a:pt x="16" y="13"/>
                    <a:pt x="16" y="13"/>
                  </a:cubicBezTo>
                  <a:cubicBezTo>
                    <a:pt x="16" y="13"/>
                    <a:pt x="16" y="13"/>
                    <a:pt x="16" y="13"/>
                  </a:cubicBezTo>
                  <a:cubicBezTo>
                    <a:pt x="16" y="13"/>
                    <a:pt x="16" y="13"/>
                    <a:pt x="16" y="13"/>
                  </a:cubicBezTo>
                  <a:cubicBezTo>
                    <a:pt x="17" y="13"/>
                    <a:pt x="18" y="13"/>
                    <a:pt x="19" y="13"/>
                  </a:cubicBezTo>
                  <a:cubicBezTo>
                    <a:pt x="19" y="13"/>
                    <a:pt x="19" y="13"/>
                    <a:pt x="19" y="13"/>
                  </a:cubicBezTo>
                  <a:cubicBezTo>
                    <a:pt x="20" y="13"/>
                    <a:pt x="20" y="13"/>
                    <a:pt x="20" y="13"/>
                  </a:cubicBezTo>
                  <a:cubicBezTo>
                    <a:pt x="20" y="13"/>
                    <a:pt x="20" y="13"/>
                    <a:pt x="20" y="13"/>
                  </a:cubicBezTo>
                  <a:cubicBezTo>
                    <a:pt x="20" y="13"/>
                    <a:pt x="20" y="13"/>
                    <a:pt x="20" y="13"/>
                  </a:cubicBezTo>
                  <a:cubicBezTo>
                    <a:pt x="21" y="13"/>
                    <a:pt x="22" y="13"/>
                    <a:pt x="23" y="13"/>
                  </a:cubicBezTo>
                  <a:cubicBezTo>
                    <a:pt x="23" y="13"/>
                    <a:pt x="23" y="13"/>
                    <a:pt x="23" y="13"/>
                  </a:cubicBezTo>
                  <a:cubicBezTo>
                    <a:pt x="23" y="13"/>
                    <a:pt x="23" y="13"/>
                    <a:pt x="23" y="13"/>
                  </a:cubicBezTo>
                  <a:cubicBezTo>
                    <a:pt x="23" y="13"/>
                    <a:pt x="23" y="13"/>
                    <a:pt x="23" y="13"/>
                  </a:cubicBezTo>
                  <a:cubicBezTo>
                    <a:pt x="25" y="13"/>
                    <a:pt x="27" y="13"/>
                    <a:pt x="28" y="13"/>
                  </a:cubicBezTo>
                  <a:cubicBezTo>
                    <a:pt x="28" y="13"/>
                    <a:pt x="28" y="13"/>
                    <a:pt x="28" y="13"/>
                  </a:cubicBezTo>
                  <a:cubicBezTo>
                    <a:pt x="29" y="13"/>
                    <a:pt x="29" y="13"/>
                    <a:pt x="29" y="13"/>
                  </a:cubicBezTo>
                  <a:cubicBezTo>
                    <a:pt x="30" y="13"/>
                    <a:pt x="31" y="13"/>
                    <a:pt x="32" y="13"/>
                  </a:cubicBezTo>
                  <a:cubicBezTo>
                    <a:pt x="33" y="13"/>
                    <a:pt x="33" y="13"/>
                    <a:pt x="33" y="13"/>
                  </a:cubicBezTo>
                  <a:cubicBezTo>
                    <a:pt x="33" y="13"/>
                    <a:pt x="33" y="13"/>
                    <a:pt x="33" y="13"/>
                  </a:cubicBezTo>
                  <a:cubicBezTo>
                    <a:pt x="33" y="13"/>
                    <a:pt x="33" y="13"/>
                    <a:pt x="33" y="13"/>
                  </a:cubicBezTo>
                  <a:cubicBezTo>
                    <a:pt x="33" y="13"/>
                    <a:pt x="33" y="13"/>
                    <a:pt x="33" y="13"/>
                  </a:cubicBezTo>
                  <a:cubicBezTo>
                    <a:pt x="44" y="13"/>
                    <a:pt x="54" y="13"/>
                    <a:pt x="55" y="13"/>
                  </a:cubicBezTo>
                  <a:cubicBezTo>
                    <a:pt x="55" y="13"/>
                    <a:pt x="55" y="13"/>
                    <a:pt x="55" y="13"/>
                  </a:cubicBezTo>
                  <a:cubicBezTo>
                    <a:pt x="55" y="13"/>
                    <a:pt x="55" y="13"/>
                    <a:pt x="55" y="13"/>
                  </a:cubicBezTo>
                  <a:cubicBezTo>
                    <a:pt x="56" y="13"/>
                    <a:pt x="56" y="13"/>
                    <a:pt x="56" y="13"/>
                  </a:cubicBezTo>
                  <a:cubicBezTo>
                    <a:pt x="56" y="13"/>
                    <a:pt x="56" y="13"/>
                    <a:pt x="56" y="13"/>
                  </a:cubicBezTo>
                  <a:cubicBezTo>
                    <a:pt x="56" y="13"/>
                    <a:pt x="56" y="13"/>
                    <a:pt x="56" y="13"/>
                  </a:cubicBezTo>
                  <a:cubicBezTo>
                    <a:pt x="56" y="11"/>
                    <a:pt x="56" y="11"/>
                    <a:pt x="56" y="11"/>
                  </a:cubicBezTo>
                  <a:cubicBezTo>
                    <a:pt x="56" y="11"/>
                    <a:pt x="56" y="11"/>
                    <a:pt x="56" y="11"/>
                  </a:cubicBezTo>
                  <a:cubicBezTo>
                    <a:pt x="56" y="11"/>
                    <a:pt x="56" y="11"/>
                    <a:pt x="56" y="11"/>
                  </a:cubicBezTo>
                  <a:cubicBezTo>
                    <a:pt x="53" y="2"/>
                    <a:pt x="53" y="2"/>
                    <a:pt x="53" y="2"/>
                  </a:cubicBezTo>
                  <a:cubicBezTo>
                    <a:pt x="53" y="2"/>
                    <a:pt x="53" y="1"/>
                    <a:pt x="52" y="1"/>
                  </a:cubicBezTo>
                  <a:cubicBezTo>
                    <a:pt x="51" y="0"/>
                    <a:pt x="51" y="0"/>
                    <a:pt x="50" y="0"/>
                  </a:cubicBezTo>
                  <a:cubicBezTo>
                    <a:pt x="45" y="0"/>
                    <a:pt x="39" y="0"/>
                    <a:pt x="3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8" name="Freeform 74"/>
            <p:cNvSpPr>
              <a:spLocks noEditPoints="1"/>
            </p:cNvSpPr>
            <p:nvPr/>
          </p:nvSpPr>
          <p:spPr bwMode="auto">
            <a:xfrm>
              <a:off x="3565" y="2239"/>
              <a:ext cx="55" cy="7"/>
            </a:xfrm>
            <a:custGeom>
              <a:avLst/>
              <a:gdLst>
                <a:gd name="T0" fmla="*/ 1 w 23"/>
                <a:gd name="T1" fmla="*/ 2 h 3"/>
                <a:gd name="T2" fmla="*/ 1 w 23"/>
                <a:gd name="T3" fmla="*/ 2 h 3"/>
                <a:gd name="T4" fmla="*/ 1 w 23"/>
                <a:gd name="T5" fmla="*/ 1 h 3"/>
                <a:gd name="T6" fmla="*/ 13 w 23"/>
                <a:gd name="T7" fmla="*/ 1 h 3"/>
                <a:gd name="T8" fmla="*/ 22 w 23"/>
                <a:gd name="T9" fmla="*/ 1 h 3"/>
                <a:gd name="T10" fmla="*/ 22 w 23"/>
                <a:gd name="T11" fmla="*/ 2 h 3"/>
                <a:gd name="T12" fmla="*/ 11 w 23"/>
                <a:gd name="T13" fmla="*/ 2 h 3"/>
                <a:gd name="T14" fmla="*/ 1 w 23"/>
                <a:gd name="T15" fmla="*/ 2 h 3"/>
                <a:gd name="T16" fmla="*/ 13 w 23"/>
                <a:gd name="T17" fmla="*/ 0 h 3"/>
                <a:gd name="T18" fmla="*/ 0 w 23"/>
                <a:gd name="T19" fmla="*/ 0 h 3"/>
                <a:gd name="T20" fmla="*/ 0 w 23"/>
                <a:gd name="T21" fmla="*/ 1 h 3"/>
                <a:gd name="T22" fmla="*/ 0 w 23"/>
                <a:gd name="T23" fmla="*/ 1 h 3"/>
                <a:gd name="T24" fmla="*/ 0 w 23"/>
                <a:gd name="T25" fmla="*/ 2 h 3"/>
                <a:gd name="T26" fmla="*/ 0 w 23"/>
                <a:gd name="T27" fmla="*/ 3 h 3"/>
                <a:gd name="T28" fmla="*/ 0 w 23"/>
                <a:gd name="T29" fmla="*/ 3 h 3"/>
                <a:gd name="T30" fmla="*/ 11 w 23"/>
                <a:gd name="T31" fmla="*/ 3 h 3"/>
                <a:gd name="T32" fmla="*/ 23 w 23"/>
                <a:gd name="T33" fmla="*/ 3 h 3"/>
                <a:gd name="T34" fmla="*/ 23 w 23"/>
                <a:gd name="T35" fmla="*/ 3 h 3"/>
                <a:gd name="T36" fmla="*/ 23 w 23"/>
                <a:gd name="T37" fmla="*/ 3 h 3"/>
                <a:gd name="T38" fmla="*/ 23 w 23"/>
                <a:gd name="T39" fmla="*/ 1 h 3"/>
                <a:gd name="T40" fmla="*/ 23 w 23"/>
                <a:gd name="T41" fmla="*/ 0 h 3"/>
                <a:gd name="T42" fmla="*/ 13 w 23"/>
                <a:gd name="T4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3" h="3">
                  <a:moveTo>
                    <a:pt x="1" y="2"/>
                  </a:moveTo>
                  <a:cubicBezTo>
                    <a:pt x="1" y="2"/>
                    <a:pt x="1" y="2"/>
                    <a:pt x="1" y="2"/>
                  </a:cubicBezTo>
                  <a:cubicBezTo>
                    <a:pt x="1" y="1"/>
                    <a:pt x="1" y="1"/>
                    <a:pt x="1" y="1"/>
                  </a:cubicBezTo>
                  <a:cubicBezTo>
                    <a:pt x="5" y="1"/>
                    <a:pt x="9" y="1"/>
                    <a:pt x="13" y="1"/>
                  </a:cubicBezTo>
                  <a:cubicBezTo>
                    <a:pt x="16" y="1"/>
                    <a:pt x="19" y="1"/>
                    <a:pt x="22" y="1"/>
                  </a:cubicBezTo>
                  <a:cubicBezTo>
                    <a:pt x="22" y="2"/>
                    <a:pt x="22" y="2"/>
                    <a:pt x="22" y="2"/>
                  </a:cubicBezTo>
                  <a:cubicBezTo>
                    <a:pt x="18" y="2"/>
                    <a:pt x="14" y="2"/>
                    <a:pt x="11" y="2"/>
                  </a:cubicBezTo>
                  <a:cubicBezTo>
                    <a:pt x="7" y="2"/>
                    <a:pt x="4" y="2"/>
                    <a:pt x="1" y="2"/>
                  </a:cubicBezTo>
                  <a:moveTo>
                    <a:pt x="13" y="0"/>
                  </a:moveTo>
                  <a:cubicBezTo>
                    <a:pt x="9" y="0"/>
                    <a:pt x="5" y="0"/>
                    <a:pt x="0" y="0"/>
                  </a:cubicBezTo>
                  <a:cubicBezTo>
                    <a:pt x="0" y="1"/>
                    <a:pt x="0" y="1"/>
                    <a:pt x="0" y="1"/>
                  </a:cubicBezTo>
                  <a:cubicBezTo>
                    <a:pt x="0" y="1"/>
                    <a:pt x="0" y="1"/>
                    <a:pt x="0" y="1"/>
                  </a:cubicBezTo>
                  <a:cubicBezTo>
                    <a:pt x="0" y="2"/>
                    <a:pt x="0" y="2"/>
                    <a:pt x="0" y="2"/>
                  </a:cubicBezTo>
                  <a:cubicBezTo>
                    <a:pt x="0" y="2"/>
                    <a:pt x="0" y="3"/>
                    <a:pt x="0" y="3"/>
                  </a:cubicBezTo>
                  <a:cubicBezTo>
                    <a:pt x="0" y="3"/>
                    <a:pt x="0" y="3"/>
                    <a:pt x="0" y="3"/>
                  </a:cubicBezTo>
                  <a:cubicBezTo>
                    <a:pt x="4" y="3"/>
                    <a:pt x="7" y="3"/>
                    <a:pt x="11" y="3"/>
                  </a:cubicBezTo>
                  <a:cubicBezTo>
                    <a:pt x="15" y="3"/>
                    <a:pt x="19" y="3"/>
                    <a:pt x="23" y="3"/>
                  </a:cubicBezTo>
                  <a:cubicBezTo>
                    <a:pt x="23" y="3"/>
                    <a:pt x="23" y="3"/>
                    <a:pt x="23" y="3"/>
                  </a:cubicBezTo>
                  <a:cubicBezTo>
                    <a:pt x="23" y="3"/>
                    <a:pt x="23" y="3"/>
                    <a:pt x="23" y="3"/>
                  </a:cubicBezTo>
                  <a:cubicBezTo>
                    <a:pt x="23" y="1"/>
                    <a:pt x="23" y="1"/>
                    <a:pt x="23" y="1"/>
                  </a:cubicBezTo>
                  <a:cubicBezTo>
                    <a:pt x="23" y="0"/>
                    <a:pt x="23" y="0"/>
                    <a:pt x="23" y="0"/>
                  </a:cubicBezTo>
                  <a:cubicBezTo>
                    <a:pt x="19" y="0"/>
                    <a:pt x="16" y="0"/>
                    <a:pt x="1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89" name="Freeform 75"/>
            <p:cNvSpPr>
              <a:spLocks noEditPoints="1"/>
            </p:cNvSpPr>
            <p:nvPr/>
          </p:nvSpPr>
          <p:spPr bwMode="auto">
            <a:xfrm>
              <a:off x="3551" y="2229"/>
              <a:ext cx="19" cy="7"/>
            </a:xfrm>
            <a:custGeom>
              <a:avLst/>
              <a:gdLst>
                <a:gd name="T0" fmla="*/ 1 w 8"/>
                <a:gd name="T1" fmla="*/ 2 h 3"/>
                <a:gd name="T2" fmla="*/ 2 w 8"/>
                <a:gd name="T3" fmla="*/ 1 h 3"/>
                <a:gd name="T4" fmla="*/ 7 w 8"/>
                <a:gd name="T5" fmla="*/ 1 h 3"/>
                <a:gd name="T6" fmla="*/ 6 w 8"/>
                <a:gd name="T7" fmla="*/ 2 h 3"/>
                <a:gd name="T8" fmla="*/ 6 w 8"/>
                <a:gd name="T9" fmla="*/ 2 h 3"/>
                <a:gd name="T10" fmla="*/ 1 w 8"/>
                <a:gd name="T11" fmla="*/ 2 h 3"/>
                <a:gd name="T12" fmla="*/ 7 w 8"/>
                <a:gd name="T13" fmla="*/ 0 h 3"/>
                <a:gd name="T14" fmla="*/ 2 w 8"/>
                <a:gd name="T15" fmla="*/ 0 h 3"/>
                <a:gd name="T16" fmla="*/ 1 w 8"/>
                <a:gd name="T17" fmla="*/ 1 h 3"/>
                <a:gd name="T18" fmla="*/ 1 w 8"/>
                <a:gd name="T19" fmla="*/ 1 h 3"/>
                <a:gd name="T20" fmla="*/ 1 w 8"/>
                <a:gd name="T21" fmla="*/ 1 h 3"/>
                <a:gd name="T22" fmla="*/ 0 w 8"/>
                <a:gd name="T23" fmla="*/ 2 h 3"/>
                <a:gd name="T24" fmla="*/ 0 w 8"/>
                <a:gd name="T25" fmla="*/ 3 h 3"/>
                <a:gd name="T26" fmla="*/ 7 w 8"/>
                <a:gd name="T27" fmla="*/ 3 h 3"/>
                <a:gd name="T28" fmla="*/ 7 w 8"/>
                <a:gd name="T29" fmla="*/ 2 h 3"/>
                <a:gd name="T30" fmla="*/ 7 w 8"/>
                <a:gd name="T31" fmla="*/ 2 h 3"/>
                <a:gd name="T32" fmla="*/ 8 w 8"/>
                <a:gd name="T33" fmla="*/ 1 h 3"/>
                <a:gd name="T34" fmla="*/ 8 w 8"/>
                <a:gd name="T35" fmla="*/ 0 h 3"/>
                <a:gd name="T36" fmla="*/ 7 w 8"/>
                <a:gd name="T3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 h="3">
                  <a:moveTo>
                    <a:pt x="1" y="2"/>
                  </a:moveTo>
                  <a:cubicBezTo>
                    <a:pt x="2" y="1"/>
                    <a:pt x="2" y="1"/>
                    <a:pt x="2" y="1"/>
                  </a:cubicBezTo>
                  <a:cubicBezTo>
                    <a:pt x="4" y="1"/>
                    <a:pt x="5" y="1"/>
                    <a:pt x="7" y="1"/>
                  </a:cubicBezTo>
                  <a:cubicBezTo>
                    <a:pt x="6" y="2"/>
                    <a:pt x="6" y="2"/>
                    <a:pt x="6" y="2"/>
                  </a:cubicBezTo>
                  <a:cubicBezTo>
                    <a:pt x="6" y="2"/>
                    <a:pt x="6" y="2"/>
                    <a:pt x="6" y="2"/>
                  </a:cubicBezTo>
                  <a:cubicBezTo>
                    <a:pt x="5" y="2"/>
                    <a:pt x="3" y="2"/>
                    <a:pt x="1" y="2"/>
                  </a:cubicBezTo>
                  <a:moveTo>
                    <a:pt x="7" y="0"/>
                  </a:moveTo>
                  <a:cubicBezTo>
                    <a:pt x="5" y="0"/>
                    <a:pt x="4" y="0"/>
                    <a:pt x="2" y="0"/>
                  </a:cubicBezTo>
                  <a:cubicBezTo>
                    <a:pt x="1" y="1"/>
                    <a:pt x="1" y="1"/>
                    <a:pt x="1" y="1"/>
                  </a:cubicBezTo>
                  <a:cubicBezTo>
                    <a:pt x="1" y="1"/>
                    <a:pt x="1" y="1"/>
                    <a:pt x="1" y="1"/>
                  </a:cubicBezTo>
                  <a:cubicBezTo>
                    <a:pt x="1" y="1"/>
                    <a:pt x="1" y="1"/>
                    <a:pt x="1" y="1"/>
                  </a:cubicBezTo>
                  <a:cubicBezTo>
                    <a:pt x="0" y="2"/>
                    <a:pt x="0" y="2"/>
                    <a:pt x="0" y="2"/>
                  </a:cubicBezTo>
                  <a:cubicBezTo>
                    <a:pt x="0" y="3"/>
                    <a:pt x="0" y="3"/>
                    <a:pt x="0" y="3"/>
                  </a:cubicBezTo>
                  <a:cubicBezTo>
                    <a:pt x="2" y="3"/>
                    <a:pt x="5" y="3"/>
                    <a:pt x="7" y="3"/>
                  </a:cubicBezTo>
                  <a:cubicBezTo>
                    <a:pt x="7" y="2"/>
                    <a:pt x="7" y="2"/>
                    <a:pt x="7" y="2"/>
                  </a:cubicBezTo>
                  <a:cubicBezTo>
                    <a:pt x="7" y="2"/>
                    <a:pt x="7" y="2"/>
                    <a:pt x="7" y="2"/>
                  </a:cubicBezTo>
                  <a:cubicBezTo>
                    <a:pt x="7" y="2"/>
                    <a:pt x="8" y="1"/>
                    <a:pt x="8" y="1"/>
                  </a:cubicBezTo>
                  <a:cubicBezTo>
                    <a:pt x="8" y="0"/>
                    <a:pt x="8" y="0"/>
                    <a:pt x="8" y="0"/>
                  </a:cubicBezTo>
                  <a:cubicBezTo>
                    <a:pt x="7" y="0"/>
                    <a:pt x="7" y="0"/>
                    <a:pt x="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0" name="Freeform 76"/>
            <p:cNvSpPr>
              <a:spLocks noEditPoints="1"/>
            </p:cNvSpPr>
            <p:nvPr/>
          </p:nvSpPr>
          <p:spPr bwMode="auto">
            <a:xfrm>
              <a:off x="3544" y="2239"/>
              <a:ext cx="19" cy="7"/>
            </a:xfrm>
            <a:custGeom>
              <a:avLst/>
              <a:gdLst>
                <a:gd name="T0" fmla="*/ 2 w 8"/>
                <a:gd name="T1" fmla="*/ 2 h 3"/>
                <a:gd name="T2" fmla="*/ 2 w 8"/>
                <a:gd name="T3" fmla="*/ 2 h 3"/>
                <a:gd name="T4" fmla="*/ 7 w 8"/>
                <a:gd name="T5" fmla="*/ 1 h 3"/>
                <a:gd name="T6" fmla="*/ 7 w 8"/>
                <a:gd name="T7" fmla="*/ 2 h 3"/>
                <a:gd name="T8" fmla="*/ 6 w 8"/>
                <a:gd name="T9" fmla="*/ 2 h 3"/>
                <a:gd name="T10" fmla="*/ 2 w 8"/>
                <a:gd name="T11" fmla="*/ 2 h 3"/>
                <a:gd name="T12" fmla="*/ 8 w 8"/>
                <a:gd name="T13" fmla="*/ 0 h 3"/>
                <a:gd name="T14" fmla="*/ 2 w 8"/>
                <a:gd name="T15" fmla="*/ 1 h 3"/>
                <a:gd name="T16" fmla="*/ 1 w 8"/>
                <a:gd name="T17" fmla="*/ 1 h 3"/>
                <a:gd name="T18" fmla="*/ 1 w 8"/>
                <a:gd name="T19" fmla="*/ 1 h 3"/>
                <a:gd name="T20" fmla="*/ 1 w 8"/>
                <a:gd name="T21" fmla="*/ 1 h 3"/>
                <a:gd name="T22" fmla="*/ 0 w 8"/>
                <a:gd name="T23" fmla="*/ 3 h 3"/>
                <a:gd name="T24" fmla="*/ 0 w 8"/>
                <a:gd name="T25" fmla="*/ 3 h 3"/>
                <a:gd name="T26" fmla="*/ 7 w 8"/>
                <a:gd name="T27" fmla="*/ 3 h 3"/>
                <a:gd name="T28" fmla="*/ 7 w 8"/>
                <a:gd name="T29" fmla="*/ 2 h 3"/>
                <a:gd name="T30" fmla="*/ 7 w 8"/>
                <a:gd name="T31" fmla="*/ 2 h 3"/>
                <a:gd name="T32" fmla="*/ 8 w 8"/>
                <a:gd name="T33" fmla="*/ 1 h 3"/>
                <a:gd name="T34" fmla="*/ 8 w 8"/>
                <a:gd name="T35" fmla="*/ 1 h 3"/>
                <a:gd name="T36" fmla="*/ 8 w 8"/>
                <a:gd name="T3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 h="3">
                  <a:moveTo>
                    <a:pt x="2" y="2"/>
                  </a:moveTo>
                  <a:cubicBezTo>
                    <a:pt x="2" y="2"/>
                    <a:pt x="2" y="2"/>
                    <a:pt x="2" y="2"/>
                  </a:cubicBezTo>
                  <a:cubicBezTo>
                    <a:pt x="4" y="1"/>
                    <a:pt x="5" y="1"/>
                    <a:pt x="7" y="1"/>
                  </a:cubicBezTo>
                  <a:cubicBezTo>
                    <a:pt x="7" y="2"/>
                    <a:pt x="7" y="2"/>
                    <a:pt x="7" y="2"/>
                  </a:cubicBezTo>
                  <a:cubicBezTo>
                    <a:pt x="6" y="2"/>
                    <a:pt x="6" y="2"/>
                    <a:pt x="6" y="2"/>
                  </a:cubicBezTo>
                  <a:cubicBezTo>
                    <a:pt x="5" y="2"/>
                    <a:pt x="3" y="2"/>
                    <a:pt x="2" y="2"/>
                  </a:cubicBezTo>
                  <a:moveTo>
                    <a:pt x="8" y="0"/>
                  </a:moveTo>
                  <a:cubicBezTo>
                    <a:pt x="6" y="0"/>
                    <a:pt x="4" y="0"/>
                    <a:pt x="2" y="1"/>
                  </a:cubicBezTo>
                  <a:cubicBezTo>
                    <a:pt x="1" y="1"/>
                    <a:pt x="1" y="1"/>
                    <a:pt x="1" y="1"/>
                  </a:cubicBezTo>
                  <a:cubicBezTo>
                    <a:pt x="1" y="1"/>
                    <a:pt x="1" y="1"/>
                    <a:pt x="1" y="1"/>
                  </a:cubicBezTo>
                  <a:cubicBezTo>
                    <a:pt x="1" y="1"/>
                    <a:pt x="1" y="1"/>
                    <a:pt x="1" y="1"/>
                  </a:cubicBezTo>
                  <a:cubicBezTo>
                    <a:pt x="0" y="2"/>
                    <a:pt x="0" y="2"/>
                    <a:pt x="0" y="3"/>
                  </a:cubicBezTo>
                  <a:cubicBezTo>
                    <a:pt x="0" y="3"/>
                    <a:pt x="0" y="3"/>
                    <a:pt x="0" y="3"/>
                  </a:cubicBezTo>
                  <a:cubicBezTo>
                    <a:pt x="3" y="3"/>
                    <a:pt x="5" y="3"/>
                    <a:pt x="7" y="3"/>
                  </a:cubicBezTo>
                  <a:cubicBezTo>
                    <a:pt x="7" y="2"/>
                    <a:pt x="7" y="2"/>
                    <a:pt x="7" y="2"/>
                  </a:cubicBezTo>
                  <a:cubicBezTo>
                    <a:pt x="7" y="2"/>
                    <a:pt x="7" y="2"/>
                    <a:pt x="7" y="2"/>
                  </a:cubicBezTo>
                  <a:cubicBezTo>
                    <a:pt x="8" y="2"/>
                    <a:pt x="8" y="1"/>
                    <a:pt x="8" y="1"/>
                  </a:cubicBezTo>
                  <a:cubicBezTo>
                    <a:pt x="8" y="1"/>
                    <a:pt x="8" y="1"/>
                    <a:pt x="8" y="1"/>
                  </a:cubicBezTo>
                  <a:cubicBezTo>
                    <a:pt x="8" y="0"/>
                    <a:pt x="8"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1" name="Freeform 77"/>
            <p:cNvSpPr>
              <a:spLocks noEditPoints="1"/>
            </p:cNvSpPr>
            <p:nvPr/>
          </p:nvSpPr>
          <p:spPr bwMode="auto">
            <a:xfrm>
              <a:off x="3603" y="2229"/>
              <a:ext cx="12" cy="7"/>
            </a:xfrm>
            <a:custGeom>
              <a:avLst/>
              <a:gdLst>
                <a:gd name="T0" fmla="*/ 1 w 5"/>
                <a:gd name="T1" fmla="*/ 2 h 3"/>
                <a:gd name="T2" fmla="*/ 1 w 5"/>
                <a:gd name="T3" fmla="*/ 1 h 3"/>
                <a:gd name="T4" fmla="*/ 4 w 5"/>
                <a:gd name="T5" fmla="*/ 1 h 3"/>
                <a:gd name="T6" fmla="*/ 4 w 5"/>
                <a:gd name="T7" fmla="*/ 2 h 3"/>
                <a:gd name="T8" fmla="*/ 1 w 5"/>
                <a:gd name="T9" fmla="*/ 2 h 3"/>
                <a:gd name="T10" fmla="*/ 1 w 5"/>
                <a:gd name="T11" fmla="*/ 0 h 3"/>
                <a:gd name="T12" fmla="*/ 0 w 5"/>
                <a:gd name="T13" fmla="*/ 0 h 3"/>
                <a:gd name="T14" fmla="*/ 0 w 5"/>
                <a:gd name="T15" fmla="*/ 2 h 3"/>
                <a:gd name="T16" fmla="*/ 0 w 5"/>
                <a:gd name="T17" fmla="*/ 2 h 3"/>
                <a:gd name="T18" fmla="*/ 0 w 5"/>
                <a:gd name="T19" fmla="*/ 3 h 3"/>
                <a:gd name="T20" fmla="*/ 5 w 5"/>
                <a:gd name="T21" fmla="*/ 3 h 3"/>
                <a:gd name="T22" fmla="*/ 5 w 5"/>
                <a:gd name="T23" fmla="*/ 2 h 3"/>
                <a:gd name="T24" fmla="*/ 5 w 5"/>
                <a:gd name="T25" fmla="*/ 2 h 3"/>
                <a:gd name="T26" fmla="*/ 5 w 5"/>
                <a:gd name="T27" fmla="*/ 0 h 3"/>
                <a:gd name="T28" fmla="*/ 5 w 5"/>
                <a:gd name="T29" fmla="*/ 0 h 3"/>
                <a:gd name="T30" fmla="*/ 1 w 5"/>
                <a:gd name="T3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 h="3">
                  <a:moveTo>
                    <a:pt x="1" y="2"/>
                  </a:moveTo>
                  <a:cubicBezTo>
                    <a:pt x="1" y="1"/>
                    <a:pt x="1" y="1"/>
                    <a:pt x="1" y="1"/>
                  </a:cubicBezTo>
                  <a:cubicBezTo>
                    <a:pt x="2" y="1"/>
                    <a:pt x="3" y="1"/>
                    <a:pt x="4" y="1"/>
                  </a:cubicBezTo>
                  <a:cubicBezTo>
                    <a:pt x="4" y="2"/>
                    <a:pt x="4" y="2"/>
                    <a:pt x="4" y="2"/>
                  </a:cubicBezTo>
                  <a:cubicBezTo>
                    <a:pt x="1" y="2"/>
                    <a:pt x="1" y="2"/>
                    <a:pt x="1" y="2"/>
                  </a:cubicBezTo>
                  <a:moveTo>
                    <a:pt x="1" y="0"/>
                  </a:moveTo>
                  <a:cubicBezTo>
                    <a:pt x="0" y="0"/>
                    <a:pt x="0" y="0"/>
                    <a:pt x="0" y="0"/>
                  </a:cubicBezTo>
                  <a:cubicBezTo>
                    <a:pt x="0" y="2"/>
                    <a:pt x="0" y="2"/>
                    <a:pt x="0" y="2"/>
                  </a:cubicBezTo>
                  <a:cubicBezTo>
                    <a:pt x="0" y="2"/>
                    <a:pt x="0" y="2"/>
                    <a:pt x="0" y="2"/>
                  </a:cubicBezTo>
                  <a:cubicBezTo>
                    <a:pt x="0" y="3"/>
                    <a:pt x="0" y="3"/>
                    <a:pt x="0" y="3"/>
                  </a:cubicBezTo>
                  <a:cubicBezTo>
                    <a:pt x="5" y="3"/>
                    <a:pt x="5" y="3"/>
                    <a:pt x="5" y="3"/>
                  </a:cubicBezTo>
                  <a:cubicBezTo>
                    <a:pt x="5" y="2"/>
                    <a:pt x="5" y="2"/>
                    <a:pt x="5" y="2"/>
                  </a:cubicBezTo>
                  <a:cubicBezTo>
                    <a:pt x="5" y="2"/>
                    <a:pt x="5" y="2"/>
                    <a:pt x="5" y="2"/>
                  </a:cubicBezTo>
                  <a:cubicBezTo>
                    <a:pt x="5" y="1"/>
                    <a:pt x="5" y="1"/>
                    <a:pt x="5" y="0"/>
                  </a:cubicBezTo>
                  <a:cubicBezTo>
                    <a:pt x="5" y="0"/>
                    <a:pt x="5" y="0"/>
                    <a:pt x="5" y="0"/>
                  </a:cubicBezTo>
                  <a:cubicBezTo>
                    <a:pt x="3" y="0"/>
                    <a:pt x="2"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2" name="Freeform 78"/>
            <p:cNvSpPr>
              <a:spLocks noEditPoints="1"/>
            </p:cNvSpPr>
            <p:nvPr/>
          </p:nvSpPr>
          <p:spPr bwMode="auto">
            <a:xfrm>
              <a:off x="3634" y="2229"/>
              <a:ext cx="17" cy="5"/>
            </a:xfrm>
            <a:custGeom>
              <a:avLst/>
              <a:gdLst>
                <a:gd name="T0" fmla="*/ 1 w 7"/>
                <a:gd name="T1" fmla="*/ 1 h 2"/>
                <a:gd name="T2" fmla="*/ 1 w 7"/>
                <a:gd name="T3" fmla="*/ 1 h 2"/>
                <a:gd name="T4" fmla="*/ 5 w 7"/>
                <a:gd name="T5" fmla="*/ 1 h 2"/>
                <a:gd name="T6" fmla="*/ 6 w 7"/>
                <a:gd name="T7" fmla="*/ 1 h 2"/>
                <a:gd name="T8" fmla="*/ 6 w 7"/>
                <a:gd name="T9" fmla="*/ 1 h 2"/>
                <a:gd name="T10" fmla="*/ 1 w 7"/>
                <a:gd name="T11" fmla="*/ 1 h 2"/>
                <a:gd name="T12" fmla="*/ 0 w 7"/>
                <a:gd name="T13" fmla="*/ 0 h 2"/>
                <a:gd name="T14" fmla="*/ 0 w 7"/>
                <a:gd name="T15" fmla="*/ 0 h 2"/>
                <a:gd name="T16" fmla="*/ 0 w 7"/>
                <a:gd name="T17" fmla="*/ 1 h 2"/>
                <a:gd name="T18" fmla="*/ 0 w 7"/>
                <a:gd name="T19" fmla="*/ 2 h 2"/>
                <a:gd name="T20" fmla="*/ 1 w 7"/>
                <a:gd name="T21" fmla="*/ 2 h 2"/>
                <a:gd name="T22" fmla="*/ 7 w 7"/>
                <a:gd name="T23" fmla="*/ 2 h 2"/>
                <a:gd name="T24" fmla="*/ 7 w 7"/>
                <a:gd name="T25" fmla="*/ 2 h 2"/>
                <a:gd name="T26" fmla="*/ 7 w 7"/>
                <a:gd name="T27" fmla="*/ 2 h 2"/>
                <a:gd name="T28" fmla="*/ 7 w 7"/>
                <a:gd name="T29" fmla="*/ 1 h 2"/>
                <a:gd name="T30" fmla="*/ 5 w 7"/>
                <a:gd name="T31" fmla="*/ 0 h 2"/>
                <a:gd name="T32" fmla="*/ 0 w 7"/>
                <a:gd name="T3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 h="2">
                  <a:moveTo>
                    <a:pt x="1" y="1"/>
                  </a:moveTo>
                  <a:cubicBezTo>
                    <a:pt x="1" y="1"/>
                    <a:pt x="1" y="1"/>
                    <a:pt x="1" y="1"/>
                  </a:cubicBezTo>
                  <a:cubicBezTo>
                    <a:pt x="2" y="1"/>
                    <a:pt x="4" y="1"/>
                    <a:pt x="5" y="1"/>
                  </a:cubicBezTo>
                  <a:cubicBezTo>
                    <a:pt x="6" y="1"/>
                    <a:pt x="6" y="1"/>
                    <a:pt x="6" y="1"/>
                  </a:cubicBezTo>
                  <a:cubicBezTo>
                    <a:pt x="6" y="1"/>
                    <a:pt x="6" y="1"/>
                    <a:pt x="6" y="1"/>
                  </a:cubicBezTo>
                  <a:cubicBezTo>
                    <a:pt x="4" y="1"/>
                    <a:pt x="3" y="1"/>
                    <a:pt x="1" y="1"/>
                  </a:cubicBezTo>
                  <a:moveTo>
                    <a:pt x="0" y="0"/>
                  </a:moveTo>
                  <a:cubicBezTo>
                    <a:pt x="0" y="0"/>
                    <a:pt x="0" y="0"/>
                    <a:pt x="0" y="0"/>
                  </a:cubicBezTo>
                  <a:cubicBezTo>
                    <a:pt x="0" y="1"/>
                    <a:pt x="0" y="1"/>
                    <a:pt x="0" y="1"/>
                  </a:cubicBezTo>
                  <a:cubicBezTo>
                    <a:pt x="0" y="2"/>
                    <a:pt x="0" y="2"/>
                    <a:pt x="0" y="2"/>
                  </a:cubicBezTo>
                  <a:cubicBezTo>
                    <a:pt x="1" y="2"/>
                    <a:pt x="1" y="2"/>
                    <a:pt x="1" y="2"/>
                  </a:cubicBezTo>
                  <a:cubicBezTo>
                    <a:pt x="3" y="2"/>
                    <a:pt x="5" y="2"/>
                    <a:pt x="7" y="2"/>
                  </a:cubicBezTo>
                  <a:cubicBezTo>
                    <a:pt x="7" y="2"/>
                    <a:pt x="7" y="2"/>
                    <a:pt x="7" y="2"/>
                  </a:cubicBezTo>
                  <a:cubicBezTo>
                    <a:pt x="7" y="2"/>
                    <a:pt x="7" y="2"/>
                    <a:pt x="7" y="2"/>
                  </a:cubicBezTo>
                  <a:cubicBezTo>
                    <a:pt x="7" y="1"/>
                    <a:pt x="7" y="1"/>
                    <a:pt x="7" y="1"/>
                  </a:cubicBezTo>
                  <a:cubicBezTo>
                    <a:pt x="7" y="0"/>
                    <a:pt x="7" y="0"/>
                    <a:pt x="5" y="0"/>
                  </a:cubicBezTo>
                  <a:cubicBezTo>
                    <a:pt x="4" y="0"/>
                    <a:pt x="2" y="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3" name="Freeform 79"/>
            <p:cNvSpPr>
              <a:spLocks noEditPoints="1"/>
            </p:cNvSpPr>
            <p:nvPr/>
          </p:nvSpPr>
          <p:spPr bwMode="auto">
            <a:xfrm>
              <a:off x="3637" y="2239"/>
              <a:ext cx="19" cy="7"/>
            </a:xfrm>
            <a:custGeom>
              <a:avLst/>
              <a:gdLst>
                <a:gd name="T0" fmla="*/ 2 w 8"/>
                <a:gd name="T1" fmla="*/ 2 h 3"/>
                <a:gd name="T2" fmla="*/ 2 w 8"/>
                <a:gd name="T3" fmla="*/ 1 h 3"/>
                <a:gd name="T4" fmla="*/ 6 w 8"/>
                <a:gd name="T5" fmla="*/ 1 h 3"/>
                <a:gd name="T6" fmla="*/ 7 w 8"/>
                <a:gd name="T7" fmla="*/ 2 h 3"/>
                <a:gd name="T8" fmla="*/ 7 w 8"/>
                <a:gd name="T9" fmla="*/ 2 h 3"/>
                <a:gd name="T10" fmla="*/ 2 w 8"/>
                <a:gd name="T11" fmla="*/ 2 h 3"/>
                <a:gd name="T12" fmla="*/ 1 w 8"/>
                <a:gd name="T13" fmla="*/ 0 h 3"/>
                <a:gd name="T14" fmla="*/ 0 w 8"/>
                <a:gd name="T15" fmla="*/ 1 h 3"/>
                <a:gd name="T16" fmla="*/ 0 w 8"/>
                <a:gd name="T17" fmla="*/ 1 h 3"/>
                <a:gd name="T18" fmla="*/ 1 w 8"/>
                <a:gd name="T19" fmla="*/ 3 h 3"/>
                <a:gd name="T20" fmla="*/ 1 w 8"/>
                <a:gd name="T21" fmla="*/ 3 h 3"/>
                <a:gd name="T22" fmla="*/ 7 w 8"/>
                <a:gd name="T23" fmla="*/ 3 h 3"/>
                <a:gd name="T24" fmla="*/ 8 w 8"/>
                <a:gd name="T25" fmla="*/ 2 h 3"/>
                <a:gd name="T26" fmla="*/ 8 w 8"/>
                <a:gd name="T27" fmla="*/ 2 h 3"/>
                <a:gd name="T28" fmla="*/ 8 w 8"/>
                <a:gd name="T29" fmla="*/ 1 h 3"/>
                <a:gd name="T30" fmla="*/ 6 w 8"/>
                <a:gd name="T31" fmla="*/ 0 h 3"/>
                <a:gd name="T32" fmla="*/ 1 w 8"/>
                <a:gd name="T3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 h="3">
                  <a:moveTo>
                    <a:pt x="2" y="2"/>
                  </a:moveTo>
                  <a:cubicBezTo>
                    <a:pt x="2" y="1"/>
                    <a:pt x="2" y="1"/>
                    <a:pt x="2" y="1"/>
                  </a:cubicBezTo>
                  <a:cubicBezTo>
                    <a:pt x="3" y="1"/>
                    <a:pt x="4" y="1"/>
                    <a:pt x="6" y="1"/>
                  </a:cubicBezTo>
                  <a:cubicBezTo>
                    <a:pt x="6" y="1"/>
                    <a:pt x="7" y="2"/>
                    <a:pt x="7" y="2"/>
                  </a:cubicBezTo>
                  <a:cubicBezTo>
                    <a:pt x="7" y="2"/>
                    <a:pt x="7" y="2"/>
                    <a:pt x="7" y="2"/>
                  </a:cubicBezTo>
                  <a:cubicBezTo>
                    <a:pt x="5" y="2"/>
                    <a:pt x="3" y="2"/>
                    <a:pt x="2" y="2"/>
                  </a:cubicBezTo>
                  <a:moveTo>
                    <a:pt x="1" y="0"/>
                  </a:moveTo>
                  <a:cubicBezTo>
                    <a:pt x="0" y="1"/>
                    <a:pt x="0" y="1"/>
                    <a:pt x="0" y="1"/>
                  </a:cubicBezTo>
                  <a:cubicBezTo>
                    <a:pt x="0" y="1"/>
                    <a:pt x="0" y="1"/>
                    <a:pt x="0" y="1"/>
                  </a:cubicBezTo>
                  <a:cubicBezTo>
                    <a:pt x="1" y="3"/>
                    <a:pt x="1" y="3"/>
                    <a:pt x="1" y="3"/>
                  </a:cubicBezTo>
                  <a:cubicBezTo>
                    <a:pt x="1" y="3"/>
                    <a:pt x="1" y="3"/>
                    <a:pt x="1" y="3"/>
                  </a:cubicBezTo>
                  <a:cubicBezTo>
                    <a:pt x="3" y="3"/>
                    <a:pt x="5" y="3"/>
                    <a:pt x="7" y="3"/>
                  </a:cubicBezTo>
                  <a:cubicBezTo>
                    <a:pt x="8" y="2"/>
                    <a:pt x="8" y="2"/>
                    <a:pt x="8" y="2"/>
                  </a:cubicBezTo>
                  <a:cubicBezTo>
                    <a:pt x="8" y="2"/>
                    <a:pt x="8" y="2"/>
                    <a:pt x="8" y="2"/>
                  </a:cubicBezTo>
                  <a:cubicBezTo>
                    <a:pt x="8" y="1"/>
                    <a:pt x="8" y="1"/>
                    <a:pt x="8" y="1"/>
                  </a:cubicBezTo>
                  <a:cubicBezTo>
                    <a:pt x="7" y="1"/>
                    <a:pt x="7" y="0"/>
                    <a:pt x="6" y="0"/>
                  </a:cubicBezTo>
                  <a:cubicBezTo>
                    <a:pt x="4" y="0"/>
                    <a:pt x="2"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4" name="Freeform 80"/>
            <p:cNvSpPr>
              <a:spLocks noEditPoints="1"/>
            </p:cNvSpPr>
            <p:nvPr/>
          </p:nvSpPr>
          <p:spPr bwMode="auto">
            <a:xfrm>
              <a:off x="3618" y="2229"/>
              <a:ext cx="14" cy="7"/>
            </a:xfrm>
            <a:custGeom>
              <a:avLst/>
              <a:gdLst>
                <a:gd name="T0" fmla="*/ 1 w 6"/>
                <a:gd name="T1" fmla="*/ 2 h 3"/>
                <a:gd name="T2" fmla="*/ 1 w 6"/>
                <a:gd name="T3" fmla="*/ 1 h 3"/>
                <a:gd name="T4" fmla="*/ 5 w 6"/>
                <a:gd name="T5" fmla="*/ 1 h 3"/>
                <a:gd name="T6" fmla="*/ 5 w 6"/>
                <a:gd name="T7" fmla="*/ 1 h 3"/>
                <a:gd name="T8" fmla="*/ 5 w 6"/>
                <a:gd name="T9" fmla="*/ 1 h 3"/>
                <a:gd name="T10" fmla="*/ 5 w 6"/>
                <a:gd name="T11" fmla="*/ 2 h 3"/>
                <a:gd name="T12" fmla="*/ 1 w 6"/>
                <a:gd name="T13" fmla="*/ 2 h 3"/>
                <a:gd name="T14" fmla="*/ 1 w 6"/>
                <a:gd name="T15" fmla="*/ 0 h 3"/>
                <a:gd name="T16" fmla="*/ 0 w 6"/>
                <a:gd name="T17" fmla="*/ 0 h 3"/>
                <a:gd name="T18" fmla="*/ 0 w 6"/>
                <a:gd name="T19" fmla="*/ 1 h 3"/>
                <a:gd name="T20" fmla="*/ 0 w 6"/>
                <a:gd name="T21" fmla="*/ 2 h 3"/>
                <a:gd name="T22" fmla="*/ 1 w 6"/>
                <a:gd name="T23" fmla="*/ 3 h 3"/>
                <a:gd name="T24" fmla="*/ 6 w 6"/>
                <a:gd name="T25" fmla="*/ 3 h 3"/>
                <a:gd name="T26" fmla="*/ 6 w 6"/>
                <a:gd name="T27" fmla="*/ 2 h 3"/>
                <a:gd name="T28" fmla="*/ 6 w 6"/>
                <a:gd name="T29" fmla="*/ 2 h 3"/>
                <a:gd name="T30" fmla="*/ 6 w 6"/>
                <a:gd name="T31" fmla="*/ 1 h 3"/>
                <a:gd name="T32" fmla="*/ 6 w 6"/>
                <a:gd name="T33" fmla="*/ 1 h 3"/>
                <a:gd name="T34" fmla="*/ 6 w 6"/>
                <a:gd name="T35" fmla="*/ 0 h 3"/>
                <a:gd name="T36" fmla="*/ 5 w 6"/>
                <a:gd name="T37" fmla="*/ 0 h 3"/>
                <a:gd name="T38" fmla="*/ 1 w 6"/>
                <a:gd name="T3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 h="3">
                  <a:moveTo>
                    <a:pt x="1" y="2"/>
                  </a:moveTo>
                  <a:cubicBezTo>
                    <a:pt x="1" y="1"/>
                    <a:pt x="1" y="1"/>
                    <a:pt x="1" y="1"/>
                  </a:cubicBezTo>
                  <a:cubicBezTo>
                    <a:pt x="5" y="1"/>
                    <a:pt x="5" y="1"/>
                    <a:pt x="5" y="1"/>
                  </a:cubicBezTo>
                  <a:cubicBezTo>
                    <a:pt x="5" y="1"/>
                    <a:pt x="5" y="1"/>
                    <a:pt x="5" y="1"/>
                  </a:cubicBezTo>
                  <a:cubicBezTo>
                    <a:pt x="5" y="1"/>
                    <a:pt x="5" y="1"/>
                    <a:pt x="5" y="1"/>
                  </a:cubicBezTo>
                  <a:cubicBezTo>
                    <a:pt x="5" y="2"/>
                    <a:pt x="5" y="2"/>
                    <a:pt x="5" y="2"/>
                  </a:cubicBezTo>
                  <a:cubicBezTo>
                    <a:pt x="1" y="2"/>
                    <a:pt x="1" y="2"/>
                    <a:pt x="1" y="2"/>
                  </a:cubicBezTo>
                  <a:moveTo>
                    <a:pt x="1" y="0"/>
                  </a:moveTo>
                  <a:cubicBezTo>
                    <a:pt x="0" y="0"/>
                    <a:pt x="0" y="0"/>
                    <a:pt x="0" y="0"/>
                  </a:cubicBezTo>
                  <a:cubicBezTo>
                    <a:pt x="0" y="1"/>
                    <a:pt x="0" y="1"/>
                    <a:pt x="0" y="1"/>
                  </a:cubicBezTo>
                  <a:cubicBezTo>
                    <a:pt x="0" y="1"/>
                    <a:pt x="0" y="2"/>
                    <a:pt x="0" y="2"/>
                  </a:cubicBezTo>
                  <a:cubicBezTo>
                    <a:pt x="1" y="3"/>
                    <a:pt x="1" y="3"/>
                    <a:pt x="1" y="3"/>
                  </a:cubicBezTo>
                  <a:cubicBezTo>
                    <a:pt x="6" y="3"/>
                    <a:pt x="6" y="3"/>
                    <a:pt x="6" y="3"/>
                  </a:cubicBezTo>
                  <a:cubicBezTo>
                    <a:pt x="6" y="2"/>
                    <a:pt x="6" y="2"/>
                    <a:pt x="6" y="2"/>
                  </a:cubicBezTo>
                  <a:cubicBezTo>
                    <a:pt x="6" y="2"/>
                    <a:pt x="6" y="2"/>
                    <a:pt x="6" y="2"/>
                  </a:cubicBezTo>
                  <a:cubicBezTo>
                    <a:pt x="6" y="1"/>
                    <a:pt x="6" y="1"/>
                    <a:pt x="6" y="1"/>
                  </a:cubicBezTo>
                  <a:cubicBezTo>
                    <a:pt x="6" y="1"/>
                    <a:pt x="6" y="1"/>
                    <a:pt x="6" y="1"/>
                  </a:cubicBezTo>
                  <a:cubicBezTo>
                    <a:pt x="6" y="0"/>
                    <a:pt x="6" y="0"/>
                    <a:pt x="6" y="0"/>
                  </a:cubicBezTo>
                  <a:cubicBezTo>
                    <a:pt x="5" y="0"/>
                    <a:pt x="5" y="0"/>
                    <a:pt x="5"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5" name="Freeform 81"/>
            <p:cNvSpPr>
              <a:spLocks noEditPoints="1"/>
            </p:cNvSpPr>
            <p:nvPr/>
          </p:nvSpPr>
          <p:spPr bwMode="auto">
            <a:xfrm>
              <a:off x="3622" y="2239"/>
              <a:ext cx="15" cy="7"/>
            </a:xfrm>
            <a:custGeom>
              <a:avLst/>
              <a:gdLst>
                <a:gd name="T0" fmla="*/ 1 w 6"/>
                <a:gd name="T1" fmla="*/ 2 h 3"/>
                <a:gd name="T2" fmla="*/ 1 w 6"/>
                <a:gd name="T3" fmla="*/ 1 h 3"/>
                <a:gd name="T4" fmla="*/ 4 w 6"/>
                <a:gd name="T5" fmla="*/ 1 h 3"/>
                <a:gd name="T6" fmla="*/ 4 w 6"/>
                <a:gd name="T7" fmla="*/ 2 h 3"/>
                <a:gd name="T8" fmla="*/ 5 w 6"/>
                <a:gd name="T9" fmla="*/ 2 h 3"/>
                <a:gd name="T10" fmla="*/ 5 w 6"/>
                <a:gd name="T11" fmla="*/ 2 h 3"/>
                <a:gd name="T12" fmla="*/ 1 w 6"/>
                <a:gd name="T13" fmla="*/ 2 h 3"/>
                <a:gd name="T14" fmla="*/ 0 w 6"/>
                <a:gd name="T15" fmla="*/ 0 h 3"/>
                <a:gd name="T16" fmla="*/ 0 w 6"/>
                <a:gd name="T17" fmla="*/ 0 h 3"/>
                <a:gd name="T18" fmla="*/ 0 w 6"/>
                <a:gd name="T19" fmla="*/ 1 h 3"/>
                <a:gd name="T20" fmla="*/ 0 w 6"/>
                <a:gd name="T21" fmla="*/ 2 h 3"/>
                <a:gd name="T22" fmla="*/ 0 w 6"/>
                <a:gd name="T23" fmla="*/ 3 h 3"/>
                <a:gd name="T24" fmla="*/ 5 w 6"/>
                <a:gd name="T25" fmla="*/ 3 h 3"/>
                <a:gd name="T26" fmla="*/ 6 w 6"/>
                <a:gd name="T27" fmla="*/ 2 h 3"/>
                <a:gd name="T28" fmla="*/ 6 w 6"/>
                <a:gd name="T29" fmla="*/ 2 h 3"/>
                <a:gd name="T30" fmla="*/ 5 w 6"/>
                <a:gd name="T31" fmla="*/ 1 h 3"/>
                <a:gd name="T32" fmla="*/ 5 w 6"/>
                <a:gd name="T33" fmla="*/ 1 h 3"/>
                <a:gd name="T34" fmla="*/ 5 w 6"/>
                <a:gd name="T35" fmla="*/ 1 h 3"/>
                <a:gd name="T36" fmla="*/ 5 w 6"/>
                <a:gd name="T37" fmla="*/ 0 h 3"/>
                <a:gd name="T38" fmla="*/ 0 w 6"/>
                <a:gd name="T3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 h="3">
                  <a:moveTo>
                    <a:pt x="1" y="2"/>
                  </a:moveTo>
                  <a:cubicBezTo>
                    <a:pt x="1" y="1"/>
                    <a:pt x="1" y="1"/>
                    <a:pt x="1" y="1"/>
                  </a:cubicBezTo>
                  <a:cubicBezTo>
                    <a:pt x="4" y="1"/>
                    <a:pt x="4" y="1"/>
                    <a:pt x="4" y="1"/>
                  </a:cubicBezTo>
                  <a:cubicBezTo>
                    <a:pt x="4" y="2"/>
                    <a:pt x="4" y="2"/>
                    <a:pt x="4" y="2"/>
                  </a:cubicBezTo>
                  <a:cubicBezTo>
                    <a:pt x="5" y="2"/>
                    <a:pt x="5" y="2"/>
                    <a:pt x="5" y="2"/>
                  </a:cubicBezTo>
                  <a:cubicBezTo>
                    <a:pt x="5" y="2"/>
                    <a:pt x="5" y="2"/>
                    <a:pt x="5" y="2"/>
                  </a:cubicBezTo>
                  <a:cubicBezTo>
                    <a:pt x="1" y="2"/>
                    <a:pt x="1" y="2"/>
                    <a:pt x="1" y="2"/>
                  </a:cubicBezTo>
                  <a:moveTo>
                    <a:pt x="0" y="0"/>
                  </a:moveTo>
                  <a:cubicBezTo>
                    <a:pt x="0" y="0"/>
                    <a:pt x="0" y="0"/>
                    <a:pt x="0" y="0"/>
                  </a:cubicBezTo>
                  <a:cubicBezTo>
                    <a:pt x="0" y="1"/>
                    <a:pt x="0" y="1"/>
                    <a:pt x="0" y="1"/>
                  </a:cubicBezTo>
                  <a:cubicBezTo>
                    <a:pt x="0" y="1"/>
                    <a:pt x="0" y="2"/>
                    <a:pt x="0" y="2"/>
                  </a:cubicBezTo>
                  <a:cubicBezTo>
                    <a:pt x="0" y="3"/>
                    <a:pt x="0" y="3"/>
                    <a:pt x="0" y="3"/>
                  </a:cubicBezTo>
                  <a:cubicBezTo>
                    <a:pt x="5" y="3"/>
                    <a:pt x="5" y="3"/>
                    <a:pt x="5" y="3"/>
                  </a:cubicBezTo>
                  <a:cubicBezTo>
                    <a:pt x="6" y="2"/>
                    <a:pt x="6" y="2"/>
                    <a:pt x="6" y="2"/>
                  </a:cubicBezTo>
                  <a:cubicBezTo>
                    <a:pt x="6" y="2"/>
                    <a:pt x="6" y="2"/>
                    <a:pt x="6" y="2"/>
                  </a:cubicBezTo>
                  <a:cubicBezTo>
                    <a:pt x="5" y="1"/>
                    <a:pt x="5" y="1"/>
                    <a:pt x="5" y="1"/>
                  </a:cubicBezTo>
                  <a:cubicBezTo>
                    <a:pt x="5" y="1"/>
                    <a:pt x="5" y="1"/>
                    <a:pt x="5" y="1"/>
                  </a:cubicBezTo>
                  <a:cubicBezTo>
                    <a:pt x="5" y="1"/>
                    <a:pt x="5" y="1"/>
                    <a:pt x="5" y="1"/>
                  </a:cubicBezTo>
                  <a:cubicBezTo>
                    <a:pt x="5" y="0"/>
                    <a:pt x="5" y="0"/>
                    <a:pt x="5" y="0"/>
                  </a:cubicBezTo>
                  <a:cubicBezTo>
                    <a:pt x="0" y="0"/>
                    <a:pt x="0" y="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6" name="Freeform 82"/>
            <p:cNvSpPr>
              <a:spLocks noEditPoints="1"/>
            </p:cNvSpPr>
            <p:nvPr/>
          </p:nvSpPr>
          <p:spPr bwMode="auto">
            <a:xfrm>
              <a:off x="3587" y="2229"/>
              <a:ext cx="14" cy="7"/>
            </a:xfrm>
            <a:custGeom>
              <a:avLst/>
              <a:gdLst>
                <a:gd name="T0" fmla="*/ 1 w 6"/>
                <a:gd name="T1" fmla="*/ 2 h 3"/>
                <a:gd name="T2" fmla="*/ 2 w 6"/>
                <a:gd name="T3" fmla="*/ 1 h 3"/>
                <a:gd name="T4" fmla="*/ 5 w 6"/>
                <a:gd name="T5" fmla="*/ 1 h 3"/>
                <a:gd name="T6" fmla="*/ 5 w 6"/>
                <a:gd name="T7" fmla="*/ 2 h 3"/>
                <a:gd name="T8" fmla="*/ 1 w 6"/>
                <a:gd name="T9" fmla="*/ 2 h 3"/>
                <a:gd name="T10" fmla="*/ 6 w 6"/>
                <a:gd name="T11" fmla="*/ 0 h 3"/>
                <a:gd name="T12" fmla="*/ 1 w 6"/>
                <a:gd name="T13" fmla="*/ 0 h 3"/>
                <a:gd name="T14" fmla="*/ 1 w 6"/>
                <a:gd name="T15" fmla="*/ 0 h 3"/>
                <a:gd name="T16" fmla="*/ 0 w 6"/>
                <a:gd name="T17" fmla="*/ 2 h 3"/>
                <a:gd name="T18" fmla="*/ 0 w 6"/>
                <a:gd name="T19" fmla="*/ 2 h 3"/>
                <a:gd name="T20" fmla="*/ 1 w 6"/>
                <a:gd name="T21" fmla="*/ 3 h 3"/>
                <a:gd name="T22" fmla="*/ 5 w 6"/>
                <a:gd name="T23" fmla="*/ 3 h 3"/>
                <a:gd name="T24" fmla="*/ 6 w 6"/>
                <a:gd name="T25" fmla="*/ 2 h 3"/>
                <a:gd name="T26" fmla="*/ 6 w 6"/>
                <a:gd name="T27" fmla="*/ 2 h 3"/>
                <a:gd name="T28" fmla="*/ 6 w 6"/>
                <a:gd name="T29" fmla="*/ 2 h 3"/>
                <a:gd name="T30" fmla="*/ 6 w 6"/>
                <a:gd name="T31" fmla="*/ 1 h 3"/>
                <a:gd name="T32" fmla="*/ 6 w 6"/>
                <a:gd name="T33" fmla="*/ 0 h 3"/>
                <a:gd name="T34" fmla="*/ 6 w 6"/>
                <a:gd name="T3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 h="3">
                  <a:moveTo>
                    <a:pt x="1" y="2"/>
                  </a:moveTo>
                  <a:cubicBezTo>
                    <a:pt x="2" y="1"/>
                    <a:pt x="2" y="1"/>
                    <a:pt x="2" y="1"/>
                  </a:cubicBezTo>
                  <a:cubicBezTo>
                    <a:pt x="3" y="1"/>
                    <a:pt x="4" y="1"/>
                    <a:pt x="5" y="1"/>
                  </a:cubicBezTo>
                  <a:cubicBezTo>
                    <a:pt x="5" y="2"/>
                    <a:pt x="5" y="2"/>
                    <a:pt x="5" y="2"/>
                  </a:cubicBezTo>
                  <a:cubicBezTo>
                    <a:pt x="1" y="2"/>
                    <a:pt x="1" y="2"/>
                    <a:pt x="1" y="2"/>
                  </a:cubicBezTo>
                  <a:moveTo>
                    <a:pt x="6" y="0"/>
                  </a:moveTo>
                  <a:cubicBezTo>
                    <a:pt x="4" y="0"/>
                    <a:pt x="3" y="0"/>
                    <a:pt x="1" y="0"/>
                  </a:cubicBezTo>
                  <a:cubicBezTo>
                    <a:pt x="1" y="0"/>
                    <a:pt x="1" y="0"/>
                    <a:pt x="1" y="0"/>
                  </a:cubicBezTo>
                  <a:cubicBezTo>
                    <a:pt x="1" y="1"/>
                    <a:pt x="0" y="1"/>
                    <a:pt x="0" y="2"/>
                  </a:cubicBezTo>
                  <a:cubicBezTo>
                    <a:pt x="0" y="2"/>
                    <a:pt x="0" y="2"/>
                    <a:pt x="0" y="2"/>
                  </a:cubicBezTo>
                  <a:cubicBezTo>
                    <a:pt x="1" y="3"/>
                    <a:pt x="1" y="3"/>
                    <a:pt x="1" y="3"/>
                  </a:cubicBezTo>
                  <a:cubicBezTo>
                    <a:pt x="5" y="3"/>
                    <a:pt x="5" y="3"/>
                    <a:pt x="5" y="3"/>
                  </a:cubicBezTo>
                  <a:cubicBezTo>
                    <a:pt x="6" y="2"/>
                    <a:pt x="6" y="2"/>
                    <a:pt x="6" y="2"/>
                  </a:cubicBezTo>
                  <a:cubicBezTo>
                    <a:pt x="6" y="2"/>
                    <a:pt x="6" y="2"/>
                    <a:pt x="6" y="2"/>
                  </a:cubicBezTo>
                  <a:cubicBezTo>
                    <a:pt x="6" y="2"/>
                    <a:pt x="6" y="2"/>
                    <a:pt x="6" y="2"/>
                  </a:cubicBezTo>
                  <a:cubicBezTo>
                    <a:pt x="6" y="1"/>
                    <a:pt x="6" y="1"/>
                    <a:pt x="6" y="1"/>
                  </a:cubicBezTo>
                  <a:cubicBezTo>
                    <a:pt x="6" y="0"/>
                    <a:pt x="6" y="0"/>
                    <a:pt x="6" y="0"/>
                  </a:cubicBezTo>
                  <a:cubicBezTo>
                    <a:pt x="6" y="0"/>
                    <a:pt x="6" y="0"/>
                    <a:pt x="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7" name="Freeform 83"/>
            <p:cNvSpPr>
              <a:spLocks noEditPoints="1"/>
            </p:cNvSpPr>
            <p:nvPr/>
          </p:nvSpPr>
          <p:spPr bwMode="auto">
            <a:xfrm>
              <a:off x="3570" y="2229"/>
              <a:ext cx="17" cy="7"/>
            </a:xfrm>
            <a:custGeom>
              <a:avLst/>
              <a:gdLst>
                <a:gd name="T0" fmla="*/ 2 w 7"/>
                <a:gd name="T1" fmla="*/ 2 h 3"/>
                <a:gd name="T2" fmla="*/ 2 w 7"/>
                <a:gd name="T3" fmla="*/ 1 h 3"/>
                <a:gd name="T4" fmla="*/ 5 w 7"/>
                <a:gd name="T5" fmla="*/ 1 h 3"/>
                <a:gd name="T6" fmla="*/ 5 w 7"/>
                <a:gd name="T7" fmla="*/ 1 h 3"/>
                <a:gd name="T8" fmla="*/ 5 w 7"/>
                <a:gd name="T9" fmla="*/ 2 h 3"/>
                <a:gd name="T10" fmla="*/ 2 w 7"/>
                <a:gd name="T11" fmla="*/ 2 h 3"/>
                <a:gd name="T12" fmla="*/ 6 w 7"/>
                <a:gd name="T13" fmla="*/ 0 h 3"/>
                <a:gd name="T14" fmla="*/ 1 w 7"/>
                <a:gd name="T15" fmla="*/ 0 h 3"/>
                <a:gd name="T16" fmla="*/ 1 w 7"/>
                <a:gd name="T17" fmla="*/ 0 h 3"/>
                <a:gd name="T18" fmla="*/ 0 w 7"/>
                <a:gd name="T19" fmla="*/ 2 h 3"/>
                <a:gd name="T20" fmla="*/ 0 w 7"/>
                <a:gd name="T21" fmla="*/ 3 h 3"/>
                <a:gd name="T22" fmla="*/ 1 w 7"/>
                <a:gd name="T23" fmla="*/ 3 h 3"/>
                <a:gd name="T24" fmla="*/ 6 w 7"/>
                <a:gd name="T25" fmla="*/ 3 h 3"/>
                <a:gd name="T26" fmla="*/ 6 w 7"/>
                <a:gd name="T27" fmla="*/ 2 h 3"/>
                <a:gd name="T28" fmla="*/ 6 w 7"/>
                <a:gd name="T29" fmla="*/ 2 h 3"/>
                <a:gd name="T30" fmla="*/ 6 w 7"/>
                <a:gd name="T31" fmla="*/ 2 h 3"/>
                <a:gd name="T32" fmla="*/ 7 w 7"/>
                <a:gd name="T33" fmla="*/ 1 h 3"/>
                <a:gd name="T34" fmla="*/ 7 w 7"/>
                <a:gd name="T35" fmla="*/ 0 h 3"/>
                <a:gd name="T36" fmla="*/ 6 w 7"/>
                <a:gd name="T3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 h="3">
                  <a:moveTo>
                    <a:pt x="2" y="2"/>
                  </a:moveTo>
                  <a:cubicBezTo>
                    <a:pt x="2" y="1"/>
                    <a:pt x="2" y="1"/>
                    <a:pt x="2" y="1"/>
                  </a:cubicBezTo>
                  <a:cubicBezTo>
                    <a:pt x="3" y="1"/>
                    <a:pt x="4" y="1"/>
                    <a:pt x="5" y="1"/>
                  </a:cubicBezTo>
                  <a:cubicBezTo>
                    <a:pt x="5" y="1"/>
                    <a:pt x="5" y="1"/>
                    <a:pt x="5" y="1"/>
                  </a:cubicBezTo>
                  <a:cubicBezTo>
                    <a:pt x="5" y="2"/>
                    <a:pt x="5" y="2"/>
                    <a:pt x="5" y="2"/>
                  </a:cubicBezTo>
                  <a:cubicBezTo>
                    <a:pt x="2" y="2"/>
                    <a:pt x="2" y="2"/>
                    <a:pt x="2" y="2"/>
                  </a:cubicBezTo>
                  <a:moveTo>
                    <a:pt x="6" y="0"/>
                  </a:moveTo>
                  <a:cubicBezTo>
                    <a:pt x="5" y="0"/>
                    <a:pt x="3" y="0"/>
                    <a:pt x="1" y="0"/>
                  </a:cubicBezTo>
                  <a:cubicBezTo>
                    <a:pt x="1" y="0"/>
                    <a:pt x="1" y="0"/>
                    <a:pt x="1" y="0"/>
                  </a:cubicBezTo>
                  <a:cubicBezTo>
                    <a:pt x="1" y="1"/>
                    <a:pt x="1" y="2"/>
                    <a:pt x="0" y="2"/>
                  </a:cubicBezTo>
                  <a:cubicBezTo>
                    <a:pt x="0" y="3"/>
                    <a:pt x="0" y="3"/>
                    <a:pt x="0" y="3"/>
                  </a:cubicBezTo>
                  <a:cubicBezTo>
                    <a:pt x="1" y="3"/>
                    <a:pt x="1" y="3"/>
                    <a:pt x="1" y="3"/>
                  </a:cubicBezTo>
                  <a:cubicBezTo>
                    <a:pt x="6" y="3"/>
                    <a:pt x="6" y="3"/>
                    <a:pt x="6" y="3"/>
                  </a:cubicBezTo>
                  <a:cubicBezTo>
                    <a:pt x="6" y="2"/>
                    <a:pt x="6" y="2"/>
                    <a:pt x="6" y="2"/>
                  </a:cubicBezTo>
                  <a:cubicBezTo>
                    <a:pt x="6" y="2"/>
                    <a:pt x="6" y="2"/>
                    <a:pt x="6" y="2"/>
                  </a:cubicBezTo>
                  <a:cubicBezTo>
                    <a:pt x="6" y="2"/>
                    <a:pt x="6" y="2"/>
                    <a:pt x="6" y="2"/>
                  </a:cubicBezTo>
                  <a:cubicBezTo>
                    <a:pt x="7" y="1"/>
                    <a:pt x="7" y="1"/>
                    <a:pt x="7" y="1"/>
                  </a:cubicBezTo>
                  <a:cubicBezTo>
                    <a:pt x="7" y="0"/>
                    <a:pt x="7" y="0"/>
                    <a:pt x="7" y="0"/>
                  </a:cubicBezTo>
                  <a:cubicBezTo>
                    <a:pt x="6" y="0"/>
                    <a:pt x="6" y="0"/>
                    <a:pt x="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8" name="Freeform 84"/>
            <p:cNvSpPr>
              <a:spLocks/>
            </p:cNvSpPr>
            <p:nvPr/>
          </p:nvSpPr>
          <p:spPr bwMode="auto">
            <a:xfrm>
              <a:off x="3558" y="2298"/>
              <a:ext cx="10" cy="12"/>
            </a:xfrm>
            <a:custGeom>
              <a:avLst/>
              <a:gdLst>
                <a:gd name="T0" fmla="*/ 10 w 10"/>
                <a:gd name="T1" fmla="*/ 0 h 12"/>
                <a:gd name="T2" fmla="*/ 7 w 10"/>
                <a:gd name="T3" fmla="*/ 0 h 12"/>
                <a:gd name="T4" fmla="*/ 0 w 10"/>
                <a:gd name="T5" fmla="*/ 12 h 12"/>
                <a:gd name="T6" fmla="*/ 0 w 10"/>
                <a:gd name="T7" fmla="*/ 12 h 12"/>
                <a:gd name="T8" fmla="*/ 0 w 10"/>
                <a:gd name="T9" fmla="*/ 12 h 12"/>
                <a:gd name="T10" fmla="*/ 0 w 10"/>
                <a:gd name="T11" fmla="*/ 12 h 12"/>
                <a:gd name="T12" fmla="*/ 10 w 10"/>
                <a:gd name="T13" fmla="*/ 0 h 12"/>
                <a:gd name="T14" fmla="*/ 10 w 10"/>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2">
                  <a:moveTo>
                    <a:pt x="10" y="0"/>
                  </a:moveTo>
                  <a:lnTo>
                    <a:pt x="7" y="0"/>
                  </a:lnTo>
                  <a:lnTo>
                    <a:pt x="0" y="12"/>
                  </a:lnTo>
                  <a:lnTo>
                    <a:pt x="0" y="12"/>
                  </a:lnTo>
                  <a:lnTo>
                    <a:pt x="0" y="12"/>
                  </a:lnTo>
                  <a:lnTo>
                    <a:pt x="0" y="12"/>
                  </a:lnTo>
                  <a:lnTo>
                    <a:pt x="10" y="0"/>
                  </a:ln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99" name="Freeform 85"/>
            <p:cNvSpPr>
              <a:spLocks/>
            </p:cNvSpPr>
            <p:nvPr/>
          </p:nvSpPr>
          <p:spPr bwMode="auto">
            <a:xfrm>
              <a:off x="3558" y="2298"/>
              <a:ext cx="10" cy="12"/>
            </a:xfrm>
            <a:custGeom>
              <a:avLst/>
              <a:gdLst>
                <a:gd name="T0" fmla="*/ 10 w 10"/>
                <a:gd name="T1" fmla="*/ 0 h 12"/>
                <a:gd name="T2" fmla="*/ 7 w 10"/>
                <a:gd name="T3" fmla="*/ 0 h 12"/>
                <a:gd name="T4" fmla="*/ 0 w 10"/>
                <a:gd name="T5" fmla="*/ 12 h 12"/>
                <a:gd name="T6" fmla="*/ 0 w 10"/>
                <a:gd name="T7" fmla="*/ 12 h 12"/>
                <a:gd name="T8" fmla="*/ 0 w 10"/>
                <a:gd name="T9" fmla="*/ 12 h 12"/>
                <a:gd name="T10" fmla="*/ 0 w 10"/>
                <a:gd name="T11" fmla="*/ 12 h 12"/>
                <a:gd name="T12" fmla="*/ 10 w 10"/>
                <a:gd name="T13" fmla="*/ 0 h 12"/>
                <a:gd name="T14" fmla="*/ 10 w 10"/>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2">
                  <a:moveTo>
                    <a:pt x="10" y="0"/>
                  </a:moveTo>
                  <a:lnTo>
                    <a:pt x="7" y="0"/>
                  </a:lnTo>
                  <a:lnTo>
                    <a:pt x="0" y="12"/>
                  </a:lnTo>
                  <a:lnTo>
                    <a:pt x="0" y="12"/>
                  </a:lnTo>
                  <a:lnTo>
                    <a:pt x="0" y="12"/>
                  </a:lnTo>
                  <a:lnTo>
                    <a:pt x="0" y="12"/>
                  </a:lnTo>
                  <a:lnTo>
                    <a:pt x="10" y="0"/>
                  </a:lnTo>
                  <a:lnTo>
                    <a:pt x="1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0" name="Freeform 86"/>
            <p:cNvSpPr>
              <a:spLocks/>
            </p:cNvSpPr>
            <p:nvPr/>
          </p:nvSpPr>
          <p:spPr bwMode="auto">
            <a:xfrm>
              <a:off x="3558" y="2327"/>
              <a:ext cx="7" cy="9"/>
            </a:xfrm>
            <a:custGeom>
              <a:avLst/>
              <a:gdLst>
                <a:gd name="T0" fmla="*/ 7 w 7"/>
                <a:gd name="T1" fmla="*/ 0 h 9"/>
                <a:gd name="T2" fmla="*/ 7 w 7"/>
                <a:gd name="T3" fmla="*/ 0 h 9"/>
                <a:gd name="T4" fmla="*/ 0 w 7"/>
                <a:gd name="T5" fmla="*/ 9 h 9"/>
                <a:gd name="T6" fmla="*/ 0 w 7"/>
                <a:gd name="T7" fmla="*/ 9 h 9"/>
                <a:gd name="T8" fmla="*/ 0 w 7"/>
                <a:gd name="T9" fmla="*/ 9 h 9"/>
                <a:gd name="T10" fmla="*/ 0 w 7"/>
                <a:gd name="T11" fmla="*/ 9 h 9"/>
                <a:gd name="T12" fmla="*/ 7 w 7"/>
                <a:gd name="T13" fmla="*/ 0 h 9"/>
                <a:gd name="T14" fmla="*/ 7 w 7"/>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9">
                  <a:moveTo>
                    <a:pt x="7" y="0"/>
                  </a:moveTo>
                  <a:lnTo>
                    <a:pt x="7" y="0"/>
                  </a:lnTo>
                  <a:lnTo>
                    <a:pt x="0" y="9"/>
                  </a:lnTo>
                  <a:lnTo>
                    <a:pt x="0" y="9"/>
                  </a:lnTo>
                  <a:lnTo>
                    <a:pt x="0" y="9"/>
                  </a:lnTo>
                  <a:lnTo>
                    <a:pt x="0" y="9"/>
                  </a:lnTo>
                  <a:lnTo>
                    <a:pt x="7" y="0"/>
                  </a:lnTo>
                  <a:lnTo>
                    <a:pt x="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1" name="Freeform 87"/>
            <p:cNvSpPr>
              <a:spLocks/>
            </p:cNvSpPr>
            <p:nvPr/>
          </p:nvSpPr>
          <p:spPr bwMode="auto">
            <a:xfrm>
              <a:off x="3558" y="2327"/>
              <a:ext cx="7" cy="9"/>
            </a:xfrm>
            <a:custGeom>
              <a:avLst/>
              <a:gdLst>
                <a:gd name="T0" fmla="*/ 7 w 7"/>
                <a:gd name="T1" fmla="*/ 0 h 9"/>
                <a:gd name="T2" fmla="*/ 7 w 7"/>
                <a:gd name="T3" fmla="*/ 0 h 9"/>
                <a:gd name="T4" fmla="*/ 0 w 7"/>
                <a:gd name="T5" fmla="*/ 9 h 9"/>
                <a:gd name="T6" fmla="*/ 0 w 7"/>
                <a:gd name="T7" fmla="*/ 9 h 9"/>
                <a:gd name="T8" fmla="*/ 0 w 7"/>
                <a:gd name="T9" fmla="*/ 9 h 9"/>
                <a:gd name="T10" fmla="*/ 0 w 7"/>
                <a:gd name="T11" fmla="*/ 9 h 9"/>
                <a:gd name="T12" fmla="*/ 7 w 7"/>
                <a:gd name="T13" fmla="*/ 0 h 9"/>
                <a:gd name="T14" fmla="*/ 7 w 7"/>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9">
                  <a:moveTo>
                    <a:pt x="7" y="0"/>
                  </a:moveTo>
                  <a:lnTo>
                    <a:pt x="7" y="0"/>
                  </a:lnTo>
                  <a:lnTo>
                    <a:pt x="0" y="9"/>
                  </a:lnTo>
                  <a:lnTo>
                    <a:pt x="0" y="9"/>
                  </a:lnTo>
                  <a:lnTo>
                    <a:pt x="0" y="9"/>
                  </a:lnTo>
                  <a:lnTo>
                    <a:pt x="0" y="9"/>
                  </a:lnTo>
                  <a:lnTo>
                    <a:pt x="7" y="0"/>
                  </a:lnTo>
                  <a:lnTo>
                    <a:pt x="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2" name="Freeform 88"/>
            <p:cNvSpPr>
              <a:spLocks/>
            </p:cNvSpPr>
            <p:nvPr/>
          </p:nvSpPr>
          <p:spPr bwMode="auto">
            <a:xfrm>
              <a:off x="3556" y="2334"/>
              <a:ext cx="9" cy="12"/>
            </a:xfrm>
            <a:custGeom>
              <a:avLst/>
              <a:gdLst>
                <a:gd name="T0" fmla="*/ 9 w 9"/>
                <a:gd name="T1" fmla="*/ 0 h 12"/>
                <a:gd name="T2" fmla="*/ 9 w 9"/>
                <a:gd name="T3" fmla="*/ 0 h 12"/>
                <a:gd name="T4" fmla="*/ 0 w 9"/>
                <a:gd name="T5" fmla="*/ 12 h 12"/>
                <a:gd name="T6" fmla="*/ 0 w 9"/>
                <a:gd name="T7" fmla="*/ 12 h 12"/>
                <a:gd name="T8" fmla="*/ 0 w 9"/>
                <a:gd name="T9" fmla="*/ 12 h 12"/>
                <a:gd name="T10" fmla="*/ 0 w 9"/>
                <a:gd name="T11" fmla="*/ 12 h 12"/>
                <a:gd name="T12" fmla="*/ 9 w 9"/>
                <a:gd name="T13" fmla="*/ 2 h 12"/>
                <a:gd name="T14" fmla="*/ 9 w 9"/>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2">
                  <a:moveTo>
                    <a:pt x="9" y="0"/>
                  </a:moveTo>
                  <a:lnTo>
                    <a:pt x="9" y="0"/>
                  </a:lnTo>
                  <a:lnTo>
                    <a:pt x="0" y="12"/>
                  </a:lnTo>
                  <a:lnTo>
                    <a:pt x="0" y="12"/>
                  </a:lnTo>
                  <a:lnTo>
                    <a:pt x="0" y="12"/>
                  </a:lnTo>
                  <a:lnTo>
                    <a:pt x="0" y="12"/>
                  </a:lnTo>
                  <a:lnTo>
                    <a:pt x="9" y="2"/>
                  </a:lnTo>
                  <a:lnTo>
                    <a:pt x="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3" name="Freeform 89"/>
            <p:cNvSpPr>
              <a:spLocks/>
            </p:cNvSpPr>
            <p:nvPr/>
          </p:nvSpPr>
          <p:spPr bwMode="auto">
            <a:xfrm>
              <a:off x="3556" y="2334"/>
              <a:ext cx="9" cy="12"/>
            </a:xfrm>
            <a:custGeom>
              <a:avLst/>
              <a:gdLst>
                <a:gd name="T0" fmla="*/ 9 w 9"/>
                <a:gd name="T1" fmla="*/ 0 h 12"/>
                <a:gd name="T2" fmla="*/ 9 w 9"/>
                <a:gd name="T3" fmla="*/ 0 h 12"/>
                <a:gd name="T4" fmla="*/ 0 w 9"/>
                <a:gd name="T5" fmla="*/ 12 h 12"/>
                <a:gd name="T6" fmla="*/ 0 w 9"/>
                <a:gd name="T7" fmla="*/ 12 h 12"/>
                <a:gd name="T8" fmla="*/ 0 w 9"/>
                <a:gd name="T9" fmla="*/ 12 h 12"/>
                <a:gd name="T10" fmla="*/ 0 w 9"/>
                <a:gd name="T11" fmla="*/ 12 h 12"/>
                <a:gd name="T12" fmla="*/ 9 w 9"/>
                <a:gd name="T13" fmla="*/ 2 h 12"/>
                <a:gd name="T14" fmla="*/ 9 w 9"/>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2">
                  <a:moveTo>
                    <a:pt x="9" y="0"/>
                  </a:moveTo>
                  <a:lnTo>
                    <a:pt x="9" y="0"/>
                  </a:lnTo>
                  <a:lnTo>
                    <a:pt x="0" y="12"/>
                  </a:lnTo>
                  <a:lnTo>
                    <a:pt x="0" y="12"/>
                  </a:lnTo>
                  <a:lnTo>
                    <a:pt x="0" y="12"/>
                  </a:lnTo>
                  <a:lnTo>
                    <a:pt x="0" y="12"/>
                  </a:lnTo>
                  <a:lnTo>
                    <a:pt x="9" y="2"/>
                  </a:lnTo>
                  <a:lnTo>
                    <a:pt x="9"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4" name="Freeform 90"/>
            <p:cNvSpPr>
              <a:spLocks noEditPoints="1"/>
            </p:cNvSpPr>
            <p:nvPr/>
          </p:nvSpPr>
          <p:spPr bwMode="auto">
            <a:xfrm>
              <a:off x="3660" y="2477"/>
              <a:ext cx="17" cy="9"/>
            </a:xfrm>
            <a:custGeom>
              <a:avLst/>
              <a:gdLst>
                <a:gd name="T0" fmla="*/ 3 w 7"/>
                <a:gd name="T1" fmla="*/ 3 h 4"/>
                <a:gd name="T2" fmla="*/ 2 w 7"/>
                <a:gd name="T3" fmla="*/ 3 h 4"/>
                <a:gd name="T4" fmla="*/ 2 w 7"/>
                <a:gd name="T5" fmla="*/ 3 h 4"/>
                <a:gd name="T6" fmla="*/ 2 w 7"/>
                <a:gd name="T7" fmla="*/ 2 h 4"/>
                <a:gd name="T8" fmla="*/ 2 w 7"/>
                <a:gd name="T9" fmla="*/ 1 h 4"/>
                <a:gd name="T10" fmla="*/ 2 w 7"/>
                <a:gd name="T11" fmla="*/ 1 h 4"/>
                <a:gd name="T12" fmla="*/ 2 w 7"/>
                <a:gd name="T13" fmla="*/ 3 h 4"/>
                <a:gd name="T14" fmla="*/ 2 w 7"/>
                <a:gd name="T15" fmla="*/ 3 h 4"/>
                <a:gd name="T16" fmla="*/ 2 w 7"/>
                <a:gd name="T17" fmla="*/ 3 h 4"/>
                <a:gd name="T18" fmla="*/ 5 w 7"/>
                <a:gd name="T19" fmla="*/ 3 h 4"/>
                <a:gd name="T20" fmla="*/ 5 w 7"/>
                <a:gd name="T21" fmla="*/ 2 h 4"/>
                <a:gd name="T22" fmla="*/ 5 w 7"/>
                <a:gd name="T23" fmla="*/ 3 h 4"/>
                <a:gd name="T24" fmla="*/ 3 w 7"/>
                <a:gd name="T25" fmla="*/ 3 h 4"/>
                <a:gd name="T26" fmla="*/ 2 w 7"/>
                <a:gd name="T27" fmla="*/ 2 h 4"/>
                <a:gd name="T28" fmla="*/ 2 w 7"/>
                <a:gd name="T29" fmla="*/ 1 h 4"/>
                <a:gd name="T30" fmla="*/ 2 w 7"/>
                <a:gd name="T31" fmla="*/ 1 h 4"/>
                <a:gd name="T32" fmla="*/ 3 w 7"/>
                <a:gd name="T33" fmla="*/ 1 h 4"/>
                <a:gd name="T34" fmla="*/ 5 w 7"/>
                <a:gd name="T35" fmla="*/ 1 h 4"/>
                <a:gd name="T36" fmla="*/ 5 w 7"/>
                <a:gd name="T37" fmla="*/ 1 h 4"/>
                <a:gd name="T38" fmla="*/ 5 w 7"/>
                <a:gd name="T39" fmla="*/ 2 h 4"/>
                <a:gd name="T40" fmla="*/ 5 w 7"/>
                <a:gd name="T41" fmla="*/ 2 h 4"/>
                <a:gd name="T42" fmla="*/ 5 w 7"/>
                <a:gd name="T43" fmla="*/ 2 h 4"/>
                <a:gd name="T44" fmla="*/ 2 w 7"/>
                <a:gd name="T45" fmla="*/ 2 h 4"/>
                <a:gd name="T46" fmla="*/ 3 w 7"/>
                <a:gd name="T47" fmla="*/ 0 h 4"/>
                <a:gd name="T48" fmla="*/ 1 w 7"/>
                <a:gd name="T49" fmla="*/ 1 h 4"/>
                <a:gd name="T50" fmla="*/ 1 w 7"/>
                <a:gd name="T51" fmla="*/ 2 h 4"/>
                <a:gd name="T52" fmla="*/ 1 w 7"/>
                <a:gd name="T53" fmla="*/ 4 h 4"/>
                <a:gd name="T54" fmla="*/ 2 w 7"/>
                <a:gd name="T55" fmla="*/ 4 h 4"/>
                <a:gd name="T56" fmla="*/ 3 w 7"/>
                <a:gd name="T57" fmla="*/ 4 h 4"/>
                <a:gd name="T58" fmla="*/ 6 w 7"/>
                <a:gd name="T59" fmla="*/ 4 h 4"/>
                <a:gd name="T60" fmla="*/ 6 w 7"/>
                <a:gd name="T61" fmla="*/ 4 h 4"/>
                <a:gd name="T62" fmla="*/ 6 w 7"/>
                <a:gd name="T63" fmla="*/ 0 h 4"/>
                <a:gd name="T64" fmla="*/ 5 w 7"/>
                <a:gd name="T65" fmla="*/ 0 h 4"/>
                <a:gd name="T66" fmla="*/ 5 w 7"/>
                <a:gd name="T67" fmla="*/ 0 h 4"/>
                <a:gd name="T68" fmla="*/ 3 w 7"/>
                <a:gd name="T6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 h="4">
                  <a:moveTo>
                    <a:pt x="3" y="3"/>
                  </a:moveTo>
                  <a:cubicBezTo>
                    <a:pt x="3" y="3"/>
                    <a:pt x="2" y="3"/>
                    <a:pt x="2" y="3"/>
                  </a:cubicBezTo>
                  <a:cubicBezTo>
                    <a:pt x="2" y="3"/>
                    <a:pt x="2" y="3"/>
                    <a:pt x="2" y="3"/>
                  </a:cubicBezTo>
                  <a:cubicBezTo>
                    <a:pt x="2" y="3"/>
                    <a:pt x="2" y="2"/>
                    <a:pt x="2" y="2"/>
                  </a:cubicBezTo>
                  <a:cubicBezTo>
                    <a:pt x="2" y="1"/>
                    <a:pt x="2" y="1"/>
                    <a:pt x="2" y="1"/>
                  </a:cubicBezTo>
                  <a:cubicBezTo>
                    <a:pt x="2" y="1"/>
                    <a:pt x="2" y="1"/>
                    <a:pt x="2" y="1"/>
                  </a:cubicBezTo>
                  <a:cubicBezTo>
                    <a:pt x="2" y="2"/>
                    <a:pt x="2" y="2"/>
                    <a:pt x="2" y="3"/>
                  </a:cubicBezTo>
                  <a:cubicBezTo>
                    <a:pt x="2" y="3"/>
                    <a:pt x="2" y="3"/>
                    <a:pt x="2" y="3"/>
                  </a:cubicBezTo>
                  <a:cubicBezTo>
                    <a:pt x="2" y="3"/>
                    <a:pt x="2" y="3"/>
                    <a:pt x="2" y="3"/>
                  </a:cubicBezTo>
                  <a:cubicBezTo>
                    <a:pt x="5" y="3"/>
                    <a:pt x="5" y="3"/>
                    <a:pt x="5" y="3"/>
                  </a:cubicBezTo>
                  <a:cubicBezTo>
                    <a:pt x="5" y="2"/>
                    <a:pt x="5" y="2"/>
                    <a:pt x="5" y="2"/>
                  </a:cubicBezTo>
                  <a:cubicBezTo>
                    <a:pt x="5" y="3"/>
                    <a:pt x="5" y="3"/>
                    <a:pt x="5" y="3"/>
                  </a:cubicBezTo>
                  <a:cubicBezTo>
                    <a:pt x="5" y="3"/>
                    <a:pt x="4" y="3"/>
                    <a:pt x="3" y="3"/>
                  </a:cubicBezTo>
                  <a:moveTo>
                    <a:pt x="2" y="2"/>
                  </a:moveTo>
                  <a:cubicBezTo>
                    <a:pt x="2" y="2"/>
                    <a:pt x="2" y="2"/>
                    <a:pt x="2" y="1"/>
                  </a:cubicBezTo>
                  <a:cubicBezTo>
                    <a:pt x="2" y="1"/>
                    <a:pt x="2" y="1"/>
                    <a:pt x="2" y="1"/>
                  </a:cubicBezTo>
                  <a:cubicBezTo>
                    <a:pt x="3" y="1"/>
                    <a:pt x="3" y="1"/>
                    <a:pt x="3" y="1"/>
                  </a:cubicBezTo>
                  <a:cubicBezTo>
                    <a:pt x="4" y="1"/>
                    <a:pt x="4" y="1"/>
                    <a:pt x="5" y="1"/>
                  </a:cubicBezTo>
                  <a:cubicBezTo>
                    <a:pt x="5" y="1"/>
                    <a:pt x="5" y="1"/>
                    <a:pt x="5" y="1"/>
                  </a:cubicBezTo>
                  <a:cubicBezTo>
                    <a:pt x="5" y="1"/>
                    <a:pt x="5" y="2"/>
                    <a:pt x="5" y="2"/>
                  </a:cubicBezTo>
                  <a:cubicBezTo>
                    <a:pt x="5" y="2"/>
                    <a:pt x="5" y="2"/>
                    <a:pt x="5" y="2"/>
                  </a:cubicBezTo>
                  <a:cubicBezTo>
                    <a:pt x="5" y="2"/>
                    <a:pt x="5" y="2"/>
                    <a:pt x="5" y="2"/>
                  </a:cubicBezTo>
                  <a:cubicBezTo>
                    <a:pt x="2" y="2"/>
                    <a:pt x="2" y="2"/>
                    <a:pt x="2" y="2"/>
                  </a:cubicBezTo>
                  <a:moveTo>
                    <a:pt x="3" y="0"/>
                  </a:moveTo>
                  <a:cubicBezTo>
                    <a:pt x="2" y="0"/>
                    <a:pt x="1" y="0"/>
                    <a:pt x="1" y="1"/>
                  </a:cubicBezTo>
                  <a:cubicBezTo>
                    <a:pt x="1" y="2"/>
                    <a:pt x="1" y="2"/>
                    <a:pt x="1" y="2"/>
                  </a:cubicBezTo>
                  <a:cubicBezTo>
                    <a:pt x="1" y="2"/>
                    <a:pt x="0" y="3"/>
                    <a:pt x="1" y="4"/>
                  </a:cubicBezTo>
                  <a:cubicBezTo>
                    <a:pt x="2" y="4"/>
                    <a:pt x="2" y="4"/>
                    <a:pt x="2" y="4"/>
                  </a:cubicBezTo>
                  <a:cubicBezTo>
                    <a:pt x="2" y="4"/>
                    <a:pt x="2" y="4"/>
                    <a:pt x="3" y="4"/>
                  </a:cubicBezTo>
                  <a:cubicBezTo>
                    <a:pt x="4" y="4"/>
                    <a:pt x="5" y="4"/>
                    <a:pt x="6" y="4"/>
                  </a:cubicBezTo>
                  <a:cubicBezTo>
                    <a:pt x="6" y="4"/>
                    <a:pt x="6" y="4"/>
                    <a:pt x="6" y="4"/>
                  </a:cubicBezTo>
                  <a:cubicBezTo>
                    <a:pt x="6" y="3"/>
                    <a:pt x="7" y="1"/>
                    <a:pt x="6" y="0"/>
                  </a:cubicBezTo>
                  <a:cubicBezTo>
                    <a:pt x="5" y="0"/>
                    <a:pt x="5" y="0"/>
                    <a:pt x="5" y="0"/>
                  </a:cubicBezTo>
                  <a:cubicBezTo>
                    <a:pt x="5" y="0"/>
                    <a:pt x="5" y="0"/>
                    <a:pt x="5" y="0"/>
                  </a:cubicBezTo>
                  <a:cubicBezTo>
                    <a:pt x="4"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5" name="Freeform 91"/>
            <p:cNvSpPr>
              <a:spLocks noEditPoints="1"/>
            </p:cNvSpPr>
            <p:nvPr/>
          </p:nvSpPr>
          <p:spPr bwMode="auto">
            <a:xfrm>
              <a:off x="3660" y="2465"/>
              <a:ext cx="17" cy="9"/>
            </a:xfrm>
            <a:custGeom>
              <a:avLst/>
              <a:gdLst>
                <a:gd name="T0" fmla="*/ 3 w 7"/>
                <a:gd name="T1" fmla="*/ 2 h 4"/>
                <a:gd name="T2" fmla="*/ 2 w 7"/>
                <a:gd name="T3" fmla="*/ 2 h 4"/>
                <a:gd name="T4" fmla="*/ 2 w 7"/>
                <a:gd name="T5" fmla="*/ 1 h 4"/>
                <a:gd name="T6" fmla="*/ 3 w 7"/>
                <a:gd name="T7" fmla="*/ 1 h 4"/>
                <a:gd name="T8" fmla="*/ 5 w 7"/>
                <a:gd name="T9" fmla="*/ 1 h 4"/>
                <a:gd name="T10" fmla="*/ 5 w 7"/>
                <a:gd name="T11" fmla="*/ 1 h 4"/>
                <a:gd name="T12" fmla="*/ 5 w 7"/>
                <a:gd name="T13" fmla="*/ 3 h 4"/>
                <a:gd name="T14" fmla="*/ 3 w 7"/>
                <a:gd name="T15" fmla="*/ 3 h 4"/>
                <a:gd name="T16" fmla="*/ 2 w 7"/>
                <a:gd name="T17" fmla="*/ 3 h 4"/>
                <a:gd name="T18" fmla="*/ 2 w 7"/>
                <a:gd name="T19" fmla="*/ 3 h 4"/>
                <a:gd name="T20" fmla="*/ 2 w 7"/>
                <a:gd name="T21" fmla="*/ 1 h 4"/>
                <a:gd name="T22" fmla="*/ 2 w 7"/>
                <a:gd name="T23" fmla="*/ 1 h 4"/>
                <a:gd name="T24" fmla="*/ 2 w 7"/>
                <a:gd name="T25" fmla="*/ 1 h 4"/>
                <a:gd name="T26" fmla="*/ 2 w 7"/>
                <a:gd name="T27" fmla="*/ 2 h 4"/>
                <a:gd name="T28" fmla="*/ 2 w 7"/>
                <a:gd name="T29" fmla="*/ 3 h 4"/>
                <a:gd name="T30" fmla="*/ 3 w 7"/>
                <a:gd name="T31" fmla="*/ 3 h 4"/>
                <a:gd name="T32" fmla="*/ 5 w 7"/>
                <a:gd name="T33" fmla="*/ 2 h 4"/>
                <a:gd name="T34" fmla="*/ 5 w 7"/>
                <a:gd name="T35" fmla="*/ 2 h 4"/>
                <a:gd name="T36" fmla="*/ 5 w 7"/>
                <a:gd name="T37" fmla="*/ 2 h 4"/>
                <a:gd name="T38" fmla="*/ 3 w 7"/>
                <a:gd name="T39" fmla="*/ 2 h 4"/>
                <a:gd name="T40" fmla="*/ 3 w 7"/>
                <a:gd name="T41" fmla="*/ 0 h 4"/>
                <a:gd name="T42" fmla="*/ 1 w 7"/>
                <a:gd name="T43" fmla="*/ 1 h 4"/>
                <a:gd name="T44" fmla="*/ 1 w 7"/>
                <a:gd name="T45" fmla="*/ 1 h 4"/>
                <a:gd name="T46" fmla="*/ 1 w 7"/>
                <a:gd name="T47" fmla="*/ 4 h 4"/>
                <a:gd name="T48" fmla="*/ 2 w 7"/>
                <a:gd name="T49" fmla="*/ 4 h 4"/>
                <a:gd name="T50" fmla="*/ 3 w 7"/>
                <a:gd name="T51" fmla="*/ 4 h 4"/>
                <a:gd name="T52" fmla="*/ 6 w 7"/>
                <a:gd name="T53" fmla="*/ 4 h 4"/>
                <a:gd name="T54" fmla="*/ 6 w 7"/>
                <a:gd name="T55" fmla="*/ 4 h 4"/>
                <a:gd name="T56" fmla="*/ 6 w 7"/>
                <a:gd name="T57" fmla="*/ 0 h 4"/>
                <a:gd name="T58" fmla="*/ 5 w 7"/>
                <a:gd name="T59" fmla="*/ 0 h 4"/>
                <a:gd name="T60" fmla="*/ 5 w 7"/>
                <a:gd name="T61" fmla="*/ 0 h 4"/>
                <a:gd name="T62" fmla="*/ 3 w 7"/>
                <a:gd name="T63"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 h="4">
                  <a:moveTo>
                    <a:pt x="3" y="2"/>
                  </a:moveTo>
                  <a:cubicBezTo>
                    <a:pt x="3" y="2"/>
                    <a:pt x="3" y="2"/>
                    <a:pt x="2" y="2"/>
                  </a:cubicBezTo>
                  <a:cubicBezTo>
                    <a:pt x="2" y="2"/>
                    <a:pt x="2" y="1"/>
                    <a:pt x="2" y="1"/>
                  </a:cubicBezTo>
                  <a:cubicBezTo>
                    <a:pt x="3" y="1"/>
                    <a:pt x="3" y="1"/>
                    <a:pt x="3" y="1"/>
                  </a:cubicBezTo>
                  <a:cubicBezTo>
                    <a:pt x="4" y="1"/>
                    <a:pt x="4" y="1"/>
                    <a:pt x="5" y="1"/>
                  </a:cubicBezTo>
                  <a:cubicBezTo>
                    <a:pt x="5" y="1"/>
                    <a:pt x="5" y="1"/>
                    <a:pt x="5" y="1"/>
                  </a:cubicBezTo>
                  <a:cubicBezTo>
                    <a:pt x="5" y="1"/>
                    <a:pt x="5" y="2"/>
                    <a:pt x="5" y="3"/>
                  </a:cubicBezTo>
                  <a:cubicBezTo>
                    <a:pt x="5" y="3"/>
                    <a:pt x="4" y="3"/>
                    <a:pt x="3" y="3"/>
                  </a:cubicBezTo>
                  <a:cubicBezTo>
                    <a:pt x="3" y="3"/>
                    <a:pt x="2" y="3"/>
                    <a:pt x="2" y="3"/>
                  </a:cubicBezTo>
                  <a:cubicBezTo>
                    <a:pt x="2" y="3"/>
                    <a:pt x="2" y="3"/>
                    <a:pt x="2" y="3"/>
                  </a:cubicBezTo>
                  <a:cubicBezTo>
                    <a:pt x="2" y="3"/>
                    <a:pt x="2" y="2"/>
                    <a:pt x="2" y="1"/>
                  </a:cubicBezTo>
                  <a:cubicBezTo>
                    <a:pt x="2" y="1"/>
                    <a:pt x="2" y="1"/>
                    <a:pt x="2" y="1"/>
                  </a:cubicBezTo>
                  <a:cubicBezTo>
                    <a:pt x="2" y="1"/>
                    <a:pt x="2" y="1"/>
                    <a:pt x="2" y="1"/>
                  </a:cubicBezTo>
                  <a:cubicBezTo>
                    <a:pt x="2" y="1"/>
                    <a:pt x="2" y="2"/>
                    <a:pt x="2" y="2"/>
                  </a:cubicBezTo>
                  <a:cubicBezTo>
                    <a:pt x="2" y="3"/>
                    <a:pt x="2" y="3"/>
                    <a:pt x="2" y="3"/>
                  </a:cubicBezTo>
                  <a:cubicBezTo>
                    <a:pt x="3" y="3"/>
                    <a:pt x="3" y="3"/>
                    <a:pt x="3" y="3"/>
                  </a:cubicBezTo>
                  <a:cubicBezTo>
                    <a:pt x="4" y="3"/>
                    <a:pt x="4" y="3"/>
                    <a:pt x="5" y="2"/>
                  </a:cubicBezTo>
                  <a:cubicBezTo>
                    <a:pt x="5" y="2"/>
                    <a:pt x="5" y="2"/>
                    <a:pt x="5" y="2"/>
                  </a:cubicBezTo>
                  <a:cubicBezTo>
                    <a:pt x="5" y="2"/>
                    <a:pt x="5" y="2"/>
                    <a:pt x="5" y="2"/>
                  </a:cubicBezTo>
                  <a:cubicBezTo>
                    <a:pt x="4" y="2"/>
                    <a:pt x="4" y="2"/>
                    <a:pt x="3" y="2"/>
                  </a:cubicBezTo>
                  <a:moveTo>
                    <a:pt x="3" y="0"/>
                  </a:moveTo>
                  <a:cubicBezTo>
                    <a:pt x="2" y="0"/>
                    <a:pt x="1" y="0"/>
                    <a:pt x="1" y="1"/>
                  </a:cubicBezTo>
                  <a:cubicBezTo>
                    <a:pt x="1" y="1"/>
                    <a:pt x="1" y="1"/>
                    <a:pt x="1" y="1"/>
                  </a:cubicBezTo>
                  <a:cubicBezTo>
                    <a:pt x="1" y="2"/>
                    <a:pt x="0" y="3"/>
                    <a:pt x="1" y="4"/>
                  </a:cubicBezTo>
                  <a:cubicBezTo>
                    <a:pt x="2" y="4"/>
                    <a:pt x="2" y="4"/>
                    <a:pt x="2" y="4"/>
                  </a:cubicBezTo>
                  <a:cubicBezTo>
                    <a:pt x="2" y="4"/>
                    <a:pt x="2" y="4"/>
                    <a:pt x="3" y="4"/>
                  </a:cubicBezTo>
                  <a:cubicBezTo>
                    <a:pt x="4" y="4"/>
                    <a:pt x="5" y="4"/>
                    <a:pt x="6" y="4"/>
                  </a:cubicBezTo>
                  <a:cubicBezTo>
                    <a:pt x="6" y="4"/>
                    <a:pt x="6" y="4"/>
                    <a:pt x="6" y="4"/>
                  </a:cubicBezTo>
                  <a:cubicBezTo>
                    <a:pt x="6" y="3"/>
                    <a:pt x="7" y="1"/>
                    <a:pt x="6" y="0"/>
                  </a:cubicBezTo>
                  <a:cubicBezTo>
                    <a:pt x="5" y="0"/>
                    <a:pt x="5" y="0"/>
                    <a:pt x="5" y="0"/>
                  </a:cubicBezTo>
                  <a:cubicBezTo>
                    <a:pt x="5" y="0"/>
                    <a:pt x="5" y="0"/>
                    <a:pt x="5" y="0"/>
                  </a:cubicBezTo>
                  <a:cubicBezTo>
                    <a:pt x="4"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6" name="Freeform 92"/>
            <p:cNvSpPr>
              <a:spLocks noEditPoints="1"/>
            </p:cNvSpPr>
            <p:nvPr/>
          </p:nvSpPr>
          <p:spPr bwMode="auto">
            <a:xfrm>
              <a:off x="3660" y="2503"/>
              <a:ext cx="38" cy="12"/>
            </a:xfrm>
            <a:custGeom>
              <a:avLst/>
              <a:gdLst>
                <a:gd name="T0" fmla="*/ 9 w 16"/>
                <a:gd name="T1" fmla="*/ 4 h 5"/>
                <a:gd name="T2" fmla="*/ 2 w 16"/>
                <a:gd name="T3" fmla="*/ 4 h 5"/>
                <a:gd name="T4" fmla="*/ 1 w 16"/>
                <a:gd name="T5" fmla="*/ 4 h 5"/>
                <a:gd name="T6" fmla="*/ 1 w 16"/>
                <a:gd name="T7" fmla="*/ 1 h 5"/>
                <a:gd name="T8" fmla="*/ 2 w 16"/>
                <a:gd name="T9" fmla="*/ 1 h 5"/>
                <a:gd name="T10" fmla="*/ 2 w 16"/>
                <a:gd name="T11" fmla="*/ 3 h 5"/>
                <a:gd name="T12" fmla="*/ 3 w 16"/>
                <a:gd name="T13" fmla="*/ 4 h 5"/>
                <a:gd name="T14" fmla="*/ 4 w 16"/>
                <a:gd name="T15" fmla="*/ 4 h 5"/>
                <a:gd name="T16" fmla="*/ 7 w 16"/>
                <a:gd name="T17" fmla="*/ 3 h 5"/>
                <a:gd name="T18" fmla="*/ 14 w 16"/>
                <a:gd name="T19" fmla="*/ 3 h 5"/>
                <a:gd name="T20" fmla="*/ 14 w 16"/>
                <a:gd name="T21" fmla="*/ 3 h 5"/>
                <a:gd name="T22" fmla="*/ 14 w 16"/>
                <a:gd name="T23" fmla="*/ 4 h 5"/>
                <a:gd name="T24" fmla="*/ 9 w 16"/>
                <a:gd name="T25" fmla="*/ 4 h 5"/>
                <a:gd name="T26" fmla="*/ 3 w 16"/>
                <a:gd name="T27" fmla="*/ 3 h 5"/>
                <a:gd name="T28" fmla="*/ 2 w 16"/>
                <a:gd name="T29" fmla="*/ 3 h 5"/>
                <a:gd name="T30" fmla="*/ 2 w 16"/>
                <a:gd name="T31" fmla="*/ 1 h 5"/>
                <a:gd name="T32" fmla="*/ 2 w 16"/>
                <a:gd name="T33" fmla="*/ 1 h 5"/>
                <a:gd name="T34" fmla="*/ 8 w 16"/>
                <a:gd name="T35" fmla="*/ 1 h 5"/>
                <a:gd name="T36" fmla="*/ 14 w 16"/>
                <a:gd name="T37" fmla="*/ 1 h 5"/>
                <a:gd name="T38" fmla="*/ 14 w 16"/>
                <a:gd name="T39" fmla="*/ 1 h 5"/>
                <a:gd name="T40" fmla="*/ 14 w 16"/>
                <a:gd name="T41" fmla="*/ 3 h 5"/>
                <a:gd name="T42" fmla="*/ 14 w 16"/>
                <a:gd name="T43" fmla="*/ 3 h 5"/>
                <a:gd name="T44" fmla="*/ 7 w 16"/>
                <a:gd name="T45" fmla="*/ 3 h 5"/>
                <a:gd name="T46" fmla="*/ 4 w 16"/>
                <a:gd name="T47" fmla="*/ 3 h 5"/>
                <a:gd name="T48" fmla="*/ 3 w 16"/>
                <a:gd name="T49" fmla="*/ 3 h 5"/>
                <a:gd name="T50" fmla="*/ 8 w 16"/>
                <a:gd name="T51" fmla="*/ 0 h 5"/>
                <a:gd name="T52" fmla="*/ 0 w 16"/>
                <a:gd name="T53" fmla="*/ 1 h 5"/>
                <a:gd name="T54" fmla="*/ 1 w 16"/>
                <a:gd name="T55" fmla="*/ 4 h 5"/>
                <a:gd name="T56" fmla="*/ 1 w 16"/>
                <a:gd name="T57" fmla="*/ 5 h 5"/>
                <a:gd name="T58" fmla="*/ 9 w 16"/>
                <a:gd name="T59" fmla="*/ 5 h 5"/>
                <a:gd name="T60" fmla="*/ 15 w 16"/>
                <a:gd name="T61" fmla="*/ 4 h 5"/>
                <a:gd name="T62" fmla="*/ 15 w 16"/>
                <a:gd name="T63" fmla="*/ 0 h 5"/>
                <a:gd name="T64" fmla="*/ 14 w 16"/>
                <a:gd name="T65" fmla="*/ 0 h 5"/>
                <a:gd name="T66" fmla="*/ 8 w 16"/>
                <a:gd name="T6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 h="5">
                  <a:moveTo>
                    <a:pt x="9" y="4"/>
                  </a:moveTo>
                  <a:cubicBezTo>
                    <a:pt x="5" y="4"/>
                    <a:pt x="2" y="4"/>
                    <a:pt x="2" y="4"/>
                  </a:cubicBezTo>
                  <a:cubicBezTo>
                    <a:pt x="1" y="4"/>
                    <a:pt x="1" y="4"/>
                    <a:pt x="1" y="4"/>
                  </a:cubicBezTo>
                  <a:cubicBezTo>
                    <a:pt x="1" y="4"/>
                    <a:pt x="1" y="3"/>
                    <a:pt x="1" y="1"/>
                  </a:cubicBezTo>
                  <a:cubicBezTo>
                    <a:pt x="2" y="1"/>
                    <a:pt x="2" y="1"/>
                    <a:pt x="2" y="1"/>
                  </a:cubicBezTo>
                  <a:cubicBezTo>
                    <a:pt x="2" y="2"/>
                    <a:pt x="1" y="3"/>
                    <a:pt x="2" y="3"/>
                  </a:cubicBezTo>
                  <a:cubicBezTo>
                    <a:pt x="2" y="3"/>
                    <a:pt x="3" y="4"/>
                    <a:pt x="3" y="4"/>
                  </a:cubicBezTo>
                  <a:cubicBezTo>
                    <a:pt x="4" y="4"/>
                    <a:pt x="4" y="4"/>
                    <a:pt x="4" y="4"/>
                  </a:cubicBezTo>
                  <a:cubicBezTo>
                    <a:pt x="7" y="3"/>
                    <a:pt x="7" y="3"/>
                    <a:pt x="7" y="3"/>
                  </a:cubicBezTo>
                  <a:cubicBezTo>
                    <a:pt x="9" y="3"/>
                    <a:pt x="12" y="3"/>
                    <a:pt x="14" y="3"/>
                  </a:cubicBezTo>
                  <a:cubicBezTo>
                    <a:pt x="14" y="3"/>
                    <a:pt x="14" y="3"/>
                    <a:pt x="14" y="3"/>
                  </a:cubicBezTo>
                  <a:cubicBezTo>
                    <a:pt x="14" y="3"/>
                    <a:pt x="14" y="4"/>
                    <a:pt x="14" y="4"/>
                  </a:cubicBezTo>
                  <a:cubicBezTo>
                    <a:pt x="14" y="4"/>
                    <a:pt x="13" y="4"/>
                    <a:pt x="9" y="4"/>
                  </a:cubicBezTo>
                  <a:moveTo>
                    <a:pt x="3" y="3"/>
                  </a:moveTo>
                  <a:cubicBezTo>
                    <a:pt x="3" y="3"/>
                    <a:pt x="3" y="3"/>
                    <a:pt x="2" y="3"/>
                  </a:cubicBezTo>
                  <a:cubicBezTo>
                    <a:pt x="2" y="3"/>
                    <a:pt x="2" y="2"/>
                    <a:pt x="2" y="1"/>
                  </a:cubicBezTo>
                  <a:cubicBezTo>
                    <a:pt x="2" y="1"/>
                    <a:pt x="2" y="1"/>
                    <a:pt x="2" y="1"/>
                  </a:cubicBezTo>
                  <a:cubicBezTo>
                    <a:pt x="3" y="1"/>
                    <a:pt x="5" y="1"/>
                    <a:pt x="8" y="1"/>
                  </a:cubicBezTo>
                  <a:cubicBezTo>
                    <a:pt x="11" y="1"/>
                    <a:pt x="14" y="1"/>
                    <a:pt x="14" y="1"/>
                  </a:cubicBezTo>
                  <a:cubicBezTo>
                    <a:pt x="14" y="1"/>
                    <a:pt x="14" y="1"/>
                    <a:pt x="14" y="1"/>
                  </a:cubicBezTo>
                  <a:cubicBezTo>
                    <a:pt x="14" y="1"/>
                    <a:pt x="14" y="2"/>
                    <a:pt x="14" y="3"/>
                  </a:cubicBezTo>
                  <a:cubicBezTo>
                    <a:pt x="14" y="3"/>
                    <a:pt x="14" y="3"/>
                    <a:pt x="14" y="3"/>
                  </a:cubicBezTo>
                  <a:cubicBezTo>
                    <a:pt x="12" y="3"/>
                    <a:pt x="9" y="3"/>
                    <a:pt x="7" y="3"/>
                  </a:cubicBezTo>
                  <a:cubicBezTo>
                    <a:pt x="4" y="3"/>
                    <a:pt x="4" y="3"/>
                    <a:pt x="4" y="3"/>
                  </a:cubicBezTo>
                  <a:cubicBezTo>
                    <a:pt x="3" y="3"/>
                    <a:pt x="3" y="3"/>
                    <a:pt x="3" y="3"/>
                  </a:cubicBezTo>
                  <a:moveTo>
                    <a:pt x="8" y="0"/>
                  </a:moveTo>
                  <a:cubicBezTo>
                    <a:pt x="1" y="0"/>
                    <a:pt x="1" y="1"/>
                    <a:pt x="0" y="1"/>
                  </a:cubicBezTo>
                  <a:cubicBezTo>
                    <a:pt x="0" y="2"/>
                    <a:pt x="0" y="4"/>
                    <a:pt x="1" y="4"/>
                  </a:cubicBezTo>
                  <a:cubicBezTo>
                    <a:pt x="1" y="5"/>
                    <a:pt x="1" y="5"/>
                    <a:pt x="1" y="5"/>
                  </a:cubicBezTo>
                  <a:cubicBezTo>
                    <a:pt x="2" y="5"/>
                    <a:pt x="6" y="5"/>
                    <a:pt x="9" y="5"/>
                  </a:cubicBezTo>
                  <a:cubicBezTo>
                    <a:pt x="15" y="5"/>
                    <a:pt x="15" y="5"/>
                    <a:pt x="15" y="4"/>
                  </a:cubicBezTo>
                  <a:cubicBezTo>
                    <a:pt x="15" y="4"/>
                    <a:pt x="16" y="1"/>
                    <a:pt x="15" y="0"/>
                  </a:cubicBezTo>
                  <a:cubicBezTo>
                    <a:pt x="14" y="0"/>
                    <a:pt x="14" y="0"/>
                    <a:pt x="14" y="0"/>
                  </a:cubicBezTo>
                  <a:cubicBezTo>
                    <a:pt x="13" y="0"/>
                    <a:pt x="10"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7" name="Freeform 93"/>
            <p:cNvSpPr>
              <a:spLocks noEditPoints="1"/>
            </p:cNvSpPr>
            <p:nvPr/>
          </p:nvSpPr>
          <p:spPr bwMode="auto">
            <a:xfrm>
              <a:off x="3660" y="2488"/>
              <a:ext cx="17" cy="12"/>
            </a:xfrm>
            <a:custGeom>
              <a:avLst/>
              <a:gdLst>
                <a:gd name="T0" fmla="*/ 3 w 7"/>
                <a:gd name="T1" fmla="*/ 4 h 5"/>
                <a:gd name="T2" fmla="*/ 2 w 7"/>
                <a:gd name="T3" fmla="*/ 4 h 5"/>
                <a:gd name="T4" fmla="*/ 2 w 7"/>
                <a:gd name="T5" fmla="*/ 4 h 5"/>
                <a:gd name="T6" fmla="*/ 2 w 7"/>
                <a:gd name="T7" fmla="*/ 2 h 5"/>
                <a:gd name="T8" fmla="*/ 2 w 7"/>
                <a:gd name="T9" fmla="*/ 2 h 5"/>
                <a:gd name="T10" fmla="*/ 2 w 7"/>
                <a:gd name="T11" fmla="*/ 1 h 5"/>
                <a:gd name="T12" fmla="*/ 2 w 7"/>
                <a:gd name="T13" fmla="*/ 3 h 5"/>
                <a:gd name="T14" fmla="*/ 2 w 7"/>
                <a:gd name="T15" fmla="*/ 3 h 5"/>
                <a:gd name="T16" fmla="*/ 3 w 7"/>
                <a:gd name="T17" fmla="*/ 3 h 5"/>
                <a:gd name="T18" fmla="*/ 5 w 7"/>
                <a:gd name="T19" fmla="*/ 3 h 5"/>
                <a:gd name="T20" fmla="*/ 5 w 7"/>
                <a:gd name="T21" fmla="*/ 4 h 5"/>
                <a:gd name="T22" fmla="*/ 3 w 7"/>
                <a:gd name="T23" fmla="*/ 4 h 5"/>
                <a:gd name="T24" fmla="*/ 3 w 7"/>
                <a:gd name="T25" fmla="*/ 3 h 5"/>
                <a:gd name="T26" fmla="*/ 3 w 7"/>
                <a:gd name="T27" fmla="*/ 1 h 5"/>
                <a:gd name="T28" fmla="*/ 3 w 7"/>
                <a:gd name="T29" fmla="*/ 1 h 5"/>
                <a:gd name="T30" fmla="*/ 5 w 7"/>
                <a:gd name="T31" fmla="*/ 1 h 5"/>
                <a:gd name="T32" fmla="*/ 5 w 7"/>
                <a:gd name="T33" fmla="*/ 1 h 5"/>
                <a:gd name="T34" fmla="*/ 5 w 7"/>
                <a:gd name="T35" fmla="*/ 3 h 5"/>
                <a:gd name="T36" fmla="*/ 3 w 7"/>
                <a:gd name="T37" fmla="*/ 3 h 5"/>
                <a:gd name="T38" fmla="*/ 3 w 7"/>
                <a:gd name="T39" fmla="*/ 0 h 5"/>
                <a:gd name="T40" fmla="*/ 1 w 7"/>
                <a:gd name="T41" fmla="*/ 2 h 5"/>
                <a:gd name="T42" fmla="*/ 1 w 7"/>
                <a:gd name="T43" fmla="*/ 2 h 5"/>
                <a:gd name="T44" fmla="*/ 1 w 7"/>
                <a:gd name="T45" fmla="*/ 4 h 5"/>
                <a:gd name="T46" fmla="*/ 2 w 7"/>
                <a:gd name="T47" fmla="*/ 5 h 5"/>
                <a:gd name="T48" fmla="*/ 3 w 7"/>
                <a:gd name="T49" fmla="*/ 5 h 5"/>
                <a:gd name="T50" fmla="*/ 6 w 7"/>
                <a:gd name="T51" fmla="*/ 4 h 5"/>
                <a:gd name="T52" fmla="*/ 6 w 7"/>
                <a:gd name="T53" fmla="*/ 4 h 5"/>
                <a:gd name="T54" fmla="*/ 6 w 7"/>
                <a:gd name="T55" fmla="*/ 1 h 5"/>
                <a:gd name="T56" fmla="*/ 5 w 7"/>
                <a:gd name="T57" fmla="*/ 1 h 5"/>
                <a:gd name="T58" fmla="*/ 5 w 7"/>
                <a:gd name="T59" fmla="*/ 0 h 5"/>
                <a:gd name="T60" fmla="*/ 3 w 7"/>
                <a:gd name="T6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 h="5">
                  <a:moveTo>
                    <a:pt x="3" y="4"/>
                  </a:moveTo>
                  <a:cubicBezTo>
                    <a:pt x="3" y="4"/>
                    <a:pt x="2" y="4"/>
                    <a:pt x="2" y="4"/>
                  </a:cubicBezTo>
                  <a:cubicBezTo>
                    <a:pt x="2" y="4"/>
                    <a:pt x="2" y="4"/>
                    <a:pt x="2" y="4"/>
                  </a:cubicBezTo>
                  <a:cubicBezTo>
                    <a:pt x="2" y="3"/>
                    <a:pt x="2" y="2"/>
                    <a:pt x="2" y="2"/>
                  </a:cubicBezTo>
                  <a:cubicBezTo>
                    <a:pt x="2" y="2"/>
                    <a:pt x="2" y="2"/>
                    <a:pt x="2" y="2"/>
                  </a:cubicBezTo>
                  <a:cubicBezTo>
                    <a:pt x="2" y="1"/>
                    <a:pt x="2" y="1"/>
                    <a:pt x="2" y="1"/>
                  </a:cubicBezTo>
                  <a:cubicBezTo>
                    <a:pt x="2" y="3"/>
                    <a:pt x="2" y="3"/>
                    <a:pt x="2" y="3"/>
                  </a:cubicBezTo>
                  <a:cubicBezTo>
                    <a:pt x="2" y="3"/>
                    <a:pt x="2" y="3"/>
                    <a:pt x="2" y="3"/>
                  </a:cubicBezTo>
                  <a:cubicBezTo>
                    <a:pt x="3" y="3"/>
                    <a:pt x="3" y="3"/>
                    <a:pt x="3" y="3"/>
                  </a:cubicBezTo>
                  <a:cubicBezTo>
                    <a:pt x="3" y="3"/>
                    <a:pt x="5" y="3"/>
                    <a:pt x="5" y="3"/>
                  </a:cubicBezTo>
                  <a:cubicBezTo>
                    <a:pt x="5" y="4"/>
                    <a:pt x="5" y="4"/>
                    <a:pt x="5" y="4"/>
                  </a:cubicBezTo>
                  <a:cubicBezTo>
                    <a:pt x="5" y="4"/>
                    <a:pt x="4" y="4"/>
                    <a:pt x="3" y="4"/>
                  </a:cubicBezTo>
                  <a:moveTo>
                    <a:pt x="3" y="3"/>
                  </a:moveTo>
                  <a:cubicBezTo>
                    <a:pt x="3" y="1"/>
                    <a:pt x="3" y="1"/>
                    <a:pt x="3" y="1"/>
                  </a:cubicBezTo>
                  <a:cubicBezTo>
                    <a:pt x="3" y="1"/>
                    <a:pt x="3" y="1"/>
                    <a:pt x="3" y="1"/>
                  </a:cubicBezTo>
                  <a:cubicBezTo>
                    <a:pt x="4" y="1"/>
                    <a:pt x="4" y="1"/>
                    <a:pt x="5" y="1"/>
                  </a:cubicBezTo>
                  <a:cubicBezTo>
                    <a:pt x="5" y="1"/>
                    <a:pt x="5" y="1"/>
                    <a:pt x="5" y="1"/>
                  </a:cubicBezTo>
                  <a:cubicBezTo>
                    <a:pt x="5" y="2"/>
                    <a:pt x="5" y="2"/>
                    <a:pt x="5" y="3"/>
                  </a:cubicBezTo>
                  <a:cubicBezTo>
                    <a:pt x="3" y="3"/>
                    <a:pt x="3" y="3"/>
                    <a:pt x="3" y="3"/>
                  </a:cubicBezTo>
                  <a:moveTo>
                    <a:pt x="3" y="0"/>
                  </a:moveTo>
                  <a:cubicBezTo>
                    <a:pt x="2" y="0"/>
                    <a:pt x="1" y="0"/>
                    <a:pt x="1" y="2"/>
                  </a:cubicBezTo>
                  <a:cubicBezTo>
                    <a:pt x="1" y="2"/>
                    <a:pt x="1" y="2"/>
                    <a:pt x="1" y="2"/>
                  </a:cubicBezTo>
                  <a:cubicBezTo>
                    <a:pt x="1" y="3"/>
                    <a:pt x="0" y="4"/>
                    <a:pt x="1" y="4"/>
                  </a:cubicBezTo>
                  <a:cubicBezTo>
                    <a:pt x="2" y="5"/>
                    <a:pt x="2" y="5"/>
                    <a:pt x="2" y="5"/>
                  </a:cubicBezTo>
                  <a:cubicBezTo>
                    <a:pt x="2" y="5"/>
                    <a:pt x="2" y="5"/>
                    <a:pt x="3" y="5"/>
                  </a:cubicBezTo>
                  <a:cubicBezTo>
                    <a:pt x="4" y="5"/>
                    <a:pt x="5" y="5"/>
                    <a:pt x="6" y="4"/>
                  </a:cubicBezTo>
                  <a:cubicBezTo>
                    <a:pt x="6" y="4"/>
                    <a:pt x="6" y="4"/>
                    <a:pt x="6" y="4"/>
                  </a:cubicBezTo>
                  <a:cubicBezTo>
                    <a:pt x="6" y="4"/>
                    <a:pt x="7" y="2"/>
                    <a:pt x="6" y="1"/>
                  </a:cubicBezTo>
                  <a:cubicBezTo>
                    <a:pt x="5" y="1"/>
                    <a:pt x="5" y="1"/>
                    <a:pt x="5" y="1"/>
                  </a:cubicBezTo>
                  <a:cubicBezTo>
                    <a:pt x="5" y="0"/>
                    <a:pt x="5" y="0"/>
                    <a:pt x="5" y="0"/>
                  </a:cubicBezTo>
                  <a:cubicBezTo>
                    <a:pt x="4"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8" name="Freeform 94"/>
            <p:cNvSpPr>
              <a:spLocks noEditPoints="1"/>
            </p:cNvSpPr>
            <p:nvPr/>
          </p:nvSpPr>
          <p:spPr bwMode="auto">
            <a:xfrm>
              <a:off x="3701" y="2465"/>
              <a:ext cx="14" cy="9"/>
            </a:xfrm>
            <a:custGeom>
              <a:avLst/>
              <a:gdLst>
                <a:gd name="T0" fmla="*/ 3 w 6"/>
                <a:gd name="T1" fmla="*/ 3 h 4"/>
                <a:gd name="T2" fmla="*/ 1 w 6"/>
                <a:gd name="T3" fmla="*/ 3 h 4"/>
                <a:gd name="T4" fmla="*/ 1 w 6"/>
                <a:gd name="T5" fmla="*/ 3 h 4"/>
                <a:gd name="T6" fmla="*/ 1 w 6"/>
                <a:gd name="T7" fmla="*/ 1 h 4"/>
                <a:gd name="T8" fmla="*/ 1 w 6"/>
                <a:gd name="T9" fmla="*/ 1 h 4"/>
                <a:gd name="T10" fmla="*/ 1 w 6"/>
                <a:gd name="T11" fmla="*/ 1 h 4"/>
                <a:gd name="T12" fmla="*/ 1 w 6"/>
                <a:gd name="T13" fmla="*/ 2 h 4"/>
                <a:gd name="T14" fmla="*/ 1 w 6"/>
                <a:gd name="T15" fmla="*/ 3 h 4"/>
                <a:gd name="T16" fmla="*/ 1 w 6"/>
                <a:gd name="T17" fmla="*/ 3 h 4"/>
                <a:gd name="T18" fmla="*/ 4 w 6"/>
                <a:gd name="T19" fmla="*/ 3 h 4"/>
                <a:gd name="T20" fmla="*/ 4 w 6"/>
                <a:gd name="T21" fmla="*/ 3 h 4"/>
                <a:gd name="T22" fmla="*/ 3 w 6"/>
                <a:gd name="T23" fmla="*/ 3 h 4"/>
                <a:gd name="T24" fmla="*/ 1 w 6"/>
                <a:gd name="T25" fmla="*/ 2 h 4"/>
                <a:gd name="T26" fmla="*/ 1 w 6"/>
                <a:gd name="T27" fmla="*/ 1 h 4"/>
                <a:gd name="T28" fmla="*/ 1 w 6"/>
                <a:gd name="T29" fmla="*/ 1 h 4"/>
                <a:gd name="T30" fmla="*/ 2 w 6"/>
                <a:gd name="T31" fmla="*/ 1 h 4"/>
                <a:gd name="T32" fmla="*/ 4 w 6"/>
                <a:gd name="T33" fmla="*/ 1 h 4"/>
                <a:gd name="T34" fmla="*/ 4 w 6"/>
                <a:gd name="T35" fmla="*/ 1 h 4"/>
                <a:gd name="T36" fmla="*/ 4 w 6"/>
                <a:gd name="T37" fmla="*/ 2 h 4"/>
                <a:gd name="T38" fmla="*/ 4 w 6"/>
                <a:gd name="T39" fmla="*/ 2 h 4"/>
                <a:gd name="T40" fmla="*/ 1 w 6"/>
                <a:gd name="T41" fmla="*/ 2 h 4"/>
                <a:gd name="T42" fmla="*/ 2 w 6"/>
                <a:gd name="T43" fmla="*/ 0 h 4"/>
                <a:gd name="T44" fmla="*/ 0 w 6"/>
                <a:gd name="T45" fmla="*/ 1 h 4"/>
                <a:gd name="T46" fmla="*/ 0 w 6"/>
                <a:gd name="T47" fmla="*/ 1 h 4"/>
                <a:gd name="T48" fmla="*/ 0 w 6"/>
                <a:gd name="T49" fmla="*/ 4 h 4"/>
                <a:gd name="T50" fmla="*/ 1 w 6"/>
                <a:gd name="T51" fmla="*/ 4 h 4"/>
                <a:gd name="T52" fmla="*/ 3 w 6"/>
                <a:gd name="T53" fmla="*/ 4 h 4"/>
                <a:gd name="T54" fmla="*/ 5 w 6"/>
                <a:gd name="T55" fmla="*/ 4 h 4"/>
                <a:gd name="T56" fmla="*/ 5 w 6"/>
                <a:gd name="T57" fmla="*/ 4 h 4"/>
                <a:gd name="T58" fmla="*/ 5 w 6"/>
                <a:gd name="T59" fmla="*/ 0 h 4"/>
                <a:gd name="T60" fmla="*/ 4 w 6"/>
                <a:gd name="T61" fmla="*/ 0 h 4"/>
                <a:gd name="T62" fmla="*/ 4 w 6"/>
                <a:gd name="T63" fmla="*/ 0 h 4"/>
                <a:gd name="T64" fmla="*/ 2 w 6"/>
                <a:gd name="T6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 h="4">
                  <a:moveTo>
                    <a:pt x="3" y="3"/>
                  </a:moveTo>
                  <a:cubicBezTo>
                    <a:pt x="2" y="3"/>
                    <a:pt x="1" y="3"/>
                    <a:pt x="1" y="3"/>
                  </a:cubicBezTo>
                  <a:cubicBezTo>
                    <a:pt x="1" y="3"/>
                    <a:pt x="1" y="3"/>
                    <a:pt x="1" y="3"/>
                  </a:cubicBezTo>
                  <a:cubicBezTo>
                    <a:pt x="1" y="3"/>
                    <a:pt x="1" y="2"/>
                    <a:pt x="1" y="1"/>
                  </a:cubicBezTo>
                  <a:cubicBezTo>
                    <a:pt x="1" y="1"/>
                    <a:pt x="1" y="1"/>
                    <a:pt x="1" y="1"/>
                  </a:cubicBezTo>
                  <a:cubicBezTo>
                    <a:pt x="1" y="1"/>
                    <a:pt x="1" y="1"/>
                    <a:pt x="1" y="1"/>
                  </a:cubicBezTo>
                  <a:cubicBezTo>
                    <a:pt x="1" y="2"/>
                    <a:pt x="1" y="2"/>
                    <a:pt x="1" y="2"/>
                  </a:cubicBezTo>
                  <a:cubicBezTo>
                    <a:pt x="1" y="3"/>
                    <a:pt x="1" y="3"/>
                    <a:pt x="1" y="3"/>
                  </a:cubicBezTo>
                  <a:cubicBezTo>
                    <a:pt x="1" y="3"/>
                    <a:pt x="1" y="3"/>
                    <a:pt x="1" y="3"/>
                  </a:cubicBezTo>
                  <a:cubicBezTo>
                    <a:pt x="1" y="3"/>
                    <a:pt x="4" y="3"/>
                    <a:pt x="4" y="3"/>
                  </a:cubicBezTo>
                  <a:cubicBezTo>
                    <a:pt x="4" y="3"/>
                    <a:pt x="4" y="3"/>
                    <a:pt x="4" y="3"/>
                  </a:cubicBezTo>
                  <a:cubicBezTo>
                    <a:pt x="4" y="3"/>
                    <a:pt x="3" y="3"/>
                    <a:pt x="3" y="3"/>
                  </a:cubicBezTo>
                  <a:moveTo>
                    <a:pt x="1" y="2"/>
                  </a:moveTo>
                  <a:cubicBezTo>
                    <a:pt x="1" y="1"/>
                    <a:pt x="1" y="1"/>
                    <a:pt x="1" y="1"/>
                  </a:cubicBezTo>
                  <a:cubicBezTo>
                    <a:pt x="1" y="1"/>
                    <a:pt x="1" y="1"/>
                    <a:pt x="1" y="1"/>
                  </a:cubicBezTo>
                  <a:cubicBezTo>
                    <a:pt x="2" y="1"/>
                    <a:pt x="2" y="1"/>
                    <a:pt x="2" y="1"/>
                  </a:cubicBezTo>
                  <a:cubicBezTo>
                    <a:pt x="3" y="1"/>
                    <a:pt x="3" y="1"/>
                    <a:pt x="4" y="1"/>
                  </a:cubicBezTo>
                  <a:cubicBezTo>
                    <a:pt x="4" y="1"/>
                    <a:pt x="4" y="1"/>
                    <a:pt x="4" y="1"/>
                  </a:cubicBezTo>
                  <a:cubicBezTo>
                    <a:pt x="4" y="1"/>
                    <a:pt x="4" y="2"/>
                    <a:pt x="4" y="2"/>
                  </a:cubicBezTo>
                  <a:cubicBezTo>
                    <a:pt x="4" y="2"/>
                    <a:pt x="4" y="2"/>
                    <a:pt x="4" y="2"/>
                  </a:cubicBezTo>
                  <a:cubicBezTo>
                    <a:pt x="1" y="2"/>
                    <a:pt x="1" y="2"/>
                    <a:pt x="1" y="2"/>
                  </a:cubicBezTo>
                  <a:moveTo>
                    <a:pt x="2" y="0"/>
                  </a:moveTo>
                  <a:cubicBezTo>
                    <a:pt x="2" y="0"/>
                    <a:pt x="0" y="0"/>
                    <a:pt x="0" y="1"/>
                  </a:cubicBezTo>
                  <a:cubicBezTo>
                    <a:pt x="0" y="1"/>
                    <a:pt x="0" y="1"/>
                    <a:pt x="0" y="1"/>
                  </a:cubicBezTo>
                  <a:cubicBezTo>
                    <a:pt x="0" y="2"/>
                    <a:pt x="0" y="3"/>
                    <a:pt x="0" y="4"/>
                  </a:cubicBezTo>
                  <a:cubicBezTo>
                    <a:pt x="1" y="4"/>
                    <a:pt x="1" y="4"/>
                    <a:pt x="1" y="4"/>
                  </a:cubicBezTo>
                  <a:cubicBezTo>
                    <a:pt x="1" y="4"/>
                    <a:pt x="1" y="4"/>
                    <a:pt x="3" y="4"/>
                  </a:cubicBezTo>
                  <a:cubicBezTo>
                    <a:pt x="3" y="4"/>
                    <a:pt x="4" y="4"/>
                    <a:pt x="5" y="4"/>
                  </a:cubicBezTo>
                  <a:cubicBezTo>
                    <a:pt x="5" y="4"/>
                    <a:pt x="5" y="4"/>
                    <a:pt x="5" y="4"/>
                  </a:cubicBezTo>
                  <a:cubicBezTo>
                    <a:pt x="5" y="3"/>
                    <a:pt x="6" y="1"/>
                    <a:pt x="5" y="0"/>
                  </a:cubicBezTo>
                  <a:cubicBezTo>
                    <a:pt x="4" y="0"/>
                    <a:pt x="4" y="0"/>
                    <a:pt x="4" y="0"/>
                  </a:cubicBezTo>
                  <a:cubicBezTo>
                    <a:pt x="4" y="0"/>
                    <a:pt x="4" y="0"/>
                    <a:pt x="4" y="0"/>
                  </a:cubicBezTo>
                  <a:cubicBezTo>
                    <a:pt x="3" y="0"/>
                    <a:pt x="3" y="0"/>
                    <a:pt x="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9" name="Freeform 95"/>
            <p:cNvSpPr>
              <a:spLocks noEditPoints="1"/>
            </p:cNvSpPr>
            <p:nvPr/>
          </p:nvSpPr>
          <p:spPr bwMode="auto">
            <a:xfrm>
              <a:off x="3701" y="2491"/>
              <a:ext cx="12" cy="24"/>
            </a:xfrm>
            <a:custGeom>
              <a:avLst/>
              <a:gdLst>
                <a:gd name="T0" fmla="*/ 3 w 5"/>
                <a:gd name="T1" fmla="*/ 9 h 10"/>
                <a:gd name="T2" fmla="*/ 1 w 5"/>
                <a:gd name="T3" fmla="*/ 8 h 10"/>
                <a:gd name="T4" fmla="*/ 1 w 5"/>
                <a:gd name="T5" fmla="*/ 6 h 10"/>
                <a:gd name="T6" fmla="*/ 1 w 5"/>
                <a:gd name="T7" fmla="*/ 1 h 10"/>
                <a:gd name="T8" fmla="*/ 1 w 5"/>
                <a:gd name="T9" fmla="*/ 1 h 10"/>
                <a:gd name="T10" fmla="*/ 1 w 5"/>
                <a:gd name="T11" fmla="*/ 7 h 10"/>
                <a:gd name="T12" fmla="*/ 1 w 5"/>
                <a:gd name="T13" fmla="*/ 8 h 10"/>
                <a:gd name="T14" fmla="*/ 3 w 5"/>
                <a:gd name="T15" fmla="*/ 8 h 10"/>
                <a:gd name="T16" fmla="*/ 3 w 5"/>
                <a:gd name="T17" fmla="*/ 8 h 10"/>
                <a:gd name="T18" fmla="*/ 4 w 5"/>
                <a:gd name="T19" fmla="*/ 8 h 10"/>
                <a:gd name="T20" fmla="*/ 4 w 5"/>
                <a:gd name="T21" fmla="*/ 9 h 10"/>
                <a:gd name="T22" fmla="*/ 3 w 5"/>
                <a:gd name="T23" fmla="*/ 9 h 10"/>
                <a:gd name="T24" fmla="*/ 3 w 5"/>
                <a:gd name="T25" fmla="*/ 8 h 10"/>
                <a:gd name="T26" fmla="*/ 2 w 5"/>
                <a:gd name="T27" fmla="*/ 7 h 10"/>
                <a:gd name="T28" fmla="*/ 2 w 5"/>
                <a:gd name="T29" fmla="*/ 7 h 10"/>
                <a:gd name="T30" fmla="*/ 2 w 5"/>
                <a:gd name="T31" fmla="*/ 1 h 10"/>
                <a:gd name="T32" fmla="*/ 2 w 5"/>
                <a:gd name="T33" fmla="*/ 1 h 10"/>
                <a:gd name="T34" fmla="*/ 2 w 5"/>
                <a:gd name="T35" fmla="*/ 1 h 10"/>
                <a:gd name="T36" fmla="*/ 4 w 5"/>
                <a:gd name="T37" fmla="*/ 1 h 10"/>
                <a:gd name="T38" fmla="*/ 4 w 5"/>
                <a:gd name="T39" fmla="*/ 1 h 10"/>
                <a:gd name="T40" fmla="*/ 4 w 5"/>
                <a:gd name="T41" fmla="*/ 6 h 10"/>
                <a:gd name="T42" fmla="*/ 4 w 5"/>
                <a:gd name="T43" fmla="*/ 8 h 10"/>
                <a:gd name="T44" fmla="*/ 3 w 5"/>
                <a:gd name="T45" fmla="*/ 8 h 10"/>
                <a:gd name="T46" fmla="*/ 3 w 5"/>
                <a:gd name="T47" fmla="*/ 8 h 10"/>
                <a:gd name="T48" fmla="*/ 2 w 5"/>
                <a:gd name="T49" fmla="*/ 0 h 10"/>
                <a:gd name="T50" fmla="*/ 0 w 5"/>
                <a:gd name="T51" fmla="*/ 1 h 10"/>
                <a:gd name="T52" fmla="*/ 0 w 5"/>
                <a:gd name="T53" fmla="*/ 6 h 10"/>
                <a:gd name="T54" fmla="*/ 0 w 5"/>
                <a:gd name="T55" fmla="*/ 8 h 10"/>
                <a:gd name="T56" fmla="*/ 3 w 5"/>
                <a:gd name="T57" fmla="*/ 10 h 10"/>
                <a:gd name="T58" fmla="*/ 5 w 5"/>
                <a:gd name="T59" fmla="*/ 9 h 10"/>
                <a:gd name="T60" fmla="*/ 5 w 5"/>
                <a:gd name="T61" fmla="*/ 6 h 10"/>
                <a:gd name="T62" fmla="*/ 5 w 5"/>
                <a:gd name="T63" fmla="*/ 1 h 10"/>
                <a:gd name="T64" fmla="*/ 5 w 5"/>
                <a:gd name="T65" fmla="*/ 1 h 10"/>
                <a:gd name="T66" fmla="*/ 2 w 5"/>
                <a:gd name="T6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 h="10">
                  <a:moveTo>
                    <a:pt x="3" y="9"/>
                  </a:moveTo>
                  <a:cubicBezTo>
                    <a:pt x="2" y="9"/>
                    <a:pt x="1" y="9"/>
                    <a:pt x="1" y="8"/>
                  </a:cubicBezTo>
                  <a:cubicBezTo>
                    <a:pt x="1" y="7"/>
                    <a:pt x="1" y="7"/>
                    <a:pt x="1" y="6"/>
                  </a:cubicBezTo>
                  <a:cubicBezTo>
                    <a:pt x="1" y="4"/>
                    <a:pt x="1" y="2"/>
                    <a:pt x="1" y="1"/>
                  </a:cubicBezTo>
                  <a:cubicBezTo>
                    <a:pt x="1" y="1"/>
                    <a:pt x="1" y="1"/>
                    <a:pt x="1" y="1"/>
                  </a:cubicBezTo>
                  <a:cubicBezTo>
                    <a:pt x="1" y="3"/>
                    <a:pt x="1" y="4"/>
                    <a:pt x="1" y="7"/>
                  </a:cubicBezTo>
                  <a:cubicBezTo>
                    <a:pt x="1" y="8"/>
                    <a:pt x="1" y="8"/>
                    <a:pt x="1" y="8"/>
                  </a:cubicBezTo>
                  <a:cubicBezTo>
                    <a:pt x="2" y="8"/>
                    <a:pt x="2" y="8"/>
                    <a:pt x="3" y="8"/>
                  </a:cubicBezTo>
                  <a:cubicBezTo>
                    <a:pt x="3" y="8"/>
                    <a:pt x="3" y="8"/>
                    <a:pt x="3" y="8"/>
                  </a:cubicBezTo>
                  <a:cubicBezTo>
                    <a:pt x="3" y="8"/>
                    <a:pt x="4" y="8"/>
                    <a:pt x="4" y="8"/>
                  </a:cubicBezTo>
                  <a:cubicBezTo>
                    <a:pt x="4" y="9"/>
                    <a:pt x="4" y="9"/>
                    <a:pt x="4" y="9"/>
                  </a:cubicBezTo>
                  <a:cubicBezTo>
                    <a:pt x="4" y="9"/>
                    <a:pt x="4" y="9"/>
                    <a:pt x="3" y="9"/>
                  </a:cubicBezTo>
                  <a:moveTo>
                    <a:pt x="3" y="8"/>
                  </a:moveTo>
                  <a:cubicBezTo>
                    <a:pt x="2" y="8"/>
                    <a:pt x="2" y="8"/>
                    <a:pt x="2" y="7"/>
                  </a:cubicBezTo>
                  <a:cubicBezTo>
                    <a:pt x="2" y="7"/>
                    <a:pt x="2" y="7"/>
                    <a:pt x="2" y="7"/>
                  </a:cubicBezTo>
                  <a:cubicBezTo>
                    <a:pt x="1" y="4"/>
                    <a:pt x="1" y="3"/>
                    <a:pt x="2" y="1"/>
                  </a:cubicBezTo>
                  <a:cubicBezTo>
                    <a:pt x="2" y="1"/>
                    <a:pt x="2" y="1"/>
                    <a:pt x="2" y="1"/>
                  </a:cubicBezTo>
                  <a:cubicBezTo>
                    <a:pt x="2" y="1"/>
                    <a:pt x="2" y="1"/>
                    <a:pt x="2" y="1"/>
                  </a:cubicBezTo>
                  <a:cubicBezTo>
                    <a:pt x="3" y="1"/>
                    <a:pt x="4" y="1"/>
                    <a:pt x="4" y="1"/>
                  </a:cubicBezTo>
                  <a:cubicBezTo>
                    <a:pt x="4" y="1"/>
                    <a:pt x="4" y="1"/>
                    <a:pt x="4" y="1"/>
                  </a:cubicBezTo>
                  <a:cubicBezTo>
                    <a:pt x="4" y="3"/>
                    <a:pt x="4" y="5"/>
                    <a:pt x="4" y="6"/>
                  </a:cubicBezTo>
                  <a:cubicBezTo>
                    <a:pt x="4" y="7"/>
                    <a:pt x="4" y="7"/>
                    <a:pt x="4" y="8"/>
                  </a:cubicBezTo>
                  <a:cubicBezTo>
                    <a:pt x="4" y="8"/>
                    <a:pt x="3" y="8"/>
                    <a:pt x="3" y="8"/>
                  </a:cubicBezTo>
                  <a:cubicBezTo>
                    <a:pt x="3" y="8"/>
                    <a:pt x="3" y="8"/>
                    <a:pt x="3" y="8"/>
                  </a:cubicBezTo>
                  <a:moveTo>
                    <a:pt x="2" y="0"/>
                  </a:moveTo>
                  <a:cubicBezTo>
                    <a:pt x="1" y="0"/>
                    <a:pt x="0" y="0"/>
                    <a:pt x="0" y="1"/>
                  </a:cubicBezTo>
                  <a:cubicBezTo>
                    <a:pt x="0" y="2"/>
                    <a:pt x="0" y="4"/>
                    <a:pt x="0" y="6"/>
                  </a:cubicBezTo>
                  <a:cubicBezTo>
                    <a:pt x="0" y="7"/>
                    <a:pt x="0" y="7"/>
                    <a:pt x="0" y="8"/>
                  </a:cubicBezTo>
                  <a:cubicBezTo>
                    <a:pt x="0" y="9"/>
                    <a:pt x="1" y="10"/>
                    <a:pt x="3" y="10"/>
                  </a:cubicBezTo>
                  <a:cubicBezTo>
                    <a:pt x="4" y="10"/>
                    <a:pt x="5" y="9"/>
                    <a:pt x="5" y="9"/>
                  </a:cubicBezTo>
                  <a:cubicBezTo>
                    <a:pt x="5" y="8"/>
                    <a:pt x="5" y="7"/>
                    <a:pt x="5" y="6"/>
                  </a:cubicBezTo>
                  <a:cubicBezTo>
                    <a:pt x="5" y="5"/>
                    <a:pt x="5" y="3"/>
                    <a:pt x="5" y="1"/>
                  </a:cubicBezTo>
                  <a:cubicBezTo>
                    <a:pt x="5" y="1"/>
                    <a:pt x="5" y="1"/>
                    <a:pt x="5" y="1"/>
                  </a:cubicBezTo>
                  <a:cubicBezTo>
                    <a:pt x="4" y="0"/>
                    <a:pt x="3" y="0"/>
                    <a:pt x="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0" name="Freeform 96"/>
            <p:cNvSpPr>
              <a:spLocks noEditPoints="1"/>
            </p:cNvSpPr>
            <p:nvPr/>
          </p:nvSpPr>
          <p:spPr bwMode="auto">
            <a:xfrm>
              <a:off x="3660" y="2439"/>
              <a:ext cx="55" cy="23"/>
            </a:xfrm>
            <a:custGeom>
              <a:avLst/>
              <a:gdLst>
                <a:gd name="T0" fmla="*/ 22 w 23"/>
                <a:gd name="T1" fmla="*/ 5 h 10"/>
                <a:gd name="T2" fmla="*/ 19 w 23"/>
                <a:gd name="T3" fmla="*/ 8 h 10"/>
                <a:gd name="T4" fmla="*/ 13 w 23"/>
                <a:gd name="T5" fmla="*/ 9 h 10"/>
                <a:gd name="T6" fmla="*/ 20 w 23"/>
                <a:gd name="T7" fmla="*/ 2 h 10"/>
                <a:gd name="T8" fmla="*/ 22 w 23"/>
                <a:gd name="T9" fmla="*/ 3 h 10"/>
                <a:gd name="T10" fmla="*/ 18 w 23"/>
                <a:gd name="T11" fmla="*/ 8 h 10"/>
                <a:gd name="T12" fmla="*/ 15 w 23"/>
                <a:gd name="T13" fmla="*/ 9 h 10"/>
                <a:gd name="T14" fmla="*/ 8 w 23"/>
                <a:gd name="T15" fmla="*/ 8 h 10"/>
                <a:gd name="T16" fmla="*/ 16 w 23"/>
                <a:gd name="T17" fmla="*/ 2 h 10"/>
                <a:gd name="T18" fmla="*/ 1 w 23"/>
                <a:gd name="T19" fmla="*/ 4 h 10"/>
                <a:gd name="T20" fmla="*/ 2 w 23"/>
                <a:gd name="T21" fmla="*/ 4 h 10"/>
                <a:gd name="T22" fmla="*/ 4 w 23"/>
                <a:gd name="T23" fmla="*/ 2 h 10"/>
                <a:gd name="T24" fmla="*/ 12 w 23"/>
                <a:gd name="T25" fmla="*/ 2 h 10"/>
                <a:gd name="T26" fmla="*/ 7 w 23"/>
                <a:gd name="T27" fmla="*/ 8 h 10"/>
                <a:gd name="T28" fmla="*/ 5 w 23"/>
                <a:gd name="T29" fmla="*/ 8 h 10"/>
                <a:gd name="T30" fmla="*/ 3 w 23"/>
                <a:gd name="T31" fmla="*/ 8 h 10"/>
                <a:gd name="T32" fmla="*/ 1 w 23"/>
                <a:gd name="T33" fmla="*/ 7 h 10"/>
                <a:gd name="T34" fmla="*/ 1 w 23"/>
                <a:gd name="T35" fmla="*/ 4 h 10"/>
                <a:gd name="T36" fmla="*/ 22 w 23"/>
                <a:gd name="T37" fmla="*/ 2 h 10"/>
                <a:gd name="T38" fmla="*/ 20 w 23"/>
                <a:gd name="T39" fmla="*/ 2 h 10"/>
                <a:gd name="T40" fmla="*/ 18 w 23"/>
                <a:gd name="T41" fmla="*/ 1 h 10"/>
                <a:gd name="T42" fmla="*/ 20 w 23"/>
                <a:gd name="T43" fmla="*/ 1 h 10"/>
                <a:gd name="T44" fmla="*/ 17 w 23"/>
                <a:gd name="T45" fmla="*/ 2 h 10"/>
                <a:gd name="T46" fmla="*/ 14 w 23"/>
                <a:gd name="T47" fmla="*/ 1 h 10"/>
                <a:gd name="T48" fmla="*/ 17 w 23"/>
                <a:gd name="T49" fmla="*/ 1 h 10"/>
                <a:gd name="T50" fmla="*/ 1 w 23"/>
                <a:gd name="T51" fmla="*/ 3 h 10"/>
                <a:gd name="T52" fmla="*/ 1 w 23"/>
                <a:gd name="T53" fmla="*/ 2 h 10"/>
                <a:gd name="T54" fmla="*/ 10 w 23"/>
                <a:gd name="T55" fmla="*/ 1 h 10"/>
                <a:gd name="T56" fmla="*/ 13 w 23"/>
                <a:gd name="T57" fmla="*/ 2 h 10"/>
                <a:gd name="T58" fmla="*/ 4 w 23"/>
                <a:gd name="T59" fmla="*/ 2 h 10"/>
                <a:gd name="T60" fmla="*/ 1 w 23"/>
                <a:gd name="T61" fmla="*/ 3 h 10"/>
                <a:gd name="T62" fmla="*/ 1 w 23"/>
                <a:gd name="T63" fmla="*/ 1 h 10"/>
                <a:gd name="T64" fmla="*/ 0 w 23"/>
                <a:gd name="T65" fmla="*/ 2 h 10"/>
                <a:gd name="T66" fmla="*/ 0 w 23"/>
                <a:gd name="T67" fmla="*/ 2 h 10"/>
                <a:gd name="T68" fmla="*/ 0 w 23"/>
                <a:gd name="T69" fmla="*/ 7 h 10"/>
                <a:gd name="T70" fmla="*/ 3 w 23"/>
                <a:gd name="T71" fmla="*/ 9 h 10"/>
                <a:gd name="T72" fmla="*/ 5 w 23"/>
                <a:gd name="T73" fmla="*/ 9 h 10"/>
                <a:gd name="T74" fmla="*/ 15 w 23"/>
                <a:gd name="T75" fmla="*/ 10 h 10"/>
                <a:gd name="T76" fmla="*/ 23 w 23"/>
                <a:gd name="T77" fmla="*/ 3 h 10"/>
                <a:gd name="T78" fmla="*/ 19 w 23"/>
                <a:gd name="T79" fmla="*/ 0 h 10"/>
                <a:gd name="T80" fmla="*/ 18 w 23"/>
                <a:gd name="T81"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 h="10">
                  <a:moveTo>
                    <a:pt x="19" y="8"/>
                  </a:moveTo>
                  <a:cubicBezTo>
                    <a:pt x="20" y="7"/>
                    <a:pt x="21" y="6"/>
                    <a:pt x="22" y="5"/>
                  </a:cubicBezTo>
                  <a:cubicBezTo>
                    <a:pt x="22" y="8"/>
                    <a:pt x="22" y="8"/>
                    <a:pt x="22" y="8"/>
                  </a:cubicBezTo>
                  <a:cubicBezTo>
                    <a:pt x="22" y="8"/>
                    <a:pt x="21" y="8"/>
                    <a:pt x="19" y="8"/>
                  </a:cubicBezTo>
                  <a:moveTo>
                    <a:pt x="15" y="9"/>
                  </a:moveTo>
                  <a:cubicBezTo>
                    <a:pt x="14" y="9"/>
                    <a:pt x="14" y="9"/>
                    <a:pt x="13" y="9"/>
                  </a:cubicBezTo>
                  <a:cubicBezTo>
                    <a:pt x="14" y="6"/>
                    <a:pt x="16" y="4"/>
                    <a:pt x="18" y="2"/>
                  </a:cubicBezTo>
                  <a:cubicBezTo>
                    <a:pt x="18" y="2"/>
                    <a:pt x="19" y="2"/>
                    <a:pt x="20" y="2"/>
                  </a:cubicBezTo>
                  <a:cubicBezTo>
                    <a:pt x="20" y="2"/>
                    <a:pt x="21" y="2"/>
                    <a:pt x="21" y="2"/>
                  </a:cubicBezTo>
                  <a:cubicBezTo>
                    <a:pt x="22" y="3"/>
                    <a:pt x="22" y="3"/>
                    <a:pt x="22" y="3"/>
                  </a:cubicBezTo>
                  <a:cubicBezTo>
                    <a:pt x="22" y="3"/>
                    <a:pt x="22" y="3"/>
                    <a:pt x="22" y="3"/>
                  </a:cubicBezTo>
                  <a:cubicBezTo>
                    <a:pt x="20" y="5"/>
                    <a:pt x="19" y="7"/>
                    <a:pt x="18" y="8"/>
                  </a:cubicBezTo>
                  <a:cubicBezTo>
                    <a:pt x="18" y="8"/>
                    <a:pt x="18" y="8"/>
                    <a:pt x="18" y="8"/>
                  </a:cubicBezTo>
                  <a:cubicBezTo>
                    <a:pt x="17" y="9"/>
                    <a:pt x="16" y="9"/>
                    <a:pt x="15" y="9"/>
                  </a:cubicBezTo>
                  <a:moveTo>
                    <a:pt x="12" y="9"/>
                  </a:moveTo>
                  <a:cubicBezTo>
                    <a:pt x="11" y="9"/>
                    <a:pt x="9" y="8"/>
                    <a:pt x="8" y="8"/>
                  </a:cubicBezTo>
                  <a:cubicBezTo>
                    <a:pt x="14" y="2"/>
                    <a:pt x="14" y="2"/>
                    <a:pt x="14" y="2"/>
                  </a:cubicBezTo>
                  <a:cubicBezTo>
                    <a:pt x="15" y="2"/>
                    <a:pt x="16" y="2"/>
                    <a:pt x="16" y="2"/>
                  </a:cubicBezTo>
                  <a:cubicBezTo>
                    <a:pt x="15" y="4"/>
                    <a:pt x="13" y="6"/>
                    <a:pt x="12" y="9"/>
                  </a:cubicBezTo>
                  <a:moveTo>
                    <a:pt x="1" y="4"/>
                  </a:moveTo>
                  <a:cubicBezTo>
                    <a:pt x="2" y="4"/>
                    <a:pt x="2" y="4"/>
                    <a:pt x="2" y="4"/>
                  </a:cubicBezTo>
                  <a:cubicBezTo>
                    <a:pt x="2" y="4"/>
                    <a:pt x="2" y="4"/>
                    <a:pt x="2" y="4"/>
                  </a:cubicBezTo>
                  <a:cubicBezTo>
                    <a:pt x="1" y="4"/>
                    <a:pt x="2" y="3"/>
                    <a:pt x="2" y="3"/>
                  </a:cubicBezTo>
                  <a:cubicBezTo>
                    <a:pt x="3" y="2"/>
                    <a:pt x="4" y="2"/>
                    <a:pt x="4" y="2"/>
                  </a:cubicBezTo>
                  <a:cubicBezTo>
                    <a:pt x="6" y="2"/>
                    <a:pt x="9" y="2"/>
                    <a:pt x="11" y="2"/>
                  </a:cubicBezTo>
                  <a:cubicBezTo>
                    <a:pt x="11" y="2"/>
                    <a:pt x="12" y="2"/>
                    <a:pt x="12" y="2"/>
                  </a:cubicBezTo>
                  <a:cubicBezTo>
                    <a:pt x="7" y="8"/>
                    <a:pt x="7" y="8"/>
                    <a:pt x="7" y="8"/>
                  </a:cubicBezTo>
                  <a:cubicBezTo>
                    <a:pt x="7" y="8"/>
                    <a:pt x="7" y="8"/>
                    <a:pt x="7" y="8"/>
                  </a:cubicBezTo>
                  <a:cubicBezTo>
                    <a:pt x="7" y="8"/>
                    <a:pt x="7" y="8"/>
                    <a:pt x="7" y="8"/>
                  </a:cubicBezTo>
                  <a:cubicBezTo>
                    <a:pt x="6" y="8"/>
                    <a:pt x="5" y="8"/>
                    <a:pt x="5" y="8"/>
                  </a:cubicBezTo>
                  <a:cubicBezTo>
                    <a:pt x="4" y="8"/>
                    <a:pt x="4" y="8"/>
                    <a:pt x="4" y="8"/>
                  </a:cubicBezTo>
                  <a:cubicBezTo>
                    <a:pt x="3" y="8"/>
                    <a:pt x="3" y="8"/>
                    <a:pt x="3" y="8"/>
                  </a:cubicBezTo>
                  <a:cubicBezTo>
                    <a:pt x="2" y="8"/>
                    <a:pt x="2" y="8"/>
                    <a:pt x="2" y="8"/>
                  </a:cubicBezTo>
                  <a:cubicBezTo>
                    <a:pt x="2" y="8"/>
                    <a:pt x="1" y="8"/>
                    <a:pt x="1" y="7"/>
                  </a:cubicBezTo>
                  <a:cubicBezTo>
                    <a:pt x="1" y="6"/>
                    <a:pt x="1" y="5"/>
                    <a:pt x="1" y="4"/>
                  </a:cubicBezTo>
                  <a:cubicBezTo>
                    <a:pt x="1" y="4"/>
                    <a:pt x="1" y="4"/>
                    <a:pt x="1" y="4"/>
                  </a:cubicBezTo>
                  <a:cubicBezTo>
                    <a:pt x="1" y="4"/>
                    <a:pt x="1" y="4"/>
                    <a:pt x="1" y="4"/>
                  </a:cubicBezTo>
                  <a:moveTo>
                    <a:pt x="22" y="2"/>
                  </a:moveTo>
                  <a:cubicBezTo>
                    <a:pt x="21" y="2"/>
                    <a:pt x="21" y="2"/>
                    <a:pt x="21" y="2"/>
                  </a:cubicBezTo>
                  <a:cubicBezTo>
                    <a:pt x="21" y="2"/>
                    <a:pt x="21" y="2"/>
                    <a:pt x="20" y="2"/>
                  </a:cubicBezTo>
                  <a:cubicBezTo>
                    <a:pt x="19" y="2"/>
                    <a:pt x="19" y="2"/>
                    <a:pt x="18" y="2"/>
                  </a:cubicBezTo>
                  <a:cubicBezTo>
                    <a:pt x="18" y="1"/>
                    <a:pt x="18" y="1"/>
                    <a:pt x="18" y="1"/>
                  </a:cubicBezTo>
                  <a:cubicBezTo>
                    <a:pt x="19" y="1"/>
                    <a:pt x="19" y="1"/>
                    <a:pt x="19" y="1"/>
                  </a:cubicBezTo>
                  <a:cubicBezTo>
                    <a:pt x="20" y="1"/>
                    <a:pt x="20" y="1"/>
                    <a:pt x="20" y="1"/>
                  </a:cubicBezTo>
                  <a:cubicBezTo>
                    <a:pt x="21" y="1"/>
                    <a:pt x="22" y="2"/>
                    <a:pt x="22" y="2"/>
                  </a:cubicBezTo>
                  <a:moveTo>
                    <a:pt x="17" y="2"/>
                  </a:moveTo>
                  <a:cubicBezTo>
                    <a:pt x="16" y="2"/>
                    <a:pt x="15" y="2"/>
                    <a:pt x="14" y="2"/>
                  </a:cubicBezTo>
                  <a:cubicBezTo>
                    <a:pt x="14" y="1"/>
                    <a:pt x="14" y="1"/>
                    <a:pt x="14" y="1"/>
                  </a:cubicBezTo>
                  <a:cubicBezTo>
                    <a:pt x="14" y="1"/>
                    <a:pt x="14" y="1"/>
                    <a:pt x="14" y="1"/>
                  </a:cubicBezTo>
                  <a:cubicBezTo>
                    <a:pt x="15" y="1"/>
                    <a:pt x="16" y="1"/>
                    <a:pt x="17" y="1"/>
                  </a:cubicBezTo>
                  <a:cubicBezTo>
                    <a:pt x="17" y="2"/>
                    <a:pt x="17" y="2"/>
                    <a:pt x="17" y="2"/>
                  </a:cubicBezTo>
                  <a:moveTo>
                    <a:pt x="1" y="3"/>
                  </a:moveTo>
                  <a:cubicBezTo>
                    <a:pt x="1" y="2"/>
                    <a:pt x="1" y="2"/>
                    <a:pt x="1" y="2"/>
                  </a:cubicBezTo>
                  <a:cubicBezTo>
                    <a:pt x="1" y="2"/>
                    <a:pt x="1" y="2"/>
                    <a:pt x="1" y="2"/>
                  </a:cubicBezTo>
                  <a:cubicBezTo>
                    <a:pt x="1" y="2"/>
                    <a:pt x="1" y="2"/>
                    <a:pt x="1" y="2"/>
                  </a:cubicBezTo>
                  <a:cubicBezTo>
                    <a:pt x="2" y="2"/>
                    <a:pt x="3" y="1"/>
                    <a:pt x="10" y="1"/>
                  </a:cubicBezTo>
                  <a:cubicBezTo>
                    <a:pt x="11" y="1"/>
                    <a:pt x="12" y="1"/>
                    <a:pt x="13" y="1"/>
                  </a:cubicBezTo>
                  <a:cubicBezTo>
                    <a:pt x="13" y="2"/>
                    <a:pt x="13" y="2"/>
                    <a:pt x="13" y="2"/>
                  </a:cubicBezTo>
                  <a:cubicBezTo>
                    <a:pt x="12" y="2"/>
                    <a:pt x="11" y="2"/>
                    <a:pt x="11" y="2"/>
                  </a:cubicBezTo>
                  <a:cubicBezTo>
                    <a:pt x="8" y="2"/>
                    <a:pt x="6" y="2"/>
                    <a:pt x="4" y="2"/>
                  </a:cubicBezTo>
                  <a:cubicBezTo>
                    <a:pt x="4" y="2"/>
                    <a:pt x="3" y="2"/>
                    <a:pt x="2" y="2"/>
                  </a:cubicBezTo>
                  <a:cubicBezTo>
                    <a:pt x="2" y="2"/>
                    <a:pt x="1" y="3"/>
                    <a:pt x="1" y="3"/>
                  </a:cubicBezTo>
                  <a:moveTo>
                    <a:pt x="10" y="0"/>
                  </a:moveTo>
                  <a:cubicBezTo>
                    <a:pt x="4" y="0"/>
                    <a:pt x="2" y="1"/>
                    <a:pt x="1" y="1"/>
                  </a:cubicBezTo>
                  <a:cubicBezTo>
                    <a:pt x="1" y="1"/>
                    <a:pt x="1" y="1"/>
                    <a:pt x="1" y="1"/>
                  </a:cubicBezTo>
                  <a:cubicBezTo>
                    <a:pt x="0" y="1"/>
                    <a:pt x="0" y="2"/>
                    <a:pt x="0" y="2"/>
                  </a:cubicBezTo>
                  <a:cubicBezTo>
                    <a:pt x="0" y="2"/>
                    <a:pt x="0" y="2"/>
                    <a:pt x="0" y="2"/>
                  </a:cubicBezTo>
                  <a:cubicBezTo>
                    <a:pt x="0" y="2"/>
                    <a:pt x="0" y="2"/>
                    <a:pt x="0" y="2"/>
                  </a:cubicBezTo>
                  <a:cubicBezTo>
                    <a:pt x="0" y="3"/>
                    <a:pt x="0" y="4"/>
                    <a:pt x="0" y="4"/>
                  </a:cubicBezTo>
                  <a:cubicBezTo>
                    <a:pt x="0" y="5"/>
                    <a:pt x="0" y="6"/>
                    <a:pt x="0" y="7"/>
                  </a:cubicBezTo>
                  <a:cubicBezTo>
                    <a:pt x="0" y="8"/>
                    <a:pt x="1" y="9"/>
                    <a:pt x="1" y="9"/>
                  </a:cubicBezTo>
                  <a:cubicBezTo>
                    <a:pt x="2" y="9"/>
                    <a:pt x="2" y="9"/>
                    <a:pt x="3" y="9"/>
                  </a:cubicBezTo>
                  <a:cubicBezTo>
                    <a:pt x="3" y="9"/>
                    <a:pt x="4" y="9"/>
                    <a:pt x="4" y="9"/>
                  </a:cubicBezTo>
                  <a:cubicBezTo>
                    <a:pt x="5" y="9"/>
                    <a:pt x="5" y="9"/>
                    <a:pt x="5" y="9"/>
                  </a:cubicBezTo>
                  <a:cubicBezTo>
                    <a:pt x="5" y="9"/>
                    <a:pt x="6" y="9"/>
                    <a:pt x="7" y="9"/>
                  </a:cubicBezTo>
                  <a:cubicBezTo>
                    <a:pt x="9" y="9"/>
                    <a:pt x="12" y="10"/>
                    <a:pt x="15" y="10"/>
                  </a:cubicBezTo>
                  <a:cubicBezTo>
                    <a:pt x="22" y="10"/>
                    <a:pt x="23" y="9"/>
                    <a:pt x="23" y="8"/>
                  </a:cubicBezTo>
                  <a:cubicBezTo>
                    <a:pt x="23" y="3"/>
                    <a:pt x="23" y="3"/>
                    <a:pt x="23" y="3"/>
                  </a:cubicBezTo>
                  <a:cubicBezTo>
                    <a:pt x="23" y="1"/>
                    <a:pt x="21" y="0"/>
                    <a:pt x="20" y="0"/>
                  </a:cubicBezTo>
                  <a:cubicBezTo>
                    <a:pt x="19" y="0"/>
                    <a:pt x="19" y="0"/>
                    <a:pt x="19" y="0"/>
                  </a:cubicBezTo>
                  <a:cubicBezTo>
                    <a:pt x="18" y="0"/>
                    <a:pt x="18" y="0"/>
                    <a:pt x="18" y="0"/>
                  </a:cubicBezTo>
                  <a:cubicBezTo>
                    <a:pt x="18" y="0"/>
                    <a:pt x="18" y="0"/>
                    <a:pt x="18" y="0"/>
                  </a:cubicBezTo>
                  <a:cubicBezTo>
                    <a:pt x="17" y="0"/>
                    <a:pt x="14" y="0"/>
                    <a:pt x="1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1" name="Freeform 97"/>
            <p:cNvSpPr>
              <a:spLocks noEditPoints="1"/>
            </p:cNvSpPr>
            <p:nvPr/>
          </p:nvSpPr>
          <p:spPr bwMode="auto">
            <a:xfrm>
              <a:off x="3651" y="2431"/>
              <a:ext cx="74" cy="96"/>
            </a:xfrm>
            <a:custGeom>
              <a:avLst/>
              <a:gdLst>
                <a:gd name="T0" fmla="*/ 12 w 31"/>
                <a:gd name="T1" fmla="*/ 39 h 40"/>
                <a:gd name="T2" fmla="*/ 10 w 31"/>
                <a:gd name="T3" fmla="*/ 38 h 40"/>
                <a:gd name="T4" fmla="*/ 12 w 31"/>
                <a:gd name="T5" fmla="*/ 38 h 40"/>
                <a:gd name="T6" fmla="*/ 13 w 31"/>
                <a:gd name="T7" fmla="*/ 39 h 40"/>
                <a:gd name="T8" fmla="*/ 14 w 31"/>
                <a:gd name="T9" fmla="*/ 39 h 40"/>
                <a:gd name="T10" fmla="*/ 16 w 31"/>
                <a:gd name="T11" fmla="*/ 38 h 40"/>
                <a:gd name="T12" fmla="*/ 9 w 31"/>
                <a:gd name="T13" fmla="*/ 39 h 40"/>
                <a:gd name="T14" fmla="*/ 8 w 31"/>
                <a:gd name="T15" fmla="*/ 38 h 40"/>
                <a:gd name="T16" fmla="*/ 9 w 31"/>
                <a:gd name="T17" fmla="*/ 39 h 40"/>
                <a:gd name="T18" fmla="*/ 16 w 31"/>
                <a:gd name="T19" fmla="*/ 39 h 40"/>
                <a:gd name="T20" fmla="*/ 19 w 31"/>
                <a:gd name="T21" fmla="*/ 38 h 40"/>
                <a:gd name="T22" fmla="*/ 18 w 31"/>
                <a:gd name="T23" fmla="*/ 39 h 40"/>
                <a:gd name="T24" fmla="*/ 6 w 31"/>
                <a:gd name="T25" fmla="*/ 39 h 40"/>
                <a:gd name="T26" fmla="*/ 8 w 31"/>
                <a:gd name="T27" fmla="*/ 38 h 40"/>
                <a:gd name="T28" fmla="*/ 19 w 31"/>
                <a:gd name="T29" fmla="*/ 39 h 40"/>
                <a:gd name="T30" fmla="*/ 21 w 31"/>
                <a:gd name="T31" fmla="*/ 38 h 40"/>
                <a:gd name="T32" fmla="*/ 20 w 31"/>
                <a:gd name="T33" fmla="*/ 39 h 40"/>
                <a:gd name="T34" fmla="*/ 19 w 31"/>
                <a:gd name="T35" fmla="*/ 39 h 40"/>
                <a:gd name="T36" fmla="*/ 21 w 31"/>
                <a:gd name="T37" fmla="*/ 39 h 40"/>
                <a:gd name="T38" fmla="*/ 23 w 31"/>
                <a:gd name="T39" fmla="*/ 38 h 40"/>
                <a:gd name="T40" fmla="*/ 23 w 31"/>
                <a:gd name="T41" fmla="*/ 39 h 40"/>
                <a:gd name="T42" fmla="*/ 24 w 31"/>
                <a:gd name="T43" fmla="*/ 39 h 40"/>
                <a:gd name="T44" fmla="*/ 26 w 31"/>
                <a:gd name="T45" fmla="*/ 38 h 40"/>
                <a:gd name="T46" fmla="*/ 25 w 31"/>
                <a:gd name="T47" fmla="*/ 39 h 40"/>
                <a:gd name="T48" fmla="*/ 26 w 31"/>
                <a:gd name="T49" fmla="*/ 39 h 40"/>
                <a:gd name="T50" fmla="*/ 27 w 31"/>
                <a:gd name="T51" fmla="*/ 38 h 40"/>
                <a:gd name="T52" fmla="*/ 27 w 31"/>
                <a:gd name="T53" fmla="*/ 39 h 40"/>
                <a:gd name="T54" fmla="*/ 6 w 31"/>
                <a:gd name="T55" fmla="*/ 39 h 40"/>
                <a:gd name="T56" fmla="*/ 4 w 31"/>
                <a:gd name="T57" fmla="*/ 38 h 40"/>
                <a:gd name="T58" fmla="*/ 6 w 31"/>
                <a:gd name="T59" fmla="*/ 39 h 40"/>
                <a:gd name="T60" fmla="*/ 28 w 31"/>
                <a:gd name="T61" fmla="*/ 38 h 40"/>
                <a:gd name="T62" fmla="*/ 29 w 31"/>
                <a:gd name="T63" fmla="*/ 37 h 40"/>
                <a:gd name="T64" fmla="*/ 28 w 31"/>
                <a:gd name="T65" fmla="*/ 39 h 40"/>
                <a:gd name="T66" fmla="*/ 3 w 31"/>
                <a:gd name="T67" fmla="*/ 39 h 40"/>
                <a:gd name="T68" fmla="*/ 1 w 31"/>
                <a:gd name="T69" fmla="*/ 37 h 40"/>
                <a:gd name="T70" fmla="*/ 3 w 31"/>
                <a:gd name="T71" fmla="*/ 39 h 40"/>
                <a:gd name="T72" fmla="*/ 2 w 31"/>
                <a:gd name="T73" fmla="*/ 36 h 40"/>
                <a:gd name="T74" fmla="*/ 2 w 31"/>
                <a:gd name="T75" fmla="*/ 31 h 40"/>
                <a:gd name="T76" fmla="*/ 2 w 31"/>
                <a:gd name="T77" fmla="*/ 4 h 40"/>
                <a:gd name="T78" fmla="*/ 14 w 31"/>
                <a:gd name="T79" fmla="*/ 1 h 40"/>
                <a:gd name="T80" fmla="*/ 28 w 31"/>
                <a:gd name="T81" fmla="*/ 1 h 40"/>
                <a:gd name="T82" fmla="*/ 29 w 31"/>
                <a:gd name="T83" fmla="*/ 19 h 40"/>
                <a:gd name="T84" fmla="*/ 29 w 31"/>
                <a:gd name="T85" fmla="*/ 35 h 40"/>
                <a:gd name="T86" fmla="*/ 26 w 31"/>
                <a:gd name="T87" fmla="*/ 37 h 40"/>
                <a:gd name="T88" fmla="*/ 23 w 31"/>
                <a:gd name="T89" fmla="*/ 37 h 40"/>
                <a:gd name="T90" fmla="*/ 24 w 31"/>
                <a:gd name="T91" fmla="*/ 0 h 40"/>
                <a:gd name="T92" fmla="*/ 4 w 31"/>
                <a:gd name="T93" fmla="*/ 0 h 40"/>
                <a:gd name="T94" fmla="*/ 1 w 31"/>
                <a:gd name="T95" fmla="*/ 29 h 40"/>
                <a:gd name="T96" fmla="*/ 1 w 31"/>
                <a:gd name="T97" fmla="*/ 35 h 40"/>
                <a:gd name="T98" fmla="*/ 0 w 31"/>
                <a:gd name="T99" fmla="*/ 36 h 40"/>
                <a:gd name="T100" fmla="*/ 9 w 31"/>
                <a:gd name="T101" fmla="*/ 40 h 40"/>
                <a:gd name="T102" fmla="*/ 18 w 31"/>
                <a:gd name="T103" fmla="*/ 40 h 40"/>
                <a:gd name="T104" fmla="*/ 30 w 31"/>
                <a:gd name="T105" fmla="*/ 39 h 40"/>
                <a:gd name="T106" fmla="*/ 30 w 31"/>
                <a:gd name="T107" fmla="*/ 21 h 40"/>
                <a:gd name="T108" fmla="*/ 29 w 31"/>
                <a:gd name="T109" fmla="*/ 1 h 40"/>
                <a:gd name="T110" fmla="*/ 24 w 31"/>
                <a:gd name="T111"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1" h="40">
                  <a:moveTo>
                    <a:pt x="13" y="39"/>
                  </a:moveTo>
                  <a:cubicBezTo>
                    <a:pt x="12" y="39"/>
                    <a:pt x="12" y="39"/>
                    <a:pt x="12" y="39"/>
                  </a:cubicBezTo>
                  <a:cubicBezTo>
                    <a:pt x="12" y="39"/>
                    <a:pt x="10" y="39"/>
                    <a:pt x="9" y="39"/>
                  </a:cubicBezTo>
                  <a:cubicBezTo>
                    <a:pt x="10" y="38"/>
                    <a:pt x="10" y="38"/>
                    <a:pt x="10" y="38"/>
                  </a:cubicBezTo>
                  <a:cubicBezTo>
                    <a:pt x="10" y="38"/>
                    <a:pt x="10" y="38"/>
                    <a:pt x="10" y="38"/>
                  </a:cubicBezTo>
                  <a:cubicBezTo>
                    <a:pt x="10" y="38"/>
                    <a:pt x="11" y="38"/>
                    <a:pt x="12" y="38"/>
                  </a:cubicBezTo>
                  <a:cubicBezTo>
                    <a:pt x="13" y="38"/>
                    <a:pt x="13" y="38"/>
                    <a:pt x="13" y="38"/>
                  </a:cubicBezTo>
                  <a:cubicBezTo>
                    <a:pt x="13" y="39"/>
                    <a:pt x="13" y="39"/>
                    <a:pt x="13" y="39"/>
                  </a:cubicBezTo>
                  <a:moveTo>
                    <a:pt x="15" y="39"/>
                  </a:moveTo>
                  <a:cubicBezTo>
                    <a:pt x="15" y="39"/>
                    <a:pt x="14" y="39"/>
                    <a:pt x="14" y="39"/>
                  </a:cubicBezTo>
                  <a:cubicBezTo>
                    <a:pt x="14" y="38"/>
                    <a:pt x="14" y="38"/>
                    <a:pt x="14" y="38"/>
                  </a:cubicBezTo>
                  <a:cubicBezTo>
                    <a:pt x="15" y="38"/>
                    <a:pt x="15" y="38"/>
                    <a:pt x="16" y="38"/>
                  </a:cubicBezTo>
                  <a:cubicBezTo>
                    <a:pt x="15" y="39"/>
                    <a:pt x="15" y="39"/>
                    <a:pt x="15" y="39"/>
                  </a:cubicBezTo>
                  <a:moveTo>
                    <a:pt x="9" y="39"/>
                  </a:moveTo>
                  <a:cubicBezTo>
                    <a:pt x="8" y="39"/>
                    <a:pt x="8" y="39"/>
                    <a:pt x="8" y="39"/>
                  </a:cubicBezTo>
                  <a:cubicBezTo>
                    <a:pt x="8" y="38"/>
                    <a:pt x="8" y="38"/>
                    <a:pt x="8" y="38"/>
                  </a:cubicBezTo>
                  <a:cubicBezTo>
                    <a:pt x="8" y="38"/>
                    <a:pt x="9" y="38"/>
                    <a:pt x="9" y="38"/>
                  </a:cubicBezTo>
                  <a:cubicBezTo>
                    <a:pt x="9" y="39"/>
                    <a:pt x="9" y="39"/>
                    <a:pt x="9" y="39"/>
                  </a:cubicBezTo>
                  <a:moveTo>
                    <a:pt x="18" y="39"/>
                  </a:moveTo>
                  <a:cubicBezTo>
                    <a:pt x="17" y="39"/>
                    <a:pt x="17" y="39"/>
                    <a:pt x="16" y="39"/>
                  </a:cubicBezTo>
                  <a:cubicBezTo>
                    <a:pt x="17" y="38"/>
                    <a:pt x="17" y="38"/>
                    <a:pt x="17" y="38"/>
                  </a:cubicBezTo>
                  <a:cubicBezTo>
                    <a:pt x="17" y="38"/>
                    <a:pt x="18" y="38"/>
                    <a:pt x="19" y="38"/>
                  </a:cubicBezTo>
                  <a:cubicBezTo>
                    <a:pt x="18" y="39"/>
                    <a:pt x="18" y="39"/>
                    <a:pt x="18" y="39"/>
                  </a:cubicBezTo>
                  <a:cubicBezTo>
                    <a:pt x="18" y="39"/>
                    <a:pt x="18" y="39"/>
                    <a:pt x="18" y="39"/>
                  </a:cubicBezTo>
                  <a:moveTo>
                    <a:pt x="7" y="39"/>
                  </a:moveTo>
                  <a:cubicBezTo>
                    <a:pt x="6" y="39"/>
                    <a:pt x="6" y="39"/>
                    <a:pt x="6" y="39"/>
                  </a:cubicBezTo>
                  <a:cubicBezTo>
                    <a:pt x="7" y="38"/>
                    <a:pt x="7" y="38"/>
                    <a:pt x="7" y="38"/>
                  </a:cubicBezTo>
                  <a:cubicBezTo>
                    <a:pt x="8" y="38"/>
                    <a:pt x="8" y="38"/>
                    <a:pt x="8" y="38"/>
                  </a:cubicBezTo>
                  <a:cubicBezTo>
                    <a:pt x="7" y="39"/>
                    <a:pt x="7" y="39"/>
                    <a:pt x="7" y="39"/>
                  </a:cubicBezTo>
                  <a:moveTo>
                    <a:pt x="19" y="39"/>
                  </a:moveTo>
                  <a:cubicBezTo>
                    <a:pt x="19" y="38"/>
                    <a:pt x="19" y="38"/>
                    <a:pt x="19" y="38"/>
                  </a:cubicBezTo>
                  <a:cubicBezTo>
                    <a:pt x="20" y="38"/>
                    <a:pt x="20" y="38"/>
                    <a:pt x="21" y="38"/>
                  </a:cubicBezTo>
                  <a:cubicBezTo>
                    <a:pt x="21" y="38"/>
                    <a:pt x="21" y="39"/>
                    <a:pt x="20" y="39"/>
                  </a:cubicBezTo>
                  <a:cubicBezTo>
                    <a:pt x="20" y="39"/>
                    <a:pt x="20" y="39"/>
                    <a:pt x="20" y="39"/>
                  </a:cubicBezTo>
                  <a:cubicBezTo>
                    <a:pt x="19" y="39"/>
                    <a:pt x="19" y="39"/>
                    <a:pt x="19" y="39"/>
                  </a:cubicBezTo>
                  <a:cubicBezTo>
                    <a:pt x="19" y="39"/>
                    <a:pt x="19" y="39"/>
                    <a:pt x="19" y="39"/>
                  </a:cubicBezTo>
                  <a:cubicBezTo>
                    <a:pt x="19" y="39"/>
                    <a:pt x="19" y="39"/>
                    <a:pt x="19" y="39"/>
                  </a:cubicBezTo>
                  <a:moveTo>
                    <a:pt x="21" y="39"/>
                  </a:moveTo>
                  <a:cubicBezTo>
                    <a:pt x="21" y="39"/>
                    <a:pt x="21" y="38"/>
                    <a:pt x="22" y="38"/>
                  </a:cubicBezTo>
                  <a:cubicBezTo>
                    <a:pt x="22" y="38"/>
                    <a:pt x="23" y="38"/>
                    <a:pt x="23" y="38"/>
                  </a:cubicBezTo>
                  <a:cubicBezTo>
                    <a:pt x="24" y="38"/>
                    <a:pt x="24" y="38"/>
                    <a:pt x="24" y="38"/>
                  </a:cubicBezTo>
                  <a:cubicBezTo>
                    <a:pt x="24" y="38"/>
                    <a:pt x="23" y="39"/>
                    <a:pt x="23" y="39"/>
                  </a:cubicBezTo>
                  <a:cubicBezTo>
                    <a:pt x="22" y="39"/>
                    <a:pt x="22" y="39"/>
                    <a:pt x="21" y="39"/>
                  </a:cubicBezTo>
                  <a:moveTo>
                    <a:pt x="24" y="39"/>
                  </a:moveTo>
                  <a:cubicBezTo>
                    <a:pt x="24" y="39"/>
                    <a:pt x="24" y="38"/>
                    <a:pt x="24" y="38"/>
                  </a:cubicBezTo>
                  <a:cubicBezTo>
                    <a:pt x="25" y="38"/>
                    <a:pt x="25" y="38"/>
                    <a:pt x="26" y="38"/>
                  </a:cubicBezTo>
                  <a:cubicBezTo>
                    <a:pt x="26" y="38"/>
                    <a:pt x="26" y="38"/>
                    <a:pt x="26" y="38"/>
                  </a:cubicBezTo>
                  <a:cubicBezTo>
                    <a:pt x="26" y="38"/>
                    <a:pt x="25" y="39"/>
                    <a:pt x="25" y="39"/>
                  </a:cubicBezTo>
                  <a:cubicBezTo>
                    <a:pt x="25" y="39"/>
                    <a:pt x="24" y="39"/>
                    <a:pt x="24" y="39"/>
                  </a:cubicBezTo>
                  <a:moveTo>
                    <a:pt x="26" y="39"/>
                  </a:moveTo>
                  <a:cubicBezTo>
                    <a:pt x="27" y="38"/>
                    <a:pt x="27" y="38"/>
                    <a:pt x="27" y="38"/>
                  </a:cubicBezTo>
                  <a:cubicBezTo>
                    <a:pt x="27" y="38"/>
                    <a:pt x="27" y="38"/>
                    <a:pt x="27" y="38"/>
                  </a:cubicBezTo>
                  <a:cubicBezTo>
                    <a:pt x="27" y="38"/>
                    <a:pt x="27" y="38"/>
                    <a:pt x="27" y="38"/>
                  </a:cubicBezTo>
                  <a:cubicBezTo>
                    <a:pt x="27" y="39"/>
                    <a:pt x="27" y="39"/>
                    <a:pt x="27" y="39"/>
                  </a:cubicBezTo>
                  <a:cubicBezTo>
                    <a:pt x="26" y="39"/>
                    <a:pt x="26" y="39"/>
                    <a:pt x="26" y="39"/>
                  </a:cubicBezTo>
                  <a:moveTo>
                    <a:pt x="6" y="39"/>
                  </a:moveTo>
                  <a:cubicBezTo>
                    <a:pt x="5" y="39"/>
                    <a:pt x="4" y="39"/>
                    <a:pt x="3" y="39"/>
                  </a:cubicBezTo>
                  <a:cubicBezTo>
                    <a:pt x="4" y="38"/>
                    <a:pt x="4" y="38"/>
                    <a:pt x="4" y="38"/>
                  </a:cubicBezTo>
                  <a:cubicBezTo>
                    <a:pt x="4" y="38"/>
                    <a:pt x="5" y="38"/>
                    <a:pt x="6" y="38"/>
                  </a:cubicBezTo>
                  <a:cubicBezTo>
                    <a:pt x="6" y="39"/>
                    <a:pt x="6" y="39"/>
                    <a:pt x="6" y="39"/>
                  </a:cubicBezTo>
                  <a:moveTo>
                    <a:pt x="27" y="39"/>
                  </a:moveTo>
                  <a:cubicBezTo>
                    <a:pt x="28" y="38"/>
                    <a:pt x="28" y="38"/>
                    <a:pt x="28" y="38"/>
                  </a:cubicBezTo>
                  <a:cubicBezTo>
                    <a:pt x="28" y="38"/>
                    <a:pt x="29" y="38"/>
                    <a:pt x="29" y="38"/>
                  </a:cubicBezTo>
                  <a:cubicBezTo>
                    <a:pt x="29" y="37"/>
                    <a:pt x="29" y="37"/>
                    <a:pt x="29" y="37"/>
                  </a:cubicBezTo>
                  <a:cubicBezTo>
                    <a:pt x="29" y="38"/>
                    <a:pt x="29" y="38"/>
                    <a:pt x="29" y="38"/>
                  </a:cubicBezTo>
                  <a:cubicBezTo>
                    <a:pt x="29" y="39"/>
                    <a:pt x="28" y="39"/>
                    <a:pt x="28" y="39"/>
                  </a:cubicBezTo>
                  <a:cubicBezTo>
                    <a:pt x="27" y="39"/>
                    <a:pt x="27" y="39"/>
                    <a:pt x="27" y="39"/>
                  </a:cubicBezTo>
                  <a:moveTo>
                    <a:pt x="3" y="39"/>
                  </a:moveTo>
                  <a:cubicBezTo>
                    <a:pt x="2" y="39"/>
                    <a:pt x="2" y="38"/>
                    <a:pt x="1" y="38"/>
                  </a:cubicBezTo>
                  <a:cubicBezTo>
                    <a:pt x="1" y="38"/>
                    <a:pt x="1" y="38"/>
                    <a:pt x="1" y="37"/>
                  </a:cubicBezTo>
                  <a:cubicBezTo>
                    <a:pt x="2" y="37"/>
                    <a:pt x="2" y="38"/>
                    <a:pt x="3" y="38"/>
                  </a:cubicBezTo>
                  <a:cubicBezTo>
                    <a:pt x="3" y="39"/>
                    <a:pt x="3" y="39"/>
                    <a:pt x="3" y="39"/>
                  </a:cubicBezTo>
                  <a:moveTo>
                    <a:pt x="12" y="37"/>
                  </a:moveTo>
                  <a:cubicBezTo>
                    <a:pt x="3" y="37"/>
                    <a:pt x="2" y="36"/>
                    <a:pt x="2" y="36"/>
                  </a:cubicBezTo>
                  <a:cubicBezTo>
                    <a:pt x="2" y="36"/>
                    <a:pt x="2" y="36"/>
                    <a:pt x="2" y="36"/>
                  </a:cubicBezTo>
                  <a:cubicBezTo>
                    <a:pt x="2" y="35"/>
                    <a:pt x="2" y="33"/>
                    <a:pt x="2" y="31"/>
                  </a:cubicBezTo>
                  <a:cubicBezTo>
                    <a:pt x="2" y="30"/>
                    <a:pt x="2" y="30"/>
                    <a:pt x="2" y="29"/>
                  </a:cubicBezTo>
                  <a:cubicBezTo>
                    <a:pt x="2" y="4"/>
                    <a:pt x="2" y="4"/>
                    <a:pt x="2" y="4"/>
                  </a:cubicBezTo>
                  <a:cubicBezTo>
                    <a:pt x="2" y="2"/>
                    <a:pt x="2" y="1"/>
                    <a:pt x="4" y="1"/>
                  </a:cubicBezTo>
                  <a:cubicBezTo>
                    <a:pt x="7" y="1"/>
                    <a:pt x="10" y="1"/>
                    <a:pt x="14" y="1"/>
                  </a:cubicBezTo>
                  <a:cubicBezTo>
                    <a:pt x="17" y="1"/>
                    <a:pt x="21" y="1"/>
                    <a:pt x="24" y="1"/>
                  </a:cubicBezTo>
                  <a:cubicBezTo>
                    <a:pt x="27" y="1"/>
                    <a:pt x="28" y="1"/>
                    <a:pt x="28" y="1"/>
                  </a:cubicBezTo>
                  <a:cubicBezTo>
                    <a:pt x="28" y="1"/>
                    <a:pt x="28" y="1"/>
                    <a:pt x="28" y="1"/>
                  </a:cubicBezTo>
                  <a:cubicBezTo>
                    <a:pt x="29" y="2"/>
                    <a:pt x="30" y="5"/>
                    <a:pt x="29" y="19"/>
                  </a:cubicBezTo>
                  <a:cubicBezTo>
                    <a:pt x="29" y="20"/>
                    <a:pt x="29" y="21"/>
                    <a:pt x="29" y="21"/>
                  </a:cubicBezTo>
                  <a:cubicBezTo>
                    <a:pt x="29" y="35"/>
                    <a:pt x="29" y="35"/>
                    <a:pt x="29" y="35"/>
                  </a:cubicBezTo>
                  <a:cubicBezTo>
                    <a:pt x="29" y="36"/>
                    <a:pt x="29" y="37"/>
                    <a:pt x="28" y="37"/>
                  </a:cubicBezTo>
                  <a:cubicBezTo>
                    <a:pt x="28" y="37"/>
                    <a:pt x="27" y="37"/>
                    <a:pt x="26" y="37"/>
                  </a:cubicBezTo>
                  <a:cubicBezTo>
                    <a:pt x="26" y="37"/>
                    <a:pt x="26" y="37"/>
                    <a:pt x="26" y="37"/>
                  </a:cubicBezTo>
                  <a:cubicBezTo>
                    <a:pt x="25" y="37"/>
                    <a:pt x="24" y="37"/>
                    <a:pt x="23" y="37"/>
                  </a:cubicBezTo>
                  <a:cubicBezTo>
                    <a:pt x="20" y="37"/>
                    <a:pt x="16" y="37"/>
                    <a:pt x="12" y="37"/>
                  </a:cubicBezTo>
                  <a:moveTo>
                    <a:pt x="24" y="0"/>
                  </a:moveTo>
                  <a:cubicBezTo>
                    <a:pt x="21" y="0"/>
                    <a:pt x="17" y="0"/>
                    <a:pt x="14" y="0"/>
                  </a:cubicBezTo>
                  <a:cubicBezTo>
                    <a:pt x="10" y="0"/>
                    <a:pt x="7" y="0"/>
                    <a:pt x="4" y="0"/>
                  </a:cubicBezTo>
                  <a:cubicBezTo>
                    <a:pt x="1" y="0"/>
                    <a:pt x="1" y="2"/>
                    <a:pt x="1" y="4"/>
                  </a:cubicBezTo>
                  <a:cubicBezTo>
                    <a:pt x="1" y="29"/>
                    <a:pt x="1" y="29"/>
                    <a:pt x="1" y="29"/>
                  </a:cubicBezTo>
                  <a:cubicBezTo>
                    <a:pt x="1" y="29"/>
                    <a:pt x="1" y="30"/>
                    <a:pt x="1" y="31"/>
                  </a:cubicBezTo>
                  <a:cubicBezTo>
                    <a:pt x="1" y="32"/>
                    <a:pt x="1" y="34"/>
                    <a:pt x="1" y="35"/>
                  </a:cubicBezTo>
                  <a:cubicBezTo>
                    <a:pt x="1" y="35"/>
                    <a:pt x="1" y="35"/>
                    <a:pt x="1" y="35"/>
                  </a:cubicBezTo>
                  <a:cubicBezTo>
                    <a:pt x="1" y="35"/>
                    <a:pt x="1" y="36"/>
                    <a:pt x="0" y="36"/>
                  </a:cubicBezTo>
                  <a:cubicBezTo>
                    <a:pt x="0" y="38"/>
                    <a:pt x="0" y="38"/>
                    <a:pt x="1" y="39"/>
                  </a:cubicBezTo>
                  <a:cubicBezTo>
                    <a:pt x="1" y="40"/>
                    <a:pt x="4" y="40"/>
                    <a:pt x="9" y="40"/>
                  </a:cubicBezTo>
                  <a:cubicBezTo>
                    <a:pt x="10" y="40"/>
                    <a:pt x="11" y="40"/>
                    <a:pt x="12" y="40"/>
                  </a:cubicBezTo>
                  <a:cubicBezTo>
                    <a:pt x="14" y="40"/>
                    <a:pt x="16" y="40"/>
                    <a:pt x="18" y="40"/>
                  </a:cubicBezTo>
                  <a:cubicBezTo>
                    <a:pt x="22" y="40"/>
                    <a:pt x="25" y="40"/>
                    <a:pt x="28" y="40"/>
                  </a:cubicBezTo>
                  <a:cubicBezTo>
                    <a:pt x="28" y="40"/>
                    <a:pt x="30" y="40"/>
                    <a:pt x="30" y="39"/>
                  </a:cubicBezTo>
                  <a:cubicBezTo>
                    <a:pt x="30" y="38"/>
                    <a:pt x="30" y="36"/>
                    <a:pt x="30" y="35"/>
                  </a:cubicBezTo>
                  <a:cubicBezTo>
                    <a:pt x="30" y="21"/>
                    <a:pt x="30" y="21"/>
                    <a:pt x="30" y="21"/>
                  </a:cubicBezTo>
                  <a:cubicBezTo>
                    <a:pt x="30" y="21"/>
                    <a:pt x="30" y="20"/>
                    <a:pt x="30" y="19"/>
                  </a:cubicBezTo>
                  <a:cubicBezTo>
                    <a:pt x="31" y="9"/>
                    <a:pt x="31" y="2"/>
                    <a:pt x="29" y="1"/>
                  </a:cubicBezTo>
                  <a:cubicBezTo>
                    <a:pt x="29" y="0"/>
                    <a:pt x="29" y="0"/>
                    <a:pt x="29" y="0"/>
                  </a:cubicBezTo>
                  <a:cubicBezTo>
                    <a:pt x="28" y="0"/>
                    <a:pt x="28"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2" name="Freeform 98"/>
            <p:cNvSpPr>
              <a:spLocks noEditPoints="1"/>
            </p:cNvSpPr>
            <p:nvPr/>
          </p:nvSpPr>
          <p:spPr bwMode="auto">
            <a:xfrm>
              <a:off x="3679" y="2477"/>
              <a:ext cx="17" cy="9"/>
            </a:xfrm>
            <a:custGeom>
              <a:avLst/>
              <a:gdLst>
                <a:gd name="T0" fmla="*/ 3 w 7"/>
                <a:gd name="T1" fmla="*/ 3 h 4"/>
                <a:gd name="T2" fmla="*/ 2 w 7"/>
                <a:gd name="T3" fmla="*/ 3 h 4"/>
                <a:gd name="T4" fmla="*/ 2 w 7"/>
                <a:gd name="T5" fmla="*/ 3 h 4"/>
                <a:gd name="T6" fmla="*/ 2 w 7"/>
                <a:gd name="T7" fmla="*/ 2 h 4"/>
                <a:gd name="T8" fmla="*/ 2 w 7"/>
                <a:gd name="T9" fmla="*/ 1 h 4"/>
                <a:gd name="T10" fmla="*/ 2 w 7"/>
                <a:gd name="T11" fmla="*/ 1 h 4"/>
                <a:gd name="T12" fmla="*/ 2 w 7"/>
                <a:gd name="T13" fmla="*/ 2 h 4"/>
                <a:gd name="T14" fmla="*/ 2 w 7"/>
                <a:gd name="T15" fmla="*/ 3 h 4"/>
                <a:gd name="T16" fmla="*/ 5 w 7"/>
                <a:gd name="T17" fmla="*/ 3 h 4"/>
                <a:gd name="T18" fmla="*/ 5 w 7"/>
                <a:gd name="T19" fmla="*/ 3 h 4"/>
                <a:gd name="T20" fmla="*/ 5 w 7"/>
                <a:gd name="T21" fmla="*/ 3 h 4"/>
                <a:gd name="T22" fmla="*/ 3 w 7"/>
                <a:gd name="T23" fmla="*/ 3 h 4"/>
                <a:gd name="T24" fmla="*/ 5 w 7"/>
                <a:gd name="T25" fmla="*/ 2 h 4"/>
                <a:gd name="T26" fmla="*/ 2 w 7"/>
                <a:gd name="T27" fmla="*/ 2 h 4"/>
                <a:gd name="T28" fmla="*/ 2 w 7"/>
                <a:gd name="T29" fmla="*/ 1 h 4"/>
                <a:gd name="T30" fmla="*/ 3 w 7"/>
                <a:gd name="T31" fmla="*/ 1 h 4"/>
                <a:gd name="T32" fmla="*/ 5 w 7"/>
                <a:gd name="T33" fmla="*/ 1 h 4"/>
                <a:gd name="T34" fmla="*/ 5 w 7"/>
                <a:gd name="T35" fmla="*/ 1 h 4"/>
                <a:gd name="T36" fmla="*/ 5 w 7"/>
                <a:gd name="T37" fmla="*/ 2 h 4"/>
                <a:gd name="T38" fmla="*/ 5 w 7"/>
                <a:gd name="T39" fmla="*/ 2 h 4"/>
                <a:gd name="T40" fmla="*/ 3 w 7"/>
                <a:gd name="T41" fmla="*/ 0 h 4"/>
                <a:gd name="T42" fmla="*/ 1 w 7"/>
                <a:gd name="T43" fmla="*/ 1 h 4"/>
                <a:gd name="T44" fmla="*/ 1 w 7"/>
                <a:gd name="T45" fmla="*/ 2 h 4"/>
                <a:gd name="T46" fmla="*/ 1 w 7"/>
                <a:gd name="T47" fmla="*/ 4 h 4"/>
                <a:gd name="T48" fmla="*/ 1 w 7"/>
                <a:gd name="T49" fmla="*/ 4 h 4"/>
                <a:gd name="T50" fmla="*/ 3 w 7"/>
                <a:gd name="T51" fmla="*/ 4 h 4"/>
                <a:gd name="T52" fmla="*/ 6 w 7"/>
                <a:gd name="T53" fmla="*/ 4 h 4"/>
                <a:gd name="T54" fmla="*/ 6 w 7"/>
                <a:gd name="T55" fmla="*/ 4 h 4"/>
                <a:gd name="T56" fmla="*/ 6 w 7"/>
                <a:gd name="T57" fmla="*/ 0 h 4"/>
                <a:gd name="T58" fmla="*/ 5 w 7"/>
                <a:gd name="T59" fmla="*/ 0 h 4"/>
                <a:gd name="T60" fmla="*/ 5 w 7"/>
                <a:gd name="T61" fmla="*/ 0 h 4"/>
                <a:gd name="T62" fmla="*/ 3 w 7"/>
                <a:gd name="T63"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 h="4">
                  <a:moveTo>
                    <a:pt x="3" y="3"/>
                  </a:moveTo>
                  <a:cubicBezTo>
                    <a:pt x="3" y="3"/>
                    <a:pt x="2" y="3"/>
                    <a:pt x="2" y="3"/>
                  </a:cubicBezTo>
                  <a:cubicBezTo>
                    <a:pt x="2" y="3"/>
                    <a:pt x="2" y="3"/>
                    <a:pt x="2" y="3"/>
                  </a:cubicBezTo>
                  <a:cubicBezTo>
                    <a:pt x="1" y="3"/>
                    <a:pt x="2" y="2"/>
                    <a:pt x="2" y="2"/>
                  </a:cubicBezTo>
                  <a:cubicBezTo>
                    <a:pt x="2" y="1"/>
                    <a:pt x="2" y="1"/>
                    <a:pt x="2" y="1"/>
                  </a:cubicBezTo>
                  <a:cubicBezTo>
                    <a:pt x="2" y="1"/>
                    <a:pt x="2" y="1"/>
                    <a:pt x="2" y="1"/>
                  </a:cubicBezTo>
                  <a:cubicBezTo>
                    <a:pt x="2" y="2"/>
                    <a:pt x="2" y="2"/>
                    <a:pt x="2" y="2"/>
                  </a:cubicBezTo>
                  <a:cubicBezTo>
                    <a:pt x="2" y="3"/>
                    <a:pt x="2" y="3"/>
                    <a:pt x="2" y="3"/>
                  </a:cubicBezTo>
                  <a:cubicBezTo>
                    <a:pt x="3" y="3"/>
                    <a:pt x="4" y="3"/>
                    <a:pt x="5" y="3"/>
                  </a:cubicBezTo>
                  <a:cubicBezTo>
                    <a:pt x="5" y="3"/>
                    <a:pt x="5" y="3"/>
                    <a:pt x="5" y="3"/>
                  </a:cubicBezTo>
                  <a:cubicBezTo>
                    <a:pt x="5" y="3"/>
                    <a:pt x="5" y="3"/>
                    <a:pt x="5" y="3"/>
                  </a:cubicBezTo>
                  <a:cubicBezTo>
                    <a:pt x="5" y="3"/>
                    <a:pt x="4" y="3"/>
                    <a:pt x="3" y="3"/>
                  </a:cubicBezTo>
                  <a:moveTo>
                    <a:pt x="5" y="2"/>
                  </a:moveTo>
                  <a:cubicBezTo>
                    <a:pt x="4" y="2"/>
                    <a:pt x="3" y="2"/>
                    <a:pt x="2" y="2"/>
                  </a:cubicBezTo>
                  <a:cubicBezTo>
                    <a:pt x="2" y="1"/>
                    <a:pt x="2" y="1"/>
                    <a:pt x="2" y="1"/>
                  </a:cubicBezTo>
                  <a:cubicBezTo>
                    <a:pt x="3" y="1"/>
                    <a:pt x="3" y="1"/>
                    <a:pt x="3" y="1"/>
                  </a:cubicBezTo>
                  <a:cubicBezTo>
                    <a:pt x="4" y="1"/>
                    <a:pt x="4" y="1"/>
                    <a:pt x="5" y="1"/>
                  </a:cubicBezTo>
                  <a:cubicBezTo>
                    <a:pt x="5" y="1"/>
                    <a:pt x="5" y="1"/>
                    <a:pt x="5" y="1"/>
                  </a:cubicBezTo>
                  <a:cubicBezTo>
                    <a:pt x="5" y="1"/>
                    <a:pt x="5" y="2"/>
                    <a:pt x="5" y="2"/>
                  </a:cubicBezTo>
                  <a:cubicBezTo>
                    <a:pt x="5" y="2"/>
                    <a:pt x="5" y="2"/>
                    <a:pt x="5" y="2"/>
                  </a:cubicBezTo>
                  <a:moveTo>
                    <a:pt x="3" y="0"/>
                  </a:moveTo>
                  <a:cubicBezTo>
                    <a:pt x="2" y="0"/>
                    <a:pt x="1" y="0"/>
                    <a:pt x="1" y="1"/>
                  </a:cubicBezTo>
                  <a:cubicBezTo>
                    <a:pt x="1" y="2"/>
                    <a:pt x="1" y="2"/>
                    <a:pt x="1" y="2"/>
                  </a:cubicBezTo>
                  <a:cubicBezTo>
                    <a:pt x="0" y="2"/>
                    <a:pt x="0" y="3"/>
                    <a:pt x="1" y="4"/>
                  </a:cubicBezTo>
                  <a:cubicBezTo>
                    <a:pt x="1" y="4"/>
                    <a:pt x="1" y="4"/>
                    <a:pt x="1" y="4"/>
                  </a:cubicBezTo>
                  <a:cubicBezTo>
                    <a:pt x="2" y="4"/>
                    <a:pt x="2" y="4"/>
                    <a:pt x="3" y="4"/>
                  </a:cubicBezTo>
                  <a:cubicBezTo>
                    <a:pt x="4" y="4"/>
                    <a:pt x="5" y="4"/>
                    <a:pt x="6" y="4"/>
                  </a:cubicBezTo>
                  <a:cubicBezTo>
                    <a:pt x="6" y="4"/>
                    <a:pt x="6" y="4"/>
                    <a:pt x="6" y="4"/>
                  </a:cubicBezTo>
                  <a:cubicBezTo>
                    <a:pt x="6" y="3"/>
                    <a:pt x="7" y="1"/>
                    <a:pt x="6" y="0"/>
                  </a:cubicBezTo>
                  <a:cubicBezTo>
                    <a:pt x="5" y="0"/>
                    <a:pt x="5" y="0"/>
                    <a:pt x="5" y="0"/>
                  </a:cubicBezTo>
                  <a:cubicBezTo>
                    <a:pt x="5" y="0"/>
                    <a:pt x="5" y="0"/>
                    <a:pt x="5" y="0"/>
                  </a:cubicBezTo>
                  <a:cubicBezTo>
                    <a:pt x="4"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3" name="Freeform 99"/>
            <p:cNvSpPr>
              <a:spLocks noEditPoints="1"/>
            </p:cNvSpPr>
            <p:nvPr/>
          </p:nvSpPr>
          <p:spPr bwMode="auto">
            <a:xfrm>
              <a:off x="3679" y="2465"/>
              <a:ext cx="17" cy="9"/>
            </a:xfrm>
            <a:custGeom>
              <a:avLst/>
              <a:gdLst>
                <a:gd name="T0" fmla="*/ 3 w 7"/>
                <a:gd name="T1" fmla="*/ 3 h 4"/>
                <a:gd name="T2" fmla="*/ 2 w 7"/>
                <a:gd name="T3" fmla="*/ 3 h 4"/>
                <a:gd name="T4" fmla="*/ 2 w 7"/>
                <a:gd name="T5" fmla="*/ 3 h 4"/>
                <a:gd name="T6" fmla="*/ 2 w 7"/>
                <a:gd name="T7" fmla="*/ 1 h 4"/>
                <a:gd name="T8" fmla="*/ 2 w 7"/>
                <a:gd name="T9" fmla="*/ 1 h 4"/>
                <a:gd name="T10" fmla="*/ 2 w 7"/>
                <a:gd name="T11" fmla="*/ 1 h 4"/>
                <a:gd name="T12" fmla="*/ 2 w 7"/>
                <a:gd name="T13" fmla="*/ 2 h 4"/>
                <a:gd name="T14" fmla="*/ 2 w 7"/>
                <a:gd name="T15" fmla="*/ 2 h 4"/>
                <a:gd name="T16" fmla="*/ 4 w 7"/>
                <a:gd name="T17" fmla="*/ 3 h 4"/>
                <a:gd name="T18" fmla="*/ 5 w 7"/>
                <a:gd name="T19" fmla="*/ 3 h 4"/>
                <a:gd name="T20" fmla="*/ 5 w 7"/>
                <a:gd name="T21" fmla="*/ 2 h 4"/>
                <a:gd name="T22" fmla="*/ 5 w 7"/>
                <a:gd name="T23" fmla="*/ 3 h 4"/>
                <a:gd name="T24" fmla="*/ 3 w 7"/>
                <a:gd name="T25" fmla="*/ 3 h 4"/>
                <a:gd name="T26" fmla="*/ 4 w 7"/>
                <a:gd name="T27" fmla="*/ 2 h 4"/>
                <a:gd name="T28" fmla="*/ 2 w 7"/>
                <a:gd name="T29" fmla="*/ 2 h 4"/>
                <a:gd name="T30" fmla="*/ 2 w 7"/>
                <a:gd name="T31" fmla="*/ 1 h 4"/>
                <a:gd name="T32" fmla="*/ 2 w 7"/>
                <a:gd name="T33" fmla="*/ 1 h 4"/>
                <a:gd name="T34" fmla="*/ 3 w 7"/>
                <a:gd name="T35" fmla="*/ 1 h 4"/>
                <a:gd name="T36" fmla="*/ 5 w 7"/>
                <a:gd name="T37" fmla="*/ 1 h 4"/>
                <a:gd name="T38" fmla="*/ 5 w 7"/>
                <a:gd name="T39" fmla="*/ 1 h 4"/>
                <a:gd name="T40" fmla="*/ 5 w 7"/>
                <a:gd name="T41" fmla="*/ 2 h 4"/>
                <a:gd name="T42" fmla="*/ 5 w 7"/>
                <a:gd name="T43" fmla="*/ 2 h 4"/>
                <a:gd name="T44" fmla="*/ 4 w 7"/>
                <a:gd name="T45" fmla="*/ 2 h 4"/>
                <a:gd name="T46" fmla="*/ 3 w 7"/>
                <a:gd name="T47" fmla="*/ 0 h 4"/>
                <a:gd name="T48" fmla="*/ 1 w 7"/>
                <a:gd name="T49" fmla="*/ 1 h 4"/>
                <a:gd name="T50" fmla="*/ 1 w 7"/>
                <a:gd name="T51" fmla="*/ 1 h 4"/>
                <a:gd name="T52" fmla="*/ 1 w 7"/>
                <a:gd name="T53" fmla="*/ 4 h 4"/>
                <a:gd name="T54" fmla="*/ 1 w 7"/>
                <a:gd name="T55" fmla="*/ 4 h 4"/>
                <a:gd name="T56" fmla="*/ 3 w 7"/>
                <a:gd name="T57" fmla="*/ 4 h 4"/>
                <a:gd name="T58" fmla="*/ 6 w 7"/>
                <a:gd name="T59" fmla="*/ 4 h 4"/>
                <a:gd name="T60" fmla="*/ 6 w 7"/>
                <a:gd name="T61" fmla="*/ 4 h 4"/>
                <a:gd name="T62" fmla="*/ 6 w 7"/>
                <a:gd name="T63" fmla="*/ 0 h 4"/>
                <a:gd name="T64" fmla="*/ 5 w 7"/>
                <a:gd name="T65" fmla="*/ 0 h 4"/>
                <a:gd name="T66" fmla="*/ 5 w 7"/>
                <a:gd name="T67" fmla="*/ 0 h 4"/>
                <a:gd name="T68" fmla="*/ 3 w 7"/>
                <a:gd name="T6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 h="4">
                  <a:moveTo>
                    <a:pt x="3" y="3"/>
                  </a:moveTo>
                  <a:cubicBezTo>
                    <a:pt x="3" y="3"/>
                    <a:pt x="2" y="3"/>
                    <a:pt x="2" y="3"/>
                  </a:cubicBezTo>
                  <a:cubicBezTo>
                    <a:pt x="2" y="3"/>
                    <a:pt x="2" y="3"/>
                    <a:pt x="2" y="3"/>
                  </a:cubicBezTo>
                  <a:cubicBezTo>
                    <a:pt x="1" y="3"/>
                    <a:pt x="2" y="2"/>
                    <a:pt x="2" y="1"/>
                  </a:cubicBezTo>
                  <a:cubicBezTo>
                    <a:pt x="2" y="1"/>
                    <a:pt x="2" y="1"/>
                    <a:pt x="2" y="1"/>
                  </a:cubicBezTo>
                  <a:cubicBezTo>
                    <a:pt x="2" y="1"/>
                    <a:pt x="2" y="1"/>
                    <a:pt x="2" y="1"/>
                  </a:cubicBezTo>
                  <a:cubicBezTo>
                    <a:pt x="2" y="1"/>
                    <a:pt x="2" y="2"/>
                    <a:pt x="2" y="2"/>
                  </a:cubicBezTo>
                  <a:cubicBezTo>
                    <a:pt x="2" y="2"/>
                    <a:pt x="2" y="2"/>
                    <a:pt x="2" y="2"/>
                  </a:cubicBezTo>
                  <a:cubicBezTo>
                    <a:pt x="3" y="3"/>
                    <a:pt x="3" y="3"/>
                    <a:pt x="4" y="3"/>
                  </a:cubicBezTo>
                  <a:cubicBezTo>
                    <a:pt x="5" y="3"/>
                    <a:pt x="5" y="3"/>
                    <a:pt x="5" y="3"/>
                  </a:cubicBezTo>
                  <a:cubicBezTo>
                    <a:pt x="5" y="2"/>
                    <a:pt x="5" y="2"/>
                    <a:pt x="5" y="2"/>
                  </a:cubicBezTo>
                  <a:cubicBezTo>
                    <a:pt x="5" y="3"/>
                    <a:pt x="5" y="3"/>
                    <a:pt x="5" y="3"/>
                  </a:cubicBezTo>
                  <a:cubicBezTo>
                    <a:pt x="5" y="3"/>
                    <a:pt x="4" y="3"/>
                    <a:pt x="3" y="3"/>
                  </a:cubicBezTo>
                  <a:moveTo>
                    <a:pt x="4" y="2"/>
                  </a:moveTo>
                  <a:cubicBezTo>
                    <a:pt x="3" y="2"/>
                    <a:pt x="3" y="2"/>
                    <a:pt x="2" y="2"/>
                  </a:cubicBezTo>
                  <a:cubicBezTo>
                    <a:pt x="2" y="1"/>
                    <a:pt x="2" y="1"/>
                    <a:pt x="2" y="1"/>
                  </a:cubicBezTo>
                  <a:cubicBezTo>
                    <a:pt x="2" y="1"/>
                    <a:pt x="2" y="1"/>
                    <a:pt x="2" y="1"/>
                  </a:cubicBezTo>
                  <a:cubicBezTo>
                    <a:pt x="3" y="1"/>
                    <a:pt x="3" y="1"/>
                    <a:pt x="3" y="1"/>
                  </a:cubicBezTo>
                  <a:cubicBezTo>
                    <a:pt x="4" y="1"/>
                    <a:pt x="4" y="1"/>
                    <a:pt x="5" y="1"/>
                  </a:cubicBezTo>
                  <a:cubicBezTo>
                    <a:pt x="5" y="1"/>
                    <a:pt x="5" y="1"/>
                    <a:pt x="5" y="1"/>
                  </a:cubicBezTo>
                  <a:cubicBezTo>
                    <a:pt x="5" y="1"/>
                    <a:pt x="5" y="2"/>
                    <a:pt x="5" y="2"/>
                  </a:cubicBezTo>
                  <a:cubicBezTo>
                    <a:pt x="5" y="2"/>
                    <a:pt x="5" y="2"/>
                    <a:pt x="5" y="2"/>
                  </a:cubicBezTo>
                  <a:cubicBezTo>
                    <a:pt x="5" y="2"/>
                    <a:pt x="4" y="2"/>
                    <a:pt x="4" y="2"/>
                  </a:cubicBezTo>
                  <a:moveTo>
                    <a:pt x="3" y="0"/>
                  </a:moveTo>
                  <a:cubicBezTo>
                    <a:pt x="2" y="0"/>
                    <a:pt x="1" y="0"/>
                    <a:pt x="1" y="1"/>
                  </a:cubicBezTo>
                  <a:cubicBezTo>
                    <a:pt x="1" y="1"/>
                    <a:pt x="1" y="1"/>
                    <a:pt x="1" y="1"/>
                  </a:cubicBezTo>
                  <a:cubicBezTo>
                    <a:pt x="0" y="2"/>
                    <a:pt x="0" y="3"/>
                    <a:pt x="1" y="4"/>
                  </a:cubicBezTo>
                  <a:cubicBezTo>
                    <a:pt x="1" y="4"/>
                    <a:pt x="1" y="4"/>
                    <a:pt x="1" y="4"/>
                  </a:cubicBezTo>
                  <a:cubicBezTo>
                    <a:pt x="2" y="4"/>
                    <a:pt x="2" y="4"/>
                    <a:pt x="3" y="4"/>
                  </a:cubicBezTo>
                  <a:cubicBezTo>
                    <a:pt x="4" y="4"/>
                    <a:pt x="5" y="4"/>
                    <a:pt x="6" y="4"/>
                  </a:cubicBezTo>
                  <a:cubicBezTo>
                    <a:pt x="6" y="4"/>
                    <a:pt x="6" y="4"/>
                    <a:pt x="6" y="4"/>
                  </a:cubicBezTo>
                  <a:cubicBezTo>
                    <a:pt x="6" y="3"/>
                    <a:pt x="7" y="1"/>
                    <a:pt x="6" y="0"/>
                  </a:cubicBezTo>
                  <a:cubicBezTo>
                    <a:pt x="5" y="0"/>
                    <a:pt x="5" y="0"/>
                    <a:pt x="5" y="0"/>
                  </a:cubicBezTo>
                  <a:cubicBezTo>
                    <a:pt x="5" y="0"/>
                    <a:pt x="5" y="0"/>
                    <a:pt x="5" y="0"/>
                  </a:cubicBezTo>
                  <a:cubicBezTo>
                    <a:pt x="4"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4" name="Freeform 100"/>
            <p:cNvSpPr>
              <a:spLocks noEditPoints="1"/>
            </p:cNvSpPr>
            <p:nvPr/>
          </p:nvSpPr>
          <p:spPr bwMode="auto">
            <a:xfrm>
              <a:off x="3679" y="2488"/>
              <a:ext cx="17" cy="12"/>
            </a:xfrm>
            <a:custGeom>
              <a:avLst/>
              <a:gdLst>
                <a:gd name="T0" fmla="*/ 3 w 7"/>
                <a:gd name="T1" fmla="*/ 4 h 5"/>
                <a:gd name="T2" fmla="*/ 2 w 7"/>
                <a:gd name="T3" fmla="*/ 4 h 5"/>
                <a:gd name="T4" fmla="*/ 2 w 7"/>
                <a:gd name="T5" fmla="*/ 4 h 5"/>
                <a:gd name="T6" fmla="*/ 2 w 7"/>
                <a:gd name="T7" fmla="*/ 2 h 5"/>
                <a:gd name="T8" fmla="*/ 2 w 7"/>
                <a:gd name="T9" fmla="*/ 2 h 5"/>
                <a:gd name="T10" fmla="*/ 2 w 7"/>
                <a:gd name="T11" fmla="*/ 2 h 5"/>
                <a:gd name="T12" fmla="*/ 2 w 7"/>
                <a:gd name="T13" fmla="*/ 3 h 5"/>
                <a:gd name="T14" fmla="*/ 2 w 7"/>
                <a:gd name="T15" fmla="*/ 3 h 5"/>
                <a:gd name="T16" fmla="*/ 3 w 7"/>
                <a:gd name="T17" fmla="*/ 3 h 5"/>
                <a:gd name="T18" fmla="*/ 5 w 7"/>
                <a:gd name="T19" fmla="*/ 3 h 5"/>
                <a:gd name="T20" fmla="*/ 5 w 7"/>
                <a:gd name="T21" fmla="*/ 3 h 5"/>
                <a:gd name="T22" fmla="*/ 5 w 7"/>
                <a:gd name="T23" fmla="*/ 4 h 5"/>
                <a:gd name="T24" fmla="*/ 3 w 7"/>
                <a:gd name="T25" fmla="*/ 4 h 5"/>
                <a:gd name="T26" fmla="*/ 3 w 7"/>
                <a:gd name="T27" fmla="*/ 3 h 5"/>
                <a:gd name="T28" fmla="*/ 2 w 7"/>
                <a:gd name="T29" fmla="*/ 3 h 5"/>
                <a:gd name="T30" fmla="*/ 2 w 7"/>
                <a:gd name="T31" fmla="*/ 1 h 5"/>
                <a:gd name="T32" fmla="*/ 2 w 7"/>
                <a:gd name="T33" fmla="*/ 1 h 5"/>
                <a:gd name="T34" fmla="*/ 3 w 7"/>
                <a:gd name="T35" fmla="*/ 1 h 5"/>
                <a:gd name="T36" fmla="*/ 5 w 7"/>
                <a:gd name="T37" fmla="*/ 1 h 5"/>
                <a:gd name="T38" fmla="*/ 5 w 7"/>
                <a:gd name="T39" fmla="*/ 1 h 5"/>
                <a:gd name="T40" fmla="*/ 5 w 7"/>
                <a:gd name="T41" fmla="*/ 2 h 5"/>
                <a:gd name="T42" fmla="*/ 5 w 7"/>
                <a:gd name="T43" fmla="*/ 2 h 5"/>
                <a:gd name="T44" fmla="*/ 5 w 7"/>
                <a:gd name="T45" fmla="*/ 3 h 5"/>
                <a:gd name="T46" fmla="*/ 3 w 7"/>
                <a:gd name="T47" fmla="*/ 3 h 5"/>
                <a:gd name="T48" fmla="*/ 3 w 7"/>
                <a:gd name="T49" fmla="*/ 0 h 5"/>
                <a:gd name="T50" fmla="*/ 1 w 7"/>
                <a:gd name="T51" fmla="*/ 2 h 5"/>
                <a:gd name="T52" fmla="*/ 1 w 7"/>
                <a:gd name="T53" fmla="*/ 2 h 5"/>
                <a:gd name="T54" fmla="*/ 1 w 7"/>
                <a:gd name="T55" fmla="*/ 4 h 5"/>
                <a:gd name="T56" fmla="*/ 1 w 7"/>
                <a:gd name="T57" fmla="*/ 5 h 5"/>
                <a:gd name="T58" fmla="*/ 3 w 7"/>
                <a:gd name="T59" fmla="*/ 5 h 5"/>
                <a:gd name="T60" fmla="*/ 6 w 7"/>
                <a:gd name="T61" fmla="*/ 4 h 5"/>
                <a:gd name="T62" fmla="*/ 6 w 7"/>
                <a:gd name="T63" fmla="*/ 4 h 5"/>
                <a:gd name="T64" fmla="*/ 6 w 7"/>
                <a:gd name="T65" fmla="*/ 1 h 5"/>
                <a:gd name="T66" fmla="*/ 5 w 7"/>
                <a:gd name="T67" fmla="*/ 1 h 5"/>
                <a:gd name="T68" fmla="*/ 5 w 7"/>
                <a:gd name="T69" fmla="*/ 0 h 5"/>
                <a:gd name="T70" fmla="*/ 3 w 7"/>
                <a:gd name="T7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 h="5">
                  <a:moveTo>
                    <a:pt x="3" y="4"/>
                  </a:moveTo>
                  <a:cubicBezTo>
                    <a:pt x="3" y="4"/>
                    <a:pt x="2" y="4"/>
                    <a:pt x="2" y="4"/>
                  </a:cubicBezTo>
                  <a:cubicBezTo>
                    <a:pt x="2" y="4"/>
                    <a:pt x="2" y="4"/>
                    <a:pt x="2" y="4"/>
                  </a:cubicBezTo>
                  <a:cubicBezTo>
                    <a:pt x="1" y="3"/>
                    <a:pt x="2" y="2"/>
                    <a:pt x="2" y="2"/>
                  </a:cubicBezTo>
                  <a:cubicBezTo>
                    <a:pt x="2" y="2"/>
                    <a:pt x="2" y="2"/>
                    <a:pt x="2" y="2"/>
                  </a:cubicBezTo>
                  <a:cubicBezTo>
                    <a:pt x="2" y="2"/>
                    <a:pt x="2" y="2"/>
                    <a:pt x="2" y="2"/>
                  </a:cubicBezTo>
                  <a:cubicBezTo>
                    <a:pt x="2" y="2"/>
                    <a:pt x="2" y="2"/>
                    <a:pt x="2" y="3"/>
                  </a:cubicBezTo>
                  <a:cubicBezTo>
                    <a:pt x="2" y="3"/>
                    <a:pt x="2" y="3"/>
                    <a:pt x="2" y="3"/>
                  </a:cubicBezTo>
                  <a:cubicBezTo>
                    <a:pt x="2" y="3"/>
                    <a:pt x="3" y="3"/>
                    <a:pt x="3" y="3"/>
                  </a:cubicBezTo>
                  <a:cubicBezTo>
                    <a:pt x="4" y="3"/>
                    <a:pt x="4" y="3"/>
                    <a:pt x="5" y="3"/>
                  </a:cubicBezTo>
                  <a:cubicBezTo>
                    <a:pt x="5" y="3"/>
                    <a:pt x="5" y="3"/>
                    <a:pt x="5" y="3"/>
                  </a:cubicBezTo>
                  <a:cubicBezTo>
                    <a:pt x="5" y="4"/>
                    <a:pt x="5" y="4"/>
                    <a:pt x="5" y="4"/>
                  </a:cubicBezTo>
                  <a:cubicBezTo>
                    <a:pt x="5" y="4"/>
                    <a:pt x="4" y="4"/>
                    <a:pt x="3" y="4"/>
                  </a:cubicBezTo>
                  <a:moveTo>
                    <a:pt x="3" y="3"/>
                  </a:moveTo>
                  <a:cubicBezTo>
                    <a:pt x="3" y="3"/>
                    <a:pt x="2" y="3"/>
                    <a:pt x="2" y="3"/>
                  </a:cubicBezTo>
                  <a:cubicBezTo>
                    <a:pt x="2" y="2"/>
                    <a:pt x="2" y="2"/>
                    <a:pt x="2" y="1"/>
                  </a:cubicBezTo>
                  <a:cubicBezTo>
                    <a:pt x="2" y="1"/>
                    <a:pt x="2" y="1"/>
                    <a:pt x="2" y="1"/>
                  </a:cubicBezTo>
                  <a:cubicBezTo>
                    <a:pt x="3" y="1"/>
                    <a:pt x="3" y="1"/>
                    <a:pt x="3" y="1"/>
                  </a:cubicBezTo>
                  <a:cubicBezTo>
                    <a:pt x="4" y="1"/>
                    <a:pt x="4" y="1"/>
                    <a:pt x="5" y="1"/>
                  </a:cubicBezTo>
                  <a:cubicBezTo>
                    <a:pt x="5" y="1"/>
                    <a:pt x="5" y="1"/>
                    <a:pt x="5" y="1"/>
                  </a:cubicBezTo>
                  <a:cubicBezTo>
                    <a:pt x="5" y="2"/>
                    <a:pt x="5" y="2"/>
                    <a:pt x="5" y="2"/>
                  </a:cubicBezTo>
                  <a:cubicBezTo>
                    <a:pt x="5" y="2"/>
                    <a:pt x="5" y="2"/>
                    <a:pt x="5" y="2"/>
                  </a:cubicBezTo>
                  <a:cubicBezTo>
                    <a:pt x="5" y="3"/>
                    <a:pt x="5" y="3"/>
                    <a:pt x="5" y="3"/>
                  </a:cubicBezTo>
                  <a:cubicBezTo>
                    <a:pt x="4" y="3"/>
                    <a:pt x="4" y="3"/>
                    <a:pt x="3" y="3"/>
                  </a:cubicBezTo>
                  <a:moveTo>
                    <a:pt x="3" y="0"/>
                  </a:moveTo>
                  <a:cubicBezTo>
                    <a:pt x="2" y="0"/>
                    <a:pt x="1" y="0"/>
                    <a:pt x="1" y="2"/>
                  </a:cubicBezTo>
                  <a:cubicBezTo>
                    <a:pt x="1" y="2"/>
                    <a:pt x="1" y="2"/>
                    <a:pt x="1" y="2"/>
                  </a:cubicBezTo>
                  <a:cubicBezTo>
                    <a:pt x="0" y="3"/>
                    <a:pt x="0" y="4"/>
                    <a:pt x="1" y="4"/>
                  </a:cubicBezTo>
                  <a:cubicBezTo>
                    <a:pt x="1" y="5"/>
                    <a:pt x="1" y="5"/>
                    <a:pt x="1" y="5"/>
                  </a:cubicBezTo>
                  <a:cubicBezTo>
                    <a:pt x="2" y="5"/>
                    <a:pt x="2" y="5"/>
                    <a:pt x="3" y="5"/>
                  </a:cubicBezTo>
                  <a:cubicBezTo>
                    <a:pt x="4" y="5"/>
                    <a:pt x="5" y="5"/>
                    <a:pt x="6" y="4"/>
                  </a:cubicBezTo>
                  <a:cubicBezTo>
                    <a:pt x="6" y="4"/>
                    <a:pt x="6" y="4"/>
                    <a:pt x="6" y="4"/>
                  </a:cubicBezTo>
                  <a:cubicBezTo>
                    <a:pt x="6" y="4"/>
                    <a:pt x="7" y="2"/>
                    <a:pt x="6" y="1"/>
                  </a:cubicBezTo>
                  <a:cubicBezTo>
                    <a:pt x="5" y="1"/>
                    <a:pt x="5" y="1"/>
                    <a:pt x="5" y="1"/>
                  </a:cubicBezTo>
                  <a:cubicBezTo>
                    <a:pt x="5" y="0"/>
                    <a:pt x="5" y="0"/>
                    <a:pt x="5" y="0"/>
                  </a:cubicBezTo>
                  <a:cubicBezTo>
                    <a:pt x="4"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5" name="Freeform 101"/>
            <p:cNvSpPr>
              <a:spLocks noEditPoints="1"/>
            </p:cNvSpPr>
            <p:nvPr/>
          </p:nvSpPr>
          <p:spPr bwMode="auto">
            <a:xfrm>
              <a:off x="3701" y="2477"/>
              <a:ext cx="14" cy="9"/>
            </a:xfrm>
            <a:custGeom>
              <a:avLst/>
              <a:gdLst>
                <a:gd name="T0" fmla="*/ 3 w 6"/>
                <a:gd name="T1" fmla="*/ 3 h 4"/>
                <a:gd name="T2" fmla="*/ 1 w 6"/>
                <a:gd name="T3" fmla="*/ 3 h 4"/>
                <a:gd name="T4" fmla="*/ 1 w 6"/>
                <a:gd name="T5" fmla="*/ 3 h 4"/>
                <a:gd name="T6" fmla="*/ 1 w 6"/>
                <a:gd name="T7" fmla="*/ 2 h 4"/>
                <a:gd name="T8" fmla="*/ 1 w 6"/>
                <a:gd name="T9" fmla="*/ 1 h 4"/>
                <a:gd name="T10" fmla="*/ 1 w 6"/>
                <a:gd name="T11" fmla="*/ 1 h 4"/>
                <a:gd name="T12" fmla="*/ 1 w 6"/>
                <a:gd name="T13" fmla="*/ 2 h 4"/>
                <a:gd name="T14" fmla="*/ 1 w 6"/>
                <a:gd name="T15" fmla="*/ 2 h 4"/>
                <a:gd name="T16" fmla="*/ 3 w 6"/>
                <a:gd name="T17" fmla="*/ 3 h 4"/>
                <a:gd name="T18" fmla="*/ 4 w 6"/>
                <a:gd name="T19" fmla="*/ 2 h 4"/>
                <a:gd name="T20" fmla="*/ 4 w 6"/>
                <a:gd name="T21" fmla="*/ 3 h 4"/>
                <a:gd name="T22" fmla="*/ 3 w 6"/>
                <a:gd name="T23" fmla="*/ 3 h 4"/>
                <a:gd name="T24" fmla="*/ 3 w 6"/>
                <a:gd name="T25" fmla="*/ 2 h 4"/>
                <a:gd name="T26" fmla="*/ 1 w 6"/>
                <a:gd name="T27" fmla="*/ 2 h 4"/>
                <a:gd name="T28" fmla="*/ 2 w 6"/>
                <a:gd name="T29" fmla="*/ 1 h 4"/>
                <a:gd name="T30" fmla="*/ 2 w 6"/>
                <a:gd name="T31" fmla="*/ 1 h 4"/>
                <a:gd name="T32" fmla="*/ 4 w 6"/>
                <a:gd name="T33" fmla="*/ 1 h 4"/>
                <a:gd name="T34" fmla="*/ 4 w 6"/>
                <a:gd name="T35" fmla="*/ 1 h 4"/>
                <a:gd name="T36" fmla="*/ 4 w 6"/>
                <a:gd name="T37" fmla="*/ 2 h 4"/>
                <a:gd name="T38" fmla="*/ 3 w 6"/>
                <a:gd name="T39" fmla="*/ 2 h 4"/>
                <a:gd name="T40" fmla="*/ 2 w 6"/>
                <a:gd name="T41" fmla="*/ 0 h 4"/>
                <a:gd name="T42" fmla="*/ 0 w 6"/>
                <a:gd name="T43" fmla="*/ 1 h 4"/>
                <a:gd name="T44" fmla="*/ 0 w 6"/>
                <a:gd name="T45" fmla="*/ 2 h 4"/>
                <a:gd name="T46" fmla="*/ 0 w 6"/>
                <a:gd name="T47" fmla="*/ 4 h 4"/>
                <a:gd name="T48" fmla="*/ 1 w 6"/>
                <a:gd name="T49" fmla="*/ 4 h 4"/>
                <a:gd name="T50" fmla="*/ 3 w 6"/>
                <a:gd name="T51" fmla="*/ 4 h 4"/>
                <a:gd name="T52" fmla="*/ 5 w 6"/>
                <a:gd name="T53" fmla="*/ 4 h 4"/>
                <a:gd name="T54" fmla="*/ 5 w 6"/>
                <a:gd name="T55" fmla="*/ 4 h 4"/>
                <a:gd name="T56" fmla="*/ 5 w 6"/>
                <a:gd name="T57" fmla="*/ 2 h 4"/>
                <a:gd name="T58" fmla="*/ 6 w 6"/>
                <a:gd name="T59" fmla="*/ 2 h 4"/>
                <a:gd name="T60" fmla="*/ 5 w 6"/>
                <a:gd name="T61" fmla="*/ 2 h 4"/>
                <a:gd name="T62" fmla="*/ 5 w 6"/>
                <a:gd name="T63" fmla="*/ 0 h 4"/>
                <a:gd name="T64" fmla="*/ 4 w 6"/>
                <a:gd name="T65" fmla="*/ 0 h 4"/>
                <a:gd name="T66" fmla="*/ 4 w 6"/>
                <a:gd name="T67" fmla="*/ 0 h 4"/>
                <a:gd name="T68" fmla="*/ 2 w 6"/>
                <a:gd name="T6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 h="4">
                  <a:moveTo>
                    <a:pt x="3" y="3"/>
                  </a:moveTo>
                  <a:cubicBezTo>
                    <a:pt x="2" y="3"/>
                    <a:pt x="1" y="3"/>
                    <a:pt x="1" y="3"/>
                  </a:cubicBezTo>
                  <a:cubicBezTo>
                    <a:pt x="1" y="3"/>
                    <a:pt x="1" y="3"/>
                    <a:pt x="1" y="3"/>
                  </a:cubicBezTo>
                  <a:cubicBezTo>
                    <a:pt x="1" y="3"/>
                    <a:pt x="1" y="2"/>
                    <a:pt x="1" y="2"/>
                  </a:cubicBezTo>
                  <a:cubicBezTo>
                    <a:pt x="1" y="1"/>
                    <a:pt x="1" y="1"/>
                    <a:pt x="1" y="1"/>
                  </a:cubicBezTo>
                  <a:cubicBezTo>
                    <a:pt x="1" y="1"/>
                    <a:pt x="1" y="1"/>
                    <a:pt x="1" y="1"/>
                  </a:cubicBezTo>
                  <a:cubicBezTo>
                    <a:pt x="1" y="1"/>
                    <a:pt x="1" y="2"/>
                    <a:pt x="1" y="2"/>
                  </a:cubicBezTo>
                  <a:cubicBezTo>
                    <a:pt x="1" y="2"/>
                    <a:pt x="1" y="2"/>
                    <a:pt x="1" y="2"/>
                  </a:cubicBezTo>
                  <a:cubicBezTo>
                    <a:pt x="2" y="3"/>
                    <a:pt x="2" y="3"/>
                    <a:pt x="3" y="3"/>
                  </a:cubicBezTo>
                  <a:cubicBezTo>
                    <a:pt x="3" y="3"/>
                    <a:pt x="4" y="2"/>
                    <a:pt x="4" y="2"/>
                  </a:cubicBezTo>
                  <a:cubicBezTo>
                    <a:pt x="4" y="3"/>
                    <a:pt x="4" y="3"/>
                    <a:pt x="4" y="3"/>
                  </a:cubicBezTo>
                  <a:cubicBezTo>
                    <a:pt x="4" y="3"/>
                    <a:pt x="3" y="3"/>
                    <a:pt x="3" y="3"/>
                  </a:cubicBezTo>
                  <a:moveTo>
                    <a:pt x="3" y="2"/>
                  </a:moveTo>
                  <a:cubicBezTo>
                    <a:pt x="2" y="2"/>
                    <a:pt x="2" y="2"/>
                    <a:pt x="1" y="2"/>
                  </a:cubicBezTo>
                  <a:cubicBezTo>
                    <a:pt x="2" y="1"/>
                    <a:pt x="2" y="1"/>
                    <a:pt x="2" y="1"/>
                  </a:cubicBezTo>
                  <a:cubicBezTo>
                    <a:pt x="2" y="1"/>
                    <a:pt x="2" y="1"/>
                    <a:pt x="2" y="1"/>
                  </a:cubicBezTo>
                  <a:cubicBezTo>
                    <a:pt x="3" y="1"/>
                    <a:pt x="3" y="1"/>
                    <a:pt x="4" y="1"/>
                  </a:cubicBezTo>
                  <a:cubicBezTo>
                    <a:pt x="4" y="1"/>
                    <a:pt x="4" y="1"/>
                    <a:pt x="4" y="1"/>
                  </a:cubicBezTo>
                  <a:cubicBezTo>
                    <a:pt x="4" y="1"/>
                    <a:pt x="4" y="2"/>
                    <a:pt x="4" y="2"/>
                  </a:cubicBezTo>
                  <a:cubicBezTo>
                    <a:pt x="4" y="2"/>
                    <a:pt x="3" y="2"/>
                    <a:pt x="3" y="2"/>
                  </a:cubicBezTo>
                  <a:moveTo>
                    <a:pt x="2" y="0"/>
                  </a:moveTo>
                  <a:cubicBezTo>
                    <a:pt x="2" y="0"/>
                    <a:pt x="0" y="0"/>
                    <a:pt x="0" y="1"/>
                  </a:cubicBezTo>
                  <a:cubicBezTo>
                    <a:pt x="0" y="2"/>
                    <a:pt x="0" y="2"/>
                    <a:pt x="0" y="2"/>
                  </a:cubicBezTo>
                  <a:cubicBezTo>
                    <a:pt x="0" y="2"/>
                    <a:pt x="0" y="3"/>
                    <a:pt x="0" y="4"/>
                  </a:cubicBezTo>
                  <a:cubicBezTo>
                    <a:pt x="1" y="4"/>
                    <a:pt x="1" y="4"/>
                    <a:pt x="1" y="4"/>
                  </a:cubicBezTo>
                  <a:cubicBezTo>
                    <a:pt x="1" y="4"/>
                    <a:pt x="1" y="4"/>
                    <a:pt x="3" y="4"/>
                  </a:cubicBezTo>
                  <a:cubicBezTo>
                    <a:pt x="3" y="4"/>
                    <a:pt x="4" y="4"/>
                    <a:pt x="5" y="4"/>
                  </a:cubicBezTo>
                  <a:cubicBezTo>
                    <a:pt x="5" y="4"/>
                    <a:pt x="5" y="4"/>
                    <a:pt x="5" y="4"/>
                  </a:cubicBezTo>
                  <a:cubicBezTo>
                    <a:pt x="5" y="4"/>
                    <a:pt x="5" y="3"/>
                    <a:pt x="5" y="2"/>
                  </a:cubicBezTo>
                  <a:cubicBezTo>
                    <a:pt x="6" y="2"/>
                    <a:pt x="6" y="2"/>
                    <a:pt x="6" y="2"/>
                  </a:cubicBezTo>
                  <a:cubicBezTo>
                    <a:pt x="5" y="2"/>
                    <a:pt x="5" y="2"/>
                    <a:pt x="5" y="2"/>
                  </a:cubicBezTo>
                  <a:cubicBezTo>
                    <a:pt x="5" y="1"/>
                    <a:pt x="5" y="1"/>
                    <a:pt x="5" y="0"/>
                  </a:cubicBezTo>
                  <a:cubicBezTo>
                    <a:pt x="4" y="0"/>
                    <a:pt x="4" y="0"/>
                    <a:pt x="4" y="0"/>
                  </a:cubicBezTo>
                  <a:cubicBezTo>
                    <a:pt x="4" y="0"/>
                    <a:pt x="4" y="0"/>
                    <a:pt x="4" y="0"/>
                  </a:cubicBezTo>
                  <a:cubicBezTo>
                    <a:pt x="3" y="0"/>
                    <a:pt x="3" y="0"/>
                    <a:pt x="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6" name="Freeform 102"/>
            <p:cNvSpPr>
              <a:spLocks noEditPoints="1"/>
            </p:cNvSpPr>
            <p:nvPr/>
          </p:nvSpPr>
          <p:spPr bwMode="auto">
            <a:xfrm>
              <a:off x="3922" y="1720"/>
              <a:ext cx="76" cy="228"/>
            </a:xfrm>
            <a:custGeom>
              <a:avLst/>
              <a:gdLst>
                <a:gd name="T0" fmla="*/ 29 w 32"/>
                <a:gd name="T1" fmla="*/ 83 h 96"/>
                <a:gd name="T2" fmla="*/ 21 w 32"/>
                <a:gd name="T3" fmla="*/ 84 h 96"/>
                <a:gd name="T4" fmla="*/ 15 w 32"/>
                <a:gd name="T5" fmla="*/ 58 h 96"/>
                <a:gd name="T6" fmla="*/ 16 w 32"/>
                <a:gd name="T7" fmla="*/ 58 h 96"/>
                <a:gd name="T8" fmla="*/ 19 w 32"/>
                <a:gd name="T9" fmla="*/ 57 h 96"/>
                <a:gd name="T10" fmla="*/ 12 w 32"/>
                <a:gd name="T11" fmla="*/ 55 h 96"/>
                <a:gd name="T12" fmla="*/ 14 w 32"/>
                <a:gd name="T13" fmla="*/ 56 h 96"/>
                <a:gd name="T14" fmla="*/ 17 w 32"/>
                <a:gd name="T15" fmla="*/ 52 h 96"/>
                <a:gd name="T16" fmla="*/ 14 w 32"/>
                <a:gd name="T17" fmla="*/ 42 h 96"/>
                <a:gd name="T18" fmla="*/ 11 w 32"/>
                <a:gd name="T19" fmla="*/ 40 h 96"/>
                <a:gd name="T20" fmla="*/ 18 w 32"/>
                <a:gd name="T21" fmla="*/ 48 h 96"/>
                <a:gd name="T22" fmla="*/ 9 w 32"/>
                <a:gd name="T23" fmla="*/ 53 h 96"/>
                <a:gd name="T24" fmla="*/ 13 w 32"/>
                <a:gd name="T25" fmla="*/ 46 h 96"/>
                <a:gd name="T26" fmla="*/ 9 w 32"/>
                <a:gd name="T27" fmla="*/ 50 h 96"/>
                <a:gd name="T28" fmla="*/ 22 w 32"/>
                <a:gd name="T29" fmla="*/ 39 h 96"/>
                <a:gd name="T30" fmla="*/ 12 w 32"/>
                <a:gd name="T31" fmla="*/ 39 h 96"/>
                <a:gd name="T32" fmla="*/ 2 w 32"/>
                <a:gd name="T33" fmla="*/ 49 h 96"/>
                <a:gd name="T34" fmla="*/ 7 w 32"/>
                <a:gd name="T35" fmla="*/ 49 h 96"/>
                <a:gd name="T36" fmla="*/ 15 w 32"/>
                <a:gd name="T37" fmla="*/ 59 h 96"/>
                <a:gd name="T38" fmla="*/ 24 w 32"/>
                <a:gd name="T39" fmla="*/ 44 h 96"/>
                <a:gd name="T40" fmla="*/ 26 w 32"/>
                <a:gd name="T41" fmla="*/ 78 h 96"/>
                <a:gd name="T42" fmla="*/ 21 w 32"/>
                <a:gd name="T43" fmla="*/ 83 h 96"/>
                <a:gd name="T44" fmla="*/ 12 w 32"/>
                <a:gd name="T45" fmla="*/ 78 h 96"/>
                <a:gd name="T46" fmla="*/ 6 w 32"/>
                <a:gd name="T47" fmla="*/ 64 h 96"/>
                <a:gd name="T48" fmla="*/ 4 w 32"/>
                <a:gd name="T49" fmla="*/ 59 h 96"/>
                <a:gd name="T50" fmla="*/ 18 w 32"/>
                <a:gd name="T51" fmla="*/ 37 h 96"/>
                <a:gd name="T52" fmla="*/ 14 w 32"/>
                <a:gd name="T53" fmla="*/ 34 h 96"/>
                <a:gd name="T54" fmla="*/ 12 w 32"/>
                <a:gd name="T55" fmla="*/ 35 h 96"/>
                <a:gd name="T56" fmla="*/ 14 w 32"/>
                <a:gd name="T57" fmla="*/ 33 h 96"/>
                <a:gd name="T58" fmla="*/ 15 w 32"/>
                <a:gd name="T59" fmla="*/ 31 h 96"/>
                <a:gd name="T60" fmla="*/ 20 w 32"/>
                <a:gd name="T61" fmla="*/ 31 h 96"/>
                <a:gd name="T62" fmla="*/ 17 w 32"/>
                <a:gd name="T63" fmla="*/ 31 h 96"/>
                <a:gd name="T64" fmla="*/ 16 w 32"/>
                <a:gd name="T65" fmla="*/ 21 h 96"/>
                <a:gd name="T66" fmla="*/ 22 w 32"/>
                <a:gd name="T67" fmla="*/ 13 h 96"/>
                <a:gd name="T68" fmla="*/ 14 w 32"/>
                <a:gd name="T69" fmla="*/ 19 h 96"/>
                <a:gd name="T70" fmla="*/ 18 w 32"/>
                <a:gd name="T71" fmla="*/ 17 h 96"/>
                <a:gd name="T72" fmla="*/ 11 w 32"/>
                <a:gd name="T73" fmla="*/ 31 h 96"/>
                <a:gd name="T74" fmla="*/ 8 w 32"/>
                <a:gd name="T75" fmla="*/ 6 h 96"/>
                <a:gd name="T76" fmla="*/ 24 w 32"/>
                <a:gd name="T77" fmla="*/ 29 h 96"/>
                <a:gd name="T78" fmla="*/ 24 w 32"/>
                <a:gd name="T79" fmla="*/ 11 h 96"/>
                <a:gd name="T80" fmla="*/ 20 w 32"/>
                <a:gd name="T81" fmla="*/ 13 h 96"/>
                <a:gd name="T82" fmla="*/ 16 w 32"/>
                <a:gd name="T83" fmla="*/ 20 h 96"/>
                <a:gd name="T84" fmla="*/ 15 w 32"/>
                <a:gd name="T85" fmla="*/ 21 h 96"/>
                <a:gd name="T86" fmla="*/ 7 w 32"/>
                <a:gd name="T87" fmla="*/ 23 h 96"/>
                <a:gd name="T88" fmla="*/ 11 w 32"/>
                <a:gd name="T89" fmla="*/ 34 h 96"/>
                <a:gd name="T90" fmla="*/ 6 w 32"/>
                <a:gd name="T91" fmla="*/ 38 h 96"/>
                <a:gd name="T92" fmla="*/ 4 w 32"/>
                <a:gd name="T93" fmla="*/ 61 h 96"/>
                <a:gd name="T94" fmla="*/ 9 w 32"/>
                <a:gd name="T95" fmla="*/ 80 h 96"/>
                <a:gd name="T96" fmla="*/ 8 w 32"/>
                <a:gd name="T97" fmla="*/ 93 h 96"/>
                <a:gd name="T98" fmla="*/ 21 w 32"/>
                <a:gd name="T99" fmla="*/ 87 h 96"/>
                <a:gd name="T100" fmla="*/ 24 w 32"/>
                <a:gd name="T101" fmla="*/ 86 h 96"/>
                <a:gd name="T102" fmla="*/ 29 w 32"/>
                <a:gd name="T103" fmla="*/ 84 h 96"/>
                <a:gd name="T104" fmla="*/ 24 w 32"/>
                <a:gd name="T105" fmla="*/ 91 h 96"/>
                <a:gd name="T106" fmla="*/ 29 w 32"/>
                <a:gd name="T107" fmla="*/ 94 h 96"/>
                <a:gd name="T108" fmla="*/ 29 w 32"/>
                <a:gd name="T109" fmla="*/ 80 h 96"/>
                <a:gd name="T110" fmla="*/ 26 w 32"/>
                <a:gd name="T111" fmla="*/ 54 h 96"/>
                <a:gd name="T112" fmla="*/ 23 w 32"/>
                <a:gd name="T113" fmla="*/ 38 h 96"/>
                <a:gd name="T114" fmla="*/ 23 w 32"/>
                <a:gd name="T115" fmla="*/ 36 h 96"/>
                <a:gd name="T116" fmla="*/ 25 w 32"/>
                <a:gd name="T117" fmla="*/ 2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2" h="96">
                  <a:moveTo>
                    <a:pt x="9" y="84"/>
                  </a:moveTo>
                  <a:cubicBezTo>
                    <a:pt x="9" y="84"/>
                    <a:pt x="9" y="84"/>
                    <a:pt x="9" y="84"/>
                  </a:cubicBezTo>
                  <a:cubicBezTo>
                    <a:pt x="8" y="84"/>
                    <a:pt x="8" y="84"/>
                    <a:pt x="8" y="84"/>
                  </a:cubicBezTo>
                  <a:cubicBezTo>
                    <a:pt x="9" y="83"/>
                    <a:pt x="9" y="83"/>
                    <a:pt x="9" y="83"/>
                  </a:cubicBezTo>
                  <a:cubicBezTo>
                    <a:pt x="9" y="83"/>
                    <a:pt x="9" y="83"/>
                    <a:pt x="9" y="83"/>
                  </a:cubicBezTo>
                  <a:cubicBezTo>
                    <a:pt x="9" y="84"/>
                    <a:pt x="9" y="84"/>
                    <a:pt x="9" y="84"/>
                  </a:cubicBezTo>
                  <a:moveTo>
                    <a:pt x="29" y="83"/>
                  </a:moveTo>
                  <a:cubicBezTo>
                    <a:pt x="29" y="83"/>
                    <a:pt x="29" y="83"/>
                    <a:pt x="29" y="83"/>
                  </a:cubicBezTo>
                  <a:cubicBezTo>
                    <a:pt x="29" y="83"/>
                    <a:pt x="29" y="83"/>
                    <a:pt x="29" y="83"/>
                  </a:cubicBezTo>
                  <a:cubicBezTo>
                    <a:pt x="29" y="83"/>
                    <a:pt x="29" y="83"/>
                    <a:pt x="29" y="83"/>
                  </a:cubicBezTo>
                  <a:cubicBezTo>
                    <a:pt x="29" y="83"/>
                    <a:pt x="29" y="83"/>
                    <a:pt x="29" y="83"/>
                  </a:cubicBezTo>
                  <a:moveTo>
                    <a:pt x="17" y="86"/>
                  </a:moveTo>
                  <a:cubicBezTo>
                    <a:pt x="15" y="86"/>
                    <a:pt x="12" y="85"/>
                    <a:pt x="10" y="85"/>
                  </a:cubicBezTo>
                  <a:cubicBezTo>
                    <a:pt x="10" y="81"/>
                    <a:pt x="10" y="81"/>
                    <a:pt x="10" y="81"/>
                  </a:cubicBezTo>
                  <a:cubicBezTo>
                    <a:pt x="11" y="82"/>
                    <a:pt x="13" y="83"/>
                    <a:pt x="17" y="83"/>
                  </a:cubicBezTo>
                  <a:cubicBezTo>
                    <a:pt x="18" y="83"/>
                    <a:pt x="20" y="84"/>
                    <a:pt x="21" y="84"/>
                  </a:cubicBezTo>
                  <a:cubicBezTo>
                    <a:pt x="22" y="84"/>
                    <a:pt x="22" y="83"/>
                    <a:pt x="23" y="83"/>
                  </a:cubicBezTo>
                  <a:cubicBezTo>
                    <a:pt x="23" y="83"/>
                    <a:pt x="26" y="83"/>
                    <a:pt x="28" y="82"/>
                  </a:cubicBezTo>
                  <a:cubicBezTo>
                    <a:pt x="28" y="82"/>
                    <a:pt x="28" y="83"/>
                    <a:pt x="28" y="84"/>
                  </a:cubicBezTo>
                  <a:cubicBezTo>
                    <a:pt x="26" y="85"/>
                    <a:pt x="23" y="85"/>
                    <a:pt x="21" y="86"/>
                  </a:cubicBezTo>
                  <a:cubicBezTo>
                    <a:pt x="19" y="86"/>
                    <a:pt x="18" y="86"/>
                    <a:pt x="17" y="86"/>
                  </a:cubicBezTo>
                  <a:moveTo>
                    <a:pt x="14" y="58"/>
                  </a:moveTo>
                  <a:cubicBezTo>
                    <a:pt x="15" y="58"/>
                    <a:pt x="15" y="58"/>
                    <a:pt x="15" y="58"/>
                  </a:cubicBezTo>
                  <a:cubicBezTo>
                    <a:pt x="15" y="58"/>
                    <a:pt x="15" y="58"/>
                    <a:pt x="15" y="58"/>
                  </a:cubicBezTo>
                  <a:cubicBezTo>
                    <a:pt x="14" y="58"/>
                    <a:pt x="14" y="58"/>
                    <a:pt x="14" y="58"/>
                  </a:cubicBezTo>
                  <a:moveTo>
                    <a:pt x="14" y="58"/>
                  </a:moveTo>
                  <a:cubicBezTo>
                    <a:pt x="14" y="57"/>
                    <a:pt x="14" y="57"/>
                    <a:pt x="14" y="57"/>
                  </a:cubicBezTo>
                  <a:cubicBezTo>
                    <a:pt x="14" y="57"/>
                    <a:pt x="14" y="57"/>
                    <a:pt x="14" y="57"/>
                  </a:cubicBezTo>
                  <a:cubicBezTo>
                    <a:pt x="14" y="57"/>
                    <a:pt x="14" y="57"/>
                    <a:pt x="14" y="57"/>
                  </a:cubicBezTo>
                  <a:cubicBezTo>
                    <a:pt x="14" y="57"/>
                    <a:pt x="14" y="57"/>
                    <a:pt x="14" y="57"/>
                  </a:cubicBezTo>
                  <a:cubicBezTo>
                    <a:pt x="14" y="58"/>
                    <a:pt x="14" y="58"/>
                    <a:pt x="14" y="58"/>
                  </a:cubicBezTo>
                  <a:moveTo>
                    <a:pt x="16" y="58"/>
                  </a:moveTo>
                  <a:cubicBezTo>
                    <a:pt x="16" y="58"/>
                    <a:pt x="16" y="58"/>
                    <a:pt x="16" y="58"/>
                  </a:cubicBezTo>
                  <a:cubicBezTo>
                    <a:pt x="16" y="58"/>
                    <a:pt x="16" y="57"/>
                    <a:pt x="15" y="57"/>
                  </a:cubicBezTo>
                  <a:cubicBezTo>
                    <a:pt x="15" y="56"/>
                    <a:pt x="15" y="56"/>
                    <a:pt x="15" y="56"/>
                  </a:cubicBezTo>
                  <a:cubicBezTo>
                    <a:pt x="15" y="56"/>
                    <a:pt x="15" y="56"/>
                    <a:pt x="15" y="56"/>
                  </a:cubicBezTo>
                  <a:cubicBezTo>
                    <a:pt x="15" y="54"/>
                    <a:pt x="17" y="53"/>
                    <a:pt x="18" y="52"/>
                  </a:cubicBezTo>
                  <a:cubicBezTo>
                    <a:pt x="19" y="53"/>
                    <a:pt x="19" y="53"/>
                    <a:pt x="19" y="54"/>
                  </a:cubicBezTo>
                  <a:cubicBezTo>
                    <a:pt x="19" y="55"/>
                    <a:pt x="19" y="55"/>
                    <a:pt x="19" y="55"/>
                  </a:cubicBezTo>
                  <a:cubicBezTo>
                    <a:pt x="19" y="56"/>
                    <a:pt x="19" y="57"/>
                    <a:pt x="19" y="57"/>
                  </a:cubicBezTo>
                  <a:cubicBezTo>
                    <a:pt x="18" y="58"/>
                    <a:pt x="18" y="58"/>
                    <a:pt x="18" y="58"/>
                  </a:cubicBezTo>
                  <a:cubicBezTo>
                    <a:pt x="17" y="58"/>
                    <a:pt x="17" y="58"/>
                    <a:pt x="16" y="58"/>
                  </a:cubicBezTo>
                  <a:moveTo>
                    <a:pt x="17" y="52"/>
                  </a:moveTo>
                  <a:cubicBezTo>
                    <a:pt x="18" y="51"/>
                    <a:pt x="18" y="50"/>
                    <a:pt x="18" y="50"/>
                  </a:cubicBezTo>
                  <a:cubicBezTo>
                    <a:pt x="18" y="50"/>
                    <a:pt x="18" y="51"/>
                    <a:pt x="18" y="51"/>
                  </a:cubicBezTo>
                  <a:cubicBezTo>
                    <a:pt x="17" y="52"/>
                    <a:pt x="17" y="52"/>
                    <a:pt x="17" y="52"/>
                  </a:cubicBezTo>
                  <a:moveTo>
                    <a:pt x="13" y="57"/>
                  </a:moveTo>
                  <a:cubicBezTo>
                    <a:pt x="13" y="56"/>
                    <a:pt x="12" y="55"/>
                    <a:pt x="12" y="55"/>
                  </a:cubicBezTo>
                  <a:cubicBezTo>
                    <a:pt x="12" y="54"/>
                    <a:pt x="12" y="52"/>
                    <a:pt x="13" y="51"/>
                  </a:cubicBezTo>
                  <a:cubicBezTo>
                    <a:pt x="13" y="51"/>
                    <a:pt x="14" y="50"/>
                    <a:pt x="14" y="50"/>
                  </a:cubicBezTo>
                  <a:cubicBezTo>
                    <a:pt x="17" y="49"/>
                    <a:pt x="17" y="49"/>
                    <a:pt x="17" y="49"/>
                  </a:cubicBezTo>
                  <a:cubicBezTo>
                    <a:pt x="16" y="50"/>
                    <a:pt x="16" y="52"/>
                    <a:pt x="15" y="53"/>
                  </a:cubicBezTo>
                  <a:cubicBezTo>
                    <a:pt x="16" y="53"/>
                    <a:pt x="16" y="53"/>
                    <a:pt x="16" y="53"/>
                  </a:cubicBezTo>
                  <a:cubicBezTo>
                    <a:pt x="15" y="54"/>
                    <a:pt x="14" y="55"/>
                    <a:pt x="14" y="56"/>
                  </a:cubicBezTo>
                  <a:cubicBezTo>
                    <a:pt x="14" y="56"/>
                    <a:pt x="14" y="56"/>
                    <a:pt x="14" y="56"/>
                  </a:cubicBezTo>
                  <a:cubicBezTo>
                    <a:pt x="14" y="56"/>
                    <a:pt x="14" y="56"/>
                    <a:pt x="14" y="56"/>
                  </a:cubicBezTo>
                  <a:cubicBezTo>
                    <a:pt x="13" y="57"/>
                    <a:pt x="13" y="57"/>
                    <a:pt x="13" y="57"/>
                  </a:cubicBezTo>
                  <a:moveTo>
                    <a:pt x="16" y="52"/>
                  </a:moveTo>
                  <a:cubicBezTo>
                    <a:pt x="16" y="51"/>
                    <a:pt x="17" y="50"/>
                    <a:pt x="17" y="49"/>
                  </a:cubicBezTo>
                  <a:cubicBezTo>
                    <a:pt x="18" y="49"/>
                    <a:pt x="18" y="49"/>
                    <a:pt x="18" y="49"/>
                  </a:cubicBezTo>
                  <a:cubicBezTo>
                    <a:pt x="18" y="49"/>
                    <a:pt x="18" y="49"/>
                    <a:pt x="18" y="49"/>
                  </a:cubicBezTo>
                  <a:cubicBezTo>
                    <a:pt x="18" y="49"/>
                    <a:pt x="18" y="49"/>
                    <a:pt x="18" y="49"/>
                  </a:cubicBezTo>
                  <a:cubicBezTo>
                    <a:pt x="18" y="50"/>
                    <a:pt x="17" y="51"/>
                    <a:pt x="17" y="52"/>
                  </a:cubicBezTo>
                  <a:cubicBezTo>
                    <a:pt x="17" y="52"/>
                    <a:pt x="17" y="52"/>
                    <a:pt x="17" y="52"/>
                  </a:cubicBezTo>
                  <a:cubicBezTo>
                    <a:pt x="16" y="52"/>
                    <a:pt x="16" y="52"/>
                    <a:pt x="16" y="52"/>
                  </a:cubicBezTo>
                  <a:moveTo>
                    <a:pt x="18" y="41"/>
                  </a:moveTo>
                  <a:cubicBezTo>
                    <a:pt x="19" y="41"/>
                    <a:pt x="21" y="41"/>
                    <a:pt x="22" y="40"/>
                  </a:cubicBezTo>
                  <a:cubicBezTo>
                    <a:pt x="22" y="40"/>
                    <a:pt x="22" y="40"/>
                    <a:pt x="22" y="40"/>
                  </a:cubicBezTo>
                  <a:cubicBezTo>
                    <a:pt x="21" y="41"/>
                    <a:pt x="21" y="42"/>
                    <a:pt x="20" y="42"/>
                  </a:cubicBezTo>
                  <a:cubicBezTo>
                    <a:pt x="19" y="43"/>
                    <a:pt x="18" y="43"/>
                    <a:pt x="18" y="43"/>
                  </a:cubicBezTo>
                  <a:cubicBezTo>
                    <a:pt x="17" y="43"/>
                    <a:pt x="17" y="43"/>
                    <a:pt x="17" y="43"/>
                  </a:cubicBezTo>
                  <a:cubicBezTo>
                    <a:pt x="16" y="43"/>
                    <a:pt x="15" y="43"/>
                    <a:pt x="14" y="42"/>
                  </a:cubicBezTo>
                  <a:cubicBezTo>
                    <a:pt x="14" y="41"/>
                    <a:pt x="13" y="41"/>
                    <a:pt x="13" y="40"/>
                  </a:cubicBezTo>
                  <a:cubicBezTo>
                    <a:pt x="13" y="40"/>
                    <a:pt x="13" y="40"/>
                    <a:pt x="13" y="40"/>
                  </a:cubicBezTo>
                  <a:cubicBezTo>
                    <a:pt x="14" y="41"/>
                    <a:pt x="14" y="41"/>
                    <a:pt x="14" y="41"/>
                  </a:cubicBezTo>
                  <a:cubicBezTo>
                    <a:pt x="15" y="41"/>
                    <a:pt x="16" y="41"/>
                    <a:pt x="18" y="41"/>
                  </a:cubicBezTo>
                  <a:moveTo>
                    <a:pt x="9" y="50"/>
                  </a:moveTo>
                  <a:cubicBezTo>
                    <a:pt x="8" y="49"/>
                    <a:pt x="8" y="49"/>
                    <a:pt x="8" y="49"/>
                  </a:cubicBezTo>
                  <a:cubicBezTo>
                    <a:pt x="10" y="47"/>
                    <a:pt x="11" y="42"/>
                    <a:pt x="11" y="40"/>
                  </a:cubicBezTo>
                  <a:cubicBezTo>
                    <a:pt x="11" y="40"/>
                    <a:pt x="11" y="40"/>
                    <a:pt x="11" y="40"/>
                  </a:cubicBezTo>
                  <a:cubicBezTo>
                    <a:pt x="11" y="40"/>
                    <a:pt x="11" y="40"/>
                    <a:pt x="11" y="40"/>
                  </a:cubicBezTo>
                  <a:cubicBezTo>
                    <a:pt x="12" y="41"/>
                    <a:pt x="12" y="42"/>
                    <a:pt x="14" y="43"/>
                  </a:cubicBezTo>
                  <a:cubicBezTo>
                    <a:pt x="15" y="43"/>
                    <a:pt x="16" y="44"/>
                    <a:pt x="17" y="44"/>
                  </a:cubicBezTo>
                  <a:cubicBezTo>
                    <a:pt x="17" y="44"/>
                    <a:pt x="17" y="44"/>
                    <a:pt x="17" y="44"/>
                  </a:cubicBezTo>
                  <a:cubicBezTo>
                    <a:pt x="18" y="44"/>
                    <a:pt x="19" y="44"/>
                    <a:pt x="20" y="44"/>
                  </a:cubicBezTo>
                  <a:cubicBezTo>
                    <a:pt x="19" y="44"/>
                    <a:pt x="19" y="45"/>
                    <a:pt x="18" y="46"/>
                  </a:cubicBezTo>
                  <a:cubicBezTo>
                    <a:pt x="18" y="47"/>
                    <a:pt x="18" y="47"/>
                    <a:pt x="18" y="48"/>
                  </a:cubicBezTo>
                  <a:cubicBezTo>
                    <a:pt x="18" y="48"/>
                    <a:pt x="18" y="48"/>
                    <a:pt x="18" y="48"/>
                  </a:cubicBezTo>
                  <a:cubicBezTo>
                    <a:pt x="13" y="49"/>
                    <a:pt x="13" y="49"/>
                    <a:pt x="13" y="49"/>
                  </a:cubicBezTo>
                  <a:cubicBezTo>
                    <a:pt x="13" y="50"/>
                    <a:pt x="13" y="50"/>
                    <a:pt x="13" y="50"/>
                  </a:cubicBezTo>
                  <a:cubicBezTo>
                    <a:pt x="12" y="50"/>
                    <a:pt x="12" y="50"/>
                    <a:pt x="12" y="50"/>
                  </a:cubicBezTo>
                  <a:cubicBezTo>
                    <a:pt x="12" y="50"/>
                    <a:pt x="12" y="50"/>
                    <a:pt x="12" y="50"/>
                  </a:cubicBezTo>
                  <a:cubicBezTo>
                    <a:pt x="11" y="51"/>
                    <a:pt x="11" y="53"/>
                    <a:pt x="11" y="55"/>
                  </a:cubicBezTo>
                  <a:cubicBezTo>
                    <a:pt x="10" y="55"/>
                    <a:pt x="10" y="55"/>
                    <a:pt x="10" y="55"/>
                  </a:cubicBezTo>
                  <a:cubicBezTo>
                    <a:pt x="10" y="54"/>
                    <a:pt x="10" y="54"/>
                    <a:pt x="10" y="54"/>
                  </a:cubicBezTo>
                  <a:cubicBezTo>
                    <a:pt x="9" y="53"/>
                    <a:pt x="9" y="53"/>
                    <a:pt x="9" y="53"/>
                  </a:cubicBezTo>
                  <a:cubicBezTo>
                    <a:pt x="9" y="53"/>
                    <a:pt x="9" y="53"/>
                    <a:pt x="9" y="52"/>
                  </a:cubicBezTo>
                  <a:cubicBezTo>
                    <a:pt x="9" y="52"/>
                    <a:pt x="9" y="51"/>
                    <a:pt x="9" y="51"/>
                  </a:cubicBezTo>
                  <a:cubicBezTo>
                    <a:pt x="9" y="51"/>
                    <a:pt x="9" y="51"/>
                    <a:pt x="9" y="51"/>
                  </a:cubicBezTo>
                  <a:cubicBezTo>
                    <a:pt x="9" y="51"/>
                    <a:pt x="9" y="50"/>
                    <a:pt x="10" y="49"/>
                  </a:cubicBezTo>
                  <a:cubicBezTo>
                    <a:pt x="10" y="49"/>
                    <a:pt x="10" y="48"/>
                    <a:pt x="10" y="48"/>
                  </a:cubicBezTo>
                  <a:cubicBezTo>
                    <a:pt x="11" y="48"/>
                    <a:pt x="11" y="48"/>
                    <a:pt x="11" y="48"/>
                  </a:cubicBezTo>
                  <a:cubicBezTo>
                    <a:pt x="11" y="47"/>
                    <a:pt x="11" y="47"/>
                    <a:pt x="11" y="47"/>
                  </a:cubicBezTo>
                  <a:cubicBezTo>
                    <a:pt x="12" y="47"/>
                    <a:pt x="12" y="46"/>
                    <a:pt x="13" y="46"/>
                  </a:cubicBezTo>
                  <a:cubicBezTo>
                    <a:pt x="14" y="46"/>
                    <a:pt x="15" y="45"/>
                    <a:pt x="16" y="44"/>
                  </a:cubicBezTo>
                  <a:cubicBezTo>
                    <a:pt x="15" y="44"/>
                    <a:pt x="15" y="44"/>
                    <a:pt x="15" y="44"/>
                  </a:cubicBezTo>
                  <a:cubicBezTo>
                    <a:pt x="14" y="44"/>
                    <a:pt x="13" y="45"/>
                    <a:pt x="13" y="45"/>
                  </a:cubicBezTo>
                  <a:cubicBezTo>
                    <a:pt x="12" y="46"/>
                    <a:pt x="11" y="46"/>
                    <a:pt x="10" y="46"/>
                  </a:cubicBezTo>
                  <a:cubicBezTo>
                    <a:pt x="10" y="47"/>
                    <a:pt x="10" y="47"/>
                    <a:pt x="10" y="47"/>
                  </a:cubicBezTo>
                  <a:cubicBezTo>
                    <a:pt x="10" y="47"/>
                    <a:pt x="10" y="47"/>
                    <a:pt x="10" y="47"/>
                  </a:cubicBezTo>
                  <a:cubicBezTo>
                    <a:pt x="9" y="48"/>
                    <a:pt x="9" y="48"/>
                    <a:pt x="9" y="49"/>
                  </a:cubicBezTo>
                  <a:cubicBezTo>
                    <a:pt x="9" y="50"/>
                    <a:pt x="9" y="50"/>
                    <a:pt x="9" y="50"/>
                  </a:cubicBezTo>
                  <a:moveTo>
                    <a:pt x="18" y="40"/>
                  </a:moveTo>
                  <a:cubicBezTo>
                    <a:pt x="17" y="40"/>
                    <a:pt x="17" y="40"/>
                    <a:pt x="17" y="40"/>
                  </a:cubicBezTo>
                  <a:cubicBezTo>
                    <a:pt x="19" y="40"/>
                    <a:pt x="20" y="39"/>
                    <a:pt x="22" y="39"/>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2" y="39"/>
                  </a:cubicBezTo>
                  <a:cubicBezTo>
                    <a:pt x="20" y="40"/>
                    <a:pt x="19" y="40"/>
                    <a:pt x="18" y="40"/>
                  </a:cubicBezTo>
                  <a:moveTo>
                    <a:pt x="15" y="38"/>
                  </a:moveTo>
                  <a:cubicBezTo>
                    <a:pt x="16" y="38"/>
                    <a:pt x="17" y="38"/>
                    <a:pt x="18" y="38"/>
                  </a:cubicBezTo>
                  <a:cubicBezTo>
                    <a:pt x="20" y="38"/>
                    <a:pt x="21" y="38"/>
                    <a:pt x="22" y="38"/>
                  </a:cubicBezTo>
                  <a:cubicBezTo>
                    <a:pt x="22" y="38"/>
                    <a:pt x="22" y="38"/>
                    <a:pt x="22" y="38"/>
                  </a:cubicBezTo>
                  <a:cubicBezTo>
                    <a:pt x="20" y="38"/>
                    <a:pt x="17" y="39"/>
                    <a:pt x="15" y="39"/>
                  </a:cubicBezTo>
                  <a:cubicBezTo>
                    <a:pt x="14" y="39"/>
                    <a:pt x="13" y="39"/>
                    <a:pt x="12" y="39"/>
                  </a:cubicBezTo>
                  <a:cubicBezTo>
                    <a:pt x="12" y="39"/>
                    <a:pt x="12" y="39"/>
                    <a:pt x="12" y="39"/>
                  </a:cubicBezTo>
                  <a:cubicBezTo>
                    <a:pt x="12" y="38"/>
                    <a:pt x="12" y="38"/>
                    <a:pt x="12" y="38"/>
                  </a:cubicBezTo>
                  <a:cubicBezTo>
                    <a:pt x="13" y="38"/>
                    <a:pt x="14" y="38"/>
                    <a:pt x="15" y="38"/>
                  </a:cubicBezTo>
                  <a:moveTo>
                    <a:pt x="4" y="59"/>
                  </a:moveTo>
                  <a:cubicBezTo>
                    <a:pt x="3" y="56"/>
                    <a:pt x="3" y="56"/>
                    <a:pt x="3" y="56"/>
                  </a:cubicBezTo>
                  <a:cubicBezTo>
                    <a:pt x="2" y="55"/>
                    <a:pt x="2" y="53"/>
                    <a:pt x="2" y="52"/>
                  </a:cubicBezTo>
                  <a:cubicBezTo>
                    <a:pt x="1" y="52"/>
                    <a:pt x="1" y="51"/>
                    <a:pt x="1" y="50"/>
                  </a:cubicBezTo>
                  <a:cubicBezTo>
                    <a:pt x="1" y="50"/>
                    <a:pt x="2" y="49"/>
                    <a:pt x="2" y="49"/>
                  </a:cubicBezTo>
                  <a:cubicBezTo>
                    <a:pt x="2" y="49"/>
                    <a:pt x="2" y="49"/>
                    <a:pt x="2" y="49"/>
                  </a:cubicBezTo>
                  <a:cubicBezTo>
                    <a:pt x="3" y="47"/>
                    <a:pt x="4" y="45"/>
                    <a:pt x="5" y="43"/>
                  </a:cubicBezTo>
                  <a:cubicBezTo>
                    <a:pt x="5" y="42"/>
                    <a:pt x="6" y="40"/>
                    <a:pt x="7" y="38"/>
                  </a:cubicBezTo>
                  <a:cubicBezTo>
                    <a:pt x="7" y="37"/>
                    <a:pt x="8" y="37"/>
                    <a:pt x="9" y="37"/>
                  </a:cubicBezTo>
                  <a:cubicBezTo>
                    <a:pt x="9" y="37"/>
                    <a:pt x="9" y="37"/>
                    <a:pt x="9" y="37"/>
                  </a:cubicBezTo>
                  <a:cubicBezTo>
                    <a:pt x="10" y="37"/>
                    <a:pt x="10" y="38"/>
                    <a:pt x="11" y="39"/>
                  </a:cubicBezTo>
                  <a:cubicBezTo>
                    <a:pt x="11" y="40"/>
                    <a:pt x="9" y="47"/>
                    <a:pt x="7" y="49"/>
                  </a:cubicBezTo>
                  <a:cubicBezTo>
                    <a:pt x="7" y="49"/>
                    <a:pt x="7" y="49"/>
                    <a:pt x="7" y="49"/>
                  </a:cubicBezTo>
                  <a:cubicBezTo>
                    <a:pt x="7" y="49"/>
                    <a:pt x="7" y="49"/>
                    <a:pt x="7" y="49"/>
                  </a:cubicBezTo>
                  <a:cubicBezTo>
                    <a:pt x="8" y="50"/>
                    <a:pt x="8" y="51"/>
                    <a:pt x="8" y="52"/>
                  </a:cubicBezTo>
                  <a:cubicBezTo>
                    <a:pt x="8" y="53"/>
                    <a:pt x="8" y="53"/>
                    <a:pt x="9" y="54"/>
                  </a:cubicBezTo>
                  <a:cubicBezTo>
                    <a:pt x="9" y="54"/>
                    <a:pt x="9" y="55"/>
                    <a:pt x="9" y="55"/>
                  </a:cubicBezTo>
                  <a:cubicBezTo>
                    <a:pt x="9" y="55"/>
                    <a:pt x="10" y="55"/>
                    <a:pt x="10" y="56"/>
                  </a:cubicBezTo>
                  <a:cubicBezTo>
                    <a:pt x="12" y="56"/>
                    <a:pt x="13" y="57"/>
                    <a:pt x="13" y="59"/>
                  </a:cubicBezTo>
                  <a:cubicBezTo>
                    <a:pt x="13" y="59"/>
                    <a:pt x="13" y="59"/>
                    <a:pt x="13" y="59"/>
                  </a:cubicBezTo>
                  <a:cubicBezTo>
                    <a:pt x="14" y="59"/>
                    <a:pt x="14" y="59"/>
                    <a:pt x="14" y="59"/>
                  </a:cubicBezTo>
                  <a:cubicBezTo>
                    <a:pt x="14" y="59"/>
                    <a:pt x="15" y="59"/>
                    <a:pt x="15" y="59"/>
                  </a:cubicBezTo>
                  <a:cubicBezTo>
                    <a:pt x="16" y="59"/>
                    <a:pt x="17" y="59"/>
                    <a:pt x="18" y="59"/>
                  </a:cubicBezTo>
                  <a:cubicBezTo>
                    <a:pt x="19" y="59"/>
                    <a:pt x="19" y="59"/>
                    <a:pt x="20" y="58"/>
                  </a:cubicBezTo>
                  <a:cubicBezTo>
                    <a:pt x="21" y="57"/>
                    <a:pt x="20" y="55"/>
                    <a:pt x="20" y="55"/>
                  </a:cubicBezTo>
                  <a:cubicBezTo>
                    <a:pt x="20" y="54"/>
                    <a:pt x="20" y="54"/>
                    <a:pt x="20" y="54"/>
                  </a:cubicBezTo>
                  <a:cubicBezTo>
                    <a:pt x="19" y="51"/>
                    <a:pt x="19" y="49"/>
                    <a:pt x="19" y="47"/>
                  </a:cubicBezTo>
                  <a:cubicBezTo>
                    <a:pt x="20" y="44"/>
                    <a:pt x="21" y="43"/>
                    <a:pt x="22" y="43"/>
                  </a:cubicBezTo>
                  <a:cubicBezTo>
                    <a:pt x="22" y="43"/>
                    <a:pt x="22" y="43"/>
                    <a:pt x="22" y="43"/>
                  </a:cubicBezTo>
                  <a:cubicBezTo>
                    <a:pt x="23" y="44"/>
                    <a:pt x="24" y="44"/>
                    <a:pt x="24" y="44"/>
                  </a:cubicBezTo>
                  <a:cubicBezTo>
                    <a:pt x="23" y="48"/>
                    <a:pt x="24" y="51"/>
                    <a:pt x="25" y="54"/>
                  </a:cubicBezTo>
                  <a:cubicBezTo>
                    <a:pt x="25" y="56"/>
                    <a:pt x="26" y="57"/>
                    <a:pt x="26" y="58"/>
                  </a:cubicBezTo>
                  <a:cubicBezTo>
                    <a:pt x="27" y="60"/>
                    <a:pt x="28" y="62"/>
                    <a:pt x="28" y="65"/>
                  </a:cubicBezTo>
                  <a:cubicBezTo>
                    <a:pt x="29" y="69"/>
                    <a:pt x="28" y="70"/>
                    <a:pt x="27" y="72"/>
                  </a:cubicBezTo>
                  <a:cubicBezTo>
                    <a:pt x="27" y="73"/>
                    <a:pt x="26" y="74"/>
                    <a:pt x="26" y="75"/>
                  </a:cubicBezTo>
                  <a:cubicBezTo>
                    <a:pt x="26" y="75"/>
                    <a:pt x="26" y="75"/>
                    <a:pt x="26" y="75"/>
                  </a:cubicBezTo>
                  <a:cubicBezTo>
                    <a:pt x="26" y="76"/>
                    <a:pt x="26" y="77"/>
                    <a:pt x="26" y="78"/>
                  </a:cubicBezTo>
                  <a:cubicBezTo>
                    <a:pt x="26" y="78"/>
                    <a:pt x="26" y="78"/>
                    <a:pt x="26" y="78"/>
                  </a:cubicBezTo>
                  <a:cubicBezTo>
                    <a:pt x="26" y="78"/>
                    <a:pt x="26" y="78"/>
                    <a:pt x="26" y="78"/>
                  </a:cubicBezTo>
                  <a:cubicBezTo>
                    <a:pt x="26" y="79"/>
                    <a:pt x="26" y="80"/>
                    <a:pt x="25" y="80"/>
                  </a:cubicBezTo>
                  <a:cubicBezTo>
                    <a:pt x="26" y="80"/>
                    <a:pt x="26" y="80"/>
                    <a:pt x="26" y="80"/>
                  </a:cubicBezTo>
                  <a:cubicBezTo>
                    <a:pt x="27" y="80"/>
                    <a:pt x="27" y="79"/>
                    <a:pt x="27" y="78"/>
                  </a:cubicBezTo>
                  <a:cubicBezTo>
                    <a:pt x="27" y="78"/>
                    <a:pt x="27" y="79"/>
                    <a:pt x="28" y="79"/>
                  </a:cubicBezTo>
                  <a:cubicBezTo>
                    <a:pt x="28" y="80"/>
                    <a:pt x="28" y="80"/>
                    <a:pt x="28" y="80"/>
                  </a:cubicBezTo>
                  <a:cubicBezTo>
                    <a:pt x="27" y="81"/>
                    <a:pt x="25" y="82"/>
                    <a:pt x="23" y="82"/>
                  </a:cubicBezTo>
                  <a:cubicBezTo>
                    <a:pt x="22" y="82"/>
                    <a:pt x="22" y="83"/>
                    <a:pt x="21" y="83"/>
                  </a:cubicBezTo>
                  <a:cubicBezTo>
                    <a:pt x="20" y="83"/>
                    <a:pt x="18" y="82"/>
                    <a:pt x="17" y="82"/>
                  </a:cubicBezTo>
                  <a:cubicBezTo>
                    <a:pt x="12" y="82"/>
                    <a:pt x="10" y="81"/>
                    <a:pt x="10" y="80"/>
                  </a:cubicBezTo>
                  <a:cubicBezTo>
                    <a:pt x="10" y="80"/>
                    <a:pt x="10" y="80"/>
                    <a:pt x="10" y="80"/>
                  </a:cubicBezTo>
                  <a:cubicBezTo>
                    <a:pt x="10" y="80"/>
                    <a:pt x="10" y="80"/>
                    <a:pt x="10" y="80"/>
                  </a:cubicBezTo>
                  <a:cubicBezTo>
                    <a:pt x="10" y="79"/>
                    <a:pt x="11" y="79"/>
                    <a:pt x="11" y="79"/>
                  </a:cubicBezTo>
                  <a:cubicBezTo>
                    <a:pt x="11" y="79"/>
                    <a:pt x="11" y="80"/>
                    <a:pt x="11" y="80"/>
                  </a:cubicBezTo>
                  <a:cubicBezTo>
                    <a:pt x="12" y="80"/>
                    <a:pt x="12" y="80"/>
                    <a:pt x="12" y="80"/>
                  </a:cubicBezTo>
                  <a:cubicBezTo>
                    <a:pt x="12" y="80"/>
                    <a:pt x="12" y="79"/>
                    <a:pt x="12" y="78"/>
                  </a:cubicBezTo>
                  <a:cubicBezTo>
                    <a:pt x="12" y="78"/>
                    <a:pt x="12" y="78"/>
                    <a:pt x="12" y="78"/>
                  </a:cubicBezTo>
                  <a:cubicBezTo>
                    <a:pt x="12" y="78"/>
                    <a:pt x="12" y="78"/>
                    <a:pt x="12" y="78"/>
                  </a:cubicBezTo>
                  <a:cubicBezTo>
                    <a:pt x="12" y="77"/>
                    <a:pt x="12" y="76"/>
                    <a:pt x="12" y="75"/>
                  </a:cubicBezTo>
                  <a:cubicBezTo>
                    <a:pt x="12" y="75"/>
                    <a:pt x="12" y="75"/>
                    <a:pt x="12" y="75"/>
                  </a:cubicBezTo>
                  <a:cubicBezTo>
                    <a:pt x="12" y="75"/>
                    <a:pt x="12" y="75"/>
                    <a:pt x="12" y="75"/>
                  </a:cubicBezTo>
                  <a:cubicBezTo>
                    <a:pt x="10" y="72"/>
                    <a:pt x="9" y="69"/>
                    <a:pt x="8" y="68"/>
                  </a:cubicBezTo>
                  <a:cubicBezTo>
                    <a:pt x="7" y="67"/>
                    <a:pt x="7" y="66"/>
                    <a:pt x="6" y="66"/>
                  </a:cubicBezTo>
                  <a:cubicBezTo>
                    <a:pt x="6" y="65"/>
                    <a:pt x="6" y="65"/>
                    <a:pt x="6" y="64"/>
                  </a:cubicBezTo>
                  <a:cubicBezTo>
                    <a:pt x="6" y="65"/>
                    <a:pt x="6" y="65"/>
                    <a:pt x="6" y="65"/>
                  </a:cubicBezTo>
                  <a:cubicBezTo>
                    <a:pt x="6" y="65"/>
                    <a:pt x="6" y="65"/>
                    <a:pt x="7" y="65"/>
                  </a:cubicBezTo>
                  <a:cubicBezTo>
                    <a:pt x="7" y="65"/>
                    <a:pt x="7" y="65"/>
                    <a:pt x="7" y="65"/>
                  </a:cubicBezTo>
                  <a:cubicBezTo>
                    <a:pt x="7" y="65"/>
                    <a:pt x="7" y="65"/>
                    <a:pt x="7" y="65"/>
                  </a:cubicBezTo>
                  <a:cubicBezTo>
                    <a:pt x="7" y="65"/>
                    <a:pt x="7" y="65"/>
                    <a:pt x="7" y="65"/>
                  </a:cubicBezTo>
                  <a:cubicBezTo>
                    <a:pt x="7" y="64"/>
                    <a:pt x="7" y="64"/>
                    <a:pt x="7" y="64"/>
                  </a:cubicBezTo>
                  <a:cubicBezTo>
                    <a:pt x="7" y="64"/>
                    <a:pt x="7" y="64"/>
                    <a:pt x="7" y="64"/>
                  </a:cubicBezTo>
                  <a:cubicBezTo>
                    <a:pt x="4" y="59"/>
                    <a:pt x="4" y="59"/>
                    <a:pt x="4" y="59"/>
                  </a:cubicBezTo>
                  <a:cubicBezTo>
                    <a:pt x="4" y="59"/>
                    <a:pt x="4" y="59"/>
                    <a:pt x="4" y="59"/>
                  </a:cubicBezTo>
                  <a:cubicBezTo>
                    <a:pt x="4" y="59"/>
                    <a:pt x="4" y="59"/>
                    <a:pt x="4" y="59"/>
                  </a:cubicBezTo>
                  <a:moveTo>
                    <a:pt x="12" y="37"/>
                  </a:moveTo>
                  <a:cubicBezTo>
                    <a:pt x="13" y="37"/>
                    <a:pt x="13" y="37"/>
                    <a:pt x="13" y="37"/>
                  </a:cubicBezTo>
                  <a:cubicBezTo>
                    <a:pt x="16" y="36"/>
                    <a:pt x="19" y="36"/>
                    <a:pt x="22" y="35"/>
                  </a:cubicBezTo>
                  <a:cubicBezTo>
                    <a:pt x="22" y="36"/>
                    <a:pt x="22" y="36"/>
                    <a:pt x="22" y="36"/>
                  </a:cubicBezTo>
                  <a:cubicBezTo>
                    <a:pt x="22" y="37"/>
                    <a:pt x="22" y="37"/>
                    <a:pt x="22" y="37"/>
                  </a:cubicBezTo>
                  <a:cubicBezTo>
                    <a:pt x="21" y="37"/>
                    <a:pt x="20" y="37"/>
                    <a:pt x="18" y="37"/>
                  </a:cubicBezTo>
                  <a:cubicBezTo>
                    <a:pt x="17" y="37"/>
                    <a:pt x="16" y="37"/>
                    <a:pt x="15" y="37"/>
                  </a:cubicBezTo>
                  <a:cubicBezTo>
                    <a:pt x="14" y="37"/>
                    <a:pt x="13" y="37"/>
                    <a:pt x="12" y="37"/>
                  </a:cubicBezTo>
                  <a:cubicBezTo>
                    <a:pt x="12" y="37"/>
                    <a:pt x="12" y="37"/>
                    <a:pt x="12" y="37"/>
                  </a:cubicBezTo>
                  <a:cubicBezTo>
                    <a:pt x="12" y="37"/>
                    <a:pt x="12" y="37"/>
                    <a:pt x="12" y="37"/>
                  </a:cubicBezTo>
                  <a:cubicBezTo>
                    <a:pt x="12" y="36"/>
                    <a:pt x="12" y="36"/>
                    <a:pt x="12" y="36"/>
                  </a:cubicBezTo>
                  <a:cubicBezTo>
                    <a:pt x="12" y="37"/>
                    <a:pt x="12" y="37"/>
                    <a:pt x="12" y="37"/>
                  </a:cubicBezTo>
                  <a:moveTo>
                    <a:pt x="13" y="34"/>
                  </a:moveTo>
                  <a:cubicBezTo>
                    <a:pt x="14" y="34"/>
                    <a:pt x="14" y="34"/>
                    <a:pt x="14" y="34"/>
                  </a:cubicBezTo>
                  <a:cubicBezTo>
                    <a:pt x="22" y="34"/>
                    <a:pt x="22" y="34"/>
                    <a:pt x="22" y="34"/>
                  </a:cubicBezTo>
                  <a:cubicBezTo>
                    <a:pt x="22" y="34"/>
                    <a:pt x="22" y="34"/>
                    <a:pt x="22" y="34"/>
                  </a:cubicBezTo>
                  <a:cubicBezTo>
                    <a:pt x="22" y="34"/>
                    <a:pt x="22" y="34"/>
                    <a:pt x="22" y="34"/>
                  </a:cubicBezTo>
                  <a:cubicBezTo>
                    <a:pt x="22" y="34"/>
                    <a:pt x="22" y="34"/>
                    <a:pt x="22" y="34"/>
                  </a:cubicBezTo>
                  <a:cubicBezTo>
                    <a:pt x="19" y="35"/>
                    <a:pt x="16" y="35"/>
                    <a:pt x="13" y="36"/>
                  </a:cubicBezTo>
                  <a:cubicBezTo>
                    <a:pt x="12" y="35"/>
                    <a:pt x="12" y="35"/>
                    <a:pt x="12" y="35"/>
                  </a:cubicBezTo>
                  <a:cubicBezTo>
                    <a:pt x="12" y="35"/>
                    <a:pt x="12" y="35"/>
                    <a:pt x="12" y="35"/>
                  </a:cubicBezTo>
                  <a:cubicBezTo>
                    <a:pt x="12" y="35"/>
                    <a:pt x="12" y="35"/>
                    <a:pt x="12" y="35"/>
                  </a:cubicBezTo>
                  <a:cubicBezTo>
                    <a:pt x="12" y="34"/>
                    <a:pt x="12" y="34"/>
                    <a:pt x="12" y="34"/>
                  </a:cubicBezTo>
                  <a:cubicBezTo>
                    <a:pt x="12" y="34"/>
                    <a:pt x="13" y="34"/>
                    <a:pt x="13" y="34"/>
                  </a:cubicBezTo>
                  <a:moveTo>
                    <a:pt x="18" y="33"/>
                  </a:moveTo>
                  <a:cubicBezTo>
                    <a:pt x="18" y="33"/>
                    <a:pt x="19" y="32"/>
                    <a:pt x="20" y="32"/>
                  </a:cubicBezTo>
                  <a:cubicBezTo>
                    <a:pt x="21" y="32"/>
                    <a:pt x="22" y="32"/>
                    <a:pt x="22" y="32"/>
                  </a:cubicBezTo>
                  <a:cubicBezTo>
                    <a:pt x="22" y="33"/>
                    <a:pt x="22" y="33"/>
                    <a:pt x="22" y="33"/>
                  </a:cubicBezTo>
                  <a:cubicBezTo>
                    <a:pt x="22" y="33"/>
                    <a:pt x="22" y="33"/>
                    <a:pt x="22" y="33"/>
                  </a:cubicBezTo>
                  <a:cubicBezTo>
                    <a:pt x="14" y="33"/>
                    <a:pt x="14" y="33"/>
                    <a:pt x="14" y="33"/>
                  </a:cubicBezTo>
                  <a:cubicBezTo>
                    <a:pt x="14" y="33"/>
                    <a:pt x="14" y="33"/>
                    <a:pt x="14" y="33"/>
                  </a:cubicBezTo>
                  <a:cubicBezTo>
                    <a:pt x="13" y="33"/>
                    <a:pt x="12" y="33"/>
                    <a:pt x="12" y="33"/>
                  </a:cubicBezTo>
                  <a:cubicBezTo>
                    <a:pt x="12" y="33"/>
                    <a:pt x="12" y="33"/>
                    <a:pt x="12" y="33"/>
                  </a:cubicBezTo>
                  <a:cubicBezTo>
                    <a:pt x="12" y="32"/>
                    <a:pt x="12" y="32"/>
                    <a:pt x="12" y="32"/>
                  </a:cubicBezTo>
                  <a:cubicBezTo>
                    <a:pt x="12" y="32"/>
                    <a:pt x="12" y="32"/>
                    <a:pt x="12" y="32"/>
                  </a:cubicBezTo>
                  <a:cubicBezTo>
                    <a:pt x="12" y="32"/>
                    <a:pt x="12" y="32"/>
                    <a:pt x="12" y="32"/>
                  </a:cubicBezTo>
                  <a:cubicBezTo>
                    <a:pt x="14" y="32"/>
                    <a:pt x="16" y="33"/>
                    <a:pt x="18" y="33"/>
                  </a:cubicBezTo>
                  <a:moveTo>
                    <a:pt x="15" y="31"/>
                  </a:moveTo>
                  <a:cubicBezTo>
                    <a:pt x="15" y="31"/>
                    <a:pt x="15" y="31"/>
                    <a:pt x="14" y="31"/>
                  </a:cubicBezTo>
                  <a:cubicBezTo>
                    <a:pt x="15" y="31"/>
                    <a:pt x="15" y="31"/>
                    <a:pt x="16" y="31"/>
                  </a:cubicBezTo>
                  <a:cubicBezTo>
                    <a:pt x="16" y="31"/>
                    <a:pt x="16" y="31"/>
                    <a:pt x="16" y="31"/>
                  </a:cubicBezTo>
                  <a:cubicBezTo>
                    <a:pt x="16" y="31"/>
                    <a:pt x="16" y="31"/>
                    <a:pt x="16" y="31"/>
                  </a:cubicBezTo>
                  <a:cubicBezTo>
                    <a:pt x="16" y="31"/>
                    <a:pt x="16" y="31"/>
                    <a:pt x="16" y="31"/>
                  </a:cubicBezTo>
                  <a:cubicBezTo>
                    <a:pt x="16" y="31"/>
                    <a:pt x="15" y="31"/>
                    <a:pt x="15" y="31"/>
                  </a:cubicBezTo>
                  <a:cubicBezTo>
                    <a:pt x="15" y="31"/>
                    <a:pt x="15" y="31"/>
                    <a:pt x="15" y="31"/>
                  </a:cubicBezTo>
                  <a:moveTo>
                    <a:pt x="20" y="31"/>
                  </a:moveTo>
                  <a:cubicBezTo>
                    <a:pt x="20" y="31"/>
                    <a:pt x="20" y="31"/>
                    <a:pt x="20" y="31"/>
                  </a:cubicBezTo>
                  <a:cubicBezTo>
                    <a:pt x="20" y="31"/>
                    <a:pt x="20" y="31"/>
                    <a:pt x="20" y="31"/>
                  </a:cubicBezTo>
                  <a:cubicBezTo>
                    <a:pt x="20" y="31"/>
                    <a:pt x="20" y="31"/>
                    <a:pt x="20" y="31"/>
                  </a:cubicBezTo>
                  <a:cubicBezTo>
                    <a:pt x="20" y="31"/>
                    <a:pt x="21" y="31"/>
                    <a:pt x="21" y="31"/>
                  </a:cubicBezTo>
                  <a:cubicBezTo>
                    <a:pt x="21" y="31"/>
                    <a:pt x="21" y="31"/>
                    <a:pt x="20" y="31"/>
                  </a:cubicBezTo>
                  <a:moveTo>
                    <a:pt x="18" y="31"/>
                  </a:moveTo>
                  <a:cubicBezTo>
                    <a:pt x="18" y="31"/>
                    <a:pt x="17" y="31"/>
                    <a:pt x="17" y="31"/>
                  </a:cubicBezTo>
                  <a:cubicBezTo>
                    <a:pt x="17" y="31"/>
                    <a:pt x="17" y="31"/>
                    <a:pt x="17" y="31"/>
                  </a:cubicBezTo>
                  <a:cubicBezTo>
                    <a:pt x="17" y="31"/>
                    <a:pt x="17" y="31"/>
                    <a:pt x="17" y="31"/>
                  </a:cubicBezTo>
                  <a:cubicBezTo>
                    <a:pt x="17" y="31"/>
                    <a:pt x="18" y="31"/>
                    <a:pt x="18" y="31"/>
                  </a:cubicBezTo>
                  <a:cubicBezTo>
                    <a:pt x="18" y="31"/>
                    <a:pt x="19" y="31"/>
                    <a:pt x="19" y="31"/>
                  </a:cubicBezTo>
                  <a:cubicBezTo>
                    <a:pt x="19" y="31"/>
                    <a:pt x="19" y="31"/>
                    <a:pt x="19" y="31"/>
                  </a:cubicBezTo>
                  <a:cubicBezTo>
                    <a:pt x="19" y="31"/>
                    <a:pt x="19" y="31"/>
                    <a:pt x="19" y="31"/>
                  </a:cubicBezTo>
                  <a:cubicBezTo>
                    <a:pt x="19" y="31"/>
                    <a:pt x="18" y="31"/>
                    <a:pt x="18" y="31"/>
                  </a:cubicBezTo>
                  <a:moveTo>
                    <a:pt x="17" y="30"/>
                  </a:moveTo>
                  <a:cubicBezTo>
                    <a:pt x="17" y="27"/>
                    <a:pt x="17" y="24"/>
                    <a:pt x="16" y="21"/>
                  </a:cubicBezTo>
                  <a:cubicBezTo>
                    <a:pt x="16" y="21"/>
                    <a:pt x="16" y="21"/>
                    <a:pt x="16" y="21"/>
                  </a:cubicBezTo>
                  <a:cubicBezTo>
                    <a:pt x="17" y="21"/>
                    <a:pt x="18" y="20"/>
                    <a:pt x="18" y="20"/>
                  </a:cubicBezTo>
                  <a:cubicBezTo>
                    <a:pt x="18" y="20"/>
                    <a:pt x="19" y="20"/>
                    <a:pt x="19" y="20"/>
                  </a:cubicBezTo>
                  <a:cubicBezTo>
                    <a:pt x="19" y="24"/>
                    <a:pt x="19" y="27"/>
                    <a:pt x="19" y="30"/>
                  </a:cubicBezTo>
                  <a:cubicBezTo>
                    <a:pt x="18" y="30"/>
                    <a:pt x="18" y="30"/>
                    <a:pt x="18" y="30"/>
                  </a:cubicBezTo>
                  <a:cubicBezTo>
                    <a:pt x="17" y="30"/>
                    <a:pt x="17" y="30"/>
                    <a:pt x="17" y="30"/>
                  </a:cubicBezTo>
                  <a:moveTo>
                    <a:pt x="21" y="19"/>
                  </a:moveTo>
                  <a:cubicBezTo>
                    <a:pt x="21" y="17"/>
                    <a:pt x="22" y="15"/>
                    <a:pt x="22" y="13"/>
                  </a:cubicBezTo>
                  <a:cubicBezTo>
                    <a:pt x="23" y="12"/>
                    <a:pt x="23" y="12"/>
                    <a:pt x="23" y="12"/>
                  </a:cubicBezTo>
                  <a:cubicBezTo>
                    <a:pt x="23" y="12"/>
                    <a:pt x="23" y="12"/>
                    <a:pt x="23" y="12"/>
                  </a:cubicBezTo>
                  <a:cubicBezTo>
                    <a:pt x="23" y="12"/>
                    <a:pt x="23" y="12"/>
                    <a:pt x="23" y="12"/>
                  </a:cubicBezTo>
                  <a:cubicBezTo>
                    <a:pt x="23" y="12"/>
                    <a:pt x="23" y="12"/>
                    <a:pt x="23" y="12"/>
                  </a:cubicBezTo>
                  <a:cubicBezTo>
                    <a:pt x="23" y="14"/>
                    <a:pt x="23" y="16"/>
                    <a:pt x="22" y="18"/>
                  </a:cubicBezTo>
                  <a:cubicBezTo>
                    <a:pt x="21" y="18"/>
                    <a:pt x="21" y="19"/>
                    <a:pt x="21" y="19"/>
                  </a:cubicBezTo>
                  <a:moveTo>
                    <a:pt x="15" y="19"/>
                  </a:moveTo>
                  <a:cubicBezTo>
                    <a:pt x="14" y="19"/>
                    <a:pt x="14" y="19"/>
                    <a:pt x="14" y="19"/>
                  </a:cubicBezTo>
                  <a:cubicBezTo>
                    <a:pt x="13" y="18"/>
                    <a:pt x="12" y="16"/>
                    <a:pt x="11" y="14"/>
                  </a:cubicBezTo>
                  <a:cubicBezTo>
                    <a:pt x="11" y="14"/>
                    <a:pt x="10" y="13"/>
                    <a:pt x="10" y="13"/>
                  </a:cubicBezTo>
                  <a:cubicBezTo>
                    <a:pt x="10" y="12"/>
                    <a:pt x="11" y="12"/>
                    <a:pt x="11" y="12"/>
                  </a:cubicBezTo>
                  <a:cubicBezTo>
                    <a:pt x="12" y="11"/>
                    <a:pt x="12" y="11"/>
                    <a:pt x="12" y="11"/>
                  </a:cubicBezTo>
                  <a:cubicBezTo>
                    <a:pt x="12" y="11"/>
                    <a:pt x="12" y="11"/>
                    <a:pt x="12" y="11"/>
                  </a:cubicBezTo>
                  <a:cubicBezTo>
                    <a:pt x="13" y="12"/>
                    <a:pt x="13" y="12"/>
                    <a:pt x="13" y="13"/>
                  </a:cubicBezTo>
                  <a:cubicBezTo>
                    <a:pt x="14" y="15"/>
                    <a:pt x="15" y="17"/>
                    <a:pt x="15" y="19"/>
                  </a:cubicBezTo>
                  <a:moveTo>
                    <a:pt x="18" y="17"/>
                  </a:moveTo>
                  <a:cubicBezTo>
                    <a:pt x="18" y="15"/>
                    <a:pt x="18" y="13"/>
                    <a:pt x="18" y="12"/>
                  </a:cubicBezTo>
                  <a:cubicBezTo>
                    <a:pt x="18" y="11"/>
                    <a:pt x="18" y="11"/>
                    <a:pt x="18" y="11"/>
                  </a:cubicBezTo>
                  <a:cubicBezTo>
                    <a:pt x="19" y="11"/>
                    <a:pt x="19" y="11"/>
                    <a:pt x="19" y="11"/>
                  </a:cubicBezTo>
                  <a:cubicBezTo>
                    <a:pt x="19" y="11"/>
                    <a:pt x="19" y="11"/>
                    <a:pt x="19" y="11"/>
                  </a:cubicBezTo>
                  <a:cubicBezTo>
                    <a:pt x="19" y="12"/>
                    <a:pt x="19" y="12"/>
                    <a:pt x="19" y="12"/>
                  </a:cubicBezTo>
                  <a:cubicBezTo>
                    <a:pt x="19" y="14"/>
                    <a:pt x="19" y="16"/>
                    <a:pt x="18" y="17"/>
                  </a:cubicBezTo>
                  <a:moveTo>
                    <a:pt x="12" y="31"/>
                  </a:moveTo>
                  <a:cubicBezTo>
                    <a:pt x="11" y="31"/>
                    <a:pt x="11" y="31"/>
                    <a:pt x="11" y="31"/>
                  </a:cubicBezTo>
                  <a:cubicBezTo>
                    <a:pt x="11" y="31"/>
                    <a:pt x="11" y="31"/>
                    <a:pt x="11" y="31"/>
                  </a:cubicBezTo>
                  <a:cubicBezTo>
                    <a:pt x="11" y="30"/>
                    <a:pt x="10" y="29"/>
                    <a:pt x="10" y="28"/>
                  </a:cubicBezTo>
                  <a:cubicBezTo>
                    <a:pt x="10" y="28"/>
                    <a:pt x="10" y="28"/>
                    <a:pt x="10" y="28"/>
                  </a:cubicBezTo>
                  <a:cubicBezTo>
                    <a:pt x="10" y="27"/>
                    <a:pt x="10" y="27"/>
                    <a:pt x="10" y="27"/>
                  </a:cubicBezTo>
                  <a:cubicBezTo>
                    <a:pt x="10" y="26"/>
                    <a:pt x="9" y="24"/>
                    <a:pt x="9" y="23"/>
                  </a:cubicBezTo>
                  <a:cubicBezTo>
                    <a:pt x="8" y="23"/>
                    <a:pt x="8" y="23"/>
                    <a:pt x="8" y="22"/>
                  </a:cubicBezTo>
                  <a:cubicBezTo>
                    <a:pt x="7" y="21"/>
                    <a:pt x="7" y="21"/>
                    <a:pt x="7" y="20"/>
                  </a:cubicBezTo>
                  <a:cubicBezTo>
                    <a:pt x="4" y="15"/>
                    <a:pt x="5" y="10"/>
                    <a:pt x="8" y="6"/>
                  </a:cubicBezTo>
                  <a:cubicBezTo>
                    <a:pt x="10" y="2"/>
                    <a:pt x="13" y="1"/>
                    <a:pt x="17" y="1"/>
                  </a:cubicBezTo>
                  <a:cubicBezTo>
                    <a:pt x="17" y="1"/>
                    <a:pt x="17" y="1"/>
                    <a:pt x="17" y="1"/>
                  </a:cubicBezTo>
                  <a:cubicBezTo>
                    <a:pt x="23" y="1"/>
                    <a:pt x="26" y="3"/>
                    <a:pt x="28" y="7"/>
                  </a:cubicBezTo>
                  <a:cubicBezTo>
                    <a:pt x="31" y="12"/>
                    <a:pt x="29" y="18"/>
                    <a:pt x="27" y="21"/>
                  </a:cubicBezTo>
                  <a:cubicBezTo>
                    <a:pt x="26" y="23"/>
                    <a:pt x="25" y="24"/>
                    <a:pt x="25" y="26"/>
                  </a:cubicBezTo>
                  <a:cubicBezTo>
                    <a:pt x="25" y="26"/>
                    <a:pt x="25" y="26"/>
                    <a:pt x="25" y="26"/>
                  </a:cubicBezTo>
                  <a:cubicBezTo>
                    <a:pt x="24" y="27"/>
                    <a:pt x="24" y="27"/>
                    <a:pt x="24" y="28"/>
                  </a:cubicBezTo>
                  <a:cubicBezTo>
                    <a:pt x="24" y="28"/>
                    <a:pt x="24" y="29"/>
                    <a:pt x="24" y="29"/>
                  </a:cubicBezTo>
                  <a:cubicBezTo>
                    <a:pt x="24" y="30"/>
                    <a:pt x="23" y="30"/>
                    <a:pt x="23" y="31"/>
                  </a:cubicBezTo>
                  <a:cubicBezTo>
                    <a:pt x="22" y="30"/>
                    <a:pt x="22" y="30"/>
                    <a:pt x="22" y="30"/>
                  </a:cubicBezTo>
                  <a:cubicBezTo>
                    <a:pt x="22" y="30"/>
                    <a:pt x="21" y="30"/>
                    <a:pt x="20" y="30"/>
                  </a:cubicBezTo>
                  <a:cubicBezTo>
                    <a:pt x="20" y="27"/>
                    <a:pt x="20" y="23"/>
                    <a:pt x="20" y="20"/>
                  </a:cubicBezTo>
                  <a:cubicBezTo>
                    <a:pt x="21" y="20"/>
                    <a:pt x="21" y="20"/>
                    <a:pt x="21" y="20"/>
                  </a:cubicBezTo>
                  <a:cubicBezTo>
                    <a:pt x="22" y="19"/>
                    <a:pt x="22" y="19"/>
                    <a:pt x="23" y="18"/>
                  </a:cubicBezTo>
                  <a:cubicBezTo>
                    <a:pt x="24" y="16"/>
                    <a:pt x="24" y="14"/>
                    <a:pt x="24" y="12"/>
                  </a:cubicBezTo>
                  <a:cubicBezTo>
                    <a:pt x="24" y="11"/>
                    <a:pt x="24" y="11"/>
                    <a:pt x="24" y="11"/>
                  </a:cubicBezTo>
                  <a:cubicBezTo>
                    <a:pt x="23" y="11"/>
                    <a:pt x="23" y="11"/>
                    <a:pt x="23" y="11"/>
                  </a:cubicBezTo>
                  <a:cubicBezTo>
                    <a:pt x="23" y="11"/>
                    <a:pt x="23" y="11"/>
                    <a:pt x="23" y="11"/>
                  </a:cubicBezTo>
                  <a:cubicBezTo>
                    <a:pt x="23" y="11"/>
                    <a:pt x="22" y="11"/>
                    <a:pt x="22" y="11"/>
                  </a:cubicBezTo>
                  <a:cubicBezTo>
                    <a:pt x="22" y="11"/>
                    <a:pt x="22" y="12"/>
                    <a:pt x="21" y="12"/>
                  </a:cubicBezTo>
                  <a:cubicBezTo>
                    <a:pt x="21" y="15"/>
                    <a:pt x="20" y="17"/>
                    <a:pt x="20" y="19"/>
                  </a:cubicBezTo>
                  <a:cubicBezTo>
                    <a:pt x="19" y="19"/>
                    <a:pt x="19" y="19"/>
                    <a:pt x="19" y="19"/>
                  </a:cubicBezTo>
                  <a:cubicBezTo>
                    <a:pt x="18" y="19"/>
                    <a:pt x="18" y="19"/>
                    <a:pt x="18" y="19"/>
                  </a:cubicBezTo>
                  <a:cubicBezTo>
                    <a:pt x="19" y="17"/>
                    <a:pt x="20" y="15"/>
                    <a:pt x="20" y="13"/>
                  </a:cubicBezTo>
                  <a:cubicBezTo>
                    <a:pt x="20" y="12"/>
                    <a:pt x="20" y="11"/>
                    <a:pt x="20" y="11"/>
                  </a:cubicBezTo>
                  <a:cubicBezTo>
                    <a:pt x="20" y="10"/>
                    <a:pt x="19" y="10"/>
                    <a:pt x="19" y="10"/>
                  </a:cubicBezTo>
                  <a:cubicBezTo>
                    <a:pt x="18" y="10"/>
                    <a:pt x="18" y="10"/>
                    <a:pt x="18" y="10"/>
                  </a:cubicBezTo>
                  <a:cubicBezTo>
                    <a:pt x="17" y="10"/>
                    <a:pt x="17" y="11"/>
                    <a:pt x="17" y="11"/>
                  </a:cubicBezTo>
                  <a:cubicBezTo>
                    <a:pt x="17" y="14"/>
                    <a:pt x="17" y="16"/>
                    <a:pt x="17" y="18"/>
                  </a:cubicBezTo>
                  <a:cubicBezTo>
                    <a:pt x="17" y="19"/>
                    <a:pt x="17" y="19"/>
                    <a:pt x="17" y="19"/>
                  </a:cubicBezTo>
                  <a:cubicBezTo>
                    <a:pt x="17" y="19"/>
                    <a:pt x="17" y="20"/>
                    <a:pt x="16" y="20"/>
                  </a:cubicBezTo>
                  <a:cubicBezTo>
                    <a:pt x="16" y="20"/>
                    <a:pt x="16" y="20"/>
                    <a:pt x="16" y="20"/>
                  </a:cubicBezTo>
                  <a:cubicBezTo>
                    <a:pt x="16" y="18"/>
                    <a:pt x="15" y="15"/>
                    <a:pt x="14" y="13"/>
                  </a:cubicBezTo>
                  <a:cubicBezTo>
                    <a:pt x="14" y="12"/>
                    <a:pt x="14" y="11"/>
                    <a:pt x="13" y="11"/>
                  </a:cubicBezTo>
                  <a:cubicBezTo>
                    <a:pt x="13" y="10"/>
                    <a:pt x="12" y="10"/>
                    <a:pt x="12" y="10"/>
                  </a:cubicBezTo>
                  <a:cubicBezTo>
                    <a:pt x="11" y="10"/>
                    <a:pt x="11" y="10"/>
                    <a:pt x="10" y="11"/>
                  </a:cubicBezTo>
                  <a:cubicBezTo>
                    <a:pt x="10" y="11"/>
                    <a:pt x="9" y="12"/>
                    <a:pt x="9" y="13"/>
                  </a:cubicBezTo>
                  <a:cubicBezTo>
                    <a:pt x="9" y="14"/>
                    <a:pt x="10" y="14"/>
                    <a:pt x="10" y="15"/>
                  </a:cubicBezTo>
                  <a:cubicBezTo>
                    <a:pt x="11" y="17"/>
                    <a:pt x="12" y="18"/>
                    <a:pt x="14" y="20"/>
                  </a:cubicBezTo>
                  <a:cubicBezTo>
                    <a:pt x="14" y="20"/>
                    <a:pt x="15" y="21"/>
                    <a:pt x="15" y="21"/>
                  </a:cubicBezTo>
                  <a:cubicBezTo>
                    <a:pt x="16" y="24"/>
                    <a:pt x="16" y="27"/>
                    <a:pt x="16" y="30"/>
                  </a:cubicBezTo>
                  <a:cubicBezTo>
                    <a:pt x="14" y="30"/>
                    <a:pt x="13" y="31"/>
                    <a:pt x="12" y="31"/>
                  </a:cubicBezTo>
                  <a:cubicBezTo>
                    <a:pt x="12" y="31"/>
                    <a:pt x="12" y="31"/>
                    <a:pt x="12" y="31"/>
                  </a:cubicBezTo>
                  <a:cubicBezTo>
                    <a:pt x="12" y="31"/>
                    <a:pt x="12" y="31"/>
                    <a:pt x="12" y="31"/>
                  </a:cubicBezTo>
                  <a:moveTo>
                    <a:pt x="17" y="0"/>
                  </a:moveTo>
                  <a:cubicBezTo>
                    <a:pt x="13" y="0"/>
                    <a:pt x="9" y="2"/>
                    <a:pt x="7" y="5"/>
                  </a:cubicBezTo>
                  <a:cubicBezTo>
                    <a:pt x="4" y="10"/>
                    <a:pt x="3" y="16"/>
                    <a:pt x="6" y="20"/>
                  </a:cubicBezTo>
                  <a:cubicBezTo>
                    <a:pt x="6" y="21"/>
                    <a:pt x="7" y="22"/>
                    <a:pt x="7" y="23"/>
                  </a:cubicBezTo>
                  <a:cubicBezTo>
                    <a:pt x="7" y="23"/>
                    <a:pt x="8" y="23"/>
                    <a:pt x="8" y="24"/>
                  </a:cubicBezTo>
                  <a:cubicBezTo>
                    <a:pt x="8" y="25"/>
                    <a:pt x="9" y="26"/>
                    <a:pt x="9" y="27"/>
                  </a:cubicBezTo>
                  <a:cubicBezTo>
                    <a:pt x="9" y="28"/>
                    <a:pt x="9" y="28"/>
                    <a:pt x="9" y="28"/>
                  </a:cubicBezTo>
                  <a:cubicBezTo>
                    <a:pt x="9" y="28"/>
                    <a:pt x="9" y="28"/>
                    <a:pt x="9" y="28"/>
                  </a:cubicBezTo>
                  <a:cubicBezTo>
                    <a:pt x="9" y="30"/>
                    <a:pt x="10" y="30"/>
                    <a:pt x="10" y="31"/>
                  </a:cubicBezTo>
                  <a:cubicBezTo>
                    <a:pt x="11" y="31"/>
                    <a:pt x="11" y="31"/>
                    <a:pt x="11" y="31"/>
                  </a:cubicBezTo>
                  <a:cubicBezTo>
                    <a:pt x="11" y="32"/>
                    <a:pt x="11" y="32"/>
                    <a:pt x="11" y="33"/>
                  </a:cubicBezTo>
                  <a:cubicBezTo>
                    <a:pt x="11" y="33"/>
                    <a:pt x="11" y="34"/>
                    <a:pt x="11" y="34"/>
                  </a:cubicBezTo>
                  <a:cubicBezTo>
                    <a:pt x="11" y="35"/>
                    <a:pt x="11" y="35"/>
                    <a:pt x="11" y="35"/>
                  </a:cubicBezTo>
                  <a:cubicBezTo>
                    <a:pt x="11" y="36"/>
                    <a:pt x="11" y="36"/>
                    <a:pt x="11" y="36"/>
                  </a:cubicBezTo>
                  <a:cubicBezTo>
                    <a:pt x="11" y="36"/>
                    <a:pt x="11" y="37"/>
                    <a:pt x="11" y="37"/>
                  </a:cubicBezTo>
                  <a:cubicBezTo>
                    <a:pt x="11" y="38"/>
                    <a:pt x="11" y="38"/>
                    <a:pt x="11" y="38"/>
                  </a:cubicBezTo>
                  <a:cubicBezTo>
                    <a:pt x="11" y="38"/>
                    <a:pt x="11" y="38"/>
                    <a:pt x="11" y="38"/>
                  </a:cubicBezTo>
                  <a:cubicBezTo>
                    <a:pt x="11" y="37"/>
                    <a:pt x="10" y="36"/>
                    <a:pt x="10" y="36"/>
                  </a:cubicBezTo>
                  <a:cubicBezTo>
                    <a:pt x="9" y="36"/>
                    <a:pt x="9" y="36"/>
                    <a:pt x="9" y="36"/>
                  </a:cubicBezTo>
                  <a:cubicBezTo>
                    <a:pt x="8" y="36"/>
                    <a:pt x="7" y="37"/>
                    <a:pt x="6" y="38"/>
                  </a:cubicBezTo>
                  <a:cubicBezTo>
                    <a:pt x="5" y="39"/>
                    <a:pt x="4" y="41"/>
                    <a:pt x="4" y="43"/>
                  </a:cubicBezTo>
                  <a:cubicBezTo>
                    <a:pt x="3" y="45"/>
                    <a:pt x="2" y="46"/>
                    <a:pt x="1" y="48"/>
                  </a:cubicBezTo>
                  <a:cubicBezTo>
                    <a:pt x="1" y="48"/>
                    <a:pt x="1" y="48"/>
                    <a:pt x="1" y="48"/>
                  </a:cubicBezTo>
                  <a:cubicBezTo>
                    <a:pt x="1" y="49"/>
                    <a:pt x="0" y="50"/>
                    <a:pt x="0" y="50"/>
                  </a:cubicBezTo>
                  <a:cubicBezTo>
                    <a:pt x="0" y="51"/>
                    <a:pt x="0" y="52"/>
                    <a:pt x="1" y="53"/>
                  </a:cubicBezTo>
                  <a:cubicBezTo>
                    <a:pt x="1" y="54"/>
                    <a:pt x="2" y="55"/>
                    <a:pt x="2" y="56"/>
                  </a:cubicBezTo>
                  <a:cubicBezTo>
                    <a:pt x="4" y="59"/>
                    <a:pt x="4" y="59"/>
                    <a:pt x="4" y="59"/>
                  </a:cubicBezTo>
                  <a:cubicBezTo>
                    <a:pt x="4" y="60"/>
                    <a:pt x="4" y="61"/>
                    <a:pt x="4" y="61"/>
                  </a:cubicBezTo>
                  <a:cubicBezTo>
                    <a:pt x="4" y="62"/>
                    <a:pt x="5" y="63"/>
                    <a:pt x="5" y="63"/>
                  </a:cubicBezTo>
                  <a:cubicBezTo>
                    <a:pt x="5" y="64"/>
                    <a:pt x="5" y="66"/>
                    <a:pt x="6" y="67"/>
                  </a:cubicBezTo>
                  <a:cubicBezTo>
                    <a:pt x="6" y="67"/>
                    <a:pt x="6" y="67"/>
                    <a:pt x="7" y="68"/>
                  </a:cubicBezTo>
                  <a:cubicBezTo>
                    <a:pt x="8" y="70"/>
                    <a:pt x="9" y="73"/>
                    <a:pt x="11" y="75"/>
                  </a:cubicBezTo>
                  <a:cubicBezTo>
                    <a:pt x="11" y="76"/>
                    <a:pt x="11" y="77"/>
                    <a:pt x="11" y="78"/>
                  </a:cubicBezTo>
                  <a:cubicBezTo>
                    <a:pt x="10" y="78"/>
                    <a:pt x="9" y="79"/>
                    <a:pt x="9" y="79"/>
                  </a:cubicBezTo>
                  <a:cubicBezTo>
                    <a:pt x="9" y="79"/>
                    <a:pt x="9" y="80"/>
                    <a:pt x="9" y="80"/>
                  </a:cubicBezTo>
                  <a:cubicBezTo>
                    <a:pt x="9" y="80"/>
                    <a:pt x="9" y="80"/>
                    <a:pt x="9" y="80"/>
                  </a:cubicBezTo>
                  <a:cubicBezTo>
                    <a:pt x="9" y="82"/>
                    <a:pt x="9" y="82"/>
                    <a:pt x="9" y="82"/>
                  </a:cubicBezTo>
                  <a:cubicBezTo>
                    <a:pt x="9" y="82"/>
                    <a:pt x="8" y="82"/>
                    <a:pt x="8" y="83"/>
                  </a:cubicBezTo>
                  <a:cubicBezTo>
                    <a:pt x="7" y="83"/>
                    <a:pt x="7" y="84"/>
                    <a:pt x="7" y="84"/>
                  </a:cubicBezTo>
                  <a:cubicBezTo>
                    <a:pt x="7" y="84"/>
                    <a:pt x="7" y="84"/>
                    <a:pt x="7" y="84"/>
                  </a:cubicBezTo>
                  <a:cubicBezTo>
                    <a:pt x="7" y="85"/>
                    <a:pt x="7" y="86"/>
                    <a:pt x="7" y="87"/>
                  </a:cubicBezTo>
                  <a:cubicBezTo>
                    <a:pt x="7" y="89"/>
                    <a:pt x="7" y="91"/>
                    <a:pt x="7" y="93"/>
                  </a:cubicBezTo>
                  <a:cubicBezTo>
                    <a:pt x="7" y="94"/>
                    <a:pt x="7" y="94"/>
                    <a:pt x="7" y="94"/>
                  </a:cubicBezTo>
                  <a:cubicBezTo>
                    <a:pt x="8" y="93"/>
                    <a:pt x="8" y="93"/>
                    <a:pt x="8" y="93"/>
                  </a:cubicBezTo>
                  <a:cubicBezTo>
                    <a:pt x="8" y="91"/>
                    <a:pt x="8" y="89"/>
                    <a:pt x="8" y="87"/>
                  </a:cubicBezTo>
                  <a:cubicBezTo>
                    <a:pt x="8" y="86"/>
                    <a:pt x="8" y="86"/>
                    <a:pt x="8" y="85"/>
                  </a:cubicBezTo>
                  <a:cubicBezTo>
                    <a:pt x="9" y="85"/>
                    <a:pt x="9" y="85"/>
                    <a:pt x="9" y="85"/>
                  </a:cubicBezTo>
                  <a:cubicBezTo>
                    <a:pt x="9" y="86"/>
                    <a:pt x="9" y="86"/>
                    <a:pt x="9" y="86"/>
                  </a:cubicBezTo>
                  <a:cubicBezTo>
                    <a:pt x="10" y="86"/>
                    <a:pt x="10" y="86"/>
                    <a:pt x="10" y="86"/>
                  </a:cubicBezTo>
                  <a:cubicBezTo>
                    <a:pt x="10" y="86"/>
                    <a:pt x="10" y="86"/>
                    <a:pt x="10" y="86"/>
                  </a:cubicBezTo>
                  <a:cubicBezTo>
                    <a:pt x="12" y="86"/>
                    <a:pt x="15" y="87"/>
                    <a:pt x="17" y="87"/>
                  </a:cubicBezTo>
                  <a:cubicBezTo>
                    <a:pt x="18" y="87"/>
                    <a:pt x="19" y="87"/>
                    <a:pt x="21" y="87"/>
                  </a:cubicBezTo>
                  <a:cubicBezTo>
                    <a:pt x="22" y="86"/>
                    <a:pt x="22" y="86"/>
                    <a:pt x="22" y="86"/>
                  </a:cubicBezTo>
                  <a:cubicBezTo>
                    <a:pt x="21" y="87"/>
                    <a:pt x="21" y="87"/>
                    <a:pt x="21" y="87"/>
                  </a:cubicBezTo>
                  <a:cubicBezTo>
                    <a:pt x="21" y="88"/>
                    <a:pt x="21" y="88"/>
                    <a:pt x="21" y="88"/>
                  </a:cubicBezTo>
                  <a:cubicBezTo>
                    <a:pt x="22" y="86"/>
                    <a:pt x="22" y="86"/>
                    <a:pt x="22" y="86"/>
                  </a:cubicBezTo>
                  <a:cubicBezTo>
                    <a:pt x="23" y="86"/>
                    <a:pt x="23" y="86"/>
                    <a:pt x="24" y="86"/>
                  </a:cubicBezTo>
                  <a:cubicBezTo>
                    <a:pt x="23" y="87"/>
                    <a:pt x="23" y="87"/>
                    <a:pt x="22" y="88"/>
                  </a:cubicBezTo>
                  <a:cubicBezTo>
                    <a:pt x="23" y="88"/>
                    <a:pt x="23" y="88"/>
                    <a:pt x="23" y="88"/>
                  </a:cubicBezTo>
                  <a:cubicBezTo>
                    <a:pt x="23" y="88"/>
                    <a:pt x="24" y="87"/>
                    <a:pt x="24" y="86"/>
                  </a:cubicBezTo>
                  <a:cubicBezTo>
                    <a:pt x="25" y="86"/>
                    <a:pt x="26" y="86"/>
                    <a:pt x="27" y="86"/>
                  </a:cubicBezTo>
                  <a:cubicBezTo>
                    <a:pt x="25" y="87"/>
                    <a:pt x="24" y="89"/>
                    <a:pt x="23" y="90"/>
                  </a:cubicBezTo>
                  <a:cubicBezTo>
                    <a:pt x="23" y="91"/>
                    <a:pt x="23" y="91"/>
                    <a:pt x="23" y="91"/>
                  </a:cubicBezTo>
                  <a:cubicBezTo>
                    <a:pt x="25" y="89"/>
                    <a:pt x="26" y="87"/>
                    <a:pt x="28" y="85"/>
                  </a:cubicBezTo>
                  <a:cubicBezTo>
                    <a:pt x="28" y="85"/>
                    <a:pt x="28" y="85"/>
                    <a:pt x="28" y="85"/>
                  </a:cubicBezTo>
                  <a:cubicBezTo>
                    <a:pt x="28" y="85"/>
                    <a:pt x="28" y="85"/>
                    <a:pt x="28" y="85"/>
                  </a:cubicBezTo>
                  <a:cubicBezTo>
                    <a:pt x="29" y="85"/>
                    <a:pt x="29" y="85"/>
                    <a:pt x="29" y="85"/>
                  </a:cubicBezTo>
                  <a:cubicBezTo>
                    <a:pt x="29" y="84"/>
                    <a:pt x="29" y="84"/>
                    <a:pt x="29" y="84"/>
                  </a:cubicBezTo>
                  <a:cubicBezTo>
                    <a:pt x="29" y="85"/>
                    <a:pt x="29" y="85"/>
                    <a:pt x="29" y="85"/>
                  </a:cubicBezTo>
                  <a:cubicBezTo>
                    <a:pt x="29" y="85"/>
                    <a:pt x="29" y="85"/>
                    <a:pt x="29" y="85"/>
                  </a:cubicBezTo>
                  <a:cubicBezTo>
                    <a:pt x="24" y="91"/>
                    <a:pt x="24" y="91"/>
                    <a:pt x="24" y="91"/>
                  </a:cubicBezTo>
                  <a:cubicBezTo>
                    <a:pt x="24" y="91"/>
                    <a:pt x="24" y="91"/>
                    <a:pt x="24" y="91"/>
                  </a:cubicBezTo>
                  <a:cubicBezTo>
                    <a:pt x="24" y="92"/>
                    <a:pt x="24" y="92"/>
                    <a:pt x="24" y="92"/>
                  </a:cubicBezTo>
                  <a:cubicBezTo>
                    <a:pt x="24" y="92"/>
                    <a:pt x="24" y="92"/>
                    <a:pt x="24" y="92"/>
                  </a:cubicBezTo>
                  <a:cubicBezTo>
                    <a:pt x="24" y="91"/>
                    <a:pt x="24" y="91"/>
                    <a:pt x="24" y="91"/>
                  </a:cubicBezTo>
                  <a:cubicBezTo>
                    <a:pt x="24" y="91"/>
                    <a:pt x="24" y="91"/>
                    <a:pt x="24" y="91"/>
                  </a:cubicBezTo>
                  <a:cubicBezTo>
                    <a:pt x="29" y="86"/>
                    <a:pt x="29" y="86"/>
                    <a:pt x="29" y="86"/>
                  </a:cubicBezTo>
                  <a:cubicBezTo>
                    <a:pt x="29" y="87"/>
                    <a:pt x="29" y="88"/>
                    <a:pt x="29" y="89"/>
                  </a:cubicBezTo>
                  <a:cubicBezTo>
                    <a:pt x="29" y="90"/>
                    <a:pt x="29" y="92"/>
                    <a:pt x="29" y="94"/>
                  </a:cubicBezTo>
                  <a:cubicBezTo>
                    <a:pt x="28" y="93"/>
                    <a:pt x="28" y="93"/>
                    <a:pt x="28" y="93"/>
                  </a:cubicBezTo>
                  <a:cubicBezTo>
                    <a:pt x="28" y="94"/>
                    <a:pt x="27" y="95"/>
                    <a:pt x="27" y="96"/>
                  </a:cubicBezTo>
                  <a:cubicBezTo>
                    <a:pt x="27" y="96"/>
                    <a:pt x="27" y="96"/>
                    <a:pt x="27" y="96"/>
                  </a:cubicBezTo>
                  <a:cubicBezTo>
                    <a:pt x="28" y="95"/>
                    <a:pt x="28" y="94"/>
                    <a:pt x="29" y="94"/>
                  </a:cubicBezTo>
                  <a:cubicBezTo>
                    <a:pt x="29" y="94"/>
                    <a:pt x="29" y="94"/>
                    <a:pt x="29" y="94"/>
                  </a:cubicBezTo>
                  <a:cubicBezTo>
                    <a:pt x="29" y="95"/>
                    <a:pt x="29" y="95"/>
                    <a:pt x="29" y="95"/>
                  </a:cubicBezTo>
                  <a:cubicBezTo>
                    <a:pt x="30" y="94"/>
                    <a:pt x="30" y="94"/>
                    <a:pt x="30" y="94"/>
                  </a:cubicBezTo>
                  <a:cubicBezTo>
                    <a:pt x="30" y="93"/>
                    <a:pt x="30" y="91"/>
                    <a:pt x="30" y="89"/>
                  </a:cubicBezTo>
                  <a:cubicBezTo>
                    <a:pt x="30" y="87"/>
                    <a:pt x="30" y="85"/>
                    <a:pt x="30" y="83"/>
                  </a:cubicBezTo>
                  <a:cubicBezTo>
                    <a:pt x="30" y="83"/>
                    <a:pt x="30" y="83"/>
                    <a:pt x="30" y="82"/>
                  </a:cubicBezTo>
                  <a:cubicBezTo>
                    <a:pt x="29" y="82"/>
                    <a:pt x="29" y="82"/>
                    <a:pt x="29" y="82"/>
                  </a:cubicBezTo>
                  <a:cubicBezTo>
                    <a:pt x="29" y="82"/>
                    <a:pt x="29" y="82"/>
                    <a:pt x="29" y="82"/>
                  </a:cubicBezTo>
                  <a:cubicBezTo>
                    <a:pt x="29" y="81"/>
                    <a:pt x="29" y="81"/>
                    <a:pt x="29" y="80"/>
                  </a:cubicBezTo>
                  <a:cubicBezTo>
                    <a:pt x="29" y="80"/>
                    <a:pt x="29" y="80"/>
                    <a:pt x="29" y="80"/>
                  </a:cubicBezTo>
                  <a:cubicBezTo>
                    <a:pt x="29" y="79"/>
                    <a:pt x="29" y="79"/>
                    <a:pt x="28" y="78"/>
                  </a:cubicBezTo>
                  <a:cubicBezTo>
                    <a:pt x="28" y="78"/>
                    <a:pt x="27" y="77"/>
                    <a:pt x="27" y="77"/>
                  </a:cubicBezTo>
                  <a:cubicBezTo>
                    <a:pt x="27" y="77"/>
                    <a:pt x="27" y="76"/>
                    <a:pt x="27" y="75"/>
                  </a:cubicBezTo>
                  <a:cubicBezTo>
                    <a:pt x="27" y="74"/>
                    <a:pt x="27" y="74"/>
                    <a:pt x="28" y="73"/>
                  </a:cubicBezTo>
                  <a:cubicBezTo>
                    <a:pt x="29" y="71"/>
                    <a:pt x="30" y="69"/>
                    <a:pt x="29" y="65"/>
                  </a:cubicBezTo>
                  <a:cubicBezTo>
                    <a:pt x="29" y="62"/>
                    <a:pt x="28" y="60"/>
                    <a:pt x="27" y="58"/>
                  </a:cubicBezTo>
                  <a:cubicBezTo>
                    <a:pt x="27" y="57"/>
                    <a:pt x="26" y="56"/>
                    <a:pt x="26" y="54"/>
                  </a:cubicBezTo>
                  <a:cubicBezTo>
                    <a:pt x="25" y="51"/>
                    <a:pt x="24" y="48"/>
                    <a:pt x="25" y="45"/>
                  </a:cubicBezTo>
                  <a:cubicBezTo>
                    <a:pt x="25" y="44"/>
                    <a:pt x="24" y="43"/>
                    <a:pt x="23" y="42"/>
                  </a:cubicBezTo>
                  <a:cubicBezTo>
                    <a:pt x="23" y="42"/>
                    <a:pt x="22" y="42"/>
                    <a:pt x="22" y="42"/>
                  </a:cubicBezTo>
                  <a:cubicBezTo>
                    <a:pt x="22" y="42"/>
                    <a:pt x="22" y="42"/>
                    <a:pt x="21" y="42"/>
                  </a:cubicBezTo>
                  <a:cubicBezTo>
                    <a:pt x="22" y="42"/>
                    <a:pt x="23" y="40"/>
                    <a:pt x="23" y="40"/>
                  </a:cubicBezTo>
                  <a:cubicBezTo>
                    <a:pt x="23" y="39"/>
                    <a:pt x="23" y="39"/>
                    <a:pt x="23" y="39"/>
                  </a:cubicBezTo>
                  <a:cubicBezTo>
                    <a:pt x="23" y="38"/>
                    <a:pt x="23" y="38"/>
                    <a:pt x="23" y="38"/>
                  </a:cubicBezTo>
                  <a:cubicBezTo>
                    <a:pt x="23" y="38"/>
                    <a:pt x="23" y="38"/>
                    <a:pt x="23" y="38"/>
                  </a:cubicBezTo>
                  <a:cubicBezTo>
                    <a:pt x="24" y="38"/>
                    <a:pt x="24" y="38"/>
                    <a:pt x="24" y="38"/>
                  </a:cubicBezTo>
                  <a:cubicBezTo>
                    <a:pt x="23" y="38"/>
                    <a:pt x="23" y="38"/>
                    <a:pt x="23" y="38"/>
                  </a:cubicBezTo>
                  <a:cubicBezTo>
                    <a:pt x="23" y="37"/>
                    <a:pt x="23" y="37"/>
                    <a:pt x="23" y="37"/>
                  </a:cubicBezTo>
                  <a:cubicBezTo>
                    <a:pt x="23" y="37"/>
                    <a:pt x="23" y="37"/>
                    <a:pt x="23" y="37"/>
                  </a:cubicBezTo>
                  <a:cubicBezTo>
                    <a:pt x="23" y="37"/>
                    <a:pt x="23" y="37"/>
                    <a:pt x="23" y="37"/>
                  </a:cubicBezTo>
                  <a:cubicBezTo>
                    <a:pt x="23" y="36"/>
                    <a:pt x="23" y="36"/>
                    <a:pt x="23" y="36"/>
                  </a:cubicBezTo>
                  <a:cubicBezTo>
                    <a:pt x="23" y="36"/>
                    <a:pt x="23" y="36"/>
                    <a:pt x="23" y="36"/>
                  </a:cubicBezTo>
                  <a:cubicBezTo>
                    <a:pt x="23" y="36"/>
                    <a:pt x="23" y="36"/>
                    <a:pt x="23" y="36"/>
                  </a:cubicBezTo>
                  <a:cubicBezTo>
                    <a:pt x="23" y="36"/>
                    <a:pt x="23" y="36"/>
                    <a:pt x="23" y="36"/>
                  </a:cubicBezTo>
                  <a:cubicBezTo>
                    <a:pt x="23" y="35"/>
                    <a:pt x="23" y="35"/>
                    <a:pt x="23" y="35"/>
                  </a:cubicBezTo>
                  <a:cubicBezTo>
                    <a:pt x="23" y="35"/>
                    <a:pt x="23" y="35"/>
                    <a:pt x="23" y="35"/>
                  </a:cubicBezTo>
                  <a:cubicBezTo>
                    <a:pt x="23" y="34"/>
                    <a:pt x="23" y="34"/>
                    <a:pt x="23" y="34"/>
                  </a:cubicBezTo>
                  <a:cubicBezTo>
                    <a:pt x="23" y="34"/>
                    <a:pt x="23" y="34"/>
                    <a:pt x="23" y="34"/>
                  </a:cubicBezTo>
                  <a:cubicBezTo>
                    <a:pt x="23" y="32"/>
                    <a:pt x="23" y="32"/>
                    <a:pt x="23" y="32"/>
                  </a:cubicBezTo>
                  <a:cubicBezTo>
                    <a:pt x="23" y="32"/>
                    <a:pt x="23" y="32"/>
                    <a:pt x="23" y="32"/>
                  </a:cubicBezTo>
                  <a:cubicBezTo>
                    <a:pt x="24" y="31"/>
                    <a:pt x="25" y="30"/>
                    <a:pt x="25" y="29"/>
                  </a:cubicBezTo>
                  <a:cubicBezTo>
                    <a:pt x="25" y="29"/>
                    <a:pt x="25" y="28"/>
                    <a:pt x="25" y="28"/>
                  </a:cubicBezTo>
                  <a:cubicBezTo>
                    <a:pt x="25" y="28"/>
                    <a:pt x="25" y="27"/>
                    <a:pt x="25" y="27"/>
                  </a:cubicBezTo>
                  <a:cubicBezTo>
                    <a:pt x="26" y="26"/>
                    <a:pt x="26" y="26"/>
                    <a:pt x="26" y="26"/>
                  </a:cubicBezTo>
                  <a:cubicBezTo>
                    <a:pt x="26" y="25"/>
                    <a:pt x="26" y="24"/>
                    <a:pt x="28" y="22"/>
                  </a:cubicBezTo>
                  <a:cubicBezTo>
                    <a:pt x="30" y="19"/>
                    <a:pt x="32" y="12"/>
                    <a:pt x="29" y="6"/>
                  </a:cubicBezTo>
                  <a:cubicBezTo>
                    <a:pt x="28" y="3"/>
                    <a:pt x="25" y="0"/>
                    <a:pt x="17" y="0"/>
                  </a:cubicBezTo>
                  <a:cubicBezTo>
                    <a:pt x="17" y="0"/>
                    <a:pt x="17" y="0"/>
                    <a:pt x="1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7" name="Freeform 103"/>
            <p:cNvSpPr>
              <a:spLocks/>
            </p:cNvSpPr>
            <p:nvPr/>
          </p:nvSpPr>
          <p:spPr bwMode="auto">
            <a:xfrm>
              <a:off x="3958" y="1687"/>
              <a:ext cx="5" cy="26"/>
            </a:xfrm>
            <a:custGeom>
              <a:avLst/>
              <a:gdLst>
                <a:gd name="T0" fmla="*/ 1 w 2"/>
                <a:gd name="T1" fmla="*/ 0 h 11"/>
                <a:gd name="T2" fmla="*/ 0 w 2"/>
                <a:gd name="T3" fmla="*/ 0 h 11"/>
                <a:gd name="T4" fmla="*/ 1 w 2"/>
                <a:gd name="T5" fmla="*/ 10 h 11"/>
                <a:gd name="T6" fmla="*/ 2 w 2"/>
                <a:gd name="T7" fmla="*/ 11 h 11"/>
                <a:gd name="T8" fmla="*/ 2 w 2"/>
                <a:gd name="T9" fmla="*/ 11 h 11"/>
                <a:gd name="T10" fmla="*/ 2 w 2"/>
                <a:gd name="T11" fmla="*/ 10 h 11"/>
                <a:gd name="T12" fmla="*/ 1 w 2"/>
                <a:gd name="T13" fmla="*/ 0 h 11"/>
                <a:gd name="T14" fmla="*/ 1 w 2"/>
                <a:gd name="T15" fmla="*/ 0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11">
                  <a:moveTo>
                    <a:pt x="1" y="0"/>
                  </a:moveTo>
                  <a:cubicBezTo>
                    <a:pt x="0" y="0"/>
                    <a:pt x="0" y="0"/>
                    <a:pt x="0" y="0"/>
                  </a:cubicBezTo>
                  <a:cubicBezTo>
                    <a:pt x="0" y="3"/>
                    <a:pt x="1" y="7"/>
                    <a:pt x="1" y="10"/>
                  </a:cubicBezTo>
                  <a:cubicBezTo>
                    <a:pt x="2" y="11"/>
                    <a:pt x="2" y="11"/>
                    <a:pt x="2" y="11"/>
                  </a:cubicBezTo>
                  <a:cubicBezTo>
                    <a:pt x="2" y="11"/>
                    <a:pt x="2" y="11"/>
                    <a:pt x="2" y="11"/>
                  </a:cubicBezTo>
                  <a:cubicBezTo>
                    <a:pt x="2" y="10"/>
                    <a:pt x="2" y="10"/>
                    <a:pt x="2" y="10"/>
                  </a:cubicBezTo>
                  <a:cubicBezTo>
                    <a:pt x="2" y="7"/>
                    <a:pt x="1" y="3"/>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8" name="Freeform 104"/>
            <p:cNvSpPr>
              <a:spLocks/>
            </p:cNvSpPr>
            <p:nvPr/>
          </p:nvSpPr>
          <p:spPr bwMode="auto">
            <a:xfrm>
              <a:off x="3991" y="1703"/>
              <a:ext cx="19" cy="15"/>
            </a:xfrm>
            <a:custGeom>
              <a:avLst/>
              <a:gdLst>
                <a:gd name="T0" fmla="*/ 17 w 19"/>
                <a:gd name="T1" fmla="*/ 0 h 15"/>
                <a:gd name="T2" fmla="*/ 2 w 19"/>
                <a:gd name="T3" fmla="*/ 12 h 15"/>
                <a:gd name="T4" fmla="*/ 0 w 19"/>
                <a:gd name="T5" fmla="*/ 15 h 15"/>
                <a:gd name="T6" fmla="*/ 2 w 19"/>
                <a:gd name="T7" fmla="*/ 15 h 15"/>
                <a:gd name="T8" fmla="*/ 2 w 19"/>
                <a:gd name="T9" fmla="*/ 15 h 15"/>
                <a:gd name="T10" fmla="*/ 17 w 19"/>
                <a:gd name="T11" fmla="*/ 3 h 15"/>
                <a:gd name="T12" fmla="*/ 19 w 19"/>
                <a:gd name="T13" fmla="*/ 0 h 15"/>
                <a:gd name="T14" fmla="*/ 17 w 19"/>
                <a:gd name="T15" fmla="*/ 0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5">
                  <a:moveTo>
                    <a:pt x="17" y="0"/>
                  </a:moveTo>
                  <a:lnTo>
                    <a:pt x="2" y="12"/>
                  </a:lnTo>
                  <a:lnTo>
                    <a:pt x="0" y="15"/>
                  </a:lnTo>
                  <a:lnTo>
                    <a:pt x="2" y="15"/>
                  </a:lnTo>
                  <a:lnTo>
                    <a:pt x="2" y="15"/>
                  </a:lnTo>
                  <a:lnTo>
                    <a:pt x="17" y="3"/>
                  </a:lnTo>
                  <a:lnTo>
                    <a:pt x="19" y="0"/>
                  </a:lnTo>
                  <a:lnTo>
                    <a:pt x="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19" name="Freeform 105"/>
            <p:cNvSpPr>
              <a:spLocks/>
            </p:cNvSpPr>
            <p:nvPr/>
          </p:nvSpPr>
          <p:spPr bwMode="auto">
            <a:xfrm>
              <a:off x="3991" y="1703"/>
              <a:ext cx="19" cy="15"/>
            </a:xfrm>
            <a:custGeom>
              <a:avLst/>
              <a:gdLst>
                <a:gd name="T0" fmla="*/ 17 w 19"/>
                <a:gd name="T1" fmla="*/ 0 h 15"/>
                <a:gd name="T2" fmla="*/ 2 w 19"/>
                <a:gd name="T3" fmla="*/ 12 h 15"/>
                <a:gd name="T4" fmla="*/ 0 w 19"/>
                <a:gd name="T5" fmla="*/ 15 h 15"/>
                <a:gd name="T6" fmla="*/ 2 w 19"/>
                <a:gd name="T7" fmla="*/ 15 h 15"/>
                <a:gd name="T8" fmla="*/ 2 w 19"/>
                <a:gd name="T9" fmla="*/ 15 h 15"/>
                <a:gd name="T10" fmla="*/ 17 w 19"/>
                <a:gd name="T11" fmla="*/ 3 h 15"/>
                <a:gd name="T12" fmla="*/ 19 w 19"/>
                <a:gd name="T13" fmla="*/ 0 h 15"/>
                <a:gd name="T14" fmla="*/ 17 w 19"/>
                <a:gd name="T15" fmla="*/ 0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5">
                  <a:moveTo>
                    <a:pt x="17" y="0"/>
                  </a:moveTo>
                  <a:lnTo>
                    <a:pt x="2" y="12"/>
                  </a:lnTo>
                  <a:lnTo>
                    <a:pt x="0" y="15"/>
                  </a:lnTo>
                  <a:lnTo>
                    <a:pt x="2" y="15"/>
                  </a:lnTo>
                  <a:lnTo>
                    <a:pt x="2" y="15"/>
                  </a:lnTo>
                  <a:lnTo>
                    <a:pt x="17" y="3"/>
                  </a:lnTo>
                  <a:lnTo>
                    <a:pt x="19" y="0"/>
                  </a:lnTo>
                  <a:lnTo>
                    <a:pt x="17"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0" name="Freeform 106"/>
            <p:cNvSpPr>
              <a:spLocks/>
            </p:cNvSpPr>
            <p:nvPr/>
          </p:nvSpPr>
          <p:spPr bwMode="auto">
            <a:xfrm>
              <a:off x="4003" y="1739"/>
              <a:ext cx="19" cy="7"/>
            </a:xfrm>
            <a:custGeom>
              <a:avLst/>
              <a:gdLst>
                <a:gd name="T0" fmla="*/ 7 w 8"/>
                <a:gd name="T1" fmla="*/ 0 h 3"/>
                <a:gd name="T2" fmla="*/ 0 w 8"/>
                <a:gd name="T3" fmla="*/ 2 h 3"/>
                <a:gd name="T4" fmla="*/ 0 w 8"/>
                <a:gd name="T5" fmla="*/ 2 h 3"/>
                <a:gd name="T6" fmla="*/ 1 w 8"/>
                <a:gd name="T7" fmla="*/ 3 h 3"/>
                <a:gd name="T8" fmla="*/ 8 w 8"/>
                <a:gd name="T9" fmla="*/ 1 h 3"/>
                <a:gd name="T10" fmla="*/ 8 w 8"/>
                <a:gd name="T11" fmla="*/ 0 h 3"/>
                <a:gd name="T12" fmla="*/ 7 w 8"/>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8" h="3">
                  <a:moveTo>
                    <a:pt x="7" y="0"/>
                  </a:moveTo>
                  <a:cubicBezTo>
                    <a:pt x="5" y="1"/>
                    <a:pt x="3" y="2"/>
                    <a:pt x="0" y="2"/>
                  </a:cubicBezTo>
                  <a:cubicBezTo>
                    <a:pt x="0" y="2"/>
                    <a:pt x="0" y="2"/>
                    <a:pt x="0" y="2"/>
                  </a:cubicBezTo>
                  <a:cubicBezTo>
                    <a:pt x="1" y="3"/>
                    <a:pt x="1" y="3"/>
                    <a:pt x="1" y="3"/>
                  </a:cubicBezTo>
                  <a:cubicBezTo>
                    <a:pt x="3" y="3"/>
                    <a:pt x="5" y="2"/>
                    <a:pt x="8" y="1"/>
                  </a:cubicBezTo>
                  <a:cubicBezTo>
                    <a:pt x="8" y="0"/>
                    <a:pt x="8" y="0"/>
                    <a:pt x="8" y="0"/>
                  </a:cubicBezTo>
                  <a:cubicBezTo>
                    <a:pt x="7" y="0"/>
                    <a:pt x="7" y="0"/>
                    <a:pt x="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1" name="Freeform 107"/>
            <p:cNvSpPr>
              <a:spLocks/>
            </p:cNvSpPr>
            <p:nvPr/>
          </p:nvSpPr>
          <p:spPr bwMode="auto">
            <a:xfrm>
              <a:off x="4001" y="1768"/>
              <a:ext cx="14" cy="14"/>
            </a:xfrm>
            <a:custGeom>
              <a:avLst/>
              <a:gdLst>
                <a:gd name="T0" fmla="*/ 2 w 14"/>
                <a:gd name="T1" fmla="*/ 0 h 14"/>
                <a:gd name="T2" fmla="*/ 0 w 14"/>
                <a:gd name="T3" fmla="*/ 0 h 14"/>
                <a:gd name="T4" fmla="*/ 0 w 14"/>
                <a:gd name="T5" fmla="*/ 2 h 14"/>
                <a:gd name="T6" fmla="*/ 11 w 14"/>
                <a:gd name="T7" fmla="*/ 12 h 14"/>
                <a:gd name="T8" fmla="*/ 14 w 14"/>
                <a:gd name="T9" fmla="*/ 14 h 14"/>
                <a:gd name="T10" fmla="*/ 14 w 14"/>
                <a:gd name="T11" fmla="*/ 12 h 14"/>
                <a:gd name="T12" fmla="*/ 14 w 14"/>
                <a:gd name="T13" fmla="*/ 12 h 14"/>
                <a:gd name="T14" fmla="*/ 2 w 14"/>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14">
                  <a:moveTo>
                    <a:pt x="2" y="0"/>
                  </a:moveTo>
                  <a:lnTo>
                    <a:pt x="0" y="0"/>
                  </a:lnTo>
                  <a:lnTo>
                    <a:pt x="0" y="2"/>
                  </a:lnTo>
                  <a:lnTo>
                    <a:pt x="11" y="12"/>
                  </a:lnTo>
                  <a:lnTo>
                    <a:pt x="14" y="14"/>
                  </a:lnTo>
                  <a:lnTo>
                    <a:pt x="14" y="12"/>
                  </a:lnTo>
                  <a:lnTo>
                    <a:pt x="14" y="12"/>
                  </a:lnTo>
                  <a:lnTo>
                    <a:pt x="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2" name="Freeform 108"/>
            <p:cNvSpPr>
              <a:spLocks/>
            </p:cNvSpPr>
            <p:nvPr/>
          </p:nvSpPr>
          <p:spPr bwMode="auto">
            <a:xfrm>
              <a:off x="4001" y="1768"/>
              <a:ext cx="14" cy="14"/>
            </a:xfrm>
            <a:custGeom>
              <a:avLst/>
              <a:gdLst>
                <a:gd name="T0" fmla="*/ 2 w 14"/>
                <a:gd name="T1" fmla="*/ 0 h 14"/>
                <a:gd name="T2" fmla="*/ 0 w 14"/>
                <a:gd name="T3" fmla="*/ 0 h 14"/>
                <a:gd name="T4" fmla="*/ 0 w 14"/>
                <a:gd name="T5" fmla="*/ 2 h 14"/>
                <a:gd name="T6" fmla="*/ 11 w 14"/>
                <a:gd name="T7" fmla="*/ 12 h 14"/>
                <a:gd name="T8" fmla="*/ 14 w 14"/>
                <a:gd name="T9" fmla="*/ 14 h 14"/>
                <a:gd name="T10" fmla="*/ 14 w 14"/>
                <a:gd name="T11" fmla="*/ 12 h 14"/>
                <a:gd name="T12" fmla="*/ 14 w 14"/>
                <a:gd name="T13" fmla="*/ 12 h 14"/>
                <a:gd name="T14" fmla="*/ 2 w 14"/>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14">
                  <a:moveTo>
                    <a:pt x="2" y="0"/>
                  </a:moveTo>
                  <a:lnTo>
                    <a:pt x="0" y="0"/>
                  </a:lnTo>
                  <a:lnTo>
                    <a:pt x="0" y="2"/>
                  </a:lnTo>
                  <a:lnTo>
                    <a:pt x="11" y="12"/>
                  </a:lnTo>
                  <a:lnTo>
                    <a:pt x="14" y="14"/>
                  </a:lnTo>
                  <a:lnTo>
                    <a:pt x="14" y="12"/>
                  </a:lnTo>
                  <a:lnTo>
                    <a:pt x="14" y="12"/>
                  </a:lnTo>
                  <a:lnTo>
                    <a:pt x="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3" name="Freeform 109"/>
            <p:cNvSpPr>
              <a:spLocks/>
            </p:cNvSpPr>
            <p:nvPr/>
          </p:nvSpPr>
          <p:spPr bwMode="auto">
            <a:xfrm>
              <a:off x="3917" y="1703"/>
              <a:ext cx="15" cy="15"/>
            </a:xfrm>
            <a:custGeom>
              <a:avLst/>
              <a:gdLst>
                <a:gd name="T0" fmla="*/ 1 w 6"/>
                <a:gd name="T1" fmla="*/ 0 h 6"/>
                <a:gd name="T2" fmla="*/ 0 w 6"/>
                <a:gd name="T3" fmla="*/ 0 h 6"/>
                <a:gd name="T4" fmla="*/ 1 w 6"/>
                <a:gd name="T5" fmla="*/ 1 h 6"/>
                <a:gd name="T6" fmla="*/ 5 w 6"/>
                <a:gd name="T7" fmla="*/ 6 h 6"/>
                <a:gd name="T8" fmla="*/ 6 w 6"/>
                <a:gd name="T9" fmla="*/ 6 h 6"/>
                <a:gd name="T10" fmla="*/ 6 w 6"/>
                <a:gd name="T11" fmla="*/ 6 h 6"/>
                <a:gd name="T12" fmla="*/ 6 w 6"/>
                <a:gd name="T13" fmla="*/ 5 h 6"/>
                <a:gd name="T14" fmla="*/ 1 w 6"/>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6">
                  <a:moveTo>
                    <a:pt x="1" y="0"/>
                  </a:moveTo>
                  <a:cubicBezTo>
                    <a:pt x="0" y="0"/>
                    <a:pt x="0" y="0"/>
                    <a:pt x="0" y="0"/>
                  </a:cubicBezTo>
                  <a:cubicBezTo>
                    <a:pt x="1" y="1"/>
                    <a:pt x="1" y="1"/>
                    <a:pt x="1" y="1"/>
                  </a:cubicBezTo>
                  <a:cubicBezTo>
                    <a:pt x="2" y="2"/>
                    <a:pt x="4" y="4"/>
                    <a:pt x="5" y="6"/>
                  </a:cubicBezTo>
                  <a:cubicBezTo>
                    <a:pt x="6" y="6"/>
                    <a:pt x="6" y="6"/>
                    <a:pt x="6" y="6"/>
                  </a:cubicBezTo>
                  <a:cubicBezTo>
                    <a:pt x="6" y="6"/>
                    <a:pt x="6" y="6"/>
                    <a:pt x="6" y="6"/>
                  </a:cubicBezTo>
                  <a:cubicBezTo>
                    <a:pt x="6" y="5"/>
                    <a:pt x="6" y="5"/>
                    <a:pt x="6" y="5"/>
                  </a:cubicBezTo>
                  <a:cubicBezTo>
                    <a:pt x="5" y="3"/>
                    <a:pt x="3" y="2"/>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4" name="Freeform 110"/>
            <p:cNvSpPr>
              <a:spLocks/>
            </p:cNvSpPr>
            <p:nvPr/>
          </p:nvSpPr>
          <p:spPr bwMode="auto">
            <a:xfrm>
              <a:off x="3908" y="1739"/>
              <a:ext cx="16" cy="7"/>
            </a:xfrm>
            <a:custGeom>
              <a:avLst/>
              <a:gdLst>
                <a:gd name="T0" fmla="*/ 0 w 7"/>
                <a:gd name="T1" fmla="*/ 0 h 3"/>
                <a:gd name="T2" fmla="*/ 0 w 7"/>
                <a:gd name="T3" fmla="*/ 1 h 3"/>
                <a:gd name="T4" fmla="*/ 0 w 7"/>
                <a:gd name="T5" fmla="*/ 1 h 3"/>
                <a:gd name="T6" fmla="*/ 6 w 7"/>
                <a:gd name="T7" fmla="*/ 3 h 3"/>
                <a:gd name="T8" fmla="*/ 6 w 7"/>
                <a:gd name="T9" fmla="*/ 3 h 3"/>
                <a:gd name="T10" fmla="*/ 7 w 7"/>
                <a:gd name="T11" fmla="*/ 3 h 3"/>
                <a:gd name="T12" fmla="*/ 7 w 7"/>
                <a:gd name="T13" fmla="*/ 2 h 3"/>
                <a:gd name="T14" fmla="*/ 0 w 7"/>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3">
                  <a:moveTo>
                    <a:pt x="0" y="0"/>
                  </a:moveTo>
                  <a:cubicBezTo>
                    <a:pt x="0" y="1"/>
                    <a:pt x="0" y="1"/>
                    <a:pt x="0" y="1"/>
                  </a:cubicBezTo>
                  <a:cubicBezTo>
                    <a:pt x="0" y="1"/>
                    <a:pt x="0" y="1"/>
                    <a:pt x="0" y="1"/>
                  </a:cubicBezTo>
                  <a:cubicBezTo>
                    <a:pt x="2" y="2"/>
                    <a:pt x="4" y="2"/>
                    <a:pt x="6" y="3"/>
                  </a:cubicBezTo>
                  <a:cubicBezTo>
                    <a:pt x="6" y="3"/>
                    <a:pt x="6" y="3"/>
                    <a:pt x="6" y="3"/>
                  </a:cubicBezTo>
                  <a:cubicBezTo>
                    <a:pt x="7" y="3"/>
                    <a:pt x="7" y="3"/>
                    <a:pt x="7" y="3"/>
                  </a:cubicBezTo>
                  <a:cubicBezTo>
                    <a:pt x="7" y="2"/>
                    <a:pt x="7" y="2"/>
                    <a:pt x="7" y="2"/>
                  </a:cubicBezTo>
                  <a:cubicBezTo>
                    <a:pt x="5" y="1"/>
                    <a:pt x="2" y="1"/>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5" name="Freeform 111"/>
            <p:cNvSpPr>
              <a:spLocks/>
            </p:cNvSpPr>
            <p:nvPr/>
          </p:nvSpPr>
          <p:spPr bwMode="auto">
            <a:xfrm>
              <a:off x="3913" y="1772"/>
              <a:ext cx="14" cy="15"/>
            </a:xfrm>
            <a:custGeom>
              <a:avLst/>
              <a:gdLst>
                <a:gd name="T0" fmla="*/ 6 w 6"/>
                <a:gd name="T1" fmla="*/ 0 h 6"/>
                <a:gd name="T2" fmla="*/ 6 w 6"/>
                <a:gd name="T3" fmla="*/ 0 h 6"/>
                <a:gd name="T4" fmla="*/ 3 w 6"/>
                <a:gd name="T5" fmla="*/ 3 h 6"/>
                <a:gd name="T6" fmla="*/ 0 w 6"/>
                <a:gd name="T7" fmla="*/ 5 h 6"/>
                <a:gd name="T8" fmla="*/ 0 w 6"/>
                <a:gd name="T9" fmla="*/ 6 h 6"/>
                <a:gd name="T10" fmla="*/ 0 w 6"/>
                <a:gd name="T11" fmla="*/ 6 h 6"/>
                <a:gd name="T12" fmla="*/ 1 w 6"/>
                <a:gd name="T13" fmla="*/ 6 h 6"/>
                <a:gd name="T14" fmla="*/ 4 w 6"/>
                <a:gd name="T15" fmla="*/ 4 h 6"/>
                <a:gd name="T16" fmla="*/ 6 w 6"/>
                <a:gd name="T17" fmla="*/ 1 h 6"/>
                <a:gd name="T18" fmla="*/ 6 w 6"/>
                <a:gd name="T19"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6">
                  <a:moveTo>
                    <a:pt x="6" y="0"/>
                  </a:moveTo>
                  <a:cubicBezTo>
                    <a:pt x="6" y="0"/>
                    <a:pt x="6" y="0"/>
                    <a:pt x="6" y="0"/>
                  </a:cubicBezTo>
                  <a:cubicBezTo>
                    <a:pt x="5" y="2"/>
                    <a:pt x="4" y="2"/>
                    <a:pt x="3" y="3"/>
                  </a:cubicBezTo>
                  <a:cubicBezTo>
                    <a:pt x="2" y="3"/>
                    <a:pt x="1" y="4"/>
                    <a:pt x="0" y="5"/>
                  </a:cubicBezTo>
                  <a:cubicBezTo>
                    <a:pt x="0" y="6"/>
                    <a:pt x="0" y="6"/>
                    <a:pt x="0" y="6"/>
                  </a:cubicBezTo>
                  <a:cubicBezTo>
                    <a:pt x="0" y="6"/>
                    <a:pt x="0" y="6"/>
                    <a:pt x="0" y="6"/>
                  </a:cubicBezTo>
                  <a:cubicBezTo>
                    <a:pt x="1" y="6"/>
                    <a:pt x="1" y="6"/>
                    <a:pt x="1" y="6"/>
                  </a:cubicBezTo>
                  <a:cubicBezTo>
                    <a:pt x="2" y="5"/>
                    <a:pt x="3" y="4"/>
                    <a:pt x="4" y="4"/>
                  </a:cubicBezTo>
                  <a:cubicBezTo>
                    <a:pt x="4" y="3"/>
                    <a:pt x="5" y="2"/>
                    <a:pt x="6" y="1"/>
                  </a:cubicBezTo>
                  <a:cubicBezTo>
                    <a:pt x="6" y="0"/>
                    <a:pt x="6" y="0"/>
                    <a:pt x="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6" name="Freeform 112"/>
            <p:cNvSpPr>
              <a:spLocks noEditPoints="1"/>
            </p:cNvSpPr>
            <p:nvPr/>
          </p:nvSpPr>
          <p:spPr bwMode="auto">
            <a:xfrm>
              <a:off x="4234" y="2227"/>
              <a:ext cx="54" cy="85"/>
            </a:xfrm>
            <a:custGeom>
              <a:avLst/>
              <a:gdLst>
                <a:gd name="T0" fmla="*/ 14 w 23"/>
                <a:gd name="T1" fmla="*/ 35 h 36"/>
                <a:gd name="T2" fmla="*/ 11 w 23"/>
                <a:gd name="T3" fmla="*/ 33 h 36"/>
                <a:gd name="T4" fmla="*/ 18 w 23"/>
                <a:gd name="T5" fmla="*/ 31 h 36"/>
                <a:gd name="T6" fmla="*/ 13 w 23"/>
                <a:gd name="T7" fmla="*/ 32 h 36"/>
                <a:gd name="T8" fmla="*/ 17 w 23"/>
                <a:gd name="T9" fmla="*/ 30 h 36"/>
                <a:gd name="T10" fmla="*/ 10 w 23"/>
                <a:gd name="T11" fmla="*/ 31 h 36"/>
                <a:gd name="T12" fmla="*/ 17 w 23"/>
                <a:gd name="T13" fmla="*/ 28 h 36"/>
                <a:gd name="T14" fmla="*/ 14 w 23"/>
                <a:gd name="T15" fmla="*/ 30 h 36"/>
                <a:gd name="T16" fmla="*/ 9 w 23"/>
                <a:gd name="T17" fmla="*/ 30 h 36"/>
                <a:gd name="T18" fmla="*/ 17 w 23"/>
                <a:gd name="T19" fmla="*/ 27 h 36"/>
                <a:gd name="T20" fmla="*/ 10 w 23"/>
                <a:gd name="T21" fmla="*/ 29 h 36"/>
                <a:gd name="T22" fmla="*/ 9 w 23"/>
                <a:gd name="T23" fmla="*/ 28 h 36"/>
                <a:gd name="T24" fmla="*/ 17 w 23"/>
                <a:gd name="T25" fmla="*/ 26 h 36"/>
                <a:gd name="T26" fmla="*/ 10 w 23"/>
                <a:gd name="T27" fmla="*/ 27 h 36"/>
                <a:gd name="T28" fmla="*/ 9 w 23"/>
                <a:gd name="T29" fmla="*/ 26 h 36"/>
                <a:gd name="T30" fmla="*/ 12 w 23"/>
                <a:gd name="T31" fmla="*/ 25 h 36"/>
                <a:gd name="T32" fmla="*/ 13 w 23"/>
                <a:gd name="T33" fmla="*/ 26 h 36"/>
                <a:gd name="T34" fmla="*/ 14 w 23"/>
                <a:gd name="T35" fmla="*/ 25 h 36"/>
                <a:gd name="T36" fmla="*/ 15 w 23"/>
                <a:gd name="T37" fmla="*/ 25 h 36"/>
                <a:gd name="T38" fmla="*/ 15 w 23"/>
                <a:gd name="T39" fmla="*/ 25 h 36"/>
                <a:gd name="T40" fmla="*/ 11 w 23"/>
                <a:gd name="T41" fmla="*/ 17 h 36"/>
                <a:gd name="T42" fmla="*/ 14 w 23"/>
                <a:gd name="T43" fmla="*/ 24 h 36"/>
                <a:gd name="T44" fmla="*/ 6 w 23"/>
                <a:gd name="T45" fmla="*/ 12 h 36"/>
                <a:gd name="T46" fmla="*/ 7 w 23"/>
                <a:gd name="T47" fmla="*/ 10 h 36"/>
                <a:gd name="T48" fmla="*/ 16 w 23"/>
                <a:gd name="T49" fmla="*/ 10 h 36"/>
                <a:gd name="T50" fmla="*/ 16 w 23"/>
                <a:gd name="T51" fmla="*/ 9 h 36"/>
                <a:gd name="T52" fmla="*/ 12 w 23"/>
                <a:gd name="T53" fmla="*/ 9 h 36"/>
                <a:gd name="T54" fmla="*/ 13 w 23"/>
                <a:gd name="T55" fmla="*/ 10 h 36"/>
                <a:gd name="T56" fmla="*/ 8 w 23"/>
                <a:gd name="T57" fmla="*/ 25 h 36"/>
                <a:gd name="T58" fmla="*/ 5 w 23"/>
                <a:gd name="T59" fmla="*/ 20 h 36"/>
                <a:gd name="T60" fmla="*/ 11 w 23"/>
                <a:gd name="T61" fmla="*/ 0 h 36"/>
                <a:gd name="T62" fmla="*/ 19 w 23"/>
                <a:gd name="T63" fmla="*/ 20 h 36"/>
                <a:gd name="T64" fmla="*/ 18 w 23"/>
                <a:gd name="T65" fmla="*/ 24 h 36"/>
                <a:gd name="T66" fmla="*/ 15 w 23"/>
                <a:gd name="T67" fmla="*/ 16 h 36"/>
                <a:gd name="T68" fmla="*/ 17 w 23"/>
                <a:gd name="T69" fmla="*/ 9 h 36"/>
                <a:gd name="T70" fmla="*/ 14 w 23"/>
                <a:gd name="T71" fmla="*/ 15 h 36"/>
                <a:gd name="T72" fmla="*/ 14 w 23"/>
                <a:gd name="T73" fmla="*/ 8 h 36"/>
                <a:gd name="T74" fmla="*/ 12 w 23"/>
                <a:gd name="T75" fmla="*/ 15 h 36"/>
                <a:gd name="T76" fmla="*/ 9 w 23"/>
                <a:gd name="T77" fmla="*/ 11 h 36"/>
                <a:gd name="T78" fmla="*/ 5 w 23"/>
                <a:gd name="T79" fmla="*/ 11 h 36"/>
                <a:gd name="T80" fmla="*/ 12 w 23"/>
                <a:gd name="T81" fmla="*/ 25 h 36"/>
                <a:gd name="T82" fmla="*/ 12 w 23"/>
                <a:gd name="T83" fmla="*/ 0 h 36"/>
                <a:gd name="T84" fmla="*/ 4 w 23"/>
                <a:gd name="T85" fmla="*/ 19 h 36"/>
                <a:gd name="T86" fmla="*/ 6 w 23"/>
                <a:gd name="T87" fmla="*/ 24 h 36"/>
                <a:gd name="T88" fmla="*/ 8 w 23"/>
                <a:gd name="T89" fmla="*/ 28 h 36"/>
                <a:gd name="T90" fmla="*/ 9 w 23"/>
                <a:gd name="T91" fmla="*/ 31 h 36"/>
                <a:gd name="T92" fmla="*/ 11 w 23"/>
                <a:gd name="T93" fmla="*/ 35 h 36"/>
                <a:gd name="T94" fmla="*/ 19 w 23"/>
                <a:gd name="T95" fmla="*/ 31 h 36"/>
                <a:gd name="T96" fmla="*/ 18 w 23"/>
                <a:gd name="T97" fmla="*/ 30 h 36"/>
                <a:gd name="T98" fmla="*/ 18 w 23"/>
                <a:gd name="T99" fmla="*/ 29 h 36"/>
                <a:gd name="T100" fmla="*/ 18 w 23"/>
                <a:gd name="T101" fmla="*/ 28 h 36"/>
                <a:gd name="T102" fmla="*/ 18 w 23"/>
                <a:gd name="T103" fmla="*/ 26 h 36"/>
                <a:gd name="T104" fmla="*/ 19 w 23"/>
                <a:gd name="T105" fmla="*/ 21 h 36"/>
                <a:gd name="T106" fmla="*/ 12 w 23"/>
                <a:gd name="T107"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 h="36">
                  <a:moveTo>
                    <a:pt x="12" y="33"/>
                  </a:moveTo>
                  <a:cubicBezTo>
                    <a:pt x="14" y="33"/>
                    <a:pt x="16" y="33"/>
                    <a:pt x="18" y="32"/>
                  </a:cubicBezTo>
                  <a:cubicBezTo>
                    <a:pt x="17" y="33"/>
                    <a:pt x="17" y="34"/>
                    <a:pt x="16" y="34"/>
                  </a:cubicBezTo>
                  <a:cubicBezTo>
                    <a:pt x="16" y="35"/>
                    <a:pt x="15" y="35"/>
                    <a:pt x="14" y="35"/>
                  </a:cubicBezTo>
                  <a:cubicBezTo>
                    <a:pt x="13" y="35"/>
                    <a:pt x="12" y="35"/>
                    <a:pt x="11" y="34"/>
                  </a:cubicBezTo>
                  <a:cubicBezTo>
                    <a:pt x="11" y="34"/>
                    <a:pt x="10" y="33"/>
                    <a:pt x="10" y="33"/>
                  </a:cubicBezTo>
                  <a:cubicBezTo>
                    <a:pt x="11" y="33"/>
                    <a:pt x="11" y="33"/>
                    <a:pt x="11" y="33"/>
                  </a:cubicBezTo>
                  <a:cubicBezTo>
                    <a:pt x="11" y="33"/>
                    <a:pt x="11" y="33"/>
                    <a:pt x="11" y="33"/>
                  </a:cubicBezTo>
                  <a:cubicBezTo>
                    <a:pt x="11" y="33"/>
                    <a:pt x="12" y="33"/>
                    <a:pt x="12" y="33"/>
                  </a:cubicBezTo>
                  <a:moveTo>
                    <a:pt x="13" y="32"/>
                  </a:moveTo>
                  <a:cubicBezTo>
                    <a:pt x="15" y="32"/>
                    <a:pt x="16" y="32"/>
                    <a:pt x="18" y="31"/>
                  </a:cubicBezTo>
                  <a:cubicBezTo>
                    <a:pt x="18" y="31"/>
                    <a:pt x="18" y="31"/>
                    <a:pt x="18" y="31"/>
                  </a:cubicBezTo>
                  <a:cubicBezTo>
                    <a:pt x="18" y="31"/>
                    <a:pt x="18" y="31"/>
                    <a:pt x="18" y="31"/>
                  </a:cubicBezTo>
                  <a:cubicBezTo>
                    <a:pt x="18" y="31"/>
                    <a:pt x="18" y="31"/>
                    <a:pt x="18" y="31"/>
                  </a:cubicBezTo>
                  <a:cubicBezTo>
                    <a:pt x="17" y="32"/>
                    <a:pt x="17" y="32"/>
                    <a:pt x="17" y="32"/>
                  </a:cubicBezTo>
                  <a:cubicBezTo>
                    <a:pt x="16" y="32"/>
                    <a:pt x="15" y="32"/>
                    <a:pt x="13" y="32"/>
                  </a:cubicBezTo>
                  <a:moveTo>
                    <a:pt x="10" y="31"/>
                  </a:moveTo>
                  <a:cubicBezTo>
                    <a:pt x="12" y="31"/>
                    <a:pt x="13" y="31"/>
                    <a:pt x="15" y="31"/>
                  </a:cubicBezTo>
                  <a:cubicBezTo>
                    <a:pt x="16" y="31"/>
                    <a:pt x="17" y="30"/>
                    <a:pt x="18" y="30"/>
                  </a:cubicBezTo>
                  <a:cubicBezTo>
                    <a:pt x="17" y="30"/>
                    <a:pt x="17" y="30"/>
                    <a:pt x="17" y="30"/>
                  </a:cubicBezTo>
                  <a:cubicBezTo>
                    <a:pt x="15" y="31"/>
                    <a:pt x="13" y="32"/>
                    <a:pt x="10" y="32"/>
                  </a:cubicBezTo>
                  <a:cubicBezTo>
                    <a:pt x="10" y="32"/>
                    <a:pt x="10" y="32"/>
                    <a:pt x="10" y="32"/>
                  </a:cubicBezTo>
                  <a:cubicBezTo>
                    <a:pt x="9" y="32"/>
                    <a:pt x="9" y="32"/>
                    <a:pt x="9" y="32"/>
                  </a:cubicBezTo>
                  <a:cubicBezTo>
                    <a:pt x="10" y="31"/>
                    <a:pt x="10" y="31"/>
                    <a:pt x="10" y="31"/>
                  </a:cubicBezTo>
                  <a:cubicBezTo>
                    <a:pt x="10" y="31"/>
                    <a:pt x="10" y="31"/>
                    <a:pt x="10" y="31"/>
                  </a:cubicBezTo>
                  <a:moveTo>
                    <a:pt x="9" y="30"/>
                  </a:moveTo>
                  <a:cubicBezTo>
                    <a:pt x="10" y="30"/>
                    <a:pt x="10" y="30"/>
                    <a:pt x="10" y="30"/>
                  </a:cubicBezTo>
                  <a:cubicBezTo>
                    <a:pt x="12" y="30"/>
                    <a:pt x="15" y="29"/>
                    <a:pt x="17" y="28"/>
                  </a:cubicBezTo>
                  <a:cubicBezTo>
                    <a:pt x="17" y="28"/>
                    <a:pt x="17" y="28"/>
                    <a:pt x="17" y="28"/>
                  </a:cubicBezTo>
                  <a:cubicBezTo>
                    <a:pt x="17" y="29"/>
                    <a:pt x="17" y="29"/>
                    <a:pt x="17" y="29"/>
                  </a:cubicBezTo>
                  <a:cubicBezTo>
                    <a:pt x="17" y="29"/>
                    <a:pt x="17" y="29"/>
                    <a:pt x="17" y="29"/>
                  </a:cubicBezTo>
                  <a:cubicBezTo>
                    <a:pt x="16" y="30"/>
                    <a:pt x="15" y="30"/>
                    <a:pt x="14" y="30"/>
                  </a:cubicBezTo>
                  <a:cubicBezTo>
                    <a:pt x="13" y="30"/>
                    <a:pt x="12" y="31"/>
                    <a:pt x="10" y="31"/>
                  </a:cubicBezTo>
                  <a:cubicBezTo>
                    <a:pt x="10" y="31"/>
                    <a:pt x="10" y="31"/>
                    <a:pt x="9" y="30"/>
                  </a:cubicBezTo>
                  <a:cubicBezTo>
                    <a:pt x="9" y="30"/>
                    <a:pt x="9" y="30"/>
                    <a:pt x="9" y="30"/>
                  </a:cubicBezTo>
                  <a:cubicBezTo>
                    <a:pt x="9" y="30"/>
                    <a:pt x="9" y="30"/>
                    <a:pt x="9" y="30"/>
                  </a:cubicBezTo>
                  <a:cubicBezTo>
                    <a:pt x="9" y="30"/>
                    <a:pt x="9" y="30"/>
                    <a:pt x="9" y="30"/>
                  </a:cubicBezTo>
                  <a:moveTo>
                    <a:pt x="10" y="28"/>
                  </a:moveTo>
                  <a:cubicBezTo>
                    <a:pt x="10" y="28"/>
                    <a:pt x="10" y="28"/>
                    <a:pt x="11" y="28"/>
                  </a:cubicBezTo>
                  <a:cubicBezTo>
                    <a:pt x="17" y="27"/>
                    <a:pt x="17" y="27"/>
                    <a:pt x="17" y="27"/>
                  </a:cubicBezTo>
                  <a:cubicBezTo>
                    <a:pt x="17" y="27"/>
                    <a:pt x="17" y="27"/>
                    <a:pt x="17" y="27"/>
                  </a:cubicBezTo>
                  <a:cubicBezTo>
                    <a:pt x="17" y="28"/>
                    <a:pt x="17" y="28"/>
                    <a:pt x="17" y="28"/>
                  </a:cubicBezTo>
                  <a:cubicBezTo>
                    <a:pt x="17" y="28"/>
                    <a:pt x="17" y="28"/>
                    <a:pt x="17" y="28"/>
                  </a:cubicBezTo>
                  <a:cubicBezTo>
                    <a:pt x="15" y="28"/>
                    <a:pt x="12" y="29"/>
                    <a:pt x="10" y="29"/>
                  </a:cubicBezTo>
                  <a:cubicBezTo>
                    <a:pt x="9" y="29"/>
                    <a:pt x="9" y="29"/>
                    <a:pt x="9" y="29"/>
                  </a:cubicBezTo>
                  <a:cubicBezTo>
                    <a:pt x="9" y="29"/>
                    <a:pt x="9" y="29"/>
                    <a:pt x="9" y="29"/>
                  </a:cubicBezTo>
                  <a:cubicBezTo>
                    <a:pt x="9" y="29"/>
                    <a:pt x="9" y="29"/>
                    <a:pt x="9" y="29"/>
                  </a:cubicBezTo>
                  <a:cubicBezTo>
                    <a:pt x="9" y="28"/>
                    <a:pt x="9" y="28"/>
                    <a:pt x="9" y="28"/>
                  </a:cubicBezTo>
                  <a:cubicBezTo>
                    <a:pt x="10" y="28"/>
                    <a:pt x="10" y="28"/>
                    <a:pt x="10" y="28"/>
                  </a:cubicBezTo>
                  <a:moveTo>
                    <a:pt x="10" y="27"/>
                  </a:moveTo>
                  <a:cubicBezTo>
                    <a:pt x="12" y="27"/>
                    <a:pt x="14" y="26"/>
                    <a:pt x="16" y="26"/>
                  </a:cubicBezTo>
                  <a:cubicBezTo>
                    <a:pt x="16" y="26"/>
                    <a:pt x="17" y="26"/>
                    <a:pt x="17" y="26"/>
                  </a:cubicBezTo>
                  <a:cubicBezTo>
                    <a:pt x="17" y="26"/>
                    <a:pt x="17" y="26"/>
                    <a:pt x="17" y="26"/>
                  </a:cubicBezTo>
                  <a:cubicBezTo>
                    <a:pt x="17" y="26"/>
                    <a:pt x="17" y="26"/>
                    <a:pt x="17" y="26"/>
                  </a:cubicBezTo>
                  <a:cubicBezTo>
                    <a:pt x="11" y="27"/>
                    <a:pt x="11" y="27"/>
                    <a:pt x="11" y="27"/>
                  </a:cubicBezTo>
                  <a:cubicBezTo>
                    <a:pt x="10" y="27"/>
                    <a:pt x="10" y="27"/>
                    <a:pt x="10" y="27"/>
                  </a:cubicBezTo>
                  <a:cubicBezTo>
                    <a:pt x="9" y="27"/>
                    <a:pt x="9" y="27"/>
                    <a:pt x="9" y="27"/>
                  </a:cubicBezTo>
                  <a:cubicBezTo>
                    <a:pt x="9" y="27"/>
                    <a:pt x="9" y="27"/>
                    <a:pt x="9" y="27"/>
                  </a:cubicBezTo>
                  <a:cubicBezTo>
                    <a:pt x="9" y="27"/>
                    <a:pt x="9" y="27"/>
                    <a:pt x="9" y="27"/>
                  </a:cubicBezTo>
                  <a:cubicBezTo>
                    <a:pt x="9" y="26"/>
                    <a:pt x="9" y="26"/>
                    <a:pt x="9" y="26"/>
                  </a:cubicBezTo>
                  <a:cubicBezTo>
                    <a:pt x="9" y="27"/>
                    <a:pt x="9" y="27"/>
                    <a:pt x="9" y="27"/>
                  </a:cubicBezTo>
                  <a:cubicBezTo>
                    <a:pt x="10" y="27"/>
                    <a:pt x="10" y="27"/>
                    <a:pt x="10" y="27"/>
                  </a:cubicBezTo>
                  <a:moveTo>
                    <a:pt x="11" y="26"/>
                  </a:moveTo>
                  <a:cubicBezTo>
                    <a:pt x="11" y="26"/>
                    <a:pt x="12" y="26"/>
                    <a:pt x="12" y="25"/>
                  </a:cubicBezTo>
                  <a:cubicBezTo>
                    <a:pt x="12" y="26"/>
                    <a:pt x="12" y="26"/>
                    <a:pt x="12" y="26"/>
                  </a:cubicBezTo>
                  <a:cubicBezTo>
                    <a:pt x="12" y="26"/>
                    <a:pt x="12" y="26"/>
                    <a:pt x="12" y="26"/>
                  </a:cubicBezTo>
                  <a:cubicBezTo>
                    <a:pt x="12" y="26"/>
                    <a:pt x="11" y="26"/>
                    <a:pt x="11" y="26"/>
                  </a:cubicBezTo>
                  <a:moveTo>
                    <a:pt x="13" y="26"/>
                  </a:moveTo>
                  <a:cubicBezTo>
                    <a:pt x="13" y="25"/>
                    <a:pt x="13" y="25"/>
                    <a:pt x="13" y="25"/>
                  </a:cubicBezTo>
                  <a:cubicBezTo>
                    <a:pt x="13" y="25"/>
                    <a:pt x="13" y="25"/>
                    <a:pt x="13" y="25"/>
                  </a:cubicBezTo>
                  <a:cubicBezTo>
                    <a:pt x="13" y="25"/>
                    <a:pt x="14" y="25"/>
                    <a:pt x="14" y="25"/>
                  </a:cubicBezTo>
                  <a:cubicBezTo>
                    <a:pt x="14" y="25"/>
                    <a:pt x="14" y="25"/>
                    <a:pt x="14" y="25"/>
                  </a:cubicBezTo>
                  <a:cubicBezTo>
                    <a:pt x="14" y="25"/>
                    <a:pt x="14" y="25"/>
                    <a:pt x="14" y="25"/>
                  </a:cubicBezTo>
                  <a:cubicBezTo>
                    <a:pt x="14" y="25"/>
                    <a:pt x="13" y="25"/>
                    <a:pt x="13" y="26"/>
                  </a:cubicBezTo>
                  <a:moveTo>
                    <a:pt x="15" y="25"/>
                  </a:moveTo>
                  <a:cubicBezTo>
                    <a:pt x="15" y="25"/>
                    <a:pt x="15" y="25"/>
                    <a:pt x="15" y="25"/>
                  </a:cubicBezTo>
                  <a:cubicBezTo>
                    <a:pt x="15" y="25"/>
                    <a:pt x="15" y="25"/>
                    <a:pt x="15" y="25"/>
                  </a:cubicBezTo>
                  <a:cubicBezTo>
                    <a:pt x="16" y="25"/>
                    <a:pt x="16" y="25"/>
                    <a:pt x="16" y="25"/>
                  </a:cubicBezTo>
                  <a:cubicBezTo>
                    <a:pt x="16" y="25"/>
                    <a:pt x="16" y="25"/>
                    <a:pt x="16" y="25"/>
                  </a:cubicBezTo>
                  <a:cubicBezTo>
                    <a:pt x="15" y="25"/>
                    <a:pt x="15" y="25"/>
                    <a:pt x="15" y="25"/>
                  </a:cubicBezTo>
                  <a:cubicBezTo>
                    <a:pt x="15" y="25"/>
                    <a:pt x="15" y="25"/>
                    <a:pt x="15" y="25"/>
                  </a:cubicBezTo>
                  <a:moveTo>
                    <a:pt x="13" y="24"/>
                  </a:moveTo>
                  <a:cubicBezTo>
                    <a:pt x="12" y="22"/>
                    <a:pt x="12" y="19"/>
                    <a:pt x="11" y="17"/>
                  </a:cubicBezTo>
                  <a:cubicBezTo>
                    <a:pt x="11" y="17"/>
                    <a:pt x="11" y="17"/>
                    <a:pt x="11" y="17"/>
                  </a:cubicBezTo>
                  <a:cubicBezTo>
                    <a:pt x="12" y="17"/>
                    <a:pt x="12" y="16"/>
                    <a:pt x="13" y="16"/>
                  </a:cubicBezTo>
                  <a:cubicBezTo>
                    <a:pt x="13" y="16"/>
                    <a:pt x="13" y="16"/>
                    <a:pt x="14" y="16"/>
                  </a:cubicBezTo>
                  <a:cubicBezTo>
                    <a:pt x="14" y="16"/>
                    <a:pt x="14" y="16"/>
                    <a:pt x="14" y="16"/>
                  </a:cubicBezTo>
                  <a:cubicBezTo>
                    <a:pt x="14" y="19"/>
                    <a:pt x="14" y="22"/>
                    <a:pt x="14" y="24"/>
                  </a:cubicBezTo>
                  <a:cubicBezTo>
                    <a:pt x="14" y="24"/>
                    <a:pt x="13" y="24"/>
                    <a:pt x="13" y="24"/>
                  </a:cubicBezTo>
                  <a:moveTo>
                    <a:pt x="10" y="16"/>
                  </a:moveTo>
                  <a:cubicBezTo>
                    <a:pt x="10" y="16"/>
                    <a:pt x="10" y="16"/>
                    <a:pt x="10" y="16"/>
                  </a:cubicBezTo>
                  <a:cubicBezTo>
                    <a:pt x="8" y="15"/>
                    <a:pt x="7" y="14"/>
                    <a:pt x="6" y="12"/>
                  </a:cubicBezTo>
                  <a:cubicBezTo>
                    <a:pt x="6" y="12"/>
                    <a:pt x="6" y="11"/>
                    <a:pt x="6" y="11"/>
                  </a:cubicBezTo>
                  <a:cubicBezTo>
                    <a:pt x="6" y="11"/>
                    <a:pt x="6" y="10"/>
                    <a:pt x="6" y="10"/>
                  </a:cubicBezTo>
                  <a:cubicBezTo>
                    <a:pt x="7" y="10"/>
                    <a:pt x="7" y="10"/>
                    <a:pt x="7" y="10"/>
                  </a:cubicBezTo>
                  <a:cubicBezTo>
                    <a:pt x="7" y="10"/>
                    <a:pt x="7" y="10"/>
                    <a:pt x="7" y="10"/>
                  </a:cubicBezTo>
                  <a:cubicBezTo>
                    <a:pt x="8" y="10"/>
                    <a:pt x="8" y="10"/>
                    <a:pt x="8" y="11"/>
                  </a:cubicBezTo>
                  <a:cubicBezTo>
                    <a:pt x="9" y="13"/>
                    <a:pt x="10" y="14"/>
                    <a:pt x="10" y="16"/>
                  </a:cubicBezTo>
                  <a:moveTo>
                    <a:pt x="15" y="15"/>
                  </a:moveTo>
                  <a:cubicBezTo>
                    <a:pt x="15" y="13"/>
                    <a:pt x="15" y="12"/>
                    <a:pt x="16" y="10"/>
                  </a:cubicBezTo>
                  <a:cubicBezTo>
                    <a:pt x="16" y="9"/>
                    <a:pt x="16" y="9"/>
                    <a:pt x="16" y="9"/>
                  </a:cubicBezTo>
                  <a:cubicBezTo>
                    <a:pt x="16" y="9"/>
                    <a:pt x="16" y="9"/>
                    <a:pt x="16" y="9"/>
                  </a:cubicBezTo>
                  <a:cubicBezTo>
                    <a:pt x="16" y="9"/>
                    <a:pt x="16" y="9"/>
                    <a:pt x="16" y="9"/>
                  </a:cubicBezTo>
                  <a:cubicBezTo>
                    <a:pt x="16" y="9"/>
                    <a:pt x="16" y="9"/>
                    <a:pt x="16" y="9"/>
                  </a:cubicBezTo>
                  <a:cubicBezTo>
                    <a:pt x="16" y="11"/>
                    <a:pt x="16" y="12"/>
                    <a:pt x="16" y="14"/>
                  </a:cubicBezTo>
                  <a:cubicBezTo>
                    <a:pt x="15" y="14"/>
                    <a:pt x="15" y="15"/>
                    <a:pt x="15" y="15"/>
                  </a:cubicBezTo>
                  <a:moveTo>
                    <a:pt x="12" y="14"/>
                  </a:moveTo>
                  <a:cubicBezTo>
                    <a:pt x="12" y="12"/>
                    <a:pt x="12" y="11"/>
                    <a:pt x="12" y="9"/>
                  </a:cubicBezTo>
                  <a:cubicBezTo>
                    <a:pt x="12" y="9"/>
                    <a:pt x="12" y="9"/>
                    <a:pt x="12" y="9"/>
                  </a:cubicBezTo>
                  <a:cubicBezTo>
                    <a:pt x="12" y="9"/>
                    <a:pt x="12" y="9"/>
                    <a:pt x="12" y="9"/>
                  </a:cubicBezTo>
                  <a:cubicBezTo>
                    <a:pt x="13" y="9"/>
                    <a:pt x="13" y="9"/>
                    <a:pt x="13" y="9"/>
                  </a:cubicBezTo>
                  <a:cubicBezTo>
                    <a:pt x="13" y="10"/>
                    <a:pt x="13" y="10"/>
                    <a:pt x="13" y="10"/>
                  </a:cubicBezTo>
                  <a:cubicBezTo>
                    <a:pt x="13" y="11"/>
                    <a:pt x="13" y="13"/>
                    <a:pt x="12" y="14"/>
                  </a:cubicBezTo>
                  <a:moveTo>
                    <a:pt x="8" y="26"/>
                  </a:moveTo>
                  <a:cubicBezTo>
                    <a:pt x="8" y="26"/>
                    <a:pt x="8" y="26"/>
                    <a:pt x="8" y="26"/>
                  </a:cubicBezTo>
                  <a:cubicBezTo>
                    <a:pt x="8" y="25"/>
                    <a:pt x="8" y="25"/>
                    <a:pt x="8" y="25"/>
                  </a:cubicBezTo>
                  <a:cubicBezTo>
                    <a:pt x="8" y="25"/>
                    <a:pt x="7" y="24"/>
                    <a:pt x="7" y="24"/>
                  </a:cubicBezTo>
                  <a:cubicBezTo>
                    <a:pt x="7" y="23"/>
                    <a:pt x="7" y="23"/>
                    <a:pt x="7" y="23"/>
                  </a:cubicBezTo>
                  <a:cubicBezTo>
                    <a:pt x="7" y="22"/>
                    <a:pt x="7" y="22"/>
                    <a:pt x="7" y="22"/>
                  </a:cubicBezTo>
                  <a:cubicBezTo>
                    <a:pt x="7" y="21"/>
                    <a:pt x="6" y="20"/>
                    <a:pt x="5" y="20"/>
                  </a:cubicBezTo>
                  <a:cubicBezTo>
                    <a:pt x="5" y="19"/>
                    <a:pt x="5" y="19"/>
                    <a:pt x="5" y="19"/>
                  </a:cubicBezTo>
                  <a:cubicBezTo>
                    <a:pt x="4" y="18"/>
                    <a:pt x="4" y="18"/>
                    <a:pt x="3" y="17"/>
                  </a:cubicBezTo>
                  <a:cubicBezTo>
                    <a:pt x="1" y="14"/>
                    <a:pt x="1" y="9"/>
                    <a:pt x="3" y="5"/>
                  </a:cubicBezTo>
                  <a:cubicBezTo>
                    <a:pt x="5" y="2"/>
                    <a:pt x="7" y="1"/>
                    <a:pt x="11" y="0"/>
                  </a:cubicBezTo>
                  <a:cubicBezTo>
                    <a:pt x="11" y="0"/>
                    <a:pt x="11" y="0"/>
                    <a:pt x="12" y="0"/>
                  </a:cubicBezTo>
                  <a:cubicBezTo>
                    <a:pt x="15" y="0"/>
                    <a:pt x="18" y="2"/>
                    <a:pt x="20" y="5"/>
                  </a:cubicBezTo>
                  <a:cubicBezTo>
                    <a:pt x="22" y="8"/>
                    <a:pt x="21" y="14"/>
                    <a:pt x="20" y="16"/>
                  </a:cubicBezTo>
                  <a:cubicBezTo>
                    <a:pt x="19" y="18"/>
                    <a:pt x="19" y="19"/>
                    <a:pt x="19" y="20"/>
                  </a:cubicBezTo>
                  <a:cubicBezTo>
                    <a:pt x="18" y="21"/>
                    <a:pt x="18" y="21"/>
                    <a:pt x="18" y="21"/>
                  </a:cubicBezTo>
                  <a:cubicBezTo>
                    <a:pt x="18" y="21"/>
                    <a:pt x="18" y="22"/>
                    <a:pt x="18" y="22"/>
                  </a:cubicBezTo>
                  <a:cubicBezTo>
                    <a:pt x="18" y="23"/>
                    <a:pt x="18" y="23"/>
                    <a:pt x="18" y="23"/>
                  </a:cubicBezTo>
                  <a:cubicBezTo>
                    <a:pt x="18" y="23"/>
                    <a:pt x="18" y="24"/>
                    <a:pt x="18" y="24"/>
                  </a:cubicBezTo>
                  <a:cubicBezTo>
                    <a:pt x="17" y="24"/>
                    <a:pt x="17" y="24"/>
                    <a:pt x="17" y="24"/>
                  </a:cubicBezTo>
                  <a:cubicBezTo>
                    <a:pt x="17" y="24"/>
                    <a:pt x="16" y="24"/>
                    <a:pt x="16" y="24"/>
                  </a:cubicBezTo>
                  <a:cubicBezTo>
                    <a:pt x="16" y="24"/>
                    <a:pt x="15" y="24"/>
                    <a:pt x="15" y="24"/>
                  </a:cubicBezTo>
                  <a:cubicBezTo>
                    <a:pt x="15" y="22"/>
                    <a:pt x="14" y="19"/>
                    <a:pt x="15" y="16"/>
                  </a:cubicBezTo>
                  <a:cubicBezTo>
                    <a:pt x="15" y="16"/>
                    <a:pt x="15" y="16"/>
                    <a:pt x="15" y="16"/>
                  </a:cubicBezTo>
                  <a:cubicBezTo>
                    <a:pt x="16" y="15"/>
                    <a:pt x="16" y="15"/>
                    <a:pt x="16" y="14"/>
                  </a:cubicBezTo>
                  <a:cubicBezTo>
                    <a:pt x="17" y="13"/>
                    <a:pt x="17" y="11"/>
                    <a:pt x="17" y="9"/>
                  </a:cubicBezTo>
                  <a:cubicBezTo>
                    <a:pt x="17" y="9"/>
                    <a:pt x="17" y="9"/>
                    <a:pt x="17" y="9"/>
                  </a:cubicBezTo>
                  <a:cubicBezTo>
                    <a:pt x="17" y="8"/>
                    <a:pt x="16" y="8"/>
                    <a:pt x="16" y="8"/>
                  </a:cubicBezTo>
                  <a:cubicBezTo>
                    <a:pt x="16" y="8"/>
                    <a:pt x="16" y="8"/>
                    <a:pt x="15" y="9"/>
                  </a:cubicBezTo>
                  <a:cubicBezTo>
                    <a:pt x="15" y="10"/>
                    <a:pt x="15" y="10"/>
                    <a:pt x="15" y="10"/>
                  </a:cubicBezTo>
                  <a:cubicBezTo>
                    <a:pt x="14" y="12"/>
                    <a:pt x="14" y="13"/>
                    <a:pt x="14" y="15"/>
                  </a:cubicBezTo>
                  <a:cubicBezTo>
                    <a:pt x="13" y="15"/>
                    <a:pt x="13" y="15"/>
                    <a:pt x="13" y="15"/>
                  </a:cubicBezTo>
                  <a:cubicBezTo>
                    <a:pt x="13" y="15"/>
                    <a:pt x="13" y="15"/>
                    <a:pt x="13" y="15"/>
                  </a:cubicBezTo>
                  <a:cubicBezTo>
                    <a:pt x="13" y="13"/>
                    <a:pt x="14" y="12"/>
                    <a:pt x="14" y="10"/>
                  </a:cubicBezTo>
                  <a:cubicBezTo>
                    <a:pt x="14" y="10"/>
                    <a:pt x="14" y="9"/>
                    <a:pt x="14" y="8"/>
                  </a:cubicBezTo>
                  <a:cubicBezTo>
                    <a:pt x="13" y="8"/>
                    <a:pt x="13" y="8"/>
                    <a:pt x="12" y="8"/>
                  </a:cubicBezTo>
                  <a:cubicBezTo>
                    <a:pt x="12" y="8"/>
                    <a:pt x="12" y="8"/>
                    <a:pt x="12" y="8"/>
                  </a:cubicBezTo>
                  <a:cubicBezTo>
                    <a:pt x="11" y="8"/>
                    <a:pt x="11" y="9"/>
                    <a:pt x="11" y="9"/>
                  </a:cubicBezTo>
                  <a:cubicBezTo>
                    <a:pt x="11" y="11"/>
                    <a:pt x="11" y="13"/>
                    <a:pt x="12" y="15"/>
                  </a:cubicBezTo>
                  <a:cubicBezTo>
                    <a:pt x="12" y="15"/>
                    <a:pt x="12" y="15"/>
                    <a:pt x="12" y="15"/>
                  </a:cubicBezTo>
                  <a:cubicBezTo>
                    <a:pt x="12" y="16"/>
                    <a:pt x="12" y="16"/>
                    <a:pt x="11" y="16"/>
                  </a:cubicBezTo>
                  <a:cubicBezTo>
                    <a:pt x="11" y="16"/>
                    <a:pt x="11" y="16"/>
                    <a:pt x="11" y="16"/>
                  </a:cubicBezTo>
                  <a:cubicBezTo>
                    <a:pt x="11" y="14"/>
                    <a:pt x="10" y="12"/>
                    <a:pt x="9" y="11"/>
                  </a:cubicBezTo>
                  <a:cubicBezTo>
                    <a:pt x="9" y="10"/>
                    <a:pt x="9" y="9"/>
                    <a:pt x="8" y="9"/>
                  </a:cubicBezTo>
                  <a:cubicBezTo>
                    <a:pt x="8" y="9"/>
                    <a:pt x="7" y="9"/>
                    <a:pt x="7" y="9"/>
                  </a:cubicBezTo>
                  <a:cubicBezTo>
                    <a:pt x="7" y="9"/>
                    <a:pt x="6" y="9"/>
                    <a:pt x="6" y="9"/>
                  </a:cubicBezTo>
                  <a:cubicBezTo>
                    <a:pt x="5" y="10"/>
                    <a:pt x="5" y="10"/>
                    <a:pt x="5" y="11"/>
                  </a:cubicBezTo>
                  <a:cubicBezTo>
                    <a:pt x="5" y="12"/>
                    <a:pt x="5" y="12"/>
                    <a:pt x="6" y="13"/>
                  </a:cubicBezTo>
                  <a:cubicBezTo>
                    <a:pt x="7" y="14"/>
                    <a:pt x="8" y="15"/>
                    <a:pt x="9" y="16"/>
                  </a:cubicBezTo>
                  <a:cubicBezTo>
                    <a:pt x="10" y="17"/>
                    <a:pt x="10" y="17"/>
                    <a:pt x="10" y="17"/>
                  </a:cubicBezTo>
                  <a:cubicBezTo>
                    <a:pt x="11" y="19"/>
                    <a:pt x="12" y="22"/>
                    <a:pt x="12" y="25"/>
                  </a:cubicBezTo>
                  <a:cubicBezTo>
                    <a:pt x="11" y="25"/>
                    <a:pt x="10" y="25"/>
                    <a:pt x="9" y="26"/>
                  </a:cubicBezTo>
                  <a:cubicBezTo>
                    <a:pt x="9" y="26"/>
                    <a:pt x="9" y="26"/>
                    <a:pt x="9" y="26"/>
                  </a:cubicBezTo>
                  <a:cubicBezTo>
                    <a:pt x="8" y="26"/>
                    <a:pt x="8" y="26"/>
                    <a:pt x="8" y="26"/>
                  </a:cubicBezTo>
                  <a:moveTo>
                    <a:pt x="12" y="0"/>
                  </a:moveTo>
                  <a:cubicBezTo>
                    <a:pt x="11" y="0"/>
                    <a:pt x="11" y="0"/>
                    <a:pt x="11" y="0"/>
                  </a:cubicBezTo>
                  <a:cubicBezTo>
                    <a:pt x="7" y="0"/>
                    <a:pt x="4" y="2"/>
                    <a:pt x="2" y="5"/>
                  </a:cubicBezTo>
                  <a:cubicBezTo>
                    <a:pt x="0" y="9"/>
                    <a:pt x="0" y="14"/>
                    <a:pt x="3" y="17"/>
                  </a:cubicBezTo>
                  <a:cubicBezTo>
                    <a:pt x="3" y="18"/>
                    <a:pt x="4" y="19"/>
                    <a:pt x="4" y="19"/>
                  </a:cubicBezTo>
                  <a:cubicBezTo>
                    <a:pt x="5" y="20"/>
                    <a:pt x="5" y="20"/>
                    <a:pt x="5" y="20"/>
                  </a:cubicBezTo>
                  <a:cubicBezTo>
                    <a:pt x="5" y="21"/>
                    <a:pt x="6" y="22"/>
                    <a:pt x="6" y="23"/>
                  </a:cubicBezTo>
                  <a:cubicBezTo>
                    <a:pt x="6" y="23"/>
                    <a:pt x="6" y="23"/>
                    <a:pt x="6" y="23"/>
                  </a:cubicBezTo>
                  <a:cubicBezTo>
                    <a:pt x="6" y="24"/>
                    <a:pt x="6" y="24"/>
                    <a:pt x="6" y="24"/>
                  </a:cubicBezTo>
                  <a:cubicBezTo>
                    <a:pt x="7" y="25"/>
                    <a:pt x="7" y="25"/>
                    <a:pt x="7" y="26"/>
                  </a:cubicBezTo>
                  <a:cubicBezTo>
                    <a:pt x="8" y="26"/>
                    <a:pt x="8" y="26"/>
                    <a:pt x="8" y="26"/>
                  </a:cubicBezTo>
                  <a:cubicBezTo>
                    <a:pt x="8" y="26"/>
                    <a:pt x="8" y="27"/>
                    <a:pt x="8" y="27"/>
                  </a:cubicBezTo>
                  <a:cubicBezTo>
                    <a:pt x="8" y="28"/>
                    <a:pt x="8" y="28"/>
                    <a:pt x="8" y="28"/>
                  </a:cubicBezTo>
                  <a:cubicBezTo>
                    <a:pt x="8" y="29"/>
                    <a:pt x="8" y="29"/>
                    <a:pt x="8" y="29"/>
                  </a:cubicBezTo>
                  <a:cubicBezTo>
                    <a:pt x="9" y="30"/>
                    <a:pt x="9" y="30"/>
                    <a:pt x="9" y="30"/>
                  </a:cubicBezTo>
                  <a:cubicBezTo>
                    <a:pt x="8" y="30"/>
                    <a:pt x="8" y="30"/>
                    <a:pt x="9" y="31"/>
                  </a:cubicBezTo>
                  <a:cubicBezTo>
                    <a:pt x="9" y="31"/>
                    <a:pt x="9" y="31"/>
                    <a:pt x="9" y="31"/>
                  </a:cubicBezTo>
                  <a:cubicBezTo>
                    <a:pt x="9" y="32"/>
                    <a:pt x="9" y="32"/>
                    <a:pt x="9" y="32"/>
                  </a:cubicBezTo>
                  <a:cubicBezTo>
                    <a:pt x="9" y="33"/>
                    <a:pt x="9" y="33"/>
                    <a:pt x="9" y="33"/>
                  </a:cubicBezTo>
                  <a:cubicBezTo>
                    <a:pt x="9" y="33"/>
                    <a:pt x="9" y="33"/>
                    <a:pt x="9" y="33"/>
                  </a:cubicBezTo>
                  <a:cubicBezTo>
                    <a:pt x="9" y="34"/>
                    <a:pt x="10" y="34"/>
                    <a:pt x="11" y="35"/>
                  </a:cubicBezTo>
                  <a:cubicBezTo>
                    <a:pt x="12" y="35"/>
                    <a:pt x="13" y="36"/>
                    <a:pt x="14" y="36"/>
                  </a:cubicBezTo>
                  <a:cubicBezTo>
                    <a:pt x="15" y="36"/>
                    <a:pt x="16" y="35"/>
                    <a:pt x="17" y="35"/>
                  </a:cubicBezTo>
                  <a:cubicBezTo>
                    <a:pt x="17" y="34"/>
                    <a:pt x="19" y="32"/>
                    <a:pt x="18" y="32"/>
                  </a:cubicBezTo>
                  <a:cubicBezTo>
                    <a:pt x="19" y="31"/>
                    <a:pt x="19" y="31"/>
                    <a:pt x="19" y="31"/>
                  </a:cubicBezTo>
                  <a:cubicBezTo>
                    <a:pt x="18" y="31"/>
                    <a:pt x="18" y="31"/>
                    <a:pt x="18" y="31"/>
                  </a:cubicBezTo>
                  <a:cubicBezTo>
                    <a:pt x="18" y="31"/>
                    <a:pt x="18" y="31"/>
                    <a:pt x="18" y="31"/>
                  </a:cubicBezTo>
                  <a:cubicBezTo>
                    <a:pt x="19" y="30"/>
                    <a:pt x="19" y="30"/>
                    <a:pt x="19" y="30"/>
                  </a:cubicBezTo>
                  <a:cubicBezTo>
                    <a:pt x="18" y="30"/>
                    <a:pt x="18" y="30"/>
                    <a:pt x="18" y="30"/>
                  </a:cubicBezTo>
                  <a:cubicBezTo>
                    <a:pt x="19" y="30"/>
                    <a:pt x="19" y="30"/>
                    <a:pt x="19" y="30"/>
                  </a:cubicBezTo>
                  <a:cubicBezTo>
                    <a:pt x="18" y="29"/>
                    <a:pt x="18" y="29"/>
                    <a:pt x="18" y="29"/>
                  </a:cubicBezTo>
                  <a:cubicBezTo>
                    <a:pt x="18" y="29"/>
                    <a:pt x="18" y="29"/>
                    <a:pt x="18" y="29"/>
                  </a:cubicBezTo>
                  <a:cubicBezTo>
                    <a:pt x="18" y="29"/>
                    <a:pt x="18" y="29"/>
                    <a:pt x="18" y="29"/>
                  </a:cubicBezTo>
                  <a:cubicBezTo>
                    <a:pt x="18" y="29"/>
                    <a:pt x="18" y="29"/>
                    <a:pt x="18" y="29"/>
                  </a:cubicBezTo>
                  <a:cubicBezTo>
                    <a:pt x="18" y="29"/>
                    <a:pt x="18" y="29"/>
                    <a:pt x="18" y="29"/>
                  </a:cubicBezTo>
                  <a:cubicBezTo>
                    <a:pt x="18" y="29"/>
                    <a:pt x="18" y="29"/>
                    <a:pt x="18" y="29"/>
                  </a:cubicBezTo>
                  <a:cubicBezTo>
                    <a:pt x="18" y="28"/>
                    <a:pt x="18" y="28"/>
                    <a:pt x="18" y="28"/>
                  </a:cubicBezTo>
                  <a:cubicBezTo>
                    <a:pt x="18" y="28"/>
                    <a:pt x="18" y="28"/>
                    <a:pt x="18" y="28"/>
                  </a:cubicBezTo>
                  <a:cubicBezTo>
                    <a:pt x="18" y="27"/>
                    <a:pt x="18" y="27"/>
                    <a:pt x="18" y="27"/>
                  </a:cubicBezTo>
                  <a:cubicBezTo>
                    <a:pt x="18" y="27"/>
                    <a:pt x="18" y="27"/>
                    <a:pt x="18" y="27"/>
                  </a:cubicBezTo>
                  <a:cubicBezTo>
                    <a:pt x="18" y="26"/>
                    <a:pt x="18" y="26"/>
                    <a:pt x="18" y="26"/>
                  </a:cubicBezTo>
                  <a:cubicBezTo>
                    <a:pt x="18" y="26"/>
                    <a:pt x="18" y="26"/>
                    <a:pt x="18" y="26"/>
                  </a:cubicBezTo>
                  <a:cubicBezTo>
                    <a:pt x="18" y="25"/>
                    <a:pt x="19" y="24"/>
                    <a:pt x="19" y="23"/>
                  </a:cubicBezTo>
                  <a:cubicBezTo>
                    <a:pt x="19" y="22"/>
                    <a:pt x="19" y="22"/>
                    <a:pt x="19" y="22"/>
                  </a:cubicBezTo>
                  <a:cubicBezTo>
                    <a:pt x="19" y="22"/>
                    <a:pt x="19" y="21"/>
                    <a:pt x="19" y="21"/>
                  </a:cubicBezTo>
                  <a:cubicBezTo>
                    <a:pt x="19" y="20"/>
                    <a:pt x="19" y="20"/>
                    <a:pt x="19" y="20"/>
                  </a:cubicBezTo>
                  <a:cubicBezTo>
                    <a:pt x="20" y="19"/>
                    <a:pt x="20" y="18"/>
                    <a:pt x="21" y="17"/>
                  </a:cubicBezTo>
                  <a:cubicBezTo>
                    <a:pt x="22" y="14"/>
                    <a:pt x="23" y="8"/>
                    <a:pt x="21" y="4"/>
                  </a:cubicBezTo>
                  <a:cubicBezTo>
                    <a:pt x="19" y="2"/>
                    <a:pt x="17" y="0"/>
                    <a:pt x="1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7" name="Freeform 113"/>
            <p:cNvSpPr>
              <a:spLocks/>
            </p:cNvSpPr>
            <p:nvPr/>
          </p:nvSpPr>
          <p:spPr bwMode="auto">
            <a:xfrm>
              <a:off x="4253" y="2198"/>
              <a:ext cx="5" cy="22"/>
            </a:xfrm>
            <a:custGeom>
              <a:avLst/>
              <a:gdLst>
                <a:gd name="T0" fmla="*/ 0 w 2"/>
                <a:gd name="T1" fmla="*/ 0 h 9"/>
                <a:gd name="T2" fmla="*/ 0 w 2"/>
                <a:gd name="T3" fmla="*/ 1 h 9"/>
                <a:gd name="T4" fmla="*/ 1 w 2"/>
                <a:gd name="T5" fmla="*/ 9 h 9"/>
                <a:gd name="T6" fmla="*/ 2 w 2"/>
                <a:gd name="T7" fmla="*/ 9 h 9"/>
                <a:gd name="T8" fmla="*/ 2 w 2"/>
                <a:gd name="T9" fmla="*/ 9 h 9"/>
                <a:gd name="T10" fmla="*/ 2 w 2"/>
                <a:gd name="T11" fmla="*/ 9 h 9"/>
                <a:gd name="T12" fmla="*/ 1 w 2"/>
                <a:gd name="T13" fmla="*/ 1 h 9"/>
                <a:gd name="T14" fmla="*/ 0 w 2"/>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9">
                  <a:moveTo>
                    <a:pt x="0" y="0"/>
                  </a:moveTo>
                  <a:cubicBezTo>
                    <a:pt x="0" y="1"/>
                    <a:pt x="0" y="1"/>
                    <a:pt x="0" y="1"/>
                  </a:cubicBezTo>
                  <a:cubicBezTo>
                    <a:pt x="0" y="4"/>
                    <a:pt x="1" y="6"/>
                    <a:pt x="1" y="9"/>
                  </a:cubicBezTo>
                  <a:cubicBezTo>
                    <a:pt x="2" y="9"/>
                    <a:pt x="2" y="9"/>
                    <a:pt x="2" y="9"/>
                  </a:cubicBezTo>
                  <a:cubicBezTo>
                    <a:pt x="2" y="9"/>
                    <a:pt x="2" y="9"/>
                    <a:pt x="2" y="9"/>
                  </a:cubicBezTo>
                  <a:cubicBezTo>
                    <a:pt x="2" y="9"/>
                    <a:pt x="2" y="9"/>
                    <a:pt x="2" y="9"/>
                  </a:cubicBezTo>
                  <a:cubicBezTo>
                    <a:pt x="1" y="6"/>
                    <a:pt x="1" y="3"/>
                    <a:pt x="1" y="1"/>
                  </a:cubicBezTo>
                  <a:cubicBezTo>
                    <a:pt x="0" y="0"/>
                    <a:pt x="0" y="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8" name="Freeform 114"/>
            <p:cNvSpPr>
              <a:spLocks/>
            </p:cNvSpPr>
            <p:nvPr/>
          </p:nvSpPr>
          <p:spPr bwMode="auto">
            <a:xfrm>
              <a:off x="4281" y="2210"/>
              <a:ext cx="15" cy="12"/>
            </a:xfrm>
            <a:custGeom>
              <a:avLst/>
              <a:gdLst>
                <a:gd name="T0" fmla="*/ 12 w 15"/>
                <a:gd name="T1" fmla="*/ 0 h 12"/>
                <a:gd name="T2" fmla="*/ 0 w 15"/>
                <a:gd name="T3" fmla="*/ 10 h 12"/>
                <a:gd name="T4" fmla="*/ 0 w 15"/>
                <a:gd name="T5" fmla="*/ 12 h 12"/>
                <a:gd name="T6" fmla="*/ 3 w 15"/>
                <a:gd name="T7" fmla="*/ 12 h 12"/>
                <a:gd name="T8" fmla="*/ 3 w 15"/>
                <a:gd name="T9" fmla="*/ 12 h 12"/>
                <a:gd name="T10" fmla="*/ 15 w 15"/>
                <a:gd name="T11" fmla="*/ 3 h 12"/>
                <a:gd name="T12" fmla="*/ 15 w 15"/>
                <a:gd name="T13" fmla="*/ 0 h 12"/>
                <a:gd name="T14" fmla="*/ 12 w 15"/>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2">
                  <a:moveTo>
                    <a:pt x="12" y="0"/>
                  </a:moveTo>
                  <a:lnTo>
                    <a:pt x="0" y="10"/>
                  </a:lnTo>
                  <a:lnTo>
                    <a:pt x="0" y="12"/>
                  </a:lnTo>
                  <a:lnTo>
                    <a:pt x="3" y="12"/>
                  </a:lnTo>
                  <a:lnTo>
                    <a:pt x="3" y="12"/>
                  </a:lnTo>
                  <a:lnTo>
                    <a:pt x="15" y="3"/>
                  </a:lnTo>
                  <a:lnTo>
                    <a:pt x="15" y="0"/>
                  </a:lnTo>
                  <a:lnTo>
                    <a:pt x="1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29" name="Freeform 115"/>
            <p:cNvSpPr>
              <a:spLocks/>
            </p:cNvSpPr>
            <p:nvPr/>
          </p:nvSpPr>
          <p:spPr bwMode="auto">
            <a:xfrm>
              <a:off x="4281" y="2210"/>
              <a:ext cx="15" cy="12"/>
            </a:xfrm>
            <a:custGeom>
              <a:avLst/>
              <a:gdLst>
                <a:gd name="T0" fmla="*/ 12 w 15"/>
                <a:gd name="T1" fmla="*/ 0 h 12"/>
                <a:gd name="T2" fmla="*/ 0 w 15"/>
                <a:gd name="T3" fmla="*/ 10 h 12"/>
                <a:gd name="T4" fmla="*/ 0 w 15"/>
                <a:gd name="T5" fmla="*/ 12 h 12"/>
                <a:gd name="T6" fmla="*/ 3 w 15"/>
                <a:gd name="T7" fmla="*/ 12 h 12"/>
                <a:gd name="T8" fmla="*/ 3 w 15"/>
                <a:gd name="T9" fmla="*/ 12 h 12"/>
                <a:gd name="T10" fmla="*/ 15 w 15"/>
                <a:gd name="T11" fmla="*/ 3 h 12"/>
                <a:gd name="T12" fmla="*/ 15 w 15"/>
                <a:gd name="T13" fmla="*/ 0 h 12"/>
                <a:gd name="T14" fmla="*/ 12 w 15"/>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2">
                  <a:moveTo>
                    <a:pt x="12" y="0"/>
                  </a:moveTo>
                  <a:lnTo>
                    <a:pt x="0" y="10"/>
                  </a:lnTo>
                  <a:lnTo>
                    <a:pt x="0" y="12"/>
                  </a:lnTo>
                  <a:lnTo>
                    <a:pt x="3" y="12"/>
                  </a:lnTo>
                  <a:lnTo>
                    <a:pt x="3" y="12"/>
                  </a:lnTo>
                  <a:lnTo>
                    <a:pt x="15" y="3"/>
                  </a:lnTo>
                  <a:lnTo>
                    <a:pt x="15" y="0"/>
                  </a:lnTo>
                  <a:lnTo>
                    <a:pt x="1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0" name="Freeform 116"/>
            <p:cNvSpPr>
              <a:spLocks/>
            </p:cNvSpPr>
            <p:nvPr/>
          </p:nvSpPr>
          <p:spPr bwMode="auto">
            <a:xfrm>
              <a:off x="4293" y="2239"/>
              <a:ext cx="14" cy="4"/>
            </a:xfrm>
            <a:custGeom>
              <a:avLst/>
              <a:gdLst>
                <a:gd name="T0" fmla="*/ 6 w 6"/>
                <a:gd name="T1" fmla="*/ 0 h 2"/>
                <a:gd name="T2" fmla="*/ 0 w 6"/>
                <a:gd name="T3" fmla="*/ 1 h 2"/>
                <a:gd name="T4" fmla="*/ 0 w 6"/>
                <a:gd name="T5" fmla="*/ 2 h 2"/>
                <a:gd name="T6" fmla="*/ 0 w 6"/>
                <a:gd name="T7" fmla="*/ 2 h 2"/>
                <a:gd name="T8" fmla="*/ 6 w 6"/>
                <a:gd name="T9" fmla="*/ 0 h 2"/>
                <a:gd name="T10" fmla="*/ 6 w 6"/>
                <a:gd name="T11" fmla="*/ 0 h 2"/>
                <a:gd name="T12" fmla="*/ 6 w 6"/>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6" h="2">
                  <a:moveTo>
                    <a:pt x="6" y="0"/>
                  </a:moveTo>
                  <a:cubicBezTo>
                    <a:pt x="4" y="1"/>
                    <a:pt x="2" y="1"/>
                    <a:pt x="0" y="1"/>
                  </a:cubicBezTo>
                  <a:cubicBezTo>
                    <a:pt x="0" y="2"/>
                    <a:pt x="0" y="2"/>
                    <a:pt x="0" y="2"/>
                  </a:cubicBezTo>
                  <a:cubicBezTo>
                    <a:pt x="0" y="2"/>
                    <a:pt x="0" y="2"/>
                    <a:pt x="0" y="2"/>
                  </a:cubicBezTo>
                  <a:cubicBezTo>
                    <a:pt x="2" y="2"/>
                    <a:pt x="4" y="1"/>
                    <a:pt x="6" y="0"/>
                  </a:cubicBezTo>
                  <a:cubicBezTo>
                    <a:pt x="6" y="0"/>
                    <a:pt x="6" y="0"/>
                    <a:pt x="6" y="0"/>
                  </a:cubicBezTo>
                  <a:cubicBezTo>
                    <a:pt x="6" y="0"/>
                    <a:pt x="6" y="0"/>
                    <a:pt x="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1" name="Freeform 117"/>
            <p:cNvSpPr>
              <a:spLocks/>
            </p:cNvSpPr>
            <p:nvPr/>
          </p:nvSpPr>
          <p:spPr bwMode="auto">
            <a:xfrm>
              <a:off x="4293" y="2262"/>
              <a:ext cx="12" cy="10"/>
            </a:xfrm>
            <a:custGeom>
              <a:avLst/>
              <a:gdLst>
                <a:gd name="T0" fmla="*/ 3 w 12"/>
                <a:gd name="T1" fmla="*/ 0 h 10"/>
                <a:gd name="T2" fmla="*/ 0 w 12"/>
                <a:gd name="T3" fmla="*/ 0 h 10"/>
                <a:gd name="T4" fmla="*/ 0 w 12"/>
                <a:gd name="T5" fmla="*/ 3 h 10"/>
                <a:gd name="T6" fmla="*/ 12 w 12"/>
                <a:gd name="T7" fmla="*/ 10 h 10"/>
                <a:gd name="T8" fmla="*/ 12 w 12"/>
                <a:gd name="T9" fmla="*/ 10 h 10"/>
                <a:gd name="T10" fmla="*/ 12 w 12"/>
                <a:gd name="T11" fmla="*/ 10 h 10"/>
                <a:gd name="T12" fmla="*/ 12 w 12"/>
                <a:gd name="T13" fmla="*/ 8 h 10"/>
                <a:gd name="T14" fmla="*/ 3 w 12"/>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0">
                  <a:moveTo>
                    <a:pt x="3" y="0"/>
                  </a:moveTo>
                  <a:lnTo>
                    <a:pt x="0" y="0"/>
                  </a:lnTo>
                  <a:lnTo>
                    <a:pt x="0" y="3"/>
                  </a:lnTo>
                  <a:lnTo>
                    <a:pt x="12" y="10"/>
                  </a:lnTo>
                  <a:lnTo>
                    <a:pt x="12" y="10"/>
                  </a:lnTo>
                  <a:lnTo>
                    <a:pt x="12" y="10"/>
                  </a:lnTo>
                  <a:lnTo>
                    <a:pt x="12" y="8"/>
                  </a:ln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2" name="Freeform 118"/>
            <p:cNvSpPr>
              <a:spLocks/>
            </p:cNvSpPr>
            <p:nvPr/>
          </p:nvSpPr>
          <p:spPr bwMode="auto">
            <a:xfrm>
              <a:off x="4293" y="2262"/>
              <a:ext cx="12" cy="10"/>
            </a:xfrm>
            <a:custGeom>
              <a:avLst/>
              <a:gdLst>
                <a:gd name="T0" fmla="*/ 3 w 12"/>
                <a:gd name="T1" fmla="*/ 0 h 10"/>
                <a:gd name="T2" fmla="*/ 0 w 12"/>
                <a:gd name="T3" fmla="*/ 0 h 10"/>
                <a:gd name="T4" fmla="*/ 0 w 12"/>
                <a:gd name="T5" fmla="*/ 3 h 10"/>
                <a:gd name="T6" fmla="*/ 12 w 12"/>
                <a:gd name="T7" fmla="*/ 10 h 10"/>
                <a:gd name="T8" fmla="*/ 12 w 12"/>
                <a:gd name="T9" fmla="*/ 10 h 10"/>
                <a:gd name="T10" fmla="*/ 12 w 12"/>
                <a:gd name="T11" fmla="*/ 10 h 10"/>
                <a:gd name="T12" fmla="*/ 12 w 12"/>
                <a:gd name="T13" fmla="*/ 8 h 10"/>
                <a:gd name="T14" fmla="*/ 3 w 12"/>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0">
                  <a:moveTo>
                    <a:pt x="3" y="0"/>
                  </a:moveTo>
                  <a:lnTo>
                    <a:pt x="0" y="0"/>
                  </a:lnTo>
                  <a:lnTo>
                    <a:pt x="0" y="3"/>
                  </a:lnTo>
                  <a:lnTo>
                    <a:pt x="12" y="10"/>
                  </a:lnTo>
                  <a:lnTo>
                    <a:pt x="12" y="10"/>
                  </a:lnTo>
                  <a:lnTo>
                    <a:pt x="12" y="10"/>
                  </a:lnTo>
                  <a:lnTo>
                    <a:pt x="12" y="8"/>
                  </a:lnTo>
                  <a:lnTo>
                    <a:pt x="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3" name="Freeform 119"/>
            <p:cNvSpPr>
              <a:spLocks/>
            </p:cNvSpPr>
            <p:nvPr/>
          </p:nvSpPr>
          <p:spPr bwMode="auto">
            <a:xfrm>
              <a:off x="4222" y="2217"/>
              <a:ext cx="12" cy="10"/>
            </a:xfrm>
            <a:custGeom>
              <a:avLst/>
              <a:gdLst>
                <a:gd name="T0" fmla="*/ 0 w 5"/>
                <a:gd name="T1" fmla="*/ 0 h 4"/>
                <a:gd name="T2" fmla="*/ 0 w 5"/>
                <a:gd name="T3" fmla="*/ 0 h 4"/>
                <a:gd name="T4" fmla="*/ 0 w 5"/>
                <a:gd name="T5" fmla="*/ 1 h 4"/>
                <a:gd name="T6" fmla="*/ 4 w 5"/>
                <a:gd name="T7" fmla="*/ 4 h 4"/>
                <a:gd name="T8" fmla="*/ 4 w 5"/>
                <a:gd name="T9" fmla="*/ 4 h 4"/>
                <a:gd name="T10" fmla="*/ 5 w 5"/>
                <a:gd name="T11" fmla="*/ 4 h 4"/>
                <a:gd name="T12" fmla="*/ 5 w 5"/>
                <a:gd name="T13" fmla="*/ 4 h 4"/>
                <a:gd name="T14" fmla="*/ 0 w 5"/>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0" y="0"/>
                  </a:moveTo>
                  <a:cubicBezTo>
                    <a:pt x="0" y="0"/>
                    <a:pt x="0" y="0"/>
                    <a:pt x="0" y="0"/>
                  </a:cubicBezTo>
                  <a:cubicBezTo>
                    <a:pt x="0" y="1"/>
                    <a:pt x="0" y="1"/>
                    <a:pt x="0" y="1"/>
                  </a:cubicBezTo>
                  <a:cubicBezTo>
                    <a:pt x="1" y="2"/>
                    <a:pt x="3" y="3"/>
                    <a:pt x="4" y="4"/>
                  </a:cubicBezTo>
                  <a:cubicBezTo>
                    <a:pt x="4" y="4"/>
                    <a:pt x="4" y="4"/>
                    <a:pt x="4" y="4"/>
                  </a:cubicBezTo>
                  <a:cubicBezTo>
                    <a:pt x="5" y="4"/>
                    <a:pt x="5" y="4"/>
                    <a:pt x="5" y="4"/>
                  </a:cubicBezTo>
                  <a:cubicBezTo>
                    <a:pt x="5" y="4"/>
                    <a:pt x="5" y="4"/>
                    <a:pt x="5" y="4"/>
                  </a:cubicBezTo>
                  <a:cubicBezTo>
                    <a:pt x="3" y="2"/>
                    <a:pt x="2" y="1"/>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4" name="Freeform 120"/>
            <p:cNvSpPr>
              <a:spLocks/>
            </p:cNvSpPr>
            <p:nvPr/>
          </p:nvSpPr>
          <p:spPr bwMode="auto">
            <a:xfrm>
              <a:off x="4215" y="2248"/>
              <a:ext cx="14" cy="3"/>
            </a:xfrm>
            <a:custGeom>
              <a:avLst/>
              <a:gdLst>
                <a:gd name="T0" fmla="*/ 0 w 6"/>
                <a:gd name="T1" fmla="*/ 0 h 1"/>
                <a:gd name="T2" fmla="*/ 0 w 6"/>
                <a:gd name="T3" fmla="*/ 0 h 1"/>
                <a:gd name="T4" fmla="*/ 0 w 6"/>
                <a:gd name="T5" fmla="*/ 0 h 1"/>
                <a:gd name="T6" fmla="*/ 6 w 6"/>
                <a:gd name="T7" fmla="*/ 1 h 1"/>
                <a:gd name="T8" fmla="*/ 6 w 6"/>
                <a:gd name="T9" fmla="*/ 1 h 1"/>
                <a:gd name="T10" fmla="*/ 6 w 6"/>
                <a:gd name="T11" fmla="*/ 1 h 1"/>
                <a:gd name="T12" fmla="*/ 6 w 6"/>
                <a:gd name="T13" fmla="*/ 0 h 1"/>
                <a:gd name="T14" fmla="*/ 0 w 6"/>
                <a:gd name="T15" fmla="*/ 0 h 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
                  <a:moveTo>
                    <a:pt x="0" y="0"/>
                  </a:moveTo>
                  <a:cubicBezTo>
                    <a:pt x="0" y="0"/>
                    <a:pt x="0" y="0"/>
                    <a:pt x="0" y="0"/>
                  </a:cubicBezTo>
                  <a:cubicBezTo>
                    <a:pt x="0" y="0"/>
                    <a:pt x="0" y="0"/>
                    <a:pt x="0" y="0"/>
                  </a:cubicBezTo>
                  <a:cubicBezTo>
                    <a:pt x="2" y="0"/>
                    <a:pt x="4" y="1"/>
                    <a:pt x="6" y="1"/>
                  </a:cubicBezTo>
                  <a:cubicBezTo>
                    <a:pt x="6" y="1"/>
                    <a:pt x="6" y="1"/>
                    <a:pt x="6" y="1"/>
                  </a:cubicBezTo>
                  <a:cubicBezTo>
                    <a:pt x="6" y="1"/>
                    <a:pt x="6" y="1"/>
                    <a:pt x="6" y="1"/>
                  </a:cubicBezTo>
                  <a:cubicBezTo>
                    <a:pt x="6" y="0"/>
                    <a:pt x="6" y="0"/>
                    <a:pt x="6" y="0"/>
                  </a:cubicBezTo>
                  <a:cubicBezTo>
                    <a:pt x="4" y="0"/>
                    <a:pt x="2" y="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5" name="Freeform 121"/>
            <p:cNvSpPr>
              <a:spLocks/>
            </p:cNvSpPr>
            <p:nvPr/>
          </p:nvSpPr>
          <p:spPr bwMode="auto">
            <a:xfrm>
              <a:off x="4224" y="2272"/>
              <a:ext cx="10" cy="14"/>
            </a:xfrm>
            <a:custGeom>
              <a:avLst/>
              <a:gdLst>
                <a:gd name="T0" fmla="*/ 4 w 4"/>
                <a:gd name="T1" fmla="*/ 0 h 6"/>
                <a:gd name="T2" fmla="*/ 4 w 4"/>
                <a:gd name="T3" fmla="*/ 0 h 6"/>
                <a:gd name="T4" fmla="*/ 2 w 4"/>
                <a:gd name="T5" fmla="*/ 3 h 6"/>
                <a:gd name="T6" fmla="*/ 0 w 4"/>
                <a:gd name="T7" fmla="*/ 5 h 6"/>
                <a:gd name="T8" fmla="*/ 0 w 4"/>
                <a:gd name="T9" fmla="*/ 5 h 6"/>
                <a:gd name="T10" fmla="*/ 0 w 4"/>
                <a:gd name="T11" fmla="*/ 6 h 6"/>
                <a:gd name="T12" fmla="*/ 0 w 4"/>
                <a:gd name="T13" fmla="*/ 5 h 6"/>
                <a:gd name="T14" fmla="*/ 2 w 4"/>
                <a:gd name="T15" fmla="*/ 3 h 6"/>
                <a:gd name="T16" fmla="*/ 4 w 4"/>
                <a:gd name="T17" fmla="*/ 1 h 6"/>
                <a:gd name="T18" fmla="*/ 4 w 4"/>
                <a:gd name="T19"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6">
                  <a:moveTo>
                    <a:pt x="4" y="0"/>
                  </a:moveTo>
                  <a:cubicBezTo>
                    <a:pt x="4" y="0"/>
                    <a:pt x="4" y="0"/>
                    <a:pt x="4" y="0"/>
                  </a:cubicBezTo>
                  <a:cubicBezTo>
                    <a:pt x="3" y="1"/>
                    <a:pt x="2" y="2"/>
                    <a:pt x="2" y="3"/>
                  </a:cubicBezTo>
                  <a:cubicBezTo>
                    <a:pt x="1" y="3"/>
                    <a:pt x="0" y="4"/>
                    <a:pt x="0" y="5"/>
                  </a:cubicBezTo>
                  <a:cubicBezTo>
                    <a:pt x="0" y="5"/>
                    <a:pt x="0" y="5"/>
                    <a:pt x="0" y="5"/>
                  </a:cubicBezTo>
                  <a:cubicBezTo>
                    <a:pt x="0" y="6"/>
                    <a:pt x="0" y="6"/>
                    <a:pt x="0" y="6"/>
                  </a:cubicBezTo>
                  <a:cubicBezTo>
                    <a:pt x="0" y="5"/>
                    <a:pt x="0" y="5"/>
                    <a:pt x="0" y="5"/>
                  </a:cubicBezTo>
                  <a:cubicBezTo>
                    <a:pt x="1" y="4"/>
                    <a:pt x="2" y="4"/>
                    <a:pt x="2" y="3"/>
                  </a:cubicBezTo>
                  <a:cubicBezTo>
                    <a:pt x="3" y="3"/>
                    <a:pt x="4" y="2"/>
                    <a:pt x="4" y="1"/>
                  </a:cubicBezTo>
                  <a:cubicBezTo>
                    <a:pt x="4" y="0"/>
                    <a:pt x="4" y="0"/>
                    <a:pt x="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6" name="Freeform 122"/>
            <p:cNvSpPr>
              <a:spLocks/>
            </p:cNvSpPr>
            <p:nvPr/>
          </p:nvSpPr>
          <p:spPr bwMode="auto">
            <a:xfrm>
              <a:off x="3825" y="2082"/>
              <a:ext cx="107" cy="85"/>
            </a:xfrm>
            <a:custGeom>
              <a:avLst/>
              <a:gdLst>
                <a:gd name="T0" fmla="*/ 9 w 107"/>
                <a:gd name="T1" fmla="*/ 0 h 85"/>
                <a:gd name="T2" fmla="*/ 7 w 107"/>
                <a:gd name="T3" fmla="*/ 0 h 85"/>
                <a:gd name="T4" fmla="*/ 7 w 107"/>
                <a:gd name="T5" fmla="*/ 9 h 85"/>
                <a:gd name="T6" fmla="*/ 4 w 107"/>
                <a:gd name="T7" fmla="*/ 9 h 85"/>
                <a:gd name="T8" fmla="*/ 4 w 107"/>
                <a:gd name="T9" fmla="*/ 9 h 85"/>
                <a:gd name="T10" fmla="*/ 4 w 107"/>
                <a:gd name="T11" fmla="*/ 12 h 85"/>
                <a:gd name="T12" fmla="*/ 7 w 107"/>
                <a:gd name="T13" fmla="*/ 12 h 85"/>
                <a:gd name="T14" fmla="*/ 7 w 107"/>
                <a:gd name="T15" fmla="*/ 19 h 85"/>
                <a:gd name="T16" fmla="*/ 4 w 107"/>
                <a:gd name="T17" fmla="*/ 19 h 85"/>
                <a:gd name="T18" fmla="*/ 4 w 107"/>
                <a:gd name="T19" fmla="*/ 19 h 85"/>
                <a:gd name="T20" fmla="*/ 4 w 107"/>
                <a:gd name="T21" fmla="*/ 21 h 85"/>
                <a:gd name="T22" fmla="*/ 7 w 107"/>
                <a:gd name="T23" fmla="*/ 21 h 85"/>
                <a:gd name="T24" fmla="*/ 7 w 107"/>
                <a:gd name="T25" fmla="*/ 28 h 85"/>
                <a:gd name="T26" fmla="*/ 4 w 107"/>
                <a:gd name="T27" fmla="*/ 28 h 85"/>
                <a:gd name="T28" fmla="*/ 4 w 107"/>
                <a:gd name="T29" fmla="*/ 31 h 85"/>
                <a:gd name="T30" fmla="*/ 4 w 107"/>
                <a:gd name="T31" fmla="*/ 31 h 85"/>
                <a:gd name="T32" fmla="*/ 7 w 107"/>
                <a:gd name="T33" fmla="*/ 31 h 85"/>
                <a:gd name="T34" fmla="*/ 7 w 107"/>
                <a:gd name="T35" fmla="*/ 40 h 85"/>
                <a:gd name="T36" fmla="*/ 4 w 107"/>
                <a:gd name="T37" fmla="*/ 40 h 85"/>
                <a:gd name="T38" fmla="*/ 4 w 107"/>
                <a:gd name="T39" fmla="*/ 43 h 85"/>
                <a:gd name="T40" fmla="*/ 4 w 107"/>
                <a:gd name="T41" fmla="*/ 43 h 85"/>
                <a:gd name="T42" fmla="*/ 7 w 107"/>
                <a:gd name="T43" fmla="*/ 43 h 85"/>
                <a:gd name="T44" fmla="*/ 7 w 107"/>
                <a:gd name="T45" fmla="*/ 52 h 85"/>
                <a:gd name="T46" fmla="*/ 4 w 107"/>
                <a:gd name="T47" fmla="*/ 52 h 85"/>
                <a:gd name="T48" fmla="*/ 4 w 107"/>
                <a:gd name="T49" fmla="*/ 52 h 85"/>
                <a:gd name="T50" fmla="*/ 4 w 107"/>
                <a:gd name="T51" fmla="*/ 54 h 85"/>
                <a:gd name="T52" fmla="*/ 7 w 107"/>
                <a:gd name="T53" fmla="*/ 54 h 85"/>
                <a:gd name="T54" fmla="*/ 7 w 107"/>
                <a:gd name="T55" fmla="*/ 64 h 85"/>
                <a:gd name="T56" fmla="*/ 4 w 107"/>
                <a:gd name="T57" fmla="*/ 64 h 85"/>
                <a:gd name="T58" fmla="*/ 4 w 107"/>
                <a:gd name="T59" fmla="*/ 64 h 85"/>
                <a:gd name="T60" fmla="*/ 4 w 107"/>
                <a:gd name="T61" fmla="*/ 66 h 85"/>
                <a:gd name="T62" fmla="*/ 7 w 107"/>
                <a:gd name="T63" fmla="*/ 66 h 85"/>
                <a:gd name="T64" fmla="*/ 7 w 107"/>
                <a:gd name="T65" fmla="*/ 73 h 85"/>
                <a:gd name="T66" fmla="*/ 0 w 107"/>
                <a:gd name="T67" fmla="*/ 73 h 85"/>
                <a:gd name="T68" fmla="*/ 0 w 107"/>
                <a:gd name="T69" fmla="*/ 76 h 85"/>
                <a:gd name="T70" fmla="*/ 0 w 107"/>
                <a:gd name="T71" fmla="*/ 76 h 85"/>
                <a:gd name="T72" fmla="*/ 7 w 107"/>
                <a:gd name="T73" fmla="*/ 76 h 85"/>
                <a:gd name="T74" fmla="*/ 7 w 107"/>
                <a:gd name="T75" fmla="*/ 85 h 85"/>
                <a:gd name="T76" fmla="*/ 9 w 107"/>
                <a:gd name="T77" fmla="*/ 85 h 85"/>
                <a:gd name="T78" fmla="*/ 9 w 107"/>
                <a:gd name="T79" fmla="*/ 85 h 85"/>
                <a:gd name="T80" fmla="*/ 9 w 107"/>
                <a:gd name="T81" fmla="*/ 76 h 85"/>
                <a:gd name="T82" fmla="*/ 107 w 107"/>
                <a:gd name="T83" fmla="*/ 76 h 85"/>
                <a:gd name="T84" fmla="*/ 107 w 107"/>
                <a:gd name="T85" fmla="*/ 76 h 85"/>
                <a:gd name="T86" fmla="*/ 107 w 107"/>
                <a:gd name="T87" fmla="*/ 73 h 85"/>
                <a:gd name="T88" fmla="*/ 9 w 107"/>
                <a:gd name="T89" fmla="*/ 73 h 85"/>
                <a:gd name="T90" fmla="*/ 9 w 107"/>
                <a:gd name="T91" fmla="*/ 0 h 85"/>
                <a:gd name="T92" fmla="*/ 9 w 107"/>
                <a:gd name="T93"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7" h="85">
                  <a:moveTo>
                    <a:pt x="9" y="0"/>
                  </a:moveTo>
                  <a:lnTo>
                    <a:pt x="7" y="0"/>
                  </a:lnTo>
                  <a:lnTo>
                    <a:pt x="7" y="9"/>
                  </a:lnTo>
                  <a:lnTo>
                    <a:pt x="4" y="9"/>
                  </a:lnTo>
                  <a:lnTo>
                    <a:pt x="4" y="9"/>
                  </a:lnTo>
                  <a:lnTo>
                    <a:pt x="4" y="12"/>
                  </a:lnTo>
                  <a:lnTo>
                    <a:pt x="7" y="12"/>
                  </a:lnTo>
                  <a:lnTo>
                    <a:pt x="7" y="19"/>
                  </a:lnTo>
                  <a:lnTo>
                    <a:pt x="4" y="19"/>
                  </a:lnTo>
                  <a:lnTo>
                    <a:pt x="4" y="19"/>
                  </a:lnTo>
                  <a:lnTo>
                    <a:pt x="4" y="21"/>
                  </a:lnTo>
                  <a:lnTo>
                    <a:pt x="7" y="21"/>
                  </a:lnTo>
                  <a:lnTo>
                    <a:pt x="7" y="28"/>
                  </a:lnTo>
                  <a:lnTo>
                    <a:pt x="4" y="28"/>
                  </a:lnTo>
                  <a:lnTo>
                    <a:pt x="4" y="31"/>
                  </a:lnTo>
                  <a:lnTo>
                    <a:pt x="4" y="31"/>
                  </a:lnTo>
                  <a:lnTo>
                    <a:pt x="7" y="31"/>
                  </a:lnTo>
                  <a:lnTo>
                    <a:pt x="7" y="40"/>
                  </a:lnTo>
                  <a:lnTo>
                    <a:pt x="4" y="40"/>
                  </a:lnTo>
                  <a:lnTo>
                    <a:pt x="4" y="43"/>
                  </a:lnTo>
                  <a:lnTo>
                    <a:pt x="4" y="43"/>
                  </a:lnTo>
                  <a:lnTo>
                    <a:pt x="7" y="43"/>
                  </a:lnTo>
                  <a:lnTo>
                    <a:pt x="7" y="52"/>
                  </a:lnTo>
                  <a:lnTo>
                    <a:pt x="4" y="52"/>
                  </a:lnTo>
                  <a:lnTo>
                    <a:pt x="4" y="52"/>
                  </a:lnTo>
                  <a:lnTo>
                    <a:pt x="4" y="54"/>
                  </a:lnTo>
                  <a:lnTo>
                    <a:pt x="7" y="54"/>
                  </a:lnTo>
                  <a:lnTo>
                    <a:pt x="7" y="64"/>
                  </a:lnTo>
                  <a:lnTo>
                    <a:pt x="4" y="64"/>
                  </a:lnTo>
                  <a:lnTo>
                    <a:pt x="4" y="64"/>
                  </a:lnTo>
                  <a:lnTo>
                    <a:pt x="4" y="66"/>
                  </a:lnTo>
                  <a:lnTo>
                    <a:pt x="7" y="66"/>
                  </a:lnTo>
                  <a:lnTo>
                    <a:pt x="7" y="73"/>
                  </a:lnTo>
                  <a:lnTo>
                    <a:pt x="0" y="73"/>
                  </a:lnTo>
                  <a:lnTo>
                    <a:pt x="0" y="76"/>
                  </a:lnTo>
                  <a:lnTo>
                    <a:pt x="0" y="76"/>
                  </a:lnTo>
                  <a:lnTo>
                    <a:pt x="7" y="76"/>
                  </a:lnTo>
                  <a:lnTo>
                    <a:pt x="7" y="85"/>
                  </a:lnTo>
                  <a:lnTo>
                    <a:pt x="9" y="85"/>
                  </a:lnTo>
                  <a:lnTo>
                    <a:pt x="9" y="85"/>
                  </a:lnTo>
                  <a:lnTo>
                    <a:pt x="9" y="76"/>
                  </a:lnTo>
                  <a:lnTo>
                    <a:pt x="107" y="76"/>
                  </a:lnTo>
                  <a:lnTo>
                    <a:pt x="107" y="76"/>
                  </a:lnTo>
                  <a:lnTo>
                    <a:pt x="107" y="73"/>
                  </a:lnTo>
                  <a:lnTo>
                    <a:pt x="9" y="73"/>
                  </a:lnTo>
                  <a:lnTo>
                    <a:pt x="9" y="0"/>
                  </a:lnTo>
                  <a:lnTo>
                    <a:pt x="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7" name="Freeform 123"/>
            <p:cNvSpPr>
              <a:spLocks/>
            </p:cNvSpPr>
            <p:nvPr/>
          </p:nvSpPr>
          <p:spPr bwMode="auto">
            <a:xfrm>
              <a:off x="3825" y="2082"/>
              <a:ext cx="107" cy="85"/>
            </a:xfrm>
            <a:custGeom>
              <a:avLst/>
              <a:gdLst>
                <a:gd name="T0" fmla="*/ 9 w 107"/>
                <a:gd name="T1" fmla="*/ 0 h 85"/>
                <a:gd name="T2" fmla="*/ 7 w 107"/>
                <a:gd name="T3" fmla="*/ 0 h 85"/>
                <a:gd name="T4" fmla="*/ 7 w 107"/>
                <a:gd name="T5" fmla="*/ 9 h 85"/>
                <a:gd name="T6" fmla="*/ 4 w 107"/>
                <a:gd name="T7" fmla="*/ 9 h 85"/>
                <a:gd name="T8" fmla="*/ 4 w 107"/>
                <a:gd name="T9" fmla="*/ 9 h 85"/>
                <a:gd name="T10" fmla="*/ 4 w 107"/>
                <a:gd name="T11" fmla="*/ 12 h 85"/>
                <a:gd name="T12" fmla="*/ 7 w 107"/>
                <a:gd name="T13" fmla="*/ 12 h 85"/>
                <a:gd name="T14" fmla="*/ 7 w 107"/>
                <a:gd name="T15" fmla="*/ 19 h 85"/>
                <a:gd name="T16" fmla="*/ 4 w 107"/>
                <a:gd name="T17" fmla="*/ 19 h 85"/>
                <a:gd name="T18" fmla="*/ 4 w 107"/>
                <a:gd name="T19" fmla="*/ 19 h 85"/>
                <a:gd name="T20" fmla="*/ 4 w 107"/>
                <a:gd name="T21" fmla="*/ 21 h 85"/>
                <a:gd name="T22" fmla="*/ 7 w 107"/>
                <a:gd name="T23" fmla="*/ 21 h 85"/>
                <a:gd name="T24" fmla="*/ 7 w 107"/>
                <a:gd name="T25" fmla="*/ 28 h 85"/>
                <a:gd name="T26" fmla="*/ 4 w 107"/>
                <a:gd name="T27" fmla="*/ 28 h 85"/>
                <a:gd name="T28" fmla="*/ 4 w 107"/>
                <a:gd name="T29" fmla="*/ 31 h 85"/>
                <a:gd name="T30" fmla="*/ 4 w 107"/>
                <a:gd name="T31" fmla="*/ 31 h 85"/>
                <a:gd name="T32" fmla="*/ 7 w 107"/>
                <a:gd name="T33" fmla="*/ 31 h 85"/>
                <a:gd name="T34" fmla="*/ 7 w 107"/>
                <a:gd name="T35" fmla="*/ 40 h 85"/>
                <a:gd name="T36" fmla="*/ 4 w 107"/>
                <a:gd name="T37" fmla="*/ 40 h 85"/>
                <a:gd name="T38" fmla="*/ 4 w 107"/>
                <a:gd name="T39" fmla="*/ 43 h 85"/>
                <a:gd name="T40" fmla="*/ 4 w 107"/>
                <a:gd name="T41" fmla="*/ 43 h 85"/>
                <a:gd name="T42" fmla="*/ 7 w 107"/>
                <a:gd name="T43" fmla="*/ 43 h 85"/>
                <a:gd name="T44" fmla="*/ 7 w 107"/>
                <a:gd name="T45" fmla="*/ 52 h 85"/>
                <a:gd name="T46" fmla="*/ 4 w 107"/>
                <a:gd name="T47" fmla="*/ 52 h 85"/>
                <a:gd name="T48" fmla="*/ 4 w 107"/>
                <a:gd name="T49" fmla="*/ 52 h 85"/>
                <a:gd name="T50" fmla="*/ 4 w 107"/>
                <a:gd name="T51" fmla="*/ 54 h 85"/>
                <a:gd name="T52" fmla="*/ 7 w 107"/>
                <a:gd name="T53" fmla="*/ 54 h 85"/>
                <a:gd name="T54" fmla="*/ 7 w 107"/>
                <a:gd name="T55" fmla="*/ 64 h 85"/>
                <a:gd name="T56" fmla="*/ 4 w 107"/>
                <a:gd name="T57" fmla="*/ 64 h 85"/>
                <a:gd name="T58" fmla="*/ 4 w 107"/>
                <a:gd name="T59" fmla="*/ 64 h 85"/>
                <a:gd name="T60" fmla="*/ 4 w 107"/>
                <a:gd name="T61" fmla="*/ 66 h 85"/>
                <a:gd name="T62" fmla="*/ 7 w 107"/>
                <a:gd name="T63" fmla="*/ 66 h 85"/>
                <a:gd name="T64" fmla="*/ 7 w 107"/>
                <a:gd name="T65" fmla="*/ 73 h 85"/>
                <a:gd name="T66" fmla="*/ 0 w 107"/>
                <a:gd name="T67" fmla="*/ 73 h 85"/>
                <a:gd name="T68" fmla="*/ 0 w 107"/>
                <a:gd name="T69" fmla="*/ 76 h 85"/>
                <a:gd name="T70" fmla="*/ 0 w 107"/>
                <a:gd name="T71" fmla="*/ 76 h 85"/>
                <a:gd name="T72" fmla="*/ 7 w 107"/>
                <a:gd name="T73" fmla="*/ 76 h 85"/>
                <a:gd name="T74" fmla="*/ 7 w 107"/>
                <a:gd name="T75" fmla="*/ 85 h 85"/>
                <a:gd name="T76" fmla="*/ 9 w 107"/>
                <a:gd name="T77" fmla="*/ 85 h 85"/>
                <a:gd name="T78" fmla="*/ 9 w 107"/>
                <a:gd name="T79" fmla="*/ 85 h 85"/>
                <a:gd name="T80" fmla="*/ 9 w 107"/>
                <a:gd name="T81" fmla="*/ 76 h 85"/>
                <a:gd name="T82" fmla="*/ 107 w 107"/>
                <a:gd name="T83" fmla="*/ 76 h 85"/>
                <a:gd name="T84" fmla="*/ 107 w 107"/>
                <a:gd name="T85" fmla="*/ 76 h 85"/>
                <a:gd name="T86" fmla="*/ 107 w 107"/>
                <a:gd name="T87" fmla="*/ 73 h 85"/>
                <a:gd name="T88" fmla="*/ 9 w 107"/>
                <a:gd name="T89" fmla="*/ 73 h 85"/>
                <a:gd name="T90" fmla="*/ 9 w 107"/>
                <a:gd name="T91" fmla="*/ 0 h 85"/>
                <a:gd name="T92" fmla="*/ 9 w 107"/>
                <a:gd name="T93"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7" h="85">
                  <a:moveTo>
                    <a:pt x="9" y="0"/>
                  </a:moveTo>
                  <a:lnTo>
                    <a:pt x="7" y="0"/>
                  </a:lnTo>
                  <a:lnTo>
                    <a:pt x="7" y="9"/>
                  </a:lnTo>
                  <a:lnTo>
                    <a:pt x="4" y="9"/>
                  </a:lnTo>
                  <a:lnTo>
                    <a:pt x="4" y="9"/>
                  </a:lnTo>
                  <a:lnTo>
                    <a:pt x="4" y="12"/>
                  </a:lnTo>
                  <a:lnTo>
                    <a:pt x="7" y="12"/>
                  </a:lnTo>
                  <a:lnTo>
                    <a:pt x="7" y="19"/>
                  </a:lnTo>
                  <a:lnTo>
                    <a:pt x="4" y="19"/>
                  </a:lnTo>
                  <a:lnTo>
                    <a:pt x="4" y="19"/>
                  </a:lnTo>
                  <a:lnTo>
                    <a:pt x="4" y="21"/>
                  </a:lnTo>
                  <a:lnTo>
                    <a:pt x="7" y="21"/>
                  </a:lnTo>
                  <a:lnTo>
                    <a:pt x="7" y="28"/>
                  </a:lnTo>
                  <a:lnTo>
                    <a:pt x="4" y="28"/>
                  </a:lnTo>
                  <a:lnTo>
                    <a:pt x="4" y="31"/>
                  </a:lnTo>
                  <a:lnTo>
                    <a:pt x="4" y="31"/>
                  </a:lnTo>
                  <a:lnTo>
                    <a:pt x="7" y="31"/>
                  </a:lnTo>
                  <a:lnTo>
                    <a:pt x="7" y="40"/>
                  </a:lnTo>
                  <a:lnTo>
                    <a:pt x="4" y="40"/>
                  </a:lnTo>
                  <a:lnTo>
                    <a:pt x="4" y="43"/>
                  </a:lnTo>
                  <a:lnTo>
                    <a:pt x="4" y="43"/>
                  </a:lnTo>
                  <a:lnTo>
                    <a:pt x="7" y="43"/>
                  </a:lnTo>
                  <a:lnTo>
                    <a:pt x="7" y="52"/>
                  </a:lnTo>
                  <a:lnTo>
                    <a:pt x="4" y="52"/>
                  </a:lnTo>
                  <a:lnTo>
                    <a:pt x="4" y="52"/>
                  </a:lnTo>
                  <a:lnTo>
                    <a:pt x="4" y="54"/>
                  </a:lnTo>
                  <a:lnTo>
                    <a:pt x="7" y="54"/>
                  </a:lnTo>
                  <a:lnTo>
                    <a:pt x="7" y="64"/>
                  </a:lnTo>
                  <a:lnTo>
                    <a:pt x="4" y="64"/>
                  </a:lnTo>
                  <a:lnTo>
                    <a:pt x="4" y="64"/>
                  </a:lnTo>
                  <a:lnTo>
                    <a:pt x="4" y="66"/>
                  </a:lnTo>
                  <a:lnTo>
                    <a:pt x="7" y="66"/>
                  </a:lnTo>
                  <a:lnTo>
                    <a:pt x="7" y="73"/>
                  </a:lnTo>
                  <a:lnTo>
                    <a:pt x="0" y="73"/>
                  </a:lnTo>
                  <a:lnTo>
                    <a:pt x="0" y="76"/>
                  </a:lnTo>
                  <a:lnTo>
                    <a:pt x="0" y="76"/>
                  </a:lnTo>
                  <a:lnTo>
                    <a:pt x="7" y="76"/>
                  </a:lnTo>
                  <a:lnTo>
                    <a:pt x="7" y="85"/>
                  </a:lnTo>
                  <a:lnTo>
                    <a:pt x="9" y="85"/>
                  </a:lnTo>
                  <a:lnTo>
                    <a:pt x="9" y="85"/>
                  </a:lnTo>
                  <a:lnTo>
                    <a:pt x="9" y="76"/>
                  </a:lnTo>
                  <a:lnTo>
                    <a:pt x="107" y="76"/>
                  </a:lnTo>
                  <a:lnTo>
                    <a:pt x="107" y="76"/>
                  </a:lnTo>
                  <a:lnTo>
                    <a:pt x="107" y="73"/>
                  </a:lnTo>
                  <a:lnTo>
                    <a:pt x="9" y="73"/>
                  </a:lnTo>
                  <a:lnTo>
                    <a:pt x="9" y="0"/>
                  </a:lnTo>
                  <a:lnTo>
                    <a:pt x="9"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8" name="Freeform 124"/>
            <p:cNvSpPr>
              <a:spLocks noEditPoints="1"/>
            </p:cNvSpPr>
            <p:nvPr/>
          </p:nvSpPr>
          <p:spPr bwMode="auto">
            <a:xfrm>
              <a:off x="3863" y="2089"/>
              <a:ext cx="21" cy="64"/>
            </a:xfrm>
            <a:custGeom>
              <a:avLst/>
              <a:gdLst>
                <a:gd name="T0" fmla="*/ 8 w 9"/>
                <a:gd name="T1" fmla="*/ 24 h 27"/>
                <a:gd name="T2" fmla="*/ 8 w 9"/>
                <a:gd name="T3" fmla="*/ 24 h 27"/>
                <a:gd name="T4" fmla="*/ 6 w 9"/>
                <a:gd name="T5" fmla="*/ 24 h 27"/>
                <a:gd name="T6" fmla="*/ 8 w 9"/>
                <a:gd name="T7" fmla="*/ 23 h 27"/>
                <a:gd name="T8" fmla="*/ 7 w 9"/>
                <a:gd name="T9" fmla="*/ 25 h 27"/>
                <a:gd name="T10" fmla="*/ 6 w 9"/>
                <a:gd name="T11" fmla="*/ 23 h 27"/>
                <a:gd name="T12" fmla="*/ 6 w 9"/>
                <a:gd name="T13" fmla="*/ 22 h 27"/>
                <a:gd name="T14" fmla="*/ 8 w 9"/>
                <a:gd name="T15" fmla="*/ 21 h 27"/>
                <a:gd name="T16" fmla="*/ 6 w 9"/>
                <a:gd name="T17" fmla="*/ 21 h 27"/>
                <a:gd name="T18" fmla="*/ 8 w 9"/>
                <a:gd name="T19" fmla="*/ 17 h 27"/>
                <a:gd name="T20" fmla="*/ 8 w 9"/>
                <a:gd name="T21" fmla="*/ 19 h 27"/>
                <a:gd name="T22" fmla="*/ 6 w 9"/>
                <a:gd name="T23" fmla="*/ 19 h 27"/>
                <a:gd name="T24" fmla="*/ 6 w 9"/>
                <a:gd name="T25" fmla="*/ 18 h 27"/>
                <a:gd name="T26" fmla="*/ 8 w 9"/>
                <a:gd name="T27" fmla="*/ 16 h 27"/>
                <a:gd name="T28" fmla="*/ 6 w 9"/>
                <a:gd name="T29" fmla="*/ 19 h 27"/>
                <a:gd name="T30" fmla="*/ 6 w 9"/>
                <a:gd name="T31" fmla="*/ 15 h 27"/>
                <a:gd name="T32" fmla="*/ 8 w 9"/>
                <a:gd name="T33" fmla="*/ 14 h 27"/>
                <a:gd name="T34" fmla="*/ 6 w 9"/>
                <a:gd name="T35" fmla="*/ 14 h 27"/>
                <a:gd name="T36" fmla="*/ 8 w 9"/>
                <a:gd name="T37" fmla="*/ 9 h 27"/>
                <a:gd name="T38" fmla="*/ 8 w 9"/>
                <a:gd name="T39" fmla="*/ 11 h 27"/>
                <a:gd name="T40" fmla="*/ 6 w 9"/>
                <a:gd name="T41" fmla="*/ 11 h 27"/>
                <a:gd name="T42" fmla="*/ 6 w 9"/>
                <a:gd name="T43" fmla="*/ 10 h 27"/>
                <a:gd name="T44" fmla="*/ 6 w 9"/>
                <a:gd name="T45" fmla="*/ 10 h 27"/>
                <a:gd name="T46" fmla="*/ 8 w 9"/>
                <a:gd name="T47" fmla="*/ 9 h 27"/>
                <a:gd name="T48" fmla="*/ 6 w 9"/>
                <a:gd name="T49" fmla="*/ 11 h 27"/>
                <a:gd name="T50" fmla="*/ 3 w 9"/>
                <a:gd name="T51" fmla="*/ 25 h 27"/>
                <a:gd name="T52" fmla="*/ 1 w 9"/>
                <a:gd name="T53" fmla="*/ 4 h 27"/>
                <a:gd name="T54" fmla="*/ 5 w 9"/>
                <a:gd name="T55" fmla="*/ 25 h 27"/>
                <a:gd name="T56" fmla="*/ 6 w 9"/>
                <a:gd name="T57" fmla="*/ 7 h 27"/>
                <a:gd name="T58" fmla="*/ 8 w 9"/>
                <a:gd name="T59" fmla="*/ 6 h 27"/>
                <a:gd name="T60" fmla="*/ 6 w 9"/>
                <a:gd name="T61" fmla="*/ 6 h 27"/>
                <a:gd name="T62" fmla="*/ 7 w 9"/>
                <a:gd name="T63" fmla="*/ 2 h 27"/>
                <a:gd name="T64" fmla="*/ 8 w 9"/>
                <a:gd name="T65" fmla="*/ 3 h 27"/>
                <a:gd name="T66" fmla="*/ 6 w 9"/>
                <a:gd name="T67" fmla="*/ 6 h 27"/>
                <a:gd name="T68" fmla="*/ 2 w 9"/>
                <a:gd name="T69" fmla="*/ 3 h 27"/>
                <a:gd name="T70" fmla="*/ 7 w 9"/>
                <a:gd name="T71" fmla="*/ 1 h 27"/>
                <a:gd name="T72" fmla="*/ 7 w 9"/>
                <a:gd name="T73" fmla="*/ 2 h 27"/>
                <a:gd name="T74" fmla="*/ 7 w 9"/>
                <a:gd name="T75" fmla="*/ 0 h 27"/>
                <a:gd name="T76" fmla="*/ 4 w 9"/>
                <a:gd name="T77" fmla="*/ 0 h 27"/>
                <a:gd name="T78" fmla="*/ 1 w 9"/>
                <a:gd name="T79" fmla="*/ 3 h 27"/>
                <a:gd name="T80" fmla="*/ 1 w 9"/>
                <a:gd name="T81" fmla="*/ 3 h 27"/>
                <a:gd name="T82" fmla="*/ 0 w 9"/>
                <a:gd name="T83" fmla="*/ 3 h 27"/>
                <a:gd name="T84" fmla="*/ 1 w 9"/>
                <a:gd name="T85" fmla="*/ 26 h 27"/>
                <a:gd name="T86" fmla="*/ 3 w 9"/>
                <a:gd name="T87" fmla="*/ 26 h 27"/>
                <a:gd name="T88" fmla="*/ 6 w 9"/>
                <a:gd name="T89" fmla="*/ 27 h 27"/>
                <a:gd name="T90" fmla="*/ 9 w 9"/>
                <a:gd name="T91" fmla="*/ 25 h 27"/>
                <a:gd name="T92" fmla="*/ 9 w 9"/>
                <a:gd name="T93" fmla="*/ 24 h 27"/>
                <a:gd name="T94" fmla="*/ 9 w 9"/>
                <a:gd name="T95" fmla="*/ 24 h 27"/>
                <a:gd name="T96" fmla="*/ 9 w 9"/>
                <a:gd name="T97" fmla="*/ 0 h 27"/>
                <a:gd name="T98" fmla="*/ 9 w 9"/>
                <a:gd name="T99" fmla="*/ 0 h 27"/>
                <a:gd name="T100" fmla="*/ 8 w 9"/>
                <a:gd name="T101" fmla="*/ 0 h 27"/>
                <a:gd name="T102" fmla="*/ 7 w 9"/>
                <a:gd name="T103"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9" h="27">
                  <a:moveTo>
                    <a:pt x="8" y="24"/>
                  </a:moveTo>
                  <a:cubicBezTo>
                    <a:pt x="8" y="24"/>
                    <a:pt x="8" y="24"/>
                    <a:pt x="8" y="24"/>
                  </a:cubicBezTo>
                  <a:cubicBezTo>
                    <a:pt x="8" y="24"/>
                    <a:pt x="8" y="24"/>
                    <a:pt x="8" y="24"/>
                  </a:cubicBezTo>
                  <a:cubicBezTo>
                    <a:pt x="8" y="24"/>
                    <a:pt x="8" y="24"/>
                    <a:pt x="8" y="24"/>
                  </a:cubicBezTo>
                  <a:moveTo>
                    <a:pt x="6" y="25"/>
                  </a:moveTo>
                  <a:cubicBezTo>
                    <a:pt x="6" y="24"/>
                    <a:pt x="6" y="24"/>
                    <a:pt x="6" y="24"/>
                  </a:cubicBezTo>
                  <a:cubicBezTo>
                    <a:pt x="7" y="23"/>
                    <a:pt x="7" y="23"/>
                    <a:pt x="8" y="22"/>
                  </a:cubicBezTo>
                  <a:cubicBezTo>
                    <a:pt x="8" y="22"/>
                    <a:pt x="8" y="22"/>
                    <a:pt x="8" y="23"/>
                  </a:cubicBezTo>
                  <a:cubicBezTo>
                    <a:pt x="8" y="23"/>
                    <a:pt x="8" y="23"/>
                    <a:pt x="8" y="23"/>
                  </a:cubicBezTo>
                  <a:cubicBezTo>
                    <a:pt x="8" y="24"/>
                    <a:pt x="7" y="24"/>
                    <a:pt x="7" y="25"/>
                  </a:cubicBezTo>
                  <a:cubicBezTo>
                    <a:pt x="6" y="25"/>
                    <a:pt x="6" y="25"/>
                    <a:pt x="6" y="25"/>
                  </a:cubicBezTo>
                  <a:moveTo>
                    <a:pt x="6" y="23"/>
                  </a:moveTo>
                  <a:cubicBezTo>
                    <a:pt x="6" y="23"/>
                    <a:pt x="6" y="23"/>
                    <a:pt x="6" y="22"/>
                  </a:cubicBezTo>
                  <a:cubicBezTo>
                    <a:pt x="6" y="22"/>
                    <a:pt x="6" y="22"/>
                    <a:pt x="6" y="22"/>
                  </a:cubicBezTo>
                  <a:cubicBezTo>
                    <a:pt x="7" y="21"/>
                    <a:pt x="7" y="20"/>
                    <a:pt x="8" y="20"/>
                  </a:cubicBezTo>
                  <a:cubicBezTo>
                    <a:pt x="8" y="20"/>
                    <a:pt x="8" y="21"/>
                    <a:pt x="8" y="21"/>
                  </a:cubicBezTo>
                  <a:cubicBezTo>
                    <a:pt x="7" y="22"/>
                    <a:pt x="7" y="23"/>
                    <a:pt x="6" y="23"/>
                  </a:cubicBezTo>
                  <a:moveTo>
                    <a:pt x="6" y="21"/>
                  </a:moveTo>
                  <a:cubicBezTo>
                    <a:pt x="6" y="21"/>
                    <a:pt x="6" y="20"/>
                    <a:pt x="6" y="20"/>
                  </a:cubicBezTo>
                  <a:cubicBezTo>
                    <a:pt x="7" y="19"/>
                    <a:pt x="7" y="18"/>
                    <a:pt x="8" y="17"/>
                  </a:cubicBezTo>
                  <a:cubicBezTo>
                    <a:pt x="8" y="18"/>
                    <a:pt x="8" y="18"/>
                    <a:pt x="8" y="19"/>
                  </a:cubicBezTo>
                  <a:cubicBezTo>
                    <a:pt x="8" y="19"/>
                    <a:pt x="8" y="19"/>
                    <a:pt x="8" y="19"/>
                  </a:cubicBezTo>
                  <a:cubicBezTo>
                    <a:pt x="7" y="20"/>
                    <a:pt x="7" y="21"/>
                    <a:pt x="6" y="21"/>
                  </a:cubicBezTo>
                  <a:moveTo>
                    <a:pt x="6" y="19"/>
                  </a:moveTo>
                  <a:cubicBezTo>
                    <a:pt x="6" y="19"/>
                    <a:pt x="6" y="18"/>
                    <a:pt x="6" y="18"/>
                  </a:cubicBezTo>
                  <a:cubicBezTo>
                    <a:pt x="6" y="18"/>
                    <a:pt x="6" y="18"/>
                    <a:pt x="6" y="18"/>
                  </a:cubicBezTo>
                  <a:cubicBezTo>
                    <a:pt x="7" y="17"/>
                    <a:pt x="7" y="16"/>
                    <a:pt x="8" y="15"/>
                  </a:cubicBezTo>
                  <a:cubicBezTo>
                    <a:pt x="8" y="15"/>
                    <a:pt x="8" y="16"/>
                    <a:pt x="8" y="16"/>
                  </a:cubicBezTo>
                  <a:cubicBezTo>
                    <a:pt x="8" y="16"/>
                    <a:pt x="8" y="16"/>
                    <a:pt x="8" y="16"/>
                  </a:cubicBezTo>
                  <a:cubicBezTo>
                    <a:pt x="7" y="17"/>
                    <a:pt x="7" y="18"/>
                    <a:pt x="6" y="19"/>
                  </a:cubicBezTo>
                  <a:moveTo>
                    <a:pt x="6" y="17"/>
                  </a:moveTo>
                  <a:cubicBezTo>
                    <a:pt x="6" y="16"/>
                    <a:pt x="6" y="15"/>
                    <a:pt x="6" y="15"/>
                  </a:cubicBezTo>
                  <a:cubicBezTo>
                    <a:pt x="7" y="14"/>
                    <a:pt x="7" y="13"/>
                    <a:pt x="8" y="12"/>
                  </a:cubicBezTo>
                  <a:cubicBezTo>
                    <a:pt x="8" y="12"/>
                    <a:pt x="8" y="13"/>
                    <a:pt x="8" y="14"/>
                  </a:cubicBezTo>
                  <a:cubicBezTo>
                    <a:pt x="7" y="15"/>
                    <a:pt x="7" y="16"/>
                    <a:pt x="6" y="17"/>
                  </a:cubicBezTo>
                  <a:moveTo>
                    <a:pt x="6" y="14"/>
                  </a:moveTo>
                  <a:cubicBezTo>
                    <a:pt x="6" y="13"/>
                    <a:pt x="6" y="12"/>
                    <a:pt x="6" y="12"/>
                  </a:cubicBezTo>
                  <a:cubicBezTo>
                    <a:pt x="7" y="11"/>
                    <a:pt x="7" y="10"/>
                    <a:pt x="8" y="9"/>
                  </a:cubicBezTo>
                  <a:cubicBezTo>
                    <a:pt x="8" y="10"/>
                    <a:pt x="8" y="10"/>
                    <a:pt x="8" y="11"/>
                  </a:cubicBezTo>
                  <a:cubicBezTo>
                    <a:pt x="8" y="11"/>
                    <a:pt x="8" y="11"/>
                    <a:pt x="8" y="11"/>
                  </a:cubicBezTo>
                  <a:cubicBezTo>
                    <a:pt x="7" y="12"/>
                    <a:pt x="7" y="13"/>
                    <a:pt x="6" y="14"/>
                  </a:cubicBezTo>
                  <a:moveTo>
                    <a:pt x="6" y="11"/>
                  </a:moveTo>
                  <a:cubicBezTo>
                    <a:pt x="6" y="10"/>
                    <a:pt x="6" y="10"/>
                    <a:pt x="6" y="10"/>
                  </a:cubicBezTo>
                  <a:cubicBezTo>
                    <a:pt x="6" y="10"/>
                    <a:pt x="6" y="10"/>
                    <a:pt x="6" y="10"/>
                  </a:cubicBezTo>
                  <a:cubicBezTo>
                    <a:pt x="6" y="10"/>
                    <a:pt x="6" y="10"/>
                    <a:pt x="6" y="10"/>
                  </a:cubicBezTo>
                  <a:cubicBezTo>
                    <a:pt x="6" y="10"/>
                    <a:pt x="6" y="10"/>
                    <a:pt x="6" y="10"/>
                  </a:cubicBezTo>
                  <a:cubicBezTo>
                    <a:pt x="7" y="9"/>
                    <a:pt x="7" y="8"/>
                    <a:pt x="8" y="7"/>
                  </a:cubicBezTo>
                  <a:cubicBezTo>
                    <a:pt x="8" y="8"/>
                    <a:pt x="8" y="8"/>
                    <a:pt x="8" y="9"/>
                  </a:cubicBezTo>
                  <a:cubicBezTo>
                    <a:pt x="8" y="9"/>
                    <a:pt x="8" y="9"/>
                    <a:pt x="8" y="9"/>
                  </a:cubicBezTo>
                  <a:cubicBezTo>
                    <a:pt x="7" y="10"/>
                    <a:pt x="7" y="10"/>
                    <a:pt x="6" y="11"/>
                  </a:cubicBezTo>
                  <a:moveTo>
                    <a:pt x="5" y="25"/>
                  </a:moveTo>
                  <a:cubicBezTo>
                    <a:pt x="4" y="25"/>
                    <a:pt x="4" y="25"/>
                    <a:pt x="3" y="25"/>
                  </a:cubicBezTo>
                  <a:cubicBezTo>
                    <a:pt x="3" y="25"/>
                    <a:pt x="2" y="25"/>
                    <a:pt x="1" y="25"/>
                  </a:cubicBezTo>
                  <a:cubicBezTo>
                    <a:pt x="1" y="20"/>
                    <a:pt x="2" y="8"/>
                    <a:pt x="1" y="4"/>
                  </a:cubicBezTo>
                  <a:cubicBezTo>
                    <a:pt x="3" y="4"/>
                    <a:pt x="4" y="4"/>
                    <a:pt x="5" y="4"/>
                  </a:cubicBezTo>
                  <a:cubicBezTo>
                    <a:pt x="5" y="7"/>
                    <a:pt x="5" y="21"/>
                    <a:pt x="5" y="25"/>
                  </a:cubicBezTo>
                  <a:moveTo>
                    <a:pt x="6" y="9"/>
                  </a:moveTo>
                  <a:cubicBezTo>
                    <a:pt x="6" y="8"/>
                    <a:pt x="6" y="8"/>
                    <a:pt x="6" y="7"/>
                  </a:cubicBezTo>
                  <a:cubicBezTo>
                    <a:pt x="8" y="4"/>
                    <a:pt x="8" y="4"/>
                    <a:pt x="8" y="4"/>
                  </a:cubicBezTo>
                  <a:cubicBezTo>
                    <a:pt x="8" y="4"/>
                    <a:pt x="8" y="5"/>
                    <a:pt x="8" y="6"/>
                  </a:cubicBezTo>
                  <a:cubicBezTo>
                    <a:pt x="7" y="7"/>
                    <a:pt x="7" y="8"/>
                    <a:pt x="6" y="9"/>
                  </a:cubicBezTo>
                  <a:moveTo>
                    <a:pt x="6" y="6"/>
                  </a:moveTo>
                  <a:cubicBezTo>
                    <a:pt x="6" y="5"/>
                    <a:pt x="6" y="4"/>
                    <a:pt x="6" y="4"/>
                  </a:cubicBezTo>
                  <a:cubicBezTo>
                    <a:pt x="6" y="3"/>
                    <a:pt x="7" y="3"/>
                    <a:pt x="7" y="2"/>
                  </a:cubicBezTo>
                  <a:cubicBezTo>
                    <a:pt x="8" y="2"/>
                    <a:pt x="8" y="2"/>
                    <a:pt x="8" y="2"/>
                  </a:cubicBezTo>
                  <a:cubicBezTo>
                    <a:pt x="8" y="2"/>
                    <a:pt x="8" y="2"/>
                    <a:pt x="8" y="3"/>
                  </a:cubicBezTo>
                  <a:cubicBezTo>
                    <a:pt x="8" y="3"/>
                    <a:pt x="8" y="3"/>
                    <a:pt x="8" y="3"/>
                  </a:cubicBezTo>
                  <a:cubicBezTo>
                    <a:pt x="6" y="6"/>
                    <a:pt x="6" y="6"/>
                    <a:pt x="6" y="6"/>
                  </a:cubicBezTo>
                  <a:moveTo>
                    <a:pt x="5" y="3"/>
                  </a:moveTo>
                  <a:cubicBezTo>
                    <a:pt x="5" y="3"/>
                    <a:pt x="4" y="3"/>
                    <a:pt x="2" y="3"/>
                  </a:cubicBezTo>
                  <a:cubicBezTo>
                    <a:pt x="3" y="2"/>
                    <a:pt x="4" y="1"/>
                    <a:pt x="4" y="1"/>
                  </a:cubicBezTo>
                  <a:cubicBezTo>
                    <a:pt x="5" y="1"/>
                    <a:pt x="6" y="1"/>
                    <a:pt x="7" y="1"/>
                  </a:cubicBezTo>
                  <a:cubicBezTo>
                    <a:pt x="7" y="1"/>
                    <a:pt x="7" y="1"/>
                    <a:pt x="7" y="1"/>
                  </a:cubicBezTo>
                  <a:cubicBezTo>
                    <a:pt x="7" y="2"/>
                    <a:pt x="7" y="2"/>
                    <a:pt x="7" y="2"/>
                  </a:cubicBezTo>
                  <a:cubicBezTo>
                    <a:pt x="6" y="2"/>
                    <a:pt x="6" y="2"/>
                    <a:pt x="5" y="3"/>
                  </a:cubicBezTo>
                  <a:moveTo>
                    <a:pt x="7" y="0"/>
                  </a:moveTo>
                  <a:cubicBezTo>
                    <a:pt x="5" y="0"/>
                    <a:pt x="4" y="0"/>
                    <a:pt x="4" y="0"/>
                  </a:cubicBezTo>
                  <a:cubicBezTo>
                    <a:pt x="4" y="0"/>
                    <a:pt x="4" y="0"/>
                    <a:pt x="4" y="0"/>
                  </a:cubicBezTo>
                  <a:cubicBezTo>
                    <a:pt x="4" y="0"/>
                    <a:pt x="2" y="1"/>
                    <a:pt x="1" y="3"/>
                  </a:cubicBezTo>
                  <a:cubicBezTo>
                    <a:pt x="1" y="3"/>
                    <a:pt x="1" y="3"/>
                    <a:pt x="1" y="3"/>
                  </a:cubicBezTo>
                  <a:cubicBezTo>
                    <a:pt x="1" y="3"/>
                    <a:pt x="1" y="3"/>
                    <a:pt x="1" y="3"/>
                  </a:cubicBezTo>
                  <a:cubicBezTo>
                    <a:pt x="1" y="3"/>
                    <a:pt x="1" y="3"/>
                    <a:pt x="1" y="3"/>
                  </a:cubicBezTo>
                  <a:cubicBezTo>
                    <a:pt x="0" y="3"/>
                    <a:pt x="0" y="3"/>
                    <a:pt x="0" y="3"/>
                  </a:cubicBezTo>
                  <a:cubicBezTo>
                    <a:pt x="0" y="3"/>
                    <a:pt x="0" y="3"/>
                    <a:pt x="0" y="3"/>
                  </a:cubicBezTo>
                  <a:cubicBezTo>
                    <a:pt x="1" y="7"/>
                    <a:pt x="1" y="21"/>
                    <a:pt x="0" y="26"/>
                  </a:cubicBezTo>
                  <a:cubicBezTo>
                    <a:pt x="1" y="26"/>
                    <a:pt x="1" y="26"/>
                    <a:pt x="1" y="26"/>
                  </a:cubicBezTo>
                  <a:cubicBezTo>
                    <a:pt x="1" y="26"/>
                    <a:pt x="1" y="26"/>
                    <a:pt x="1" y="26"/>
                  </a:cubicBezTo>
                  <a:cubicBezTo>
                    <a:pt x="2" y="26"/>
                    <a:pt x="3" y="26"/>
                    <a:pt x="3" y="26"/>
                  </a:cubicBezTo>
                  <a:cubicBezTo>
                    <a:pt x="4" y="26"/>
                    <a:pt x="5" y="26"/>
                    <a:pt x="6" y="26"/>
                  </a:cubicBezTo>
                  <a:cubicBezTo>
                    <a:pt x="6" y="27"/>
                    <a:pt x="6" y="27"/>
                    <a:pt x="6" y="27"/>
                  </a:cubicBezTo>
                  <a:cubicBezTo>
                    <a:pt x="6" y="26"/>
                    <a:pt x="6" y="26"/>
                    <a:pt x="6" y="26"/>
                  </a:cubicBezTo>
                  <a:cubicBezTo>
                    <a:pt x="7" y="26"/>
                    <a:pt x="8" y="25"/>
                    <a:pt x="9" y="25"/>
                  </a:cubicBezTo>
                  <a:cubicBezTo>
                    <a:pt x="9" y="25"/>
                    <a:pt x="9" y="25"/>
                    <a:pt x="9" y="25"/>
                  </a:cubicBezTo>
                  <a:cubicBezTo>
                    <a:pt x="9" y="24"/>
                    <a:pt x="9" y="24"/>
                    <a:pt x="9" y="24"/>
                  </a:cubicBezTo>
                  <a:cubicBezTo>
                    <a:pt x="9" y="24"/>
                    <a:pt x="9" y="24"/>
                    <a:pt x="9" y="24"/>
                  </a:cubicBezTo>
                  <a:cubicBezTo>
                    <a:pt x="9" y="24"/>
                    <a:pt x="9" y="24"/>
                    <a:pt x="9" y="24"/>
                  </a:cubicBezTo>
                  <a:cubicBezTo>
                    <a:pt x="9" y="19"/>
                    <a:pt x="9" y="1"/>
                    <a:pt x="9" y="1"/>
                  </a:cubicBezTo>
                  <a:cubicBezTo>
                    <a:pt x="9" y="0"/>
                    <a:pt x="9" y="0"/>
                    <a:pt x="9" y="0"/>
                  </a:cubicBezTo>
                  <a:cubicBezTo>
                    <a:pt x="9" y="0"/>
                    <a:pt x="9" y="0"/>
                    <a:pt x="9" y="0"/>
                  </a:cubicBezTo>
                  <a:cubicBezTo>
                    <a:pt x="9" y="0"/>
                    <a:pt x="9" y="0"/>
                    <a:pt x="9" y="0"/>
                  </a:cubicBezTo>
                  <a:cubicBezTo>
                    <a:pt x="9" y="0"/>
                    <a:pt x="9" y="0"/>
                    <a:pt x="9" y="0"/>
                  </a:cubicBezTo>
                  <a:cubicBezTo>
                    <a:pt x="8" y="0"/>
                    <a:pt x="8" y="0"/>
                    <a:pt x="8" y="0"/>
                  </a:cubicBezTo>
                  <a:cubicBezTo>
                    <a:pt x="8" y="0"/>
                    <a:pt x="8" y="0"/>
                    <a:pt x="8" y="0"/>
                  </a:cubicBezTo>
                  <a:cubicBezTo>
                    <a:pt x="8" y="0"/>
                    <a:pt x="7" y="0"/>
                    <a:pt x="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39" name="Freeform 125"/>
            <p:cNvSpPr>
              <a:spLocks noEditPoints="1"/>
            </p:cNvSpPr>
            <p:nvPr/>
          </p:nvSpPr>
          <p:spPr bwMode="auto">
            <a:xfrm>
              <a:off x="3886" y="2070"/>
              <a:ext cx="19" cy="83"/>
            </a:xfrm>
            <a:custGeom>
              <a:avLst/>
              <a:gdLst>
                <a:gd name="T0" fmla="*/ 7 w 8"/>
                <a:gd name="T1" fmla="*/ 31 h 35"/>
                <a:gd name="T2" fmla="*/ 6 w 8"/>
                <a:gd name="T3" fmla="*/ 33 h 35"/>
                <a:gd name="T4" fmla="*/ 6 w 8"/>
                <a:gd name="T5" fmla="*/ 31 h 35"/>
                <a:gd name="T6" fmla="*/ 7 w 8"/>
                <a:gd name="T7" fmla="*/ 29 h 35"/>
                <a:gd name="T8" fmla="*/ 6 w 8"/>
                <a:gd name="T9" fmla="*/ 33 h 35"/>
                <a:gd name="T10" fmla="*/ 6 w 8"/>
                <a:gd name="T11" fmla="*/ 29 h 35"/>
                <a:gd name="T12" fmla="*/ 7 w 8"/>
                <a:gd name="T13" fmla="*/ 28 h 35"/>
                <a:gd name="T14" fmla="*/ 6 w 8"/>
                <a:gd name="T15" fmla="*/ 28 h 35"/>
                <a:gd name="T16" fmla="*/ 7 w 8"/>
                <a:gd name="T17" fmla="*/ 24 h 35"/>
                <a:gd name="T18" fmla="*/ 6 w 8"/>
                <a:gd name="T19" fmla="*/ 28 h 35"/>
                <a:gd name="T20" fmla="*/ 6 w 8"/>
                <a:gd name="T21" fmla="*/ 25 h 35"/>
                <a:gd name="T22" fmla="*/ 7 w 8"/>
                <a:gd name="T23" fmla="*/ 24 h 35"/>
                <a:gd name="T24" fmla="*/ 6 w 8"/>
                <a:gd name="T25" fmla="*/ 26 h 35"/>
                <a:gd name="T26" fmla="*/ 6 w 8"/>
                <a:gd name="T27" fmla="*/ 23 h 35"/>
                <a:gd name="T28" fmla="*/ 7 w 8"/>
                <a:gd name="T29" fmla="*/ 21 h 35"/>
                <a:gd name="T30" fmla="*/ 6 w 8"/>
                <a:gd name="T31" fmla="*/ 24 h 35"/>
                <a:gd name="T32" fmla="*/ 6 w 8"/>
                <a:gd name="T33" fmla="*/ 20 h 35"/>
                <a:gd name="T34" fmla="*/ 7 w 8"/>
                <a:gd name="T35" fmla="*/ 19 h 35"/>
                <a:gd name="T36" fmla="*/ 6 w 8"/>
                <a:gd name="T37" fmla="*/ 19 h 35"/>
                <a:gd name="T38" fmla="*/ 6 w 8"/>
                <a:gd name="T39" fmla="*/ 17 h 35"/>
                <a:gd name="T40" fmla="*/ 7 w 8"/>
                <a:gd name="T41" fmla="*/ 14 h 35"/>
                <a:gd name="T42" fmla="*/ 6 w 8"/>
                <a:gd name="T43" fmla="*/ 19 h 35"/>
                <a:gd name="T44" fmla="*/ 5 w 8"/>
                <a:gd name="T45" fmla="*/ 15 h 35"/>
                <a:gd name="T46" fmla="*/ 7 w 8"/>
                <a:gd name="T47" fmla="*/ 13 h 35"/>
                <a:gd name="T48" fmla="*/ 5 w 8"/>
                <a:gd name="T49" fmla="*/ 13 h 35"/>
                <a:gd name="T50" fmla="*/ 6 w 8"/>
                <a:gd name="T51" fmla="*/ 10 h 35"/>
                <a:gd name="T52" fmla="*/ 7 w 8"/>
                <a:gd name="T53" fmla="*/ 10 h 35"/>
                <a:gd name="T54" fmla="*/ 5 w 8"/>
                <a:gd name="T55" fmla="*/ 10 h 35"/>
                <a:gd name="T56" fmla="*/ 7 w 8"/>
                <a:gd name="T57" fmla="*/ 4 h 35"/>
                <a:gd name="T58" fmla="*/ 7 w 8"/>
                <a:gd name="T59" fmla="*/ 7 h 35"/>
                <a:gd name="T60" fmla="*/ 5 w 8"/>
                <a:gd name="T61" fmla="*/ 10 h 35"/>
                <a:gd name="T62" fmla="*/ 3 w 8"/>
                <a:gd name="T63" fmla="*/ 33 h 35"/>
                <a:gd name="T64" fmla="*/ 1 w 8"/>
                <a:gd name="T65" fmla="*/ 4 h 35"/>
                <a:gd name="T66" fmla="*/ 5 w 8"/>
                <a:gd name="T67" fmla="*/ 33 h 35"/>
                <a:gd name="T68" fmla="*/ 5 w 8"/>
                <a:gd name="T69" fmla="*/ 4 h 35"/>
                <a:gd name="T70" fmla="*/ 7 w 8"/>
                <a:gd name="T71" fmla="*/ 3 h 35"/>
                <a:gd name="T72" fmla="*/ 7 w 8"/>
                <a:gd name="T73" fmla="*/ 4 h 35"/>
                <a:gd name="T74" fmla="*/ 5 w 8"/>
                <a:gd name="T75" fmla="*/ 3 h 35"/>
                <a:gd name="T76" fmla="*/ 4 w 8"/>
                <a:gd name="T77" fmla="*/ 1 h 35"/>
                <a:gd name="T78" fmla="*/ 7 w 8"/>
                <a:gd name="T79" fmla="*/ 1 h 35"/>
                <a:gd name="T80" fmla="*/ 5 w 8"/>
                <a:gd name="T81" fmla="*/ 3 h 35"/>
                <a:gd name="T82" fmla="*/ 8 w 8"/>
                <a:gd name="T83" fmla="*/ 0 h 35"/>
                <a:gd name="T84" fmla="*/ 3 w 8"/>
                <a:gd name="T85" fmla="*/ 0 h 35"/>
                <a:gd name="T86" fmla="*/ 0 w 8"/>
                <a:gd name="T87" fmla="*/ 3 h 35"/>
                <a:gd name="T88" fmla="*/ 0 w 8"/>
                <a:gd name="T89" fmla="*/ 3 h 35"/>
                <a:gd name="T90" fmla="*/ 0 w 8"/>
                <a:gd name="T91" fmla="*/ 4 h 35"/>
                <a:gd name="T92" fmla="*/ 0 w 8"/>
                <a:gd name="T93" fmla="*/ 34 h 35"/>
                <a:gd name="T94" fmla="*/ 0 w 8"/>
                <a:gd name="T95" fmla="*/ 34 h 35"/>
                <a:gd name="T96" fmla="*/ 5 w 8"/>
                <a:gd name="T97" fmla="*/ 34 h 35"/>
                <a:gd name="T98" fmla="*/ 5 w 8"/>
                <a:gd name="T99" fmla="*/ 34 h 35"/>
                <a:gd name="T100" fmla="*/ 8 w 8"/>
                <a:gd name="T101" fmla="*/ 33 h 35"/>
                <a:gd name="T102" fmla="*/ 8 w 8"/>
                <a:gd name="T103" fmla="*/ 32 h 35"/>
                <a:gd name="T104" fmla="*/ 8 w 8"/>
                <a:gd name="T105" fmla="*/ 5 h 35"/>
                <a:gd name="T106" fmla="*/ 8 w 8"/>
                <a:gd name="T107" fmla="*/ 1 h 35"/>
                <a:gd name="T108" fmla="*/ 8 w 8"/>
                <a:gd name="T109" fmla="*/ 1 h 35"/>
                <a:gd name="T110" fmla="*/ 8 w 8"/>
                <a:gd name="T111"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 h="35">
                  <a:moveTo>
                    <a:pt x="6" y="33"/>
                  </a:moveTo>
                  <a:cubicBezTo>
                    <a:pt x="6" y="32"/>
                    <a:pt x="7" y="31"/>
                    <a:pt x="7" y="31"/>
                  </a:cubicBezTo>
                  <a:cubicBezTo>
                    <a:pt x="7" y="31"/>
                    <a:pt x="7" y="32"/>
                    <a:pt x="7" y="32"/>
                  </a:cubicBezTo>
                  <a:cubicBezTo>
                    <a:pt x="7" y="32"/>
                    <a:pt x="7" y="33"/>
                    <a:pt x="6" y="33"/>
                  </a:cubicBezTo>
                  <a:moveTo>
                    <a:pt x="6" y="33"/>
                  </a:moveTo>
                  <a:cubicBezTo>
                    <a:pt x="6" y="32"/>
                    <a:pt x="6" y="32"/>
                    <a:pt x="6" y="31"/>
                  </a:cubicBezTo>
                  <a:cubicBezTo>
                    <a:pt x="6" y="31"/>
                    <a:pt x="6" y="31"/>
                    <a:pt x="6" y="31"/>
                  </a:cubicBezTo>
                  <a:cubicBezTo>
                    <a:pt x="7" y="29"/>
                    <a:pt x="7" y="29"/>
                    <a:pt x="7" y="29"/>
                  </a:cubicBezTo>
                  <a:cubicBezTo>
                    <a:pt x="7" y="29"/>
                    <a:pt x="7" y="29"/>
                    <a:pt x="7" y="30"/>
                  </a:cubicBezTo>
                  <a:cubicBezTo>
                    <a:pt x="7" y="31"/>
                    <a:pt x="6" y="32"/>
                    <a:pt x="6" y="33"/>
                  </a:cubicBezTo>
                  <a:moveTo>
                    <a:pt x="6" y="30"/>
                  </a:moveTo>
                  <a:cubicBezTo>
                    <a:pt x="6" y="30"/>
                    <a:pt x="6" y="30"/>
                    <a:pt x="6" y="29"/>
                  </a:cubicBezTo>
                  <a:cubicBezTo>
                    <a:pt x="6" y="28"/>
                    <a:pt x="7" y="28"/>
                    <a:pt x="7" y="27"/>
                  </a:cubicBezTo>
                  <a:cubicBezTo>
                    <a:pt x="7" y="28"/>
                    <a:pt x="7" y="28"/>
                    <a:pt x="7" y="28"/>
                  </a:cubicBezTo>
                  <a:cubicBezTo>
                    <a:pt x="6" y="30"/>
                    <a:pt x="6" y="30"/>
                    <a:pt x="6" y="30"/>
                  </a:cubicBezTo>
                  <a:moveTo>
                    <a:pt x="6" y="28"/>
                  </a:moveTo>
                  <a:cubicBezTo>
                    <a:pt x="6" y="28"/>
                    <a:pt x="6" y="28"/>
                    <a:pt x="6" y="27"/>
                  </a:cubicBezTo>
                  <a:cubicBezTo>
                    <a:pt x="7" y="24"/>
                    <a:pt x="7" y="24"/>
                    <a:pt x="7" y="24"/>
                  </a:cubicBezTo>
                  <a:cubicBezTo>
                    <a:pt x="7" y="25"/>
                    <a:pt x="7" y="25"/>
                    <a:pt x="7" y="26"/>
                  </a:cubicBezTo>
                  <a:cubicBezTo>
                    <a:pt x="7" y="27"/>
                    <a:pt x="6" y="28"/>
                    <a:pt x="6" y="28"/>
                  </a:cubicBezTo>
                  <a:moveTo>
                    <a:pt x="6" y="26"/>
                  </a:moveTo>
                  <a:cubicBezTo>
                    <a:pt x="6" y="26"/>
                    <a:pt x="6" y="25"/>
                    <a:pt x="6" y="25"/>
                  </a:cubicBezTo>
                  <a:cubicBezTo>
                    <a:pt x="7" y="22"/>
                    <a:pt x="7" y="22"/>
                    <a:pt x="7" y="22"/>
                  </a:cubicBezTo>
                  <a:cubicBezTo>
                    <a:pt x="7" y="23"/>
                    <a:pt x="7" y="23"/>
                    <a:pt x="7" y="24"/>
                  </a:cubicBezTo>
                  <a:cubicBezTo>
                    <a:pt x="7" y="24"/>
                    <a:pt x="7" y="24"/>
                    <a:pt x="7" y="24"/>
                  </a:cubicBezTo>
                  <a:cubicBezTo>
                    <a:pt x="6" y="26"/>
                    <a:pt x="6" y="26"/>
                    <a:pt x="6" y="26"/>
                  </a:cubicBezTo>
                  <a:moveTo>
                    <a:pt x="6" y="24"/>
                  </a:moveTo>
                  <a:cubicBezTo>
                    <a:pt x="6" y="23"/>
                    <a:pt x="6" y="23"/>
                    <a:pt x="6" y="23"/>
                  </a:cubicBezTo>
                  <a:cubicBezTo>
                    <a:pt x="6" y="22"/>
                    <a:pt x="7" y="21"/>
                    <a:pt x="7" y="20"/>
                  </a:cubicBezTo>
                  <a:cubicBezTo>
                    <a:pt x="7" y="21"/>
                    <a:pt x="7" y="21"/>
                    <a:pt x="7" y="21"/>
                  </a:cubicBezTo>
                  <a:cubicBezTo>
                    <a:pt x="7" y="21"/>
                    <a:pt x="7" y="21"/>
                    <a:pt x="7" y="21"/>
                  </a:cubicBezTo>
                  <a:cubicBezTo>
                    <a:pt x="6" y="24"/>
                    <a:pt x="6" y="24"/>
                    <a:pt x="6" y="24"/>
                  </a:cubicBezTo>
                  <a:moveTo>
                    <a:pt x="6" y="22"/>
                  </a:moveTo>
                  <a:cubicBezTo>
                    <a:pt x="6" y="21"/>
                    <a:pt x="6" y="20"/>
                    <a:pt x="6" y="20"/>
                  </a:cubicBezTo>
                  <a:cubicBezTo>
                    <a:pt x="6" y="19"/>
                    <a:pt x="7" y="18"/>
                    <a:pt x="7" y="17"/>
                  </a:cubicBezTo>
                  <a:cubicBezTo>
                    <a:pt x="7" y="18"/>
                    <a:pt x="7" y="19"/>
                    <a:pt x="7" y="19"/>
                  </a:cubicBezTo>
                  <a:cubicBezTo>
                    <a:pt x="7" y="20"/>
                    <a:pt x="6" y="21"/>
                    <a:pt x="6" y="22"/>
                  </a:cubicBezTo>
                  <a:moveTo>
                    <a:pt x="6" y="19"/>
                  </a:moveTo>
                  <a:cubicBezTo>
                    <a:pt x="6" y="18"/>
                    <a:pt x="6" y="18"/>
                    <a:pt x="6" y="17"/>
                  </a:cubicBezTo>
                  <a:cubicBezTo>
                    <a:pt x="6" y="17"/>
                    <a:pt x="6" y="17"/>
                    <a:pt x="6" y="17"/>
                  </a:cubicBezTo>
                  <a:cubicBezTo>
                    <a:pt x="6" y="17"/>
                    <a:pt x="6" y="17"/>
                    <a:pt x="6" y="17"/>
                  </a:cubicBezTo>
                  <a:cubicBezTo>
                    <a:pt x="6" y="16"/>
                    <a:pt x="7" y="15"/>
                    <a:pt x="7" y="14"/>
                  </a:cubicBezTo>
                  <a:cubicBezTo>
                    <a:pt x="7" y="15"/>
                    <a:pt x="7" y="15"/>
                    <a:pt x="7" y="16"/>
                  </a:cubicBezTo>
                  <a:cubicBezTo>
                    <a:pt x="7" y="17"/>
                    <a:pt x="6" y="18"/>
                    <a:pt x="6" y="19"/>
                  </a:cubicBezTo>
                  <a:moveTo>
                    <a:pt x="6" y="16"/>
                  </a:moveTo>
                  <a:cubicBezTo>
                    <a:pt x="6" y="16"/>
                    <a:pt x="5" y="15"/>
                    <a:pt x="5" y="15"/>
                  </a:cubicBezTo>
                  <a:cubicBezTo>
                    <a:pt x="6" y="13"/>
                    <a:pt x="7" y="12"/>
                    <a:pt x="7" y="11"/>
                  </a:cubicBezTo>
                  <a:cubicBezTo>
                    <a:pt x="7" y="12"/>
                    <a:pt x="7" y="12"/>
                    <a:pt x="7" y="13"/>
                  </a:cubicBezTo>
                  <a:cubicBezTo>
                    <a:pt x="7" y="14"/>
                    <a:pt x="6" y="15"/>
                    <a:pt x="6" y="16"/>
                  </a:cubicBezTo>
                  <a:moveTo>
                    <a:pt x="5" y="13"/>
                  </a:moveTo>
                  <a:cubicBezTo>
                    <a:pt x="5" y="12"/>
                    <a:pt x="5" y="11"/>
                    <a:pt x="5" y="11"/>
                  </a:cubicBezTo>
                  <a:cubicBezTo>
                    <a:pt x="6" y="10"/>
                    <a:pt x="6" y="10"/>
                    <a:pt x="6" y="10"/>
                  </a:cubicBezTo>
                  <a:cubicBezTo>
                    <a:pt x="7" y="8"/>
                    <a:pt x="7" y="8"/>
                    <a:pt x="7" y="8"/>
                  </a:cubicBezTo>
                  <a:cubicBezTo>
                    <a:pt x="7" y="9"/>
                    <a:pt x="7" y="9"/>
                    <a:pt x="7" y="10"/>
                  </a:cubicBezTo>
                  <a:cubicBezTo>
                    <a:pt x="7" y="11"/>
                    <a:pt x="6" y="12"/>
                    <a:pt x="5" y="13"/>
                  </a:cubicBezTo>
                  <a:moveTo>
                    <a:pt x="5" y="10"/>
                  </a:moveTo>
                  <a:cubicBezTo>
                    <a:pt x="5" y="9"/>
                    <a:pt x="5" y="8"/>
                    <a:pt x="5" y="7"/>
                  </a:cubicBezTo>
                  <a:cubicBezTo>
                    <a:pt x="7" y="4"/>
                    <a:pt x="7" y="4"/>
                    <a:pt x="7" y="4"/>
                  </a:cubicBezTo>
                  <a:cubicBezTo>
                    <a:pt x="7" y="5"/>
                    <a:pt x="7" y="5"/>
                    <a:pt x="7" y="5"/>
                  </a:cubicBezTo>
                  <a:cubicBezTo>
                    <a:pt x="7" y="5"/>
                    <a:pt x="7" y="6"/>
                    <a:pt x="7" y="7"/>
                  </a:cubicBezTo>
                  <a:cubicBezTo>
                    <a:pt x="7" y="8"/>
                    <a:pt x="7" y="8"/>
                    <a:pt x="7" y="8"/>
                  </a:cubicBezTo>
                  <a:cubicBezTo>
                    <a:pt x="5" y="10"/>
                    <a:pt x="5" y="10"/>
                    <a:pt x="5" y="10"/>
                  </a:cubicBezTo>
                  <a:moveTo>
                    <a:pt x="5" y="33"/>
                  </a:moveTo>
                  <a:cubicBezTo>
                    <a:pt x="4" y="33"/>
                    <a:pt x="3" y="33"/>
                    <a:pt x="3" y="33"/>
                  </a:cubicBezTo>
                  <a:cubicBezTo>
                    <a:pt x="2" y="33"/>
                    <a:pt x="2" y="33"/>
                    <a:pt x="1" y="33"/>
                  </a:cubicBezTo>
                  <a:cubicBezTo>
                    <a:pt x="1" y="27"/>
                    <a:pt x="1" y="9"/>
                    <a:pt x="1" y="4"/>
                  </a:cubicBezTo>
                  <a:cubicBezTo>
                    <a:pt x="2" y="4"/>
                    <a:pt x="4" y="4"/>
                    <a:pt x="4" y="4"/>
                  </a:cubicBezTo>
                  <a:cubicBezTo>
                    <a:pt x="4" y="8"/>
                    <a:pt x="5" y="29"/>
                    <a:pt x="5" y="33"/>
                  </a:cubicBezTo>
                  <a:moveTo>
                    <a:pt x="5" y="6"/>
                  </a:moveTo>
                  <a:cubicBezTo>
                    <a:pt x="5" y="5"/>
                    <a:pt x="5" y="4"/>
                    <a:pt x="5" y="4"/>
                  </a:cubicBezTo>
                  <a:cubicBezTo>
                    <a:pt x="5" y="4"/>
                    <a:pt x="5" y="4"/>
                    <a:pt x="5" y="4"/>
                  </a:cubicBezTo>
                  <a:cubicBezTo>
                    <a:pt x="6" y="4"/>
                    <a:pt x="6" y="3"/>
                    <a:pt x="7" y="3"/>
                  </a:cubicBezTo>
                  <a:cubicBezTo>
                    <a:pt x="7" y="2"/>
                    <a:pt x="7" y="2"/>
                    <a:pt x="7" y="2"/>
                  </a:cubicBezTo>
                  <a:cubicBezTo>
                    <a:pt x="7" y="2"/>
                    <a:pt x="7" y="3"/>
                    <a:pt x="7" y="4"/>
                  </a:cubicBezTo>
                  <a:cubicBezTo>
                    <a:pt x="5" y="6"/>
                    <a:pt x="5" y="6"/>
                    <a:pt x="5" y="6"/>
                  </a:cubicBezTo>
                  <a:moveTo>
                    <a:pt x="5" y="3"/>
                  </a:moveTo>
                  <a:cubicBezTo>
                    <a:pt x="5" y="3"/>
                    <a:pt x="3" y="3"/>
                    <a:pt x="2" y="3"/>
                  </a:cubicBezTo>
                  <a:cubicBezTo>
                    <a:pt x="3" y="2"/>
                    <a:pt x="3" y="2"/>
                    <a:pt x="4" y="1"/>
                  </a:cubicBezTo>
                  <a:cubicBezTo>
                    <a:pt x="4" y="1"/>
                    <a:pt x="5" y="1"/>
                    <a:pt x="6" y="1"/>
                  </a:cubicBezTo>
                  <a:cubicBezTo>
                    <a:pt x="6" y="1"/>
                    <a:pt x="6" y="1"/>
                    <a:pt x="7" y="1"/>
                  </a:cubicBezTo>
                  <a:cubicBezTo>
                    <a:pt x="6" y="2"/>
                    <a:pt x="6" y="2"/>
                    <a:pt x="6" y="2"/>
                  </a:cubicBezTo>
                  <a:cubicBezTo>
                    <a:pt x="6" y="2"/>
                    <a:pt x="5" y="3"/>
                    <a:pt x="5" y="3"/>
                  </a:cubicBezTo>
                  <a:moveTo>
                    <a:pt x="8" y="0"/>
                  </a:moveTo>
                  <a:cubicBezTo>
                    <a:pt x="8" y="0"/>
                    <a:pt x="8" y="0"/>
                    <a:pt x="8" y="0"/>
                  </a:cubicBezTo>
                  <a:cubicBezTo>
                    <a:pt x="7" y="0"/>
                    <a:pt x="7" y="0"/>
                    <a:pt x="6" y="0"/>
                  </a:cubicBezTo>
                  <a:cubicBezTo>
                    <a:pt x="5" y="0"/>
                    <a:pt x="3" y="0"/>
                    <a:pt x="3" y="0"/>
                  </a:cubicBezTo>
                  <a:cubicBezTo>
                    <a:pt x="3" y="1"/>
                    <a:pt x="3" y="1"/>
                    <a:pt x="3" y="1"/>
                  </a:cubicBezTo>
                  <a:cubicBezTo>
                    <a:pt x="3" y="1"/>
                    <a:pt x="2" y="2"/>
                    <a:pt x="0" y="3"/>
                  </a:cubicBezTo>
                  <a:cubicBezTo>
                    <a:pt x="0" y="3"/>
                    <a:pt x="0" y="3"/>
                    <a:pt x="0" y="3"/>
                  </a:cubicBezTo>
                  <a:cubicBezTo>
                    <a:pt x="0" y="3"/>
                    <a:pt x="0" y="3"/>
                    <a:pt x="0" y="3"/>
                  </a:cubicBezTo>
                  <a:cubicBezTo>
                    <a:pt x="0" y="3"/>
                    <a:pt x="0" y="3"/>
                    <a:pt x="0" y="3"/>
                  </a:cubicBezTo>
                  <a:cubicBezTo>
                    <a:pt x="0" y="4"/>
                    <a:pt x="0" y="4"/>
                    <a:pt x="0" y="4"/>
                  </a:cubicBezTo>
                  <a:cubicBezTo>
                    <a:pt x="0" y="4"/>
                    <a:pt x="0" y="4"/>
                    <a:pt x="0" y="4"/>
                  </a:cubicBezTo>
                  <a:cubicBezTo>
                    <a:pt x="0" y="8"/>
                    <a:pt x="0" y="28"/>
                    <a:pt x="0" y="34"/>
                  </a:cubicBezTo>
                  <a:cubicBezTo>
                    <a:pt x="0" y="34"/>
                    <a:pt x="0" y="34"/>
                    <a:pt x="0" y="34"/>
                  </a:cubicBezTo>
                  <a:cubicBezTo>
                    <a:pt x="0" y="34"/>
                    <a:pt x="0" y="34"/>
                    <a:pt x="0" y="34"/>
                  </a:cubicBezTo>
                  <a:cubicBezTo>
                    <a:pt x="1" y="34"/>
                    <a:pt x="2" y="34"/>
                    <a:pt x="3" y="34"/>
                  </a:cubicBezTo>
                  <a:cubicBezTo>
                    <a:pt x="3" y="34"/>
                    <a:pt x="4" y="34"/>
                    <a:pt x="5" y="34"/>
                  </a:cubicBezTo>
                  <a:cubicBezTo>
                    <a:pt x="5" y="35"/>
                    <a:pt x="5" y="35"/>
                    <a:pt x="5" y="35"/>
                  </a:cubicBezTo>
                  <a:cubicBezTo>
                    <a:pt x="5" y="34"/>
                    <a:pt x="5" y="34"/>
                    <a:pt x="5" y="34"/>
                  </a:cubicBezTo>
                  <a:cubicBezTo>
                    <a:pt x="6" y="34"/>
                    <a:pt x="7" y="33"/>
                    <a:pt x="8" y="33"/>
                  </a:cubicBezTo>
                  <a:cubicBezTo>
                    <a:pt x="8" y="33"/>
                    <a:pt x="8" y="33"/>
                    <a:pt x="8" y="33"/>
                  </a:cubicBezTo>
                  <a:cubicBezTo>
                    <a:pt x="8" y="32"/>
                    <a:pt x="8" y="32"/>
                    <a:pt x="8" y="32"/>
                  </a:cubicBezTo>
                  <a:cubicBezTo>
                    <a:pt x="8" y="32"/>
                    <a:pt x="8" y="32"/>
                    <a:pt x="8" y="32"/>
                  </a:cubicBezTo>
                  <a:cubicBezTo>
                    <a:pt x="8" y="32"/>
                    <a:pt x="8" y="32"/>
                    <a:pt x="8" y="32"/>
                  </a:cubicBezTo>
                  <a:cubicBezTo>
                    <a:pt x="8" y="29"/>
                    <a:pt x="8" y="12"/>
                    <a:pt x="8" y="5"/>
                  </a:cubicBezTo>
                  <a:cubicBezTo>
                    <a:pt x="8" y="3"/>
                    <a:pt x="8" y="2"/>
                    <a:pt x="8" y="1"/>
                  </a:cubicBezTo>
                  <a:cubicBezTo>
                    <a:pt x="8" y="1"/>
                    <a:pt x="8" y="1"/>
                    <a:pt x="8" y="1"/>
                  </a:cubicBezTo>
                  <a:cubicBezTo>
                    <a:pt x="8" y="1"/>
                    <a:pt x="8" y="1"/>
                    <a:pt x="8" y="1"/>
                  </a:cubicBezTo>
                  <a:cubicBezTo>
                    <a:pt x="8" y="1"/>
                    <a:pt x="8" y="1"/>
                    <a:pt x="8" y="1"/>
                  </a:cubicBezTo>
                  <a:cubicBezTo>
                    <a:pt x="8" y="1"/>
                    <a:pt x="8" y="1"/>
                    <a:pt x="8" y="1"/>
                  </a:cubicBezTo>
                  <a:cubicBezTo>
                    <a:pt x="8" y="0"/>
                    <a:pt x="8"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0" name="Freeform 126"/>
            <p:cNvSpPr>
              <a:spLocks noEditPoints="1"/>
            </p:cNvSpPr>
            <p:nvPr/>
          </p:nvSpPr>
          <p:spPr bwMode="auto">
            <a:xfrm>
              <a:off x="3841" y="2108"/>
              <a:ext cx="22" cy="45"/>
            </a:xfrm>
            <a:custGeom>
              <a:avLst/>
              <a:gdLst>
                <a:gd name="T0" fmla="*/ 6 w 9"/>
                <a:gd name="T1" fmla="*/ 17 h 19"/>
                <a:gd name="T2" fmla="*/ 8 w 9"/>
                <a:gd name="T3" fmla="*/ 15 h 19"/>
                <a:gd name="T4" fmla="*/ 6 w 9"/>
                <a:gd name="T5" fmla="*/ 17 h 19"/>
                <a:gd name="T6" fmla="*/ 6 w 9"/>
                <a:gd name="T7" fmla="*/ 15 h 19"/>
                <a:gd name="T8" fmla="*/ 8 w 9"/>
                <a:gd name="T9" fmla="*/ 13 h 19"/>
                <a:gd name="T10" fmla="*/ 6 w 9"/>
                <a:gd name="T11" fmla="*/ 16 h 19"/>
                <a:gd name="T12" fmla="*/ 6 w 9"/>
                <a:gd name="T13" fmla="*/ 12 h 19"/>
                <a:gd name="T14" fmla="*/ 8 w 9"/>
                <a:gd name="T15" fmla="*/ 11 h 19"/>
                <a:gd name="T16" fmla="*/ 8 w 9"/>
                <a:gd name="T17" fmla="*/ 11 h 19"/>
                <a:gd name="T18" fmla="*/ 6 w 9"/>
                <a:gd name="T19" fmla="*/ 11 h 19"/>
                <a:gd name="T20" fmla="*/ 8 w 9"/>
                <a:gd name="T21" fmla="*/ 6 h 19"/>
                <a:gd name="T22" fmla="*/ 7 w 9"/>
                <a:gd name="T23" fmla="*/ 9 h 19"/>
                <a:gd name="T24" fmla="*/ 6 w 9"/>
                <a:gd name="T25" fmla="*/ 8 h 19"/>
                <a:gd name="T26" fmla="*/ 8 w 9"/>
                <a:gd name="T27" fmla="*/ 4 h 19"/>
                <a:gd name="T28" fmla="*/ 8 w 9"/>
                <a:gd name="T29" fmla="*/ 5 h 19"/>
                <a:gd name="T30" fmla="*/ 5 w 9"/>
                <a:gd name="T31" fmla="*/ 17 h 19"/>
                <a:gd name="T32" fmla="*/ 1 w 9"/>
                <a:gd name="T33" fmla="*/ 17 h 19"/>
                <a:gd name="T34" fmla="*/ 5 w 9"/>
                <a:gd name="T35" fmla="*/ 3 h 19"/>
                <a:gd name="T36" fmla="*/ 6 w 9"/>
                <a:gd name="T37" fmla="*/ 6 h 19"/>
                <a:gd name="T38" fmla="*/ 8 w 9"/>
                <a:gd name="T39" fmla="*/ 2 h 19"/>
                <a:gd name="T40" fmla="*/ 8 w 9"/>
                <a:gd name="T41" fmla="*/ 3 h 19"/>
                <a:gd name="T42" fmla="*/ 6 w 9"/>
                <a:gd name="T43" fmla="*/ 4 h 19"/>
                <a:gd name="T44" fmla="*/ 7 w 9"/>
                <a:gd name="T45" fmla="*/ 2 h 19"/>
                <a:gd name="T46" fmla="*/ 8 w 9"/>
                <a:gd name="T47" fmla="*/ 2 h 19"/>
                <a:gd name="T48" fmla="*/ 5 w 9"/>
                <a:gd name="T49" fmla="*/ 2 h 19"/>
                <a:gd name="T50" fmla="*/ 4 w 9"/>
                <a:gd name="T51" fmla="*/ 1 h 19"/>
                <a:gd name="T52" fmla="*/ 7 w 9"/>
                <a:gd name="T53" fmla="*/ 1 h 19"/>
                <a:gd name="T54" fmla="*/ 5 w 9"/>
                <a:gd name="T55" fmla="*/ 2 h 19"/>
                <a:gd name="T56" fmla="*/ 4 w 9"/>
                <a:gd name="T57" fmla="*/ 0 h 19"/>
                <a:gd name="T58" fmla="*/ 1 w 9"/>
                <a:gd name="T59" fmla="*/ 2 h 19"/>
                <a:gd name="T60" fmla="*/ 0 w 9"/>
                <a:gd name="T61" fmla="*/ 2 h 19"/>
                <a:gd name="T62" fmla="*/ 0 w 9"/>
                <a:gd name="T63" fmla="*/ 3 h 19"/>
                <a:gd name="T64" fmla="*/ 0 w 9"/>
                <a:gd name="T65" fmla="*/ 18 h 19"/>
                <a:gd name="T66" fmla="*/ 1 w 9"/>
                <a:gd name="T67" fmla="*/ 18 h 19"/>
                <a:gd name="T68" fmla="*/ 5 w 9"/>
                <a:gd name="T69" fmla="*/ 18 h 19"/>
                <a:gd name="T70" fmla="*/ 6 w 9"/>
                <a:gd name="T71" fmla="*/ 18 h 19"/>
                <a:gd name="T72" fmla="*/ 7 w 9"/>
                <a:gd name="T73" fmla="*/ 18 h 19"/>
                <a:gd name="T74" fmla="*/ 7 w 9"/>
                <a:gd name="T75" fmla="*/ 18 h 19"/>
                <a:gd name="T76" fmla="*/ 9 w 9"/>
                <a:gd name="T77" fmla="*/ 17 h 19"/>
                <a:gd name="T78" fmla="*/ 9 w 9"/>
                <a:gd name="T79" fmla="*/ 16 h 19"/>
                <a:gd name="T80" fmla="*/ 9 w 9"/>
                <a:gd name="T81" fmla="*/ 0 h 19"/>
                <a:gd name="T82" fmla="*/ 9 w 9"/>
                <a:gd name="T83" fmla="*/ 0 h 19"/>
                <a:gd name="T84" fmla="*/ 8 w 9"/>
                <a:gd name="T85" fmla="*/ 0 h 19"/>
                <a:gd name="T86" fmla="*/ 8 w 9"/>
                <a:gd name="T8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 h="19">
                  <a:moveTo>
                    <a:pt x="6" y="17"/>
                  </a:moveTo>
                  <a:cubicBezTo>
                    <a:pt x="6" y="17"/>
                    <a:pt x="6" y="17"/>
                    <a:pt x="6" y="17"/>
                  </a:cubicBezTo>
                  <a:cubicBezTo>
                    <a:pt x="7" y="16"/>
                    <a:pt x="7" y="15"/>
                    <a:pt x="8" y="14"/>
                  </a:cubicBezTo>
                  <a:cubicBezTo>
                    <a:pt x="8" y="14"/>
                    <a:pt x="8" y="15"/>
                    <a:pt x="8" y="15"/>
                  </a:cubicBezTo>
                  <a:cubicBezTo>
                    <a:pt x="7" y="17"/>
                    <a:pt x="7" y="17"/>
                    <a:pt x="7" y="17"/>
                  </a:cubicBezTo>
                  <a:cubicBezTo>
                    <a:pt x="6" y="17"/>
                    <a:pt x="6" y="17"/>
                    <a:pt x="6" y="17"/>
                  </a:cubicBezTo>
                  <a:moveTo>
                    <a:pt x="6" y="16"/>
                  </a:moveTo>
                  <a:cubicBezTo>
                    <a:pt x="6" y="15"/>
                    <a:pt x="6" y="15"/>
                    <a:pt x="6" y="15"/>
                  </a:cubicBezTo>
                  <a:cubicBezTo>
                    <a:pt x="7" y="13"/>
                    <a:pt x="7" y="12"/>
                    <a:pt x="8" y="11"/>
                  </a:cubicBezTo>
                  <a:cubicBezTo>
                    <a:pt x="8" y="12"/>
                    <a:pt x="8" y="12"/>
                    <a:pt x="8" y="13"/>
                  </a:cubicBezTo>
                  <a:cubicBezTo>
                    <a:pt x="8" y="13"/>
                    <a:pt x="8" y="13"/>
                    <a:pt x="8" y="13"/>
                  </a:cubicBezTo>
                  <a:cubicBezTo>
                    <a:pt x="7" y="14"/>
                    <a:pt x="7" y="15"/>
                    <a:pt x="6" y="16"/>
                  </a:cubicBezTo>
                  <a:moveTo>
                    <a:pt x="6" y="14"/>
                  </a:moveTo>
                  <a:cubicBezTo>
                    <a:pt x="6" y="13"/>
                    <a:pt x="6" y="13"/>
                    <a:pt x="6" y="12"/>
                  </a:cubicBezTo>
                  <a:cubicBezTo>
                    <a:pt x="8" y="9"/>
                    <a:pt x="8" y="9"/>
                    <a:pt x="8" y="9"/>
                  </a:cubicBezTo>
                  <a:cubicBezTo>
                    <a:pt x="8" y="10"/>
                    <a:pt x="8" y="10"/>
                    <a:pt x="8" y="11"/>
                  </a:cubicBezTo>
                  <a:cubicBezTo>
                    <a:pt x="8" y="11"/>
                    <a:pt x="8" y="11"/>
                    <a:pt x="8" y="11"/>
                  </a:cubicBezTo>
                  <a:cubicBezTo>
                    <a:pt x="8" y="11"/>
                    <a:pt x="8" y="11"/>
                    <a:pt x="8" y="11"/>
                  </a:cubicBezTo>
                  <a:cubicBezTo>
                    <a:pt x="7" y="12"/>
                    <a:pt x="6" y="13"/>
                    <a:pt x="6" y="14"/>
                  </a:cubicBezTo>
                  <a:moveTo>
                    <a:pt x="6" y="11"/>
                  </a:moveTo>
                  <a:cubicBezTo>
                    <a:pt x="6" y="11"/>
                    <a:pt x="6" y="10"/>
                    <a:pt x="6" y="9"/>
                  </a:cubicBezTo>
                  <a:cubicBezTo>
                    <a:pt x="8" y="6"/>
                    <a:pt x="8" y="6"/>
                    <a:pt x="8" y="6"/>
                  </a:cubicBezTo>
                  <a:cubicBezTo>
                    <a:pt x="8" y="7"/>
                    <a:pt x="8" y="8"/>
                    <a:pt x="8" y="8"/>
                  </a:cubicBezTo>
                  <a:cubicBezTo>
                    <a:pt x="7" y="9"/>
                    <a:pt x="7" y="9"/>
                    <a:pt x="7" y="9"/>
                  </a:cubicBezTo>
                  <a:cubicBezTo>
                    <a:pt x="6" y="11"/>
                    <a:pt x="6" y="11"/>
                    <a:pt x="6" y="11"/>
                  </a:cubicBezTo>
                  <a:moveTo>
                    <a:pt x="6" y="8"/>
                  </a:moveTo>
                  <a:cubicBezTo>
                    <a:pt x="6" y="8"/>
                    <a:pt x="6" y="7"/>
                    <a:pt x="6" y="7"/>
                  </a:cubicBezTo>
                  <a:cubicBezTo>
                    <a:pt x="7" y="6"/>
                    <a:pt x="7" y="5"/>
                    <a:pt x="8" y="4"/>
                  </a:cubicBezTo>
                  <a:cubicBezTo>
                    <a:pt x="8" y="4"/>
                    <a:pt x="8" y="5"/>
                    <a:pt x="8" y="5"/>
                  </a:cubicBezTo>
                  <a:cubicBezTo>
                    <a:pt x="8" y="5"/>
                    <a:pt x="8" y="5"/>
                    <a:pt x="8" y="5"/>
                  </a:cubicBezTo>
                  <a:cubicBezTo>
                    <a:pt x="6" y="8"/>
                    <a:pt x="6" y="8"/>
                    <a:pt x="6" y="8"/>
                  </a:cubicBezTo>
                  <a:moveTo>
                    <a:pt x="5" y="17"/>
                  </a:moveTo>
                  <a:cubicBezTo>
                    <a:pt x="4" y="17"/>
                    <a:pt x="4" y="17"/>
                    <a:pt x="3" y="17"/>
                  </a:cubicBezTo>
                  <a:cubicBezTo>
                    <a:pt x="3" y="17"/>
                    <a:pt x="2" y="17"/>
                    <a:pt x="1" y="17"/>
                  </a:cubicBezTo>
                  <a:cubicBezTo>
                    <a:pt x="1" y="11"/>
                    <a:pt x="1" y="7"/>
                    <a:pt x="1" y="3"/>
                  </a:cubicBezTo>
                  <a:cubicBezTo>
                    <a:pt x="3" y="3"/>
                    <a:pt x="4" y="3"/>
                    <a:pt x="5" y="3"/>
                  </a:cubicBezTo>
                  <a:cubicBezTo>
                    <a:pt x="5" y="5"/>
                    <a:pt x="5" y="13"/>
                    <a:pt x="5" y="17"/>
                  </a:cubicBezTo>
                  <a:moveTo>
                    <a:pt x="6" y="6"/>
                  </a:moveTo>
                  <a:cubicBezTo>
                    <a:pt x="6" y="5"/>
                    <a:pt x="6" y="5"/>
                    <a:pt x="6" y="5"/>
                  </a:cubicBezTo>
                  <a:cubicBezTo>
                    <a:pt x="6" y="4"/>
                    <a:pt x="7" y="3"/>
                    <a:pt x="8" y="2"/>
                  </a:cubicBezTo>
                  <a:cubicBezTo>
                    <a:pt x="8" y="3"/>
                    <a:pt x="8" y="3"/>
                    <a:pt x="8" y="3"/>
                  </a:cubicBezTo>
                  <a:cubicBezTo>
                    <a:pt x="8" y="3"/>
                    <a:pt x="8" y="3"/>
                    <a:pt x="8" y="3"/>
                  </a:cubicBezTo>
                  <a:cubicBezTo>
                    <a:pt x="7" y="4"/>
                    <a:pt x="6" y="5"/>
                    <a:pt x="6" y="6"/>
                  </a:cubicBezTo>
                  <a:moveTo>
                    <a:pt x="6" y="4"/>
                  </a:moveTo>
                  <a:cubicBezTo>
                    <a:pt x="6" y="4"/>
                    <a:pt x="6" y="3"/>
                    <a:pt x="6" y="3"/>
                  </a:cubicBezTo>
                  <a:cubicBezTo>
                    <a:pt x="6" y="3"/>
                    <a:pt x="7" y="2"/>
                    <a:pt x="7" y="2"/>
                  </a:cubicBezTo>
                  <a:cubicBezTo>
                    <a:pt x="8" y="1"/>
                    <a:pt x="8" y="1"/>
                    <a:pt x="8" y="1"/>
                  </a:cubicBezTo>
                  <a:cubicBezTo>
                    <a:pt x="8" y="2"/>
                    <a:pt x="8" y="2"/>
                    <a:pt x="8" y="2"/>
                  </a:cubicBezTo>
                  <a:cubicBezTo>
                    <a:pt x="7" y="2"/>
                    <a:pt x="6" y="3"/>
                    <a:pt x="6" y="4"/>
                  </a:cubicBezTo>
                  <a:moveTo>
                    <a:pt x="5" y="2"/>
                  </a:moveTo>
                  <a:cubicBezTo>
                    <a:pt x="5" y="2"/>
                    <a:pt x="4" y="2"/>
                    <a:pt x="2" y="2"/>
                  </a:cubicBezTo>
                  <a:cubicBezTo>
                    <a:pt x="3" y="1"/>
                    <a:pt x="4" y="1"/>
                    <a:pt x="4" y="1"/>
                  </a:cubicBezTo>
                  <a:cubicBezTo>
                    <a:pt x="4" y="1"/>
                    <a:pt x="5" y="1"/>
                    <a:pt x="6" y="1"/>
                  </a:cubicBezTo>
                  <a:cubicBezTo>
                    <a:pt x="7" y="1"/>
                    <a:pt x="7" y="1"/>
                    <a:pt x="7" y="1"/>
                  </a:cubicBezTo>
                  <a:cubicBezTo>
                    <a:pt x="6" y="1"/>
                    <a:pt x="6" y="1"/>
                    <a:pt x="6" y="1"/>
                  </a:cubicBezTo>
                  <a:cubicBezTo>
                    <a:pt x="6" y="2"/>
                    <a:pt x="6" y="2"/>
                    <a:pt x="5" y="2"/>
                  </a:cubicBezTo>
                  <a:moveTo>
                    <a:pt x="7" y="0"/>
                  </a:moveTo>
                  <a:cubicBezTo>
                    <a:pt x="5" y="0"/>
                    <a:pt x="4" y="0"/>
                    <a:pt x="4" y="0"/>
                  </a:cubicBezTo>
                  <a:cubicBezTo>
                    <a:pt x="4" y="0"/>
                    <a:pt x="4" y="0"/>
                    <a:pt x="4" y="0"/>
                  </a:cubicBezTo>
                  <a:cubicBezTo>
                    <a:pt x="4" y="0"/>
                    <a:pt x="2" y="1"/>
                    <a:pt x="1" y="2"/>
                  </a:cubicBezTo>
                  <a:cubicBezTo>
                    <a:pt x="0" y="2"/>
                    <a:pt x="0" y="2"/>
                    <a:pt x="0" y="2"/>
                  </a:cubicBezTo>
                  <a:cubicBezTo>
                    <a:pt x="0" y="2"/>
                    <a:pt x="0" y="2"/>
                    <a:pt x="0" y="2"/>
                  </a:cubicBezTo>
                  <a:cubicBezTo>
                    <a:pt x="0" y="3"/>
                    <a:pt x="0" y="3"/>
                    <a:pt x="0" y="3"/>
                  </a:cubicBezTo>
                  <a:cubicBezTo>
                    <a:pt x="0" y="3"/>
                    <a:pt x="0" y="3"/>
                    <a:pt x="0" y="3"/>
                  </a:cubicBezTo>
                  <a:cubicBezTo>
                    <a:pt x="0" y="3"/>
                    <a:pt x="0" y="3"/>
                    <a:pt x="0" y="3"/>
                  </a:cubicBezTo>
                  <a:cubicBezTo>
                    <a:pt x="0" y="6"/>
                    <a:pt x="0" y="11"/>
                    <a:pt x="0" y="18"/>
                  </a:cubicBezTo>
                  <a:cubicBezTo>
                    <a:pt x="1" y="18"/>
                    <a:pt x="1" y="18"/>
                    <a:pt x="1" y="18"/>
                  </a:cubicBezTo>
                  <a:cubicBezTo>
                    <a:pt x="1" y="18"/>
                    <a:pt x="1" y="18"/>
                    <a:pt x="1" y="18"/>
                  </a:cubicBezTo>
                  <a:cubicBezTo>
                    <a:pt x="2" y="18"/>
                    <a:pt x="2" y="18"/>
                    <a:pt x="3" y="18"/>
                  </a:cubicBezTo>
                  <a:cubicBezTo>
                    <a:pt x="4" y="18"/>
                    <a:pt x="5" y="18"/>
                    <a:pt x="5" y="18"/>
                  </a:cubicBezTo>
                  <a:cubicBezTo>
                    <a:pt x="5" y="19"/>
                    <a:pt x="5" y="19"/>
                    <a:pt x="5" y="19"/>
                  </a:cubicBezTo>
                  <a:cubicBezTo>
                    <a:pt x="6" y="18"/>
                    <a:pt x="6" y="18"/>
                    <a:pt x="6" y="18"/>
                  </a:cubicBezTo>
                  <a:cubicBezTo>
                    <a:pt x="6" y="18"/>
                    <a:pt x="6" y="18"/>
                    <a:pt x="6" y="18"/>
                  </a:cubicBezTo>
                  <a:cubicBezTo>
                    <a:pt x="7" y="18"/>
                    <a:pt x="7" y="18"/>
                    <a:pt x="7" y="18"/>
                  </a:cubicBezTo>
                  <a:cubicBezTo>
                    <a:pt x="7" y="18"/>
                    <a:pt x="7" y="18"/>
                    <a:pt x="7" y="18"/>
                  </a:cubicBezTo>
                  <a:cubicBezTo>
                    <a:pt x="7" y="18"/>
                    <a:pt x="7" y="18"/>
                    <a:pt x="7" y="18"/>
                  </a:cubicBezTo>
                  <a:cubicBezTo>
                    <a:pt x="7" y="17"/>
                    <a:pt x="8" y="17"/>
                    <a:pt x="9" y="17"/>
                  </a:cubicBezTo>
                  <a:cubicBezTo>
                    <a:pt x="9" y="17"/>
                    <a:pt x="9" y="17"/>
                    <a:pt x="9" y="17"/>
                  </a:cubicBezTo>
                  <a:cubicBezTo>
                    <a:pt x="9" y="16"/>
                    <a:pt x="9" y="16"/>
                    <a:pt x="9" y="16"/>
                  </a:cubicBezTo>
                  <a:cubicBezTo>
                    <a:pt x="9" y="16"/>
                    <a:pt x="9" y="16"/>
                    <a:pt x="9" y="16"/>
                  </a:cubicBezTo>
                  <a:cubicBezTo>
                    <a:pt x="9" y="16"/>
                    <a:pt x="9" y="16"/>
                    <a:pt x="9" y="16"/>
                  </a:cubicBezTo>
                  <a:cubicBezTo>
                    <a:pt x="9" y="9"/>
                    <a:pt x="9" y="1"/>
                    <a:pt x="9" y="0"/>
                  </a:cubicBezTo>
                  <a:cubicBezTo>
                    <a:pt x="9" y="0"/>
                    <a:pt x="9" y="0"/>
                    <a:pt x="9" y="0"/>
                  </a:cubicBezTo>
                  <a:cubicBezTo>
                    <a:pt x="9" y="0"/>
                    <a:pt x="9" y="0"/>
                    <a:pt x="9" y="0"/>
                  </a:cubicBezTo>
                  <a:cubicBezTo>
                    <a:pt x="9" y="0"/>
                    <a:pt x="9" y="0"/>
                    <a:pt x="9" y="0"/>
                  </a:cubicBezTo>
                  <a:cubicBezTo>
                    <a:pt x="8" y="0"/>
                    <a:pt x="8" y="0"/>
                    <a:pt x="8" y="0"/>
                  </a:cubicBezTo>
                  <a:cubicBezTo>
                    <a:pt x="8" y="0"/>
                    <a:pt x="8" y="0"/>
                    <a:pt x="8" y="0"/>
                  </a:cubicBezTo>
                  <a:cubicBezTo>
                    <a:pt x="8" y="0"/>
                    <a:pt x="8" y="0"/>
                    <a:pt x="8" y="0"/>
                  </a:cubicBezTo>
                  <a:cubicBezTo>
                    <a:pt x="8" y="0"/>
                    <a:pt x="7" y="0"/>
                    <a:pt x="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1" name="Freeform 127"/>
            <p:cNvSpPr>
              <a:spLocks noEditPoints="1"/>
            </p:cNvSpPr>
            <p:nvPr/>
          </p:nvSpPr>
          <p:spPr bwMode="auto">
            <a:xfrm>
              <a:off x="3908" y="2098"/>
              <a:ext cx="21" cy="55"/>
            </a:xfrm>
            <a:custGeom>
              <a:avLst/>
              <a:gdLst>
                <a:gd name="T0" fmla="*/ 8 w 9"/>
                <a:gd name="T1" fmla="*/ 19 h 23"/>
                <a:gd name="T2" fmla="*/ 7 w 9"/>
                <a:gd name="T3" fmla="*/ 21 h 23"/>
                <a:gd name="T4" fmla="*/ 6 w 9"/>
                <a:gd name="T5" fmla="*/ 19 h 23"/>
                <a:gd name="T6" fmla="*/ 8 w 9"/>
                <a:gd name="T7" fmla="*/ 17 h 23"/>
                <a:gd name="T8" fmla="*/ 6 w 9"/>
                <a:gd name="T9" fmla="*/ 21 h 23"/>
                <a:gd name="T10" fmla="*/ 6 w 9"/>
                <a:gd name="T11" fmla="*/ 17 h 23"/>
                <a:gd name="T12" fmla="*/ 8 w 9"/>
                <a:gd name="T13" fmla="*/ 14 h 23"/>
                <a:gd name="T14" fmla="*/ 8 w 9"/>
                <a:gd name="T15" fmla="*/ 16 h 23"/>
                <a:gd name="T16" fmla="*/ 6 w 9"/>
                <a:gd name="T17" fmla="*/ 16 h 23"/>
                <a:gd name="T18" fmla="*/ 6 w 9"/>
                <a:gd name="T19" fmla="*/ 14 h 23"/>
                <a:gd name="T20" fmla="*/ 8 w 9"/>
                <a:gd name="T21" fmla="*/ 14 h 23"/>
                <a:gd name="T22" fmla="*/ 6 w 9"/>
                <a:gd name="T23" fmla="*/ 16 h 23"/>
                <a:gd name="T24" fmla="*/ 6 w 9"/>
                <a:gd name="T25" fmla="*/ 12 h 23"/>
                <a:gd name="T26" fmla="*/ 8 w 9"/>
                <a:gd name="T27" fmla="*/ 12 h 23"/>
                <a:gd name="T28" fmla="*/ 6 w 9"/>
                <a:gd name="T29" fmla="*/ 14 h 23"/>
                <a:gd name="T30" fmla="*/ 6 w 9"/>
                <a:gd name="T31" fmla="*/ 10 h 23"/>
                <a:gd name="T32" fmla="*/ 8 w 9"/>
                <a:gd name="T33" fmla="*/ 9 h 23"/>
                <a:gd name="T34" fmla="*/ 6 w 9"/>
                <a:gd name="T35" fmla="*/ 11 h 23"/>
                <a:gd name="T36" fmla="*/ 6 w 9"/>
                <a:gd name="T37" fmla="*/ 10 h 23"/>
                <a:gd name="T38" fmla="*/ 6 w 9"/>
                <a:gd name="T39" fmla="*/ 8 h 23"/>
                <a:gd name="T40" fmla="*/ 7 w 9"/>
                <a:gd name="T41" fmla="*/ 8 h 23"/>
                <a:gd name="T42" fmla="*/ 8 w 9"/>
                <a:gd name="T43" fmla="*/ 6 h 23"/>
                <a:gd name="T44" fmla="*/ 8 w 9"/>
                <a:gd name="T45" fmla="*/ 7 h 23"/>
                <a:gd name="T46" fmla="*/ 6 w 9"/>
                <a:gd name="T47" fmla="*/ 9 h 23"/>
                <a:gd name="T48" fmla="*/ 3 w 9"/>
                <a:gd name="T49" fmla="*/ 21 h 23"/>
                <a:gd name="T50" fmla="*/ 1 w 9"/>
                <a:gd name="T51" fmla="*/ 4 h 23"/>
                <a:gd name="T52" fmla="*/ 5 w 9"/>
                <a:gd name="T53" fmla="*/ 21 h 23"/>
                <a:gd name="T54" fmla="*/ 6 w 9"/>
                <a:gd name="T55" fmla="*/ 6 h 23"/>
                <a:gd name="T56" fmla="*/ 8 w 9"/>
                <a:gd name="T57" fmla="*/ 5 h 23"/>
                <a:gd name="T58" fmla="*/ 6 w 9"/>
                <a:gd name="T59" fmla="*/ 7 h 23"/>
                <a:gd name="T60" fmla="*/ 6 w 9"/>
                <a:gd name="T61" fmla="*/ 4 h 23"/>
                <a:gd name="T62" fmla="*/ 8 w 9"/>
                <a:gd name="T63" fmla="*/ 2 h 23"/>
                <a:gd name="T64" fmla="*/ 8 w 9"/>
                <a:gd name="T65" fmla="*/ 3 h 23"/>
                <a:gd name="T66" fmla="*/ 5 w 9"/>
                <a:gd name="T67" fmla="*/ 3 h 23"/>
                <a:gd name="T68" fmla="*/ 4 w 9"/>
                <a:gd name="T69" fmla="*/ 1 h 23"/>
                <a:gd name="T70" fmla="*/ 7 w 9"/>
                <a:gd name="T71" fmla="*/ 1 h 23"/>
                <a:gd name="T72" fmla="*/ 5 w 9"/>
                <a:gd name="T73" fmla="*/ 3 h 23"/>
                <a:gd name="T74" fmla="*/ 4 w 9"/>
                <a:gd name="T75" fmla="*/ 0 h 23"/>
                <a:gd name="T76" fmla="*/ 1 w 9"/>
                <a:gd name="T77" fmla="*/ 3 h 23"/>
                <a:gd name="T78" fmla="*/ 1 w 9"/>
                <a:gd name="T79" fmla="*/ 3 h 23"/>
                <a:gd name="T80" fmla="*/ 0 w 9"/>
                <a:gd name="T81" fmla="*/ 4 h 23"/>
                <a:gd name="T82" fmla="*/ 0 w 9"/>
                <a:gd name="T83" fmla="*/ 22 h 23"/>
                <a:gd name="T84" fmla="*/ 1 w 9"/>
                <a:gd name="T85" fmla="*/ 22 h 23"/>
                <a:gd name="T86" fmla="*/ 6 w 9"/>
                <a:gd name="T87" fmla="*/ 22 h 23"/>
                <a:gd name="T88" fmla="*/ 6 w 9"/>
                <a:gd name="T89" fmla="*/ 22 h 23"/>
                <a:gd name="T90" fmla="*/ 9 w 9"/>
                <a:gd name="T91" fmla="*/ 21 h 23"/>
                <a:gd name="T92" fmla="*/ 9 w 9"/>
                <a:gd name="T93" fmla="*/ 20 h 23"/>
                <a:gd name="T94" fmla="*/ 9 w 9"/>
                <a:gd name="T95" fmla="*/ 1 h 23"/>
                <a:gd name="T96" fmla="*/ 9 w 9"/>
                <a:gd name="T97" fmla="*/ 1 h 23"/>
                <a:gd name="T98" fmla="*/ 9 w 9"/>
                <a:gd name="T99" fmla="*/ 0 h 23"/>
                <a:gd name="T100" fmla="*/ 8 w 9"/>
                <a:gd name="T10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 h="23">
                  <a:moveTo>
                    <a:pt x="7" y="21"/>
                  </a:moveTo>
                  <a:cubicBezTo>
                    <a:pt x="7" y="20"/>
                    <a:pt x="8" y="20"/>
                    <a:pt x="8" y="19"/>
                  </a:cubicBezTo>
                  <a:cubicBezTo>
                    <a:pt x="8" y="19"/>
                    <a:pt x="8" y="20"/>
                    <a:pt x="8" y="20"/>
                  </a:cubicBezTo>
                  <a:cubicBezTo>
                    <a:pt x="8" y="20"/>
                    <a:pt x="7" y="20"/>
                    <a:pt x="7" y="21"/>
                  </a:cubicBezTo>
                  <a:moveTo>
                    <a:pt x="6" y="21"/>
                  </a:moveTo>
                  <a:cubicBezTo>
                    <a:pt x="6" y="20"/>
                    <a:pt x="6" y="20"/>
                    <a:pt x="6" y="19"/>
                  </a:cubicBezTo>
                  <a:cubicBezTo>
                    <a:pt x="6" y="19"/>
                    <a:pt x="6" y="19"/>
                    <a:pt x="6" y="19"/>
                  </a:cubicBezTo>
                  <a:cubicBezTo>
                    <a:pt x="8" y="17"/>
                    <a:pt x="8" y="17"/>
                    <a:pt x="8" y="17"/>
                  </a:cubicBezTo>
                  <a:cubicBezTo>
                    <a:pt x="8" y="17"/>
                    <a:pt x="8" y="18"/>
                    <a:pt x="8" y="18"/>
                  </a:cubicBezTo>
                  <a:cubicBezTo>
                    <a:pt x="7" y="19"/>
                    <a:pt x="7" y="20"/>
                    <a:pt x="6" y="21"/>
                  </a:cubicBezTo>
                  <a:moveTo>
                    <a:pt x="6" y="18"/>
                  </a:moveTo>
                  <a:cubicBezTo>
                    <a:pt x="6" y="18"/>
                    <a:pt x="6" y="17"/>
                    <a:pt x="6" y="17"/>
                  </a:cubicBezTo>
                  <a:cubicBezTo>
                    <a:pt x="6" y="17"/>
                    <a:pt x="6" y="17"/>
                    <a:pt x="6" y="17"/>
                  </a:cubicBezTo>
                  <a:cubicBezTo>
                    <a:pt x="8" y="14"/>
                    <a:pt x="8" y="14"/>
                    <a:pt x="8" y="14"/>
                  </a:cubicBezTo>
                  <a:cubicBezTo>
                    <a:pt x="8" y="15"/>
                    <a:pt x="8" y="15"/>
                    <a:pt x="8" y="16"/>
                  </a:cubicBezTo>
                  <a:cubicBezTo>
                    <a:pt x="8" y="16"/>
                    <a:pt x="8" y="16"/>
                    <a:pt x="8" y="16"/>
                  </a:cubicBezTo>
                  <a:cubicBezTo>
                    <a:pt x="6" y="18"/>
                    <a:pt x="6" y="18"/>
                    <a:pt x="6" y="18"/>
                  </a:cubicBezTo>
                  <a:moveTo>
                    <a:pt x="6" y="16"/>
                  </a:moveTo>
                  <a:cubicBezTo>
                    <a:pt x="6" y="16"/>
                    <a:pt x="6" y="15"/>
                    <a:pt x="6" y="15"/>
                  </a:cubicBezTo>
                  <a:cubicBezTo>
                    <a:pt x="6" y="14"/>
                    <a:pt x="6" y="14"/>
                    <a:pt x="6" y="14"/>
                  </a:cubicBezTo>
                  <a:cubicBezTo>
                    <a:pt x="7" y="14"/>
                    <a:pt x="7" y="13"/>
                    <a:pt x="8" y="12"/>
                  </a:cubicBezTo>
                  <a:cubicBezTo>
                    <a:pt x="8" y="13"/>
                    <a:pt x="8" y="13"/>
                    <a:pt x="8" y="14"/>
                  </a:cubicBezTo>
                  <a:cubicBezTo>
                    <a:pt x="8" y="14"/>
                    <a:pt x="8" y="14"/>
                    <a:pt x="8" y="14"/>
                  </a:cubicBezTo>
                  <a:cubicBezTo>
                    <a:pt x="6" y="16"/>
                    <a:pt x="6" y="16"/>
                    <a:pt x="6" y="16"/>
                  </a:cubicBezTo>
                  <a:moveTo>
                    <a:pt x="6" y="14"/>
                  </a:moveTo>
                  <a:cubicBezTo>
                    <a:pt x="6" y="13"/>
                    <a:pt x="6" y="13"/>
                    <a:pt x="6" y="12"/>
                  </a:cubicBezTo>
                  <a:cubicBezTo>
                    <a:pt x="8" y="10"/>
                    <a:pt x="8" y="10"/>
                    <a:pt x="8" y="10"/>
                  </a:cubicBezTo>
                  <a:cubicBezTo>
                    <a:pt x="8" y="10"/>
                    <a:pt x="8" y="11"/>
                    <a:pt x="8" y="12"/>
                  </a:cubicBezTo>
                  <a:cubicBezTo>
                    <a:pt x="8" y="12"/>
                    <a:pt x="8" y="12"/>
                    <a:pt x="8" y="12"/>
                  </a:cubicBezTo>
                  <a:cubicBezTo>
                    <a:pt x="7" y="12"/>
                    <a:pt x="7" y="13"/>
                    <a:pt x="6" y="14"/>
                  </a:cubicBezTo>
                  <a:moveTo>
                    <a:pt x="6" y="10"/>
                  </a:moveTo>
                  <a:cubicBezTo>
                    <a:pt x="6" y="10"/>
                    <a:pt x="6" y="10"/>
                    <a:pt x="6" y="10"/>
                  </a:cubicBezTo>
                  <a:cubicBezTo>
                    <a:pt x="7" y="9"/>
                    <a:pt x="7" y="8"/>
                    <a:pt x="8" y="8"/>
                  </a:cubicBezTo>
                  <a:cubicBezTo>
                    <a:pt x="8" y="8"/>
                    <a:pt x="8" y="8"/>
                    <a:pt x="8" y="9"/>
                  </a:cubicBezTo>
                  <a:cubicBezTo>
                    <a:pt x="8" y="9"/>
                    <a:pt x="8" y="9"/>
                    <a:pt x="8" y="9"/>
                  </a:cubicBezTo>
                  <a:cubicBezTo>
                    <a:pt x="6" y="11"/>
                    <a:pt x="6" y="11"/>
                    <a:pt x="6" y="11"/>
                  </a:cubicBezTo>
                  <a:cubicBezTo>
                    <a:pt x="6" y="11"/>
                    <a:pt x="6" y="10"/>
                    <a:pt x="6" y="10"/>
                  </a:cubicBezTo>
                  <a:cubicBezTo>
                    <a:pt x="6" y="10"/>
                    <a:pt x="6" y="10"/>
                    <a:pt x="6" y="10"/>
                  </a:cubicBezTo>
                  <a:moveTo>
                    <a:pt x="6" y="9"/>
                  </a:moveTo>
                  <a:cubicBezTo>
                    <a:pt x="6" y="9"/>
                    <a:pt x="6" y="8"/>
                    <a:pt x="6" y="8"/>
                  </a:cubicBezTo>
                  <a:cubicBezTo>
                    <a:pt x="6" y="8"/>
                    <a:pt x="6" y="8"/>
                    <a:pt x="6" y="8"/>
                  </a:cubicBezTo>
                  <a:cubicBezTo>
                    <a:pt x="7" y="8"/>
                    <a:pt x="7" y="8"/>
                    <a:pt x="7" y="8"/>
                  </a:cubicBezTo>
                  <a:cubicBezTo>
                    <a:pt x="6" y="7"/>
                    <a:pt x="6" y="7"/>
                    <a:pt x="6" y="7"/>
                  </a:cubicBezTo>
                  <a:cubicBezTo>
                    <a:pt x="8" y="6"/>
                    <a:pt x="8" y="6"/>
                    <a:pt x="8" y="6"/>
                  </a:cubicBezTo>
                  <a:cubicBezTo>
                    <a:pt x="8" y="6"/>
                    <a:pt x="8" y="7"/>
                    <a:pt x="8" y="7"/>
                  </a:cubicBezTo>
                  <a:cubicBezTo>
                    <a:pt x="8" y="7"/>
                    <a:pt x="8" y="7"/>
                    <a:pt x="8" y="7"/>
                  </a:cubicBezTo>
                  <a:cubicBezTo>
                    <a:pt x="8" y="7"/>
                    <a:pt x="8" y="7"/>
                    <a:pt x="8" y="7"/>
                  </a:cubicBezTo>
                  <a:cubicBezTo>
                    <a:pt x="7" y="8"/>
                    <a:pt x="7" y="9"/>
                    <a:pt x="6" y="9"/>
                  </a:cubicBezTo>
                  <a:moveTo>
                    <a:pt x="5" y="21"/>
                  </a:moveTo>
                  <a:cubicBezTo>
                    <a:pt x="4" y="21"/>
                    <a:pt x="4" y="21"/>
                    <a:pt x="3" y="21"/>
                  </a:cubicBezTo>
                  <a:cubicBezTo>
                    <a:pt x="3" y="21"/>
                    <a:pt x="2" y="21"/>
                    <a:pt x="2" y="21"/>
                  </a:cubicBezTo>
                  <a:cubicBezTo>
                    <a:pt x="2" y="16"/>
                    <a:pt x="2" y="8"/>
                    <a:pt x="1" y="4"/>
                  </a:cubicBezTo>
                  <a:cubicBezTo>
                    <a:pt x="3" y="4"/>
                    <a:pt x="4" y="4"/>
                    <a:pt x="5" y="4"/>
                  </a:cubicBezTo>
                  <a:cubicBezTo>
                    <a:pt x="5" y="7"/>
                    <a:pt x="5" y="17"/>
                    <a:pt x="5" y="21"/>
                  </a:cubicBezTo>
                  <a:moveTo>
                    <a:pt x="6" y="7"/>
                  </a:moveTo>
                  <a:cubicBezTo>
                    <a:pt x="6" y="6"/>
                    <a:pt x="6" y="6"/>
                    <a:pt x="6" y="6"/>
                  </a:cubicBezTo>
                  <a:cubicBezTo>
                    <a:pt x="8" y="4"/>
                    <a:pt x="8" y="4"/>
                    <a:pt x="8" y="4"/>
                  </a:cubicBezTo>
                  <a:cubicBezTo>
                    <a:pt x="8" y="4"/>
                    <a:pt x="8" y="5"/>
                    <a:pt x="8" y="5"/>
                  </a:cubicBezTo>
                  <a:cubicBezTo>
                    <a:pt x="8" y="5"/>
                    <a:pt x="8" y="5"/>
                    <a:pt x="8" y="5"/>
                  </a:cubicBezTo>
                  <a:cubicBezTo>
                    <a:pt x="6" y="7"/>
                    <a:pt x="6" y="7"/>
                    <a:pt x="6" y="7"/>
                  </a:cubicBezTo>
                  <a:moveTo>
                    <a:pt x="6" y="5"/>
                  </a:moveTo>
                  <a:cubicBezTo>
                    <a:pt x="6" y="5"/>
                    <a:pt x="6" y="4"/>
                    <a:pt x="6" y="4"/>
                  </a:cubicBezTo>
                  <a:cubicBezTo>
                    <a:pt x="7" y="4"/>
                    <a:pt x="7" y="3"/>
                    <a:pt x="7" y="3"/>
                  </a:cubicBezTo>
                  <a:cubicBezTo>
                    <a:pt x="8" y="2"/>
                    <a:pt x="8" y="2"/>
                    <a:pt x="8" y="2"/>
                  </a:cubicBezTo>
                  <a:cubicBezTo>
                    <a:pt x="8" y="3"/>
                    <a:pt x="8" y="3"/>
                    <a:pt x="8" y="3"/>
                  </a:cubicBezTo>
                  <a:cubicBezTo>
                    <a:pt x="8" y="3"/>
                    <a:pt x="8" y="3"/>
                    <a:pt x="8" y="3"/>
                  </a:cubicBezTo>
                  <a:cubicBezTo>
                    <a:pt x="6" y="5"/>
                    <a:pt x="6" y="5"/>
                    <a:pt x="6" y="5"/>
                  </a:cubicBezTo>
                  <a:moveTo>
                    <a:pt x="5" y="3"/>
                  </a:moveTo>
                  <a:cubicBezTo>
                    <a:pt x="5" y="3"/>
                    <a:pt x="4" y="3"/>
                    <a:pt x="2" y="3"/>
                  </a:cubicBezTo>
                  <a:cubicBezTo>
                    <a:pt x="3" y="2"/>
                    <a:pt x="4" y="2"/>
                    <a:pt x="4" y="1"/>
                  </a:cubicBezTo>
                  <a:cubicBezTo>
                    <a:pt x="5" y="1"/>
                    <a:pt x="6" y="1"/>
                    <a:pt x="7" y="1"/>
                  </a:cubicBezTo>
                  <a:cubicBezTo>
                    <a:pt x="7" y="1"/>
                    <a:pt x="7" y="1"/>
                    <a:pt x="7" y="1"/>
                  </a:cubicBezTo>
                  <a:cubicBezTo>
                    <a:pt x="7" y="2"/>
                    <a:pt x="7" y="2"/>
                    <a:pt x="7" y="2"/>
                  </a:cubicBezTo>
                  <a:cubicBezTo>
                    <a:pt x="6" y="2"/>
                    <a:pt x="6" y="3"/>
                    <a:pt x="5" y="3"/>
                  </a:cubicBezTo>
                  <a:moveTo>
                    <a:pt x="7" y="0"/>
                  </a:moveTo>
                  <a:cubicBezTo>
                    <a:pt x="5" y="0"/>
                    <a:pt x="4" y="0"/>
                    <a:pt x="4" y="0"/>
                  </a:cubicBezTo>
                  <a:cubicBezTo>
                    <a:pt x="4" y="1"/>
                    <a:pt x="4" y="1"/>
                    <a:pt x="4" y="1"/>
                  </a:cubicBezTo>
                  <a:cubicBezTo>
                    <a:pt x="4" y="1"/>
                    <a:pt x="2" y="2"/>
                    <a:pt x="1" y="3"/>
                  </a:cubicBezTo>
                  <a:cubicBezTo>
                    <a:pt x="1" y="3"/>
                    <a:pt x="1" y="3"/>
                    <a:pt x="1" y="3"/>
                  </a:cubicBezTo>
                  <a:cubicBezTo>
                    <a:pt x="1" y="3"/>
                    <a:pt x="1" y="3"/>
                    <a:pt x="1" y="3"/>
                  </a:cubicBezTo>
                  <a:cubicBezTo>
                    <a:pt x="1" y="3"/>
                    <a:pt x="1" y="3"/>
                    <a:pt x="1" y="3"/>
                  </a:cubicBezTo>
                  <a:cubicBezTo>
                    <a:pt x="0" y="4"/>
                    <a:pt x="0" y="4"/>
                    <a:pt x="0" y="4"/>
                  </a:cubicBezTo>
                  <a:cubicBezTo>
                    <a:pt x="0" y="4"/>
                    <a:pt x="0" y="4"/>
                    <a:pt x="0" y="4"/>
                  </a:cubicBezTo>
                  <a:cubicBezTo>
                    <a:pt x="1" y="8"/>
                    <a:pt x="1" y="16"/>
                    <a:pt x="0" y="22"/>
                  </a:cubicBezTo>
                  <a:cubicBezTo>
                    <a:pt x="1" y="22"/>
                    <a:pt x="1" y="22"/>
                    <a:pt x="1" y="22"/>
                  </a:cubicBezTo>
                  <a:cubicBezTo>
                    <a:pt x="1" y="22"/>
                    <a:pt x="1" y="22"/>
                    <a:pt x="1" y="22"/>
                  </a:cubicBezTo>
                  <a:cubicBezTo>
                    <a:pt x="2" y="22"/>
                    <a:pt x="3" y="22"/>
                    <a:pt x="3" y="22"/>
                  </a:cubicBezTo>
                  <a:cubicBezTo>
                    <a:pt x="4" y="22"/>
                    <a:pt x="5" y="22"/>
                    <a:pt x="6" y="22"/>
                  </a:cubicBezTo>
                  <a:cubicBezTo>
                    <a:pt x="6" y="23"/>
                    <a:pt x="6" y="23"/>
                    <a:pt x="6" y="23"/>
                  </a:cubicBezTo>
                  <a:cubicBezTo>
                    <a:pt x="6" y="22"/>
                    <a:pt x="6" y="22"/>
                    <a:pt x="6" y="22"/>
                  </a:cubicBezTo>
                  <a:cubicBezTo>
                    <a:pt x="7" y="22"/>
                    <a:pt x="8" y="21"/>
                    <a:pt x="9" y="21"/>
                  </a:cubicBezTo>
                  <a:cubicBezTo>
                    <a:pt x="9" y="21"/>
                    <a:pt x="9" y="21"/>
                    <a:pt x="9" y="21"/>
                  </a:cubicBezTo>
                  <a:cubicBezTo>
                    <a:pt x="9" y="20"/>
                    <a:pt x="9" y="20"/>
                    <a:pt x="9" y="20"/>
                  </a:cubicBezTo>
                  <a:cubicBezTo>
                    <a:pt x="9" y="20"/>
                    <a:pt x="9" y="20"/>
                    <a:pt x="9" y="20"/>
                  </a:cubicBezTo>
                  <a:cubicBezTo>
                    <a:pt x="9" y="20"/>
                    <a:pt x="9" y="20"/>
                    <a:pt x="9" y="20"/>
                  </a:cubicBezTo>
                  <a:cubicBezTo>
                    <a:pt x="9" y="15"/>
                    <a:pt x="9" y="2"/>
                    <a:pt x="9" y="1"/>
                  </a:cubicBezTo>
                  <a:cubicBezTo>
                    <a:pt x="9" y="1"/>
                    <a:pt x="9" y="1"/>
                    <a:pt x="9" y="1"/>
                  </a:cubicBezTo>
                  <a:cubicBezTo>
                    <a:pt x="9" y="1"/>
                    <a:pt x="9" y="1"/>
                    <a:pt x="9" y="1"/>
                  </a:cubicBezTo>
                  <a:cubicBezTo>
                    <a:pt x="9" y="1"/>
                    <a:pt x="9" y="1"/>
                    <a:pt x="9" y="1"/>
                  </a:cubicBezTo>
                  <a:cubicBezTo>
                    <a:pt x="9" y="0"/>
                    <a:pt x="9" y="0"/>
                    <a:pt x="9" y="0"/>
                  </a:cubicBezTo>
                  <a:cubicBezTo>
                    <a:pt x="9" y="0"/>
                    <a:pt x="9" y="0"/>
                    <a:pt x="9" y="0"/>
                  </a:cubicBezTo>
                  <a:cubicBezTo>
                    <a:pt x="8" y="0"/>
                    <a:pt x="8" y="0"/>
                    <a:pt x="8" y="0"/>
                  </a:cubicBezTo>
                  <a:cubicBezTo>
                    <a:pt x="8" y="0"/>
                    <a:pt x="7" y="0"/>
                    <a:pt x="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2" name="Freeform 128"/>
            <p:cNvSpPr>
              <a:spLocks noEditPoints="1"/>
            </p:cNvSpPr>
            <p:nvPr/>
          </p:nvSpPr>
          <p:spPr bwMode="auto">
            <a:xfrm>
              <a:off x="3444" y="2408"/>
              <a:ext cx="138" cy="147"/>
            </a:xfrm>
            <a:custGeom>
              <a:avLst/>
              <a:gdLst>
                <a:gd name="T0" fmla="*/ 15 w 58"/>
                <a:gd name="T1" fmla="*/ 50 h 62"/>
                <a:gd name="T2" fmla="*/ 20 w 58"/>
                <a:gd name="T3" fmla="*/ 50 h 62"/>
                <a:gd name="T4" fmla="*/ 34 w 58"/>
                <a:gd name="T5" fmla="*/ 58 h 62"/>
                <a:gd name="T6" fmla="*/ 19 w 58"/>
                <a:gd name="T7" fmla="*/ 11 h 62"/>
                <a:gd name="T8" fmla="*/ 20 w 58"/>
                <a:gd name="T9" fmla="*/ 8 h 62"/>
                <a:gd name="T10" fmla="*/ 24 w 58"/>
                <a:gd name="T11" fmla="*/ 2 h 62"/>
                <a:gd name="T12" fmla="*/ 22 w 58"/>
                <a:gd name="T13" fmla="*/ 9 h 62"/>
                <a:gd name="T14" fmla="*/ 23 w 58"/>
                <a:gd name="T15" fmla="*/ 10 h 62"/>
                <a:gd name="T16" fmla="*/ 20 w 58"/>
                <a:gd name="T17" fmla="*/ 12 h 62"/>
                <a:gd name="T18" fmla="*/ 19 w 58"/>
                <a:gd name="T19" fmla="*/ 15 h 62"/>
                <a:gd name="T20" fmla="*/ 18 w 58"/>
                <a:gd name="T21" fmla="*/ 17 h 62"/>
                <a:gd name="T22" fmla="*/ 15 w 58"/>
                <a:gd name="T23" fmla="*/ 22 h 62"/>
                <a:gd name="T24" fmla="*/ 15 w 58"/>
                <a:gd name="T25" fmla="*/ 24 h 62"/>
                <a:gd name="T26" fmla="*/ 11 w 58"/>
                <a:gd name="T27" fmla="*/ 28 h 62"/>
                <a:gd name="T28" fmla="*/ 13 w 58"/>
                <a:gd name="T29" fmla="*/ 31 h 62"/>
                <a:gd name="T30" fmla="*/ 10 w 58"/>
                <a:gd name="T31" fmla="*/ 31 h 62"/>
                <a:gd name="T32" fmla="*/ 5 w 58"/>
                <a:gd name="T33" fmla="*/ 38 h 62"/>
                <a:gd name="T34" fmla="*/ 35 w 58"/>
                <a:gd name="T35" fmla="*/ 54 h 62"/>
                <a:gd name="T36" fmla="*/ 14 w 58"/>
                <a:gd name="T37" fmla="*/ 46 h 62"/>
                <a:gd name="T38" fmla="*/ 7 w 58"/>
                <a:gd name="T39" fmla="*/ 32 h 62"/>
                <a:gd name="T40" fmla="*/ 9 w 58"/>
                <a:gd name="T41" fmla="*/ 26 h 62"/>
                <a:gd name="T42" fmla="*/ 13 w 58"/>
                <a:gd name="T43" fmla="*/ 24 h 62"/>
                <a:gd name="T44" fmla="*/ 15 w 58"/>
                <a:gd name="T45" fmla="*/ 19 h 62"/>
                <a:gd name="T46" fmla="*/ 17 w 58"/>
                <a:gd name="T47" fmla="*/ 13 h 62"/>
                <a:gd name="T48" fmla="*/ 25 w 58"/>
                <a:gd name="T49" fmla="*/ 10 h 62"/>
                <a:gd name="T50" fmla="*/ 26 w 58"/>
                <a:gd name="T51" fmla="*/ 3 h 62"/>
                <a:gd name="T52" fmla="*/ 57 w 58"/>
                <a:gd name="T53" fmla="*/ 16 h 62"/>
                <a:gd name="T54" fmla="*/ 30 w 58"/>
                <a:gd name="T55" fmla="*/ 51 h 62"/>
                <a:gd name="T56" fmla="*/ 10 w 58"/>
                <a:gd name="T57" fmla="*/ 32 h 62"/>
                <a:gd name="T58" fmla="*/ 13 w 58"/>
                <a:gd name="T59" fmla="*/ 29 h 62"/>
                <a:gd name="T60" fmla="*/ 15 w 58"/>
                <a:gd name="T61" fmla="*/ 25 h 62"/>
                <a:gd name="T62" fmla="*/ 18 w 58"/>
                <a:gd name="T63" fmla="*/ 18 h 62"/>
                <a:gd name="T64" fmla="*/ 20 w 58"/>
                <a:gd name="T65" fmla="*/ 14 h 62"/>
                <a:gd name="T66" fmla="*/ 27 w 58"/>
                <a:gd name="T67" fmla="*/ 0 h 62"/>
                <a:gd name="T68" fmla="*/ 23 w 58"/>
                <a:gd name="T69" fmla="*/ 1 h 62"/>
                <a:gd name="T70" fmla="*/ 19 w 58"/>
                <a:gd name="T71" fmla="*/ 9 h 62"/>
                <a:gd name="T72" fmla="*/ 20 w 58"/>
                <a:gd name="T73" fmla="*/ 11 h 62"/>
                <a:gd name="T74" fmla="*/ 18 w 58"/>
                <a:gd name="T75" fmla="*/ 10 h 62"/>
                <a:gd name="T76" fmla="*/ 15 w 58"/>
                <a:gd name="T77" fmla="*/ 15 h 62"/>
                <a:gd name="T78" fmla="*/ 15 w 58"/>
                <a:gd name="T79" fmla="*/ 18 h 62"/>
                <a:gd name="T80" fmla="*/ 11 w 58"/>
                <a:gd name="T81" fmla="*/ 22 h 62"/>
                <a:gd name="T82" fmla="*/ 12 w 58"/>
                <a:gd name="T83" fmla="*/ 23 h 62"/>
                <a:gd name="T84" fmla="*/ 10 w 58"/>
                <a:gd name="T85" fmla="*/ 24 h 62"/>
                <a:gd name="T86" fmla="*/ 7 w 58"/>
                <a:gd name="T87" fmla="*/ 28 h 62"/>
                <a:gd name="T88" fmla="*/ 7 w 58"/>
                <a:gd name="T89" fmla="*/ 31 h 62"/>
                <a:gd name="T90" fmla="*/ 4 w 58"/>
                <a:gd name="T91" fmla="*/ 32 h 62"/>
                <a:gd name="T92" fmla="*/ 3 w 58"/>
                <a:gd name="T93" fmla="*/ 40 h 62"/>
                <a:gd name="T94" fmla="*/ 15 w 58"/>
                <a:gd name="T95" fmla="*/ 51 h 62"/>
                <a:gd name="T96" fmla="*/ 34 w 58"/>
                <a:gd name="T97" fmla="*/ 62 h 62"/>
                <a:gd name="T98" fmla="*/ 39 w 58"/>
                <a:gd name="T99" fmla="*/ 57 h 62"/>
                <a:gd name="T100" fmla="*/ 56 w 58"/>
                <a:gd name="T101" fmla="*/ 21 h 62"/>
                <a:gd name="T102" fmla="*/ 27 w 58"/>
                <a:gd name="T10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8" h="62">
                  <a:moveTo>
                    <a:pt x="34" y="61"/>
                  </a:moveTo>
                  <a:cubicBezTo>
                    <a:pt x="32" y="59"/>
                    <a:pt x="28" y="57"/>
                    <a:pt x="25" y="56"/>
                  </a:cubicBezTo>
                  <a:cubicBezTo>
                    <a:pt x="24" y="55"/>
                    <a:pt x="22" y="54"/>
                    <a:pt x="21" y="54"/>
                  </a:cubicBezTo>
                  <a:cubicBezTo>
                    <a:pt x="19" y="53"/>
                    <a:pt x="17" y="52"/>
                    <a:pt x="15" y="50"/>
                  </a:cubicBezTo>
                  <a:cubicBezTo>
                    <a:pt x="2" y="42"/>
                    <a:pt x="2" y="42"/>
                    <a:pt x="2" y="42"/>
                  </a:cubicBezTo>
                  <a:cubicBezTo>
                    <a:pt x="2" y="41"/>
                    <a:pt x="3" y="41"/>
                    <a:pt x="3" y="40"/>
                  </a:cubicBezTo>
                  <a:cubicBezTo>
                    <a:pt x="14" y="47"/>
                    <a:pt x="14" y="47"/>
                    <a:pt x="14" y="47"/>
                  </a:cubicBezTo>
                  <a:cubicBezTo>
                    <a:pt x="16" y="48"/>
                    <a:pt x="18" y="49"/>
                    <a:pt x="20" y="50"/>
                  </a:cubicBezTo>
                  <a:cubicBezTo>
                    <a:pt x="21" y="51"/>
                    <a:pt x="22" y="52"/>
                    <a:pt x="24" y="52"/>
                  </a:cubicBezTo>
                  <a:cubicBezTo>
                    <a:pt x="27" y="54"/>
                    <a:pt x="30" y="55"/>
                    <a:pt x="33" y="58"/>
                  </a:cubicBezTo>
                  <a:cubicBezTo>
                    <a:pt x="33" y="58"/>
                    <a:pt x="33" y="58"/>
                    <a:pt x="33" y="58"/>
                  </a:cubicBezTo>
                  <a:cubicBezTo>
                    <a:pt x="34" y="58"/>
                    <a:pt x="34" y="58"/>
                    <a:pt x="34" y="58"/>
                  </a:cubicBezTo>
                  <a:cubicBezTo>
                    <a:pt x="34" y="57"/>
                    <a:pt x="35" y="55"/>
                    <a:pt x="36" y="54"/>
                  </a:cubicBezTo>
                  <a:cubicBezTo>
                    <a:pt x="36" y="55"/>
                    <a:pt x="37" y="55"/>
                    <a:pt x="37" y="55"/>
                  </a:cubicBezTo>
                  <a:cubicBezTo>
                    <a:pt x="36" y="57"/>
                    <a:pt x="35" y="59"/>
                    <a:pt x="34" y="61"/>
                  </a:cubicBezTo>
                  <a:moveTo>
                    <a:pt x="19" y="11"/>
                  </a:moveTo>
                  <a:cubicBezTo>
                    <a:pt x="20" y="11"/>
                    <a:pt x="20" y="11"/>
                    <a:pt x="20" y="11"/>
                  </a:cubicBezTo>
                  <a:cubicBezTo>
                    <a:pt x="21" y="11"/>
                    <a:pt x="21" y="10"/>
                    <a:pt x="21" y="10"/>
                  </a:cubicBezTo>
                  <a:cubicBezTo>
                    <a:pt x="21" y="9"/>
                    <a:pt x="21" y="9"/>
                    <a:pt x="21" y="9"/>
                  </a:cubicBezTo>
                  <a:cubicBezTo>
                    <a:pt x="21" y="9"/>
                    <a:pt x="20" y="9"/>
                    <a:pt x="20" y="8"/>
                  </a:cubicBezTo>
                  <a:cubicBezTo>
                    <a:pt x="20" y="8"/>
                    <a:pt x="20" y="8"/>
                    <a:pt x="20" y="8"/>
                  </a:cubicBezTo>
                  <a:cubicBezTo>
                    <a:pt x="21" y="7"/>
                    <a:pt x="21" y="6"/>
                    <a:pt x="22" y="5"/>
                  </a:cubicBezTo>
                  <a:cubicBezTo>
                    <a:pt x="22" y="4"/>
                    <a:pt x="22" y="4"/>
                    <a:pt x="23" y="2"/>
                  </a:cubicBezTo>
                  <a:cubicBezTo>
                    <a:pt x="24" y="2"/>
                    <a:pt x="24" y="2"/>
                    <a:pt x="24" y="2"/>
                  </a:cubicBezTo>
                  <a:cubicBezTo>
                    <a:pt x="25" y="3"/>
                    <a:pt x="25" y="3"/>
                    <a:pt x="25" y="3"/>
                  </a:cubicBezTo>
                  <a:cubicBezTo>
                    <a:pt x="25" y="3"/>
                    <a:pt x="24" y="4"/>
                    <a:pt x="24" y="4"/>
                  </a:cubicBezTo>
                  <a:cubicBezTo>
                    <a:pt x="24" y="5"/>
                    <a:pt x="23" y="6"/>
                    <a:pt x="22" y="8"/>
                  </a:cubicBezTo>
                  <a:cubicBezTo>
                    <a:pt x="22" y="9"/>
                    <a:pt x="22" y="9"/>
                    <a:pt x="22" y="9"/>
                  </a:cubicBezTo>
                  <a:cubicBezTo>
                    <a:pt x="23" y="9"/>
                    <a:pt x="23" y="9"/>
                    <a:pt x="23" y="9"/>
                  </a:cubicBezTo>
                  <a:cubicBezTo>
                    <a:pt x="24" y="9"/>
                    <a:pt x="24" y="9"/>
                    <a:pt x="24" y="9"/>
                  </a:cubicBezTo>
                  <a:cubicBezTo>
                    <a:pt x="24" y="10"/>
                    <a:pt x="24" y="10"/>
                    <a:pt x="24" y="10"/>
                  </a:cubicBezTo>
                  <a:cubicBezTo>
                    <a:pt x="24" y="10"/>
                    <a:pt x="23" y="10"/>
                    <a:pt x="23" y="10"/>
                  </a:cubicBezTo>
                  <a:cubicBezTo>
                    <a:pt x="23" y="10"/>
                    <a:pt x="22" y="10"/>
                    <a:pt x="22" y="10"/>
                  </a:cubicBezTo>
                  <a:cubicBezTo>
                    <a:pt x="22" y="10"/>
                    <a:pt x="22" y="10"/>
                    <a:pt x="22" y="10"/>
                  </a:cubicBezTo>
                  <a:cubicBezTo>
                    <a:pt x="22" y="10"/>
                    <a:pt x="22" y="10"/>
                    <a:pt x="22" y="10"/>
                  </a:cubicBezTo>
                  <a:cubicBezTo>
                    <a:pt x="21" y="11"/>
                    <a:pt x="21" y="11"/>
                    <a:pt x="20" y="12"/>
                  </a:cubicBezTo>
                  <a:cubicBezTo>
                    <a:pt x="20" y="13"/>
                    <a:pt x="19" y="14"/>
                    <a:pt x="19" y="15"/>
                  </a:cubicBezTo>
                  <a:cubicBezTo>
                    <a:pt x="19" y="15"/>
                    <a:pt x="19" y="15"/>
                    <a:pt x="19" y="15"/>
                  </a:cubicBezTo>
                  <a:cubicBezTo>
                    <a:pt x="19" y="15"/>
                    <a:pt x="19" y="15"/>
                    <a:pt x="19" y="15"/>
                  </a:cubicBezTo>
                  <a:cubicBezTo>
                    <a:pt x="19" y="15"/>
                    <a:pt x="19" y="15"/>
                    <a:pt x="19" y="15"/>
                  </a:cubicBezTo>
                  <a:cubicBezTo>
                    <a:pt x="20" y="15"/>
                    <a:pt x="20" y="15"/>
                    <a:pt x="20" y="16"/>
                  </a:cubicBezTo>
                  <a:cubicBezTo>
                    <a:pt x="21" y="16"/>
                    <a:pt x="21" y="17"/>
                    <a:pt x="20" y="17"/>
                  </a:cubicBezTo>
                  <a:cubicBezTo>
                    <a:pt x="20" y="17"/>
                    <a:pt x="20" y="17"/>
                    <a:pt x="19" y="17"/>
                  </a:cubicBezTo>
                  <a:cubicBezTo>
                    <a:pt x="19" y="17"/>
                    <a:pt x="19" y="17"/>
                    <a:pt x="18" y="17"/>
                  </a:cubicBezTo>
                  <a:cubicBezTo>
                    <a:pt x="18" y="17"/>
                    <a:pt x="18" y="17"/>
                    <a:pt x="18" y="17"/>
                  </a:cubicBezTo>
                  <a:cubicBezTo>
                    <a:pt x="18" y="17"/>
                    <a:pt x="18" y="17"/>
                    <a:pt x="18" y="17"/>
                  </a:cubicBezTo>
                  <a:cubicBezTo>
                    <a:pt x="17" y="18"/>
                    <a:pt x="16" y="20"/>
                    <a:pt x="15" y="21"/>
                  </a:cubicBezTo>
                  <a:cubicBezTo>
                    <a:pt x="15" y="22"/>
                    <a:pt x="15" y="22"/>
                    <a:pt x="15" y="22"/>
                  </a:cubicBezTo>
                  <a:cubicBezTo>
                    <a:pt x="16" y="22"/>
                    <a:pt x="16" y="22"/>
                    <a:pt x="16" y="22"/>
                  </a:cubicBezTo>
                  <a:cubicBezTo>
                    <a:pt x="16" y="23"/>
                    <a:pt x="16" y="23"/>
                    <a:pt x="16" y="23"/>
                  </a:cubicBezTo>
                  <a:cubicBezTo>
                    <a:pt x="16" y="23"/>
                    <a:pt x="16" y="23"/>
                    <a:pt x="16" y="23"/>
                  </a:cubicBezTo>
                  <a:cubicBezTo>
                    <a:pt x="16" y="24"/>
                    <a:pt x="16" y="24"/>
                    <a:pt x="15" y="24"/>
                  </a:cubicBezTo>
                  <a:cubicBezTo>
                    <a:pt x="14" y="24"/>
                    <a:pt x="14" y="24"/>
                    <a:pt x="14" y="24"/>
                  </a:cubicBezTo>
                  <a:cubicBezTo>
                    <a:pt x="14" y="24"/>
                    <a:pt x="14" y="24"/>
                    <a:pt x="14" y="24"/>
                  </a:cubicBezTo>
                  <a:cubicBezTo>
                    <a:pt x="13" y="25"/>
                    <a:pt x="13" y="25"/>
                    <a:pt x="13" y="26"/>
                  </a:cubicBezTo>
                  <a:cubicBezTo>
                    <a:pt x="12" y="27"/>
                    <a:pt x="12" y="27"/>
                    <a:pt x="11" y="28"/>
                  </a:cubicBezTo>
                  <a:cubicBezTo>
                    <a:pt x="11" y="28"/>
                    <a:pt x="11" y="28"/>
                    <a:pt x="11" y="28"/>
                  </a:cubicBezTo>
                  <a:cubicBezTo>
                    <a:pt x="12" y="28"/>
                    <a:pt x="12" y="28"/>
                    <a:pt x="12" y="28"/>
                  </a:cubicBezTo>
                  <a:cubicBezTo>
                    <a:pt x="12" y="29"/>
                    <a:pt x="12" y="29"/>
                    <a:pt x="13" y="29"/>
                  </a:cubicBezTo>
                  <a:cubicBezTo>
                    <a:pt x="13" y="30"/>
                    <a:pt x="13" y="30"/>
                    <a:pt x="13" y="31"/>
                  </a:cubicBezTo>
                  <a:cubicBezTo>
                    <a:pt x="12" y="31"/>
                    <a:pt x="12" y="31"/>
                    <a:pt x="11" y="31"/>
                  </a:cubicBezTo>
                  <a:cubicBezTo>
                    <a:pt x="11" y="31"/>
                    <a:pt x="10" y="31"/>
                    <a:pt x="10" y="31"/>
                  </a:cubicBezTo>
                  <a:cubicBezTo>
                    <a:pt x="10" y="31"/>
                    <a:pt x="10" y="31"/>
                    <a:pt x="10" y="31"/>
                  </a:cubicBezTo>
                  <a:cubicBezTo>
                    <a:pt x="10" y="31"/>
                    <a:pt x="10" y="31"/>
                    <a:pt x="10" y="31"/>
                  </a:cubicBezTo>
                  <a:cubicBezTo>
                    <a:pt x="9" y="32"/>
                    <a:pt x="9" y="32"/>
                    <a:pt x="9" y="32"/>
                  </a:cubicBezTo>
                  <a:cubicBezTo>
                    <a:pt x="8" y="35"/>
                    <a:pt x="8" y="35"/>
                    <a:pt x="5" y="38"/>
                  </a:cubicBezTo>
                  <a:cubicBezTo>
                    <a:pt x="5" y="38"/>
                    <a:pt x="5" y="38"/>
                    <a:pt x="5" y="38"/>
                  </a:cubicBezTo>
                  <a:cubicBezTo>
                    <a:pt x="5" y="38"/>
                    <a:pt x="5" y="38"/>
                    <a:pt x="5" y="38"/>
                  </a:cubicBezTo>
                  <a:cubicBezTo>
                    <a:pt x="20" y="47"/>
                    <a:pt x="20" y="47"/>
                    <a:pt x="20" y="47"/>
                  </a:cubicBezTo>
                  <a:cubicBezTo>
                    <a:pt x="21" y="48"/>
                    <a:pt x="23" y="49"/>
                    <a:pt x="25" y="50"/>
                  </a:cubicBezTo>
                  <a:cubicBezTo>
                    <a:pt x="27" y="50"/>
                    <a:pt x="28" y="51"/>
                    <a:pt x="29" y="51"/>
                  </a:cubicBezTo>
                  <a:cubicBezTo>
                    <a:pt x="31" y="52"/>
                    <a:pt x="33" y="53"/>
                    <a:pt x="35" y="54"/>
                  </a:cubicBezTo>
                  <a:cubicBezTo>
                    <a:pt x="34" y="55"/>
                    <a:pt x="34" y="56"/>
                    <a:pt x="33" y="57"/>
                  </a:cubicBezTo>
                  <a:cubicBezTo>
                    <a:pt x="31" y="55"/>
                    <a:pt x="27" y="53"/>
                    <a:pt x="24" y="52"/>
                  </a:cubicBezTo>
                  <a:cubicBezTo>
                    <a:pt x="23" y="51"/>
                    <a:pt x="21" y="50"/>
                    <a:pt x="20" y="50"/>
                  </a:cubicBezTo>
                  <a:cubicBezTo>
                    <a:pt x="18" y="49"/>
                    <a:pt x="16" y="47"/>
                    <a:pt x="14" y="46"/>
                  </a:cubicBezTo>
                  <a:cubicBezTo>
                    <a:pt x="1" y="38"/>
                    <a:pt x="1" y="38"/>
                    <a:pt x="1" y="38"/>
                  </a:cubicBezTo>
                  <a:cubicBezTo>
                    <a:pt x="3" y="35"/>
                    <a:pt x="3" y="35"/>
                    <a:pt x="5" y="32"/>
                  </a:cubicBezTo>
                  <a:cubicBezTo>
                    <a:pt x="5" y="31"/>
                    <a:pt x="5" y="31"/>
                    <a:pt x="5" y="31"/>
                  </a:cubicBezTo>
                  <a:cubicBezTo>
                    <a:pt x="6" y="32"/>
                    <a:pt x="6" y="32"/>
                    <a:pt x="7" y="32"/>
                  </a:cubicBezTo>
                  <a:cubicBezTo>
                    <a:pt x="7" y="32"/>
                    <a:pt x="8" y="32"/>
                    <a:pt x="9" y="31"/>
                  </a:cubicBezTo>
                  <a:cubicBezTo>
                    <a:pt x="9" y="31"/>
                    <a:pt x="9" y="30"/>
                    <a:pt x="9" y="29"/>
                  </a:cubicBezTo>
                  <a:cubicBezTo>
                    <a:pt x="9" y="29"/>
                    <a:pt x="8" y="28"/>
                    <a:pt x="8" y="28"/>
                  </a:cubicBezTo>
                  <a:cubicBezTo>
                    <a:pt x="8" y="27"/>
                    <a:pt x="9" y="27"/>
                    <a:pt x="9" y="26"/>
                  </a:cubicBezTo>
                  <a:cubicBezTo>
                    <a:pt x="9" y="26"/>
                    <a:pt x="10" y="25"/>
                    <a:pt x="10" y="25"/>
                  </a:cubicBezTo>
                  <a:cubicBezTo>
                    <a:pt x="10" y="25"/>
                    <a:pt x="11" y="25"/>
                    <a:pt x="11" y="25"/>
                  </a:cubicBezTo>
                  <a:cubicBezTo>
                    <a:pt x="11" y="25"/>
                    <a:pt x="11" y="25"/>
                    <a:pt x="12" y="25"/>
                  </a:cubicBezTo>
                  <a:cubicBezTo>
                    <a:pt x="12" y="25"/>
                    <a:pt x="13" y="25"/>
                    <a:pt x="13" y="24"/>
                  </a:cubicBezTo>
                  <a:cubicBezTo>
                    <a:pt x="13" y="23"/>
                    <a:pt x="13" y="23"/>
                    <a:pt x="13" y="22"/>
                  </a:cubicBezTo>
                  <a:cubicBezTo>
                    <a:pt x="12" y="22"/>
                    <a:pt x="12" y="22"/>
                    <a:pt x="12" y="22"/>
                  </a:cubicBezTo>
                  <a:cubicBezTo>
                    <a:pt x="13" y="21"/>
                    <a:pt x="14" y="19"/>
                    <a:pt x="14" y="18"/>
                  </a:cubicBezTo>
                  <a:cubicBezTo>
                    <a:pt x="14" y="18"/>
                    <a:pt x="15" y="19"/>
                    <a:pt x="15" y="19"/>
                  </a:cubicBezTo>
                  <a:cubicBezTo>
                    <a:pt x="16" y="19"/>
                    <a:pt x="17" y="18"/>
                    <a:pt x="17" y="18"/>
                  </a:cubicBezTo>
                  <a:cubicBezTo>
                    <a:pt x="17" y="17"/>
                    <a:pt x="17" y="16"/>
                    <a:pt x="17" y="16"/>
                  </a:cubicBezTo>
                  <a:cubicBezTo>
                    <a:pt x="17" y="15"/>
                    <a:pt x="16" y="15"/>
                    <a:pt x="16" y="15"/>
                  </a:cubicBezTo>
                  <a:cubicBezTo>
                    <a:pt x="16" y="14"/>
                    <a:pt x="17" y="14"/>
                    <a:pt x="17" y="13"/>
                  </a:cubicBezTo>
                  <a:cubicBezTo>
                    <a:pt x="18" y="12"/>
                    <a:pt x="18" y="12"/>
                    <a:pt x="18" y="11"/>
                  </a:cubicBezTo>
                  <a:cubicBezTo>
                    <a:pt x="19" y="11"/>
                    <a:pt x="19" y="11"/>
                    <a:pt x="19" y="11"/>
                  </a:cubicBezTo>
                  <a:moveTo>
                    <a:pt x="23" y="11"/>
                  </a:moveTo>
                  <a:cubicBezTo>
                    <a:pt x="24" y="11"/>
                    <a:pt x="24" y="11"/>
                    <a:pt x="25" y="10"/>
                  </a:cubicBezTo>
                  <a:cubicBezTo>
                    <a:pt x="25" y="10"/>
                    <a:pt x="25" y="9"/>
                    <a:pt x="24" y="9"/>
                  </a:cubicBezTo>
                  <a:cubicBezTo>
                    <a:pt x="24" y="8"/>
                    <a:pt x="24" y="8"/>
                    <a:pt x="23" y="8"/>
                  </a:cubicBezTo>
                  <a:cubicBezTo>
                    <a:pt x="24" y="6"/>
                    <a:pt x="25" y="5"/>
                    <a:pt x="25" y="5"/>
                  </a:cubicBezTo>
                  <a:cubicBezTo>
                    <a:pt x="25" y="4"/>
                    <a:pt x="25" y="4"/>
                    <a:pt x="26" y="3"/>
                  </a:cubicBezTo>
                  <a:cubicBezTo>
                    <a:pt x="26" y="3"/>
                    <a:pt x="26" y="3"/>
                    <a:pt x="26" y="3"/>
                  </a:cubicBezTo>
                  <a:cubicBezTo>
                    <a:pt x="26" y="2"/>
                    <a:pt x="26" y="2"/>
                    <a:pt x="26" y="2"/>
                  </a:cubicBezTo>
                  <a:cubicBezTo>
                    <a:pt x="26" y="2"/>
                    <a:pt x="26" y="2"/>
                    <a:pt x="27" y="1"/>
                  </a:cubicBezTo>
                  <a:cubicBezTo>
                    <a:pt x="37" y="5"/>
                    <a:pt x="47" y="11"/>
                    <a:pt x="57" y="16"/>
                  </a:cubicBezTo>
                  <a:cubicBezTo>
                    <a:pt x="56" y="18"/>
                    <a:pt x="56" y="19"/>
                    <a:pt x="55" y="21"/>
                  </a:cubicBezTo>
                  <a:cubicBezTo>
                    <a:pt x="55" y="22"/>
                    <a:pt x="55" y="22"/>
                    <a:pt x="54" y="24"/>
                  </a:cubicBezTo>
                  <a:cubicBezTo>
                    <a:pt x="49" y="37"/>
                    <a:pt x="45" y="44"/>
                    <a:pt x="39" y="56"/>
                  </a:cubicBezTo>
                  <a:cubicBezTo>
                    <a:pt x="36" y="53"/>
                    <a:pt x="33" y="52"/>
                    <a:pt x="30" y="51"/>
                  </a:cubicBezTo>
                  <a:cubicBezTo>
                    <a:pt x="28" y="50"/>
                    <a:pt x="27" y="50"/>
                    <a:pt x="26" y="49"/>
                  </a:cubicBezTo>
                  <a:cubicBezTo>
                    <a:pt x="24" y="48"/>
                    <a:pt x="22" y="47"/>
                    <a:pt x="20" y="46"/>
                  </a:cubicBezTo>
                  <a:cubicBezTo>
                    <a:pt x="6" y="38"/>
                    <a:pt x="6" y="38"/>
                    <a:pt x="6" y="38"/>
                  </a:cubicBezTo>
                  <a:cubicBezTo>
                    <a:pt x="8" y="35"/>
                    <a:pt x="8" y="35"/>
                    <a:pt x="10" y="32"/>
                  </a:cubicBezTo>
                  <a:cubicBezTo>
                    <a:pt x="10" y="32"/>
                    <a:pt x="10" y="32"/>
                    <a:pt x="10" y="32"/>
                  </a:cubicBezTo>
                  <a:cubicBezTo>
                    <a:pt x="10" y="32"/>
                    <a:pt x="11" y="32"/>
                    <a:pt x="11" y="32"/>
                  </a:cubicBezTo>
                  <a:cubicBezTo>
                    <a:pt x="12" y="32"/>
                    <a:pt x="13" y="32"/>
                    <a:pt x="13" y="31"/>
                  </a:cubicBezTo>
                  <a:cubicBezTo>
                    <a:pt x="14" y="31"/>
                    <a:pt x="14" y="30"/>
                    <a:pt x="13" y="29"/>
                  </a:cubicBezTo>
                  <a:cubicBezTo>
                    <a:pt x="13" y="29"/>
                    <a:pt x="13" y="28"/>
                    <a:pt x="12" y="28"/>
                  </a:cubicBezTo>
                  <a:cubicBezTo>
                    <a:pt x="13" y="27"/>
                    <a:pt x="13" y="27"/>
                    <a:pt x="13" y="26"/>
                  </a:cubicBezTo>
                  <a:cubicBezTo>
                    <a:pt x="14" y="26"/>
                    <a:pt x="14" y="25"/>
                    <a:pt x="14" y="25"/>
                  </a:cubicBezTo>
                  <a:cubicBezTo>
                    <a:pt x="15" y="25"/>
                    <a:pt x="15" y="25"/>
                    <a:pt x="15" y="25"/>
                  </a:cubicBezTo>
                  <a:cubicBezTo>
                    <a:pt x="16" y="25"/>
                    <a:pt x="17" y="24"/>
                    <a:pt x="17" y="24"/>
                  </a:cubicBezTo>
                  <a:cubicBezTo>
                    <a:pt x="17" y="23"/>
                    <a:pt x="17" y="23"/>
                    <a:pt x="17" y="22"/>
                  </a:cubicBezTo>
                  <a:cubicBezTo>
                    <a:pt x="17" y="22"/>
                    <a:pt x="16" y="21"/>
                    <a:pt x="16" y="21"/>
                  </a:cubicBezTo>
                  <a:cubicBezTo>
                    <a:pt x="17" y="20"/>
                    <a:pt x="18" y="19"/>
                    <a:pt x="18" y="18"/>
                  </a:cubicBezTo>
                  <a:cubicBezTo>
                    <a:pt x="18" y="18"/>
                    <a:pt x="19" y="18"/>
                    <a:pt x="19" y="18"/>
                  </a:cubicBezTo>
                  <a:cubicBezTo>
                    <a:pt x="20" y="18"/>
                    <a:pt x="21" y="18"/>
                    <a:pt x="21" y="17"/>
                  </a:cubicBezTo>
                  <a:cubicBezTo>
                    <a:pt x="21" y="17"/>
                    <a:pt x="21" y="16"/>
                    <a:pt x="21" y="15"/>
                  </a:cubicBezTo>
                  <a:cubicBezTo>
                    <a:pt x="21" y="15"/>
                    <a:pt x="20" y="15"/>
                    <a:pt x="20" y="14"/>
                  </a:cubicBezTo>
                  <a:cubicBezTo>
                    <a:pt x="20" y="14"/>
                    <a:pt x="20" y="13"/>
                    <a:pt x="21" y="13"/>
                  </a:cubicBezTo>
                  <a:cubicBezTo>
                    <a:pt x="21" y="12"/>
                    <a:pt x="22" y="11"/>
                    <a:pt x="22" y="11"/>
                  </a:cubicBezTo>
                  <a:cubicBezTo>
                    <a:pt x="22" y="11"/>
                    <a:pt x="23" y="11"/>
                    <a:pt x="23" y="11"/>
                  </a:cubicBezTo>
                  <a:moveTo>
                    <a:pt x="27" y="0"/>
                  </a:moveTo>
                  <a:cubicBezTo>
                    <a:pt x="26" y="1"/>
                    <a:pt x="26" y="1"/>
                    <a:pt x="26" y="1"/>
                  </a:cubicBezTo>
                  <a:cubicBezTo>
                    <a:pt x="26" y="1"/>
                    <a:pt x="25" y="2"/>
                    <a:pt x="25" y="2"/>
                  </a:cubicBezTo>
                  <a:cubicBezTo>
                    <a:pt x="25" y="2"/>
                    <a:pt x="25" y="2"/>
                    <a:pt x="25" y="2"/>
                  </a:cubicBezTo>
                  <a:cubicBezTo>
                    <a:pt x="24" y="1"/>
                    <a:pt x="24" y="1"/>
                    <a:pt x="23" y="1"/>
                  </a:cubicBezTo>
                  <a:cubicBezTo>
                    <a:pt x="23" y="1"/>
                    <a:pt x="23" y="1"/>
                    <a:pt x="23" y="1"/>
                  </a:cubicBezTo>
                  <a:cubicBezTo>
                    <a:pt x="22" y="3"/>
                    <a:pt x="21" y="4"/>
                    <a:pt x="21" y="5"/>
                  </a:cubicBezTo>
                  <a:cubicBezTo>
                    <a:pt x="20" y="6"/>
                    <a:pt x="20" y="7"/>
                    <a:pt x="19" y="9"/>
                  </a:cubicBezTo>
                  <a:cubicBezTo>
                    <a:pt x="19" y="9"/>
                    <a:pt x="19" y="9"/>
                    <a:pt x="19" y="9"/>
                  </a:cubicBezTo>
                  <a:cubicBezTo>
                    <a:pt x="19" y="9"/>
                    <a:pt x="19" y="9"/>
                    <a:pt x="19" y="9"/>
                  </a:cubicBezTo>
                  <a:cubicBezTo>
                    <a:pt x="20" y="9"/>
                    <a:pt x="20" y="9"/>
                    <a:pt x="20" y="9"/>
                  </a:cubicBezTo>
                  <a:cubicBezTo>
                    <a:pt x="20" y="10"/>
                    <a:pt x="20" y="10"/>
                    <a:pt x="20" y="10"/>
                  </a:cubicBezTo>
                  <a:cubicBezTo>
                    <a:pt x="20" y="10"/>
                    <a:pt x="20" y="11"/>
                    <a:pt x="20" y="11"/>
                  </a:cubicBezTo>
                  <a:cubicBezTo>
                    <a:pt x="20" y="11"/>
                    <a:pt x="20" y="11"/>
                    <a:pt x="19" y="11"/>
                  </a:cubicBezTo>
                  <a:cubicBezTo>
                    <a:pt x="19" y="11"/>
                    <a:pt x="19" y="11"/>
                    <a:pt x="19" y="10"/>
                  </a:cubicBezTo>
                  <a:cubicBezTo>
                    <a:pt x="18" y="10"/>
                    <a:pt x="18" y="10"/>
                    <a:pt x="18" y="10"/>
                  </a:cubicBezTo>
                  <a:cubicBezTo>
                    <a:pt x="18" y="10"/>
                    <a:pt x="18" y="10"/>
                    <a:pt x="18" y="10"/>
                  </a:cubicBezTo>
                  <a:cubicBezTo>
                    <a:pt x="18" y="11"/>
                    <a:pt x="17" y="12"/>
                    <a:pt x="16" y="13"/>
                  </a:cubicBezTo>
                  <a:cubicBezTo>
                    <a:pt x="16" y="14"/>
                    <a:pt x="15" y="14"/>
                    <a:pt x="15" y="15"/>
                  </a:cubicBezTo>
                  <a:cubicBezTo>
                    <a:pt x="15" y="15"/>
                    <a:pt x="15" y="15"/>
                    <a:pt x="15" y="15"/>
                  </a:cubicBezTo>
                  <a:cubicBezTo>
                    <a:pt x="15" y="15"/>
                    <a:pt x="15" y="15"/>
                    <a:pt x="15" y="15"/>
                  </a:cubicBezTo>
                  <a:cubicBezTo>
                    <a:pt x="16" y="15"/>
                    <a:pt x="16" y="16"/>
                    <a:pt x="16" y="16"/>
                  </a:cubicBezTo>
                  <a:cubicBezTo>
                    <a:pt x="17" y="16"/>
                    <a:pt x="17" y="17"/>
                    <a:pt x="16" y="17"/>
                  </a:cubicBezTo>
                  <a:cubicBezTo>
                    <a:pt x="16" y="18"/>
                    <a:pt x="16" y="18"/>
                    <a:pt x="15" y="18"/>
                  </a:cubicBezTo>
                  <a:cubicBezTo>
                    <a:pt x="15" y="18"/>
                    <a:pt x="15" y="18"/>
                    <a:pt x="15" y="18"/>
                  </a:cubicBezTo>
                  <a:cubicBezTo>
                    <a:pt x="15" y="18"/>
                    <a:pt x="15" y="18"/>
                    <a:pt x="14" y="17"/>
                  </a:cubicBezTo>
                  <a:cubicBezTo>
                    <a:pt x="14" y="17"/>
                    <a:pt x="14" y="17"/>
                    <a:pt x="14" y="17"/>
                  </a:cubicBezTo>
                  <a:cubicBezTo>
                    <a:pt x="14" y="17"/>
                    <a:pt x="14" y="17"/>
                    <a:pt x="14" y="17"/>
                  </a:cubicBezTo>
                  <a:cubicBezTo>
                    <a:pt x="13" y="19"/>
                    <a:pt x="12" y="21"/>
                    <a:pt x="11" y="22"/>
                  </a:cubicBezTo>
                  <a:cubicBezTo>
                    <a:pt x="11" y="22"/>
                    <a:pt x="11" y="22"/>
                    <a:pt x="11" y="22"/>
                  </a:cubicBezTo>
                  <a:cubicBezTo>
                    <a:pt x="11" y="22"/>
                    <a:pt x="11" y="22"/>
                    <a:pt x="11" y="22"/>
                  </a:cubicBezTo>
                  <a:cubicBezTo>
                    <a:pt x="11" y="22"/>
                    <a:pt x="11" y="22"/>
                    <a:pt x="11" y="22"/>
                  </a:cubicBezTo>
                  <a:cubicBezTo>
                    <a:pt x="12" y="22"/>
                    <a:pt x="12" y="22"/>
                    <a:pt x="12" y="23"/>
                  </a:cubicBezTo>
                  <a:cubicBezTo>
                    <a:pt x="12" y="24"/>
                    <a:pt x="12" y="24"/>
                    <a:pt x="12" y="24"/>
                  </a:cubicBezTo>
                  <a:cubicBezTo>
                    <a:pt x="11" y="24"/>
                    <a:pt x="11" y="24"/>
                    <a:pt x="11" y="24"/>
                  </a:cubicBezTo>
                  <a:cubicBezTo>
                    <a:pt x="11" y="24"/>
                    <a:pt x="11" y="24"/>
                    <a:pt x="11" y="24"/>
                  </a:cubicBezTo>
                  <a:cubicBezTo>
                    <a:pt x="11" y="24"/>
                    <a:pt x="10" y="24"/>
                    <a:pt x="10" y="24"/>
                  </a:cubicBezTo>
                  <a:cubicBezTo>
                    <a:pt x="9" y="24"/>
                    <a:pt x="9" y="24"/>
                    <a:pt x="9" y="24"/>
                  </a:cubicBezTo>
                  <a:cubicBezTo>
                    <a:pt x="9" y="25"/>
                    <a:pt x="9" y="25"/>
                    <a:pt x="8" y="26"/>
                  </a:cubicBezTo>
                  <a:cubicBezTo>
                    <a:pt x="8" y="27"/>
                    <a:pt x="7" y="27"/>
                    <a:pt x="7" y="28"/>
                  </a:cubicBezTo>
                  <a:cubicBezTo>
                    <a:pt x="7" y="28"/>
                    <a:pt x="7" y="28"/>
                    <a:pt x="7" y="28"/>
                  </a:cubicBezTo>
                  <a:cubicBezTo>
                    <a:pt x="7" y="28"/>
                    <a:pt x="7" y="28"/>
                    <a:pt x="7" y="28"/>
                  </a:cubicBezTo>
                  <a:cubicBezTo>
                    <a:pt x="8" y="28"/>
                    <a:pt x="8" y="29"/>
                    <a:pt x="8" y="29"/>
                  </a:cubicBezTo>
                  <a:cubicBezTo>
                    <a:pt x="8" y="30"/>
                    <a:pt x="8" y="30"/>
                    <a:pt x="8" y="31"/>
                  </a:cubicBezTo>
                  <a:cubicBezTo>
                    <a:pt x="8" y="31"/>
                    <a:pt x="7" y="31"/>
                    <a:pt x="7" y="31"/>
                  </a:cubicBezTo>
                  <a:cubicBezTo>
                    <a:pt x="6" y="31"/>
                    <a:pt x="6" y="31"/>
                    <a:pt x="6" y="31"/>
                  </a:cubicBezTo>
                  <a:cubicBezTo>
                    <a:pt x="5" y="30"/>
                    <a:pt x="5" y="30"/>
                    <a:pt x="5" y="30"/>
                  </a:cubicBezTo>
                  <a:cubicBezTo>
                    <a:pt x="5" y="31"/>
                    <a:pt x="5" y="31"/>
                    <a:pt x="5" y="31"/>
                  </a:cubicBezTo>
                  <a:cubicBezTo>
                    <a:pt x="4" y="32"/>
                    <a:pt x="4" y="32"/>
                    <a:pt x="4" y="32"/>
                  </a:cubicBezTo>
                  <a:cubicBezTo>
                    <a:pt x="3" y="35"/>
                    <a:pt x="3" y="35"/>
                    <a:pt x="0" y="37"/>
                  </a:cubicBezTo>
                  <a:cubicBezTo>
                    <a:pt x="0" y="38"/>
                    <a:pt x="0" y="38"/>
                    <a:pt x="0" y="38"/>
                  </a:cubicBezTo>
                  <a:cubicBezTo>
                    <a:pt x="0" y="38"/>
                    <a:pt x="0" y="38"/>
                    <a:pt x="0" y="38"/>
                  </a:cubicBezTo>
                  <a:cubicBezTo>
                    <a:pt x="3" y="40"/>
                    <a:pt x="3" y="40"/>
                    <a:pt x="3" y="40"/>
                  </a:cubicBezTo>
                  <a:cubicBezTo>
                    <a:pt x="2" y="40"/>
                    <a:pt x="2" y="41"/>
                    <a:pt x="1" y="42"/>
                  </a:cubicBezTo>
                  <a:cubicBezTo>
                    <a:pt x="1" y="42"/>
                    <a:pt x="1" y="42"/>
                    <a:pt x="1" y="42"/>
                  </a:cubicBezTo>
                  <a:cubicBezTo>
                    <a:pt x="1" y="42"/>
                    <a:pt x="1" y="42"/>
                    <a:pt x="1" y="42"/>
                  </a:cubicBezTo>
                  <a:cubicBezTo>
                    <a:pt x="15" y="51"/>
                    <a:pt x="15" y="51"/>
                    <a:pt x="15" y="51"/>
                  </a:cubicBezTo>
                  <a:cubicBezTo>
                    <a:pt x="17" y="52"/>
                    <a:pt x="19" y="53"/>
                    <a:pt x="21" y="54"/>
                  </a:cubicBezTo>
                  <a:cubicBezTo>
                    <a:pt x="22" y="55"/>
                    <a:pt x="23" y="56"/>
                    <a:pt x="25" y="56"/>
                  </a:cubicBezTo>
                  <a:cubicBezTo>
                    <a:pt x="28" y="58"/>
                    <a:pt x="31" y="59"/>
                    <a:pt x="34" y="62"/>
                  </a:cubicBezTo>
                  <a:cubicBezTo>
                    <a:pt x="34" y="62"/>
                    <a:pt x="34" y="62"/>
                    <a:pt x="34" y="62"/>
                  </a:cubicBezTo>
                  <a:cubicBezTo>
                    <a:pt x="35" y="62"/>
                    <a:pt x="35" y="62"/>
                    <a:pt x="35" y="62"/>
                  </a:cubicBezTo>
                  <a:cubicBezTo>
                    <a:pt x="36" y="60"/>
                    <a:pt x="37" y="58"/>
                    <a:pt x="38" y="56"/>
                  </a:cubicBezTo>
                  <a:cubicBezTo>
                    <a:pt x="39" y="57"/>
                    <a:pt x="39" y="57"/>
                    <a:pt x="39" y="57"/>
                  </a:cubicBezTo>
                  <a:cubicBezTo>
                    <a:pt x="39" y="57"/>
                    <a:pt x="39" y="57"/>
                    <a:pt x="39" y="57"/>
                  </a:cubicBezTo>
                  <a:cubicBezTo>
                    <a:pt x="39" y="57"/>
                    <a:pt x="39" y="57"/>
                    <a:pt x="39" y="57"/>
                  </a:cubicBezTo>
                  <a:cubicBezTo>
                    <a:pt x="40" y="56"/>
                    <a:pt x="40" y="56"/>
                    <a:pt x="40" y="56"/>
                  </a:cubicBezTo>
                  <a:cubicBezTo>
                    <a:pt x="46" y="45"/>
                    <a:pt x="49" y="37"/>
                    <a:pt x="55" y="24"/>
                  </a:cubicBezTo>
                  <a:cubicBezTo>
                    <a:pt x="55" y="23"/>
                    <a:pt x="56" y="22"/>
                    <a:pt x="56" y="21"/>
                  </a:cubicBezTo>
                  <a:cubicBezTo>
                    <a:pt x="56" y="20"/>
                    <a:pt x="57" y="19"/>
                    <a:pt x="58" y="16"/>
                  </a:cubicBezTo>
                  <a:cubicBezTo>
                    <a:pt x="58" y="16"/>
                    <a:pt x="58" y="16"/>
                    <a:pt x="58" y="16"/>
                  </a:cubicBezTo>
                  <a:cubicBezTo>
                    <a:pt x="58" y="16"/>
                    <a:pt x="58" y="16"/>
                    <a:pt x="58" y="16"/>
                  </a:cubicBezTo>
                  <a:cubicBezTo>
                    <a:pt x="48" y="10"/>
                    <a:pt x="37" y="5"/>
                    <a:pt x="2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3" name="Freeform 129"/>
            <p:cNvSpPr>
              <a:spLocks/>
            </p:cNvSpPr>
            <p:nvPr/>
          </p:nvSpPr>
          <p:spPr bwMode="auto">
            <a:xfrm>
              <a:off x="3510" y="2436"/>
              <a:ext cx="50" cy="29"/>
            </a:xfrm>
            <a:custGeom>
              <a:avLst/>
              <a:gdLst>
                <a:gd name="T0" fmla="*/ 1 w 21"/>
                <a:gd name="T1" fmla="*/ 0 h 12"/>
                <a:gd name="T2" fmla="*/ 0 w 21"/>
                <a:gd name="T3" fmla="*/ 0 h 12"/>
                <a:gd name="T4" fmla="*/ 1 w 21"/>
                <a:gd name="T5" fmla="*/ 1 h 12"/>
                <a:gd name="T6" fmla="*/ 6 w 21"/>
                <a:gd name="T7" fmla="*/ 4 h 12"/>
                <a:gd name="T8" fmla="*/ 21 w 21"/>
                <a:gd name="T9" fmla="*/ 12 h 12"/>
                <a:gd name="T10" fmla="*/ 21 w 21"/>
                <a:gd name="T11" fmla="*/ 12 h 12"/>
                <a:gd name="T12" fmla="*/ 21 w 21"/>
                <a:gd name="T13" fmla="*/ 12 h 12"/>
                <a:gd name="T14" fmla="*/ 21 w 21"/>
                <a:gd name="T15" fmla="*/ 12 h 12"/>
                <a:gd name="T16" fmla="*/ 7 w 21"/>
                <a:gd name="T17" fmla="*/ 3 h 12"/>
                <a:gd name="T18" fmla="*/ 1 w 21"/>
                <a:gd name="T19"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12">
                  <a:moveTo>
                    <a:pt x="1" y="0"/>
                  </a:moveTo>
                  <a:cubicBezTo>
                    <a:pt x="0" y="0"/>
                    <a:pt x="0" y="0"/>
                    <a:pt x="0" y="0"/>
                  </a:cubicBezTo>
                  <a:cubicBezTo>
                    <a:pt x="1" y="1"/>
                    <a:pt x="1" y="1"/>
                    <a:pt x="1" y="1"/>
                  </a:cubicBezTo>
                  <a:cubicBezTo>
                    <a:pt x="6" y="4"/>
                    <a:pt x="6" y="4"/>
                    <a:pt x="6" y="4"/>
                  </a:cubicBezTo>
                  <a:cubicBezTo>
                    <a:pt x="11" y="6"/>
                    <a:pt x="16" y="9"/>
                    <a:pt x="21" y="12"/>
                  </a:cubicBezTo>
                  <a:cubicBezTo>
                    <a:pt x="21" y="12"/>
                    <a:pt x="21" y="12"/>
                    <a:pt x="21" y="12"/>
                  </a:cubicBezTo>
                  <a:cubicBezTo>
                    <a:pt x="21" y="12"/>
                    <a:pt x="21" y="12"/>
                    <a:pt x="21" y="12"/>
                  </a:cubicBezTo>
                  <a:cubicBezTo>
                    <a:pt x="21" y="12"/>
                    <a:pt x="21" y="12"/>
                    <a:pt x="21" y="12"/>
                  </a:cubicBezTo>
                  <a:cubicBezTo>
                    <a:pt x="17" y="8"/>
                    <a:pt x="12" y="6"/>
                    <a:pt x="7" y="3"/>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4" name="Freeform 130"/>
            <p:cNvSpPr>
              <a:spLocks/>
            </p:cNvSpPr>
            <p:nvPr/>
          </p:nvSpPr>
          <p:spPr bwMode="auto">
            <a:xfrm>
              <a:off x="3506" y="2448"/>
              <a:ext cx="47" cy="26"/>
            </a:xfrm>
            <a:custGeom>
              <a:avLst/>
              <a:gdLst>
                <a:gd name="T0" fmla="*/ 1 w 20"/>
                <a:gd name="T1" fmla="*/ 0 h 11"/>
                <a:gd name="T2" fmla="*/ 0 w 20"/>
                <a:gd name="T3" fmla="*/ 0 h 11"/>
                <a:gd name="T4" fmla="*/ 1 w 20"/>
                <a:gd name="T5" fmla="*/ 1 h 11"/>
                <a:gd name="T6" fmla="*/ 19 w 20"/>
                <a:gd name="T7" fmla="*/ 11 h 11"/>
                <a:gd name="T8" fmla="*/ 19 w 20"/>
                <a:gd name="T9" fmla="*/ 11 h 11"/>
                <a:gd name="T10" fmla="*/ 20 w 20"/>
                <a:gd name="T11" fmla="*/ 11 h 11"/>
                <a:gd name="T12" fmla="*/ 19 w 20"/>
                <a:gd name="T13" fmla="*/ 11 h 11"/>
                <a:gd name="T14" fmla="*/ 1 w 20"/>
                <a:gd name="T15" fmla="*/ 0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1">
                  <a:moveTo>
                    <a:pt x="1" y="0"/>
                  </a:moveTo>
                  <a:cubicBezTo>
                    <a:pt x="0" y="0"/>
                    <a:pt x="0" y="0"/>
                    <a:pt x="0" y="0"/>
                  </a:cubicBezTo>
                  <a:cubicBezTo>
                    <a:pt x="1" y="1"/>
                    <a:pt x="1" y="1"/>
                    <a:pt x="1" y="1"/>
                  </a:cubicBezTo>
                  <a:cubicBezTo>
                    <a:pt x="7" y="4"/>
                    <a:pt x="13" y="8"/>
                    <a:pt x="19" y="11"/>
                  </a:cubicBezTo>
                  <a:cubicBezTo>
                    <a:pt x="19" y="11"/>
                    <a:pt x="19" y="11"/>
                    <a:pt x="19" y="11"/>
                  </a:cubicBezTo>
                  <a:cubicBezTo>
                    <a:pt x="20" y="11"/>
                    <a:pt x="20" y="11"/>
                    <a:pt x="20" y="11"/>
                  </a:cubicBezTo>
                  <a:cubicBezTo>
                    <a:pt x="19" y="11"/>
                    <a:pt x="19" y="11"/>
                    <a:pt x="19" y="11"/>
                  </a:cubicBezTo>
                  <a:cubicBezTo>
                    <a:pt x="13" y="7"/>
                    <a:pt x="7" y="3"/>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5" name="Freeform 131"/>
            <p:cNvSpPr>
              <a:spLocks/>
            </p:cNvSpPr>
            <p:nvPr/>
          </p:nvSpPr>
          <p:spPr bwMode="auto">
            <a:xfrm>
              <a:off x="3501" y="2460"/>
              <a:ext cx="50" cy="26"/>
            </a:xfrm>
            <a:custGeom>
              <a:avLst/>
              <a:gdLst>
                <a:gd name="T0" fmla="*/ 0 w 21"/>
                <a:gd name="T1" fmla="*/ 0 h 11"/>
                <a:gd name="T2" fmla="*/ 0 w 21"/>
                <a:gd name="T3" fmla="*/ 0 h 11"/>
                <a:gd name="T4" fmla="*/ 0 w 21"/>
                <a:gd name="T5" fmla="*/ 0 h 11"/>
                <a:gd name="T6" fmla="*/ 13 w 21"/>
                <a:gd name="T7" fmla="*/ 8 h 11"/>
                <a:gd name="T8" fmla="*/ 20 w 21"/>
                <a:gd name="T9" fmla="*/ 11 h 11"/>
                <a:gd name="T10" fmla="*/ 20 w 21"/>
                <a:gd name="T11" fmla="*/ 11 h 11"/>
                <a:gd name="T12" fmla="*/ 21 w 21"/>
                <a:gd name="T13" fmla="*/ 11 h 11"/>
                <a:gd name="T14" fmla="*/ 20 w 21"/>
                <a:gd name="T15" fmla="*/ 10 h 11"/>
                <a:gd name="T16" fmla="*/ 14 w 21"/>
                <a:gd name="T17" fmla="*/ 7 h 11"/>
                <a:gd name="T18" fmla="*/ 0 w 21"/>
                <a:gd name="T1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11">
                  <a:moveTo>
                    <a:pt x="0" y="0"/>
                  </a:moveTo>
                  <a:cubicBezTo>
                    <a:pt x="0" y="0"/>
                    <a:pt x="0" y="0"/>
                    <a:pt x="0" y="0"/>
                  </a:cubicBezTo>
                  <a:cubicBezTo>
                    <a:pt x="0" y="0"/>
                    <a:pt x="0" y="0"/>
                    <a:pt x="0" y="0"/>
                  </a:cubicBezTo>
                  <a:cubicBezTo>
                    <a:pt x="4" y="4"/>
                    <a:pt x="9" y="6"/>
                    <a:pt x="13" y="8"/>
                  </a:cubicBezTo>
                  <a:cubicBezTo>
                    <a:pt x="20" y="11"/>
                    <a:pt x="20" y="11"/>
                    <a:pt x="20" y="11"/>
                  </a:cubicBezTo>
                  <a:cubicBezTo>
                    <a:pt x="20" y="11"/>
                    <a:pt x="20" y="11"/>
                    <a:pt x="20" y="11"/>
                  </a:cubicBezTo>
                  <a:cubicBezTo>
                    <a:pt x="21" y="11"/>
                    <a:pt x="21" y="11"/>
                    <a:pt x="21" y="11"/>
                  </a:cubicBezTo>
                  <a:cubicBezTo>
                    <a:pt x="20" y="10"/>
                    <a:pt x="20" y="10"/>
                    <a:pt x="20" y="10"/>
                  </a:cubicBezTo>
                  <a:cubicBezTo>
                    <a:pt x="14" y="7"/>
                    <a:pt x="14" y="7"/>
                    <a:pt x="14" y="7"/>
                  </a:cubicBezTo>
                  <a:cubicBezTo>
                    <a:pt x="9" y="5"/>
                    <a:pt x="4" y="3"/>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6" name="Freeform 132"/>
            <p:cNvSpPr>
              <a:spLocks/>
            </p:cNvSpPr>
            <p:nvPr/>
          </p:nvSpPr>
          <p:spPr bwMode="auto">
            <a:xfrm>
              <a:off x="3491" y="2474"/>
              <a:ext cx="50" cy="24"/>
            </a:xfrm>
            <a:custGeom>
              <a:avLst/>
              <a:gdLst>
                <a:gd name="T0" fmla="*/ 3 w 50"/>
                <a:gd name="T1" fmla="*/ 0 h 24"/>
                <a:gd name="T2" fmla="*/ 0 w 50"/>
                <a:gd name="T3" fmla="*/ 0 h 24"/>
                <a:gd name="T4" fmla="*/ 3 w 50"/>
                <a:gd name="T5" fmla="*/ 3 h 24"/>
                <a:gd name="T6" fmla="*/ 50 w 50"/>
                <a:gd name="T7" fmla="*/ 24 h 24"/>
                <a:gd name="T8" fmla="*/ 50 w 50"/>
                <a:gd name="T9" fmla="*/ 24 h 24"/>
                <a:gd name="T10" fmla="*/ 50 w 50"/>
                <a:gd name="T11" fmla="*/ 24 h 24"/>
                <a:gd name="T12" fmla="*/ 50 w 50"/>
                <a:gd name="T13" fmla="*/ 22 h 24"/>
                <a:gd name="T14" fmla="*/ 3 w 50"/>
                <a:gd name="T15" fmla="*/ 0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24">
                  <a:moveTo>
                    <a:pt x="3" y="0"/>
                  </a:moveTo>
                  <a:lnTo>
                    <a:pt x="0" y="0"/>
                  </a:lnTo>
                  <a:lnTo>
                    <a:pt x="3" y="3"/>
                  </a:lnTo>
                  <a:lnTo>
                    <a:pt x="50" y="24"/>
                  </a:lnTo>
                  <a:lnTo>
                    <a:pt x="50" y="24"/>
                  </a:lnTo>
                  <a:lnTo>
                    <a:pt x="50" y="24"/>
                  </a:lnTo>
                  <a:lnTo>
                    <a:pt x="50" y="22"/>
                  </a:ln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7" name="Freeform 133"/>
            <p:cNvSpPr>
              <a:spLocks/>
            </p:cNvSpPr>
            <p:nvPr/>
          </p:nvSpPr>
          <p:spPr bwMode="auto">
            <a:xfrm>
              <a:off x="3491" y="2474"/>
              <a:ext cx="50" cy="24"/>
            </a:xfrm>
            <a:custGeom>
              <a:avLst/>
              <a:gdLst>
                <a:gd name="T0" fmla="*/ 3 w 50"/>
                <a:gd name="T1" fmla="*/ 0 h 24"/>
                <a:gd name="T2" fmla="*/ 0 w 50"/>
                <a:gd name="T3" fmla="*/ 0 h 24"/>
                <a:gd name="T4" fmla="*/ 3 w 50"/>
                <a:gd name="T5" fmla="*/ 3 h 24"/>
                <a:gd name="T6" fmla="*/ 50 w 50"/>
                <a:gd name="T7" fmla="*/ 24 h 24"/>
                <a:gd name="T8" fmla="*/ 50 w 50"/>
                <a:gd name="T9" fmla="*/ 24 h 24"/>
                <a:gd name="T10" fmla="*/ 50 w 50"/>
                <a:gd name="T11" fmla="*/ 24 h 24"/>
                <a:gd name="T12" fmla="*/ 50 w 50"/>
                <a:gd name="T13" fmla="*/ 22 h 24"/>
                <a:gd name="T14" fmla="*/ 3 w 50"/>
                <a:gd name="T15" fmla="*/ 0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24">
                  <a:moveTo>
                    <a:pt x="3" y="0"/>
                  </a:moveTo>
                  <a:lnTo>
                    <a:pt x="0" y="0"/>
                  </a:lnTo>
                  <a:lnTo>
                    <a:pt x="3" y="3"/>
                  </a:lnTo>
                  <a:lnTo>
                    <a:pt x="50" y="24"/>
                  </a:lnTo>
                  <a:lnTo>
                    <a:pt x="50" y="24"/>
                  </a:lnTo>
                  <a:lnTo>
                    <a:pt x="50" y="24"/>
                  </a:lnTo>
                  <a:lnTo>
                    <a:pt x="50" y="22"/>
                  </a:lnTo>
                  <a:lnTo>
                    <a:pt x="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8" name="Freeform 134"/>
            <p:cNvSpPr>
              <a:spLocks/>
            </p:cNvSpPr>
            <p:nvPr/>
          </p:nvSpPr>
          <p:spPr bwMode="auto">
            <a:xfrm>
              <a:off x="3487" y="2484"/>
              <a:ext cx="50" cy="26"/>
            </a:xfrm>
            <a:custGeom>
              <a:avLst/>
              <a:gdLst>
                <a:gd name="T0" fmla="*/ 0 w 50"/>
                <a:gd name="T1" fmla="*/ 0 h 26"/>
                <a:gd name="T2" fmla="*/ 0 w 50"/>
                <a:gd name="T3" fmla="*/ 2 h 26"/>
                <a:gd name="T4" fmla="*/ 0 w 50"/>
                <a:gd name="T5" fmla="*/ 2 h 26"/>
                <a:gd name="T6" fmla="*/ 50 w 50"/>
                <a:gd name="T7" fmla="*/ 26 h 26"/>
                <a:gd name="T8" fmla="*/ 50 w 50"/>
                <a:gd name="T9" fmla="*/ 26 h 26"/>
                <a:gd name="T10" fmla="*/ 50 w 50"/>
                <a:gd name="T11" fmla="*/ 26 h 26"/>
                <a:gd name="T12" fmla="*/ 50 w 50"/>
                <a:gd name="T13" fmla="*/ 23 h 26"/>
                <a:gd name="T14" fmla="*/ 0 w 50"/>
                <a:gd name="T15" fmla="*/ 0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26">
                  <a:moveTo>
                    <a:pt x="0" y="0"/>
                  </a:moveTo>
                  <a:lnTo>
                    <a:pt x="0" y="2"/>
                  </a:lnTo>
                  <a:lnTo>
                    <a:pt x="0" y="2"/>
                  </a:lnTo>
                  <a:lnTo>
                    <a:pt x="50" y="26"/>
                  </a:lnTo>
                  <a:lnTo>
                    <a:pt x="50" y="26"/>
                  </a:lnTo>
                  <a:lnTo>
                    <a:pt x="50" y="26"/>
                  </a:lnTo>
                  <a:lnTo>
                    <a:pt x="50" y="23"/>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49" name="Freeform 135"/>
            <p:cNvSpPr>
              <a:spLocks/>
            </p:cNvSpPr>
            <p:nvPr/>
          </p:nvSpPr>
          <p:spPr bwMode="auto">
            <a:xfrm>
              <a:off x="3487" y="2484"/>
              <a:ext cx="50" cy="26"/>
            </a:xfrm>
            <a:custGeom>
              <a:avLst/>
              <a:gdLst>
                <a:gd name="T0" fmla="*/ 0 w 50"/>
                <a:gd name="T1" fmla="*/ 0 h 26"/>
                <a:gd name="T2" fmla="*/ 0 w 50"/>
                <a:gd name="T3" fmla="*/ 2 h 26"/>
                <a:gd name="T4" fmla="*/ 0 w 50"/>
                <a:gd name="T5" fmla="*/ 2 h 26"/>
                <a:gd name="T6" fmla="*/ 50 w 50"/>
                <a:gd name="T7" fmla="*/ 26 h 26"/>
                <a:gd name="T8" fmla="*/ 50 w 50"/>
                <a:gd name="T9" fmla="*/ 26 h 26"/>
                <a:gd name="T10" fmla="*/ 50 w 50"/>
                <a:gd name="T11" fmla="*/ 26 h 26"/>
                <a:gd name="T12" fmla="*/ 50 w 50"/>
                <a:gd name="T13" fmla="*/ 23 h 26"/>
                <a:gd name="T14" fmla="*/ 0 w 50"/>
                <a:gd name="T15" fmla="*/ 0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26">
                  <a:moveTo>
                    <a:pt x="0" y="0"/>
                  </a:moveTo>
                  <a:lnTo>
                    <a:pt x="0" y="2"/>
                  </a:lnTo>
                  <a:lnTo>
                    <a:pt x="0" y="2"/>
                  </a:lnTo>
                  <a:lnTo>
                    <a:pt x="50" y="26"/>
                  </a:lnTo>
                  <a:lnTo>
                    <a:pt x="50" y="26"/>
                  </a:lnTo>
                  <a:lnTo>
                    <a:pt x="50" y="26"/>
                  </a:lnTo>
                  <a:lnTo>
                    <a:pt x="50" y="23"/>
                  </a:ln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0" name="Freeform 136"/>
            <p:cNvSpPr>
              <a:spLocks/>
            </p:cNvSpPr>
            <p:nvPr/>
          </p:nvSpPr>
          <p:spPr bwMode="auto">
            <a:xfrm>
              <a:off x="3482" y="2496"/>
              <a:ext cx="50" cy="26"/>
            </a:xfrm>
            <a:custGeom>
              <a:avLst/>
              <a:gdLst>
                <a:gd name="T0" fmla="*/ 0 w 50"/>
                <a:gd name="T1" fmla="*/ 0 h 26"/>
                <a:gd name="T2" fmla="*/ 0 w 50"/>
                <a:gd name="T3" fmla="*/ 0 h 26"/>
                <a:gd name="T4" fmla="*/ 0 w 50"/>
                <a:gd name="T5" fmla="*/ 2 h 26"/>
                <a:gd name="T6" fmla="*/ 48 w 50"/>
                <a:gd name="T7" fmla="*/ 23 h 26"/>
                <a:gd name="T8" fmla="*/ 48 w 50"/>
                <a:gd name="T9" fmla="*/ 26 h 26"/>
                <a:gd name="T10" fmla="*/ 50 w 50"/>
                <a:gd name="T11" fmla="*/ 23 h 26"/>
                <a:gd name="T12" fmla="*/ 48 w 50"/>
                <a:gd name="T13" fmla="*/ 23 h 26"/>
                <a:gd name="T14" fmla="*/ 0 w 50"/>
                <a:gd name="T15" fmla="*/ 0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26">
                  <a:moveTo>
                    <a:pt x="0" y="0"/>
                  </a:moveTo>
                  <a:lnTo>
                    <a:pt x="0" y="0"/>
                  </a:lnTo>
                  <a:lnTo>
                    <a:pt x="0" y="2"/>
                  </a:lnTo>
                  <a:lnTo>
                    <a:pt x="48" y="23"/>
                  </a:lnTo>
                  <a:lnTo>
                    <a:pt x="48" y="26"/>
                  </a:lnTo>
                  <a:lnTo>
                    <a:pt x="50" y="23"/>
                  </a:lnTo>
                  <a:lnTo>
                    <a:pt x="48" y="23"/>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1" name="Freeform 137"/>
            <p:cNvSpPr>
              <a:spLocks/>
            </p:cNvSpPr>
            <p:nvPr/>
          </p:nvSpPr>
          <p:spPr bwMode="auto">
            <a:xfrm>
              <a:off x="3482" y="2496"/>
              <a:ext cx="50" cy="26"/>
            </a:xfrm>
            <a:custGeom>
              <a:avLst/>
              <a:gdLst>
                <a:gd name="T0" fmla="*/ 0 w 50"/>
                <a:gd name="T1" fmla="*/ 0 h 26"/>
                <a:gd name="T2" fmla="*/ 0 w 50"/>
                <a:gd name="T3" fmla="*/ 0 h 26"/>
                <a:gd name="T4" fmla="*/ 0 w 50"/>
                <a:gd name="T5" fmla="*/ 2 h 26"/>
                <a:gd name="T6" fmla="*/ 48 w 50"/>
                <a:gd name="T7" fmla="*/ 23 h 26"/>
                <a:gd name="T8" fmla="*/ 48 w 50"/>
                <a:gd name="T9" fmla="*/ 26 h 26"/>
                <a:gd name="T10" fmla="*/ 50 w 50"/>
                <a:gd name="T11" fmla="*/ 23 h 26"/>
                <a:gd name="T12" fmla="*/ 48 w 50"/>
                <a:gd name="T13" fmla="*/ 23 h 26"/>
                <a:gd name="T14" fmla="*/ 0 w 50"/>
                <a:gd name="T15" fmla="*/ 0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26">
                  <a:moveTo>
                    <a:pt x="0" y="0"/>
                  </a:moveTo>
                  <a:lnTo>
                    <a:pt x="0" y="0"/>
                  </a:lnTo>
                  <a:lnTo>
                    <a:pt x="0" y="2"/>
                  </a:lnTo>
                  <a:lnTo>
                    <a:pt x="48" y="23"/>
                  </a:lnTo>
                  <a:lnTo>
                    <a:pt x="48" y="26"/>
                  </a:lnTo>
                  <a:lnTo>
                    <a:pt x="50" y="23"/>
                  </a:lnTo>
                  <a:lnTo>
                    <a:pt x="48" y="23"/>
                  </a:ln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2" name="Freeform 138"/>
            <p:cNvSpPr>
              <a:spLocks noEditPoints="1"/>
            </p:cNvSpPr>
            <p:nvPr/>
          </p:nvSpPr>
          <p:spPr bwMode="auto">
            <a:xfrm>
              <a:off x="3584" y="2022"/>
              <a:ext cx="53" cy="53"/>
            </a:xfrm>
            <a:custGeom>
              <a:avLst/>
              <a:gdLst>
                <a:gd name="T0" fmla="*/ 2 w 22"/>
                <a:gd name="T1" fmla="*/ 19 h 22"/>
                <a:gd name="T2" fmla="*/ 6 w 22"/>
                <a:gd name="T3" fmla="*/ 5 h 22"/>
                <a:gd name="T4" fmla="*/ 6 w 22"/>
                <a:gd name="T5" fmla="*/ 3 h 22"/>
                <a:gd name="T6" fmla="*/ 11 w 22"/>
                <a:gd name="T7" fmla="*/ 4 h 22"/>
                <a:gd name="T8" fmla="*/ 10 w 22"/>
                <a:gd name="T9" fmla="*/ 6 h 22"/>
                <a:gd name="T10" fmla="*/ 10 w 22"/>
                <a:gd name="T11" fmla="*/ 7 h 22"/>
                <a:gd name="T12" fmla="*/ 10 w 22"/>
                <a:gd name="T13" fmla="*/ 7 h 22"/>
                <a:gd name="T14" fmla="*/ 13 w 22"/>
                <a:gd name="T15" fmla="*/ 7 h 22"/>
                <a:gd name="T16" fmla="*/ 14 w 22"/>
                <a:gd name="T17" fmla="*/ 7 h 22"/>
                <a:gd name="T18" fmla="*/ 14 w 22"/>
                <a:gd name="T19" fmla="*/ 7 h 22"/>
                <a:gd name="T20" fmla="*/ 15 w 22"/>
                <a:gd name="T21" fmla="*/ 7 h 22"/>
                <a:gd name="T22" fmla="*/ 16 w 22"/>
                <a:gd name="T23" fmla="*/ 4 h 22"/>
                <a:gd name="T24" fmla="*/ 21 w 22"/>
                <a:gd name="T25" fmla="*/ 5 h 22"/>
                <a:gd name="T26" fmla="*/ 21 w 22"/>
                <a:gd name="T27" fmla="*/ 9 h 22"/>
                <a:gd name="T28" fmla="*/ 17 w 22"/>
                <a:gd name="T29" fmla="*/ 20 h 22"/>
                <a:gd name="T30" fmla="*/ 17 w 22"/>
                <a:gd name="T31" fmla="*/ 20 h 22"/>
                <a:gd name="T32" fmla="*/ 17 w 22"/>
                <a:gd name="T33" fmla="*/ 21 h 22"/>
                <a:gd name="T34" fmla="*/ 17 w 22"/>
                <a:gd name="T35" fmla="*/ 21 h 22"/>
                <a:gd name="T36" fmla="*/ 7 w 22"/>
                <a:gd name="T37" fmla="*/ 19 h 22"/>
                <a:gd name="T38" fmla="*/ 2 w 22"/>
                <a:gd name="T39" fmla="*/ 19 h 22"/>
                <a:gd name="T40" fmla="*/ 2 w 22"/>
                <a:gd name="T41" fmla="*/ 19 h 22"/>
                <a:gd name="T42" fmla="*/ 14 w 22"/>
                <a:gd name="T43" fmla="*/ 6 h 22"/>
                <a:gd name="T44" fmla="*/ 14 w 22"/>
                <a:gd name="T45" fmla="*/ 6 h 22"/>
                <a:gd name="T46" fmla="*/ 11 w 22"/>
                <a:gd name="T47" fmla="*/ 6 h 22"/>
                <a:gd name="T48" fmla="*/ 13 w 22"/>
                <a:gd name="T49" fmla="*/ 1 h 22"/>
                <a:gd name="T50" fmla="*/ 16 w 22"/>
                <a:gd name="T51" fmla="*/ 1 h 22"/>
                <a:gd name="T52" fmla="*/ 14 w 22"/>
                <a:gd name="T53" fmla="*/ 6 h 22"/>
                <a:gd name="T54" fmla="*/ 14 w 22"/>
                <a:gd name="T55" fmla="*/ 6 h 22"/>
                <a:gd name="T56" fmla="*/ 13 w 22"/>
                <a:gd name="T57" fmla="*/ 0 h 22"/>
                <a:gd name="T58" fmla="*/ 13 w 22"/>
                <a:gd name="T59" fmla="*/ 0 h 22"/>
                <a:gd name="T60" fmla="*/ 11 w 22"/>
                <a:gd name="T61" fmla="*/ 3 h 22"/>
                <a:gd name="T62" fmla="*/ 6 w 22"/>
                <a:gd name="T63" fmla="*/ 2 h 22"/>
                <a:gd name="T64" fmla="*/ 5 w 22"/>
                <a:gd name="T65" fmla="*/ 2 h 22"/>
                <a:gd name="T66" fmla="*/ 5 w 22"/>
                <a:gd name="T67" fmla="*/ 3 h 22"/>
                <a:gd name="T68" fmla="*/ 5 w 22"/>
                <a:gd name="T69" fmla="*/ 5 h 22"/>
                <a:gd name="T70" fmla="*/ 0 w 22"/>
                <a:gd name="T71" fmla="*/ 19 h 22"/>
                <a:gd name="T72" fmla="*/ 0 w 22"/>
                <a:gd name="T73" fmla="*/ 20 h 22"/>
                <a:gd name="T74" fmla="*/ 1 w 22"/>
                <a:gd name="T75" fmla="*/ 20 h 22"/>
                <a:gd name="T76" fmla="*/ 2 w 22"/>
                <a:gd name="T77" fmla="*/ 20 h 22"/>
                <a:gd name="T78" fmla="*/ 7 w 22"/>
                <a:gd name="T79" fmla="*/ 20 h 22"/>
                <a:gd name="T80" fmla="*/ 17 w 22"/>
                <a:gd name="T81" fmla="*/ 22 h 22"/>
                <a:gd name="T82" fmla="*/ 17 w 22"/>
                <a:gd name="T83" fmla="*/ 22 h 22"/>
                <a:gd name="T84" fmla="*/ 17 w 22"/>
                <a:gd name="T85" fmla="*/ 22 h 22"/>
                <a:gd name="T86" fmla="*/ 18 w 22"/>
                <a:gd name="T87" fmla="*/ 21 h 22"/>
                <a:gd name="T88" fmla="*/ 18 w 22"/>
                <a:gd name="T89" fmla="*/ 20 h 22"/>
                <a:gd name="T90" fmla="*/ 22 w 22"/>
                <a:gd name="T91" fmla="*/ 9 h 22"/>
                <a:gd name="T92" fmla="*/ 22 w 22"/>
                <a:gd name="T93" fmla="*/ 4 h 22"/>
                <a:gd name="T94" fmla="*/ 22 w 22"/>
                <a:gd name="T95" fmla="*/ 4 h 22"/>
                <a:gd name="T96" fmla="*/ 22 w 22"/>
                <a:gd name="T97" fmla="*/ 4 h 22"/>
                <a:gd name="T98" fmla="*/ 16 w 22"/>
                <a:gd name="T99" fmla="*/ 3 h 22"/>
                <a:gd name="T100" fmla="*/ 17 w 22"/>
                <a:gd name="T101" fmla="*/ 1 h 22"/>
                <a:gd name="T102" fmla="*/ 17 w 22"/>
                <a:gd name="T103" fmla="*/ 1 h 22"/>
                <a:gd name="T104" fmla="*/ 17 w 22"/>
                <a:gd name="T105" fmla="*/ 0 h 22"/>
                <a:gd name="T106" fmla="*/ 13 w 22"/>
                <a:gd name="T107"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2" h="22">
                  <a:moveTo>
                    <a:pt x="2" y="19"/>
                  </a:moveTo>
                  <a:cubicBezTo>
                    <a:pt x="4" y="15"/>
                    <a:pt x="5" y="9"/>
                    <a:pt x="6" y="5"/>
                  </a:cubicBezTo>
                  <a:cubicBezTo>
                    <a:pt x="6" y="5"/>
                    <a:pt x="6" y="4"/>
                    <a:pt x="6" y="3"/>
                  </a:cubicBezTo>
                  <a:cubicBezTo>
                    <a:pt x="7" y="4"/>
                    <a:pt x="9" y="4"/>
                    <a:pt x="11" y="4"/>
                  </a:cubicBezTo>
                  <a:cubicBezTo>
                    <a:pt x="10" y="5"/>
                    <a:pt x="10" y="5"/>
                    <a:pt x="10" y="6"/>
                  </a:cubicBezTo>
                  <a:cubicBezTo>
                    <a:pt x="10" y="7"/>
                    <a:pt x="10" y="7"/>
                    <a:pt x="10" y="7"/>
                  </a:cubicBezTo>
                  <a:cubicBezTo>
                    <a:pt x="10" y="7"/>
                    <a:pt x="10" y="7"/>
                    <a:pt x="10" y="7"/>
                  </a:cubicBezTo>
                  <a:cubicBezTo>
                    <a:pt x="13" y="7"/>
                    <a:pt x="13" y="7"/>
                    <a:pt x="13" y="7"/>
                  </a:cubicBezTo>
                  <a:cubicBezTo>
                    <a:pt x="14" y="7"/>
                    <a:pt x="14" y="7"/>
                    <a:pt x="14" y="7"/>
                  </a:cubicBezTo>
                  <a:cubicBezTo>
                    <a:pt x="14" y="7"/>
                    <a:pt x="14" y="7"/>
                    <a:pt x="14" y="7"/>
                  </a:cubicBezTo>
                  <a:cubicBezTo>
                    <a:pt x="15" y="7"/>
                    <a:pt x="15" y="7"/>
                    <a:pt x="15" y="7"/>
                  </a:cubicBezTo>
                  <a:cubicBezTo>
                    <a:pt x="16" y="4"/>
                    <a:pt x="16" y="4"/>
                    <a:pt x="16" y="4"/>
                  </a:cubicBezTo>
                  <a:cubicBezTo>
                    <a:pt x="18" y="4"/>
                    <a:pt x="19" y="4"/>
                    <a:pt x="21" y="5"/>
                  </a:cubicBezTo>
                  <a:cubicBezTo>
                    <a:pt x="21" y="6"/>
                    <a:pt x="21" y="7"/>
                    <a:pt x="21" y="9"/>
                  </a:cubicBezTo>
                  <a:cubicBezTo>
                    <a:pt x="20" y="13"/>
                    <a:pt x="19" y="17"/>
                    <a:pt x="17" y="20"/>
                  </a:cubicBezTo>
                  <a:cubicBezTo>
                    <a:pt x="17" y="20"/>
                    <a:pt x="17" y="20"/>
                    <a:pt x="17" y="20"/>
                  </a:cubicBezTo>
                  <a:cubicBezTo>
                    <a:pt x="17" y="21"/>
                    <a:pt x="17" y="21"/>
                    <a:pt x="17" y="21"/>
                  </a:cubicBezTo>
                  <a:cubicBezTo>
                    <a:pt x="17" y="21"/>
                    <a:pt x="17" y="21"/>
                    <a:pt x="17" y="21"/>
                  </a:cubicBezTo>
                  <a:cubicBezTo>
                    <a:pt x="7" y="19"/>
                    <a:pt x="7" y="19"/>
                    <a:pt x="7" y="19"/>
                  </a:cubicBezTo>
                  <a:cubicBezTo>
                    <a:pt x="5" y="19"/>
                    <a:pt x="4" y="19"/>
                    <a:pt x="2" y="19"/>
                  </a:cubicBezTo>
                  <a:cubicBezTo>
                    <a:pt x="2" y="19"/>
                    <a:pt x="2" y="19"/>
                    <a:pt x="2" y="19"/>
                  </a:cubicBezTo>
                  <a:moveTo>
                    <a:pt x="14" y="6"/>
                  </a:moveTo>
                  <a:cubicBezTo>
                    <a:pt x="14" y="6"/>
                    <a:pt x="14" y="6"/>
                    <a:pt x="14" y="6"/>
                  </a:cubicBezTo>
                  <a:cubicBezTo>
                    <a:pt x="11" y="6"/>
                    <a:pt x="11" y="6"/>
                    <a:pt x="11" y="6"/>
                  </a:cubicBezTo>
                  <a:cubicBezTo>
                    <a:pt x="12" y="4"/>
                    <a:pt x="13" y="2"/>
                    <a:pt x="13" y="1"/>
                  </a:cubicBezTo>
                  <a:cubicBezTo>
                    <a:pt x="14" y="1"/>
                    <a:pt x="15" y="1"/>
                    <a:pt x="16" y="1"/>
                  </a:cubicBezTo>
                  <a:cubicBezTo>
                    <a:pt x="14" y="6"/>
                    <a:pt x="14" y="6"/>
                    <a:pt x="14" y="6"/>
                  </a:cubicBezTo>
                  <a:cubicBezTo>
                    <a:pt x="14" y="6"/>
                    <a:pt x="14" y="6"/>
                    <a:pt x="14" y="6"/>
                  </a:cubicBezTo>
                  <a:moveTo>
                    <a:pt x="13" y="0"/>
                  </a:moveTo>
                  <a:cubicBezTo>
                    <a:pt x="13" y="0"/>
                    <a:pt x="13" y="0"/>
                    <a:pt x="13" y="0"/>
                  </a:cubicBezTo>
                  <a:cubicBezTo>
                    <a:pt x="12" y="1"/>
                    <a:pt x="12" y="2"/>
                    <a:pt x="11" y="3"/>
                  </a:cubicBezTo>
                  <a:cubicBezTo>
                    <a:pt x="9" y="3"/>
                    <a:pt x="7" y="3"/>
                    <a:pt x="6" y="2"/>
                  </a:cubicBezTo>
                  <a:cubicBezTo>
                    <a:pt x="5" y="2"/>
                    <a:pt x="5" y="2"/>
                    <a:pt x="5" y="2"/>
                  </a:cubicBezTo>
                  <a:cubicBezTo>
                    <a:pt x="5" y="3"/>
                    <a:pt x="5" y="3"/>
                    <a:pt x="5" y="3"/>
                  </a:cubicBezTo>
                  <a:cubicBezTo>
                    <a:pt x="5" y="3"/>
                    <a:pt x="5" y="4"/>
                    <a:pt x="5" y="5"/>
                  </a:cubicBezTo>
                  <a:cubicBezTo>
                    <a:pt x="4" y="9"/>
                    <a:pt x="3" y="15"/>
                    <a:pt x="0" y="19"/>
                  </a:cubicBezTo>
                  <a:cubicBezTo>
                    <a:pt x="0" y="20"/>
                    <a:pt x="0" y="20"/>
                    <a:pt x="0" y="20"/>
                  </a:cubicBezTo>
                  <a:cubicBezTo>
                    <a:pt x="1" y="20"/>
                    <a:pt x="1" y="20"/>
                    <a:pt x="1" y="20"/>
                  </a:cubicBezTo>
                  <a:cubicBezTo>
                    <a:pt x="1" y="20"/>
                    <a:pt x="2" y="20"/>
                    <a:pt x="2" y="20"/>
                  </a:cubicBezTo>
                  <a:cubicBezTo>
                    <a:pt x="4" y="20"/>
                    <a:pt x="5" y="20"/>
                    <a:pt x="7" y="20"/>
                  </a:cubicBezTo>
                  <a:cubicBezTo>
                    <a:pt x="17" y="22"/>
                    <a:pt x="17" y="22"/>
                    <a:pt x="17" y="22"/>
                  </a:cubicBezTo>
                  <a:cubicBezTo>
                    <a:pt x="17" y="22"/>
                    <a:pt x="17" y="22"/>
                    <a:pt x="17" y="22"/>
                  </a:cubicBezTo>
                  <a:cubicBezTo>
                    <a:pt x="17" y="22"/>
                    <a:pt x="17" y="22"/>
                    <a:pt x="17" y="22"/>
                  </a:cubicBezTo>
                  <a:cubicBezTo>
                    <a:pt x="18" y="21"/>
                    <a:pt x="18" y="21"/>
                    <a:pt x="18" y="21"/>
                  </a:cubicBezTo>
                  <a:cubicBezTo>
                    <a:pt x="18" y="20"/>
                    <a:pt x="18" y="20"/>
                    <a:pt x="18" y="20"/>
                  </a:cubicBezTo>
                  <a:cubicBezTo>
                    <a:pt x="20" y="17"/>
                    <a:pt x="21" y="13"/>
                    <a:pt x="22" y="9"/>
                  </a:cubicBezTo>
                  <a:cubicBezTo>
                    <a:pt x="22" y="7"/>
                    <a:pt x="22" y="6"/>
                    <a:pt x="22" y="4"/>
                  </a:cubicBezTo>
                  <a:cubicBezTo>
                    <a:pt x="22" y="4"/>
                    <a:pt x="22" y="4"/>
                    <a:pt x="22" y="4"/>
                  </a:cubicBezTo>
                  <a:cubicBezTo>
                    <a:pt x="22" y="4"/>
                    <a:pt x="22" y="4"/>
                    <a:pt x="22" y="4"/>
                  </a:cubicBezTo>
                  <a:cubicBezTo>
                    <a:pt x="20" y="3"/>
                    <a:pt x="18" y="3"/>
                    <a:pt x="16" y="3"/>
                  </a:cubicBezTo>
                  <a:cubicBezTo>
                    <a:pt x="17" y="1"/>
                    <a:pt x="17" y="1"/>
                    <a:pt x="17" y="1"/>
                  </a:cubicBezTo>
                  <a:cubicBezTo>
                    <a:pt x="17" y="1"/>
                    <a:pt x="17" y="1"/>
                    <a:pt x="17" y="1"/>
                  </a:cubicBezTo>
                  <a:cubicBezTo>
                    <a:pt x="17" y="0"/>
                    <a:pt x="17" y="0"/>
                    <a:pt x="17" y="0"/>
                  </a:cubicBezTo>
                  <a:cubicBezTo>
                    <a:pt x="16" y="0"/>
                    <a:pt x="14" y="0"/>
                    <a:pt x="1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3" name="Freeform 139"/>
            <p:cNvSpPr>
              <a:spLocks/>
            </p:cNvSpPr>
            <p:nvPr/>
          </p:nvSpPr>
          <p:spPr bwMode="auto">
            <a:xfrm>
              <a:off x="3601" y="2044"/>
              <a:ext cx="26" cy="4"/>
            </a:xfrm>
            <a:custGeom>
              <a:avLst/>
              <a:gdLst>
                <a:gd name="T0" fmla="*/ 1 w 11"/>
                <a:gd name="T1" fmla="*/ 0 h 2"/>
                <a:gd name="T2" fmla="*/ 0 w 11"/>
                <a:gd name="T3" fmla="*/ 0 h 2"/>
                <a:gd name="T4" fmla="*/ 1 w 11"/>
                <a:gd name="T5" fmla="*/ 1 h 2"/>
                <a:gd name="T6" fmla="*/ 10 w 11"/>
                <a:gd name="T7" fmla="*/ 2 h 2"/>
                <a:gd name="T8" fmla="*/ 11 w 11"/>
                <a:gd name="T9" fmla="*/ 1 h 2"/>
                <a:gd name="T10" fmla="*/ 10 w 11"/>
                <a:gd name="T11" fmla="*/ 1 h 2"/>
                <a:gd name="T12" fmla="*/ 1 w 11"/>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11" h="2">
                  <a:moveTo>
                    <a:pt x="1" y="0"/>
                  </a:moveTo>
                  <a:cubicBezTo>
                    <a:pt x="0" y="0"/>
                    <a:pt x="0" y="0"/>
                    <a:pt x="0" y="0"/>
                  </a:cubicBezTo>
                  <a:cubicBezTo>
                    <a:pt x="1" y="1"/>
                    <a:pt x="1" y="1"/>
                    <a:pt x="1" y="1"/>
                  </a:cubicBezTo>
                  <a:cubicBezTo>
                    <a:pt x="4" y="1"/>
                    <a:pt x="7" y="2"/>
                    <a:pt x="10" y="2"/>
                  </a:cubicBezTo>
                  <a:cubicBezTo>
                    <a:pt x="11" y="1"/>
                    <a:pt x="11" y="1"/>
                    <a:pt x="11" y="1"/>
                  </a:cubicBezTo>
                  <a:cubicBezTo>
                    <a:pt x="10" y="1"/>
                    <a:pt x="10" y="1"/>
                    <a:pt x="10" y="1"/>
                  </a:cubicBezTo>
                  <a:cubicBezTo>
                    <a:pt x="7" y="1"/>
                    <a:pt x="4"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4" name="Freeform 140"/>
            <p:cNvSpPr>
              <a:spLocks/>
            </p:cNvSpPr>
            <p:nvPr/>
          </p:nvSpPr>
          <p:spPr bwMode="auto">
            <a:xfrm>
              <a:off x="3599" y="2051"/>
              <a:ext cx="26" cy="5"/>
            </a:xfrm>
            <a:custGeom>
              <a:avLst/>
              <a:gdLst>
                <a:gd name="T0" fmla="*/ 1 w 11"/>
                <a:gd name="T1" fmla="*/ 0 h 2"/>
                <a:gd name="T2" fmla="*/ 0 w 11"/>
                <a:gd name="T3" fmla="*/ 0 h 2"/>
                <a:gd name="T4" fmla="*/ 0 w 11"/>
                <a:gd name="T5" fmla="*/ 1 h 2"/>
                <a:gd name="T6" fmla="*/ 10 w 11"/>
                <a:gd name="T7" fmla="*/ 2 h 2"/>
                <a:gd name="T8" fmla="*/ 11 w 11"/>
                <a:gd name="T9" fmla="*/ 2 h 2"/>
                <a:gd name="T10" fmla="*/ 10 w 11"/>
                <a:gd name="T11" fmla="*/ 1 h 2"/>
                <a:gd name="T12" fmla="*/ 1 w 11"/>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11" h="2">
                  <a:moveTo>
                    <a:pt x="1" y="0"/>
                  </a:moveTo>
                  <a:cubicBezTo>
                    <a:pt x="0" y="0"/>
                    <a:pt x="0" y="0"/>
                    <a:pt x="0" y="0"/>
                  </a:cubicBezTo>
                  <a:cubicBezTo>
                    <a:pt x="0" y="1"/>
                    <a:pt x="0" y="1"/>
                    <a:pt x="0" y="1"/>
                  </a:cubicBezTo>
                  <a:cubicBezTo>
                    <a:pt x="4" y="2"/>
                    <a:pt x="7" y="2"/>
                    <a:pt x="10" y="2"/>
                  </a:cubicBezTo>
                  <a:cubicBezTo>
                    <a:pt x="11" y="2"/>
                    <a:pt x="11" y="2"/>
                    <a:pt x="11" y="2"/>
                  </a:cubicBezTo>
                  <a:cubicBezTo>
                    <a:pt x="10" y="1"/>
                    <a:pt x="10" y="1"/>
                    <a:pt x="10" y="1"/>
                  </a:cubicBezTo>
                  <a:cubicBezTo>
                    <a:pt x="7" y="1"/>
                    <a:pt x="4" y="1"/>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5" name="Freeform 141"/>
            <p:cNvSpPr>
              <a:spLocks/>
            </p:cNvSpPr>
            <p:nvPr/>
          </p:nvSpPr>
          <p:spPr bwMode="auto">
            <a:xfrm>
              <a:off x="3599" y="2058"/>
              <a:ext cx="7" cy="2"/>
            </a:xfrm>
            <a:custGeom>
              <a:avLst/>
              <a:gdLst>
                <a:gd name="T0" fmla="*/ 1 w 3"/>
                <a:gd name="T1" fmla="*/ 0 h 1"/>
                <a:gd name="T2" fmla="*/ 0 w 3"/>
                <a:gd name="T3" fmla="*/ 0 h 1"/>
                <a:gd name="T4" fmla="*/ 0 w 3"/>
                <a:gd name="T5" fmla="*/ 0 h 1"/>
                <a:gd name="T6" fmla="*/ 0 w 3"/>
                <a:gd name="T7" fmla="*/ 1 h 1"/>
                <a:gd name="T8" fmla="*/ 1 w 3"/>
                <a:gd name="T9" fmla="*/ 1 h 1"/>
                <a:gd name="T10" fmla="*/ 3 w 3"/>
                <a:gd name="T11" fmla="*/ 1 h 1"/>
                <a:gd name="T12" fmla="*/ 3 w 3"/>
                <a:gd name="T13" fmla="*/ 1 h 1"/>
                <a:gd name="T14" fmla="*/ 3 w 3"/>
                <a:gd name="T15" fmla="*/ 1 h 1"/>
                <a:gd name="T16" fmla="*/ 3 w 3"/>
                <a:gd name="T17" fmla="*/ 0 h 1"/>
                <a:gd name="T18" fmla="*/ 1 w 3"/>
                <a:gd name="T19"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 h="1">
                  <a:moveTo>
                    <a:pt x="1" y="0"/>
                  </a:moveTo>
                  <a:cubicBezTo>
                    <a:pt x="0" y="0"/>
                    <a:pt x="0" y="0"/>
                    <a:pt x="0" y="0"/>
                  </a:cubicBezTo>
                  <a:cubicBezTo>
                    <a:pt x="0" y="0"/>
                    <a:pt x="0" y="0"/>
                    <a:pt x="0" y="0"/>
                  </a:cubicBezTo>
                  <a:cubicBezTo>
                    <a:pt x="0" y="1"/>
                    <a:pt x="0" y="1"/>
                    <a:pt x="0" y="1"/>
                  </a:cubicBezTo>
                  <a:cubicBezTo>
                    <a:pt x="0" y="1"/>
                    <a:pt x="1" y="1"/>
                    <a:pt x="1" y="1"/>
                  </a:cubicBezTo>
                  <a:cubicBezTo>
                    <a:pt x="1" y="1"/>
                    <a:pt x="2" y="1"/>
                    <a:pt x="3" y="1"/>
                  </a:cubicBezTo>
                  <a:cubicBezTo>
                    <a:pt x="3" y="1"/>
                    <a:pt x="3" y="1"/>
                    <a:pt x="3" y="1"/>
                  </a:cubicBezTo>
                  <a:cubicBezTo>
                    <a:pt x="3" y="1"/>
                    <a:pt x="3" y="1"/>
                    <a:pt x="3" y="1"/>
                  </a:cubicBezTo>
                  <a:cubicBezTo>
                    <a:pt x="3" y="0"/>
                    <a:pt x="3" y="0"/>
                    <a:pt x="3" y="0"/>
                  </a:cubicBezTo>
                  <a:cubicBezTo>
                    <a:pt x="3" y="0"/>
                    <a:pt x="2"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6" name="Freeform 142"/>
            <p:cNvSpPr>
              <a:spLocks/>
            </p:cNvSpPr>
            <p:nvPr/>
          </p:nvSpPr>
          <p:spPr bwMode="auto">
            <a:xfrm>
              <a:off x="3520" y="2044"/>
              <a:ext cx="33" cy="12"/>
            </a:xfrm>
            <a:custGeom>
              <a:avLst/>
              <a:gdLst>
                <a:gd name="T0" fmla="*/ 13 w 14"/>
                <a:gd name="T1" fmla="*/ 0 h 5"/>
                <a:gd name="T2" fmla="*/ 0 w 14"/>
                <a:gd name="T3" fmla="*/ 4 h 5"/>
                <a:gd name="T4" fmla="*/ 0 w 14"/>
                <a:gd name="T5" fmla="*/ 5 h 5"/>
                <a:gd name="T6" fmla="*/ 1 w 14"/>
                <a:gd name="T7" fmla="*/ 5 h 5"/>
                <a:gd name="T8" fmla="*/ 13 w 14"/>
                <a:gd name="T9" fmla="*/ 1 h 5"/>
                <a:gd name="T10" fmla="*/ 14 w 14"/>
                <a:gd name="T11" fmla="*/ 0 h 5"/>
                <a:gd name="T12" fmla="*/ 13 w 14"/>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14" h="5">
                  <a:moveTo>
                    <a:pt x="13" y="0"/>
                  </a:moveTo>
                  <a:cubicBezTo>
                    <a:pt x="12" y="1"/>
                    <a:pt x="3" y="4"/>
                    <a:pt x="0" y="4"/>
                  </a:cubicBezTo>
                  <a:cubicBezTo>
                    <a:pt x="0" y="5"/>
                    <a:pt x="0" y="5"/>
                    <a:pt x="0" y="5"/>
                  </a:cubicBezTo>
                  <a:cubicBezTo>
                    <a:pt x="1" y="5"/>
                    <a:pt x="1" y="5"/>
                    <a:pt x="1" y="5"/>
                  </a:cubicBezTo>
                  <a:cubicBezTo>
                    <a:pt x="3" y="5"/>
                    <a:pt x="13" y="1"/>
                    <a:pt x="13" y="1"/>
                  </a:cubicBezTo>
                  <a:cubicBezTo>
                    <a:pt x="14" y="0"/>
                    <a:pt x="14" y="0"/>
                    <a:pt x="14" y="0"/>
                  </a:cubicBezTo>
                  <a:cubicBezTo>
                    <a:pt x="13" y="0"/>
                    <a:pt x="13" y="0"/>
                    <a:pt x="1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7" name="Freeform 143"/>
            <p:cNvSpPr>
              <a:spLocks/>
            </p:cNvSpPr>
            <p:nvPr/>
          </p:nvSpPr>
          <p:spPr bwMode="auto">
            <a:xfrm>
              <a:off x="3522" y="2053"/>
              <a:ext cx="31" cy="10"/>
            </a:xfrm>
            <a:custGeom>
              <a:avLst/>
              <a:gdLst>
                <a:gd name="T0" fmla="*/ 12 w 13"/>
                <a:gd name="T1" fmla="*/ 0 h 4"/>
                <a:gd name="T2" fmla="*/ 5 w 13"/>
                <a:gd name="T3" fmla="*/ 2 h 4"/>
                <a:gd name="T4" fmla="*/ 0 w 13"/>
                <a:gd name="T5" fmla="*/ 3 h 4"/>
                <a:gd name="T6" fmla="*/ 0 w 13"/>
                <a:gd name="T7" fmla="*/ 4 h 4"/>
                <a:gd name="T8" fmla="*/ 0 w 13"/>
                <a:gd name="T9" fmla="*/ 4 h 4"/>
                <a:gd name="T10" fmla="*/ 1 w 13"/>
                <a:gd name="T11" fmla="*/ 4 h 4"/>
                <a:gd name="T12" fmla="*/ 6 w 13"/>
                <a:gd name="T13" fmla="*/ 3 h 4"/>
                <a:gd name="T14" fmla="*/ 12 w 13"/>
                <a:gd name="T15" fmla="*/ 1 h 4"/>
                <a:gd name="T16" fmla="*/ 13 w 13"/>
                <a:gd name="T17" fmla="*/ 0 h 4"/>
                <a:gd name="T18" fmla="*/ 12 w 13"/>
                <a:gd name="T19" fmla="*/ 0 h 4"/>
                <a:gd name="T20" fmla="*/ 12 w 13"/>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4">
                  <a:moveTo>
                    <a:pt x="12" y="0"/>
                  </a:moveTo>
                  <a:cubicBezTo>
                    <a:pt x="11" y="0"/>
                    <a:pt x="10" y="0"/>
                    <a:pt x="5" y="2"/>
                  </a:cubicBezTo>
                  <a:cubicBezTo>
                    <a:pt x="3" y="2"/>
                    <a:pt x="1" y="3"/>
                    <a:pt x="0" y="3"/>
                  </a:cubicBezTo>
                  <a:cubicBezTo>
                    <a:pt x="0" y="4"/>
                    <a:pt x="0" y="4"/>
                    <a:pt x="0" y="4"/>
                  </a:cubicBezTo>
                  <a:cubicBezTo>
                    <a:pt x="0" y="4"/>
                    <a:pt x="0" y="4"/>
                    <a:pt x="0" y="4"/>
                  </a:cubicBezTo>
                  <a:cubicBezTo>
                    <a:pt x="1" y="4"/>
                    <a:pt x="1" y="4"/>
                    <a:pt x="1" y="4"/>
                  </a:cubicBezTo>
                  <a:cubicBezTo>
                    <a:pt x="1" y="4"/>
                    <a:pt x="3" y="3"/>
                    <a:pt x="6" y="3"/>
                  </a:cubicBezTo>
                  <a:cubicBezTo>
                    <a:pt x="8" y="2"/>
                    <a:pt x="12" y="1"/>
                    <a:pt x="12" y="1"/>
                  </a:cubicBezTo>
                  <a:cubicBezTo>
                    <a:pt x="13" y="0"/>
                    <a:pt x="13" y="0"/>
                    <a:pt x="13" y="0"/>
                  </a:cubicBezTo>
                  <a:cubicBezTo>
                    <a:pt x="12" y="0"/>
                    <a:pt x="12" y="0"/>
                    <a:pt x="12" y="0"/>
                  </a:cubicBezTo>
                  <a:cubicBezTo>
                    <a:pt x="12" y="0"/>
                    <a:pt x="12" y="0"/>
                    <a:pt x="1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8" name="Freeform 144"/>
            <p:cNvSpPr>
              <a:spLocks/>
            </p:cNvSpPr>
            <p:nvPr/>
          </p:nvSpPr>
          <p:spPr bwMode="auto">
            <a:xfrm>
              <a:off x="3522" y="2065"/>
              <a:ext cx="10" cy="5"/>
            </a:xfrm>
            <a:custGeom>
              <a:avLst/>
              <a:gdLst>
                <a:gd name="T0" fmla="*/ 3 w 4"/>
                <a:gd name="T1" fmla="*/ 0 h 2"/>
                <a:gd name="T2" fmla="*/ 2 w 4"/>
                <a:gd name="T3" fmla="*/ 1 h 2"/>
                <a:gd name="T4" fmla="*/ 1 w 4"/>
                <a:gd name="T5" fmla="*/ 1 h 2"/>
                <a:gd name="T6" fmla="*/ 1 w 4"/>
                <a:gd name="T7" fmla="*/ 1 h 2"/>
                <a:gd name="T8" fmla="*/ 0 w 4"/>
                <a:gd name="T9" fmla="*/ 1 h 2"/>
                <a:gd name="T10" fmla="*/ 1 w 4"/>
                <a:gd name="T11" fmla="*/ 2 h 2"/>
                <a:gd name="T12" fmla="*/ 1 w 4"/>
                <a:gd name="T13" fmla="*/ 2 h 2"/>
                <a:gd name="T14" fmla="*/ 2 w 4"/>
                <a:gd name="T15" fmla="*/ 1 h 2"/>
                <a:gd name="T16" fmla="*/ 3 w 4"/>
                <a:gd name="T17" fmla="*/ 1 h 2"/>
                <a:gd name="T18" fmla="*/ 3 w 4"/>
                <a:gd name="T19" fmla="*/ 1 h 2"/>
                <a:gd name="T20" fmla="*/ 4 w 4"/>
                <a:gd name="T21" fmla="*/ 1 h 2"/>
                <a:gd name="T22" fmla="*/ 4 w 4"/>
                <a:gd name="T23" fmla="*/ 0 h 2"/>
                <a:gd name="T24" fmla="*/ 3 w 4"/>
                <a:gd name="T25"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2">
                  <a:moveTo>
                    <a:pt x="3" y="0"/>
                  </a:moveTo>
                  <a:cubicBezTo>
                    <a:pt x="3" y="0"/>
                    <a:pt x="2" y="0"/>
                    <a:pt x="2" y="1"/>
                  </a:cubicBezTo>
                  <a:cubicBezTo>
                    <a:pt x="2" y="1"/>
                    <a:pt x="1" y="1"/>
                    <a:pt x="1" y="1"/>
                  </a:cubicBezTo>
                  <a:cubicBezTo>
                    <a:pt x="1" y="1"/>
                    <a:pt x="1" y="1"/>
                    <a:pt x="1" y="1"/>
                  </a:cubicBezTo>
                  <a:cubicBezTo>
                    <a:pt x="0" y="1"/>
                    <a:pt x="0" y="1"/>
                    <a:pt x="0" y="1"/>
                  </a:cubicBezTo>
                  <a:cubicBezTo>
                    <a:pt x="1" y="2"/>
                    <a:pt x="1" y="2"/>
                    <a:pt x="1" y="2"/>
                  </a:cubicBezTo>
                  <a:cubicBezTo>
                    <a:pt x="1" y="2"/>
                    <a:pt x="1" y="2"/>
                    <a:pt x="1" y="2"/>
                  </a:cubicBezTo>
                  <a:cubicBezTo>
                    <a:pt x="2" y="2"/>
                    <a:pt x="2" y="2"/>
                    <a:pt x="2" y="1"/>
                  </a:cubicBezTo>
                  <a:cubicBezTo>
                    <a:pt x="3" y="1"/>
                    <a:pt x="3" y="1"/>
                    <a:pt x="3" y="1"/>
                  </a:cubicBezTo>
                  <a:cubicBezTo>
                    <a:pt x="3" y="1"/>
                    <a:pt x="3" y="1"/>
                    <a:pt x="3" y="1"/>
                  </a:cubicBezTo>
                  <a:cubicBezTo>
                    <a:pt x="4" y="1"/>
                    <a:pt x="4" y="1"/>
                    <a:pt x="4" y="1"/>
                  </a:cubicBezTo>
                  <a:cubicBezTo>
                    <a:pt x="4" y="0"/>
                    <a:pt x="4" y="0"/>
                    <a:pt x="4" y="0"/>
                  </a:cubicBezTo>
                  <a:cubicBezTo>
                    <a:pt x="3" y="0"/>
                    <a:pt x="3"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59" name="Freeform 145"/>
            <p:cNvSpPr>
              <a:spLocks noEditPoints="1"/>
            </p:cNvSpPr>
            <p:nvPr/>
          </p:nvSpPr>
          <p:spPr bwMode="auto">
            <a:xfrm>
              <a:off x="3510" y="2017"/>
              <a:ext cx="62" cy="74"/>
            </a:xfrm>
            <a:custGeom>
              <a:avLst/>
              <a:gdLst>
                <a:gd name="T0" fmla="*/ 7 w 26"/>
                <a:gd name="T1" fmla="*/ 27 h 31"/>
                <a:gd name="T2" fmla="*/ 25 w 26"/>
                <a:gd name="T3" fmla="*/ 25 h 31"/>
                <a:gd name="T4" fmla="*/ 24 w 26"/>
                <a:gd name="T5" fmla="*/ 25 h 31"/>
                <a:gd name="T6" fmla="*/ 24 w 26"/>
                <a:gd name="T7" fmla="*/ 25 h 31"/>
                <a:gd name="T8" fmla="*/ 23 w 26"/>
                <a:gd name="T9" fmla="*/ 26 h 31"/>
                <a:gd name="T10" fmla="*/ 7 w 26"/>
                <a:gd name="T11" fmla="*/ 29 h 31"/>
                <a:gd name="T12" fmla="*/ 21 w 26"/>
                <a:gd name="T13" fmla="*/ 4 h 31"/>
                <a:gd name="T14" fmla="*/ 23 w 26"/>
                <a:gd name="T15" fmla="*/ 10 h 31"/>
                <a:gd name="T16" fmla="*/ 8 w 26"/>
                <a:gd name="T17" fmla="*/ 9 h 31"/>
                <a:gd name="T18" fmla="*/ 7 w 26"/>
                <a:gd name="T19" fmla="*/ 3 h 31"/>
                <a:gd name="T20" fmla="*/ 10 w 26"/>
                <a:gd name="T21" fmla="*/ 1 h 31"/>
                <a:gd name="T22" fmla="*/ 12 w 26"/>
                <a:gd name="T23" fmla="*/ 7 h 31"/>
                <a:gd name="T24" fmla="*/ 8 w 26"/>
                <a:gd name="T25" fmla="*/ 10 h 31"/>
                <a:gd name="T26" fmla="*/ 12 w 26"/>
                <a:gd name="T27" fmla="*/ 4 h 31"/>
                <a:gd name="T28" fmla="*/ 19 w 26"/>
                <a:gd name="T29" fmla="*/ 1 h 31"/>
                <a:gd name="T30" fmla="*/ 7 w 26"/>
                <a:gd name="T31" fmla="*/ 26 h 31"/>
                <a:gd name="T32" fmla="*/ 6 w 26"/>
                <a:gd name="T33" fmla="*/ 26 h 31"/>
                <a:gd name="T34" fmla="*/ 1 w 26"/>
                <a:gd name="T35" fmla="*/ 8 h 31"/>
                <a:gd name="T36" fmla="*/ 6 w 26"/>
                <a:gd name="T37" fmla="*/ 6 h 31"/>
                <a:gd name="T38" fmla="*/ 7 w 26"/>
                <a:gd name="T39" fmla="*/ 10 h 31"/>
                <a:gd name="T40" fmla="*/ 20 w 26"/>
                <a:gd name="T41" fmla="*/ 0 h 31"/>
                <a:gd name="T42" fmla="*/ 19 w 26"/>
                <a:gd name="T43" fmla="*/ 0 h 31"/>
                <a:gd name="T44" fmla="*/ 18 w 26"/>
                <a:gd name="T45" fmla="*/ 0 h 31"/>
                <a:gd name="T46" fmla="*/ 11 w 26"/>
                <a:gd name="T47" fmla="*/ 0 h 31"/>
                <a:gd name="T48" fmla="*/ 10 w 26"/>
                <a:gd name="T49" fmla="*/ 0 h 31"/>
                <a:gd name="T50" fmla="*/ 6 w 26"/>
                <a:gd name="T51" fmla="*/ 2 h 31"/>
                <a:gd name="T52" fmla="*/ 6 w 26"/>
                <a:gd name="T53" fmla="*/ 5 h 31"/>
                <a:gd name="T54" fmla="*/ 1 w 26"/>
                <a:gd name="T55" fmla="*/ 7 h 31"/>
                <a:gd name="T56" fmla="*/ 0 w 26"/>
                <a:gd name="T57" fmla="*/ 7 h 31"/>
                <a:gd name="T58" fmla="*/ 2 w 26"/>
                <a:gd name="T59" fmla="*/ 29 h 31"/>
                <a:gd name="T60" fmla="*/ 2 w 26"/>
                <a:gd name="T61" fmla="*/ 29 h 31"/>
                <a:gd name="T62" fmla="*/ 6 w 26"/>
                <a:gd name="T63" fmla="*/ 30 h 31"/>
                <a:gd name="T64" fmla="*/ 6 w 26"/>
                <a:gd name="T65" fmla="*/ 31 h 31"/>
                <a:gd name="T66" fmla="*/ 11 w 26"/>
                <a:gd name="T67" fmla="*/ 29 h 31"/>
                <a:gd name="T68" fmla="*/ 24 w 26"/>
                <a:gd name="T69" fmla="*/ 27 h 31"/>
                <a:gd name="T70" fmla="*/ 26 w 26"/>
                <a:gd name="T71" fmla="*/ 26 h 31"/>
                <a:gd name="T72" fmla="*/ 24 w 26"/>
                <a:gd name="T73" fmla="*/ 3 h 31"/>
                <a:gd name="T74" fmla="*/ 23 w 26"/>
                <a:gd name="T75" fmla="*/ 2 h 31"/>
                <a:gd name="T76" fmla="*/ 20 w 26"/>
                <a:gd name="T77" fmla="*/ 1 h 31"/>
                <a:gd name="T78" fmla="*/ 20 w 26"/>
                <a:gd name="T79"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 h="31">
                  <a:moveTo>
                    <a:pt x="7" y="29"/>
                  </a:moveTo>
                  <a:cubicBezTo>
                    <a:pt x="7" y="27"/>
                    <a:pt x="7" y="27"/>
                    <a:pt x="7" y="27"/>
                  </a:cubicBezTo>
                  <a:cubicBezTo>
                    <a:pt x="13" y="25"/>
                    <a:pt x="19" y="24"/>
                    <a:pt x="25" y="23"/>
                  </a:cubicBezTo>
                  <a:cubicBezTo>
                    <a:pt x="25" y="25"/>
                    <a:pt x="25" y="25"/>
                    <a:pt x="25" y="25"/>
                  </a:cubicBezTo>
                  <a:cubicBezTo>
                    <a:pt x="25" y="25"/>
                    <a:pt x="25" y="25"/>
                    <a:pt x="25" y="25"/>
                  </a:cubicBezTo>
                  <a:cubicBezTo>
                    <a:pt x="24" y="25"/>
                    <a:pt x="24" y="25"/>
                    <a:pt x="24" y="25"/>
                  </a:cubicBezTo>
                  <a:cubicBezTo>
                    <a:pt x="24" y="25"/>
                    <a:pt x="24" y="25"/>
                    <a:pt x="24" y="25"/>
                  </a:cubicBezTo>
                  <a:cubicBezTo>
                    <a:pt x="24" y="25"/>
                    <a:pt x="24" y="25"/>
                    <a:pt x="24" y="25"/>
                  </a:cubicBezTo>
                  <a:cubicBezTo>
                    <a:pt x="23" y="25"/>
                    <a:pt x="23" y="25"/>
                    <a:pt x="23" y="25"/>
                  </a:cubicBezTo>
                  <a:cubicBezTo>
                    <a:pt x="23" y="26"/>
                    <a:pt x="23" y="26"/>
                    <a:pt x="23" y="26"/>
                  </a:cubicBezTo>
                  <a:cubicBezTo>
                    <a:pt x="11" y="28"/>
                    <a:pt x="11" y="28"/>
                    <a:pt x="11" y="28"/>
                  </a:cubicBezTo>
                  <a:cubicBezTo>
                    <a:pt x="9" y="28"/>
                    <a:pt x="8" y="29"/>
                    <a:pt x="7" y="29"/>
                  </a:cubicBezTo>
                  <a:moveTo>
                    <a:pt x="24" y="19"/>
                  </a:moveTo>
                  <a:cubicBezTo>
                    <a:pt x="23" y="14"/>
                    <a:pt x="21" y="9"/>
                    <a:pt x="21" y="4"/>
                  </a:cubicBezTo>
                  <a:cubicBezTo>
                    <a:pt x="21" y="4"/>
                    <a:pt x="22" y="4"/>
                    <a:pt x="23" y="3"/>
                  </a:cubicBezTo>
                  <a:cubicBezTo>
                    <a:pt x="23" y="5"/>
                    <a:pt x="23" y="8"/>
                    <a:pt x="23" y="10"/>
                  </a:cubicBezTo>
                  <a:cubicBezTo>
                    <a:pt x="24" y="19"/>
                    <a:pt x="24" y="19"/>
                    <a:pt x="24" y="19"/>
                  </a:cubicBezTo>
                  <a:moveTo>
                    <a:pt x="8" y="9"/>
                  </a:moveTo>
                  <a:cubicBezTo>
                    <a:pt x="8" y="7"/>
                    <a:pt x="7" y="4"/>
                    <a:pt x="7" y="3"/>
                  </a:cubicBezTo>
                  <a:cubicBezTo>
                    <a:pt x="7" y="3"/>
                    <a:pt x="7" y="3"/>
                    <a:pt x="7" y="3"/>
                  </a:cubicBezTo>
                  <a:cubicBezTo>
                    <a:pt x="7" y="2"/>
                    <a:pt x="7" y="2"/>
                    <a:pt x="7" y="2"/>
                  </a:cubicBezTo>
                  <a:cubicBezTo>
                    <a:pt x="10" y="1"/>
                    <a:pt x="10" y="1"/>
                    <a:pt x="10" y="1"/>
                  </a:cubicBezTo>
                  <a:cubicBezTo>
                    <a:pt x="10" y="2"/>
                    <a:pt x="11" y="3"/>
                    <a:pt x="11" y="4"/>
                  </a:cubicBezTo>
                  <a:cubicBezTo>
                    <a:pt x="11" y="5"/>
                    <a:pt x="12" y="7"/>
                    <a:pt x="12" y="7"/>
                  </a:cubicBezTo>
                  <a:cubicBezTo>
                    <a:pt x="12" y="8"/>
                    <a:pt x="9" y="9"/>
                    <a:pt x="8" y="9"/>
                  </a:cubicBezTo>
                  <a:moveTo>
                    <a:pt x="8" y="10"/>
                  </a:moveTo>
                  <a:cubicBezTo>
                    <a:pt x="9" y="10"/>
                    <a:pt x="13" y="9"/>
                    <a:pt x="13" y="7"/>
                  </a:cubicBezTo>
                  <a:cubicBezTo>
                    <a:pt x="13" y="7"/>
                    <a:pt x="13" y="6"/>
                    <a:pt x="12" y="4"/>
                  </a:cubicBezTo>
                  <a:cubicBezTo>
                    <a:pt x="14" y="3"/>
                    <a:pt x="17" y="2"/>
                    <a:pt x="19" y="1"/>
                  </a:cubicBezTo>
                  <a:cubicBezTo>
                    <a:pt x="19" y="1"/>
                    <a:pt x="19" y="1"/>
                    <a:pt x="19" y="1"/>
                  </a:cubicBezTo>
                  <a:cubicBezTo>
                    <a:pt x="20" y="8"/>
                    <a:pt x="22" y="15"/>
                    <a:pt x="24" y="22"/>
                  </a:cubicBezTo>
                  <a:cubicBezTo>
                    <a:pt x="18" y="23"/>
                    <a:pt x="12" y="24"/>
                    <a:pt x="7" y="26"/>
                  </a:cubicBezTo>
                  <a:cubicBezTo>
                    <a:pt x="6" y="26"/>
                    <a:pt x="6" y="26"/>
                    <a:pt x="6" y="26"/>
                  </a:cubicBezTo>
                  <a:cubicBezTo>
                    <a:pt x="6" y="26"/>
                    <a:pt x="6" y="26"/>
                    <a:pt x="6" y="26"/>
                  </a:cubicBezTo>
                  <a:cubicBezTo>
                    <a:pt x="5" y="27"/>
                    <a:pt x="4" y="27"/>
                    <a:pt x="2" y="28"/>
                  </a:cubicBezTo>
                  <a:cubicBezTo>
                    <a:pt x="3" y="21"/>
                    <a:pt x="2" y="14"/>
                    <a:pt x="1" y="8"/>
                  </a:cubicBezTo>
                  <a:cubicBezTo>
                    <a:pt x="1" y="8"/>
                    <a:pt x="1" y="8"/>
                    <a:pt x="1" y="8"/>
                  </a:cubicBezTo>
                  <a:cubicBezTo>
                    <a:pt x="3" y="7"/>
                    <a:pt x="5" y="7"/>
                    <a:pt x="6" y="6"/>
                  </a:cubicBezTo>
                  <a:cubicBezTo>
                    <a:pt x="7" y="7"/>
                    <a:pt x="7" y="8"/>
                    <a:pt x="7" y="9"/>
                  </a:cubicBezTo>
                  <a:cubicBezTo>
                    <a:pt x="7" y="10"/>
                    <a:pt x="7" y="10"/>
                    <a:pt x="7" y="10"/>
                  </a:cubicBezTo>
                  <a:cubicBezTo>
                    <a:pt x="8" y="10"/>
                    <a:pt x="8" y="10"/>
                    <a:pt x="8" y="10"/>
                  </a:cubicBezTo>
                  <a:moveTo>
                    <a:pt x="20" y="0"/>
                  </a:moveTo>
                  <a:cubicBezTo>
                    <a:pt x="19" y="0"/>
                    <a:pt x="19" y="0"/>
                    <a:pt x="19" y="0"/>
                  </a:cubicBezTo>
                  <a:cubicBezTo>
                    <a:pt x="19" y="0"/>
                    <a:pt x="19" y="0"/>
                    <a:pt x="19" y="0"/>
                  </a:cubicBezTo>
                  <a:cubicBezTo>
                    <a:pt x="19" y="0"/>
                    <a:pt x="19" y="0"/>
                    <a:pt x="19" y="0"/>
                  </a:cubicBezTo>
                  <a:cubicBezTo>
                    <a:pt x="18" y="0"/>
                    <a:pt x="18" y="0"/>
                    <a:pt x="18" y="0"/>
                  </a:cubicBezTo>
                  <a:cubicBezTo>
                    <a:pt x="16" y="1"/>
                    <a:pt x="14" y="2"/>
                    <a:pt x="12" y="3"/>
                  </a:cubicBezTo>
                  <a:cubicBezTo>
                    <a:pt x="11" y="2"/>
                    <a:pt x="11" y="1"/>
                    <a:pt x="11" y="0"/>
                  </a:cubicBezTo>
                  <a:cubicBezTo>
                    <a:pt x="11" y="0"/>
                    <a:pt x="11" y="0"/>
                    <a:pt x="11" y="0"/>
                  </a:cubicBezTo>
                  <a:cubicBezTo>
                    <a:pt x="10" y="0"/>
                    <a:pt x="10" y="0"/>
                    <a:pt x="10" y="0"/>
                  </a:cubicBezTo>
                  <a:cubicBezTo>
                    <a:pt x="7" y="1"/>
                    <a:pt x="7" y="1"/>
                    <a:pt x="7" y="1"/>
                  </a:cubicBezTo>
                  <a:cubicBezTo>
                    <a:pt x="7" y="1"/>
                    <a:pt x="6" y="2"/>
                    <a:pt x="6" y="2"/>
                  </a:cubicBezTo>
                  <a:cubicBezTo>
                    <a:pt x="6" y="3"/>
                    <a:pt x="6" y="3"/>
                    <a:pt x="6" y="3"/>
                  </a:cubicBezTo>
                  <a:cubicBezTo>
                    <a:pt x="6" y="4"/>
                    <a:pt x="6" y="5"/>
                    <a:pt x="6" y="5"/>
                  </a:cubicBezTo>
                  <a:cubicBezTo>
                    <a:pt x="5" y="6"/>
                    <a:pt x="3" y="6"/>
                    <a:pt x="1" y="7"/>
                  </a:cubicBezTo>
                  <a:cubicBezTo>
                    <a:pt x="1" y="7"/>
                    <a:pt x="1" y="7"/>
                    <a:pt x="1" y="7"/>
                  </a:cubicBezTo>
                  <a:cubicBezTo>
                    <a:pt x="1" y="7"/>
                    <a:pt x="1" y="7"/>
                    <a:pt x="1" y="7"/>
                  </a:cubicBezTo>
                  <a:cubicBezTo>
                    <a:pt x="0" y="7"/>
                    <a:pt x="0" y="7"/>
                    <a:pt x="0" y="7"/>
                  </a:cubicBezTo>
                  <a:cubicBezTo>
                    <a:pt x="1" y="14"/>
                    <a:pt x="2" y="21"/>
                    <a:pt x="1" y="28"/>
                  </a:cubicBezTo>
                  <a:cubicBezTo>
                    <a:pt x="2" y="29"/>
                    <a:pt x="2" y="29"/>
                    <a:pt x="2" y="29"/>
                  </a:cubicBezTo>
                  <a:cubicBezTo>
                    <a:pt x="2" y="29"/>
                    <a:pt x="2" y="29"/>
                    <a:pt x="2" y="29"/>
                  </a:cubicBezTo>
                  <a:cubicBezTo>
                    <a:pt x="2" y="29"/>
                    <a:pt x="2" y="29"/>
                    <a:pt x="2" y="29"/>
                  </a:cubicBezTo>
                  <a:cubicBezTo>
                    <a:pt x="3" y="28"/>
                    <a:pt x="5" y="28"/>
                    <a:pt x="6" y="28"/>
                  </a:cubicBezTo>
                  <a:cubicBezTo>
                    <a:pt x="6" y="30"/>
                    <a:pt x="6" y="30"/>
                    <a:pt x="6" y="30"/>
                  </a:cubicBezTo>
                  <a:cubicBezTo>
                    <a:pt x="6" y="31"/>
                    <a:pt x="6" y="31"/>
                    <a:pt x="6" y="31"/>
                  </a:cubicBezTo>
                  <a:cubicBezTo>
                    <a:pt x="6" y="31"/>
                    <a:pt x="6" y="31"/>
                    <a:pt x="6" y="31"/>
                  </a:cubicBezTo>
                  <a:cubicBezTo>
                    <a:pt x="7" y="31"/>
                    <a:pt x="7" y="31"/>
                    <a:pt x="7" y="31"/>
                  </a:cubicBezTo>
                  <a:cubicBezTo>
                    <a:pt x="8" y="30"/>
                    <a:pt x="9" y="29"/>
                    <a:pt x="11" y="29"/>
                  </a:cubicBezTo>
                  <a:cubicBezTo>
                    <a:pt x="24" y="26"/>
                    <a:pt x="24" y="26"/>
                    <a:pt x="24" y="26"/>
                  </a:cubicBezTo>
                  <a:cubicBezTo>
                    <a:pt x="24" y="27"/>
                    <a:pt x="24" y="27"/>
                    <a:pt x="24" y="27"/>
                  </a:cubicBezTo>
                  <a:cubicBezTo>
                    <a:pt x="25" y="27"/>
                    <a:pt x="26" y="26"/>
                    <a:pt x="26" y="26"/>
                  </a:cubicBezTo>
                  <a:cubicBezTo>
                    <a:pt x="26" y="26"/>
                    <a:pt x="26" y="26"/>
                    <a:pt x="26" y="26"/>
                  </a:cubicBezTo>
                  <a:cubicBezTo>
                    <a:pt x="24" y="10"/>
                    <a:pt x="24" y="10"/>
                    <a:pt x="24" y="10"/>
                  </a:cubicBezTo>
                  <a:cubicBezTo>
                    <a:pt x="24" y="7"/>
                    <a:pt x="24" y="5"/>
                    <a:pt x="24" y="3"/>
                  </a:cubicBezTo>
                  <a:cubicBezTo>
                    <a:pt x="24" y="2"/>
                    <a:pt x="24" y="2"/>
                    <a:pt x="24" y="2"/>
                  </a:cubicBezTo>
                  <a:cubicBezTo>
                    <a:pt x="23" y="2"/>
                    <a:pt x="23" y="2"/>
                    <a:pt x="23" y="2"/>
                  </a:cubicBezTo>
                  <a:cubicBezTo>
                    <a:pt x="22" y="2"/>
                    <a:pt x="21" y="3"/>
                    <a:pt x="20" y="3"/>
                  </a:cubicBezTo>
                  <a:cubicBezTo>
                    <a:pt x="20" y="2"/>
                    <a:pt x="20" y="1"/>
                    <a:pt x="20" y="1"/>
                  </a:cubicBezTo>
                  <a:cubicBezTo>
                    <a:pt x="20" y="1"/>
                    <a:pt x="20" y="1"/>
                    <a:pt x="20" y="1"/>
                  </a:cubicBezTo>
                  <a:cubicBezTo>
                    <a:pt x="20" y="0"/>
                    <a:pt x="20" y="0"/>
                    <a:pt x="20" y="0"/>
                  </a:cubicBezTo>
                  <a:cubicBezTo>
                    <a:pt x="20" y="0"/>
                    <a:pt x="20" y="0"/>
                    <a:pt x="2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0" name="Freeform 146"/>
            <p:cNvSpPr>
              <a:spLocks noEditPoints="1"/>
            </p:cNvSpPr>
            <p:nvPr/>
          </p:nvSpPr>
          <p:spPr bwMode="auto">
            <a:xfrm>
              <a:off x="4191" y="1922"/>
              <a:ext cx="83" cy="76"/>
            </a:xfrm>
            <a:custGeom>
              <a:avLst/>
              <a:gdLst>
                <a:gd name="T0" fmla="*/ 7 w 35"/>
                <a:gd name="T1" fmla="*/ 22 h 32"/>
                <a:gd name="T2" fmla="*/ 5 w 35"/>
                <a:gd name="T3" fmla="*/ 19 h 32"/>
                <a:gd name="T4" fmla="*/ 19 w 35"/>
                <a:gd name="T5" fmla="*/ 31 h 32"/>
                <a:gd name="T6" fmla="*/ 18 w 35"/>
                <a:gd name="T7" fmla="*/ 30 h 32"/>
                <a:gd name="T8" fmla="*/ 18 w 35"/>
                <a:gd name="T9" fmla="*/ 30 h 32"/>
                <a:gd name="T10" fmla="*/ 17 w 35"/>
                <a:gd name="T11" fmla="*/ 30 h 32"/>
                <a:gd name="T12" fmla="*/ 32 w 35"/>
                <a:gd name="T13" fmla="*/ 13 h 32"/>
                <a:gd name="T14" fmla="*/ 29 w 35"/>
                <a:gd name="T15" fmla="*/ 19 h 32"/>
                <a:gd name="T16" fmla="*/ 23 w 35"/>
                <a:gd name="T17" fmla="*/ 9 h 32"/>
                <a:gd name="T18" fmla="*/ 23 w 35"/>
                <a:gd name="T19" fmla="*/ 2 h 32"/>
                <a:gd name="T20" fmla="*/ 24 w 35"/>
                <a:gd name="T21" fmla="*/ 2 h 32"/>
                <a:gd name="T22" fmla="*/ 25 w 35"/>
                <a:gd name="T23" fmla="*/ 6 h 32"/>
                <a:gd name="T24" fmla="*/ 23 w 35"/>
                <a:gd name="T25" fmla="*/ 9 h 32"/>
                <a:gd name="T26" fmla="*/ 6 w 35"/>
                <a:gd name="T27" fmla="*/ 18 h 32"/>
                <a:gd name="T28" fmla="*/ 5 w 35"/>
                <a:gd name="T29" fmla="*/ 18 h 32"/>
                <a:gd name="T30" fmla="*/ 15 w 35"/>
                <a:gd name="T31" fmla="*/ 2 h 32"/>
                <a:gd name="T32" fmla="*/ 20 w 35"/>
                <a:gd name="T33" fmla="*/ 4 h 32"/>
                <a:gd name="T34" fmla="*/ 18 w 35"/>
                <a:gd name="T35" fmla="*/ 7 h 32"/>
                <a:gd name="T36" fmla="*/ 24 w 35"/>
                <a:gd name="T37" fmla="*/ 10 h 32"/>
                <a:gd name="T38" fmla="*/ 32 w 35"/>
                <a:gd name="T39" fmla="*/ 10 h 32"/>
                <a:gd name="T40" fmla="*/ 21 w 35"/>
                <a:gd name="T41" fmla="*/ 28 h 32"/>
                <a:gd name="T42" fmla="*/ 15 w 35"/>
                <a:gd name="T43" fmla="*/ 0 h 32"/>
                <a:gd name="T44" fmla="*/ 0 w 35"/>
                <a:gd name="T45" fmla="*/ 16 h 32"/>
                <a:gd name="T46" fmla="*/ 4 w 35"/>
                <a:gd name="T47" fmla="*/ 18 h 32"/>
                <a:gd name="T48" fmla="*/ 2 w 35"/>
                <a:gd name="T49" fmla="*/ 21 h 32"/>
                <a:gd name="T50" fmla="*/ 6 w 35"/>
                <a:gd name="T51" fmla="*/ 23 h 32"/>
                <a:gd name="T52" fmla="*/ 19 w 35"/>
                <a:gd name="T53" fmla="*/ 32 h 32"/>
                <a:gd name="T54" fmla="*/ 19 w 35"/>
                <a:gd name="T55" fmla="*/ 32 h 32"/>
                <a:gd name="T56" fmla="*/ 35 w 35"/>
                <a:gd name="T57" fmla="*/ 15 h 32"/>
                <a:gd name="T58" fmla="*/ 35 w 35"/>
                <a:gd name="T59" fmla="*/ 14 h 32"/>
                <a:gd name="T60" fmla="*/ 33 w 35"/>
                <a:gd name="T61" fmla="*/ 11 h 32"/>
                <a:gd name="T62" fmla="*/ 34 w 35"/>
                <a:gd name="T63" fmla="*/ 10 h 32"/>
                <a:gd name="T64" fmla="*/ 34 w 35"/>
                <a:gd name="T65" fmla="*/ 10 h 32"/>
                <a:gd name="T66" fmla="*/ 33 w 35"/>
                <a:gd name="T67" fmla="*/ 9 h 32"/>
                <a:gd name="T68" fmla="*/ 33 w 35"/>
                <a:gd name="T69" fmla="*/ 9 h 32"/>
                <a:gd name="T70" fmla="*/ 27 w 35"/>
                <a:gd name="T71" fmla="*/ 4 h 32"/>
                <a:gd name="T72" fmla="*/ 27 w 35"/>
                <a:gd name="T73" fmla="*/ 3 h 32"/>
                <a:gd name="T74" fmla="*/ 23 w 35"/>
                <a:gd name="T75" fmla="*/ 1 h 32"/>
                <a:gd name="T76" fmla="*/ 22 w 35"/>
                <a:gd name="T77" fmla="*/ 2 h 32"/>
                <a:gd name="T78" fmla="*/ 16 w 35"/>
                <a:gd name="T79" fmla="*/ 1 h 32"/>
                <a:gd name="T80" fmla="*/ 16 w 35"/>
                <a:gd name="T81"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5" h="32">
                  <a:moveTo>
                    <a:pt x="17" y="30"/>
                  </a:moveTo>
                  <a:cubicBezTo>
                    <a:pt x="7" y="22"/>
                    <a:pt x="7" y="22"/>
                    <a:pt x="7" y="22"/>
                  </a:cubicBezTo>
                  <a:cubicBezTo>
                    <a:pt x="6" y="21"/>
                    <a:pt x="5" y="21"/>
                    <a:pt x="3" y="20"/>
                  </a:cubicBezTo>
                  <a:cubicBezTo>
                    <a:pt x="5" y="19"/>
                    <a:pt x="5" y="19"/>
                    <a:pt x="5" y="19"/>
                  </a:cubicBezTo>
                  <a:cubicBezTo>
                    <a:pt x="10" y="22"/>
                    <a:pt x="16" y="25"/>
                    <a:pt x="20" y="29"/>
                  </a:cubicBezTo>
                  <a:cubicBezTo>
                    <a:pt x="19" y="31"/>
                    <a:pt x="19" y="31"/>
                    <a:pt x="19" y="31"/>
                  </a:cubicBezTo>
                  <a:cubicBezTo>
                    <a:pt x="19" y="31"/>
                    <a:pt x="19" y="31"/>
                    <a:pt x="19" y="31"/>
                  </a:cubicBezTo>
                  <a:cubicBezTo>
                    <a:pt x="18" y="30"/>
                    <a:pt x="18" y="30"/>
                    <a:pt x="18" y="30"/>
                  </a:cubicBezTo>
                  <a:cubicBezTo>
                    <a:pt x="18" y="30"/>
                    <a:pt x="18" y="30"/>
                    <a:pt x="18" y="30"/>
                  </a:cubicBezTo>
                  <a:cubicBezTo>
                    <a:pt x="18" y="30"/>
                    <a:pt x="18" y="30"/>
                    <a:pt x="18" y="30"/>
                  </a:cubicBezTo>
                  <a:cubicBezTo>
                    <a:pt x="17" y="30"/>
                    <a:pt x="17" y="30"/>
                    <a:pt x="17" y="30"/>
                  </a:cubicBezTo>
                  <a:cubicBezTo>
                    <a:pt x="17" y="30"/>
                    <a:pt x="17" y="30"/>
                    <a:pt x="17" y="30"/>
                  </a:cubicBezTo>
                  <a:moveTo>
                    <a:pt x="23" y="26"/>
                  </a:moveTo>
                  <a:cubicBezTo>
                    <a:pt x="25" y="22"/>
                    <a:pt x="28" y="17"/>
                    <a:pt x="32" y="13"/>
                  </a:cubicBezTo>
                  <a:cubicBezTo>
                    <a:pt x="32" y="13"/>
                    <a:pt x="33" y="14"/>
                    <a:pt x="33" y="14"/>
                  </a:cubicBezTo>
                  <a:cubicBezTo>
                    <a:pt x="32" y="16"/>
                    <a:pt x="30" y="17"/>
                    <a:pt x="29" y="19"/>
                  </a:cubicBezTo>
                  <a:cubicBezTo>
                    <a:pt x="23" y="26"/>
                    <a:pt x="23" y="26"/>
                    <a:pt x="23" y="26"/>
                  </a:cubicBezTo>
                  <a:moveTo>
                    <a:pt x="23" y="9"/>
                  </a:moveTo>
                  <a:cubicBezTo>
                    <a:pt x="22" y="9"/>
                    <a:pt x="20" y="8"/>
                    <a:pt x="19" y="7"/>
                  </a:cubicBezTo>
                  <a:cubicBezTo>
                    <a:pt x="21" y="6"/>
                    <a:pt x="22" y="4"/>
                    <a:pt x="23" y="2"/>
                  </a:cubicBezTo>
                  <a:cubicBezTo>
                    <a:pt x="23" y="2"/>
                    <a:pt x="23" y="2"/>
                    <a:pt x="23" y="2"/>
                  </a:cubicBezTo>
                  <a:cubicBezTo>
                    <a:pt x="24" y="2"/>
                    <a:pt x="24" y="2"/>
                    <a:pt x="24" y="2"/>
                  </a:cubicBezTo>
                  <a:cubicBezTo>
                    <a:pt x="26" y="3"/>
                    <a:pt x="26" y="3"/>
                    <a:pt x="26" y="3"/>
                  </a:cubicBezTo>
                  <a:cubicBezTo>
                    <a:pt x="26" y="4"/>
                    <a:pt x="25" y="5"/>
                    <a:pt x="25" y="6"/>
                  </a:cubicBezTo>
                  <a:cubicBezTo>
                    <a:pt x="24" y="7"/>
                    <a:pt x="23" y="9"/>
                    <a:pt x="23" y="9"/>
                  </a:cubicBezTo>
                  <a:cubicBezTo>
                    <a:pt x="23" y="9"/>
                    <a:pt x="23" y="9"/>
                    <a:pt x="23" y="9"/>
                  </a:cubicBezTo>
                  <a:moveTo>
                    <a:pt x="21" y="28"/>
                  </a:moveTo>
                  <a:cubicBezTo>
                    <a:pt x="16" y="24"/>
                    <a:pt x="11" y="21"/>
                    <a:pt x="6" y="18"/>
                  </a:cubicBezTo>
                  <a:cubicBezTo>
                    <a:pt x="5" y="18"/>
                    <a:pt x="5" y="18"/>
                    <a:pt x="5" y="18"/>
                  </a:cubicBezTo>
                  <a:cubicBezTo>
                    <a:pt x="5" y="18"/>
                    <a:pt x="5" y="18"/>
                    <a:pt x="5" y="18"/>
                  </a:cubicBezTo>
                  <a:cubicBezTo>
                    <a:pt x="4" y="17"/>
                    <a:pt x="3" y="16"/>
                    <a:pt x="2" y="16"/>
                  </a:cubicBezTo>
                  <a:cubicBezTo>
                    <a:pt x="7" y="12"/>
                    <a:pt x="11" y="7"/>
                    <a:pt x="15" y="2"/>
                  </a:cubicBezTo>
                  <a:cubicBezTo>
                    <a:pt x="15" y="2"/>
                    <a:pt x="15" y="2"/>
                    <a:pt x="15" y="2"/>
                  </a:cubicBezTo>
                  <a:cubicBezTo>
                    <a:pt x="17" y="3"/>
                    <a:pt x="18" y="4"/>
                    <a:pt x="20" y="4"/>
                  </a:cubicBezTo>
                  <a:cubicBezTo>
                    <a:pt x="19" y="5"/>
                    <a:pt x="19" y="6"/>
                    <a:pt x="18" y="7"/>
                  </a:cubicBezTo>
                  <a:cubicBezTo>
                    <a:pt x="18" y="7"/>
                    <a:pt x="18" y="7"/>
                    <a:pt x="18" y="7"/>
                  </a:cubicBezTo>
                  <a:cubicBezTo>
                    <a:pt x="19" y="8"/>
                    <a:pt x="21" y="10"/>
                    <a:pt x="23" y="10"/>
                  </a:cubicBezTo>
                  <a:cubicBezTo>
                    <a:pt x="24" y="10"/>
                    <a:pt x="24" y="10"/>
                    <a:pt x="24" y="10"/>
                  </a:cubicBezTo>
                  <a:cubicBezTo>
                    <a:pt x="24" y="9"/>
                    <a:pt x="25" y="8"/>
                    <a:pt x="25" y="7"/>
                  </a:cubicBezTo>
                  <a:cubicBezTo>
                    <a:pt x="28" y="8"/>
                    <a:pt x="30" y="9"/>
                    <a:pt x="32" y="10"/>
                  </a:cubicBezTo>
                  <a:cubicBezTo>
                    <a:pt x="33" y="10"/>
                    <a:pt x="33" y="10"/>
                    <a:pt x="33" y="10"/>
                  </a:cubicBezTo>
                  <a:cubicBezTo>
                    <a:pt x="28" y="15"/>
                    <a:pt x="24" y="22"/>
                    <a:pt x="21" y="28"/>
                  </a:cubicBezTo>
                  <a:moveTo>
                    <a:pt x="16" y="0"/>
                  </a:moveTo>
                  <a:cubicBezTo>
                    <a:pt x="15" y="0"/>
                    <a:pt x="15" y="0"/>
                    <a:pt x="15" y="0"/>
                  </a:cubicBezTo>
                  <a:cubicBezTo>
                    <a:pt x="11" y="6"/>
                    <a:pt x="6" y="11"/>
                    <a:pt x="0" y="16"/>
                  </a:cubicBezTo>
                  <a:cubicBezTo>
                    <a:pt x="0" y="16"/>
                    <a:pt x="0" y="16"/>
                    <a:pt x="0" y="16"/>
                  </a:cubicBezTo>
                  <a:cubicBezTo>
                    <a:pt x="1" y="17"/>
                    <a:pt x="1" y="17"/>
                    <a:pt x="1" y="17"/>
                  </a:cubicBezTo>
                  <a:cubicBezTo>
                    <a:pt x="2" y="17"/>
                    <a:pt x="3" y="18"/>
                    <a:pt x="4" y="18"/>
                  </a:cubicBezTo>
                  <a:cubicBezTo>
                    <a:pt x="2" y="20"/>
                    <a:pt x="2" y="20"/>
                    <a:pt x="2" y="20"/>
                  </a:cubicBezTo>
                  <a:cubicBezTo>
                    <a:pt x="2" y="21"/>
                    <a:pt x="2" y="21"/>
                    <a:pt x="2" y="21"/>
                  </a:cubicBezTo>
                  <a:cubicBezTo>
                    <a:pt x="2" y="21"/>
                    <a:pt x="2" y="21"/>
                    <a:pt x="2" y="21"/>
                  </a:cubicBezTo>
                  <a:cubicBezTo>
                    <a:pt x="4" y="21"/>
                    <a:pt x="5" y="22"/>
                    <a:pt x="6" y="23"/>
                  </a:cubicBezTo>
                  <a:cubicBezTo>
                    <a:pt x="17" y="31"/>
                    <a:pt x="17" y="31"/>
                    <a:pt x="17" y="31"/>
                  </a:cubicBezTo>
                  <a:cubicBezTo>
                    <a:pt x="18" y="32"/>
                    <a:pt x="18" y="32"/>
                    <a:pt x="19" y="32"/>
                  </a:cubicBezTo>
                  <a:cubicBezTo>
                    <a:pt x="19" y="32"/>
                    <a:pt x="19" y="32"/>
                    <a:pt x="19" y="32"/>
                  </a:cubicBezTo>
                  <a:cubicBezTo>
                    <a:pt x="19" y="32"/>
                    <a:pt x="19" y="32"/>
                    <a:pt x="19" y="32"/>
                  </a:cubicBezTo>
                  <a:cubicBezTo>
                    <a:pt x="30" y="19"/>
                    <a:pt x="30" y="19"/>
                    <a:pt x="30" y="19"/>
                  </a:cubicBezTo>
                  <a:cubicBezTo>
                    <a:pt x="31" y="18"/>
                    <a:pt x="33" y="16"/>
                    <a:pt x="35" y="15"/>
                  </a:cubicBezTo>
                  <a:cubicBezTo>
                    <a:pt x="35" y="14"/>
                    <a:pt x="35" y="14"/>
                    <a:pt x="35" y="14"/>
                  </a:cubicBezTo>
                  <a:cubicBezTo>
                    <a:pt x="35" y="14"/>
                    <a:pt x="35" y="14"/>
                    <a:pt x="35" y="14"/>
                  </a:cubicBezTo>
                  <a:cubicBezTo>
                    <a:pt x="34" y="13"/>
                    <a:pt x="33" y="13"/>
                    <a:pt x="32" y="12"/>
                  </a:cubicBezTo>
                  <a:cubicBezTo>
                    <a:pt x="33" y="12"/>
                    <a:pt x="33" y="11"/>
                    <a:pt x="33" y="11"/>
                  </a:cubicBezTo>
                  <a:cubicBezTo>
                    <a:pt x="33" y="10"/>
                    <a:pt x="33" y="10"/>
                    <a:pt x="33" y="10"/>
                  </a:cubicBezTo>
                  <a:cubicBezTo>
                    <a:pt x="34" y="10"/>
                    <a:pt x="34" y="10"/>
                    <a:pt x="34" y="10"/>
                  </a:cubicBezTo>
                  <a:cubicBezTo>
                    <a:pt x="34" y="10"/>
                    <a:pt x="34" y="10"/>
                    <a:pt x="34" y="10"/>
                  </a:cubicBezTo>
                  <a:cubicBezTo>
                    <a:pt x="34" y="10"/>
                    <a:pt x="34" y="10"/>
                    <a:pt x="34" y="10"/>
                  </a:cubicBezTo>
                  <a:cubicBezTo>
                    <a:pt x="34" y="9"/>
                    <a:pt x="34" y="9"/>
                    <a:pt x="34" y="9"/>
                  </a:cubicBezTo>
                  <a:cubicBezTo>
                    <a:pt x="33" y="9"/>
                    <a:pt x="33" y="9"/>
                    <a:pt x="33" y="9"/>
                  </a:cubicBezTo>
                  <a:cubicBezTo>
                    <a:pt x="33" y="9"/>
                    <a:pt x="33" y="9"/>
                    <a:pt x="33" y="9"/>
                  </a:cubicBezTo>
                  <a:cubicBezTo>
                    <a:pt x="33" y="9"/>
                    <a:pt x="33" y="9"/>
                    <a:pt x="33" y="9"/>
                  </a:cubicBezTo>
                  <a:cubicBezTo>
                    <a:pt x="30" y="8"/>
                    <a:pt x="28" y="7"/>
                    <a:pt x="26" y="6"/>
                  </a:cubicBezTo>
                  <a:cubicBezTo>
                    <a:pt x="26" y="5"/>
                    <a:pt x="27" y="4"/>
                    <a:pt x="27" y="4"/>
                  </a:cubicBezTo>
                  <a:cubicBezTo>
                    <a:pt x="27" y="3"/>
                    <a:pt x="27" y="3"/>
                    <a:pt x="27" y="3"/>
                  </a:cubicBezTo>
                  <a:cubicBezTo>
                    <a:pt x="27" y="3"/>
                    <a:pt x="27" y="3"/>
                    <a:pt x="27" y="3"/>
                  </a:cubicBezTo>
                  <a:cubicBezTo>
                    <a:pt x="24" y="1"/>
                    <a:pt x="24" y="1"/>
                    <a:pt x="24" y="1"/>
                  </a:cubicBezTo>
                  <a:cubicBezTo>
                    <a:pt x="24" y="1"/>
                    <a:pt x="23" y="1"/>
                    <a:pt x="23" y="1"/>
                  </a:cubicBezTo>
                  <a:cubicBezTo>
                    <a:pt x="23" y="1"/>
                    <a:pt x="23" y="1"/>
                    <a:pt x="23" y="1"/>
                  </a:cubicBezTo>
                  <a:cubicBezTo>
                    <a:pt x="22" y="1"/>
                    <a:pt x="22" y="1"/>
                    <a:pt x="22" y="2"/>
                  </a:cubicBezTo>
                  <a:cubicBezTo>
                    <a:pt x="21" y="2"/>
                    <a:pt x="21" y="3"/>
                    <a:pt x="21" y="4"/>
                  </a:cubicBezTo>
                  <a:cubicBezTo>
                    <a:pt x="19" y="3"/>
                    <a:pt x="18" y="2"/>
                    <a:pt x="16" y="1"/>
                  </a:cubicBezTo>
                  <a:cubicBezTo>
                    <a:pt x="16" y="1"/>
                    <a:pt x="16" y="1"/>
                    <a:pt x="16" y="1"/>
                  </a:cubicBezTo>
                  <a:cubicBezTo>
                    <a:pt x="16" y="0"/>
                    <a:pt x="16" y="0"/>
                    <a:pt x="1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1" name="Freeform 147"/>
            <p:cNvSpPr>
              <a:spLocks/>
            </p:cNvSpPr>
            <p:nvPr/>
          </p:nvSpPr>
          <p:spPr bwMode="auto">
            <a:xfrm>
              <a:off x="4217" y="1944"/>
              <a:ext cx="31" cy="16"/>
            </a:xfrm>
            <a:custGeom>
              <a:avLst/>
              <a:gdLst>
                <a:gd name="T0" fmla="*/ 0 w 13"/>
                <a:gd name="T1" fmla="*/ 0 h 7"/>
                <a:gd name="T2" fmla="*/ 0 w 13"/>
                <a:gd name="T3" fmla="*/ 1 h 7"/>
                <a:gd name="T4" fmla="*/ 12 w 13"/>
                <a:gd name="T5" fmla="*/ 7 h 7"/>
                <a:gd name="T6" fmla="*/ 13 w 13"/>
                <a:gd name="T7" fmla="*/ 7 h 7"/>
                <a:gd name="T8" fmla="*/ 13 w 13"/>
                <a:gd name="T9" fmla="*/ 7 h 7"/>
                <a:gd name="T10" fmla="*/ 13 w 13"/>
                <a:gd name="T11" fmla="*/ 6 h 7"/>
                <a:gd name="T12" fmla="*/ 1 w 13"/>
                <a:gd name="T13" fmla="*/ 0 h 7"/>
                <a:gd name="T14" fmla="*/ 0 w 13"/>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7">
                  <a:moveTo>
                    <a:pt x="0" y="0"/>
                  </a:moveTo>
                  <a:cubicBezTo>
                    <a:pt x="0" y="1"/>
                    <a:pt x="0" y="1"/>
                    <a:pt x="0" y="1"/>
                  </a:cubicBezTo>
                  <a:cubicBezTo>
                    <a:pt x="2" y="3"/>
                    <a:pt x="12" y="7"/>
                    <a:pt x="12" y="7"/>
                  </a:cubicBezTo>
                  <a:cubicBezTo>
                    <a:pt x="13" y="7"/>
                    <a:pt x="13" y="7"/>
                    <a:pt x="13" y="7"/>
                  </a:cubicBezTo>
                  <a:cubicBezTo>
                    <a:pt x="13" y="7"/>
                    <a:pt x="13" y="7"/>
                    <a:pt x="13" y="7"/>
                  </a:cubicBezTo>
                  <a:cubicBezTo>
                    <a:pt x="13" y="6"/>
                    <a:pt x="13" y="6"/>
                    <a:pt x="13" y="6"/>
                  </a:cubicBezTo>
                  <a:cubicBezTo>
                    <a:pt x="12" y="6"/>
                    <a:pt x="3" y="2"/>
                    <a:pt x="1" y="0"/>
                  </a:cubicBezTo>
                  <a:cubicBezTo>
                    <a:pt x="0" y="0"/>
                    <a:pt x="0" y="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2" name="Freeform 148"/>
            <p:cNvSpPr>
              <a:spLocks/>
            </p:cNvSpPr>
            <p:nvPr/>
          </p:nvSpPr>
          <p:spPr bwMode="auto">
            <a:xfrm>
              <a:off x="4215" y="1951"/>
              <a:ext cx="26" cy="17"/>
            </a:xfrm>
            <a:custGeom>
              <a:avLst/>
              <a:gdLst>
                <a:gd name="T0" fmla="*/ 1 w 11"/>
                <a:gd name="T1" fmla="*/ 0 h 7"/>
                <a:gd name="T2" fmla="*/ 0 w 11"/>
                <a:gd name="T3" fmla="*/ 0 h 7"/>
                <a:gd name="T4" fmla="*/ 0 w 11"/>
                <a:gd name="T5" fmla="*/ 0 h 7"/>
                <a:gd name="T6" fmla="*/ 5 w 11"/>
                <a:gd name="T7" fmla="*/ 3 h 7"/>
                <a:gd name="T8" fmla="*/ 10 w 11"/>
                <a:gd name="T9" fmla="*/ 6 h 7"/>
                <a:gd name="T10" fmla="*/ 11 w 11"/>
                <a:gd name="T11" fmla="*/ 7 h 7"/>
                <a:gd name="T12" fmla="*/ 11 w 11"/>
                <a:gd name="T13" fmla="*/ 7 h 7"/>
                <a:gd name="T14" fmla="*/ 11 w 11"/>
                <a:gd name="T15" fmla="*/ 6 h 7"/>
                <a:gd name="T16" fmla="*/ 5 w 11"/>
                <a:gd name="T17" fmla="*/ 2 h 7"/>
                <a:gd name="T18" fmla="*/ 1 w 11"/>
                <a:gd name="T19"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7">
                  <a:moveTo>
                    <a:pt x="1" y="0"/>
                  </a:moveTo>
                  <a:cubicBezTo>
                    <a:pt x="0" y="0"/>
                    <a:pt x="0" y="0"/>
                    <a:pt x="0" y="0"/>
                  </a:cubicBezTo>
                  <a:cubicBezTo>
                    <a:pt x="0" y="0"/>
                    <a:pt x="0" y="0"/>
                    <a:pt x="0" y="0"/>
                  </a:cubicBezTo>
                  <a:cubicBezTo>
                    <a:pt x="1" y="1"/>
                    <a:pt x="3" y="2"/>
                    <a:pt x="5" y="3"/>
                  </a:cubicBezTo>
                  <a:cubicBezTo>
                    <a:pt x="7" y="4"/>
                    <a:pt x="10" y="6"/>
                    <a:pt x="10" y="6"/>
                  </a:cubicBezTo>
                  <a:cubicBezTo>
                    <a:pt x="11" y="7"/>
                    <a:pt x="11" y="7"/>
                    <a:pt x="11" y="7"/>
                  </a:cubicBezTo>
                  <a:cubicBezTo>
                    <a:pt x="11" y="7"/>
                    <a:pt x="11" y="7"/>
                    <a:pt x="11" y="7"/>
                  </a:cubicBezTo>
                  <a:cubicBezTo>
                    <a:pt x="11" y="6"/>
                    <a:pt x="11" y="6"/>
                    <a:pt x="11" y="6"/>
                  </a:cubicBezTo>
                  <a:cubicBezTo>
                    <a:pt x="11" y="6"/>
                    <a:pt x="10" y="5"/>
                    <a:pt x="5" y="2"/>
                  </a:cubicBezTo>
                  <a:cubicBezTo>
                    <a:pt x="3" y="1"/>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3" name="Freeform 149"/>
            <p:cNvSpPr>
              <a:spLocks/>
            </p:cNvSpPr>
            <p:nvPr/>
          </p:nvSpPr>
          <p:spPr bwMode="auto">
            <a:xfrm>
              <a:off x="4210" y="1956"/>
              <a:ext cx="7" cy="4"/>
            </a:xfrm>
            <a:custGeom>
              <a:avLst/>
              <a:gdLst>
                <a:gd name="T0" fmla="*/ 1 w 3"/>
                <a:gd name="T1" fmla="*/ 0 h 2"/>
                <a:gd name="T2" fmla="*/ 0 w 3"/>
                <a:gd name="T3" fmla="*/ 0 h 2"/>
                <a:gd name="T4" fmla="*/ 2 w 3"/>
                <a:gd name="T5" fmla="*/ 1 h 2"/>
                <a:gd name="T6" fmla="*/ 2 w 3"/>
                <a:gd name="T7" fmla="*/ 2 h 2"/>
                <a:gd name="T8" fmla="*/ 3 w 3"/>
                <a:gd name="T9" fmla="*/ 2 h 2"/>
                <a:gd name="T10" fmla="*/ 3 w 3"/>
                <a:gd name="T11" fmla="*/ 2 h 2"/>
                <a:gd name="T12" fmla="*/ 3 w 3"/>
                <a:gd name="T13" fmla="*/ 2 h 2"/>
                <a:gd name="T14" fmla="*/ 2 w 3"/>
                <a:gd name="T15" fmla="*/ 0 h 2"/>
                <a:gd name="T16" fmla="*/ 1 w 3"/>
                <a:gd name="T17" fmla="*/ 0 h 2"/>
                <a:gd name="T18" fmla="*/ 1 w 3"/>
                <a:gd name="T19"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 h="2">
                  <a:moveTo>
                    <a:pt x="1" y="0"/>
                  </a:moveTo>
                  <a:cubicBezTo>
                    <a:pt x="0" y="0"/>
                    <a:pt x="0" y="0"/>
                    <a:pt x="0" y="0"/>
                  </a:cubicBezTo>
                  <a:cubicBezTo>
                    <a:pt x="0" y="1"/>
                    <a:pt x="1" y="1"/>
                    <a:pt x="2" y="1"/>
                  </a:cubicBezTo>
                  <a:cubicBezTo>
                    <a:pt x="2" y="1"/>
                    <a:pt x="2" y="2"/>
                    <a:pt x="2" y="2"/>
                  </a:cubicBezTo>
                  <a:cubicBezTo>
                    <a:pt x="3" y="2"/>
                    <a:pt x="3" y="2"/>
                    <a:pt x="3" y="2"/>
                  </a:cubicBezTo>
                  <a:cubicBezTo>
                    <a:pt x="3" y="2"/>
                    <a:pt x="3" y="2"/>
                    <a:pt x="3" y="2"/>
                  </a:cubicBezTo>
                  <a:cubicBezTo>
                    <a:pt x="3" y="2"/>
                    <a:pt x="3" y="2"/>
                    <a:pt x="3" y="2"/>
                  </a:cubicBezTo>
                  <a:cubicBezTo>
                    <a:pt x="3" y="1"/>
                    <a:pt x="2" y="1"/>
                    <a:pt x="2" y="0"/>
                  </a:cubicBezTo>
                  <a:cubicBezTo>
                    <a:pt x="1" y="0"/>
                    <a:pt x="1" y="0"/>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4" name="Freeform 150"/>
            <p:cNvSpPr>
              <a:spLocks/>
            </p:cNvSpPr>
            <p:nvPr/>
          </p:nvSpPr>
          <p:spPr bwMode="auto">
            <a:xfrm>
              <a:off x="4153" y="2491"/>
              <a:ext cx="40" cy="9"/>
            </a:xfrm>
            <a:custGeom>
              <a:avLst/>
              <a:gdLst>
                <a:gd name="T0" fmla="*/ 1 w 17"/>
                <a:gd name="T1" fmla="*/ 0 h 4"/>
                <a:gd name="T2" fmla="*/ 0 w 17"/>
                <a:gd name="T3" fmla="*/ 1 h 4"/>
                <a:gd name="T4" fmla="*/ 1 w 17"/>
                <a:gd name="T5" fmla="*/ 1 h 4"/>
                <a:gd name="T6" fmla="*/ 16 w 17"/>
                <a:gd name="T7" fmla="*/ 4 h 4"/>
                <a:gd name="T8" fmla="*/ 17 w 17"/>
                <a:gd name="T9" fmla="*/ 4 h 4"/>
                <a:gd name="T10" fmla="*/ 16 w 17"/>
                <a:gd name="T11" fmla="*/ 3 h 4"/>
                <a:gd name="T12" fmla="*/ 16 w 17"/>
                <a:gd name="T13" fmla="*/ 3 h 4"/>
                <a:gd name="T14" fmla="*/ 1 w 1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
                  <a:moveTo>
                    <a:pt x="1" y="0"/>
                  </a:moveTo>
                  <a:cubicBezTo>
                    <a:pt x="0" y="1"/>
                    <a:pt x="0" y="1"/>
                    <a:pt x="0" y="1"/>
                  </a:cubicBezTo>
                  <a:cubicBezTo>
                    <a:pt x="1" y="1"/>
                    <a:pt x="1" y="1"/>
                    <a:pt x="1" y="1"/>
                  </a:cubicBezTo>
                  <a:cubicBezTo>
                    <a:pt x="3" y="3"/>
                    <a:pt x="15" y="4"/>
                    <a:pt x="16" y="4"/>
                  </a:cubicBezTo>
                  <a:cubicBezTo>
                    <a:pt x="17" y="4"/>
                    <a:pt x="17" y="4"/>
                    <a:pt x="17" y="4"/>
                  </a:cubicBezTo>
                  <a:cubicBezTo>
                    <a:pt x="16" y="3"/>
                    <a:pt x="16" y="3"/>
                    <a:pt x="16" y="3"/>
                  </a:cubicBezTo>
                  <a:cubicBezTo>
                    <a:pt x="16" y="3"/>
                    <a:pt x="16" y="3"/>
                    <a:pt x="16" y="3"/>
                  </a:cubicBezTo>
                  <a:cubicBezTo>
                    <a:pt x="14" y="3"/>
                    <a:pt x="4" y="2"/>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5" name="Freeform 151"/>
            <p:cNvSpPr>
              <a:spLocks/>
            </p:cNvSpPr>
            <p:nvPr/>
          </p:nvSpPr>
          <p:spPr bwMode="auto">
            <a:xfrm>
              <a:off x="4153" y="2500"/>
              <a:ext cx="33" cy="10"/>
            </a:xfrm>
            <a:custGeom>
              <a:avLst/>
              <a:gdLst>
                <a:gd name="T0" fmla="*/ 1 w 14"/>
                <a:gd name="T1" fmla="*/ 0 h 4"/>
                <a:gd name="T2" fmla="*/ 0 w 14"/>
                <a:gd name="T3" fmla="*/ 0 h 4"/>
                <a:gd name="T4" fmla="*/ 0 w 14"/>
                <a:gd name="T5" fmla="*/ 1 h 4"/>
                <a:gd name="T6" fmla="*/ 6 w 14"/>
                <a:gd name="T7" fmla="*/ 2 h 4"/>
                <a:gd name="T8" fmla="*/ 13 w 14"/>
                <a:gd name="T9" fmla="*/ 4 h 4"/>
                <a:gd name="T10" fmla="*/ 14 w 14"/>
                <a:gd name="T11" fmla="*/ 4 h 4"/>
                <a:gd name="T12" fmla="*/ 14 w 14"/>
                <a:gd name="T13" fmla="*/ 4 h 4"/>
                <a:gd name="T14" fmla="*/ 14 w 14"/>
                <a:gd name="T15" fmla="*/ 3 h 4"/>
                <a:gd name="T16" fmla="*/ 6 w 14"/>
                <a:gd name="T17" fmla="*/ 1 h 4"/>
                <a:gd name="T18" fmla="*/ 1 w 14"/>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4">
                  <a:moveTo>
                    <a:pt x="1" y="0"/>
                  </a:moveTo>
                  <a:cubicBezTo>
                    <a:pt x="0" y="0"/>
                    <a:pt x="0" y="0"/>
                    <a:pt x="0" y="0"/>
                  </a:cubicBezTo>
                  <a:cubicBezTo>
                    <a:pt x="0" y="1"/>
                    <a:pt x="0" y="1"/>
                    <a:pt x="0" y="1"/>
                  </a:cubicBezTo>
                  <a:cubicBezTo>
                    <a:pt x="1" y="1"/>
                    <a:pt x="4" y="1"/>
                    <a:pt x="6" y="2"/>
                  </a:cubicBezTo>
                  <a:cubicBezTo>
                    <a:pt x="9" y="3"/>
                    <a:pt x="13" y="4"/>
                    <a:pt x="13" y="4"/>
                  </a:cubicBezTo>
                  <a:cubicBezTo>
                    <a:pt x="14" y="4"/>
                    <a:pt x="14" y="4"/>
                    <a:pt x="14" y="4"/>
                  </a:cubicBezTo>
                  <a:cubicBezTo>
                    <a:pt x="14" y="4"/>
                    <a:pt x="14" y="4"/>
                    <a:pt x="14" y="4"/>
                  </a:cubicBezTo>
                  <a:cubicBezTo>
                    <a:pt x="14" y="3"/>
                    <a:pt x="14" y="3"/>
                    <a:pt x="14" y="3"/>
                  </a:cubicBezTo>
                  <a:cubicBezTo>
                    <a:pt x="14" y="3"/>
                    <a:pt x="13" y="2"/>
                    <a:pt x="6" y="1"/>
                  </a:cubicBezTo>
                  <a:cubicBezTo>
                    <a:pt x="4"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6" name="Freeform 152"/>
            <p:cNvSpPr>
              <a:spLocks/>
            </p:cNvSpPr>
            <p:nvPr/>
          </p:nvSpPr>
          <p:spPr bwMode="auto">
            <a:xfrm>
              <a:off x="4150" y="2505"/>
              <a:ext cx="10" cy="7"/>
            </a:xfrm>
            <a:custGeom>
              <a:avLst/>
              <a:gdLst>
                <a:gd name="T0" fmla="*/ 0 w 4"/>
                <a:gd name="T1" fmla="*/ 0 h 3"/>
                <a:gd name="T2" fmla="*/ 0 w 4"/>
                <a:gd name="T3" fmla="*/ 1 h 3"/>
                <a:gd name="T4" fmla="*/ 2 w 4"/>
                <a:gd name="T5" fmla="*/ 2 h 3"/>
                <a:gd name="T6" fmla="*/ 3 w 4"/>
                <a:gd name="T7" fmla="*/ 2 h 3"/>
                <a:gd name="T8" fmla="*/ 3 w 4"/>
                <a:gd name="T9" fmla="*/ 3 h 3"/>
                <a:gd name="T10" fmla="*/ 3 w 4"/>
                <a:gd name="T11" fmla="*/ 2 h 3"/>
                <a:gd name="T12" fmla="*/ 4 w 4"/>
                <a:gd name="T13" fmla="*/ 2 h 3"/>
                <a:gd name="T14" fmla="*/ 2 w 4"/>
                <a:gd name="T15" fmla="*/ 1 h 3"/>
                <a:gd name="T16" fmla="*/ 1 w 4"/>
                <a:gd name="T17" fmla="*/ 1 h 3"/>
                <a:gd name="T18" fmla="*/ 0 w 4"/>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3">
                  <a:moveTo>
                    <a:pt x="0" y="0"/>
                  </a:moveTo>
                  <a:cubicBezTo>
                    <a:pt x="0" y="1"/>
                    <a:pt x="0" y="1"/>
                    <a:pt x="0" y="1"/>
                  </a:cubicBezTo>
                  <a:cubicBezTo>
                    <a:pt x="0" y="2"/>
                    <a:pt x="1" y="2"/>
                    <a:pt x="2" y="2"/>
                  </a:cubicBezTo>
                  <a:cubicBezTo>
                    <a:pt x="2" y="2"/>
                    <a:pt x="2" y="2"/>
                    <a:pt x="3" y="2"/>
                  </a:cubicBezTo>
                  <a:cubicBezTo>
                    <a:pt x="3" y="3"/>
                    <a:pt x="3" y="3"/>
                    <a:pt x="3" y="3"/>
                  </a:cubicBezTo>
                  <a:cubicBezTo>
                    <a:pt x="3" y="2"/>
                    <a:pt x="3" y="2"/>
                    <a:pt x="3" y="2"/>
                  </a:cubicBezTo>
                  <a:cubicBezTo>
                    <a:pt x="4" y="2"/>
                    <a:pt x="4" y="2"/>
                    <a:pt x="4" y="2"/>
                  </a:cubicBezTo>
                  <a:cubicBezTo>
                    <a:pt x="3" y="1"/>
                    <a:pt x="2" y="1"/>
                    <a:pt x="2" y="1"/>
                  </a:cubicBezTo>
                  <a:cubicBezTo>
                    <a:pt x="1" y="1"/>
                    <a:pt x="1" y="1"/>
                    <a:pt x="1" y="1"/>
                  </a:cubicBezTo>
                  <a:cubicBezTo>
                    <a:pt x="0" y="0"/>
                    <a:pt x="0" y="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7" name="Freeform 153"/>
            <p:cNvSpPr>
              <a:spLocks noEditPoints="1"/>
            </p:cNvSpPr>
            <p:nvPr/>
          </p:nvSpPr>
          <p:spPr bwMode="auto">
            <a:xfrm>
              <a:off x="4131" y="2462"/>
              <a:ext cx="88" cy="86"/>
            </a:xfrm>
            <a:custGeom>
              <a:avLst/>
              <a:gdLst>
                <a:gd name="T0" fmla="*/ 9 w 37"/>
                <a:gd name="T1" fmla="*/ 28 h 36"/>
                <a:gd name="T2" fmla="*/ 6 w 37"/>
                <a:gd name="T3" fmla="*/ 25 h 36"/>
                <a:gd name="T4" fmla="*/ 25 w 37"/>
                <a:gd name="T5" fmla="*/ 34 h 36"/>
                <a:gd name="T6" fmla="*/ 24 w 37"/>
                <a:gd name="T7" fmla="*/ 34 h 36"/>
                <a:gd name="T8" fmla="*/ 24 w 37"/>
                <a:gd name="T9" fmla="*/ 34 h 36"/>
                <a:gd name="T10" fmla="*/ 23 w 37"/>
                <a:gd name="T11" fmla="*/ 33 h 36"/>
                <a:gd name="T12" fmla="*/ 33 w 37"/>
                <a:gd name="T13" fmla="*/ 10 h 36"/>
                <a:gd name="T14" fmla="*/ 32 w 37"/>
                <a:gd name="T15" fmla="*/ 18 h 36"/>
                <a:gd name="T16" fmla="*/ 5 w 37"/>
                <a:gd name="T17" fmla="*/ 24 h 36"/>
                <a:gd name="T18" fmla="*/ 11 w 37"/>
                <a:gd name="T19" fmla="*/ 3 h 36"/>
                <a:gd name="T20" fmla="*/ 17 w 37"/>
                <a:gd name="T21" fmla="*/ 5 h 36"/>
                <a:gd name="T22" fmla="*/ 16 w 37"/>
                <a:gd name="T23" fmla="*/ 9 h 36"/>
                <a:gd name="T24" fmla="*/ 23 w 37"/>
                <a:gd name="T25" fmla="*/ 9 h 36"/>
                <a:gd name="T26" fmla="*/ 33 w 37"/>
                <a:gd name="T27" fmla="*/ 7 h 36"/>
                <a:gd name="T28" fmla="*/ 26 w 37"/>
                <a:gd name="T29" fmla="*/ 30 h 36"/>
                <a:gd name="T30" fmla="*/ 6 w 37"/>
                <a:gd name="T31" fmla="*/ 24 h 36"/>
                <a:gd name="T32" fmla="*/ 21 w 37"/>
                <a:gd name="T33" fmla="*/ 9 h 36"/>
                <a:gd name="T34" fmla="*/ 19 w 37"/>
                <a:gd name="T35" fmla="*/ 1 h 36"/>
                <a:gd name="T36" fmla="*/ 21 w 37"/>
                <a:gd name="T37" fmla="*/ 1 h 36"/>
                <a:gd name="T38" fmla="*/ 23 w 37"/>
                <a:gd name="T39" fmla="*/ 5 h 36"/>
                <a:gd name="T40" fmla="*/ 21 w 37"/>
                <a:gd name="T41" fmla="*/ 9 h 36"/>
                <a:gd name="T42" fmla="*/ 19 w 37"/>
                <a:gd name="T43" fmla="*/ 0 h 36"/>
                <a:gd name="T44" fmla="*/ 18 w 37"/>
                <a:gd name="T45" fmla="*/ 4 h 36"/>
                <a:gd name="T46" fmla="*/ 12 w 37"/>
                <a:gd name="T47" fmla="*/ 2 h 36"/>
                <a:gd name="T48" fmla="*/ 11 w 37"/>
                <a:gd name="T49" fmla="*/ 2 h 36"/>
                <a:gd name="T50" fmla="*/ 0 w 37"/>
                <a:gd name="T51" fmla="*/ 24 h 36"/>
                <a:gd name="T52" fmla="*/ 5 w 37"/>
                <a:gd name="T53" fmla="*/ 25 h 36"/>
                <a:gd name="T54" fmla="*/ 3 w 37"/>
                <a:gd name="T55" fmla="*/ 28 h 36"/>
                <a:gd name="T56" fmla="*/ 5 w 37"/>
                <a:gd name="T57" fmla="*/ 29 h 36"/>
                <a:gd name="T58" fmla="*/ 23 w 37"/>
                <a:gd name="T59" fmla="*/ 35 h 36"/>
                <a:gd name="T60" fmla="*/ 25 w 37"/>
                <a:gd name="T61" fmla="*/ 36 h 36"/>
                <a:gd name="T62" fmla="*/ 33 w 37"/>
                <a:gd name="T63" fmla="*/ 18 h 36"/>
                <a:gd name="T64" fmla="*/ 37 w 37"/>
                <a:gd name="T65" fmla="*/ 11 h 36"/>
                <a:gd name="T66" fmla="*/ 33 w 37"/>
                <a:gd name="T67" fmla="*/ 9 h 36"/>
                <a:gd name="T68" fmla="*/ 34 w 37"/>
                <a:gd name="T69" fmla="*/ 7 h 36"/>
                <a:gd name="T70" fmla="*/ 35 w 37"/>
                <a:gd name="T71" fmla="*/ 6 h 36"/>
                <a:gd name="T72" fmla="*/ 34 w 37"/>
                <a:gd name="T73" fmla="*/ 6 h 36"/>
                <a:gd name="T74" fmla="*/ 33 w 37"/>
                <a:gd name="T75" fmla="*/ 5 h 36"/>
                <a:gd name="T76" fmla="*/ 25 w 37"/>
                <a:gd name="T77" fmla="*/ 1 h 36"/>
                <a:gd name="T78" fmla="*/ 25 w 37"/>
                <a:gd name="T79" fmla="*/ 1 h 36"/>
                <a:gd name="T80" fmla="*/ 20 w 37"/>
                <a:gd name="T8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7" h="36">
                  <a:moveTo>
                    <a:pt x="23" y="33"/>
                  </a:moveTo>
                  <a:cubicBezTo>
                    <a:pt x="9" y="28"/>
                    <a:pt x="9" y="28"/>
                    <a:pt x="9" y="28"/>
                  </a:cubicBezTo>
                  <a:cubicBezTo>
                    <a:pt x="8" y="28"/>
                    <a:pt x="6" y="27"/>
                    <a:pt x="4" y="27"/>
                  </a:cubicBezTo>
                  <a:cubicBezTo>
                    <a:pt x="6" y="25"/>
                    <a:pt x="6" y="25"/>
                    <a:pt x="6" y="25"/>
                  </a:cubicBezTo>
                  <a:cubicBezTo>
                    <a:pt x="13" y="27"/>
                    <a:pt x="19" y="29"/>
                    <a:pt x="26" y="32"/>
                  </a:cubicBezTo>
                  <a:cubicBezTo>
                    <a:pt x="25" y="34"/>
                    <a:pt x="25" y="34"/>
                    <a:pt x="25" y="34"/>
                  </a:cubicBezTo>
                  <a:cubicBezTo>
                    <a:pt x="25" y="34"/>
                    <a:pt x="25" y="34"/>
                    <a:pt x="25" y="34"/>
                  </a:cubicBezTo>
                  <a:cubicBezTo>
                    <a:pt x="24" y="34"/>
                    <a:pt x="24" y="34"/>
                    <a:pt x="24" y="34"/>
                  </a:cubicBezTo>
                  <a:cubicBezTo>
                    <a:pt x="24" y="34"/>
                    <a:pt x="24" y="34"/>
                    <a:pt x="24" y="34"/>
                  </a:cubicBezTo>
                  <a:cubicBezTo>
                    <a:pt x="24" y="34"/>
                    <a:pt x="24" y="34"/>
                    <a:pt x="24" y="34"/>
                  </a:cubicBezTo>
                  <a:cubicBezTo>
                    <a:pt x="23" y="33"/>
                    <a:pt x="23" y="33"/>
                    <a:pt x="23" y="33"/>
                  </a:cubicBezTo>
                  <a:cubicBezTo>
                    <a:pt x="23" y="33"/>
                    <a:pt x="23" y="33"/>
                    <a:pt x="23" y="33"/>
                  </a:cubicBezTo>
                  <a:moveTo>
                    <a:pt x="28" y="28"/>
                  </a:moveTo>
                  <a:cubicBezTo>
                    <a:pt x="29" y="22"/>
                    <a:pt x="31" y="16"/>
                    <a:pt x="33" y="10"/>
                  </a:cubicBezTo>
                  <a:cubicBezTo>
                    <a:pt x="34" y="11"/>
                    <a:pt x="35" y="11"/>
                    <a:pt x="35" y="11"/>
                  </a:cubicBezTo>
                  <a:cubicBezTo>
                    <a:pt x="34" y="13"/>
                    <a:pt x="33" y="15"/>
                    <a:pt x="32" y="18"/>
                  </a:cubicBezTo>
                  <a:cubicBezTo>
                    <a:pt x="28" y="28"/>
                    <a:pt x="28" y="28"/>
                    <a:pt x="28" y="28"/>
                  </a:cubicBezTo>
                  <a:moveTo>
                    <a:pt x="5" y="24"/>
                  </a:moveTo>
                  <a:cubicBezTo>
                    <a:pt x="4" y="24"/>
                    <a:pt x="2" y="24"/>
                    <a:pt x="1" y="23"/>
                  </a:cubicBezTo>
                  <a:cubicBezTo>
                    <a:pt x="5" y="17"/>
                    <a:pt x="9" y="10"/>
                    <a:pt x="11" y="3"/>
                  </a:cubicBezTo>
                  <a:cubicBezTo>
                    <a:pt x="11" y="3"/>
                    <a:pt x="11" y="3"/>
                    <a:pt x="11" y="3"/>
                  </a:cubicBezTo>
                  <a:cubicBezTo>
                    <a:pt x="14" y="4"/>
                    <a:pt x="16" y="4"/>
                    <a:pt x="17" y="5"/>
                  </a:cubicBezTo>
                  <a:cubicBezTo>
                    <a:pt x="17" y="6"/>
                    <a:pt x="17" y="7"/>
                    <a:pt x="16" y="8"/>
                  </a:cubicBezTo>
                  <a:cubicBezTo>
                    <a:pt x="16" y="9"/>
                    <a:pt x="16" y="9"/>
                    <a:pt x="16" y="9"/>
                  </a:cubicBezTo>
                  <a:cubicBezTo>
                    <a:pt x="17" y="9"/>
                    <a:pt x="20" y="10"/>
                    <a:pt x="21" y="10"/>
                  </a:cubicBezTo>
                  <a:cubicBezTo>
                    <a:pt x="22" y="10"/>
                    <a:pt x="23" y="10"/>
                    <a:pt x="23" y="9"/>
                  </a:cubicBezTo>
                  <a:cubicBezTo>
                    <a:pt x="24" y="9"/>
                    <a:pt x="24" y="8"/>
                    <a:pt x="24" y="6"/>
                  </a:cubicBezTo>
                  <a:cubicBezTo>
                    <a:pt x="27" y="6"/>
                    <a:pt x="30" y="6"/>
                    <a:pt x="33" y="7"/>
                  </a:cubicBezTo>
                  <a:cubicBezTo>
                    <a:pt x="33" y="7"/>
                    <a:pt x="33" y="7"/>
                    <a:pt x="33" y="7"/>
                  </a:cubicBezTo>
                  <a:cubicBezTo>
                    <a:pt x="30" y="14"/>
                    <a:pt x="27" y="22"/>
                    <a:pt x="26" y="30"/>
                  </a:cubicBezTo>
                  <a:cubicBezTo>
                    <a:pt x="20" y="28"/>
                    <a:pt x="13" y="26"/>
                    <a:pt x="6" y="24"/>
                  </a:cubicBezTo>
                  <a:cubicBezTo>
                    <a:pt x="6" y="24"/>
                    <a:pt x="6" y="24"/>
                    <a:pt x="6" y="24"/>
                  </a:cubicBezTo>
                  <a:cubicBezTo>
                    <a:pt x="5" y="24"/>
                    <a:pt x="5" y="24"/>
                    <a:pt x="5" y="24"/>
                  </a:cubicBezTo>
                  <a:moveTo>
                    <a:pt x="21" y="9"/>
                  </a:moveTo>
                  <a:cubicBezTo>
                    <a:pt x="20" y="9"/>
                    <a:pt x="18" y="8"/>
                    <a:pt x="17" y="8"/>
                  </a:cubicBezTo>
                  <a:cubicBezTo>
                    <a:pt x="18" y="6"/>
                    <a:pt x="19" y="3"/>
                    <a:pt x="19" y="1"/>
                  </a:cubicBezTo>
                  <a:cubicBezTo>
                    <a:pt x="20" y="1"/>
                    <a:pt x="20" y="1"/>
                    <a:pt x="20" y="1"/>
                  </a:cubicBezTo>
                  <a:cubicBezTo>
                    <a:pt x="21" y="1"/>
                    <a:pt x="21" y="1"/>
                    <a:pt x="21" y="1"/>
                  </a:cubicBezTo>
                  <a:cubicBezTo>
                    <a:pt x="24" y="2"/>
                    <a:pt x="24" y="2"/>
                    <a:pt x="24" y="2"/>
                  </a:cubicBezTo>
                  <a:cubicBezTo>
                    <a:pt x="24" y="2"/>
                    <a:pt x="23" y="4"/>
                    <a:pt x="23" y="5"/>
                  </a:cubicBezTo>
                  <a:cubicBezTo>
                    <a:pt x="23" y="6"/>
                    <a:pt x="23" y="8"/>
                    <a:pt x="22" y="9"/>
                  </a:cubicBezTo>
                  <a:cubicBezTo>
                    <a:pt x="22" y="9"/>
                    <a:pt x="22" y="9"/>
                    <a:pt x="21" y="9"/>
                  </a:cubicBezTo>
                  <a:moveTo>
                    <a:pt x="20" y="0"/>
                  </a:moveTo>
                  <a:cubicBezTo>
                    <a:pt x="20" y="0"/>
                    <a:pt x="19" y="0"/>
                    <a:pt x="19" y="0"/>
                  </a:cubicBezTo>
                  <a:cubicBezTo>
                    <a:pt x="19" y="0"/>
                    <a:pt x="18" y="1"/>
                    <a:pt x="18" y="1"/>
                  </a:cubicBezTo>
                  <a:cubicBezTo>
                    <a:pt x="18" y="2"/>
                    <a:pt x="18" y="3"/>
                    <a:pt x="18" y="4"/>
                  </a:cubicBezTo>
                  <a:cubicBezTo>
                    <a:pt x="16" y="3"/>
                    <a:pt x="14" y="3"/>
                    <a:pt x="12" y="2"/>
                  </a:cubicBezTo>
                  <a:cubicBezTo>
                    <a:pt x="12" y="2"/>
                    <a:pt x="12" y="2"/>
                    <a:pt x="12" y="2"/>
                  </a:cubicBezTo>
                  <a:cubicBezTo>
                    <a:pt x="11" y="2"/>
                    <a:pt x="11" y="2"/>
                    <a:pt x="11" y="2"/>
                  </a:cubicBezTo>
                  <a:cubicBezTo>
                    <a:pt x="11" y="2"/>
                    <a:pt x="11" y="2"/>
                    <a:pt x="11" y="2"/>
                  </a:cubicBezTo>
                  <a:cubicBezTo>
                    <a:pt x="8" y="10"/>
                    <a:pt x="4" y="17"/>
                    <a:pt x="0" y="23"/>
                  </a:cubicBezTo>
                  <a:cubicBezTo>
                    <a:pt x="0" y="24"/>
                    <a:pt x="0" y="24"/>
                    <a:pt x="0" y="24"/>
                  </a:cubicBezTo>
                  <a:cubicBezTo>
                    <a:pt x="0" y="24"/>
                    <a:pt x="0" y="24"/>
                    <a:pt x="0" y="24"/>
                  </a:cubicBezTo>
                  <a:cubicBezTo>
                    <a:pt x="2" y="25"/>
                    <a:pt x="3" y="25"/>
                    <a:pt x="5" y="25"/>
                  </a:cubicBezTo>
                  <a:cubicBezTo>
                    <a:pt x="3" y="28"/>
                    <a:pt x="3" y="28"/>
                    <a:pt x="3" y="28"/>
                  </a:cubicBezTo>
                  <a:cubicBezTo>
                    <a:pt x="3" y="28"/>
                    <a:pt x="3" y="28"/>
                    <a:pt x="3" y="28"/>
                  </a:cubicBezTo>
                  <a:cubicBezTo>
                    <a:pt x="4" y="29"/>
                    <a:pt x="4" y="29"/>
                    <a:pt x="4" y="29"/>
                  </a:cubicBezTo>
                  <a:cubicBezTo>
                    <a:pt x="4" y="29"/>
                    <a:pt x="4" y="29"/>
                    <a:pt x="5" y="29"/>
                  </a:cubicBezTo>
                  <a:cubicBezTo>
                    <a:pt x="6" y="29"/>
                    <a:pt x="7" y="29"/>
                    <a:pt x="9" y="29"/>
                  </a:cubicBezTo>
                  <a:cubicBezTo>
                    <a:pt x="23" y="35"/>
                    <a:pt x="23" y="35"/>
                    <a:pt x="23" y="35"/>
                  </a:cubicBezTo>
                  <a:cubicBezTo>
                    <a:pt x="24" y="35"/>
                    <a:pt x="25" y="35"/>
                    <a:pt x="25" y="36"/>
                  </a:cubicBezTo>
                  <a:cubicBezTo>
                    <a:pt x="25" y="36"/>
                    <a:pt x="25" y="36"/>
                    <a:pt x="25" y="36"/>
                  </a:cubicBezTo>
                  <a:cubicBezTo>
                    <a:pt x="26" y="35"/>
                    <a:pt x="26" y="35"/>
                    <a:pt x="26" y="35"/>
                  </a:cubicBezTo>
                  <a:cubicBezTo>
                    <a:pt x="33" y="18"/>
                    <a:pt x="33" y="18"/>
                    <a:pt x="33" y="18"/>
                  </a:cubicBezTo>
                  <a:cubicBezTo>
                    <a:pt x="34" y="16"/>
                    <a:pt x="35" y="13"/>
                    <a:pt x="37" y="11"/>
                  </a:cubicBezTo>
                  <a:cubicBezTo>
                    <a:pt x="37" y="11"/>
                    <a:pt x="37" y="11"/>
                    <a:pt x="37" y="11"/>
                  </a:cubicBezTo>
                  <a:cubicBezTo>
                    <a:pt x="37" y="10"/>
                    <a:pt x="37" y="10"/>
                    <a:pt x="37" y="10"/>
                  </a:cubicBezTo>
                  <a:cubicBezTo>
                    <a:pt x="35" y="10"/>
                    <a:pt x="34" y="10"/>
                    <a:pt x="33" y="9"/>
                  </a:cubicBezTo>
                  <a:cubicBezTo>
                    <a:pt x="34" y="8"/>
                    <a:pt x="34" y="8"/>
                    <a:pt x="34" y="7"/>
                  </a:cubicBezTo>
                  <a:cubicBezTo>
                    <a:pt x="34" y="7"/>
                    <a:pt x="34" y="7"/>
                    <a:pt x="34" y="7"/>
                  </a:cubicBezTo>
                  <a:cubicBezTo>
                    <a:pt x="35" y="7"/>
                    <a:pt x="35" y="7"/>
                    <a:pt x="35" y="7"/>
                  </a:cubicBezTo>
                  <a:cubicBezTo>
                    <a:pt x="35" y="6"/>
                    <a:pt x="35" y="6"/>
                    <a:pt x="35" y="6"/>
                  </a:cubicBezTo>
                  <a:cubicBezTo>
                    <a:pt x="34" y="6"/>
                    <a:pt x="34" y="6"/>
                    <a:pt x="34" y="6"/>
                  </a:cubicBezTo>
                  <a:cubicBezTo>
                    <a:pt x="34" y="6"/>
                    <a:pt x="34" y="6"/>
                    <a:pt x="34" y="6"/>
                  </a:cubicBezTo>
                  <a:cubicBezTo>
                    <a:pt x="34" y="6"/>
                    <a:pt x="34" y="6"/>
                    <a:pt x="34" y="6"/>
                  </a:cubicBezTo>
                  <a:cubicBezTo>
                    <a:pt x="33" y="5"/>
                    <a:pt x="33" y="5"/>
                    <a:pt x="33" y="5"/>
                  </a:cubicBezTo>
                  <a:cubicBezTo>
                    <a:pt x="30" y="5"/>
                    <a:pt x="27" y="5"/>
                    <a:pt x="24" y="5"/>
                  </a:cubicBezTo>
                  <a:cubicBezTo>
                    <a:pt x="25" y="3"/>
                    <a:pt x="25" y="2"/>
                    <a:pt x="25" y="1"/>
                  </a:cubicBezTo>
                  <a:cubicBezTo>
                    <a:pt x="25" y="1"/>
                    <a:pt x="25" y="1"/>
                    <a:pt x="25" y="1"/>
                  </a:cubicBezTo>
                  <a:cubicBezTo>
                    <a:pt x="25" y="1"/>
                    <a:pt x="25" y="1"/>
                    <a:pt x="25" y="1"/>
                  </a:cubicBezTo>
                  <a:cubicBezTo>
                    <a:pt x="21" y="0"/>
                    <a:pt x="21" y="0"/>
                    <a:pt x="21" y="0"/>
                  </a:cubicBezTo>
                  <a:cubicBezTo>
                    <a:pt x="21" y="0"/>
                    <a:pt x="20" y="0"/>
                    <a:pt x="2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8" name="Freeform 154"/>
            <p:cNvSpPr>
              <a:spLocks noEditPoints="1"/>
            </p:cNvSpPr>
            <p:nvPr/>
          </p:nvSpPr>
          <p:spPr bwMode="auto">
            <a:xfrm>
              <a:off x="3917" y="2320"/>
              <a:ext cx="115" cy="104"/>
            </a:xfrm>
            <a:custGeom>
              <a:avLst/>
              <a:gdLst>
                <a:gd name="T0" fmla="*/ 47 w 48"/>
                <a:gd name="T1" fmla="*/ 29 h 44"/>
                <a:gd name="T2" fmla="*/ 42 w 48"/>
                <a:gd name="T3" fmla="*/ 42 h 44"/>
                <a:gd name="T4" fmla="*/ 41 w 48"/>
                <a:gd name="T5" fmla="*/ 32 h 44"/>
                <a:gd name="T6" fmla="*/ 39 w 48"/>
                <a:gd name="T7" fmla="*/ 28 h 44"/>
                <a:gd name="T8" fmla="*/ 34 w 48"/>
                <a:gd name="T9" fmla="*/ 32 h 44"/>
                <a:gd name="T10" fmla="*/ 39 w 48"/>
                <a:gd name="T11" fmla="*/ 22 h 44"/>
                <a:gd name="T12" fmla="*/ 39 w 48"/>
                <a:gd name="T13" fmla="*/ 28 h 44"/>
                <a:gd name="T14" fmla="*/ 30 w 48"/>
                <a:gd name="T15" fmla="*/ 23 h 44"/>
                <a:gd name="T16" fmla="*/ 35 w 48"/>
                <a:gd name="T17" fmla="*/ 24 h 44"/>
                <a:gd name="T18" fmla="*/ 26 w 48"/>
                <a:gd name="T19" fmla="*/ 25 h 44"/>
                <a:gd name="T20" fmla="*/ 31 w 48"/>
                <a:gd name="T21" fmla="*/ 14 h 44"/>
                <a:gd name="T22" fmla="*/ 26 w 48"/>
                <a:gd name="T23" fmla="*/ 25 h 44"/>
                <a:gd name="T24" fmla="*/ 28 w 48"/>
                <a:gd name="T25" fmla="*/ 14 h 44"/>
                <a:gd name="T26" fmla="*/ 22 w 48"/>
                <a:gd name="T27" fmla="*/ 18 h 44"/>
                <a:gd name="T28" fmla="*/ 18 w 48"/>
                <a:gd name="T29" fmla="*/ 13 h 44"/>
                <a:gd name="T30" fmla="*/ 23 w 48"/>
                <a:gd name="T31" fmla="*/ 14 h 44"/>
                <a:gd name="T32" fmla="*/ 22 w 48"/>
                <a:gd name="T33" fmla="*/ 8 h 44"/>
                <a:gd name="T34" fmla="*/ 17 w 48"/>
                <a:gd name="T35" fmla="*/ 12 h 44"/>
                <a:gd name="T36" fmla="*/ 16 w 48"/>
                <a:gd name="T37" fmla="*/ 8 h 44"/>
                <a:gd name="T38" fmla="*/ 2 w 48"/>
                <a:gd name="T39" fmla="*/ 6 h 44"/>
                <a:gd name="T40" fmla="*/ 9 w 48"/>
                <a:gd name="T41" fmla="*/ 8 h 44"/>
                <a:gd name="T42" fmla="*/ 10 w 48"/>
                <a:gd name="T43" fmla="*/ 13 h 44"/>
                <a:gd name="T44" fmla="*/ 17 w 48"/>
                <a:gd name="T45" fmla="*/ 18 h 44"/>
                <a:gd name="T46" fmla="*/ 17 w 48"/>
                <a:gd name="T47" fmla="*/ 19 h 44"/>
                <a:gd name="T48" fmla="*/ 18 w 48"/>
                <a:gd name="T49" fmla="*/ 19 h 44"/>
                <a:gd name="T50" fmla="*/ 25 w 48"/>
                <a:gd name="T51" fmla="*/ 22 h 44"/>
                <a:gd name="T52" fmla="*/ 30 w 48"/>
                <a:gd name="T53" fmla="*/ 26 h 44"/>
                <a:gd name="T54" fmla="*/ 33 w 48"/>
                <a:gd name="T55" fmla="*/ 33 h 44"/>
                <a:gd name="T56" fmla="*/ 41 w 48"/>
                <a:gd name="T57" fmla="*/ 33 h 44"/>
                <a:gd name="T58" fmla="*/ 10 w 48"/>
                <a:gd name="T59" fmla="*/ 11 h 44"/>
                <a:gd name="T60" fmla="*/ 16 w 48"/>
                <a:gd name="T61" fmla="*/ 4 h 44"/>
                <a:gd name="T62" fmla="*/ 2 w 48"/>
                <a:gd name="T63" fmla="*/ 5 h 44"/>
                <a:gd name="T64" fmla="*/ 14 w 48"/>
                <a:gd name="T65" fmla="*/ 1 h 44"/>
                <a:gd name="T66" fmla="*/ 2 w 48"/>
                <a:gd name="T67" fmla="*/ 5 h 44"/>
                <a:gd name="T68" fmla="*/ 13 w 48"/>
                <a:gd name="T69" fmla="*/ 0 h 44"/>
                <a:gd name="T70" fmla="*/ 1 w 48"/>
                <a:gd name="T71" fmla="*/ 5 h 44"/>
                <a:gd name="T72" fmla="*/ 1 w 48"/>
                <a:gd name="T73" fmla="*/ 24 h 44"/>
                <a:gd name="T74" fmla="*/ 23 w 48"/>
                <a:gd name="T75" fmla="*/ 43 h 44"/>
                <a:gd name="T76" fmla="*/ 42 w 48"/>
                <a:gd name="T77" fmla="*/ 44 h 44"/>
                <a:gd name="T78" fmla="*/ 43 w 48"/>
                <a:gd name="T79" fmla="*/ 43 h 44"/>
                <a:gd name="T80" fmla="*/ 48 w 48"/>
                <a:gd name="T81" fmla="*/ 36 h 44"/>
                <a:gd name="T82" fmla="*/ 48 w 48"/>
                <a:gd name="T83" fmla="*/ 27 h 44"/>
                <a:gd name="T84" fmla="*/ 47 w 48"/>
                <a:gd name="T85" fmla="*/ 27 h 44"/>
                <a:gd name="T86" fmla="*/ 40 w 48"/>
                <a:gd name="T87" fmla="*/ 27 h 44"/>
                <a:gd name="T88" fmla="*/ 40 w 48"/>
                <a:gd name="T89" fmla="*/ 20 h 44"/>
                <a:gd name="T90" fmla="*/ 39 w 48"/>
                <a:gd name="T91" fmla="*/ 20 h 44"/>
                <a:gd name="T92" fmla="*/ 32 w 48"/>
                <a:gd name="T93" fmla="*/ 13 h 44"/>
                <a:gd name="T94" fmla="*/ 31 w 48"/>
                <a:gd name="T95" fmla="*/ 13 h 44"/>
                <a:gd name="T96" fmla="*/ 24 w 48"/>
                <a:gd name="T97" fmla="*/ 13 h 44"/>
                <a:gd name="T98" fmla="*/ 24 w 48"/>
                <a:gd name="T99" fmla="*/ 7 h 44"/>
                <a:gd name="T100" fmla="*/ 24 w 48"/>
                <a:gd name="T101" fmla="*/ 7 h 44"/>
                <a:gd name="T102" fmla="*/ 17 w 48"/>
                <a:gd name="T103" fmla="*/ 7 h 44"/>
                <a:gd name="T104" fmla="*/ 17 w 48"/>
                <a:gd name="T105"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8" h="44">
                  <a:moveTo>
                    <a:pt x="42" y="42"/>
                  </a:moveTo>
                  <a:cubicBezTo>
                    <a:pt x="42" y="33"/>
                    <a:pt x="42" y="33"/>
                    <a:pt x="42" y="33"/>
                  </a:cubicBezTo>
                  <a:cubicBezTo>
                    <a:pt x="42" y="32"/>
                    <a:pt x="43" y="32"/>
                    <a:pt x="43" y="31"/>
                  </a:cubicBezTo>
                  <a:cubicBezTo>
                    <a:pt x="44" y="30"/>
                    <a:pt x="45" y="29"/>
                    <a:pt x="47" y="29"/>
                  </a:cubicBezTo>
                  <a:cubicBezTo>
                    <a:pt x="47" y="30"/>
                    <a:pt x="47" y="31"/>
                    <a:pt x="47" y="32"/>
                  </a:cubicBezTo>
                  <a:cubicBezTo>
                    <a:pt x="47" y="34"/>
                    <a:pt x="47" y="35"/>
                    <a:pt x="47" y="36"/>
                  </a:cubicBezTo>
                  <a:cubicBezTo>
                    <a:pt x="47" y="37"/>
                    <a:pt x="47" y="37"/>
                    <a:pt x="47" y="37"/>
                  </a:cubicBezTo>
                  <a:cubicBezTo>
                    <a:pt x="45" y="39"/>
                    <a:pt x="44" y="41"/>
                    <a:pt x="42" y="42"/>
                  </a:cubicBezTo>
                  <a:moveTo>
                    <a:pt x="42" y="28"/>
                  </a:moveTo>
                  <a:cubicBezTo>
                    <a:pt x="43" y="28"/>
                    <a:pt x="44" y="28"/>
                    <a:pt x="45" y="28"/>
                  </a:cubicBezTo>
                  <a:cubicBezTo>
                    <a:pt x="44" y="29"/>
                    <a:pt x="44" y="30"/>
                    <a:pt x="43" y="31"/>
                  </a:cubicBezTo>
                  <a:cubicBezTo>
                    <a:pt x="42" y="31"/>
                    <a:pt x="42" y="32"/>
                    <a:pt x="41" y="32"/>
                  </a:cubicBezTo>
                  <a:cubicBezTo>
                    <a:pt x="39" y="33"/>
                    <a:pt x="38" y="33"/>
                    <a:pt x="36" y="33"/>
                  </a:cubicBezTo>
                  <a:cubicBezTo>
                    <a:pt x="36" y="33"/>
                    <a:pt x="36" y="33"/>
                    <a:pt x="35" y="33"/>
                  </a:cubicBezTo>
                  <a:cubicBezTo>
                    <a:pt x="36" y="32"/>
                    <a:pt x="38" y="30"/>
                    <a:pt x="39" y="29"/>
                  </a:cubicBezTo>
                  <a:cubicBezTo>
                    <a:pt x="39" y="28"/>
                    <a:pt x="39" y="28"/>
                    <a:pt x="39" y="28"/>
                  </a:cubicBezTo>
                  <a:cubicBezTo>
                    <a:pt x="40" y="28"/>
                    <a:pt x="40" y="28"/>
                    <a:pt x="40" y="28"/>
                  </a:cubicBezTo>
                  <a:cubicBezTo>
                    <a:pt x="41" y="28"/>
                    <a:pt x="41" y="28"/>
                    <a:pt x="41" y="28"/>
                  </a:cubicBezTo>
                  <a:cubicBezTo>
                    <a:pt x="41" y="28"/>
                    <a:pt x="42" y="28"/>
                    <a:pt x="42" y="28"/>
                  </a:cubicBezTo>
                  <a:moveTo>
                    <a:pt x="34" y="32"/>
                  </a:moveTo>
                  <a:cubicBezTo>
                    <a:pt x="34" y="30"/>
                    <a:pt x="34" y="30"/>
                    <a:pt x="34" y="28"/>
                  </a:cubicBezTo>
                  <a:cubicBezTo>
                    <a:pt x="34" y="28"/>
                    <a:pt x="34" y="27"/>
                    <a:pt x="34" y="26"/>
                  </a:cubicBezTo>
                  <a:cubicBezTo>
                    <a:pt x="35" y="26"/>
                    <a:pt x="35" y="25"/>
                    <a:pt x="36" y="24"/>
                  </a:cubicBezTo>
                  <a:cubicBezTo>
                    <a:pt x="37" y="23"/>
                    <a:pt x="38" y="23"/>
                    <a:pt x="39" y="22"/>
                  </a:cubicBezTo>
                  <a:cubicBezTo>
                    <a:pt x="39" y="23"/>
                    <a:pt x="39" y="23"/>
                    <a:pt x="39" y="24"/>
                  </a:cubicBezTo>
                  <a:cubicBezTo>
                    <a:pt x="39" y="25"/>
                    <a:pt x="39" y="26"/>
                    <a:pt x="39" y="28"/>
                  </a:cubicBezTo>
                  <a:cubicBezTo>
                    <a:pt x="39" y="28"/>
                    <a:pt x="39" y="28"/>
                    <a:pt x="39" y="28"/>
                  </a:cubicBezTo>
                  <a:cubicBezTo>
                    <a:pt x="39" y="28"/>
                    <a:pt x="39" y="28"/>
                    <a:pt x="39" y="28"/>
                  </a:cubicBezTo>
                  <a:cubicBezTo>
                    <a:pt x="38" y="29"/>
                    <a:pt x="38" y="29"/>
                    <a:pt x="38" y="29"/>
                  </a:cubicBezTo>
                  <a:cubicBezTo>
                    <a:pt x="37" y="30"/>
                    <a:pt x="36" y="31"/>
                    <a:pt x="34" y="32"/>
                  </a:cubicBezTo>
                  <a:moveTo>
                    <a:pt x="27" y="25"/>
                  </a:moveTo>
                  <a:cubicBezTo>
                    <a:pt x="28" y="25"/>
                    <a:pt x="29" y="24"/>
                    <a:pt x="30" y="23"/>
                  </a:cubicBezTo>
                  <a:cubicBezTo>
                    <a:pt x="31" y="22"/>
                    <a:pt x="32" y="22"/>
                    <a:pt x="32" y="21"/>
                  </a:cubicBezTo>
                  <a:cubicBezTo>
                    <a:pt x="33" y="21"/>
                    <a:pt x="34" y="21"/>
                    <a:pt x="36" y="21"/>
                  </a:cubicBezTo>
                  <a:cubicBezTo>
                    <a:pt x="36" y="21"/>
                    <a:pt x="37" y="21"/>
                    <a:pt x="38" y="21"/>
                  </a:cubicBezTo>
                  <a:cubicBezTo>
                    <a:pt x="37" y="22"/>
                    <a:pt x="36" y="23"/>
                    <a:pt x="35" y="24"/>
                  </a:cubicBezTo>
                  <a:cubicBezTo>
                    <a:pt x="34" y="24"/>
                    <a:pt x="34" y="25"/>
                    <a:pt x="33" y="25"/>
                  </a:cubicBezTo>
                  <a:cubicBezTo>
                    <a:pt x="32" y="25"/>
                    <a:pt x="31" y="25"/>
                    <a:pt x="30" y="25"/>
                  </a:cubicBezTo>
                  <a:cubicBezTo>
                    <a:pt x="29" y="25"/>
                    <a:pt x="28" y="25"/>
                    <a:pt x="27" y="25"/>
                  </a:cubicBezTo>
                  <a:moveTo>
                    <a:pt x="26" y="25"/>
                  </a:moveTo>
                  <a:cubicBezTo>
                    <a:pt x="26" y="24"/>
                    <a:pt x="26" y="23"/>
                    <a:pt x="26" y="22"/>
                  </a:cubicBezTo>
                  <a:cubicBezTo>
                    <a:pt x="26" y="21"/>
                    <a:pt x="26" y="20"/>
                    <a:pt x="26" y="19"/>
                  </a:cubicBezTo>
                  <a:cubicBezTo>
                    <a:pt x="26" y="18"/>
                    <a:pt x="27" y="18"/>
                    <a:pt x="27" y="17"/>
                  </a:cubicBezTo>
                  <a:cubicBezTo>
                    <a:pt x="28" y="16"/>
                    <a:pt x="29" y="15"/>
                    <a:pt x="31" y="14"/>
                  </a:cubicBezTo>
                  <a:cubicBezTo>
                    <a:pt x="31" y="15"/>
                    <a:pt x="31" y="16"/>
                    <a:pt x="31" y="17"/>
                  </a:cubicBezTo>
                  <a:cubicBezTo>
                    <a:pt x="31" y="19"/>
                    <a:pt x="31" y="20"/>
                    <a:pt x="31" y="21"/>
                  </a:cubicBezTo>
                  <a:cubicBezTo>
                    <a:pt x="30" y="21"/>
                    <a:pt x="30" y="22"/>
                    <a:pt x="29" y="22"/>
                  </a:cubicBezTo>
                  <a:cubicBezTo>
                    <a:pt x="28" y="23"/>
                    <a:pt x="27" y="24"/>
                    <a:pt x="26" y="25"/>
                  </a:cubicBezTo>
                  <a:moveTo>
                    <a:pt x="20" y="18"/>
                  </a:moveTo>
                  <a:cubicBezTo>
                    <a:pt x="21" y="17"/>
                    <a:pt x="23" y="15"/>
                    <a:pt x="23" y="15"/>
                  </a:cubicBezTo>
                  <a:cubicBezTo>
                    <a:pt x="24" y="15"/>
                    <a:pt x="24" y="15"/>
                    <a:pt x="24" y="14"/>
                  </a:cubicBezTo>
                  <a:cubicBezTo>
                    <a:pt x="25" y="14"/>
                    <a:pt x="27" y="14"/>
                    <a:pt x="28" y="14"/>
                  </a:cubicBezTo>
                  <a:cubicBezTo>
                    <a:pt x="29" y="14"/>
                    <a:pt x="29" y="14"/>
                    <a:pt x="29" y="14"/>
                  </a:cubicBezTo>
                  <a:cubicBezTo>
                    <a:pt x="28" y="15"/>
                    <a:pt x="28" y="16"/>
                    <a:pt x="27" y="16"/>
                  </a:cubicBezTo>
                  <a:cubicBezTo>
                    <a:pt x="26" y="17"/>
                    <a:pt x="25" y="18"/>
                    <a:pt x="25" y="18"/>
                  </a:cubicBezTo>
                  <a:cubicBezTo>
                    <a:pt x="24" y="18"/>
                    <a:pt x="23" y="18"/>
                    <a:pt x="22" y="18"/>
                  </a:cubicBezTo>
                  <a:cubicBezTo>
                    <a:pt x="21" y="18"/>
                    <a:pt x="21" y="18"/>
                    <a:pt x="20" y="18"/>
                  </a:cubicBezTo>
                  <a:moveTo>
                    <a:pt x="18" y="18"/>
                  </a:moveTo>
                  <a:cubicBezTo>
                    <a:pt x="18" y="16"/>
                    <a:pt x="18" y="15"/>
                    <a:pt x="18" y="13"/>
                  </a:cubicBezTo>
                  <a:cubicBezTo>
                    <a:pt x="18" y="13"/>
                    <a:pt x="18" y="13"/>
                    <a:pt x="18" y="13"/>
                  </a:cubicBezTo>
                  <a:cubicBezTo>
                    <a:pt x="19" y="12"/>
                    <a:pt x="19" y="12"/>
                    <a:pt x="20" y="11"/>
                  </a:cubicBezTo>
                  <a:cubicBezTo>
                    <a:pt x="21" y="10"/>
                    <a:pt x="22" y="9"/>
                    <a:pt x="23" y="8"/>
                  </a:cubicBezTo>
                  <a:cubicBezTo>
                    <a:pt x="23" y="9"/>
                    <a:pt x="23" y="10"/>
                    <a:pt x="23" y="11"/>
                  </a:cubicBezTo>
                  <a:cubicBezTo>
                    <a:pt x="23" y="12"/>
                    <a:pt x="23" y="13"/>
                    <a:pt x="23" y="14"/>
                  </a:cubicBezTo>
                  <a:cubicBezTo>
                    <a:pt x="22" y="14"/>
                    <a:pt x="22" y="14"/>
                    <a:pt x="22" y="14"/>
                  </a:cubicBezTo>
                  <a:cubicBezTo>
                    <a:pt x="21" y="15"/>
                    <a:pt x="20" y="17"/>
                    <a:pt x="18" y="18"/>
                  </a:cubicBezTo>
                  <a:moveTo>
                    <a:pt x="17" y="8"/>
                  </a:moveTo>
                  <a:cubicBezTo>
                    <a:pt x="18" y="8"/>
                    <a:pt x="20" y="8"/>
                    <a:pt x="22" y="8"/>
                  </a:cubicBezTo>
                  <a:cubicBezTo>
                    <a:pt x="22" y="8"/>
                    <a:pt x="22" y="8"/>
                    <a:pt x="22" y="8"/>
                  </a:cubicBezTo>
                  <a:cubicBezTo>
                    <a:pt x="21" y="9"/>
                    <a:pt x="20" y="9"/>
                    <a:pt x="19" y="10"/>
                  </a:cubicBezTo>
                  <a:cubicBezTo>
                    <a:pt x="19" y="11"/>
                    <a:pt x="18" y="11"/>
                    <a:pt x="17" y="12"/>
                  </a:cubicBezTo>
                  <a:cubicBezTo>
                    <a:pt x="17" y="12"/>
                    <a:pt x="17" y="12"/>
                    <a:pt x="17" y="12"/>
                  </a:cubicBezTo>
                  <a:cubicBezTo>
                    <a:pt x="16" y="12"/>
                    <a:pt x="14" y="11"/>
                    <a:pt x="13" y="11"/>
                  </a:cubicBezTo>
                  <a:cubicBezTo>
                    <a:pt x="12" y="11"/>
                    <a:pt x="12" y="11"/>
                    <a:pt x="11" y="12"/>
                  </a:cubicBezTo>
                  <a:cubicBezTo>
                    <a:pt x="12" y="11"/>
                    <a:pt x="14" y="10"/>
                    <a:pt x="15" y="9"/>
                  </a:cubicBezTo>
                  <a:cubicBezTo>
                    <a:pt x="15" y="9"/>
                    <a:pt x="16" y="8"/>
                    <a:pt x="16" y="8"/>
                  </a:cubicBezTo>
                  <a:cubicBezTo>
                    <a:pt x="16" y="8"/>
                    <a:pt x="17" y="8"/>
                    <a:pt x="17" y="8"/>
                  </a:cubicBezTo>
                  <a:moveTo>
                    <a:pt x="2" y="43"/>
                  </a:moveTo>
                  <a:cubicBezTo>
                    <a:pt x="2" y="35"/>
                    <a:pt x="2" y="30"/>
                    <a:pt x="2" y="24"/>
                  </a:cubicBezTo>
                  <a:cubicBezTo>
                    <a:pt x="1" y="19"/>
                    <a:pt x="1" y="14"/>
                    <a:pt x="2" y="6"/>
                  </a:cubicBezTo>
                  <a:cubicBezTo>
                    <a:pt x="2" y="6"/>
                    <a:pt x="3" y="6"/>
                    <a:pt x="4" y="6"/>
                  </a:cubicBezTo>
                  <a:cubicBezTo>
                    <a:pt x="5" y="6"/>
                    <a:pt x="6" y="6"/>
                    <a:pt x="7" y="6"/>
                  </a:cubicBezTo>
                  <a:cubicBezTo>
                    <a:pt x="8" y="6"/>
                    <a:pt x="8" y="6"/>
                    <a:pt x="9" y="6"/>
                  </a:cubicBezTo>
                  <a:cubicBezTo>
                    <a:pt x="9" y="7"/>
                    <a:pt x="9" y="7"/>
                    <a:pt x="9" y="8"/>
                  </a:cubicBezTo>
                  <a:cubicBezTo>
                    <a:pt x="9" y="9"/>
                    <a:pt x="9" y="10"/>
                    <a:pt x="10" y="12"/>
                  </a:cubicBezTo>
                  <a:cubicBezTo>
                    <a:pt x="10" y="12"/>
                    <a:pt x="10" y="12"/>
                    <a:pt x="10" y="12"/>
                  </a:cubicBezTo>
                  <a:cubicBezTo>
                    <a:pt x="10" y="13"/>
                    <a:pt x="10" y="13"/>
                    <a:pt x="10" y="13"/>
                  </a:cubicBezTo>
                  <a:cubicBezTo>
                    <a:pt x="10" y="13"/>
                    <a:pt x="10" y="13"/>
                    <a:pt x="10" y="13"/>
                  </a:cubicBezTo>
                  <a:cubicBezTo>
                    <a:pt x="10" y="13"/>
                    <a:pt x="10" y="13"/>
                    <a:pt x="10" y="13"/>
                  </a:cubicBezTo>
                  <a:cubicBezTo>
                    <a:pt x="11" y="12"/>
                    <a:pt x="12" y="12"/>
                    <a:pt x="13" y="12"/>
                  </a:cubicBezTo>
                  <a:cubicBezTo>
                    <a:pt x="14" y="12"/>
                    <a:pt x="15" y="13"/>
                    <a:pt x="17" y="13"/>
                  </a:cubicBezTo>
                  <a:cubicBezTo>
                    <a:pt x="17" y="15"/>
                    <a:pt x="17" y="16"/>
                    <a:pt x="17" y="18"/>
                  </a:cubicBezTo>
                  <a:cubicBezTo>
                    <a:pt x="17" y="19"/>
                    <a:pt x="17" y="19"/>
                    <a:pt x="17" y="19"/>
                  </a:cubicBezTo>
                  <a:cubicBezTo>
                    <a:pt x="17" y="19"/>
                    <a:pt x="17" y="19"/>
                    <a:pt x="17" y="19"/>
                  </a:cubicBezTo>
                  <a:cubicBezTo>
                    <a:pt x="17" y="19"/>
                    <a:pt x="17" y="19"/>
                    <a:pt x="17" y="19"/>
                  </a:cubicBezTo>
                  <a:cubicBezTo>
                    <a:pt x="17" y="19"/>
                    <a:pt x="17" y="19"/>
                    <a:pt x="17" y="19"/>
                  </a:cubicBezTo>
                  <a:cubicBezTo>
                    <a:pt x="17" y="19"/>
                    <a:pt x="17" y="19"/>
                    <a:pt x="17" y="19"/>
                  </a:cubicBezTo>
                  <a:cubicBezTo>
                    <a:pt x="18" y="19"/>
                    <a:pt x="18" y="19"/>
                    <a:pt x="18" y="19"/>
                  </a:cubicBezTo>
                  <a:cubicBezTo>
                    <a:pt x="18" y="19"/>
                    <a:pt x="18" y="19"/>
                    <a:pt x="18" y="19"/>
                  </a:cubicBezTo>
                  <a:cubicBezTo>
                    <a:pt x="18" y="19"/>
                    <a:pt x="18" y="19"/>
                    <a:pt x="18" y="19"/>
                  </a:cubicBezTo>
                  <a:cubicBezTo>
                    <a:pt x="18" y="19"/>
                    <a:pt x="18" y="19"/>
                    <a:pt x="18" y="19"/>
                  </a:cubicBezTo>
                  <a:cubicBezTo>
                    <a:pt x="19" y="19"/>
                    <a:pt x="21" y="19"/>
                    <a:pt x="22" y="19"/>
                  </a:cubicBezTo>
                  <a:cubicBezTo>
                    <a:pt x="23" y="19"/>
                    <a:pt x="24" y="19"/>
                    <a:pt x="25" y="19"/>
                  </a:cubicBezTo>
                  <a:cubicBezTo>
                    <a:pt x="25" y="20"/>
                    <a:pt x="25" y="21"/>
                    <a:pt x="25" y="22"/>
                  </a:cubicBezTo>
                  <a:cubicBezTo>
                    <a:pt x="25" y="23"/>
                    <a:pt x="25" y="24"/>
                    <a:pt x="25" y="26"/>
                  </a:cubicBezTo>
                  <a:cubicBezTo>
                    <a:pt x="25" y="26"/>
                    <a:pt x="25" y="26"/>
                    <a:pt x="25" y="26"/>
                  </a:cubicBezTo>
                  <a:cubicBezTo>
                    <a:pt x="26" y="26"/>
                    <a:pt x="26" y="26"/>
                    <a:pt x="26" y="26"/>
                  </a:cubicBezTo>
                  <a:cubicBezTo>
                    <a:pt x="27" y="26"/>
                    <a:pt x="28" y="26"/>
                    <a:pt x="30" y="26"/>
                  </a:cubicBezTo>
                  <a:cubicBezTo>
                    <a:pt x="31" y="26"/>
                    <a:pt x="32" y="26"/>
                    <a:pt x="33" y="26"/>
                  </a:cubicBezTo>
                  <a:cubicBezTo>
                    <a:pt x="33" y="27"/>
                    <a:pt x="33" y="28"/>
                    <a:pt x="33" y="29"/>
                  </a:cubicBezTo>
                  <a:cubicBezTo>
                    <a:pt x="33" y="30"/>
                    <a:pt x="33" y="31"/>
                    <a:pt x="33" y="33"/>
                  </a:cubicBezTo>
                  <a:cubicBezTo>
                    <a:pt x="33" y="33"/>
                    <a:pt x="33" y="33"/>
                    <a:pt x="33" y="33"/>
                  </a:cubicBezTo>
                  <a:cubicBezTo>
                    <a:pt x="34" y="33"/>
                    <a:pt x="34" y="33"/>
                    <a:pt x="34" y="33"/>
                  </a:cubicBezTo>
                  <a:cubicBezTo>
                    <a:pt x="34" y="34"/>
                    <a:pt x="34" y="34"/>
                    <a:pt x="34" y="34"/>
                  </a:cubicBezTo>
                  <a:cubicBezTo>
                    <a:pt x="35" y="34"/>
                    <a:pt x="36" y="34"/>
                    <a:pt x="36" y="34"/>
                  </a:cubicBezTo>
                  <a:cubicBezTo>
                    <a:pt x="38" y="34"/>
                    <a:pt x="39" y="34"/>
                    <a:pt x="41" y="33"/>
                  </a:cubicBezTo>
                  <a:cubicBezTo>
                    <a:pt x="41" y="43"/>
                    <a:pt x="41" y="43"/>
                    <a:pt x="41" y="43"/>
                  </a:cubicBezTo>
                  <a:cubicBezTo>
                    <a:pt x="35" y="42"/>
                    <a:pt x="29" y="42"/>
                    <a:pt x="23" y="42"/>
                  </a:cubicBezTo>
                  <a:cubicBezTo>
                    <a:pt x="17" y="42"/>
                    <a:pt x="10" y="42"/>
                    <a:pt x="2" y="43"/>
                  </a:cubicBezTo>
                  <a:moveTo>
                    <a:pt x="10" y="11"/>
                  </a:moveTo>
                  <a:cubicBezTo>
                    <a:pt x="10" y="10"/>
                    <a:pt x="10" y="9"/>
                    <a:pt x="10" y="8"/>
                  </a:cubicBezTo>
                  <a:cubicBezTo>
                    <a:pt x="10" y="7"/>
                    <a:pt x="10" y="7"/>
                    <a:pt x="10" y="6"/>
                  </a:cubicBezTo>
                  <a:cubicBezTo>
                    <a:pt x="11" y="5"/>
                    <a:pt x="13" y="3"/>
                    <a:pt x="16" y="1"/>
                  </a:cubicBezTo>
                  <a:cubicBezTo>
                    <a:pt x="16" y="2"/>
                    <a:pt x="16" y="3"/>
                    <a:pt x="16" y="4"/>
                  </a:cubicBezTo>
                  <a:cubicBezTo>
                    <a:pt x="16" y="5"/>
                    <a:pt x="16" y="6"/>
                    <a:pt x="16" y="7"/>
                  </a:cubicBezTo>
                  <a:cubicBezTo>
                    <a:pt x="15" y="8"/>
                    <a:pt x="15" y="8"/>
                    <a:pt x="14" y="8"/>
                  </a:cubicBezTo>
                  <a:cubicBezTo>
                    <a:pt x="13" y="9"/>
                    <a:pt x="12" y="10"/>
                    <a:pt x="10" y="11"/>
                  </a:cubicBezTo>
                  <a:moveTo>
                    <a:pt x="2" y="5"/>
                  </a:moveTo>
                  <a:cubicBezTo>
                    <a:pt x="7" y="2"/>
                    <a:pt x="7" y="2"/>
                    <a:pt x="7" y="2"/>
                  </a:cubicBezTo>
                  <a:cubicBezTo>
                    <a:pt x="7" y="2"/>
                    <a:pt x="8" y="2"/>
                    <a:pt x="8" y="2"/>
                  </a:cubicBezTo>
                  <a:cubicBezTo>
                    <a:pt x="9" y="1"/>
                    <a:pt x="11" y="1"/>
                    <a:pt x="13" y="1"/>
                  </a:cubicBezTo>
                  <a:cubicBezTo>
                    <a:pt x="13" y="1"/>
                    <a:pt x="14" y="1"/>
                    <a:pt x="14" y="1"/>
                  </a:cubicBezTo>
                  <a:cubicBezTo>
                    <a:pt x="12" y="3"/>
                    <a:pt x="10" y="4"/>
                    <a:pt x="9" y="5"/>
                  </a:cubicBezTo>
                  <a:cubicBezTo>
                    <a:pt x="8" y="5"/>
                    <a:pt x="7" y="5"/>
                    <a:pt x="6" y="5"/>
                  </a:cubicBezTo>
                  <a:cubicBezTo>
                    <a:pt x="6" y="5"/>
                    <a:pt x="5" y="5"/>
                    <a:pt x="4" y="5"/>
                  </a:cubicBezTo>
                  <a:cubicBezTo>
                    <a:pt x="4" y="5"/>
                    <a:pt x="3" y="5"/>
                    <a:pt x="2" y="5"/>
                  </a:cubicBezTo>
                  <a:moveTo>
                    <a:pt x="16" y="0"/>
                  </a:moveTo>
                  <a:cubicBezTo>
                    <a:pt x="16" y="0"/>
                    <a:pt x="16" y="0"/>
                    <a:pt x="16" y="0"/>
                  </a:cubicBezTo>
                  <a:cubicBezTo>
                    <a:pt x="16" y="0"/>
                    <a:pt x="16" y="0"/>
                    <a:pt x="16" y="0"/>
                  </a:cubicBezTo>
                  <a:cubicBezTo>
                    <a:pt x="15" y="0"/>
                    <a:pt x="14" y="0"/>
                    <a:pt x="13" y="0"/>
                  </a:cubicBezTo>
                  <a:cubicBezTo>
                    <a:pt x="11" y="0"/>
                    <a:pt x="9" y="0"/>
                    <a:pt x="8" y="1"/>
                  </a:cubicBezTo>
                  <a:cubicBezTo>
                    <a:pt x="7" y="1"/>
                    <a:pt x="7" y="1"/>
                    <a:pt x="6" y="2"/>
                  </a:cubicBezTo>
                  <a:cubicBezTo>
                    <a:pt x="1" y="5"/>
                    <a:pt x="1" y="5"/>
                    <a:pt x="1" y="5"/>
                  </a:cubicBezTo>
                  <a:cubicBezTo>
                    <a:pt x="1" y="5"/>
                    <a:pt x="1" y="5"/>
                    <a:pt x="1" y="5"/>
                  </a:cubicBezTo>
                  <a:cubicBezTo>
                    <a:pt x="1" y="5"/>
                    <a:pt x="1" y="5"/>
                    <a:pt x="1" y="5"/>
                  </a:cubicBezTo>
                  <a:cubicBezTo>
                    <a:pt x="1" y="6"/>
                    <a:pt x="1" y="6"/>
                    <a:pt x="1" y="6"/>
                  </a:cubicBezTo>
                  <a:cubicBezTo>
                    <a:pt x="1" y="6"/>
                    <a:pt x="1" y="6"/>
                    <a:pt x="1" y="6"/>
                  </a:cubicBezTo>
                  <a:cubicBezTo>
                    <a:pt x="0" y="14"/>
                    <a:pt x="0" y="19"/>
                    <a:pt x="1" y="24"/>
                  </a:cubicBezTo>
                  <a:cubicBezTo>
                    <a:pt x="1" y="30"/>
                    <a:pt x="1" y="35"/>
                    <a:pt x="1" y="43"/>
                  </a:cubicBezTo>
                  <a:cubicBezTo>
                    <a:pt x="0" y="43"/>
                    <a:pt x="0" y="43"/>
                    <a:pt x="0" y="43"/>
                  </a:cubicBezTo>
                  <a:cubicBezTo>
                    <a:pt x="1" y="44"/>
                    <a:pt x="1" y="44"/>
                    <a:pt x="1" y="44"/>
                  </a:cubicBezTo>
                  <a:cubicBezTo>
                    <a:pt x="9" y="43"/>
                    <a:pt x="16" y="43"/>
                    <a:pt x="23" y="43"/>
                  </a:cubicBezTo>
                  <a:cubicBezTo>
                    <a:pt x="29" y="43"/>
                    <a:pt x="35" y="43"/>
                    <a:pt x="41" y="44"/>
                  </a:cubicBezTo>
                  <a:cubicBezTo>
                    <a:pt x="42" y="44"/>
                    <a:pt x="42" y="44"/>
                    <a:pt x="42" y="44"/>
                  </a:cubicBezTo>
                  <a:cubicBezTo>
                    <a:pt x="42" y="44"/>
                    <a:pt x="42" y="44"/>
                    <a:pt x="42" y="44"/>
                  </a:cubicBezTo>
                  <a:cubicBezTo>
                    <a:pt x="42" y="44"/>
                    <a:pt x="42" y="44"/>
                    <a:pt x="42" y="44"/>
                  </a:cubicBezTo>
                  <a:cubicBezTo>
                    <a:pt x="42" y="44"/>
                    <a:pt x="42" y="44"/>
                    <a:pt x="42" y="44"/>
                  </a:cubicBezTo>
                  <a:cubicBezTo>
                    <a:pt x="43" y="44"/>
                    <a:pt x="43" y="44"/>
                    <a:pt x="43" y="44"/>
                  </a:cubicBezTo>
                  <a:cubicBezTo>
                    <a:pt x="43" y="43"/>
                    <a:pt x="43" y="43"/>
                    <a:pt x="43" y="43"/>
                  </a:cubicBezTo>
                  <a:cubicBezTo>
                    <a:pt x="43" y="43"/>
                    <a:pt x="43" y="43"/>
                    <a:pt x="43" y="43"/>
                  </a:cubicBezTo>
                  <a:cubicBezTo>
                    <a:pt x="45" y="41"/>
                    <a:pt x="46" y="39"/>
                    <a:pt x="48" y="37"/>
                  </a:cubicBezTo>
                  <a:cubicBezTo>
                    <a:pt x="48" y="36"/>
                    <a:pt x="48" y="36"/>
                    <a:pt x="48" y="36"/>
                  </a:cubicBezTo>
                  <a:cubicBezTo>
                    <a:pt x="48" y="36"/>
                    <a:pt x="48" y="36"/>
                    <a:pt x="48" y="36"/>
                  </a:cubicBezTo>
                  <a:cubicBezTo>
                    <a:pt x="48" y="36"/>
                    <a:pt x="48" y="36"/>
                    <a:pt x="48" y="36"/>
                  </a:cubicBezTo>
                  <a:cubicBezTo>
                    <a:pt x="48" y="35"/>
                    <a:pt x="48" y="34"/>
                    <a:pt x="48" y="32"/>
                  </a:cubicBezTo>
                  <a:cubicBezTo>
                    <a:pt x="48" y="31"/>
                    <a:pt x="48" y="29"/>
                    <a:pt x="48" y="28"/>
                  </a:cubicBezTo>
                  <a:cubicBezTo>
                    <a:pt x="48" y="28"/>
                    <a:pt x="48" y="28"/>
                    <a:pt x="48" y="28"/>
                  </a:cubicBezTo>
                  <a:cubicBezTo>
                    <a:pt x="48" y="27"/>
                    <a:pt x="48" y="27"/>
                    <a:pt x="48" y="27"/>
                  </a:cubicBezTo>
                  <a:cubicBezTo>
                    <a:pt x="48" y="27"/>
                    <a:pt x="48" y="27"/>
                    <a:pt x="48" y="27"/>
                  </a:cubicBezTo>
                  <a:cubicBezTo>
                    <a:pt x="47" y="27"/>
                    <a:pt x="47" y="27"/>
                    <a:pt x="47" y="27"/>
                  </a:cubicBezTo>
                  <a:cubicBezTo>
                    <a:pt x="47" y="27"/>
                    <a:pt x="47" y="27"/>
                    <a:pt x="47" y="27"/>
                  </a:cubicBezTo>
                  <a:cubicBezTo>
                    <a:pt x="47" y="27"/>
                    <a:pt x="47" y="27"/>
                    <a:pt x="47" y="27"/>
                  </a:cubicBezTo>
                  <a:cubicBezTo>
                    <a:pt x="46" y="27"/>
                    <a:pt x="44" y="27"/>
                    <a:pt x="42" y="27"/>
                  </a:cubicBezTo>
                  <a:cubicBezTo>
                    <a:pt x="42" y="27"/>
                    <a:pt x="41" y="27"/>
                    <a:pt x="41" y="27"/>
                  </a:cubicBezTo>
                  <a:cubicBezTo>
                    <a:pt x="40" y="27"/>
                    <a:pt x="40" y="27"/>
                    <a:pt x="40" y="27"/>
                  </a:cubicBezTo>
                  <a:cubicBezTo>
                    <a:pt x="40" y="27"/>
                    <a:pt x="40" y="27"/>
                    <a:pt x="40" y="27"/>
                  </a:cubicBezTo>
                  <a:cubicBezTo>
                    <a:pt x="40" y="26"/>
                    <a:pt x="40" y="25"/>
                    <a:pt x="40" y="24"/>
                  </a:cubicBezTo>
                  <a:cubicBezTo>
                    <a:pt x="40" y="23"/>
                    <a:pt x="40" y="22"/>
                    <a:pt x="40" y="21"/>
                  </a:cubicBezTo>
                  <a:cubicBezTo>
                    <a:pt x="40" y="21"/>
                    <a:pt x="40" y="21"/>
                    <a:pt x="40" y="21"/>
                  </a:cubicBezTo>
                  <a:cubicBezTo>
                    <a:pt x="40" y="20"/>
                    <a:pt x="40" y="20"/>
                    <a:pt x="40" y="20"/>
                  </a:cubicBezTo>
                  <a:cubicBezTo>
                    <a:pt x="40" y="20"/>
                    <a:pt x="40" y="20"/>
                    <a:pt x="40" y="20"/>
                  </a:cubicBezTo>
                  <a:cubicBezTo>
                    <a:pt x="40" y="20"/>
                    <a:pt x="40" y="20"/>
                    <a:pt x="40" y="20"/>
                  </a:cubicBezTo>
                  <a:cubicBezTo>
                    <a:pt x="40" y="20"/>
                    <a:pt x="40" y="20"/>
                    <a:pt x="40" y="20"/>
                  </a:cubicBezTo>
                  <a:cubicBezTo>
                    <a:pt x="39" y="20"/>
                    <a:pt x="39" y="20"/>
                    <a:pt x="39" y="20"/>
                  </a:cubicBezTo>
                  <a:cubicBezTo>
                    <a:pt x="38" y="20"/>
                    <a:pt x="37" y="20"/>
                    <a:pt x="36" y="20"/>
                  </a:cubicBezTo>
                  <a:cubicBezTo>
                    <a:pt x="34" y="20"/>
                    <a:pt x="33" y="20"/>
                    <a:pt x="32" y="20"/>
                  </a:cubicBezTo>
                  <a:cubicBezTo>
                    <a:pt x="32" y="19"/>
                    <a:pt x="32" y="18"/>
                    <a:pt x="32" y="17"/>
                  </a:cubicBezTo>
                  <a:cubicBezTo>
                    <a:pt x="32" y="16"/>
                    <a:pt x="32" y="14"/>
                    <a:pt x="32" y="13"/>
                  </a:cubicBezTo>
                  <a:cubicBezTo>
                    <a:pt x="32" y="13"/>
                    <a:pt x="32" y="13"/>
                    <a:pt x="32" y="13"/>
                  </a:cubicBezTo>
                  <a:cubicBezTo>
                    <a:pt x="32" y="13"/>
                    <a:pt x="32" y="13"/>
                    <a:pt x="32" y="13"/>
                  </a:cubicBezTo>
                  <a:cubicBezTo>
                    <a:pt x="32" y="13"/>
                    <a:pt x="32" y="13"/>
                    <a:pt x="32" y="13"/>
                  </a:cubicBezTo>
                  <a:cubicBezTo>
                    <a:pt x="31" y="13"/>
                    <a:pt x="31" y="13"/>
                    <a:pt x="31" y="13"/>
                  </a:cubicBezTo>
                  <a:cubicBezTo>
                    <a:pt x="31" y="13"/>
                    <a:pt x="31" y="13"/>
                    <a:pt x="31" y="13"/>
                  </a:cubicBezTo>
                  <a:cubicBezTo>
                    <a:pt x="31" y="13"/>
                    <a:pt x="31" y="13"/>
                    <a:pt x="31" y="13"/>
                  </a:cubicBezTo>
                  <a:cubicBezTo>
                    <a:pt x="30" y="13"/>
                    <a:pt x="29" y="13"/>
                    <a:pt x="28" y="13"/>
                  </a:cubicBezTo>
                  <a:cubicBezTo>
                    <a:pt x="27" y="13"/>
                    <a:pt x="25" y="13"/>
                    <a:pt x="24" y="13"/>
                  </a:cubicBezTo>
                  <a:cubicBezTo>
                    <a:pt x="24" y="13"/>
                    <a:pt x="24" y="12"/>
                    <a:pt x="24" y="11"/>
                  </a:cubicBezTo>
                  <a:cubicBezTo>
                    <a:pt x="24" y="10"/>
                    <a:pt x="24" y="8"/>
                    <a:pt x="24" y="7"/>
                  </a:cubicBezTo>
                  <a:cubicBezTo>
                    <a:pt x="24" y="7"/>
                    <a:pt x="24" y="7"/>
                    <a:pt x="24" y="7"/>
                  </a:cubicBezTo>
                  <a:cubicBezTo>
                    <a:pt x="24" y="7"/>
                    <a:pt x="24" y="7"/>
                    <a:pt x="24" y="7"/>
                  </a:cubicBezTo>
                  <a:cubicBezTo>
                    <a:pt x="24" y="7"/>
                    <a:pt x="24" y="7"/>
                    <a:pt x="24" y="7"/>
                  </a:cubicBezTo>
                  <a:cubicBezTo>
                    <a:pt x="24" y="7"/>
                    <a:pt x="24" y="7"/>
                    <a:pt x="24" y="7"/>
                  </a:cubicBezTo>
                  <a:cubicBezTo>
                    <a:pt x="24" y="7"/>
                    <a:pt x="24" y="7"/>
                    <a:pt x="24" y="7"/>
                  </a:cubicBezTo>
                  <a:cubicBezTo>
                    <a:pt x="24" y="7"/>
                    <a:pt x="24" y="7"/>
                    <a:pt x="24" y="7"/>
                  </a:cubicBezTo>
                  <a:cubicBezTo>
                    <a:pt x="24" y="7"/>
                    <a:pt x="24" y="7"/>
                    <a:pt x="24" y="7"/>
                  </a:cubicBezTo>
                  <a:cubicBezTo>
                    <a:pt x="24" y="7"/>
                    <a:pt x="24" y="7"/>
                    <a:pt x="24" y="7"/>
                  </a:cubicBezTo>
                  <a:cubicBezTo>
                    <a:pt x="23" y="7"/>
                    <a:pt x="22" y="7"/>
                    <a:pt x="22" y="7"/>
                  </a:cubicBezTo>
                  <a:cubicBezTo>
                    <a:pt x="20" y="7"/>
                    <a:pt x="18" y="7"/>
                    <a:pt x="17" y="7"/>
                  </a:cubicBezTo>
                  <a:cubicBezTo>
                    <a:pt x="17" y="7"/>
                    <a:pt x="17" y="7"/>
                    <a:pt x="17" y="7"/>
                  </a:cubicBezTo>
                  <a:cubicBezTo>
                    <a:pt x="17" y="6"/>
                    <a:pt x="17" y="5"/>
                    <a:pt x="17" y="4"/>
                  </a:cubicBezTo>
                  <a:cubicBezTo>
                    <a:pt x="17" y="3"/>
                    <a:pt x="17" y="2"/>
                    <a:pt x="17" y="1"/>
                  </a:cubicBezTo>
                  <a:cubicBezTo>
                    <a:pt x="17" y="0"/>
                    <a:pt x="17" y="0"/>
                    <a:pt x="17" y="0"/>
                  </a:cubicBezTo>
                  <a:cubicBezTo>
                    <a:pt x="17" y="0"/>
                    <a:pt x="17" y="0"/>
                    <a:pt x="17" y="0"/>
                  </a:cubicBezTo>
                  <a:cubicBezTo>
                    <a:pt x="17" y="0"/>
                    <a:pt x="17" y="0"/>
                    <a:pt x="17" y="0"/>
                  </a:cubicBezTo>
                  <a:cubicBezTo>
                    <a:pt x="16" y="0"/>
                    <a:pt x="16" y="0"/>
                    <a:pt x="1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9" name="Freeform 155"/>
            <p:cNvSpPr>
              <a:spLocks noEditPoints="1"/>
            </p:cNvSpPr>
            <p:nvPr/>
          </p:nvSpPr>
          <p:spPr bwMode="auto">
            <a:xfrm>
              <a:off x="3998" y="2400"/>
              <a:ext cx="14" cy="19"/>
            </a:xfrm>
            <a:custGeom>
              <a:avLst/>
              <a:gdLst>
                <a:gd name="T0" fmla="*/ 2 w 6"/>
                <a:gd name="T1" fmla="*/ 4 h 8"/>
                <a:gd name="T2" fmla="*/ 2 w 6"/>
                <a:gd name="T3" fmla="*/ 1 h 8"/>
                <a:gd name="T4" fmla="*/ 3 w 6"/>
                <a:gd name="T5" fmla="*/ 1 h 8"/>
                <a:gd name="T6" fmla="*/ 4 w 6"/>
                <a:gd name="T7" fmla="*/ 1 h 8"/>
                <a:gd name="T8" fmla="*/ 5 w 6"/>
                <a:gd name="T9" fmla="*/ 1 h 8"/>
                <a:gd name="T10" fmla="*/ 5 w 6"/>
                <a:gd name="T11" fmla="*/ 1 h 8"/>
                <a:gd name="T12" fmla="*/ 5 w 6"/>
                <a:gd name="T13" fmla="*/ 2 h 8"/>
                <a:gd name="T14" fmla="*/ 3 w 6"/>
                <a:gd name="T15" fmla="*/ 2 h 8"/>
                <a:gd name="T16" fmla="*/ 3 w 6"/>
                <a:gd name="T17" fmla="*/ 3 h 8"/>
                <a:gd name="T18" fmla="*/ 3 w 6"/>
                <a:gd name="T19" fmla="*/ 3 h 8"/>
                <a:gd name="T20" fmla="*/ 4 w 6"/>
                <a:gd name="T21" fmla="*/ 7 h 8"/>
                <a:gd name="T22" fmla="*/ 3 w 6"/>
                <a:gd name="T23" fmla="*/ 7 h 8"/>
                <a:gd name="T24" fmla="*/ 1 w 6"/>
                <a:gd name="T25" fmla="*/ 7 h 8"/>
                <a:gd name="T26" fmla="*/ 1 w 6"/>
                <a:gd name="T27" fmla="*/ 6 h 8"/>
                <a:gd name="T28" fmla="*/ 2 w 6"/>
                <a:gd name="T29" fmla="*/ 6 h 8"/>
                <a:gd name="T30" fmla="*/ 3 w 6"/>
                <a:gd name="T31" fmla="*/ 6 h 8"/>
                <a:gd name="T32" fmla="*/ 4 w 6"/>
                <a:gd name="T33" fmla="*/ 4 h 8"/>
                <a:gd name="T34" fmla="*/ 2 w 6"/>
                <a:gd name="T35" fmla="*/ 4 h 8"/>
                <a:gd name="T36" fmla="*/ 2 w 6"/>
                <a:gd name="T37" fmla="*/ 4 h 8"/>
                <a:gd name="T38" fmla="*/ 3 w 6"/>
                <a:gd name="T39" fmla="*/ 0 h 8"/>
                <a:gd name="T40" fmla="*/ 1 w 6"/>
                <a:gd name="T41" fmla="*/ 1 h 8"/>
                <a:gd name="T42" fmla="*/ 1 w 6"/>
                <a:gd name="T43" fmla="*/ 4 h 8"/>
                <a:gd name="T44" fmla="*/ 1 w 6"/>
                <a:gd name="T45" fmla="*/ 5 h 8"/>
                <a:gd name="T46" fmla="*/ 2 w 6"/>
                <a:gd name="T47" fmla="*/ 5 h 8"/>
                <a:gd name="T48" fmla="*/ 2 w 6"/>
                <a:gd name="T49" fmla="*/ 5 h 8"/>
                <a:gd name="T50" fmla="*/ 3 w 6"/>
                <a:gd name="T51" fmla="*/ 5 h 8"/>
                <a:gd name="T52" fmla="*/ 3 w 6"/>
                <a:gd name="T53" fmla="*/ 5 h 8"/>
                <a:gd name="T54" fmla="*/ 2 w 6"/>
                <a:gd name="T55" fmla="*/ 5 h 8"/>
                <a:gd name="T56" fmla="*/ 2 w 6"/>
                <a:gd name="T57" fmla="*/ 5 h 8"/>
                <a:gd name="T58" fmla="*/ 1 w 6"/>
                <a:gd name="T59" fmla="*/ 6 h 8"/>
                <a:gd name="T60" fmla="*/ 1 w 6"/>
                <a:gd name="T61" fmla="*/ 6 h 8"/>
                <a:gd name="T62" fmla="*/ 0 w 6"/>
                <a:gd name="T63" fmla="*/ 7 h 8"/>
                <a:gd name="T64" fmla="*/ 1 w 6"/>
                <a:gd name="T65" fmla="*/ 7 h 8"/>
                <a:gd name="T66" fmla="*/ 3 w 6"/>
                <a:gd name="T67" fmla="*/ 8 h 8"/>
                <a:gd name="T68" fmla="*/ 4 w 6"/>
                <a:gd name="T69" fmla="*/ 7 h 8"/>
                <a:gd name="T70" fmla="*/ 6 w 6"/>
                <a:gd name="T71" fmla="*/ 4 h 8"/>
                <a:gd name="T72" fmla="*/ 5 w 6"/>
                <a:gd name="T73" fmla="*/ 3 h 8"/>
                <a:gd name="T74" fmla="*/ 6 w 6"/>
                <a:gd name="T75" fmla="*/ 2 h 8"/>
                <a:gd name="T76" fmla="*/ 6 w 6"/>
                <a:gd name="T77" fmla="*/ 2 h 8"/>
                <a:gd name="T78" fmla="*/ 6 w 6"/>
                <a:gd name="T79" fmla="*/ 1 h 8"/>
                <a:gd name="T80" fmla="*/ 5 w 6"/>
                <a:gd name="T81" fmla="*/ 0 h 8"/>
                <a:gd name="T82" fmla="*/ 5 w 6"/>
                <a:gd name="T83" fmla="*/ 0 h 8"/>
                <a:gd name="T84" fmla="*/ 4 w 6"/>
                <a:gd name="T85" fmla="*/ 0 h 8"/>
                <a:gd name="T86" fmla="*/ 4 w 6"/>
                <a:gd name="T87" fmla="*/ 0 h 8"/>
                <a:gd name="T88" fmla="*/ 3 w 6"/>
                <a:gd name="T89"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 h="8">
                  <a:moveTo>
                    <a:pt x="2" y="4"/>
                  </a:moveTo>
                  <a:cubicBezTo>
                    <a:pt x="2" y="3"/>
                    <a:pt x="2" y="2"/>
                    <a:pt x="2" y="1"/>
                  </a:cubicBezTo>
                  <a:cubicBezTo>
                    <a:pt x="2" y="1"/>
                    <a:pt x="2" y="1"/>
                    <a:pt x="3" y="1"/>
                  </a:cubicBezTo>
                  <a:cubicBezTo>
                    <a:pt x="3" y="1"/>
                    <a:pt x="4" y="1"/>
                    <a:pt x="4" y="1"/>
                  </a:cubicBezTo>
                  <a:cubicBezTo>
                    <a:pt x="5" y="1"/>
                    <a:pt x="5" y="1"/>
                    <a:pt x="5" y="1"/>
                  </a:cubicBezTo>
                  <a:cubicBezTo>
                    <a:pt x="5" y="1"/>
                    <a:pt x="5" y="1"/>
                    <a:pt x="5" y="1"/>
                  </a:cubicBezTo>
                  <a:cubicBezTo>
                    <a:pt x="5" y="2"/>
                    <a:pt x="5" y="2"/>
                    <a:pt x="5" y="2"/>
                  </a:cubicBezTo>
                  <a:cubicBezTo>
                    <a:pt x="4" y="2"/>
                    <a:pt x="4" y="2"/>
                    <a:pt x="3" y="2"/>
                  </a:cubicBezTo>
                  <a:cubicBezTo>
                    <a:pt x="3" y="2"/>
                    <a:pt x="3" y="2"/>
                    <a:pt x="3" y="3"/>
                  </a:cubicBezTo>
                  <a:cubicBezTo>
                    <a:pt x="3" y="3"/>
                    <a:pt x="3" y="3"/>
                    <a:pt x="3" y="3"/>
                  </a:cubicBezTo>
                  <a:cubicBezTo>
                    <a:pt x="5" y="3"/>
                    <a:pt x="6" y="6"/>
                    <a:pt x="4" y="7"/>
                  </a:cubicBezTo>
                  <a:cubicBezTo>
                    <a:pt x="4" y="7"/>
                    <a:pt x="3" y="7"/>
                    <a:pt x="3" y="7"/>
                  </a:cubicBezTo>
                  <a:cubicBezTo>
                    <a:pt x="2" y="7"/>
                    <a:pt x="2" y="7"/>
                    <a:pt x="1" y="7"/>
                  </a:cubicBezTo>
                  <a:cubicBezTo>
                    <a:pt x="1" y="6"/>
                    <a:pt x="1" y="6"/>
                    <a:pt x="1" y="6"/>
                  </a:cubicBezTo>
                  <a:cubicBezTo>
                    <a:pt x="2" y="6"/>
                    <a:pt x="2" y="6"/>
                    <a:pt x="2" y="6"/>
                  </a:cubicBezTo>
                  <a:cubicBezTo>
                    <a:pt x="3" y="6"/>
                    <a:pt x="3" y="6"/>
                    <a:pt x="3" y="6"/>
                  </a:cubicBezTo>
                  <a:cubicBezTo>
                    <a:pt x="4" y="6"/>
                    <a:pt x="5" y="5"/>
                    <a:pt x="4" y="4"/>
                  </a:cubicBezTo>
                  <a:cubicBezTo>
                    <a:pt x="3" y="4"/>
                    <a:pt x="3" y="4"/>
                    <a:pt x="2" y="4"/>
                  </a:cubicBezTo>
                  <a:cubicBezTo>
                    <a:pt x="2" y="4"/>
                    <a:pt x="2" y="4"/>
                    <a:pt x="2" y="4"/>
                  </a:cubicBezTo>
                  <a:moveTo>
                    <a:pt x="3" y="0"/>
                  </a:moveTo>
                  <a:cubicBezTo>
                    <a:pt x="1" y="0"/>
                    <a:pt x="1" y="1"/>
                    <a:pt x="1" y="1"/>
                  </a:cubicBezTo>
                  <a:cubicBezTo>
                    <a:pt x="1" y="4"/>
                    <a:pt x="1" y="4"/>
                    <a:pt x="1" y="4"/>
                  </a:cubicBezTo>
                  <a:cubicBezTo>
                    <a:pt x="1" y="5"/>
                    <a:pt x="1" y="5"/>
                    <a:pt x="1" y="5"/>
                  </a:cubicBezTo>
                  <a:cubicBezTo>
                    <a:pt x="2" y="5"/>
                    <a:pt x="2" y="5"/>
                    <a:pt x="2" y="5"/>
                  </a:cubicBezTo>
                  <a:cubicBezTo>
                    <a:pt x="2" y="5"/>
                    <a:pt x="2" y="5"/>
                    <a:pt x="2" y="5"/>
                  </a:cubicBezTo>
                  <a:cubicBezTo>
                    <a:pt x="3" y="5"/>
                    <a:pt x="3" y="5"/>
                    <a:pt x="3" y="5"/>
                  </a:cubicBezTo>
                  <a:cubicBezTo>
                    <a:pt x="3" y="5"/>
                    <a:pt x="3" y="5"/>
                    <a:pt x="3" y="5"/>
                  </a:cubicBezTo>
                  <a:cubicBezTo>
                    <a:pt x="2" y="5"/>
                    <a:pt x="2" y="5"/>
                    <a:pt x="2" y="5"/>
                  </a:cubicBezTo>
                  <a:cubicBezTo>
                    <a:pt x="2" y="5"/>
                    <a:pt x="2" y="5"/>
                    <a:pt x="2" y="5"/>
                  </a:cubicBezTo>
                  <a:cubicBezTo>
                    <a:pt x="1" y="5"/>
                    <a:pt x="1" y="5"/>
                    <a:pt x="1" y="6"/>
                  </a:cubicBezTo>
                  <a:cubicBezTo>
                    <a:pt x="1" y="6"/>
                    <a:pt x="1" y="6"/>
                    <a:pt x="1" y="6"/>
                  </a:cubicBezTo>
                  <a:cubicBezTo>
                    <a:pt x="0" y="6"/>
                    <a:pt x="0" y="7"/>
                    <a:pt x="0" y="7"/>
                  </a:cubicBezTo>
                  <a:cubicBezTo>
                    <a:pt x="1" y="7"/>
                    <a:pt x="1" y="7"/>
                    <a:pt x="1" y="7"/>
                  </a:cubicBezTo>
                  <a:cubicBezTo>
                    <a:pt x="1" y="8"/>
                    <a:pt x="2" y="8"/>
                    <a:pt x="3" y="8"/>
                  </a:cubicBezTo>
                  <a:cubicBezTo>
                    <a:pt x="3" y="8"/>
                    <a:pt x="4" y="8"/>
                    <a:pt x="4" y="7"/>
                  </a:cubicBezTo>
                  <a:cubicBezTo>
                    <a:pt x="6" y="7"/>
                    <a:pt x="6" y="6"/>
                    <a:pt x="6" y="4"/>
                  </a:cubicBezTo>
                  <a:cubicBezTo>
                    <a:pt x="6" y="4"/>
                    <a:pt x="5" y="3"/>
                    <a:pt x="5" y="3"/>
                  </a:cubicBezTo>
                  <a:cubicBezTo>
                    <a:pt x="6" y="2"/>
                    <a:pt x="6" y="2"/>
                    <a:pt x="6" y="2"/>
                  </a:cubicBezTo>
                  <a:cubicBezTo>
                    <a:pt x="6" y="2"/>
                    <a:pt x="6" y="2"/>
                    <a:pt x="6" y="2"/>
                  </a:cubicBezTo>
                  <a:cubicBezTo>
                    <a:pt x="6" y="1"/>
                    <a:pt x="6" y="1"/>
                    <a:pt x="6" y="1"/>
                  </a:cubicBezTo>
                  <a:cubicBezTo>
                    <a:pt x="6" y="0"/>
                    <a:pt x="5" y="0"/>
                    <a:pt x="5" y="0"/>
                  </a:cubicBezTo>
                  <a:cubicBezTo>
                    <a:pt x="5" y="0"/>
                    <a:pt x="5" y="0"/>
                    <a:pt x="5" y="0"/>
                  </a:cubicBezTo>
                  <a:cubicBezTo>
                    <a:pt x="4" y="0"/>
                    <a:pt x="4" y="0"/>
                    <a:pt x="4" y="0"/>
                  </a:cubicBezTo>
                  <a:cubicBezTo>
                    <a:pt x="4" y="0"/>
                    <a:pt x="4" y="0"/>
                    <a:pt x="4" y="0"/>
                  </a:cubicBezTo>
                  <a:cubicBezTo>
                    <a:pt x="3" y="0"/>
                    <a:pt x="3"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0" name="Freeform 156"/>
            <p:cNvSpPr>
              <a:spLocks noEditPoints="1"/>
            </p:cNvSpPr>
            <p:nvPr/>
          </p:nvSpPr>
          <p:spPr bwMode="auto">
            <a:xfrm>
              <a:off x="3924" y="2343"/>
              <a:ext cx="17" cy="19"/>
            </a:xfrm>
            <a:custGeom>
              <a:avLst/>
              <a:gdLst>
                <a:gd name="T0" fmla="*/ 1 w 7"/>
                <a:gd name="T1" fmla="*/ 3 h 8"/>
                <a:gd name="T2" fmla="*/ 1 w 7"/>
                <a:gd name="T3" fmla="*/ 3 h 8"/>
                <a:gd name="T4" fmla="*/ 1 w 7"/>
                <a:gd name="T5" fmla="*/ 2 h 8"/>
                <a:gd name="T6" fmla="*/ 4 w 7"/>
                <a:gd name="T7" fmla="*/ 0 h 8"/>
                <a:gd name="T8" fmla="*/ 4 w 7"/>
                <a:gd name="T9" fmla="*/ 0 h 8"/>
                <a:gd name="T10" fmla="*/ 4 w 7"/>
                <a:gd name="T11" fmla="*/ 1 h 8"/>
                <a:gd name="T12" fmla="*/ 4 w 7"/>
                <a:gd name="T13" fmla="*/ 6 h 8"/>
                <a:gd name="T14" fmla="*/ 5 w 7"/>
                <a:gd name="T15" fmla="*/ 6 h 8"/>
                <a:gd name="T16" fmla="*/ 6 w 7"/>
                <a:gd name="T17" fmla="*/ 6 h 8"/>
                <a:gd name="T18" fmla="*/ 6 w 7"/>
                <a:gd name="T19" fmla="*/ 7 h 8"/>
                <a:gd name="T20" fmla="*/ 6 w 7"/>
                <a:gd name="T21" fmla="*/ 7 h 8"/>
                <a:gd name="T22" fmla="*/ 6 w 7"/>
                <a:gd name="T23" fmla="*/ 8 h 8"/>
                <a:gd name="T24" fmla="*/ 1 w 7"/>
                <a:gd name="T25" fmla="*/ 7 h 8"/>
                <a:gd name="T26" fmla="*/ 1 w 7"/>
                <a:gd name="T27" fmla="*/ 6 h 8"/>
                <a:gd name="T28" fmla="*/ 1 w 7"/>
                <a:gd name="T29" fmla="*/ 6 h 8"/>
                <a:gd name="T30" fmla="*/ 3 w 7"/>
                <a:gd name="T31" fmla="*/ 6 h 8"/>
                <a:gd name="T32" fmla="*/ 3 w 7"/>
                <a:gd name="T33" fmla="*/ 2 h 8"/>
                <a:gd name="T34" fmla="*/ 1 w 7"/>
                <a:gd name="T35" fmla="*/ 3 h 8"/>
                <a:gd name="T36" fmla="*/ 1 w 7"/>
                <a:gd name="T37" fmla="*/ 3 h 8"/>
                <a:gd name="T38" fmla="*/ 4 w 7"/>
                <a:gd name="T39" fmla="*/ 0 h 8"/>
                <a:gd name="T40" fmla="*/ 3 w 7"/>
                <a:gd name="T41" fmla="*/ 0 h 8"/>
                <a:gd name="T42" fmla="*/ 0 w 7"/>
                <a:gd name="T43" fmla="*/ 1 h 8"/>
                <a:gd name="T44" fmla="*/ 0 w 7"/>
                <a:gd name="T45" fmla="*/ 2 h 8"/>
                <a:gd name="T46" fmla="*/ 0 w 7"/>
                <a:gd name="T47" fmla="*/ 2 h 8"/>
                <a:gd name="T48" fmla="*/ 1 w 7"/>
                <a:gd name="T49" fmla="*/ 4 h 8"/>
                <a:gd name="T50" fmla="*/ 1 w 7"/>
                <a:gd name="T51" fmla="*/ 4 h 8"/>
                <a:gd name="T52" fmla="*/ 1 w 7"/>
                <a:gd name="T53" fmla="*/ 4 h 8"/>
                <a:gd name="T54" fmla="*/ 2 w 7"/>
                <a:gd name="T55" fmla="*/ 4 h 8"/>
                <a:gd name="T56" fmla="*/ 2 w 7"/>
                <a:gd name="T57" fmla="*/ 4 h 8"/>
                <a:gd name="T58" fmla="*/ 2 w 7"/>
                <a:gd name="T59" fmla="*/ 4 h 8"/>
                <a:gd name="T60" fmla="*/ 2 w 7"/>
                <a:gd name="T61" fmla="*/ 5 h 8"/>
                <a:gd name="T62" fmla="*/ 1 w 7"/>
                <a:gd name="T63" fmla="*/ 5 h 8"/>
                <a:gd name="T64" fmla="*/ 1 w 7"/>
                <a:gd name="T65" fmla="*/ 5 h 8"/>
                <a:gd name="T66" fmla="*/ 0 w 7"/>
                <a:gd name="T67" fmla="*/ 6 h 8"/>
                <a:gd name="T68" fmla="*/ 0 w 7"/>
                <a:gd name="T69" fmla="*/ 7 h 8"/>
                <a:gd name="T70" fmla="*/ 1 w 7"/>
                <a:gd name="T71" fmla="*/ 8 h 8"/>
                <a:gd name="T72" fmla="*/ 3 w 7"/>
                <a:gd name="T73" fmla="*/ 8 h 8"/>
                <a:gd name="T74" fmla="*/ 6 w 7"/>
                <a:gd name="T75" fmla="*/ 8 h 8"/>
                <a:gd name="T76" fmla="*/ 6 w 7"/>
                <a:gd name="T77" fmla="*/ 8 h 8"/>
                <a:gd name="T78" fmla="*/ 7 w 7"/>
                <a:gd name="T79" fmla="*/ 7 h 8"/>
                <a:gd name="T80" fmla="*/ 7 w 7"/>
                <a:gd name="T81" fmla="*/ 7 h 8"/>
                <a:gd name="T82" fmla="*/ 7 w 7"/>
                <a:gd name="T83" fmla="*/ 6 h 8"/>
                <a:gd name="T84" fmla="*/ 6 w 7"/>
                <a:gd name="T85" fmla="*/ 5 h 8"/>
                <a:gd name="T86" fmla="*/ 5 w 7"/>
                <a:gd name="T87" fmla="*/ 5 h 8"/>
                <a:gd name="T88" fmla="*/ 5 w 7"/>
                <a:gd name="T89" fmla="*/ 1 h 8"/>
                <a:gd name="T90" fmla="*/ 5 w 7"/>
                <a:gd name="T91" fmla="*/ 0 h 8"/>
                <a:gd name="T92" fmla="*/ 4 w 7"/>
                <a:gd name="T93" fmla="*/ 0 h 8"/>
                <a:gd name="T94" fmla="*/ 4 w 7"/>
                <a:gd name="T95" fmla="*/ 0 h 8"/>
                <a:gd name="T96" fmla="*/ 4 w 7"/>
                <a:gd name="T97" fmla="*/ 0 h 8"/>
                <a:gd name="T98" fmla="*/ 4 w 7"/>
                <a:gd name="T99"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 h="8">
                  <a:moveTo>
                    <a:pt x="1" y="3"/>
                  </a:moveTo>
                  <a:cubicBezTo>
                    <a:pt x="1" y="3"/>
                    <a:pt x="1" y="3"/>
                    <a:pt x="1" y="3"/>
                  </a:cubicBezTo>
                  <a:cubicBezTo>
                    <a:pt x="1" y="3"/>
                    <a:pt x="1" y="2"/>
                    <a:pt x="1" y="2"/>
                  </a:cubicBezTo>
                  <a:cubicBezTo>
                    <a:pt x="2" y="2"/>
                    <a:pt x="4" y="0"/>
                    <a:pt x="4" y="0"/>
                  </a:cubicBezTo>
                  <a:cubicBezTo>
                    <a:pt x="4" y="0"/>
                    <a:pt x="4" y="0"/>
                    <a:pt x="4" y="0"/>
                  </a:cubicBezTo>
                  <a:cubicBezTo>
                    <a:pt x="4" y="1"/>
                    <a:pt x="4" y="1"/>
                    <a:pt x="4" y="1"/>
                  </a:cubicBezTo>
                  <a:cubicBezTo>
                    <a:pt x="4" y="3"/>
                    <a:pt x="4" y="4"/>
                    <a:pt x="4" y="6"/>
                  </a:cubicBezTo>
                  <a:cubicBezTo>
                    <a:pt x="5" y="6"/>
                    <a:pt x="5" y="6"/>
                    <a:pt x="5" y="6"/>
                  </a:cubicBezTo>
                  <a:cubicBezTo>
                    <a:pt x="6" y="6"/>
                    <a:pt x="6" y="6"/>
                    <a:pt x="6" y="6"/>
                  </a:cubicBezTo>
                  <a:cubicBezTo>
                    <a:pt x="6" y="7"/>
                    <a:pt x="6" y="7"/>
                    <a:pt x="6" y="7"/>
                  </a:cubicBezTo>
                  <a:cubicBezTo>
                    <a:pt x="6" y="7"/>
                    <a:pt x="6" y="7"/>
                    <a:pt x="6" y="7"/>
                  </a:cubicBezTo>
                  <a:cubicBezTo>
                    <a:pt x="6" y="8"/>
                    <a:pt x="6" y="8"/>
                    <a:pt x="6" y="8"/>
                  </a:cubicBezTo>
                  <a:cubicBezTo>
                    <a:pt x="4" y="8"/>
                    <a:pt x="3" y="7"/>
                    <a:pt x="1" y="7"/>
                  </a:cubicBezTo>
                  <a:cubicBezTo>
                    <a:pt x="1" y="6"/>
                    <a:pt x="1" y="6"/>
                    <a:pt x="1" y="6"/>
                  </a:cubicBezTo>
                  <a:cubicBezTo>
                    <a:pt x="1" y="6"/>
                    <a:pt x="1" y="6"/>
                    <a:pt x="1" y="6"/>
                  </a:cubicBezTo>
                  <a:cubicBezTo>
                    <a:pt x="2" y="6"/>
                    <a:pt x="2" y="6"/>
                    <a:pt x="3" y="6"/>
                  </a:cubicBezTo>
                  <a:cubicBezTo>
                    <a:pt x="3" y="5"/>
                    <a:pt x="3" y="4"/>
                    <a:pt x="3" y="2"/>
                  </a:cubicBezTo>
                  <a:cubicBezTo>
                    <a:pt x="2" y="3"/>
                    <a:pt x="2" y="3"/>
                    <a:pt x="1" y="3"/>
                  </a:cubicBezTo>
                  <a:cubicBezTo>
                    <a:pt x="1" y="3"/>
                    <a:pt x="1" y="3"/>
                    <a:pt x="1" y="3"/>
                  </a:cubicBezTo>
                  <a:moveTo>
                    <a:pt x="4" y="0"/>
                  </a:moveTo>
                  <a:cubicBezTo>
                    <a:pt x="3" y="0"/>
                    <a:pt x="3" y="0"/>
                    <a:pt x="3" y="0"/>
                  </a:cubicBezTo>
                  <a:cubicBezTo>
                    <a:pt x="2" y="0"/>
                    <a:pt x="1" y="1"/>
                    <a:pt x="0" y="1"/>
                  </a:cubicBezTo>
                  <a:cubicBezTo>
                    <a:pt x="0" y="2"/>
                    <a:pt x="0" y="2"/>
                    <a:pt x="0" y="2"/>
                  </a:cubicBezTo>
                  <a:cubicBezTo>
                    <a:pt x="0" y="2"/>
                    <a:pt x="0" y="2"/>
                    <a:pt x="0" y="2"/>
                  </a:cubicBezTo>
                  <a:cubicBezTo>
                    <a:pt x="0" y="3"/>
                    <a:pt x="0" y="3"/>
                    <a:pt x="1" y="4"/>
                  </a:cubicBezTo>
                  <a:cubicBezTo>
                    <a:pt x="1" y="4"/>
                    <a:pt x="1" y="4"/>
                    <a:pt x="1" y="4"/>
                  </a:cubicBezTo>
                  <a:cubicBezTo>
                    <a:pt x="1" y="4"/>
                    <a:pt x="1" y="4"/>
                    <a:pt x="1" y="4"/>
                  </a:cubicBezTo>
                  <a:cubicBezTo>
                    <a:pt x="2" y="4"/>
                    <a:pt x="2" y="4"/>
                    <a:pt x="2" y="4"/>
                  </a:cubicBezTo>
                  <a:cubicBezTo>
                    <a:pt x="2" y="4"/>
                    <a:pt x="2" y="4"/>
                    <a:pt x="2" y="4"/>
                  </a:cubicBezTo>
                  <a:cubicBezTo>
                    <a:pt x="2" y="4"/>
                    <a:pt x="2" y="4"/>
                    <a:pt x="2" y="4"/>
                  </a:cubicBezTo>
                  <a:cubicBezTo>
                    <a:pt x="2" y="5"/>
                    <a:pt x="2" y="5"/>
                    <a:pt x="2" y="5"/>
                  </a:cubicBezTo>
                  <a:cubicBezTo>
                    <a:pt x="1" y="5"/>
                    <a:pt x="1" y="5"/>
                    <a:pt x="1" y="5"/>
                  </a:cubicBezTo>
                  <a:cubicBezTo>
                    <a:pt x="1" y="5"/>
                    <a:pt x="1" y="5"/>
                    <a:pt x="1" y="5"/>
                  </a:cubicBezTo>
                  <a:cubicBezTo>
                    <a:pt x="1" y="5"/>
                    <a:pt x="0" y="6"/>
                    <a:pt x="0" y="6"/>
                  </a:cubicBezTo>
                  <a:cubicBezTo>
                    <a:pt x="0" y="7"/>
                    <a:pt x="0" y="7"/>
                    <a:pt x="0" y="7"/>
                  </a:cubicBezTo>
                  <a:cubicBezTo>
                    <a:pt x="0" y="8"/>
                    <a:pt x="1" y="8"/>
                    <a:pt x="1" y="8"/>
                  </a:cubicBezTo>
                  <a:cubicBezTo>
                    <a:pt x="2" y="8"/>
                    <a:pt x="3" y="8"/>
                    <a:pt x="3" y="8"/>
                  </a:cubicBezTo>
                  <a:cubicBezTo>
                    <a:pt x="4" y="8"/>
                    <a:pt x="5" y="8"/>
                    <a:pt x="6" y="8"/>
                  </a:cubicBezTo>
                  <a:cubicBezTo>
                    <a:pt x="6" y="8"/>
                    <a:pt x="6" y="8"/>
                    <a:pt x="6" y="8"/>
                  </a:cubicBezTo>
                  <a:cubicBezTo>
                    <a:pt x="7" y="7"/>
                    <a:pt x="7" y="7"/>
                    <a:pt x="7" y="7"/>
                  </a:cubicBezTo>
                  <a:cubicBezTo>
                    <a:pt x="7" y="7"/>
                    <a:pt x="7" y="7"/>
                    <a:pt x="7" y="7"/>
                  </a:cubicBezTo>
                  <a:cubicBezTo>
                    <a:pt x="7" y="6"/>
                    <a:pt x="7" y="6"/>
                    <a:pt x="7" y="6"/>
                  </a:cubicBezTo>
                  <a:cubicBezTo>
                    <a:pt x="7" y="6"/>
                    <a:pt x="6" y="5"/>
                    <a:pt x="6" y="5"/>
                  </a:cubicBezTo>
                  <a:cubicBezTo>
                    <a:pt x="5" y="5"/>
                    <a:pt x="5" y="5"/>
                    <a:pt x="5" y="5"/>
                  </a:cubicBezTo>
                  <a:cubicBezTo>
                    <a:pt x="5" y="4"/>
                    <a:pt x="5" y="2"/>
                    <a:pt x="5" y="1"/>
                  </a:cubicBezTo>
                  <a:cubicBezTo>
                    <a:pt x="5" y="0"/>
                    <a:pt x="5" y="0"/>
                    <a:pt x="5" y="0"/>
                  </a:cubicBezTo>
                  <a:cubicBezTo>
                    <a:pt x="4" y="0"/>
                    <a:pt x="4" y="0"/>
                    <a:pt x="4" y="0"/>
                  </a:cubicBezTo>
                  <a:cubicBezTo>
                    <a:pt x="4" y="0"/>
                    <a:pt x="4" y="0"/>
                    <a:pt x="4" y="0"/>
                  </a:cubicBezTo>
                  <a:cubicBezTo>
                    <a:pt x="4" y="0"/>
                    <a:pt x="4" y="0"/>
                    <a:pt x="4" y="0"/>
                  </a:cubicBezTo>
                  <a:cubicBezTo>
                    <a:pt x="4" y="0"/>
                    <a:pt x="4" y="0"/>
                    <a:pt x="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1" name="Freeform 157"/>
            <p:cNvSpPr>
              <a:spLocks noEditPoints="1"/>
            </p:cNvSpPr>
            <p:nvPr/>
          </p:nvSpPr>
          <p:spPr bwMode="auto">
            <a:xfrm>
              <a:off x="3941" y="2355"/>
              <a:ext cx="17" cy="19"/>
            </a:xfrm>
            <a:custGeom>
              <a:avLst/>
              <a:gdLst>
                <a:gd name="T0" fmla="*/ 1 w 7"/>
                <a:gd name="T1" fmla="*/ 2 h 8"/>
                <a:gd name="T2" fmla="*/ 1 w 7"/>
                <a:gd name="T3" fmla="*/ 1 h 8"/>
                <a:gd name="T4" fmla="*/ 3 w 7"/>
                <a:gd name="T5" fmla="*/ 1 h 8"/>
                <a:gd name="T6" fmla="*/ 5 w 7"/>
                <a:gd name="T7" fmla="*/ 2 h 8"/>
                <a:gd name="T8" fmla="*/ 3 w 7"/>
                <a:gd name="T9" fmla="*/ 6 h 8"/>
                <a:gd name="T10" fmla="*/ 3 w 7"/>
                <a:gd name="T11" fmla="*/ 6 h 8"/>
                <a:gd name="T12" fmla="*/ 4 w 7"/>
                <a:gd name="T13" fmla="*/ 7 h 8"/>
                <a:gd name="T14" fmla="*/ 6 w 7"/>
                <a:gd name="T15" fmla="*/ 7 h 8"/>
                <a:gd name="T16" fmla="*/ 6 w 7"/>
                <a:gd name="T17" fmla="*/ 8 h 8"/>
                <a:gd name="T18" fmla="*/ 3 w 7"/>
                <a:gd name="T19" fmla="*/ 8 h 8"/>
                <a:gd name="T20" fmla="*/ 2 w 7"/>
                <a:gd name="T21" fmla="*/ 8 h 8"/>
                <a:gd name="T22" fmla="*/ 2 w 7"/>
                <a:gd name="T23" fmla="*/ 7 h 8"/>
                <a:gd name="T24" fmla="*/ 2 w 7"/>
                <a:gd name="T25" fmla="*/ 7 h 8"/>
                <a:gd name="T26" fmla="*/ 2 w 7"/>
                <a:gd name="T27" fmla="*/ 6 h 8"/>
                <a:gd name="T28" fmla="*/ 4 w 7"/>
                <a:gd name="T29" fmla="*/ 4 h 8"/>
                <a:gd name="T30" fmla="*/ 4 w 7"/>
                <a:gd name="T31" fmla="*/ 3 h 8"/>
                <a:gd name="T32" fmla="*/ 3 w 7"/>
                <a:gd name="T33" fmla="*/ 2 h 8"/>
                <a:gd name="T34" fmla="*/ 3 w 7"/>
                <a:gd name="T35" fmla="*/ 2 h 8"/>
                <a:gd name="T36" fmla="*/ 1 w 7"/>
                <a:gd name="T37" fmla="*/ 2 h 8"/>
                <a:gd name="T38" fmla="*/ 3 w 7"/>
                <a:gd name="T39" fmla="*/ 0 h 8"/>
                <a:gd name="T40" fmla="*/ 1 w 7"/>
                <a:gd name="T41" fmla="*/ 1 h 8"/>
                <a:gd name="T42" fmla="*/ 0 w 7"/>
                <a:gd name="T43" fmla="*/ 1 h 8"/>
                <a:gd name="T44" fmla="*/ 1 w 7"/>
                <a:gd name="T45" fmla="*/ 3 h 8"/>
                <a:gd name="T46" fmla="*/ 1 w 7"/>
                <a:gd name="T47" fmla="*/ 3 h 8"/>
                <a:gd name="T48" fmla="*/ 1 w 7"/>
                <a:gd name="T49" fmla="*/ 3 h 8"/>
                <a:gd name="T50" fmla="*/ 3 w 7"/>
                <a:gd name="T51" fmla="*/ 3 h 8"/>
                <a:gd name="T52" fmla="*/ 3 w 7"/>
                <a:gd name="T53" fmla="*/ 3 h 8"/>
                <a:gd name="T54" fmla="*/ 3 w 7"/>
                <a:gd name="T55" fmla="*/ 3 h 8"/>
                <a:gd name="T56" fmla="*/ 3 w 7"/>
                <a:gd name="T57" fmla="*/ 4 h 8"/>
                <a:gd name="T58" fmla="*/ 1 w 7"/>
                <a:gd name="T59" fmla="*/ 6 h 8"/>
                <a:gd name="T60" fmla="*/ 1 w 7"/>
                <a:gd name="T61" fmla="*/ 6 h 8"/>
                <a:gd name="T62" fmla="*/ 1 w 7"/>
                <a:gd name="T63" fmla="*/ 7 h 8"/>
                <a:gd name="T64" fmla="*/ 1 w 7"/>
                <a:gd name="T65" fmla="*/ 8 h 8"/>
                <a:gd name="T66" fmla="*/ 1 w 7"/>
                <a:gd name="T67" fmla="*/ 8 h 8"/>
                <a:gd name="T68" fmla="*/ 1 w 7"/>
                <a:gd name="T69" fmla="*/ 8 h 8"/>
                <a:gd name="T70" fmla="*/ 3 w 7"/>
                <a:gd name="T71" fmla="*/ 8 h 8"/>
                <a:gd name="T72" fmla="*/ 6 w 7"/>
                <a:gd name="T73" fmla="*/ 8 h 8"/>
                <a:gd name="T74" fmla="*/ 7 w 7"/>
                <a:gd name="T75" fmla="*/ 8 h 8"/>
                <a:gd name="T76" fmla="*/ 7 w 7"/>
                <a:gd name="T77" fmla="*/ 8 h 8"/>
                <a:gd name="T78" fmla="*/ 7 w 7"/>
                <a:gd name="T79" fmla="*/ 6 h 8"/>
                <a:gd name="T80" fmla="*/ 6 w 7"/>
                <a:gd name="T81" fmla="*/ 6 h 8"/>
                <a:gd name="T82" fmla="*/ 6 w 7"/>
                <a:gd name="T83" fmla="*/ 6 h 8"/>
                <a:gd name="T84" fmla="*/ 4 w 7"/>
                <a:gd name="T85" fmla="*/ 6 h 8"/>
                <a:gd name="T86" fmla="*/ 6 w 7"/>
                <a:gd name="T87" fmla="*/ 1 h 8"/>
                <a:gd name="T88" fmla="*/ 3 w 7"/>
                <a:gd name="T89"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 h="8">
                  <a:moveTo>
                    <a:pt x="1" y="2"/>
                  </a:moveTo>
                  <a:cubicBezTo>
                    <a:pt x="1" y="1"/>
                    <a:pt x="1" y="1"/>
                    <a:pt x="1" y="1"/>
                  </a:cubicBezTo>
                  <a:cubicBezTo>
                    <a:pt x="2" y="1"/>
                    <a:pt x="3" y="1"/>
                    <a:pt x="3" y="1"/>
                  </a:cubicBezTo>
                  <a:cubicBezTo>
                    <a:pt x="4" y="1"/>
                    <a:pt x="5" y="1"/>
                    <a:pt x="5" y="2"/>
                  </a:cubicBezTo>
                  <a:cubicBezTo>
                    <a:pt x="6" y="3"/>
                    <a:pt x="4" y="5"/>
                    <a:pt x="3" y="6"/>
                  </a:cubicBezTo>
                  <a:cubicBezTo>
                    <a:pt x="3" y="6"/>
                    <a:pt x="3" y="6"/>
                    <a:pt x="3" y="6"/>
                  </a:cubicBezTo>
                  <a:cubicBezTo>
                    <a:pt x="4" y="7"/>
                    <a:pt x="4" y="7"/>
                    <a:pt x="4" y="7"/>
                  </a:cubicBezTo>
                  <a:cubicBezTo>
                    <a:pt x="6" y="7"/>
                    <a:pt x="6" y="7"/>
                    <a:pt x="6" y="7"/>
                  </a:cubicBezTo>
                  <a:cubicBezTo>
                    <a:pt x="6" y="8"/>
                    <a:pt x="6" y="8"/>
                    <a:pt x="6" y="8"/>
                  </a:cubicBezTo>
                  <a:cubicBezTo>
                    <a:pt x="5" y="8"/>
                    <a:pt x="4" y="8"/>
                    <a:pt x="3" y="8"/>
                  </a:cubicBezTo>
                  <a:cubicBezTo>
                    <a:pt x="2" y="8"/>
                    <a:pt x="2" y="8"/>
                    <a:pt x="2" y="8"/>
                  </a:cubicBezTo>
                  <a:cubicBezTo>
                    <a:pt x="2" y="7"/>
                    <a:pt x="2" y="7"/>
                    <a:pt x="2" y="7"/>
                  </a:cubicBezTo>
                  <a:cubicBezTo>
                    <a:pt x="2" y="7"/>
                    <a:pt x="2" y="7"/>
                    <a:pt x="2" y="7"/>
                  </a:cubicBezTo>
                  <a:cubicBezTo>
                    <a:pt x="2" y="6"/>
                    <a:pt x="2" y="6"/>
                    <a:pt x="2" y="6"/>
                  </a:cubicBezTo>
                  <a:cubicBezTo>
                    <a:pt x="3" y="6"/>
                    <a:pt x="3" y="5"/>
                    <a:pt x="4" y="4"/>
                  </a:cubicBezTo>
                  <a:cubicBezTo>
                    <a:pt x="4" y="4"/>
                    <a:pt x="4" y="4"/>
                    <a:pt x="4" y="3"/>
                  </a:cubicBezTo>
                  <a:cubicBezTo>
                    <a:pt x="4" y="3"/>
                    <a:pt x="4" y="2"/>
                    <a:pt x="3" y="2"/>
                  </a:cubicBezTo>
                  <a:cubicBezTo>
                    <a:pt x="3" y="2"/>
                    <a:pt x="3" y="2"/>
                    <a:pt x="3" y="2"/>
                  </a:cubicBezTo>
                  <a:cubicBezTo>
                    <a:pt x="2" y="2"/>
                    <a:pt x="2" y="2"/>
                    <a:pt x="1" y="2"/>
                  </a:cubicBezTo>
                  <a:moveTo>
                    <a:pt x="3" y="0"/>
                  </a:moveTo>
                  <a:cubicBezTo>
                    <a:pt x="2" y="0"/>
                    <a:pt x="1" y="0"/>
                    <a:pt x="1" y="1"/>
                  </a:cubicBezTo>
                  <a:cubicBezTo>
                    <a:pt x="0" y="1"/>
                    <a:pt x="0" y="1"/>
                    <a:pt x="0" y="1"/>
                  </a:cubicBezTo>
                  <a:cubicBezTo>
                    <a:pt x="1" y="3"/>
                    <a:pt x="1" y="3"/>
                    <a:pt x="1" y="3"/>
                  </a:cubicBezTo>
                  <a:cubicBezTo>
                    <a:pt x="1" y="3"/>
                    <a:pt x="1" y="3"/>
                    <a:pt x="1" y="3"/>
                  </a:cubicBezTo>
                  <a:cubicBezTo>
                    <a:pt x="1" y="3"/>
                    <a:pt x="1" y="3"/>
                    <a:pt x="1" y="3"/>
                  </a:cubicBezTo>
                  <a:cubicBezTo>
                    <a:pt x="2" y="3"/>
                    <a:pt x="2" y="3"/>
                    <a:pt x="3" y="3"/>
                  </a:cubicBezTo>
                  <a:cubicBezTo>
                    <a:pt x="3" y="3"/>
                    <a:pt x="3" y="3"/>
                    <a:pt x="3" y="3"/>
                  </a:cubicBezTo>
                  <a:cubicBezTo>
                    <a:pt x="3" y="3"/>
                    <a:pt x="3" y="3"/>
                    <a:pt x="3" y="3"/>
                  </a:cubicBezTo>
                  <a:cubicBezTo>
                    <a:pt x="3" y="4"/>
                    <a:pt x="3" y="4"/>
                    <a:pt x="3" y="4"/>
                  </a:cubicBezTo>
                  <a:cubicBezTo>
                    <a:pt x="3" y="5"/>
                    <a:pt x="2" y="5"/>
                    <a:pt x="1" y="6"/>
                  </a:cubicBezTo>
                  <a:cubicBezTo>
                    <a:pt x="1" y="6"/>
                    <a:pt x="1" y="6"/>
                    <a:pt x="1" y="6"/>
                  </a:cubicBezTo>
                  <a:cubicBezTo>
                    <a:pt x="1" y="7"/>
                    <a:pt x="1" y="7"/>
                    <a:pt x="1" y="7"/>
                  </a:cubicBezTo>
                  <a:cubicBezTo>
                    <a:pt x="1" y="8"/>
                    <a:pt x="1" y="8"/>
                    <a:pt x="1" y="8"/>
                  </a:cubicBezTo>
                  <a:cubicBezTo>
                    <a:pt x="1" y="8"/>
                    <a:pt x="1" y="8"/>
                    <a:pt x="1" y="8"/>
                  </a:cubicBezTo>
                  <a:cubicBezTo>
                    <a:pt x="1" y="8"/>
                    <a:pt x="1" y="8"/>
                    <a:pt x="1" y="8"/>
                  </a:cubicBezTo>
                  <a:cubicBezTo>
                    <a:pt x="2" y="8"/>
                    <a:pt x="2" y="8"/>
                    <a:pt x="3" y="8"/>
                  </a:cubicBezTo>
                  <a:cubicBezTo>
                    <a:pt x="4" y="8"/>
                    <a:pt x="5" y="8"/>
                    <a:pt x="6" y="8"/>
                  </a:cubicBezTo>
                  <a:cubicBezTo>
                    <a:pt x="7" y="8"/>
                    <a:pt x="7" y="8"/>
                    <a:pt x="7" y="8"/>
                  </a:cubicBezTo>
                  <a:cubicBezTo>
                    <a:pt x="7" y="8"/>
                    <a:pt x="7" y="8"/>
                    <a:pt x="7" y="8"/>
                  </a:cubicBezTo>
                  <a:cubicBezTo>
                    <a:pt x="7" y="8"/>
                    <a:pt x="7" y="7"/>
                    <a:pt x="7" y="6"/>
                  </a:cubicBezTo>
                  <a:cubicBezTo>
                    <a:pt x="6" y="6"/>
                    <a:pt x="6" y="6"/>
                    <a:pt x="6" y="6"/>
                  </a:cubicBezTo>
                  <a:cubicBezTo>
                    <a:pt x="6" y="6"/>
                    <a:pt x="6" y="6"/>
                    <a:pt x="6" y="6"/>
                  </a:cubicBezTo>
                  <a:cubicBezTo>
                    <a:pt x="4" y="6"/>
                    <a:pt x="4" y="6"/>
                    <a:pt x="4" y="6"/>
                  </a:cubicBezTo>
                  <a:cubicBezTo>
                    <a:pt x="5" y="5"/>
                    <a:pt x="7" y="3"/>
                    <a:pt x="6" y="1"/>
                  </a:cubicBezTo>
                  <a:cubicBezTo>
                    <a:pt x="5"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2" name="Freeform 158"/>
            <p:cNvSpPr>
              <a:spLocks noEditPoints="1"/>
            </p:cNvSpPr>
            <p:nvPr/>
          </p:nvSpPr>
          <p:spPr bwMode="auto">
            <a:xfrm>
              <a:off x="3960" y="2370"/>
              <a:ext cx="14" cy="21"/>
            </a:xfrm>
            <a:custGeom>
              <a:avLst/>
              <a:gdLst>
                <a:gd name="T0" fmla="*/ 1 w 6"/>
                <a:gd name="T1" fmla="*/ 2 h 9"/>
                <a:gd name="T2" fmla="*/ 1 w 6"/>
                <a:gd name="T3" fmla="*/ 1 h 9"/>
                <a:gd name="T4" fmla="*/ 2 w 6"/>
                <a:gd name="T5" fmla="*/ 1 h 9"/>
                <a:gd name="T6" fmla="*/ 3 w 6"/>
                <a:gd name="T7" fmla="*/ 1 h 9"/>
                <a:gd name="T8" fmla="*/ 5 w 6"/>
                <a:gd name="T9" fmla="*/ 1 h 9"/>
                <a:gd name="T10" fmla="*/ 5 w 6"/>
                <a:gd name="T11" fmla="*/ 2 h 9"/>
                <a:gd name="T12" fmla="*/ 4 w 6"/>
                <a:gd name="T13" fmla="*/ 4 h 9"/>
                <a:gd name="T14" fmla="*/ 4 w 6"/>
                <a:gd name="T15" fmla="*/ 4 h 9"/>
                <a:gd name="T16" fmla="*/ 4 w 6"/>
                <a:gd name="T17" fmla="*/ 4 h 9"/>
                <a:gd name="T18" fmla="*/ 6 w 6"/>
                <a:gd name="T19" fmla="*/ 6 h 9"/>
                <a:gd name="T20" fmla="*/ 4 w 6"/>
                <a:gd name="T21" fmla="*/ 8 h 9"/>
                <a:gd name="T22" fmla="*/ 3 w 6"/>
                <a:gd name="T23" fmla="*/ 8 h 9"/>
                <a:gd name="T24" fmla="*/ 1 w 6"/>
                <a:gd name="T25" fmla="*/ 8 h 9"/>
                <a:gd name="T26" fmla="*/ 1 w 6"/>
                <a:gd name="T27" fmla="*/ 7 h 9"/>
                <a:gd name="T28" fmla="*/ 3 w 6"/>
                <a:gd name="T29" fmla="*/ 7 h 9"/>
                <a:gd name="T30" fmla="*/ 3 w 6"/>
                <a:gd name="T31" fmla="*/ 7 h 9"/>
                <a:gd name="T32" fmla="*/ 4 w 6"/>
                <a:gd name="T33" fmla="*/ 7 h 9"/>
                <a:gd name="T34" fmla="*/ 4 w 6"/>
                <a:gd name="T35" fmla="*/ 6 h 9"/>
                <a:gd name="T36" fmla="*/ 4 w 6"/>
                <a:gd name="T37" fmla="*/ 5 h 9"/>
                <a:gd name="T38" fmla="*/ 3 w 6"/>
                <a:gd name="T39" fmla="*/ 5 h 9"/>
                <a:gd name="T40" fmla="*/ 2 w 6"/>
                <a:gd name="T41" fmla="*/ 5 h 9"/>
                <a:gd name="T42" fmla="*/ 2 w 6"/>
                <a:gd name="T43" fmla="*/ 4 h 9"/>
                <a:gd name="T44" fmla="*/ 2 w 6"/>
                <a:gd name="T45" fmla="*/ 4 h 9"/>
                <a:gd name="T46" fmla="*/ 4 w 6"/>
                <a:gd name="T47" fmla="*/ 4 h 9"/>
                <a:gd name="T48" fmla="*/ 4 w 6"/>
                <a:gd name="T49" fmla="*/ 3 h 9"/>
                <a:gd name="T50" fmla="*/ 2 w 6"/>
                <a:gd name="T51" fmla="*/ 2 h 9"/>
                <a:gd name="T52" fmla="*/ 1 w 6"/>
                <a:gd name="T53" fmla="*/ 2 h 9"/>
                <a:gd name="T54" fmla="*/ 3 w 6"/>
                <a:gd name="T55" fmla="*/ 0 h 9"/>
                <a:gd name="T56" fmla="*/ 1 w 6"/>
                <a:gd name="T57" fmla="*/ 0 h 9"/>
                <a:gd name="T58" fmla="*/ 1 w 6"/>
                <a:gd name="T59" fmla="*/ 1 h 9"/>
                <a:gd name="T60" fmla="*/ 1 w 6"/>
                <a:gd name="T61" fmla="*/ 1 h 9"/>
                <a:gd name="T62" fmla="*/ 1 w 6"/>
                <a:gd name="T63" fmla="*/ 2 h 9"/>
                <a:gd name="T64" fmla="*/ 1 w 6"/>
                <a:gd name="T65" fmla="*/ 3 h 9"/>
                <a:gd name="T66" fmla="*/ 1 w 6"/>
                <a:gd name="T67" fmla="*/ 3 h 9"/>
                <a:gd name="T68" fmla="*/ 1 w 6"/>
                <a:gd name="T69" fmla="*/ 3 h 9"/>
                <a:gd name="T70" fmla="*/ 2 w 6"/>
                <a:gd name="T71" fmla="*/ 2 h 9"/>
                <a:gd name="T72" fmla="*/ 3 w 6"/>
                <a:gd name="T73" fmla="*/ 3 h 9"/>
                <a:gd name="T74" fmla="*/ 3 w 6"/>
                <a:gd name="T75" fmla="*/ 3 h 9"/>
                <a:gd name="T76" fmla="*/ 2 w 6"/>
                <a:gd name="T77" fmla="*/ 3 h 9"/>
                <a:gd name="T78" fmla="*/ 2 w 6"/>
                <a:gd name="T79" fmla="*/ 3 h 9"/>
                <a:gd name="T80" fmla="*/ 2 w 6"/>
                <a:gd name="T81" fmla="*/ 3 h 9"/>
                <a:gd name="T82" fmla="*/ 1 w 6"/>
                <a:gd name="T83" fmla="*/ 4 h 9"/>
                <a:gd name="T84" fmla="*/ 1 w 6"/>
                <a:gd name="T85" fmla="*/ 4 h 9"/>
                <a:gd name="T86" fmla="*/ 1 w 6"/>
                <a:gd name="T87" fmla="*/ 5 h 9"/>
                <a:gd name="T88" fmla="*/ 2 w 6"/>
                <a:gd name="T89" fmla="*/ 5 h 9"/>
                <a:gd name="T90" fmla="*/ 2 w 6"/>
                <a:gd name="T91" fmla="*/ 6 h 9"/>
                <a:gd name="T92" fmla="*/ 3 w 6"/>
                <a:gd name="T93" fmla="*/ 5 h 9"/>
                <a:gd name="T94" fmla="*/ 3 w 6"/>
                <a:gd name="T95" fmla="*/ 6 h 9"/>
                <a:gd name="T96" fmla="*/ 4 w 6"/>
                <a:gd name="T97" fmla="*/ 6 h 9"/>
                <a:gd name="T98" fmla="*/ 4 w 6"/>
                <a:gd name="T99" fmla="*/ 6 h 9"/>
                <a:gd name="T100" fmla="*/ 3 w 6"/>
                <a:gd name="T101" fmla="*/ 6 h 9"/>
                <a:gd name="T102" fmla="*/ 3 w 6"/>
                <a:gd name="T103" fmla="*/ 6 h 9"/>
                <a:gd name="T104" fmla="*/ 2 w 6"/>
                <a:gd name="T105" fmla="*/ 6 h 9"/>
                <a:gd name="T106" fmla="*/ 1 w 6"/>
                <a:gd name="T107" fmla="*/ 6 h 9"/>
                <a:gd name="T108" fmla="*/ 0 w 6"/>
                <a:gd name="T109" fmla="*/ 8 h 9"/>
                <a:gd name="T110" fmla="*/ 0 w 6"/>
                <a:gd name="T111" fmla="*/ 8 h 9"/>
                <a:gd name="T112" fmla="*/ 3 w 6"/>
                <a:gd name="T113" fmla="*/ 9 h 9"/>
                <a:gd name="T114" fmla="*/ 4 w 6"/>
                <a:gd name="T115" fmla="*/ 9 h 9"/>
                <a:gd name="T116" fmla="*/ 6 w 6"/>
                <a:gd name="T117" fmla="*/ 6 h 9"/>
                <a:gd name="T118" fmla="*/ 5 w 6"/>
                <a:gd name="T119" fmla="*/ 4 h 9"/>
                <a:gd name="T120" fmla="*/ 6 w 6"/>
                <a:gd name="T121" fmla="*/ 2 h 9"/>
                <a:gd name="T122" fmla="*/ 5 w 6"/>
                <a:gd name="T123" fmla="*/ 1 h 9"/>
                <a:gd name="T124" fmla="*/ 3 w 6"/>
                <a:gd name="T125"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 h="9">
                  <a:moveTo>
                    <a:pt x="1" y="2"/>
                  </a:moveTo>
                  <a:cubicBezTo>
                    <a:pt x="1" y="1"/>
                    <a:pt x="1" y="1"/>
                    <a:pt x="1" y="1"/>
                  </a:cubicBezTo>
                  <a:cubicBezTo>
                    <a:pt x="2" y="1"/>
                    <a:pt x="2" y="1"/>
                    <a:pt x="2" y="1"/>
                  </a:cubicBezTo>
                  <a:cubicBezTo>
                    <a:pt x="2" y="1"/>
                    <a:pt x="3" y="1"/>
                    <a:pt x="3" y="1"/>
                  </a:cubicBezTo>
                  <a:cubicBezTo>
                    <a:pt x="4" y="1"/>
                    <a:pt x="4" y="1"/>
                    <a:pt x="5" y="1"/>
                  </a:cubicBezTo>
                  <a:cubicBezTo>
                    <a:pt x="5" y="2"/>
                    <a:pt x="5" y="2"/>
                    <a:pt x="5" y="2"/>
                  </a:cubicBezTo>
                  <a:cubicBezTo>
                    <a:pt x="5" y="3"/>
                    <a:pt x="4" y="3"/>
                    <a:pt x="4" y="4"/>
                  </a:cubicBezTo>
                  <a:cubicBezTo>
                    <a:pt x="4" y="4"/>
                    <a:pt x="4" y="4"/>
                    <a:pt x="4" y="4"/>
                  </a:cubicBezTo>
                  <a:cubicBezTo>
                    <a:pt x="4" y="4"/>
                    <a:pt x="4" y="4"/>
                    <a:pt x="4" y="4"/>
                  </a:cubicBezTo>
                  <a:cubicBezTo>
                    <a:pt x="5" y="5"/>
                    <a:pt x="6" y="6"/>
                    <a:pt x="6" y="6"/>
                  </a:cubicBezTo>
                  <a:cubicBezTo>
                    <a:pt x="6" y="7"/>
                    <a:pt x="5" y="8"/>
                    <a:pt x="4" y="8"/>
                  </a:cubicBezTo>
                  <a:cubicBezTo>
                    <a:pt x="4" y="8"/>
                    <a:pt x="4" y="8"/>
                    <a:pt x="3" y="8"/>
                  </a:cubicBezTo>
                  <a:cubicBezTo>
                    <a:pt x="2" y="8"/>
                    <a:pt x="2" y="8"/>
                    <a:pt x="1" y="8"/>
                  </a:cubicBezTo>
                  <a:cubicBezTo>
                    <a:pt x="1" y="7"/>
                    <a:pt x="1" y="7"/>
                    <a:pt x="1" y="7"/>
                  </a:cubicBezTo>
                  <a:cubicBezTo>
                    <a:pt x="2" y="7"/>
                    <a:pt x="2" y="7"/>
                    <a:pt x="3" y="7"/>
                  </a:cubicBezTo>
                  <a:cubicBezTo>
                    <a:pt x="3" y="7"/>
                    <a:pt x="3" y="7"/>
                    <a:pt x="3" y="7"/>
                  </a:cubicBezTo>
                  <a:cubicBezTo>
                    <a:pt x="4" y="7"/>
                    <a:pt x="4" y="7"/>
                    <a:pt x="4" y="7"/>
                  </a:cubicBezTo>
                  <a:cubicBezTo>
                    <a:pt x="4" y="6"/>
                    <a:pt x="4" y="6"/>
                    <a:pt x="4" y="6"/>
                  </a:cubicBezTo>
                  <a:cubicBezTo>
                    <a:pt x="4" y="5"/>
                    <a:pt x="4" y="5"/>
                    <a:pt x="4" y="5"/>
                  </a:cubicBezTo>
                  <a:cubicBezTo>
                    <a:pt x="3" y="5"/>
                    <a:pt x="3" y="5"/>
                    <a:pt x="3" y="5"/>
                  </a:cubicBezTo>
                  <a:cubicBezTo>
                    <a:pt x="3" y="5"/>
                    <a:pt x="2" y="5"/>
                    <a:pt x="2" y="5"/>
                  </a:cubicBezTo>
                  <a:cubicBezTo>
                    <a:pt x="2" y="4"/>
                    <a:pt x="2" y="4"/>
                    <a:pt x="2" y="4"/>
                  </a:cubicBezTo>
                  <a:cubicBezTo>
                    <a:pt x="2" y="4"/>
                    <a:pt x="2" y="4"/>
                    <a:pt x="2" y="4"/>
                  </a:cubicBezTo>
                  <a:cubicBezTo>
                    <a:pt x="3" y="4"/>
                    <a:pt x="3" y="4"/>
                    <a:pt x="4" y="4"/>
                  </a:cubicBezTo>
                  <a:cubicBezTo>
                    <a:pt x="4" y="3"/>
                    <a:pt x="4" y="3"/>
                    <a:pt x="4" y="3"/>
                  </a:cubicBezTo>
                  <a:cubicBezTo>
                    <a:pt x="4" y="2"/>
                    <a:pt x="3" y="2"/>
                    <a:pt x="2" y="2"/>
                  </a:cubicBezTo>
                  <a:cubicBezTo>
                    <a:pt x="1" y="2"/>
                    <a:pt x="1" y="2"/>
                    <a:pt x="1" y="2"/>
                  </a:cubicBezTo>
                  <a:moveTo>
                    <a:pt x="3" y="0"/>
                  </a:moveTo>
                  <a:cubicBezTo>
                    <a:pt x="3" y="0"/>
                    <a:pt x="2" y="0"/>
                    <a:pt x="1" y="0"/>
                  </a:cubicBezTo>
                  <a:cubicBezTo>
                    <a:pt x="1" y="1"/>
                    <a:pt x="1" y="1"/>
                    <a:pt x="1" y="1"/>
                  </a:cubicBezTo>
                  <a:cubicBezTo>
                    <a:pt x="1" y="1"/>
                    <a:pt x="1" y="1"/>
                    <a:pt x="1" y="1"/>
                  </a:cubicBezTo>
                  <a:cubicBezTo>
                    <a:pt x="1" y="2"/>
                    <a:pt x="1" y="2"/>
                    <a:pt x="1" y="2"/>
                  </a:cubicBezTo>
                  <a:cubicBezTo>
                    <a:pt x="1" y="3"/>
                    <a:pt x="1" y="3"/>
                    <a:pt x="1" y="3"/>
                  </a:cubicBezTo>
                  <a:cubicBezTo>
                    <a:pt x="1" y="3"/>
                    <a:pt x="1" y="3"/>
                    <a:pt x="1" y="3"/>
                  </a:cubicBezTo>
                  <a:cubicBezTo>
                    <a:pt x="1" y="3"/>
                    <a:pt x="1" y="3"/>
                    <a:pt x="1" y="3"/>
                  </a:cubicBezTo>
                  <a:cubicBezTo>
                    <a:pt x="2" y="2"/>
                    <a:pt x="2" y="2"/>
                    <a:pt x="2" y="2"/>
                  </a:cubicBezTo>
                  <a:cubicBezTo>
                    <a:pt x="3" y="2"/>
                    <a:pt x="3" y="3"/>
                    <a:pt x="3" y="3"/>
                  </a:cubicBezTo>
                  <a:cubicBezTo>
                    <a:pt x="3" y="3"/>
                    <a:pt x="3" y="3"/>
                    <a:pt x="3" y="3"/>
                  </a:cubicBezTo>
                  <a:cubicBezTo>
                    <a:pt x="2" y="3"/>
                    <a:pt x="2" y="3"/>
                    <a:pt x="2" y="3"/>
                  </a:cubicBezTo>
                  <a:cubicBezTo>
                    <a:pt x="2" y="3"/>
                    <a:pt x="2" y="3"/>
                    <a:pt x="2" y="3"/>
                  </a:cubicBezTo>
                  <a:cubicBezTo>
                    <a:pt x="2" y="3"/>
                    <a:pt x="2" y="3"/>
                    <a:pt x="2" y="3"/>
                  </a:cubicBezTo>
                  <a:cubicBezTo>
                    <a:pt x="1" y="4"/>
                    <a:pt x="1" y="4"/>
                    <a:pt x="1" y="4"/>
                  </a:cubicBezTo>
                  <a:cubicBezTo>
                    <a:pt x="1" y="4"/>
                    <a:pt x="1" y="4"/>
                    <a:pt x="1" y="4"/>
                  </a:cubicBezTo>
                  <a:cubicBezTo>
                    <a:pt x="1" y="5"/>
                    <a:pt x="1" y="5"/>
                    <a:pt x="1" y="5"/>
                  </a:cubicBezTo>
                  <a:cubicBezTo>
                    <a:pt x="2" y="5"/>
                    <a:pt x="2" y="5"/>
                    <a:pt x="2" y="5"/>
                  </a:cubicBezTo>
                  <a:cubicBezTo>
                    <a:pt x="2" y="6"/>
                    <a:pt x="2" y="6"/>
                    <a:pt x="2" y="6"/>
                  </a:cubicBezTo>
                  <a:cubicBezTo>
                    <a:pt x="2" y="5"/>
                    <a:pt x="3" y="5"/>
                    <a:pt x="3" y="5"/>
                  </a:cubicBezTo>
                  <a:cubicBezTo>
                    <a:pt x="3" y="5"/>
                    <a:pt x="3" y="5"/>
                    <a:pt x="3" y="6"/>
                  </a:cubicBezTo>
                  <a:cubicBezTo>
                    <a:pt x="4" y="6"/>
                    <a:pt x="4" y="6"/>
                    <a:pt x="4" y="6"/>
                  </a:cubicBezTo>
                  <a:cubicBezTo>
                    <a:pt x="4" y="6"/>
                    <a:pt x="4" y="6"/>
                    <a:pt x="4" y="6"/>
                  </a:cubicBezTo>
                  <a:cubicBezTo>
                    <a:pt x="3" y="6"/>
                    <a:pt x="3" y="6"/>
                    <a:pt x="3" y="6"/>
                  </a:cubicBezTo>
                  <a:cubicBezTo>
                    <a:pt x="3" y="6"/>
                    <a:pt x="3" y="6"/>
                    <a:pt x="3" y="6"/>
                  </a:cubicBezTo>
                  <a:cubicBezTo>
                    <a:pt x="2" y="6"/>
                    <a:pt x="2" y="6"/>
                    <a:pt x="2" y="6"/>
                  </a:cubicBezTo>
                  <a:cubicBezTo>
                    <a:pt x="1" y="6"/>
                    <a:pt x="1" y="6"/>
                    <a:pt x="1" y="6"/>
                  </a:cubicBezTo>
                  <a:cubicBezTo>
                    <a:pt x="1" y="7"/>
                    <a:pt x="0" y="7"/>
                    <a:pt x="0" y="8"/>
                  </a:cubicBezTo>
                  <a:cubicBezTo>
                    <a:pt x="0" y="8"/>
                    <a:pt x="0" y="8"/>
                    <a:pt x="0" y="8"/>
                  </a:cubicBezTo>
                  <a:cubicBezTo>
                    <a:pt x="1" y="9"/>
                    <a:pt x="3" y="9"/>
                    <a:pt x="3" y="9"/>
                  </a:cubicBezTo>
                  <a:cubicBezTo>
                    <a:pt x="4" y="9"/>
                    <a:pt x="4" y="9"/>
                    <a:pt x="4" y="9"/>
                  </a:cubicBezTo>
                  <a:cubicBezTo>
                    <a:pt x="5" y="9"/>
                    <a:pt x="6" y="8"/>
                    <a:pt x="6" y="6"/>
                  </a:cubicBezTo>
                  <a:cubicBezTo>
                    <a:pt x="6" y="6"/>
                    <a:pt x="6" y="4"/>
                    <a:pt x="5" y="4"/>
                  </a:cubicBezTo>
                  <a:cubicBezTo>
                    <a:pt x="5" y="3"/>
                    <a:pt x="6" y="3"/>
                    <a:pt x="6" y="2"/>
                  </a:cubicBezTo>
                  <a:cubicBezTo>
                    <a:pt x="6" y="2"/>
                    <a:pt x="6" y="1"/>
                    <a:pt x="5" y="1"/>
                  </a:cubicBezTo>
                  <a:cubicBezTo>
                    <a:pt x="5"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3" name="Freeform 159"/>
            <p:cNvSpPr>
              <a:spLocks noEditPoints="1"/>
            </p:cNvSpPr>
            <p:nvPr/>
          </p:nvSpPr>
          <p:spPr bwMode="auto">
            <a:xfrm>
              <a:off x="3982" y="2389"/>
              <a:ext cx="7" cy="7"/>
            </a:xfrm>
            <a:custGeom>
              <a:avLst/>
              <a:gdLst>
                <a:gd name="T0" fmla="*/ 2 w 3"/>
                <a:gd name="T1" fmla="*/ 2 h 3"/>
                <a:gd name="T2" fmla="*/ 1 w 3"/>
                <a:gd name="T3" fmla="*/ 2 h 3"/>
                <a:gd name="T4" fmla="*/ 2 w 3"/>
                <a:gd name="T5" fmla="*/ 2 h 3"/>
                <a:gd name="T6" fmla="*/ 2 w 3"/>
                <a:gd name="T7" fmla="*/ 2 h 3"/>
                <a:gd name="T8" fmla="*/ 3 w 3"/>
                <a:gd name="T9" fmla="*/ 0 h 3"/>
                <a:gd name="T10" fmla="*/ 2 w 3"/>
                <a:gd name="T11" fmla="*/ 1 h 3"/>
                <a:gd name="T12" fmla="*/ 0 w 3"/>
                <a:gd name="T13" fmla="*/ 3 h 3"/>
                <a:gd name="T14" fmla="*/ 0 w 3"/>
                <a:gd name="T15" fmla="*/ 3 h 3"/>
                <a:gd name="T16" fmla="*/ 0 w 3"/>
                <a:gd name="T17" fmla="*/ 3 h 3"/>
                <a:gd name="T18" fmla="*/ 1 w 3"/>
                <a:gd name="T19" fmla="*/ 3 h 3"/>
                <a:gd name="T20" fmla="*/ 2 w 3"/>
                <a:gd name="T21" fmla="*/ 3 h 3"/>
                <a:gd name="T22" fmla="*/ 3 w 3"/>
                <a:gd name="T23" fmla="*/ 3 h 3"/>
                <a:gd name="T24" fmla="*/ 3 w 3"/>
                <a:gd name="T25" fmla="*/ 2 h 3"/>
                <a:gd name="T26" fmla="*/ 3 w 3"/>
                <a:gd name="T27" fmla="*/ 1 h 3"/>
                <a:gd name="T28" fmla="*/ 3 w 3"/>
                <a:gd name="T2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 h="3">
                  <a:moveTo>
                    <a:pt x="2" y="2"/>
                  </a:moveTo>
                  <a:cubicBezTo>
                    <a:pt x="1" y="2"/>
                    <a:pt x="1" y="2"/>
                    <a:pt x="1" y="2"/>
                  </a:cubicBezTo>
                  <a:cubicBezTo>
                    <a:pt x="2" y="2"/>
                    <a:pt x="2" y="2"/>
                    <a:pt x="2" y="2"/>
                  </a:cubicBezTo>
                  <a:cubicBezTo>
                    <a:pt x="2" y="2"/>
                    <a:pt x="2" y="2"/>
                    <a:pt x="2" y="2"/>
                  </a:cubicBezTo>
                  <a:moveTo>
                    <a:pt x="3" y="0"/>
                  </a:moveTo>
                  <a:cubicBezTo>
                    <a:pt x="2" y="1"/>
                    <a:pt x="2" y="1"/>
                    <a:pt x="2" y="1"/>
                  </a:cubicBezTo>
                  <a:cubicBezTo>
                    <a:pt x="1" y="1"/>
                    <a:pt x="1" y="2"/>
                    <a:pt x="0" y="3"/>
                  </a:cubicBezTo>
                  <a:cubicBezTo>
                    <a:pt x="0" y="3"/>
                    <a:pt x="0" y="3"/>
                    <a:pt x="0" y="3"/>
                  </a:cubicBezTo>
                  <a:cubicBezTo>
                    <a:pt x="0" y="3"/>
                    <a:pt x="0" y="3"/>
                    <a:pt x="0" y="3"/>
                  </a:cubicBezTo>
                  <a:cubicBezTo>
                    <a:pt x="1" y="3"/>
                    <a:pt x="1" y="3"/>
                    <a:pt x="1" y="3"/>
                  </a:cubicBezTo>
                  <a:cubicBezTo>
                    <a:pt x="2" y="3"/>
                    <a:pt x="2" y="3"/>
                    <a:pt x="2" y="3"/>
                  </a:cubicBezTo>
                  <a:cubicBezTo>
                    <a:pt x="3" y="3"/>
                    <a:pt x="3" y="3"/>
                    <a:pt x="3" y="3"/>
                  </a:cubicBezTo>
                  <a:cubicBezTo>
                    <a:pt x="3" y="3"/>
                    <a:pt x="3" y="2"/>
                    <a:pt x="3" y="2"/>
                  </a:cubicBezTo>
                  <a:cubicBezTo>
                    <a:pt x="3" y="1"/>
                    <a:pt x="3" y="1"/>
                    <a:pt x="3" y="1"/>
                  </a:cubicBezTo>
                  <a:cubicBezTo>
                    <a:pt x="3" y="0"/>
                    <a:pt x="3"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4" name="Freeform 160"/>
            <p:cNvSpPr>
              <a:spLocks noEditPoints="1"/>
            </p:cNvSpPr>
            <p:nvPr/>
          </p:nvSpPr>
          <p:spPr bwMode="auto">
            <a:xfrm>
              <a:off x="3977" y="2384"/>
              <a:ext cx="19" cy="21"/>
            </a:xfrm>
            <a:custGeom>
              <a:avLst/>
              <a:gdLst>
                <a:gd name="T0" fmla="*/ 5 w 8"/>
                <a:gd name="T1" fmla="*/ 1 h 9"/>
                <a:gd name="T2" fmla="*/ 6 w 8"/>
                <a:gd name="T3" fmla="*/ 1 h 9"/>
                <a:gd name="T4" fmla="*/ 5 w 8"/>
                <a:gd name="T5" fmla="*/ 2 h 9"/>
                <a:gd name="T6" fmla="*/ 5 w 8"/>
                <a:gd name="T7" fmla="*/ 5 h 9"/>
                <a:gd name="T8" fmla="*/ 6 w 8"/>
                <a:gd name="T9" fmla="*/ 5 h 9"/>
                <a:gd name="T10" fmla="*/ 6 w 8"/>
                <a:gd name="T11" fmla="*/ 5 h 9"/>
                <a:gd name="T12" fmla="*/ 7 w 8"/>
                <a:gd name="T13" fmla="*/ 5 h 9"/>
                <a:gd name="T14" fmla="*/ 7 w 8"/>
                <a:gd name="T15" fmla="*/ 6 h 9"/>
                <a:gd name="T16" fmla="*/ 7 w 8"/>
                <a:gd name="T17" fmla="*/ 6 h 9"/>
                <a:gd name="T18" fmla="*/ 6 w 8"/>
                <a:gd name="T19" fmla="*/ 6 h 9"/>
                <a:gd name="T20" fmla="*/ 5 w 8"/>
                <a:gd name="T21" fmla="*/ 6 h 9"/>
                <a:gd name="T22" fmla="*/ 5 w 8"/>
                <a:gd name="T23" fmla="*/ 6 h 9"/>
                <a:gd name="T24" fmla="*/ 5 w 8"/>
                <a:gd name="T25" fmla="*/ 8 h 9"/>
                <a:gd name="T26" fmla="*/ 5 w 8"/>
                <a:gd name="T27" fmla="*/ 9 h 9"/>
                <a:gd name="T28" fmla="*/ 5 w 8"/>
                <a:gd name="T29" fmla="*/ 9 h 9"/>
                <a:gd name="T30" fmla="*/ 5 w 8"/>
                <a:gd name="T31" fmla="*/ 7 h 9"/>
                <a:gd name="T32" fmla="*/ 5 w 8"/>
                <a:gd name="T33" fmla="*/ 7 h 9"/>
                <a:gd name="T34" fmla="*/ 5 w 8"/>
                <a:gd name="T35" fmla="*/ 6 h 9"/>
                <a:gd name="T36" fmla="*/ 4 w 8"/>
                <a:gd name="T37" fmla="*/ 6 h 9"/>
                <a:gd name="T38" fmla="*/ 4 w 8"/>
                <a:gd name="T39" fmla="*/ 6 h 9"/>
                <a:gd name="T40" fmla="*/ 4 w 8"/>
                <a:gd name="T41" fmla="*/ 6 h 9"/>
                <a:gd name="T42" fmla="*/ 3 w 8"/>
                <a:gd name="T43" fmla="*/ 6 h 9"/>
                <a:gd name="T44" fmla="*/ 2 w 8"/>
                <a:gd name="T45" fmla="*/ 6 h 9"/>
                <a:gd name="T46" fmla="*/ 1 w 8"/>
                <a:gd name="T47" fmla="*/ 6 h 9"/>
                <a:gd name="T48" fmla="*/ 1 w 8"/>
                <a:gd name="T49" fmla="*/ 5 h 9"/>
                <a:gd name="T50" fmla="*/ 4 w 8"/>
                <a:gd name="T51" fmla="*/ 1 h 9"/>
                <a:gd name="T52" fmla="*/ 4 w 8"/>
                <a:gd name="T53" fmla="*/ 1 h 9"/>
                <a:gd name="T54" fmla="*/ 5 w 8"/>
                <a:gd name="T55" fmla="*/ 1 h 9"/>
                <a:gd name="T56" fmla="*/ 6 w 8"/>
                <a:gd name="T57" fmla="*/ 0 h 9"/>
                <a:gd name="T58" fmla="*/ 5 w 8"/>
                <a:gd name="T59" fmla="*/ 1 h 9"/>
                <a:gd name="T60" fmla="*/ 4 w 8"/>
                <a:gd name="T61" fmla="*/ 1 h 9"/>
                <a:gd name="T62" fmla="*/ 4 w 8"/>
                <a:gd name="T63" fmla="*/ 1 h 9"/>
                <a:gd name="T64" fmla="*/ 0 w 8"/>
                <a:gd name="T65" fmla="*/ 5 h 9"/>
                <a:gd name="T66" fmla="*/ 0 w 8"/>
                <a:gd name="T67" fmla="*/ 7 h 9"/>
                <a:gd name="T68" fmla="*/ 1 w 8"/>
                <a:gd name="T69" fmla="*/ 7 h 9"/>
                <a:gd name="T70" fmla="*/ 2 w 8"/>
                <a:gd name="T71" fmla="*/ 7 h 9"/>
                <a:gd name="T72" fmla="*/ 3 w 8"/>
                <a:gd name="T73" fmla="*/ 7 h 9"/>
                <a:gd name="T74" fmla="*/ 4 w 8"/>
                <a:gd name="T75" fmla="*/ 7 h 9"/>
                <a:gd name="T76" fmla="*/ 4 w 8"/>
                <a:gd name="T77" fmla="*/ 7 h 9"/>
                <a:gd name="T78" fmla="*/ 4 w 8"/>
                <a:gd name="T79" fmla="*/ 9 h 9"/>
                <a:gd name="T80" fmla="*/ 4 w 8"/>
                <a:gd name="T81" fmla="*/ 9 h 9"/>
                <a:gd name="T82" fmla="*/ 4 w 8"/>
                <a:gd name="T83" fmla="*/ 9 h 9"/>
                <a:gd name="T84" fmla="*/ 6 w 8"/>
                <a:gd name="T85" fmla="*/ 9 h 9"/>
                <a:gd name="T86" fmla="*/ 6 w 8"/>
                <a:gd name="T87" fmla="*/ 9 h 9"/>
                <a:gd name="T88" fmla="*/ 6 w 8"/>
                <a:gd name="T89" fmla="*/ 8 h 9"/>
                <a:gd name="T90" fmla="*/ 6 w 8"/>
                <a:gd name="T91" fmla="*/ 7 h 9"/>
                <a:gd name="T92" fmla="*/ 7 w 8"/>
                <a:gd name="T93" fmla="*/ 7 h 9"/>
                <a:gd name="T94" fmla="*/ 7 w 8"/>
                <a:gd name="T95" fmla="*/ 7 h 9"/>
                <a:gd name="T96" fmla="*/ 8 w 8"/>
                <a:gd name="T97" fmla="*/ 6 h 9"/>
                <a:gd name="T98" fmla="*/ 8 w 8"/>
                <a:gd name="T99" fmla="*/ 5 h 9"/>
                <a:gd name="T100" fmla="*/ 8 w 8"/>
                <a:gd name="T101" fmla="*/ 5 h 9"/>
                <a:gd name="T102" fmla="*/ 7 w 8"/>
                <a:gd name="T103" fmla="*/ 5 h 9"/>
                <a:gd name="T104" fmla="*/ 7 w 8"/>
                <a:gd name="T105" fmla="*/ 5 h 9"/>
                <a:gd name="T106" fmla="*/ 6 w 8"/>
                <a:gd name="T107" fmla="*/ 5 h 9"/>
                <a:gd name="T108" fmla="*/ 6 w 8"/>
                <a:gd name="T109" fmla="*/ 2 h 9"/>
                <a:gd name="T110" fmla="*/ 6 w 8"/>
                <a:gd name="T111" fmla="*/ 1 h 9"/>
                <a:gd name="T112" fmla="*/ 6 w 8"/>
                <a:gd name="T113" fmla="*/ 1 h 9"/>
                <a:gd name="T114" fmla="*/ 6 w 8"/>
                <a:gd name="T115"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 h="9">
                  <a:moveTo>
                    <a:pt x="5" y="1"/>
                  </a:moveTo>
                  <a:cubicBezTo>
                    <a:pt x="6" y="1"/>
                    <a:pt x="6" y="1"/>
                    <a:pt x="6" y="1"/>
                  </a:cubicBezTo>
                  <a:cubicBezTo>
                    <a:pt x="6" y="2"/>
                    <a:pt x="6" y="2"/>
                    <a:pt x="5" y="2"/>
                  </a:cubicBezTo>
                  <a:cubicBezTo>
                    <a:pt x="5" y="3"/>
                    <a:pt x="5" y="4"/>
                    <a:pt x="5" y="5"/>
                  </a:cubicBezTo>
                  <a:cubicBezTo>
                    <a:pt x="6" y="5"/>
                    <a:pt x="6" y="5"/>
                    <a:pt x="6" y="5"/>
                  </a:cubicBezTo>
                  <a:cubicBezTo>
                    <a:pt x="6" y="5"/>
                    <a:pt x="6" y="5"/>
                    <a:pt x="6" y="5"/>
                  </a:cubicBezTo>
                  <a:cubicBezTo>
                    <a:pt x="7" y="5"/>
                    <a:pt x="7" y="5"/>
                    <a:pt x="7" y="5"/>
                  </a:cubicBezTo>
                  <a:cubicBezTo>
                    <a:pt x="7" y="6"/>
                    <a:pt x="7" y="6"/>
                    <a:pt x="7" y="6"/>
                  </a:cubicBezTo>
                  <a:cubicBezTo>
                    <a:pt x="7" y="6"/>
                    <a:pt x="7" y="6"/>
                    <a:pt x="7" y="6"/>
                  </a:cubicBezTo>
                  <a:cubicBezTo>
                    <a:pt x="6" y="6"/>
                    <a:pt x="6" y="6"/>
                    <a:pt x="6" y="6"/>
                  </a:cubicBezTo>
                  <a:cubicBezTo>
                    <a:pt x="5" y="6"/>
                    <a:pt x="5" y="6"/>
                    <a:pt x="5" y="6"/>
                  </a:cubicBezTo>
                  <a:cubicBezTo>
                    <a:pt x="5" y="6"/>
                    <a:pt x="5" y="6"/>
                    <a:pt x="5" y="6"/>
                  </a:cubicBezTo>
                  <a:cubicBezTo>
                    <a:pt x="5" y="7"/>
                    <a:pt x="5" y="8"/>
                    <a:pt x="5" y="8"/>
                  </a:cubicBezTo>
                  <a:cubicBezTo>
                    <a:pt x="5" y="9"/>
                    <a:pt x="5" y="9"/>
                    <a:pt x="5" y="9"/>
                  </a:cubicBezTo>
                  <a:cubicBezTo>
                    <a:pt x="5" y="9"/>
                    <a:pt x="5" y="9"/>
                    <a:pt x="5" y="9"/>
                  </a:cubicBezTo>
                  <a:cubicBezTo>
                    <a:pt x="5" y="8"/>
                    <a:pt x="5" y="8"/>
                    <a:pt x="5" y="7"/>
                  </a:cubicBezTo>
                  <a:cubicBezTo>
                    <a:pt x="5" y="7"/>
                    <a:pt x="5" y="7"/>
                    <a:pt x="5" y="7"/>
                  </a:cubicBezTo>
                  <a:cubicBezTo>
                    <a:pt x="5" y="6"/>
                    <a:pt x="5" y="6"/>
                    <a:pt x="5" y="6"/>
                  </a:cubicBezTo>
                  <a:cubicBezTo>
                    <a:pt x="4" y="6"/>
                    <a:pt x="4" y="6"/>
                    <a:pt x="4" y="6"/>
                  </a:cubicBezTo>
                  <a:cubicBezTo>
                    <a:pt x="4" y="6"/>
                    <a:pt x="4" y="6"/>
                    <a:pt x="4" y="6"/>
                  </a:cubicBezTo>
                  <a:cubicBezTo>
                    <a:pt x="4" y="6"/>
                    <a:pt x="4" y="6"/>
                    <a:pt x="4" y="6"/>
                  </a:cubicBezTo>
                  <a:cubicBezTo>
                    <a:pt x="3" y="6"/>
                    <a:pt x="3" y="6"/>
                    <a:pt x="3" y="6"/>
                  </a:cubicBezTo>
                  <a:cubicBezTo>
                    <a:pt x="3" y="6"/>
                    <a:pt x="2" y="6"/>
                    <a:pt x="2" y="6"/>
                  </a:cubicBezTo>
                  <a:cubicBezTo>
                    <a:pt x="2" y="6"/>
                    <a:pt x="1" y="6"/>
                    <a:pt x="1" y="6"/>
                  </a:cubicBezTo>
                  <a:cubicBezTo>
                    <a:pt x="1" y="5"/>
                    <a:pt x="1" y="5"/>
                    <a:pt x="1" y="5"/>
                  </a:cubicBezTo>
                  <a:cubicBezTo>
                    <a:pt x="1" y="5"/>
                    <a:pt x="3" y="3"/>
                    <a:pt x="4" y="1"/>
                  </a:cubicBezTo>
                  <a:cubicBezTo>
                    <a:pt x="4" y="1"/>
                    <a:pt x="4" y="1"/>
                    <a:pt x="4" y="1"/>
                  </a:cubicBezTo>
                  <a:cubicBezTo>
                    <a:pt x="5" y="1"/>
                    <a:pt x="5" y="1"/>
                    <a:pt x="5" y="1"/>
                  </a:cubicBezTo>
                  <a:moveTo>
                    <a:pt x="6" y="0"/>
                  </a:moveTo>
                  <a:cubicBezTo>
                    <a:pt x="5" y="1"/>
                    <a:pt x="5" y="1"/>
                    <a:pt x="5" y="1"/>
                  </a:cubicBezTo>
                  <a:cubicBezTo>
                    <a:pt x="4" y="1"/>
                    <a:pt x="4" y="1"/>
                    <a:pt x="4" y="1"/>
                  </a:cubicBezTo>
                  <a:cubicBezTo>
                    <a:pt x="4" y="1"/>
                    <a:pt x="4" y="1"/>
                    <a:pt x="4" y="1"/>
                  </a:cubicBezTo>
                  <a:cubicBezTo>
                    <a:pt x="3" y="2"/>
                    <a:pt x="1" y="5"/>
                    <a:pt x="0" y="5"/>
                  </a:cubicBezTo>
                  <a:cubicBezTo>
                    <a:pt x="0" y="6"/>
                    <a:pt x="0" y="6"/>
                    <a:pt x="0" y="7"/>
                  </a:cubicBezTo>
                  <a:cubicBezTo>
                    <a:pt x="1" y="7"/>
                    <a:pt x="1" y="7"/>
                    <a:pt x="1" y="7"/>
                  </a:cubicBezTo>
                  <a:cubicBezTo>
                    <a:pt x="1" y="7"/>
                    <a:pt x="2" y="7"/>
                    <a:pt x="2" y="7"/>
                  </a:cubicBezTo>
                  <a:cubicBezTo>
                    <a:pt x="2" y="7"/>
                    <a:pt x="3" y="7"/>
                    <a:pt x="3" y="7"/>
                  </a:cubicBezTo>
                  <a:cubicBezTo>
                    <a:pt x="4" y="7"/>
                    <a:pt x="4" y="7"/>
                    <a:pt x="4" y="7"/>
                  </a:cubicBezTo>
                  <a:cubicBezTo>
                    <a:pt x="4" y="7"/>
                    <a:pt x="4" y="7"/>
                    <a:pt x="4" y="7"/>
                  </a:cubicBezTo>
                  <a:cubicBezTo>
                    <a:pt x="4" y="8"/>
                    <a:pt x="4" y="8"/>
                    <a:pt x="4" y="9"/>
                  </a:cubicBezTo>
                  <a:cubicBezTo>
                    <a:pt x="4" y="9"/>
                    <a:pt x="4" y="9"/>
                    <a:pt x="4" y="9"/>
                  </a:cubicBezTo>
                  <a:cubicBezTo>
                    <a:pt x="4" y="9"/>
                    <a:pt x="4" y="9"/>
                    <a:pt x="4" y="9"/>
                  </a:cubicBezTo>
                  <a:cubicBezTo>
                    <a:pt x="6" y="9"/>
                    <a:pt x="6" y="9"/>
                    <a:pt x="6" y="9"/>
                  </a:cubicBezTo>
                  <a:cubicBezTo>
                    <a:pt x="6" y="9"/>
                    <a:pt x="6" y="9"/>
                    <a:pt x="6" y="9"/>
                  </a:cubicBezTo>
                  <a:cubicBezTo>
                    <a:pt x="6" y="8"/>
                    <a:pt x="6" y="8"/>
                    <a:pt x="6" y="8"/>
                  </a:cubicBezTo>
                  <a:cubicBezTo>
                    <a:pt x="6" y="8"/>
                    <a:pt x="6" y="8"/>
                    <a:pt x="6" y="7"/>
                  </a:cubicBezTo>
                  <a:cubicBezTo>
                    <a:pt x="6" y="7"/>
                    <a:pt x="7" y="7"/>
                    <a:pt x="7" y="7"/>
                  </a:cubicBezTo>
                  <a:cubicBezTo>
                    <a:pt x="7" y="7"/>
                    <a:pt x="7" y="7"/>
                    <a:pt x="7" y="7"/>
                  </a:cubicBezTo>
                  <a:cubicBezTo>
                    <a:pt x="8" y="6"/>
                    <a:pt x="8" y="6"/>
                    <a:pt x="8" y="6"/>
                  </a:cubicBezTo>
                  <a:cubicBezTo>
                    <a:pt x="8" y="5"/>
                    <a:pt x="8" y="5"/>
                    <a:pt x="8" y="5"/>
                  </a:cubicBezTo>
                  <a:cubicBezTo>
                    <a:pt x="8" y="5"/>
                    <a:pt x="8" y="5"/>
                    <a:pt x="8" y="5"/>
                  </a:cubicBezTo>
                  <a:cubicBezTo>
                    <a:pt x="7" y="5"/>
                    <a:pt x="7" y="5"/>
                    <a:pt x="7" y="5"/>
                  </a:cubicBezTo>
                  <a:cubicBezTo>
                    <a:pt x="7" y="5"/>
                    <a:pt x="7" y="5"/>
                    <a:pt x="7" y="5"/>
                  </a:cubicBezTo>
                  <a:cubicBezTo>
                    <a:pt x="6" y="5"/>
                    <a:pt x="6" y="5"/>
                    <a:pt x="6" y="5"/>
                  </a:cubicBezTo>
                  <a:cubicBezTo>
                    <a:pt x="6" y="4"/>
                    <a:pt x="6" y="3"/>
                    <a:pt x="6" y="2"/>
                  </a:cubicBezTo>
                  <a:cubicBezTo>
                    <a:pt x="6" y="2"/>
                    <a:pt x="6" y="1"/>
                    <a:pt x="6" y="1"/>
                  </a:cubicBezTo>
                  <a:cubicBezTo>
                    <a:pt x="6" y="1"/>
                    <a:pt x="6" y="1"/>
                    <a:pt x="6" y="1"/>
                  </a:cubicBezTo>
                  <a:cubicBezTo>
                    <a:pt x="6" y="0"/>
                    <a:pt x="6" y="0"/>
                    <a:pt x="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5" name="Freeform 161"/>
            <p:cNvSpPr>
              <a:spLocks noEditPoints="1"/>
            </p:cNvSpPr>
            <p:nvPr/>
          </p:nvSpPr>
          <p:spPr bwMode="auto">
            <a:xfrm>
              <a:off x="4074" y="2067"/>
              <a:ext cx="141" cy="79"/>
            </a:xfrm>
            <a:custGeom>
              <a:avLst/>
              <a:gdLst>
                <a:gd name="T0" fmla="*/ 26 w 59"/>
                <a:gd name="T1" fmla="*/ 28 h 33"/>
                <a:gd name="T2" fmla="*/ 23 w 59"/>
                <a:gd name="T3" fmla="*/ 30 h 33"/>
                <a:gd name="T4" fmla="*/ 24 w 59"/>
                <a:gd name="T5" fmla="*/ 25 h 33"/>
                <a:gd name="T6" fmla="*/ 23 w 59"/>
                <a:gd name="T7" fmla="*/ 30 h 33"/>
                <a:gd name="T8" fmla="*/ 20 w 59"/>
                <a:gd name="T9" fmla="*/ 23 h 33"/>
                <a:gd name="T10" fmla="*/ 17 w 59"/>
                <a:gd name="T11" fmla="*/ 26 h 33"/>
                <a:gd name="T12" fmla="*/ 19 w 59"/>
                <a:gd name="T13" fmla="*/ 23 h 33"/>
                <a:gd name="T14" fmla="*/ 9 w 59"/>
                <a:gd name="T15" fmla="*/ 20 h 33"/>
                <a:gd name="T16" fmla="*/ 8 w 59"/>
                <a:gd name="T17" fmla="*/ 21 h 33"/>
                <a:gd name="T18" fmla="*/ 48 w 59"/>
                <a:gd name="T19" fmla="*/ 20 h 33"/>
                <a:gd name="T20" fmla="*/ 7 w 59"/>
                <a:gd name="T21" fmla="*/ 20 h 33"/>
                <a:gd name="T22" fmla="*/ 7 w 59"/>
                <a:gd name="T23" fmla="*/ 20 h 33"/>
                <a:gd name="T24" fmla="*/ 10 w 59"/>
                <a:gd name="T25" fmla="*/ 18 h 33"/>
                <a:gd name="T26" fmla="*/ 17 w 59"/>
                <a:gd name="T27" fmla="*/ 13 h 33"/>
                <a:gd name="T28" fmla="*/ 29 w 59"/>
                <a:gd name="T29" fmla="*/ 10 h 33"/>
                <a:gd name="T30" fmla="*/ 44 w 59"/>
                <a:gd name="T31" fmla="*/ 24 h 33"/>
                <a:gd name="T32" fmla="*/ 41 w 59"/>
                <a:gd name="T33" fmla="*/ 27 h 33"/>
                <a:gd name="T34" fmla="*/ 32 w 59"/>
                <a:gd name="T35" fmla="*/ 23 h 33"/>
                <a:gd name="T36" fmla="*/ 35 w 59"/>
                <a:gd name="T37" fmla="*/ 30 h 33"/>
                <a:gd name="T38" fmla="*/ 33 w 59"/>
                <a:gd name="T39" fmla="*/ 30 h 33"/>
                <a:gd name="T40" fmla="*/ 29 w 59"/>
                <a:gd name="T41" fmla="*/ 28 h 33"/>
                <a:gd name="T42" fmla="*/ 24 w 59"/>
                <a:gd name="T43" fmla="*/ 23 h 33"/>
                <a:gd name="T44" fmla="*/ 16 w 59"/>
                <a:gd name="T45" fmla="*/ 22 h 33"/>
                <a:gd name="T46" fmla="*/ 14 w 59"/>
                <a:gd name="T47" fmla="*/ 6 h 33"/>
                <a:gd name="T48" fmla="*/ 9 w 59"/>
                <a:gd name="T49" fmla="*/ 19 h 33"/>
                <a:gd name="T50" fmla="*/ 21 w 59"/>
                <a:gd name="T51" fmla="*/ 7 h 33"/>
                <a:gd name="T52" fmla="*/ 43 w 59"/>
                <a:gd name="T53" fmla="*/ 7 h 33"/>
                <a:gd name="T54" fmla="*/ 32 w 59"/>
                <a:gd name="T55" fmla="*/ 12 h 33"/>
                <a:gd name="T56" fmla="*/ 19 w 59"/>
                <a:gd name="T57" fmla="*/ 12 h 33"/>
                <a:gd name="T58" fmla="*/ 49 w 59"/>
                <a:gd name="T59" fmla="*/ 18 h 33"/>
                <a:gd name="T60" fmla="*/ 44 w 59"/>
                <a:gd name="T61" fmla="*/ 6 h 33"/>
                <a:gd name="T62" fmla="*/ 43 w 59"/>
                <a:gd name="T63" fmla="*/ 3 h 33"/>
                <a:gd name="T64" fmla="*/ 36 w 59"/>
                <a:gd name="T65" fmla="*/ 6 h 33"/>
                <a:gd name="T66" fmla="*/ 19 w 59"/>
                <a:gd name="T67" fmla="*/ 7 h 33"/>
                <a:gd name="T68" fmla="*/ 8 w 59"/>
                <a:gd name="T69" fmla="*/ 1 h 33"/>
                <a:gd name="T70" fmla="*/ 7 w 59"/>
                <a:gd name="T71" fmla="*/ 18 h 33"/>
                <a:gd name="T72" fmla="*/ 4 w 59"/>
                <a:gd name="T73" fmla="*/ 19 h 33"/>
                <a:gd name="T74" fmla="*/ 5 w 59"/>
                <a:gd name="T75" fmla="*/ 16 h 33"/>
                <a:gd name="T76" fmla="*/ 5 w 59"/>
                <a:gd name="T77" fmla="*/ 15 h 33"/>
                <a:gd name="T78" fmla="*/ 4 w 59"/>
                <a:gd name="T79" fmla="*/ 14 h 33"/>
                <a:gd name="T80" fmla="*/ 1 w 59"/>
                <a:gd name="T81" fmla="*/ 16 h 33"/>
                <a:gd name="T82" fmla="*/ 0 w 59"/>
                <a:gd name="T83" fmla="*/ 17 h 33"/>
                <a:gd name="T84" fmla="*/ 6 w 59"/>
                <a:gd name="T85" fmla="*/ 21 h 33"/>
                <a:gd name="T86" fmla="*/ 17 w 59"/>
                <a:gd name="T87" fmla="*/ 27 h 33"/>
                <a:gd name="T88" fmla="*/ 21 w 59"/>
                <a:gd name="T89" fmla="*/ 29 h 33"/>
                <a:gd name="T90" fmla="*/ 28 w 59"/>
                <a:gd name="T91" fmla="*/ 32 h 33"/>
                <a:gd name="T92" fmla="*/ 35 w 59"/>
                <a:gd name="T93" fmla="*/ 31 h 33"/>
                <a:gd name="T94" fmla="*/ 43 w 59"/>
                <a:gd name="T95" fmla="*/ 25 h 33"/>
                <a:gd name="T96" fmla="*/ 49 w 59"/>
                <a:gd name="T97" fmla="*/ 21 h 33"/>
                <a:gd name="T98" fmla="*/ 57 w 59"/>
                <a:gd name="T99" fmla="*/ 17 h 33"/>
                <a:gd name="T100" fmla="*/ 56 w 59"/>
                <a:gd name="T101" fmla="*/ 16 h 33"/>
                <a:gd name="T102" fmla="*/ 57 w 59"/>
                <a:gd name="T103" fmla="*/ 13 h 33"/>
                <a:gd name="T104" fmla="*/ 52 w 59"/>
                <a:gd name="T105" fmla="*/ 18 h 33"/>
                <a:gd name="T106" fmla="*/ 51 w 59"/>
                <a:gd name="T107" fmla="*/ 19 h 33"/>
                <a:gd name="T108" fmla="*/ 49 w 59"/>
                <a:gd name="T109" fmla="*/ 20 h 33"/>
                <a:gd name="T110" fmla="*/ 51 w 59"/>
                <a:gd name="T111" fmla="*/ 15 h 33"/>
                <a:gd name="T112" fmla="*/ 50 w 59"/>
                <a:gd name="T113" fmla="*/ 1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33">
                  <a:moveTo>
                    <a:pt x="26" y="32"/>
                  </a:moveTo>
                  <a:cubicBezTo>
                    <a:pt x="26" y="32"/>
                    <a:pt x="26" y="32"/>
                    <a:pt x="26" y="32"/>
                  </a:cubicBezTo>
                  <a:cubicBezTo>
                    <a:pt x="25" y="31"/>
                    <a:pt x="25" y="31"/>
                    <a:pt x="25" y="30"/>
                  </a:cubicBezTo>
                  <a:cubicBezTo>
                    <a:pt x="25" y="30"/>
                    <a:pt x="25" y="30"/>
                    <a:pt x="25" y="30"/>
                  </a:cubicBezTo>
                  <a:cubicBezTo>
                    <a:pt x="25" y="30"/>
                    <a:pt x="25" y="30"/>
                    <a:pt x="25" y="30"/>
                  </a:cubicBezTo>
                  <a:cubicBezTo>
                    <a:pt x="26" y="29"/>
                    <a:pt x="26" y="29"/>
                    <a:pt x="26" y="28"/>
                  </a:cubicBezTo>
                  <a:cubicBezTo>
                    <a:pt x="26" y="28"/>
                    <a:pt x="26" y="28"/>
                    <a:pt x="26" y="28"/>
                  </a:cubicBezTo>
                  <a:cubicBezTo>
                    <a:pt x="27" y="27"/>
                    <a:pt x="27" y="27"/>
                    <a:pt x="27" y="27"/>
                  </a:cubicBezTo>
                  <a:cubicBezTo>
                    <a:pt x="27" y="27"/>
                    <a:pt x="27" y="27"/>
                    <a:pt x="27" y="27"/>
                  </a:cubicBezTo>
                  <a:cubicBezTo>
                    <a:pt x="28" y="28"/>
                    <a:pt x="28" y="28"/>
                    <a:pt x="28" y="28"/>
                  </a:cubicBezTo>
                  <a:cubicBezTo>
                    <a:pt x="28" y="29"/>
                    <a:pt x="28" y="29"/>
                    <a:pt x="28" y="29"/>
                  </a:cubicBezTo>
                  <a:cubicBezTo>
                    <a:pt x="28" y="30"/>
                    <a:pt x="27" y="31"/>
                    <a:pt x="27" y="31"/>
                  </a:cubicBezTo>
                  <a:cubicBezTo>
                    <a:pt x="26" y="32"/>
                    <a:pt x="26" y="32"/>
                    <a:pt x="26" y="32"/>
                  </a:cubicBezTo>
                  <a:moveTo>
                    <a:pt x="23" y="30"/>
                  </a:moveTo>
                  <a:cubicBezTo>
                    <a:pt x="23" y="30"/>
                    <a:pt x="23" y="30"/>
                    <a:pt x="22" y="30"/>
                  </a:cubicBezTo>
                  <a:cubicBezTo>
                    <a:pt x="22" y="29"/>
                    <a:pt x="22" y="29"/>
                    <a:pt x="22" y="28"/>
                  </a:cubicBezTo>
                  <a:cubicBezTo>
                    <a:pt x="22" y="28"/>
                    <a:pt x="22" y="28"/>
                    <a:pt x="22" y="28"/>
                  </a:cubicBezTo>
                  <a:cubicBezTo>
                    <a:pt x="23" y="27"/>
                    <a:pt x="23" y="27"/>
                    <a:pt x="23" y="26"/>
                  </a:cubicBezTo>
                  <a:cubicBezTo>
                    <a:pt x="23" y="25"/>
                    <a:pt x="23" y="25"/>
                    <a:pt x="23" y="25"/>
                  </a:cubicBezTo>
                  <a:cubicBezTo>
                    <a:pt x="24" y="25"/>
                    <a:pt x="24" y="25"/>
                    <a:pt x="24" y="25"/>
                  </a:cubicBezTo>
                  <a:cubicBezTo>
                    <a:pt x="24" y="25"/>
                    <a:pt x="24" y="25"/>
                    <a:pt x="24" y="25"/>
                  </a:cubicBezTo>
                  <a:cubicBezTo>
                    <a:pt x="24" y="24"/>
                    <a:pt x="24" y="24"/>
                    <a:pt x="25" y="24"/>
                  </a:cubicBezTo>
                  <a:cubicBezTo>
                    <a:pt x="25" y="24"/>
                    <a:pt x="25" y="24"/>
                    <a:pt x="25" y="24"/>
                  </a:cubicBezTo>
                  <a:cubicBezTo>
                    <a:pt x="25" y="24"/>
                    <a:pt x="26" y="24"/>
                    <a:pt x="26" y="25"/>
                  </a:cubicBezTo>
                  <a:cubicBezTo>
                    <a:pt x="26" y="25"/>
                    <a:pt x="26" y="26"/>
                    <a:pt x="25" y="26"/>
                  </a:cubicBezTo>
                  <a:cubicBezTo>
                    <a:pt x="25" y="27"/>
                    <a:pt x="25" y="28"/>
                    <a:pt x="24" y="30"/>
                  </a:cubicBezTo>
                  <a:cubicBezTo>
                    <a:pt x="24" y="30"/>
                    <a:pt x="24" y="30"/>
                    <a:pt x="24" y="30"/>
                  </a:cubicBezTo>
                  <a:cubicBezTo>
                    <a:pt x="24" y="30"/>
                    <a:pt x="24" y="30"/>
                    <a:pt x="23" y="30"/>
                  </a:cubicBezTo>
                  <a:moveTo>
                    <a:pt x="20" y="28"/>
                  </a:moveTo>
                  <a:cubicBezTo>
                    <a:pt x="20" y="28"/>
                    <a:pt x="19" y="28"/>
                    <a:pt x="19" y="28"/>
                  </a:cubicBezTo>
                  <a:cubicBezTo>
                    <a:pt x="19" y="28"/>
                    <a:pt x="19" y="28"/>
                    <a:pt x="19" y="28"/>
                  </a:cubicBezTo>
                  <a:cubicBezTo>
                    <a:pt x="19" y="27"/>
                    <a:pt x="19" y="27"/>
                    <a:pt x="19" y="27"/>
                  </a:cubicBezTo>
                  <a:cubicBezTo>
                    <a:pt x="19" y="26"/>
                    <a:pt x="19" y="25"/>
                    <a:pt x="19" y="25"/>
                  </a:cubicBezTo>
                  <a:cubicBezTo>
                    <a:pt x="20" y="24"/>
                    <a:pt x="20" y="24"/>
                    <a:pt x="20" y="24"/>
                  </a:cubicBezTo>
                  <a:cubicBezTo>
                    <a:pt x="20" y="23"/>
                    <a:pt x="20" y="23"/>
                    <a:pt x="20" y="23"/>
                  </a:cubicBezTo>
                  <a:cubicBezTo>
                    <a:pt x="21" y="22"/>
                    <a:pt x="21" y="22"/>
                    <a:pt x="21" y="22"/>
                  </a:cubicBezTo>
                  <a:cubicBezTo>
                    <a:pt x="22" y="22"/>
                    <a:pt x="22" y="22"/>
                    <a:pt x="22" y="22"/>
                  </a:cubicBezTo>
                  <a:cubicBezTo>
                    <a:pt x="22" y="22"/>
                    <a:pt x="23" y="23"/>
                    <a:pt x="22" y="25"/>
                  </a:cubicBezTo>
                  <a:cubicBezTo>
                    <a:pt x="22" y="26"/>
                    <a:pt x="22" y="26"/>
                    <a:pt x="22" y="26"/>
                  </a:cubicBezTo>
                  <a:cubicBezTo>
                    <a:pt x="22" y="27"/>
                    <a:pt x="21" y="28"/>
                    <a:pt x="20" y="28"/>
                  </a:cubicBezTo>
                  <a:cubicBezTo>
                    <a:pt x="20" y="28"/>
                    <a:pt x="20" y="28"/>
                    <a:pt x="20" y="28"/>
                  </a:cubicBezTo>
                  <a:moveTo>
                    <a:pt x="17" y="26"/>
                  </a:moveTo>
                  <a:cubicBezTo>
                    <a:pt x="16" y="25"/>
                    <a:pt x="16" y="25"/>
                    <a:pt x="16" y="25"/>
                  </a:cubicBezTo>
                  <a:cubicBezTo>
                    <a:pt x="16" y="24"/>
                    <a:pt x="16" y="24"/>
                    <a:pt x="16" y="24"/>
                  </a:cubicBezTo>
                  <a:cubicBezTo>
                    <a:pt x="17" y="24"/>
                    <a:pt x="17" y="23"/>
                    <a:pt x="17" y="22"/>
                  </a:cubicBezTo>
                  <a:cubicBezTo>
                    <a:pt x="17" y="22"/>
                    <a:pt x="18" y="21"/>
                    <a:pt x="18" y="21"/>
                  </a:cubicBezTo>
                  <a:cubicBezTo>
                    <a:pt x="19" y="22"/>
                    <a:pt x="19" y="22"/>
                    <a:pt x="19" y="22"/>
                  </a:cubicBezTo>
                  <a:cubicBezTo>
                    <a:pt x="19" y="22"/>
                    <a:pt x="19" y="23"/>
                    <a:pt x="19" y="23"/>
                  </a:cubicBezTo>
                  <a:cubicBezTo>
                    <a:pt x="19" y="23"/>
                    <a:pt x="19" y="23"/>
                    <a:pt x="19" y="23"/>
                  </a:cubicBezTo>
                  <a:cubicBezTo>
                    <a:pt x="18" y="24"/>
                    <a:pt x="18" y="24"/>
                    <a:pt x="18" y="24"/>
                  </a:cubicBezTo>
                  <a:cubicBezTo>
                    <a:pt x="18" y="25"/>
                    <a:pt x="18" y="25"/>
                    <a:pt x="18" y="25"/>
                  </a:cubicBezTo>
                  <a:cubicBezTo>
                    <a:pt x="18" y="25"/>
                    <a:pt x="18" y="25"/>
                    <a:pt x="18" y="25"/>
                  </a:cubicBezTo>
                  <a:cubicBezTo>
                    <a:pt x="17" y="26"/>
                    <a:pt x="17" y="26"/>
                    <a:pt x="17" y="26"/>
                  </a:cubicBezTo>
                  <a:moveTo>
                    <a:pt x="9" y="21"/>
                  </a:moveTo>
                  <a:cubicBezTo>
                    <a:pt x="9" y="21"/>
                    <a:pt x="9" y="21"/>
                    <a:pt x="9" y="21"/>
                  </a:cubicBezTo>
                  <a:cubicBezTo>
                    <a:pt x="9" y="20"/>
                    <a:pt x="9" y="20"/>
                    <a:pt x="9" y="20"/>
                  </a:cubicBezTo>
                  <a:cubicBezTo>
                    <a:pt x="9" y="21"/>
                    <a:pt x="9" y="21"/>
                    <a:pt x="9" y="21"/>
                  </a:cubicBezTo>
                  <a:moveTo>
                    <a:pt x="8" y="21"/>
                  </a:moveTo>
                  <a:cubicBezTo>
                    <a:pt x="8" y="20"/>
                    <a:pt x="8" y="20"/>
                    <a:pt x="8" y="20"/>
                  </a:cubicBezTo>
                  <a:cubicBezTo>
                    <a:pt x="8" y="20"/>
                    <a:pt x="8" y="20"/>
                    <a:pt x="8" y="20"/>
                  </a:cubicBezTo>
                  <a:cubicBezTo>
                    <a:pt x="8" y="20"/>
                    <a:pt x="8" y="20"/>
                    <a:pt x="8" y="20"/>
                  </a:cubicBezTo>
                  <a:cubicBezTo>
                    <a:pt x="8" y="21"/>
                    <a:pt x="8" y="21"/>
                    <a:pt x="8" y="21"/>
                  </a:cubicBezTo>
                  <a:cubicBezTo>
                    <a:pt x="8" y="21"/>
                    <a:pt x="8" y="21"/>
                    <a:pt x="8" y="21"/>
                  </a:cubicBezTo>
                  <a:cubicBezTo>
                    <a:pt x="8" y="21"/>
                    <a:pt x="8" y="21"/>
                    <a:pt x="8" y="21"/>
                  </a:cubicBezTo>
                  <a:moveTo>
                    <a:pt x="48" y="20"/>
                  </a:moveTo>
                  <a:cubicBezTo>
                    <a:pt x="48" y="20"/>
                    <a:pt x="48" y="20"/>
                    <a:pt x="48" y="20"/>
                  </a:cubicBezTo>
                  <a:cubicBezTo>
                    <a:pt x="48" y="20"/>
                    <a:pt x="48" y="20"/>
                    <a:pt x="48" y="20"/>
                  </a:cubicBezTo>
                  <a:cubicBezTo>
                    <a:pt x="48" y="20"/>
                    <a:pt x="48" y="20"/>
                    <a:pt x="48" y="20"/>
                  </a:cubicBezTo>
                  <a:cubicBezTo>
                    <a:pt x="48" y="20"/>
                    <a:pt x="48" y="20"/>
                    <a:pt x="48" y="20"/>
                  </a:cubicBezTo>
                  <a:cubicBezTo>
                    <a:pt x="48" y="20"/>
                    <a:pt x="48" y="20"/>
                    <a:pt x="48" y="20"/>
                  </a:cubicBezTo>
                  <a:moveTo>
                    <a:pt x="47" y="20"/>
                  </a:moveTo>
                  <a:cubicBezTo>
                    <a:pt x="47" y="19"/>
                    <a:pt x="47" y="19"/>
                    <a:pt x="47" y="19"/>
                  </a:cubicBezTo>
                  <a:cubicBezTo>
                    <a:pt x="47" y="19"/>
                    <a:pt x="47" y="19"/>
                    <a:pt x="47" y="19"/>
                  </a:cubicBezTo>
                  <a:cubicBezTo>
                    <a:pt x="47" y="19"/>
                    <a:pt x="47" y="19"/>
                    <a:pt x="47" y="19"/>
                  </a:cubicBezTo>
                  <a:cubicBezTo>
                    <a:pt x="47" y="19"/>
                    <a:pt x="47" y="19"/>
                    <a:pt x="47" y="19"/>
                  </a:cubicBezTo>
                  <a:cubicBezTo>
                    <a:pt x="47" y="20"/>
                    <a:pt x="47" y="20"/>
                    <a:pt x="47" y="20"/>
                  </a:cubicBezTo>
                  <a:moveTo>
                    <a:pt x="7" y="20"/>
                  </a:moveTo>
                  <a:cubicBezTo>
                    <a:pt x="7" y="20"/>
                    <a:pt x="7" y="20"/>
                    <a:pt x="7" y="20"/>
                  </a:cubicBezTo>
                  <a:cubicBezTo>
                    <a:pt x="7" y="20"/>
                    <a:pt x="7" y="20"/>
                    <a:pt x="7" y="20"/>
                  </a:cubicBezTo>
                  <a:cubicBezTo>
                    <a:pt x="7" y="20"/>
                    <a:pt x="7" y="20"/>
                    <a:pt x="7" y="20"/>
                  </a:cubicBezTo>
                  <a:cubicBezTo>
                    <a:pt x="7" y="19"/>
                    <a:pt x="7" y="19"/>
                    <a:pt x="7" y="19"/>
                  </a:cubicBezTo>
                  <a:cubicBezTo>
                    <a:pt x="7" y="19"/>
                    <a:pt x="7" y="19"/>
                    <a:pt x="7" y="19"/>
                  </a:cubicBezTo>
                  <a:cubicBezTo>
                    <a:pt x="8" y="19"/>
                    <a:pt x="8" y="19"/>
                    <a:pt x="8" y="19"/>
                  </a:cubicBezTo>
                  <a:cubicBezTo>
                    <a:pt x="7" y="20"/>
                    <a:pt x="7" y="20"/>
                    <a:pt x="7" y="20"/>
                  </a:cubicBezTo>
                  <a:moveTo>
                    <a:pt x="47" y="19"/>
                  </a:moveTo>
                  <a:cubicBezTo>
                    <a:pt x="46" y="19"/>
                    <a:pt x="46" y="19"/>
                    <a:pt x="46" y="19"/>
                  </a:cubicBezTo>
                  <a:cubicBezTo>
                    <a:pt x="47" y="19"/>
                    <a:pt x="47" y="19"/>
                    <a:pt x="47" y="19"/>
                  </a:cubicBezTo>
                  <a:cubicBezTo>
                    <a:pt x="47" y="19"/>
                    <a:pt x="47" y="19"/>
                    <a:pt x="47" y="19"/>
                  </a:cubicBezTo>
                  <a:cubicBezTo>
                    <a:pt x="47" y="19"/>
                    <a:pt x="47" y="19"/>
                    <a:pt x="47" y="19"/>
                  </a:cubicBezTo>
                  <a:moveTo>
                    <a:pt x="16" y="22"/>
                  </a:moveTo>
                  <a:cubicBezTo>
                    <a:pt x="15" y="20"/>
                    <a:pt x="13" y="18"/>
                    <a:pt x="10" y="18"/>
                  </a:cubicBezTo>
                  <a:cubicBezTo>
                    <a:pt x="10" y="14"/>
                    <a:pt x="12" y="10"/>
                    <a:pt x="14" y="8"/>
                  </a:cubicBezTo>
                  <a:cubicBezTo>
                    <a:pt x="14" y="7"/>
                    <a:pt x="14" y="7"/>
                    <a:pt x="14" y="7"/>
                  </a:cubicBezTo>
                  <a:cubicBezTo>
                    <a:pt x="14" y="7"/>
                    <a:pt x="14" y="7"/>
                    <a:pt x="14" y="7"/>
                  </a:cubicBezTo>
                  <a:cubicBezTo>
                    <a:pt x="18" y="8"/>
                    <a:pt x="18" y="8"/>
                    <a:pt x="18" y="8"/>
                  </a:cubicBezTo>
                  <a:cubicBezTo>
                    <a:pt x="17" y="9"/>
                    <a:pt x="17" y="9"/>
                    <a:pt x="17" y="9"/>
                  </a:cubicBezTo>
                  <a:cubicBezTo>
                    <a:pt x="16" y="10"/>
                    <a:pt x="16" y="11"/>
                    <a:pt x="16" y="11"/>
                  </a:cubicBezTo>
                  <a:cubicBezTo>
                    <a:pt x="16" y="12"/>
                    <a:pt x="16" y="13"/>
                    <a:pt x="17" y="13"/>
                  </a:cubicBezTo>
                  <a:cubicBezTo>
                    <a:pt x="18" y="13"/>
                    <a:pt x="18" y="13"/>
                    <a:pt x="19" y="13"/>
                  </a:cubicBezTo>
                  <a:cubicBezTo>
                    <a:pt x="20" y="13"/>
                    <a:pt x="20" y="13"/>
                    <a:pt x="20" y="13"/>
                  </a:cubicBezTo>
                  <a:cubicBezTo>
                    <a:pt x="21" y="13"/>
                    <a:pt x="22" y="12"/>
                    <a:pt x="23" y="12"/>
                  </a:cubicBezTo>
                  <a:cubicBezTo>
                    <a:pt x="24" y="11"/>
                    <a:pt x="24" y="11"/>
                    <a:pt x="24" y="11"/>
                  </a:cubicBezTo>
                  <a:cubicBezTo>
                    <a:pt x="25" y="10"/>
                    <a:pt x="27" y="10"/>
                    <a:pt x="28" y="10"/>
                  </a:cubicBezTo>
                  <a:cubicBezTo>
                    <a:pt x="28" y="10"/>
                    <a:pt x="29" y="10"/>
                    <a:pt x="29" y="10"/>
                  </a:cubicBezTo>
                  <a:cubicBezTo>
                    <a:pt x="29" y="10"/>
                    <a:pt x="29" y="10"/>
                    <a:pt x="29" y="10"/>
                  </a:cubicBezTo>
                  <a:cubicBezTo>
                    <a:pt x="30" y="11"/>
                    <a:pt x="30" y="12"/>
                    <a:pt x="31" y="13"/>
                  </a:cubicBezTo>
                  <a:cubicBezTo>
                    <a:pt x="32" y="13"/>
                    <a:pt x="33" y="13"/>
                    <a:pt x="33" y="14"/>
                  </a:cubicBezTo>
                  <a:cubicBezTo>
                    <a:pt x="34" y="14"/>
                    <a:pt x="34" y="14"/>
                    <a:pt x="34" y="14"/>
                  </a:cubicBezTo>
                  <a:cubicBezTo>
                    <a:pt x="37" y="16"/>
                    <a:pt x="41" y="18"/>
                    <a:pt x="44" y="21"/>
                  </a:cubicBezTo>
                  <a:cubicBezTo>
                    <a:pt x="45" y="21"/>
                    <a:pt x="45" y="21"/>
                    <a:pt x="45" y="21"/>
                  </a:cubicBezTo>
                  <a:cubicBezTo>
                    <a:pt x="45" y="22"/>
                    <a:pt x="45" y="23"/>
                    <a:pt x="45" y="23"/>
                  </a:cubicBezTo>
                  <a:cubicBezTo>
                    <a:pt x="45" y="24"/>
                    <a:pt x="44" y="24"/>
                    <a:pt x="44" y="24"/>
                  </a:cubicBezTo>
                  <a:cubicBezTo>
                    <a:pt x="44" y="24"/>
                    <a:pt x="44" y="24"/>
                    <a:pt x="43" y="24"/>
                  </a:cubicBezTo>
                  <a:cubicBezTo>
                    <a:pt x="43" y="24"/>
                    <a:pt x="43" y="24"/>
                    <a:pt x="42" y="24"/>
                  </a:cubicBezTo>
                  <a:cubicBezTo>
                    <a:pt x="39" y="22"/>
                    <a:pt x="36" y="21"/>
                    <a:pt x="33" y="19"/>
                  </a:cubicBezTo>
                  <a:cubicBezTo>
                    <a:pt x="33" y="19"/>
                    <a:pt x="33" y="19"/>
                    <a:pt x="33" y="19"/>
                  </a:cubicBezTo>
                  <a:cubicBezTo>
                    <a:pt x="33" y="20"/>
                    <a:pt x="33" y="20"/>
                    <a:pt x="33" y="20"/>
                  </a:cubicBezTo>
                  <a:cubicBezTo>
                    <a:pt x="36" y="22"/>
                    <a:pt x="39" y="23"/>
                    <a:pt x="42" y="25"/>
                  </a:cubicBezTo>
                  <a:cubicBezTo>
                    <a:pt x="42" y="25"/>
                    <a:pt x="41" y="26"/>
                    <a:pt x="41" y="27"/>
                  </a:cubicBezTo>
                  <a:cubicBezTo>
                    <a:pt x="40" y="27"/>
                    <a:pt x="40" y="27"/>
                    <a:pt x="40" y="27"/>
                  </a:cubicBezTo>
                  <a:cubicBezTo>
                    <a:pt x="39" y="27"/>
                    <a:pt x="39" y="27"/>
                    <a:pt x="38" y="27"/>
                  </a:cubicBezTo>
                  <a:cubicBezTo>
                    <a:pt x="38" y="26"/>
                    <a:pt x="37" y="26"/>
                    <a:pt x="36" y="26"/>
                  </a:cubicBezTo>
                  <a:cubicBezTo>
                    <a:pt x="33" y="23"/>
                    <a:pt x="33" y="23"/>
                    <a:pt x="33" y="23"/>
                  </a:cubicBezTo>
                  <a:cubicBezTo>
                    <a:pt x="33" y="23"/>
                    <a:pt x="33" y="23"/>
                    <a:pt x="33" y="23"/>
                  </a:cubicBezTo>
                  <a:cubicBezTo>
                    <a:pt x="32" y="23"/>
                    <a:pt x="32" y="23"/>
                    <a:pt x="32" y="23"/>
                  </a:cubicBezTo>
                  <a:cubicBezTo>
                    <a:pt x="32" y="23"/>
                    <a:pt x="32" y="23"/>
                    <a:pt x="32" y="23"/>
                  </a:cubicBezTo>
                  <a:cubicBezTo>
                    <a:pt x="31" y="23"/>
                    <a:pt x="31" y="23"/>
                    <a:pt x="31" y="23"/>
                  </a:cubicBezTo>
                  <a:cubicBezTo>
                    <a:pt x="32" y="24"/>
                    <a:pt x="32" y="24"/>
                    <a:pt x="32" y="24"/>
                  </a:cubicBezTo>
                  <a:cubicBezTo>
                    <a:pt x="36" y="26"/>
                    <a:pt x="36" y="26"/>
                    <a:pt x="36" y="26"/>
                  </a:cubicBezTo>
                  <a:cubicBezTo>
                    <a:pt x="36" y="27"/>
                    <a:pt x="37" y="27"/>
                    <a:pt x="38" y="28"/>
                  </a:cubicBezTo>
                  <a:cubicBezTo>
                    <a:pt x="38" y="28"/>
                    <a:pt x="38" y="29"/>
                    <a:pt x="37" y="29"/>
                  </a:cubicBezTo>
                  <a:cubicBezTo>
                    <a:pt x="37" y="29"/>
                    <a:pt x="37" y="30"/>
                    <a:pt x="36" y="30"/>
                  </a:cubicBezTo>
                  <a:cubicBezTo>
                    <a:pt x="36" y="30"/>
                    <a:pt x="36" y="30"/>
                    <a:pt x="35" y="30"/>
                  </a:cubicBezTo>
                  <a:cubicBezTo>
                    <a:pt x="35" y="29"/>
                    <a:pt x="34" y="29"/>
                    <a:pt x="33" y="28"/>
                  </a:cubicBezTo>
                  <a:cubicBezTo>
                    <a:pt x="31" y="27"/>
                    <a:pt x="31" y="27"/>
                    <a:pt x="31" y="27"/>
                  </a:cubicBezTo>
                  <a:cubicBezTo>
                    <a:pt x="30" y="27"/>
                    <a:pt x="30" y="27"/>
                    <a:pt x="30" y="27"/>
                  </a:cubicBezTo>
                  <a:cubicBezTo>
                    <a:pt x="30" y="27"/>
                    <a:pt x="30" y="27"/>
                    <a:pt x="30" y="27"/>
                  </a:cubicBezTo>
                  <a:cubicBezTo>
                    <a:pt x="32" y="29"/>
                    <a:pt x="32" y="29"/>
                    <a:pt x="32" y="29"/>
                  </a:cubicBezTo>
                  <a:cubicBezTo>
                    <a:pt x="33" y="30"/>
                    <a:pt x="33" y="30"/>
                    <a:pt x="33" y="30"/>
                  </a:cubicBezTo>
                  <a:cubicBezTo>
                    <a:pt x="33" y="30"/>
                    <a:pt x="33" y="30"/>
                    <a:pt x="33" y="30"/>
                  </a:cubicBezTo>
                  <a:cubicBezTo>
                    <a:pt x="34" y="30"/>
                    <a:pt x="34" y="31"/>
                    <a:pt x="34" y="31"/>
                  </a:cubicBezTo>
                  <a:cubicBezTo>
                    <a:pt x="34" y="32"/>
                    <a:pt x="33" y="32"/>
                    <a:pt x="32" y="32"/>
                  </a:cubicBezTo>
                  <a:cubicBezTo>
                    <a:pt x="32" y="32"/>
                    <a:pt x="32" y="32"/>
                    <a:pt x="32" y="32"/>
                  </a:cubicBezTo>
                  <a:cubicBezTo>
                    <a:pt x="30" y="31"/>
                    <a:pt x="30" y="31"/>
                    <a:pt x="29" y="30"/>
                  </a:cubicBezTo>
                  <a:cubicBezTo>
                    <a:pt x="28" y="30"/>
                    <a:pt x="28" y="30"/>
                    <a:pt x="28" y="30"/>
                  </a:cubicBezTo>
                  <a:cubicBezTo>
                    <a:pt x="29" y="30"/>
                    <a:pt x="29" y="30"/>
                    <a:pt x="29" y="30"/>
                  </a:cubicBezTo>
                  <a:cubicBezTo>
                    <a:pt x="29" y="29"/>
                    <a:pt x="29" y="29"/>
                    <a:pt x="29" y="28"/>
                  </a:cubicBezTo>
                  <a:cubicBezTo>
                    <a:pt x="29" y="28"/>
                    <a:pt x="29" y="27"/>
                    <a:pt x="28" y="27"/>
                  </a:cubicBezTo>
                  <a:cubicBezTo>
                    <a:pt x="28" y="26"/>
                    <a:pt x="27" y="26"/>
                    <a:pt x="27" y="26"/>
                  </a:cubicBezTo>
                  <a:cubicBezTo>
                    <a:pt x="27" y="26"/>
                    <a:pt x="27" y="26"/>
                    <a:pt x="26" y="26"/>
                  </a:cubicBezTo>
                  <a:cubicBezTo>
                    <a:pt x="27" y="26"/>
                    <a:pt x="27" y="25"/>
                    <a:pt x="27" y="25"/>
                  </a:cubicBezTo>
                  <a:cubicBezTo>
                    <a:pt x="26" y="24"/>
                    <a:pt x="26" y="23"/>
                    <a:pt x="25" y="23"/>
                  </a:cubicBezTo>
                  <a:cubicBezTo>
                    <a:pt x="25" y="23"/>
                    <a:pt x="25" y="23"/>
                    <a:pt x="25" y="23"/>
                  </a:cubicBezTo>
                  <a:cubicBezTo>
                    <a:pt x="24" y="23"/>
                    <a:pt x="24" y="23"/>
                    <a:pt x="24" y="23"/>
                  </a:cubicBezTo>
                  <a:cubicBezTo>
                    <a:pt x="23" y="22"/>
                    <a:pt x="23" y="22"/>
                    <a:pt x="22" y="21"/>
                  </a:cubicBezTo>
                  <a:cubicBezTo>
                    <a:pt x="22" y="21"/>
                    <a:pt x="22" y="21"/>
                    <a:pt x="21" y="21"/>
                  </a:cubicBezTo>
                  <a:cubicBezTo>
                    <a:pt x="21" y="21"/>
                    <a:pt x="20" y="21"/>
                    <a:pt x="20" y="22"/>
                  </a:cubicBezTo>
                  <a:cubicBezTo>
                    <a:pt x="19" y="21"/>
                    <a:pt x="19" y="21"/>
                    <a:pt x="19" y="21"/>
                  </a:cubicBezTo>
                  <a:cubicBezTo>
                    <a:pt x="19" y="20"/>
                    <a:pt x="18" y="20"/>
                    <a:pt x="18" y="20"/>
                  </a:cubicBezTo>
                  <a:cubicBezTo>
                    <a:pt x="18" y="20"/>
                    <a:pt x="18" y="20"/>
                    <a:pt x="18" y="20"/>
                  </a:cubicBezTo>
                  <a:cubicBezTo>
                    <a:pt x="17" y="20"/>
                    <a:pt x="16" y="21"/>
                    <a:pt x="16" y="22"/>
                  </a:cubicBezTo>
                  <a:cubicBezTo>
                    <a:pt x="16" y="22"/>
                    <a:pt x="16" y="22"/>
                    <a:pt x="16" y="22"/>
                  </a:cubicBezTo>
                  <a:moveTo>
                    <a:pt x="9" y="19"/>
                  </a:moveTo>
                  <a:cubicBezTo>
                    <a:pt x="9" y="19"/>
                    <a:pt x="9" y="19"/>
                    <a:pt x="9" y="19"/>
                  </a:cubicBezTo>
                  <a:cubicBezTo>
                    <a:pt x="8" y="15"/>
                    <a:pt x="10" y="10"/>
                    <a:pt x="12" y="6"/>
                  </a:cubicBezTo>
                  <a:cubicBezTo>
                    <a:pt x="12" y="6"/>
                    <a:pt x="13" y="6"/>
                    <a:pt x="13" y="5"/>
                  </a:cubicBezTo>
                  <a:cubicBezTo>
                    <a:pt x="14" y="5"/>
                    <a:pt x="14" y="5"/>
                    <a:pt x="14" y="5"/>
                  </a:cubicBezTo>
                  <a:cubicBezTo>
                    <a:pt x="14" y="6"/>
                    <a:pt x="14" y="6"/>
                    <a:pt x="14" y="6"/>
                  </a:cubicBezTo>
                  <a:cubicBezTo>
                    <a:pt x="14" y="6"/>
                    <a:pt x="14" y="6"/>
                    <a:pt x="14" y="6"/>
                  </a:cubicBezTo>
                  <a:cubicBezTo>
                    <a:pt x="13" y="6"/>
                    <a:pt x="13" y="7"/>
                    <a:pt x="13" y="7"/>
                  </a:cubicBezTo>
                  <a:cubicBezTo>
                    <a:pt x="10" y="10"/>
                    <a:pt x="9" y="14"/>
                    <a:pt x="9" y="18"/>
                  </a:cubicBezTo>
                  <a:cubicBezTo>
                    <a:pt x="10" y="18"/>
                    <a:pt x="10" y="18"/>
                    <a:pt x="10" y="18"/>
                  </a:cubicBezTo>
                  <a:cubicBezTo>
                    <a:pt x="10" y="19"/>
                    <a:pt x="10" y="19"/>
                    <a:pt x="10" y="19"/>
                  </a:cubicBezTo>
                  <a:cubicBezTo>
                    <a:pt x="9" y="19"/>
                    <a:pt x="9" y="19"/>
                    <a:pt x="9" y="19"/>
                  </a:cubicBezTo>
                  <a:cubicBezTo>
                    <a:pt x="9" y="19"/>
                    <a:pt x="9" y="19"/>
                    <a:pt x="9" y="19"/>
                  </a:cubicBezTo>
                  <a:moveTo>
                    <a:pt x="19" y="12"/>
                  </a:moveTo>
                  <a:cubicBezTo>
                    <a:pt x="18" y="12"/>
                    <a:pt x="18" y="12"/>
                    <a:pt x="17" y="12"/>
                  </a:cubicBezTo>
                  <a:cubicBezTo>
                    <a:pt x="17" y="12"/>
                    <a:pt x="17" y="11"/>
                    <a:pt x="17" y="11"/>
                  </a:cubicBezTo>
                  <a:cubicBezTo>
                    <a:pt x="17" y="10"/>
                    <a:pt x="17" y="10"/>
                    <a:pt x="17" y="10"/>
                  </a:cubicBezTo>
                  <a:cubicBezTo>
                    <a:pt x="18" y="10"/>
                    <a:pt x="19" y="9"/>
                    <a:pt x="20" y="8"/>
                  </a:cubicBezTo>
                  <a:cubicBezTo>
                    <a:pt x="20" y="8"/>
                    <a:pt x="20" y="8"/>
                    <a:pt x="20" y="8"/>
                  </a:cubicBezTo>
                  <a:cubicBezTo>
                    <a:pt x="20" y="7"/>
                    <a:pt x="21" y="7"/>
                    <a:pt x="21" y="7"/>
                  </a:cubicBezTo>
                  <a:cubicBezTo>
                    <a:pt x="22" y="7"/>
                    <a:pt x="22" y="6"/>
                    <a:pt x="22" y="6"/>
                  </a:cubicBezTo>
                  <a:cubicBezTo>
                    <a:pt x="24" y="6"/>
                    <a:pt x="26" y="5"/>
                    <a:pt x="28" y="5"/>
                  </a:cubicBezTo>
                  <a:cubicBezTo>
                    <a:pt x="31" y="5"/>
                    <a:pt x="33" y="6"/>
                    <a:pt x="35" y="7"/>
                  </a:cubicBezTo>
                  <a:cubicBezTo>
                    <a:pt x="36" y="7"/>
                    <a:pt x="36" y="7"/>
                    <a:pt x="36" y="7"/>
                  </a:cubicBezTo>
                  <a:cubicBezTo>
                    <a:pt x="37" y="7"/>
                    <a:pt x="38" y="8"/>
                    <a:pt x="39" y="8"/>
                  </a:cubicBezTo>
                  <a:cubicBezTo>
                    <a:pt x="40" y="8"/>
                    <a:pt x="40" y="8"/>
                    <a:pt x="40" y="8"/>
                  </a:cubicBezTo>
                  <a:cubicBezTo>
                    <a:pt x="41" y="8"/>
                    <a:pt x="42" y="7"/>
                    <a:pt x="43" y="7"/>
                  </a:cubicBezTo>
                  <a:cubicBezTo>
                    <a:pt x="43" y="7"/>
                    <a:pt x="43" y="7"/>
                    <a:pt x="43" y="7"/>
                  </a:cubicBezTo>
                  <a:cubicBezTo>
                    <a:pt x="44" y="8"/>
                    <a:pt x="45" y="9"/>
                    <a:pt x="46" y="11"/>
                  </a:cubicBezTo>
                  <a:cubicBezTo>
                    <a:pt x="47" y="13"/>
                    <a:pt x="47" y="15"/>
                    <a:pt x="47" y="17"/>
                  </a:cubicBezTo>
                  <a:cubicBezTo>
                    <a:pt x="46" y="18"/>
                    <a:pt x="45" y="18"/>
                    <a:pt x="43" y="19"/>
                  </a:cubicBezTo>
                  <a:cubicBezTo>
                    <a:pt x="41" y="17"/>
                    <a:pt x="37" y="15"/>
                    <a:pt x="34" y="13"/>
                  </a:cubicBezTo>
                  <a:cubicBezTo>
                    <a:pt x="34" y="13"/>
                    <a:pt x="34" y="13"/>
                    <a:pt x="34" y="13"/>
                  </a:cubicBezTo>
                  <a:cubicBezTo>
                    <a:pt x="33" y="13"/>
                    <a:pt x="32" y="12"/>
                    <a:pt x="32" y="12"/>
                  </a:cubicBezTo>
                  <a:cubicBezTo>
                    <a:pt x="31" y="11"/>
                    <a:pt x="30" y="10"/>
                    <a:pt x="30" y="9"/>
                  </a:cubicBezTo>
                  <a:cubicBezTo>
                    <a:pt x="29" y="9"/>
                    <a:pt x="29" y="9"/>
                    <a:pt x="29" y="9"/>
                  </a:cubicBezTo>
                  <a:cubicBezTo>
                    <a:pt x="29" y="9"/>
                    <a:pt x="28" y="9"/>
                    <a:pt x="28" y="9"/>
                  </a:cubicBezTo>
                  <a:cubicBezTo>
                    <a:pt x="26" y="9"/>
                    <a:pt x="25" y="10"/>
                    <a:pt x="24" y="10"/>
                  </a:cubicBezTo>
                  <a:cubicBezTo>
                    <a:pt x="23" y="10"/>
                    <a:pt x="23" y="10"/>
                    <a:pt x="23" y="11"/>
                  </a:cubicBezTo>
                  <a:cubicBezTo>
                    <a:pt x="22" y="11"/>
                    <a:pt x="21" y="12"/>
                    <a:pt x="20" y="12"/>
                  </a:cubicBezTo>
                  <a:cubicBezTo>
                    <a:pt x="19" y="12"/>
                    <a:pt x="19" y="12"/>
                    <a:pt x="19" y="12"/>
                  </a:cubicBezTo>
                  <a:moveTo>
                    <a:pt x="43" y="6"/>
                  </a:moveTo>
                  <a:cubicBezTo>
                    <a:pt x="43" y="5"/>
                    <a:pt x="43" y="5"/>
                    <a:pt x="43" y="5"/>
                  </a:cubicBezTo>
                  <a:cubicBezTo>
                    <a:pt x="43" y="4"/>
                    <a:pt x="43" y="4"/>
                    <a:pt x="43" y="4"/>
                  </a:cubicBezTo>
                  <a:cubicBezTo>
                    <a:pt x="43" y="4"/>
                    <a:pt x="43" y="4"/>
                    <a:pt x="43" y="4"/>
                  </a:cubicBezTo>
                  <a:cubicBezTo>
                    <a:pt x="44" y="4"/>
                    <a:pt x="47" y="6"/>
                    <a:pt x="49" y="15"/>
                  </a:cubicBezTo>
                  <a:cubicBezTo>
                    <a:pt x="50" y="16"/>
                    <a:pt x="50" y="17"/>
                    <a:pt x="49" y="18"/>
                  </a:cubicBezTo>
                  <a:cubicBezTo>
                    <a:pt x="49" y="18"/>
                    <a:pt x="49" y="18"/>
                    <a:pt x="49" y="18"/>
                  </a:cubicBezTo>
                  <a:cubicBezTo>
                    <a:pt x="48" y="18"/>
                    <a:pt x="48" y="18"/>
                    <a:pt x="48" y="18"/>
                  </a:cubicBezTo>
                  <a:cubicBezTo>
                    <a:pt x="48" y="18"/>
                    <a:pt x="48" y="18"/>
                    <a:pt x="48" y="18"/>
                  </a:cubicBezTo>
                  <a:cubicBezTo>
                    <a:pt x="48" y="18"/>
                    <a:pt x="48" y="18"/>
                    <a:pt x="48" y="18"/>
                  </a:cubicBezTo>
                  <a:cubicBezTo>
                    <a:pt x="48" y="18"/>
                    <a:pt x="48" y="18"/>
                    <a:pt x="48" y="18"/>
                  </a:cubicBezTo>
                  <a:cubicBezTo>
                    <a:pt x="49" y="17"/>
                    <a:pt x="49" y="17"/>
                    <a:pt x="49" y="17"/>
                  </a:cubicBezTo>
                  <a:cubicBezTo>
                    <a:pt x="48" y="15"/>
                    <a:pt x="48" y="13"/>
                    <a:pt x="47" y="11"/>
                  </a:cubicBezTo>
                  <a:cubicBezTo>
                    <a:pt x="46" y="8"/>
                    <a:pt x="45" y="7"/>
                    <a:pt x="44" y="6"/>
                  </a:cubicBezTo>
                  <a:cubicBezTo>
                    <a:pt x="43" y="6"/>
                    <a:pt x="43" y="6"/>
                    <a:pt x="43" y="6"/>
                  </a:cubicBezTo>
                  <a:cubicBezTo>
                    <a:pt x="43" y="6"/>
                    <a:pt x="43" y="6"/>
                    <a:pt x="43" y="6"/>
                  </a:cubicBezTo>
                  <a:cubicBezTo>
                    <a:pt x="43" y="6"/>
                    <a:pt x="43" y="6"/>
                    <a:pt x="43" y="6"/>
                  </a:cubicBezTo>
                  <a:moveTo>
                    <a:pt x="49" y="0"/>
                  </a:moveTo>
                  <a:cubicBezTo>
                    <a:pt x="48" y="1"/>
                    <a:pt x="44" y="3"/>
                    <a:pt x="43" y="3"/>
                  </a:cubicBezTo>
                  <a:cubicBezTo>
                    <a:pt x="43" y="3"/>
                    <a:pt x="43" y="3"/>
                    <a:pt x="43" y="3"/>
                  </a:cubicBezTo>
                  <a:cubicBezTo>
                    <a:pt x="43" y="3"/>
                    <a:pt x="43" y="3"/>
                    <a:pt x="43" y="3"/>
                  </a:cubicBezTo>
                  <a:cubicBezTo>
                    <a:pt x="43" y="3"/>
                    <a:pt x="43" y="3"/>
                    <a:pt x="43" y="3"/>
                  </a:cubicBezTo>
                  <a:cubicBezTo>
                    <a:pt x="42" y="4"/>
                    <a:pt x="42" y="4"/>
                    <a:pt x="42" y="5"/>
                  </a:cubicBezTo>
                  <a:cubicBezTo>
                    <a:pt x="42" y="5"/>
                    <a:pt x="42" y="6"/>
                    <a:pt x="42" y="6"/>
                  </a:cubicBezTo>
                  <a:cubicBezTo>
                    <a:pt x="41" y="7"/>
                    <a:pt x="41" y="7"/>
                    <a:pt x="40" y="7"/>
                  </a:cubicBezTo>
                  <a:cubicBezTo>
                    <a:pt x="40" y="7"/>
                    <a:pt x="40" y="7"/>
                    <a:pt x="39" y="7"/>
                  </a:cubicBezTo>
                  <a:cubicBezTo>
                    <a:pt x="39" y="7"/>
                    <a:pt x="38" y="6"/>
                    <a:pt x="37" y="6"/>
                  </a:cubicBezTo>
                  <a:cubicBezTo>
                    <a:pt x="36" y="6"/>
                    <a:pt x="36" y="6"/>
                    <a:pt x="36" y="6"/>
                  </a:cubicBezTo>
                  <a:cubicBezTo>
                    <a:pt x="33" y="5"/>
                    <a:pt x="31" y="4"/>
                    <a:pt x="28" y="4"/>
                  </a:cubicBezTo>
                  <a:cubicBezTo>
                    <a:pt x="26" y="4"/>
                    <a:pt x="24" y="5"/>
                    <a:pt x="22" y="5"/>
                  </a:cubicBezTo>
                  <a:cubicBezTo>
                    <a:pt x="22" y="5"/>
                    <a:pt x="21" y="6"/>
                    <a:pt x="21" y="6"/>
                  </a:cubicBezTo>
                  <a:cubicBezTo>
                    <a:pt x="20" y="6"/>
                    <a:pt x="20" y="7"/>
                    <a:pt x="19" y="7"/>
                  </a:cubicBezTo>
                  <a:cubicBezTo>
                    <a:pt x="19" y="7"/>
                    <a:pt x="19" y="7"/>
                    <a:pt x="19" y="7"/>
                  </a:cubicBezTo>
                  <a:cubicBezTo>
                    <a:pt x="19" y="7"/>
                    <a:pt x="19" y="7"/>
                    <a:pt x="19" y="7"/>
                  </a:cubicBezTo>
                  <a:cubicBezTo>
                    <a:pt x="19" y="7"/>
                    <a:pt x="19" y="7"/>
                    <a:pt x="19" y="7"/>
                  </a:cubicBezTo>
                  <a:cubicBezTo>
                    <a:pt x="15" y="7"/>
                    <a:pt x="15" y="7"/>
                    <a:pt x="15" y="7"/>
                  </a:cubicBezTo>
                  <a:cubicBezTo>
                    <a:pt x="15" y="6"/>
                    <a:pt x="16" y="5"/>
                    <a:pt x="15" y="5"/>
                  </a:cubicBezTo>
                  <a:cubicBezTo>
                    <a:pt x="15" y="5"/>
                    <a:pt x="15" y="5"/>
                    <a:pt x="15" y="5"/>
                  </a:cubicBezTo>
                  <a:cubicBezTo>
                    <a:pt x="14" y="4"/>
                    <a:pt x="14" y="4"/>
                    <a:pt x="14" y="4"/>
                  </a:cubicBezTo>
                  <a:cubicBezTo>
                    <a:pt x="14" y="4"/>
                    <a:pt x="14" y="4"/>
                    <a:pt x="13" y="3"/>
                  </a:cubicBezTo>
                  <a:cubicBezTo>
                    <a:pt x="12" y="3"/>
                    <a:pt x="10" y="2"/>
                    <a:pt x="9" y="1"/>
                  </a:cubicBezTo>
                  <a:cubicBezTo>
                    <a:pt x="8" y="1"/>
                    <a:pt x="8" y="1"/>
                    <a:pt x="8" y="1"/>
                  </a:cubicBezTo>
                  <a:cubicBezTo>
                    <a:pt x="8" y="2"/>
                    <a:pt x="8" y="2"/>
                    <a:pt x="8" y="2"/>
                  </a:cubicBezTo>
                  <a:cubicBezTo>
                    <a:pt x="8" y="2"/>
                    <a:pt x="8" y="2"/>
                    <a:pt x="8" y="2"/>
                  </a:cubicBezTo>
                  <a:cubicBezTo>
                    <a:pt x="10" y="3"/>
                    <a:pt x="11" y="4"/>
                    <a:pt x="13" y="4"/>
                  </a:cubicBezTo>
                  <a:cubicBezTo>
                    <a:pt x="13" y="4"/>
                    <a:pt x="13" y="4"/>
                    <a:pt x="13" y="4"/>
                  </a:cubicBezTo>
                  <a:cubicBezTo>
                    <a:pt x="12" y="5"/>
                    <a:pt x="12" y="5"/>
                    <a:pt x="11" y="6"/>
                  </a:cubicBezTo>
                  <a:cubicBezTo>
                    <a:pt x="9" y="9"/>
                    <a:pt x="7" y="14"/>
                    <a:pt x="7" y="18"/>
                  </a:cubicBezTo>
                  <a:cubicBezTo>
                    <a:pt x="7" y="18"/>
                    <a:pt x="7" y="18"/>
                    <a:pt x="7" y="18"/>
                  </a:cubicBezTo>
                  <a:cubicBezTo>
                    <a:pt x="7" y="19"/>
                    <a:pt x="6" y="19"/>
                    <a:pt x="6" y="20"/>
                  </a:cubicBezTo>
                  <a:cubicBezTo>
                    <a:pt x="6" y="20"/>
                    <a:pt x="6" y="20"/>
                    <a:pt x="6" y="20"/>
                  </a:cubicBezTo>
                  <a:cubicBezTo>
                    <a:pt x="6" y="19"/>
                    <a:pt x="7" y="18"/>
                    <a:pt x="7" y="17"/>
                  </a:cubicBezTo>
                  <a:cubicBezTo>
                    <a:pt x="7" y="17"/>
                    <a:pt x="7" y="17"/>
                    <a:pt x="7" y="17"/>
                  </a:cubicBezTo>
                  <a:cubicBezTo>
                    <a:pt x="7" y="17"/>
                    <a:pt x="7" y="17"/>
                    <a:pt x="7" y="17"/>
                  </a:cubicBezTo>
                  <a:cubicBezTo>
                    <a:pt x="6" y="18"/>
                    <a:pt x="6" y="18"/>
                    <a:pt x="5" y="19"/>
                  </a:cubicBezTo>
                  <a:cubicBezTo>
                    <a:pt x="4" y="19"/>
                    <a:pt x="4" y="19"/>
                    <a:pt x="4" y="19"/>
                  </a:cubicBezTo>
                  <a:cubicBezTo>
                    <a:pt x="7" y="16"/>
                    <a:pt x="7" y="16"/>
                    <a:pt x="7" y="16"/>
                  </a:cubicBezTo>
                  <a:cubicBezTo>
                    <a:pt x="7" y="16"/>
                    <a:pt x="7" y="16"/>
                    <a:pt x="7" y="16"/>
                  </a:cubicBezTo>
                  <a:cubicBezTo>
                    <a:pt x="6" y="16"/>
                    <a:pt x="6" y="16"/>
                    <a:pt x="6" y="16"/>
                  </a:cubicBezTo>
                  <a:cubicBezTo>
                    <a:pt x="4" y="19"/>
                    <a:pt x="4" y="19"/>
                    <a:pt x="4" y="19"/>
                  </a:cubicBezTo>
                  <a:cubicBezTo>
                    <a:pt x="4" y="18"/>
                    <a:pt x="4" y="18"/>
                    <a:pt x="4" y="18"/>
                  </a:cubicBezTo>
                  <a:cubicBezTo>
                    <a:pt x="3" y="18"/>
                    <a:pt x="3" y="18"/>
                    <a:pt x="3" y="18"/>
                  </a:cubicBezTo>
                  <a:cubicBezTo>
                    <a:pt x="4" y="18"/>
                    <a:pt x="5" y="17"/>
                    <a:pt x="5" y="16"/>
                  </a:cubicBezTo>
                  <a:cubicBezTo>
                    <a:pt x="5" y="15"/>
                    <a:pt x="5" y="15"/>
                    <a:pt x="5" y="15"/>
                  </a:cubicBezTo>
                  <a:cubicBezTo>
                    <a:pt x="5" y="16"/>
                    <a:pt x="5" y="16"/>
                    <a:pt x="5" y="16"/>
                  </a:cubicBezTo>
                  <a:cubicBezTo>
                    <a:pt x="4" y="16"/>
                    <a:pt x="4" y="17"/>
                    <a:pt x="3" y="18"/>
                  </a:cubicBezTo>
                  <a:cubicBezTo>
                    <a:pt x="3" y="18"/>
                    <a:pt x="3" y="18"/>
                    <a:pt x="3" y="18"/>
                  </a:cubicBezTo>
                  <a:cubicBezTo>
                    <a:pt x="3" y="18"/>
                    <a:pt x="3" y="18"/>
                    <a:pt x="3" y="18"/>
                  </a:cubicBezTo>
                  <a:cubicBezTo>
                    <a:pt x="3" y="18"/>
                    <a:pt x="3" y="18"/>
                    <a:pt x="3" y="18"/>
                  </a:cubicBezTo>
                  <a:cubicBezTo>
                    <a:pt x="5" y="15"/>
                    <a:pt x="5" y="15"/>
                    <a:pt x="5" y="15"/>
                  </a:cubicBezTo>
                  <a:cubicBezTo>
                    <a:pt x="5" y="14"/>
                    <a:pt x="5" y="14"/>
                    <a:pt x="5" y="14"/>
                  </a:cubicBezTo>
                  <a:cubicBezTo>
                    <a:pt x="4" y="14"/>
                    <a:pt x="4" y="14"/>
                    <a:pt x="4" y="14"/>
                  </a:cubicBezTo>
                  <a:cubicBezTo>
                    <a:pt x="2" y="17"/>
                    <a:pt x="2" y="17"/>
                    <a:pt x="2" y="17"/>
                  </a:cubicBezTo>
                  <a:cubicBezTo>
                    <a:pt x="2" y="18"/>
                    <a:pt x="2" y="18"/>
                    <a:pt x="2" y="18"/>
                  </a:cubicBezTo>
                  <a:cubicBezTo>
                    <a:pt x="1" y="17"/>
                    <a:pt x="1" y="17"/>
                    <a:pt x="1" y="17"/>
                  </a:cubicBezTo>
                  <a:cubicBezTo>
                    <a:pt x="3" y="14"/>
                    <a:pt x="3" y="14"/>
                    <a:pt x="3" y="14"/>
                  </a:cubicBezTo>
                  <a:cubicBezTo>
                    <a:pt x="4" y="14"/>
                    <a:pt x="4" y="14"/>
                    <a:pt x="4" y="14"/>
                  </a:cubicBezTo>
                  <a:cubicBezTo>
                    <a:pt x="4" y="13"/>
                    <a:pt x="4" y="13"/>
                    <a:pt x="4" y="13"/>
                  </a:cubicBezTo>
                  <a:cubicBezTo>
                    <a:pt x="3" y="14"/>
                    <a:pt x="3" y="14"/>
                    <a:pt x="3" y="14"/>
                  </a:cubicBezTo>
                  <a:cubicBezTo>
                    <a:pt x="3" y="14"/>
                    <a:pt x="3" y="14"/>
                    <a:pt x="3" y="14"/>
                  </a:cubicBezTo>
                  <a:cubicBezTo>
                    <a:pt x="1" y="17"/>
                    <a:pt x="1" y="17"/>
                    <a:pt x="1" y="17"/>
                  </a:cubicBezTo>
                  <a:cubicBezTo>
                    <a:pt x="1" y="17"/>
                    <a:pt x="1" y="17"/>
                    <a:pt x="1" y="17"/>
                  </a:cubicBezTo>
                  <a:cubicBezTo>
                    <a:pt x="1" y="17"/>
                    <a:pt x="1" y="17"/>
                    <a:pt x="1" y="17"/>
                  </a:cubicBezTo>
                  <a:cubicBezTo>
                    <a:pt x="1" y="16"/>
                    <a:pt x="1" y="16"/>
                    <a:pt x="1" y="16"/>
                  </a:cubicBezTo>
                  <a:cubicBezTo>
                    <a:pt x="1" y="15"/>
                    <a:pt x="2" y="14"/>
                    <a:pt x="3" y="13"/>
                  </a:cubicBezTo>
                  <a:cubicBezTo>
                    <a:pt x="2" y="13"/>
                    <a:pt x="2" y="13"/>
                    <a:pt x="2" y="13"/>
                  </a:cubicBezTo>
                  <a:cubicBezTo>
                    <a:pt x="2" y="13"/>
                    <a:pt x="2" y="13"/>
                    <a:pt x="2" y="13"/>
                  </a:cubicBezTo>
                  <a:cubicBezTo>
                    <a:pt x="2" y="13"/>
                    <a:pt x="2" y="13"/>
                    <a:pt x="2" y="13"/>
                  </a:cubicBezTo>
                  <a:cubicBezTo>
                    <a:pt x="2" y="13"/>
                    <a:pt x="2" y="13"/>
                    <a:pt x="2" y="13"/>
                  </a:cubicBezTo>
                  <a:cubicBezTo>
                    <a:pt x="1" y="14"/>
                    <a:pt x="1" y="15"/>
                    <a:pt x="0" y="17"/>
                  </a:cubicBezTo>
                  <a:cubicBezTo>
                    <a:pt x="0" y="17"/>
                    <a:pt x="0" y="17"/>
                    <a:pt x="0" y="17"/>
                  </a:cubicBezTo>
                  <a:cubicBezTo>
                    <a:pt x="0" y="18"/>
                    <a:pt x="0" y="18"/>
                    <a:pt x="0" y="18"/>
                  </a:cubicBezTo>
                  <a:cubicBezTo>
                    <a:pt x="0" y="18"/>
                    <a:pt x="0" y="18"/>
                    <a:pt x="0" y="18"/>
                  </a:cubicBezTo>
                  <a:cubicBezTo>
                    <a:pt x="0" y="18"/>
                    <a:pt x="0" y="18"/>
                    <a:pt x="0" y="18"/>
                  </a:cubicBezTo>
                  <a:cubicBezTo>
                    <a:pt x="1" y="18"/>
                    <a:pt x="1" y="18"/>
                    <a:pt x="1" y="18"/>
                  </a:cubicBezTo>
                  <a:cubicBezTo>
                    <a:pt x="1" y="19"/>
                    <a:pt x="2" y="19"/>
                    <a:pt x="3" y="19"/>
                  </a:cubicBezTo>
                  <a:cubicBezTo>
                    <a:pt x="4" y="20"/>
                    <a:pt x="5" y="20"/>
                    <a:pt x="6" y="21"/>
                  </a:cubicBezTo>
                  <a:cubicBezTo>
                    <a:pt x="6" y="21"/>
                    <a:pt x="6" y="21"/>
                    <a:pt x="6" y="21"/>
                  </a:cubicBezTo>
                  <a:cubicBezTo>
                    <a:pt x="7" y="21"/>
                    <a:pt x="7" y="22"/>
                    <a:pt x="8" y="22"/>
                  </a:cubicBezTo>
                  <a:cubicBezTo>
                    <a:pt x="9" y="22"/>
                    <a:pt x="10" y="21"/>
                    <a:pt x="12" y="19"/>
                  </a:cubicBezTo>
                  <a:cubicBezTo>
                    <a:pt x="13" y="20"/>
                    <a:pt x="15" y="21"/>
                    <a:pt x="15" y="23"/>
                  </a:cubicBezTo>
                  <a:cubicBezTo>
                    <a:pt x="16" y="23"/>
                    <a:pt x="16" y="23"/>
                    <a:pt x="16" y="23"/>
                  </a:cubicBezTo>
                  <a:cubicBezTo>
                    <a:pt x="15" y="24"/>
                    <a:pt x="15" y="24"/>
                    <a:pt x="15" y="24"/>
                  </a:cubicBezTo>
                  <a:cubicBezTo>
                    <a:pt x="15" y="25"/>
                    <a:pt x="15" y="25"/>
                    <a:pt x="15" y="25"/>
                  </a:cubicBezTo>
                  <a:cubicBezTo>
                    <a:pt x="15" y="26"/>
                    <a:pt x="16" y="27"/>
                    <a:pt x="17" y="27"/>
                  </a:cubicBezTo>
                  <a:cubicBezTo>
                    <a:pt x="17" y="27"/>
                    <a:pt x="17" y="27"/>
                    <a:pt x="17" y="27"/>
                  </a:cubicBezTo>
                  <a:cubicBezTo>
                    <a:pt x="18" y="27"/>
                    <a:pt x="18" y="27"/>
                    <a:pt x="18" y="27"/>
                  </a:cubicBezTo>
                  <a:cubicBezTo>
                    <a:pt x="18" y="27"/>
                    <a:pt x="18" y="27"/>
                    <a:pt x="18" y="28"/>
                  </a:cubicBezTo>
                  <a:cubicBezTo>
                    <a:pt x="18" y="29"/>
                    <a:pt x="18" y="29"/>
                    <a:pt x="18" y="29"/>
                  </a:cubicBezTo>
                  <a:cubicBezTo>
                    <a:pt x="19" y="29"/>
                    <a:pt x="19" y="29"/>
                    <a:pt x="20" y="29"/>
                  </a:cubicBezTo>
                  <a:cubicBezTo>
                    <a:pt x="21" y="29"/>
                    <a:pt x="21" y="29"/>
                    <a:pt x="21" y="29"/>
                  </a:cubicBezTo>
                  <a:cubicBezTo>
                    <a:pt x="21" y="29"/>
                    <a:pt x="21" y="29"/>
                    <a:pt x="21" y="29"/>
                  </a:cubicBezTo>
                  <a:cubicBezTo>
                    <a:pt x="21" y="29"/>
                    <a:pt x="21" y="30"/>
                    <a:pt x="21" y="30"/>
                  </a:cubicBezTo>
                  <a:cubicBezTo>
                    <a:pt x="22" y="31"/>
                    <a:pt x="23" y="31"/>
                    <a:pt x="23" y="31"/>
                  </a:cubicBezTo>
                  <a:cubicBezTo>
                    <a:pt x="24" y="31"/>
                    <a:pt x="24" y="31"/>
                    <a:pt x="24" y="31"/>
                  </a:cubicBezTo>
                  <a:cubicBezTo>
                    <a:pt x="24" y="31"/>
                    <a:pt x="24" y="31"/>
                    <a:pt x="24" y="31"/>
                  </a:cubicBezTo>
                  <a:cubicBezTo>
                    <a:pt x="24" y="32"/>
                    <a:pt x="24" y="32"/>
                    <a:pt x="25" y="32"/>
                  </a:cubicBezTo>
                  <a:cubicBezTo>
                    <a:pt x="25" y="33"/>
                    <a:pt x="26" y="33"/>
                    <a:pt x="26" y="33"/>
                  </a:cubicBezTo>
                  <a:cubicBezTo>
                    <a:pt x="27" y="33"/>
                    <a:pt x="27" y="33"/>
                    <a:pt x="28" y="32"/>
                  </a:cubicBezTo>
                  <a:cubicBezTo>
                    <a:pt x="28" y="31"/>
                    <a:pt x="28" y="31"/>
                    <a:pt x="28" y="31"/>
                  </a:cubicBezTo>
                  <a:cubicBezTo>
                    <a:pt x="29" y="32"/>
                    <a:pt x="30" y="32"/>
                    <a:pt x="31" y="33"/>
                  </a:cubicBezTo>
                  <a:cubicBezTo>
                    <a:pt x="32" y="33"/>
                    <a:pt x="32" y="33"/>
                    <a:pt x="32" y="33"/>
                  </a:cubicBezTo>
                  <a:cubicBezTo>
                    <a:pt x="33" y="33"/>
                    <a:pt x="33" y="33"/>
                    <a:pt x="33" y="33"/>
                  </a:cubicBezTo>
                  <a:cubicBezTo>
                    <a:pt x="34" y="33"/>
                    <a:pt x="35" y="32"/>
                    <a:pt x="35" y="31"/>
                  </a:cubicBezTo>
                  <a:cubicBezTo>
                    <a:pt x="35" y="30"/>
                    <a:pt x="35" y="30"/>
                    <a:pt x="35" y="30"/>
                  </a:cubicBezTo>
                  <a:cubicBezTo>
                    <a:pt x="35" y="31"/>
                    <a:pt x="35" y="31"/>
                    <a:pt x="35" y="31"/>
                  </a:cubicBezTo>
                  <a:cubicBezTo>
                    <a:pt x="36" y="31"/>
                    <a:pt x="36" y="31"/>
                    <a:pt x="36" y="31"/>
                  </a:cubicBezTo>
                  <a:cubicBezTo>
                    <a:pt x="37" y="31"/>
                    <a:pt x="38" y="30"/>
                    <a:pt x="38" y="30"/>
                  </a:cubicBezTo>
                  <a:cubicBezTo>
                    <a:pt x="39" y="29"/>
                    <a:pt x="39" y="29"/>
                    <a:pt x="39" y="28"/>
                  </a:cubicBezTo>
                  <a:cubicBezTo>
                    <a:pt x="39" y="28"/>
                    <a:pt x="39" y="28"/>
                    <a:pt x="39" y="28"/>
                  </a:cubicBezTo>
                  <a:cubicBezTo>
                    <a:pt x="40" y="28"/>
                    <a:pt x="41" y="28"/>
                    <a:pt x="41" y="27"/>
                  </a:cubicBezTo>
                  <a:cubicBezTo>
                    <a:pt x="42" y="27"/>
                    <a:pt x="43" y="26"/>
                    <a:pt x="43" y="25"/>
                  </a:cubicBezTo>
                  <a:cubicBezTo>
                    <a:pt x="43" y="25"/>
                    <a:pt x="43" y="25"/>
                    <a:pt x="43" y="25"/>
                  </a:cubicBezTo>
                  <a:cubicBezTo>
                    <a:pt x="44" y="25"/>
                    <a:pt x="44" y="25"/>
                    <a:pt x="44" y="25"/>
                  </a:cubicBezTo>
                  <a:cubicBezTo>
                    <a:pt x="45" y="25"/>
                    <a:pt x="45" y="25"/>
                    <a:pt x="46" y="24"/>
                  </a:cubicBezTo>
                  <a:cubicBezTo>
                    <a:pt x="47" y="23"/>
                    <a:pt x="47" y="22"/>
                    <a:pt x="46" y="21"/>
                  </a:cubicBezTo>
                  <a:cubicBezTo>
                    <a:pt x="46" y="20"/>
                    <a:pt x="45" y="20"/>
                    <a:pt x="45" y="20"/>
                  </a:cubicBezTo>
                  <a:cubicBezTo>
                    <a:pt x="45" y="19"/>
                    <a:pt x="45" y="19"/>
                    <a:pt x="45" y="19"/>
                  </a:cubicBezTo>
                  <a:cubicBezTo>
                    <a:pt x="45" y="19"/>
                    <a:pt x="45" y="19"/>
                    <a:pt x="45" y="19"/>
                  </a:cubicBezTo>
                  <a:cubicBezTo>
                    <a:pt x="46" y="20"/>
                    <a:pt x="47" y="21"/>
                    <a:pt x="49" y="21"/>
                  </a:cubicBezTo>
                  <a:cubicBezTo>
                    <a:pt x="49" y="21"/>
                    <a:pt x="49" y="21"/>
                    <a:pt x="49" y="21"/>
                  </a:cubicBezTo>
                  <a:cubicBezTo>
                    <a:pt x="49" y="21"/>
                    <a:pt x="49" y="21"/>
                    <a:pt x="51" y="21"/>
                  </a:cubicBezTo>
                  <a:cubicBezTo>
                    <a:pt x="52" y="20"/>
                    <a:pt x="53" y="19"/>
                    <a:pt x="54" y="19"/>
                  </a:cubicBezTo>
                  <a:cubicBezTo>
                    <a:pt x="55" y="18"/>
                    <a:pt x="56" y="18"/>
                    <a:pt x="57" y="17"/>
                  </a:cubicBezTo>
                  <a:cubicBezTo>
                    <a:pt x="57" y="17"/>
                    <a:pt x="57" y="17"/>
                    <a:pt x="57" y="17"/>
                  </a:cubicBezTo>
                  <a:cubicBezTo>
                    <a:pt x="57" y="17"/>
                    <a:pt x="57" y="17"/>
                    <a:pt x="57" y="17"/>
                  </a:cubicBezTo>
                  <a:cubicBezTo>
                    <a:pt x="57" y="17"/>
                    <a:pt x="57" y="17"/>
                    <a:pt x="57" y="17"/>
                  </a:cubicBezTo>
                  <a:cubicBezTo>
                    <a:pt x="57" y="17"/>
                    <a:pt x="57" y="17"/>
                    <a:pt x="57" y="17"/>
                  </a:cubicBezTo>
                  <a:cubicBezTo>
                    <a:pt x="59" y="13"/>
                    <a:pt x="59" y="13"/>
                    <a:pt x="59" y="13"/>
                  </a:cubicBezTo>
                  <a:cubicBezTo>
                    <a:pt x="59" y="12"/>
                    <a:pt x="59" y="12"/>
                    <a:pt x="59" y="12"/>
                  </a:cubicBezTo>
                  <a:cubicBezTo>
                    <a:pt x="59" y="12"/>
                    <a:pt x="59" y="12"/>
                    <a:pt x="59" y="12"/>
                  </a:cubicBezTo>
                  <a:cubicBezTo>
                    <a:pt x="57" y="16"/>
                    <a:pt x="57" y="16"/>
                    <a:pt x="57" y="16"/>
                  </a:cubicBezTo>
                  <a:cubicBezTo>
                    <a:pt x="56" y="16"/>
                    <a:pt x="56" y="16"/>
                    <a:pt x="56" y="16"/>
                  </a:cubicBezTo>
                  <a:cubicBezTo>
                    <a:pt x="56" y="16"/>
                    <a:pt x="56" y="16"/>
                    <a:pt x="56" y="16"/>
                  </a:cubicBezTo>
                  <a:cubicBezTo>
                    <a:pt x="58" y="13"/>
                    <a:pt x="58" y="13"/>
                    <a:pt x="58" y="13"/>
                  </a:cubicBezTo>
                  <a:cubicBezTo>
                    <a:pt x="58" y="13"/>
                    <a:pt x="58" y="13"/>
                    <a:pt x="58" y="13"/>
                  </a:cubicBezTo>
                  <a:cubicBezTo>
                    <a:pt x="57" y="13"/>
                    <a:pt x="57" y="13"/>
                    <a:pt x="57" y="13"/>
                  </a:cubicBezTo>
                  <a:cubicBezTo>
                    <a:pt x="57" y="13"/>
                    <a:pt x="56" y="16"/>
                    <a:pt x="55" y="17"/>
                  </a:cubicBezTo>
                  <a:cubicBezTo>
                    <a:pt x="55" y="17"/>
                    <a:pt x="55" y="17"/>
                    <a:pt x="55" y="17"/>
                  </a:cubicBezTo>
                  <a:cubicBezTo>
                    <a:pt x="55" y="16"/>
                    <a:pt x="56" y="14"/>
                    <a:pt x="57" y="13"/>
                  </a:cubicBezTo>
                  <a:cubicBezTo>
                    <a:pt x="57" y="13"/>
                    <a:pt x="57" y="13"/>
                    <a:pt x="57" y="13"/>
                  </a:cubicBezTo>
                  <a:cubicBezTo>
                    <a:pt x="56" y="13"/>
                    <a:pt x="56" y="13"/>
                    <a:pt x="56" y="13"/>
                  </a:cubicBezTo>
                  <a:cubicBezTo>
                    <a:pt x="56" y="14"/>
                    <a:pt x="55" y="16"/>
                    <a:pt x="54" y="18"/>
                  </a:cubicBezTo>
                  <a:cubicBezTo>
                    <a:pt x="53" y="18"/>
                    <a:pt x="53" y="18"/>
                    <a:pt x="53" y="18"/>
                  </a:cubicBezTo>
                  <a:cubicBezTo>
                    <a:pt x="54" y="16"/>
                    <a:pt x="55" y="15"/>
                    <a:pt x="56" y="13"/>
                  </a:cubicBezTo>
                  <a:cubicBezTo>
                    <a:pt x="55" y="13"/>
                    <a:pt x="55" y="13"/>
                    <a:pt x="55" y="13"/>
                  </a:cubicBezTo>
                  <a:cubicBezTo>
                    <a:pt x="55" y="13"/>
                    <a:pt x="55" y="13"/>
                    <a:pt x="55" y="13"/>
                  </a:cubicBezTo>
                  <a:cubicBezTo>
                    <a:pt x="54" y="15"/>
                    <a:pt x="54" y="17"/>
                    <a:pt x="52" y="18"/>
                  </a:cubicBezTo>
                  <a:cubicBezTo>
                    <a:pt x="52" y="18"/>
                    <a:pt x="52" y="18"/>
                    <a:pt x="52" y="18"/>
                  </a:cubicBezTo>
                  <a:cubicBezTo>
                    <a:pt x="52" y="19"/>
                    <a:pt x="52" y="19"/>
                    <a:pt x="52" y="19"/>
                  </a:cubicBezTo>
                  <a:cubicBezTo>
                    <a:pt x="53" y="17"/>
                    <a:pt x="54" y="15"/>
                    <a:pt x="54" y="14"/>
                  </a:cubicBezTo>
                  <a:cubicBezTo>
                    <a:pt x="54" y="13"/>
                    <a:pt x="54" y="13"/>
                    <a:pt x="54" y="13"/>
                  </a:cubicBezTo>
                  <a:cubicBezTo>
                    <a:pt x="54" y="13"/>
                    <a:pt x="54" y="13"/>
                    <a:pt x="54" y="13"/>
                  </a:cubicBezTo>
                  <a:cubicBezTo>
                    <a:pt x="53" y="15"/>
                    <a:pt x="52" y="17"/>
                    <a:pt x="51" y="19"/>
                  </a:cubicBezTo>
                  <a:cubicBezTo>
                    <a:pt x="51" y="19"/>
                    <a:pt x="51" y="19"/>
                    <a:pt x="51" y="19"/>
                  </a:cubicBezTo>
                  <a:cubicBezTo>
                    <a:pt x="51" y="19"/>
                    <a:pt x="51" y="18"/>
                    <a:pt x="51" y="17"/>
                  </a:cubicBezTo>
                  <a:cubicBezTo>
                    <a:pt x="52" y="16"/>
                    <a:pt x="53" y="15"/>
                    <a:pt x="53" y="14"/>
                  </a:cubicBezTo>
                  <a:cubicBezTo>
                    <a:pt x="53" y="14"/>
                    <a:pt x="53" y="14"/>
                    <a:pt x="53" y="14"/>
                  </a:cubicBezTo>
                  <a:cubicBezTo>
                    <a:pt x="52" y="14"/>
                    <a:pt x="52" y="14"/>
                    <a:pt x="52" y="14"/>
                  </a:cubicBezTo>
                  <a:cubicBezTo>
                    <a:pt x="52" y="15"/>
                    <a:pt x="52" y="16"/>
                    <a:pt x="51" y="17"/>
                  </a:cubicBezTo>
                  <a:cubicBezTo>
                    <a:pt x="51" y="18"/>
                    <a:pt x="50" y="19"/>
                    <a:pt x="50" y="20"/>
                  </a:cubicBezTo>
                  <a:cubicBezTo>
                    <a:pt x="49" y="20"/>
                    <a:pt x="49" y="20"/>
                    <a:pt x="49" y="20"/>
                  </a:cubicBezTo>
                  <a:cubicBezTo>
                    <a:pt x="49" y="20"/>
                    <a:pt x="49" y="20"/>
                    <a:pt x="49" y="20"/>
                  </a:cubicBezTo>
                  <a:cubicBezTo>
                    <a:pt x="49" y="19"/>
                    <a:pt x="49" y="19"/>
                    <a:pt x="49" y="19"/>
                  </a:cubicBezTo>
                  <a:cubicBezTo>
                    <a:pt x="50" y="19"/>
                    <a:pt x="50" y="19"/>
                    <a:pt x="50" y="19"/>
                  </a:cubicBezTo>
                  <a:cubicBezTo>
                    <a:pt x="50" y="19"/>
                    <a:pt x="50" y="19"/>
                    <a:pt x="50" y="19"/>
                  </a:cubicBezTo>
                  <a:cubicBezTo>
                    <a:pt x="50" y="18"/>
                    <a:pt x="51" y="17"/>
                    <a:pt x="51" y="17"/>
                  </a:cubicBezTo>
                  <a:cubicBezTo>
                    <a:pt x="51" y="17"/>
                    <a:pt x="51" y="17"/>
                    <a:pt x="51" y="17"/>
                  </a:cubicBezTo>
                  <a:cubicBezTo>
                    <a:pt x="51" y="16"/>
                    <a:pt x="51" y="15"/>
                    <a:pt x="51" y="15"/>
                  </a:cubicBezTo>
                  <a:cubicBezTo>
                    <a:pt x="51" y="14"/>
                    <a:pt x="51" y="14"/>
                    <a:pt x="51" y="14"/>
                  </a:cubicBezTo>
                  <a:cubicBezTo>
                    <a:pt x="51" y="15"/>
                    <a:pt x="51" y="15"/>
                    <a:pt x="51" y="15"/>
                  </a:cubicBezTo>
                  <a:cubicBezTo>
                    <a:pt x="50" y="15"/>
                    <a:pt x="50" y="15"/>
                    <a:pt x="50" y="15"/>
                  </a:cubicBezTo>
                  <a:cubicBezTo>
                    <a:pt x="50" y="15"/>
                    <a:pt x="50" y="15"/>
                    <a:pt x="50" y="15"/>
                  </a:cubicBezTo>
                  <a:cubicBezTo>
                    <a:pt x="49" y="7"/>
                    <a:pt x="46" y="5"/>
                    <a:pt x="45" y="4"/>
                  </a:cubicBezTo>
                  <a:cubicBezTo>
                    <a:pt x="45" y="3"/>
                    <a:pt x="46" y="3"/>
                    <a:pt x="46" y="3"/>
                  </a:cubicBezTo>
                  <a:cubicBezTo>
                    <a:pt x="48" y="2"/>
                    <a:pt x="49" y="2"/>
                    <a:pt x="50" y="1"/>
                  </a:cubicBezTo>
                  <a:cubicBezTo>
                    <a:pt x="50" y="0"/>
                    <a:pt x="50" y="0"/>
                    <a:pt x="50" y="0"/>
                  </a:cubicBezTo>
                  <a:cubicBezTo>
                    <a:pt x="49" y="0"/>
                    <a:pt x="49" y="0"/>
                    <a:pt x="4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6" name="Freeform 162"/>
            <p:cNvSpPr>
              <a:spLocks noEditPoints="1"/>
            </p:cNvSpPr>
            <p:nvPr/>
          </p:nvSpPr>
          <p:spPr bwMode="auto">
            <a:xfrm>
              <a:off x="4141" y="2291"/>
              <a:ext cx="109" cy="150"/>
            </a:xfrm>
            <a:custGeom>
              <a:avLst/>
              <a:gdLst>
                <a:gd name="T0" fmla="*/ 19 w 46"/>
                <a:gd name="T1" fmla="*/ 56 h 63"/>
                <a:gd name="T2" fmla="*/ 11 w 46"/>
                <a:gd name="T3" fmla="*/ 24 h 63"/>
                <a:gd name="T4" fmla="*/ 16 w 46"/>
                <a:gd name="T5" fmla="*/ 39 h 63"/>
                <a:gd name="T6" fmla="*/ 17 w 46"/>
                <a:gd name="T7" fmla="*/ 59 h 63"/>
                <a:gd name="T8" fmla="*/ 5 w 46"/>
                <a:gd name="T9" fmla="*/ 60 h 63"/>
                <a:gd name="T10" fmla="*/ 26 w 46"/>
                <a:gd name="T11" fmla="*/ 24 h 63"/>
                <a:gd name="T12" fmla="*/ 32 w 46"/>
                <a:gd name="T13" fmla="*/ 58 h 63"/>
                <a:gd name="T14" fmla="*/ 31 w 46"/>
                <a:gd name="T15" fmla="*/ 59 h 63"/>
                <a:gd name="T16" fmla="*/ 17 w 46"/>
                <a:gd name="T17" fmla="*/ 23 h 63"/>
                <a:gd name="T18" fmla="*/ 31 w 46"/>
                <a:gd name="T19" fmla="*/ 20 h 63"/>
                <a:gd name="T20" fmla="*/ 33 w 46"/>
                <a:gd name="T21" fmla="*/ 56 h 63"/>
                <a:gd name="T22" fmla="*/ 18 w 46"/>
                <a:gd name="T23" fmla="*/ 22 h 63"/>
                <a:gd name="T24" fmla="*/ 19 w 46"/>
                <a:gd name="T25" fmla="*/ 23 h 63"/>
                <a:gd name="T26" fmla="*/ 4 w 46"/>
                <a:gd name="T27" fmla="*/ 21 h 63"/>
                <a:gd name="T28" fmla="*/ 11 w 46"/>
                <a:gd name="T29" fmla="*/ 12 h 63"/>
                <a:gd name="T30" fmla="*/ 26 w 46"/>
                <a:gd name="T31" fmla="*/ 12 h 63"/>
                <a:gd name="T32" fmla="*/ 20 w 46"/>
                <a:gd name="T33" fmla="*/ 23 h 63"/>
                <a:gd name="T34" fmla="*/ 22 w 46"/>
                <a:gd name="T35" fmla="*/ 21 h 63"/>
                <a:gd name="T36" fmla="*/ 36 w 46"/>
                <a:gd name="T37" fmla="*/ 6 h 63"/>
                <a:gd name="T38" fmla="*/ 26 w 46"/>
                <a:gd name="T39" fmla="*/ 21 h 63"/>
                <a:gd name="T40" fmla="*/ 39 w 46"/>
                <a:gd name="T41" fmla="*/ 6 h 63"/>
                <a:gd name="T42" fmla="*/ 30 w 46"/>
                <a:gd name="T43" fmla="*/ 19 h 63"/>
                <a:gd name="T44" fmla="*/ 11 w 46"/>
                <a:gd name="T45" fmla="*/ 21 h 63"/>
                <a:gd name="T46" fmla="*/ 25 w 46"/>
                <a:gd name="T47" fmla="*/ 5 h 63"/>
                <a:gd name="T48" fmla="*/ 16 w 46"/>
                <a:gd name="T49" fmla="*/ 19 h 63"/>
                <a:gd name="T50" fmla="*/ 11 w 46"/>
                <a:gd name="T51" fmla="*/ 23 h 63"/>
                <a:gd name="T52" fmla="*/ 6 w 46"/>
                <a:gd name="T53" fmla="*/ 21 h 63"/>
                <a:gd name="T54" fmla="*/ 8 w 46"/>
                <a:gd name="T55" fmla="*/ 21 h 63"/>
                <a:gd name="T56" fmla="*/ 22 w 46"/>
                <a:gd name="T57" fmla="*/ 6 h 63"/>
                <a:gd name="T58" fmla="*/ 12 w 46"/>
                <a:gd name="T59" fmla="*/ 12 h 63"/>
                <a:gd name="T60" fmla="*/ 12 w 46"/>
                <a:gd name="T61" fmla="*/ 12 h 63"/>
                <a:gd name="T62" fmla="*/ 34 w 46"/>
                <a:gd name="T63" fmla="*/ 5 h 63"/>
                <a:gd name="T64" fmla="*/ 27 w 46"/>
                <a:gd name="T65" fmla="*/ 6 h 63"/>
                <a:gd name="T66" fmla="*/ 32 w 46"/>
                <a:gd name="T67" fmla="*/ 19 h 63"/>
                <a:gd name="T68" fmla="*/ 45 w 46"/>
                <a:gd name="T69" fmla="*/ 42 h 63"/>
                <a:gd name="T70" fmla="*/ 3 w 46"/>
                <a:gd name="T71" fmla="*/ 22 h 63"/>
                <a:gd name="T72" fmla="*/ 19 w 46"/>
                <a:gd name="T73" fmla="*/ 4 h 63"/>
                <a:gd name="T74" fmla="*/ 18 w 46"/>
                <a:gd name="T75" fmla="*/ 22 h 63"/>
                <a:gd name="T76" fmla="*/ 16 w 46"/>
                <a:gd name="T77" fmla="*/ 21 h 63"/>
                <a:gd name="T78" fmla="*/ 33 w 46"/>
                <a:gd name="T79" fmla="*/ 2 h 63"/>
                <a:gd name="T80" fmla="*/ 18 w 46"/>
                <a:gd name="T81" fmla="*/ 22 h 63"/>
                <a:gd name="T82" fmla="*/ 28 w 46"/>
                <a:gd name="T83" fmla="*/ 2 h 63"/>
                <a:gd name="T84" fmla="*/ 25 w 46"/>
                <a:gd name="T85" fmla="*/ 4 h 63"/>
                <a:gd name="T86" fmla="*/ 21 w 46"/>
                <a:gd name="T87" fmla="*/ 5 h 63"/>
                <a:gd name="T88" fmla="*/ 19 w 46"/>
                <a:gd name="T89" fmla="*/ 0 h 63"/>
                <a:gd name="T90" fmla="*/ 1 w 46"/>
                <a:gd name="T91" fmla="*/ 23 h 63"/>
                <a:gd name="T92" fmla="*/ 4 w 46"/>
                <a:gd name="T93" fmla="*/ 60 h 63"/>
                <a:gd name="T94" fmla="*/ 11 w 46"/>
                <a:gd name="T95" fmla="*/ 63 h 63"/>
                <a:gd name="T96" fmla="*/ 17 w 46"/>
                <a:gd name="T97" fmla="*/ 60 h 63"/>
                <a:gd name="T98" fmla="*/ 19 w 46"/>
                <a:gd name="T99" fmla="*/ 60 h 63"/>
                <a:gd name="T100" fmla="*/ 19 w 46"/>
                <a:gd name="T101" fmla="*/ 60 h 63"/>
                <a:gd name="T102" fmla="*/ 32 w 46"/>
                <a:gd name="T103" fmla="*/ 60 h 63"/>
                <a:gd name="T104" fmla="*/ 46 w 46"/>
                <a:gd name="T105" fmla="*/ 43 h 63"/>
                <a:gd name="T106" fmla="*/ 42 w 46"/>
                <a:gd name="T107" fmla="*/ 2 h 63"/>
                <a:gd name="T108" fmla="*/ 37 w 46"/>
                <a:gd name="T109" fmla="*/ 5 h 63"/>
                <a:gd name="T110" fmla="*/ 35 w 46"/>
                <a:gd name="T111" fmla="*/ 4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6" h="63">
                  <a:moveTo>
                    <a:pt x="18" y="57"/>
                  </a:moveTo>
                  <a:cubicBezTo>
                    <a:pt x="18" y="51"/>
                    <a:pt x="17" y="45"/>
                    <a:pt x="17" y="39"/>
                  </a:cubicBezTo>
                  <a:cubicBezTo>
                    <a:pt x="17" y="36"/>
                    <a:pt x="17" y="33"/>
                    <a:pt x="17" y="30"/>
                  </a:cubicBezTo>
                  <a:cubicBezTo>
                    <a:pt x="18" y="38"/>
                    <a:pt x="19" y="47"/>
                    <a:pt x="19" y="56"/>
                  </a:cubicBezTo>
                  <a:cubicBezTo>
                    <a:pt x="19" y="56"/>
                    <a:pt x="19" y="56"/>
                    <a:pt x="19" y="56"/>
                  </a:cubicBezTo>
                  <a:cubicBezTo>
                    <a:pt x="19" y="56"/>
                    <a:pt x="18" y="57"/>
                    <a:pt x="18" y="57"/>
                  </a:cubicBezTo>
                  <a:moveTo>
                    <a:pt x="6" y="24"/>
                  </a:moveTo>
                  <a:cubicBezTo>
                    <a:pt x="8" y="24"/>
                    <a:pt x="9" y="24"/>
                    <a:pt x="11" y="24"/>
                  </a:cubicBezTo>
                  <a:cubicBezTo>
                    <a:pt x="12" y="23"/>
                    <a:pt x="13" y="23"/>
                    <a:pt x="14" y="22"/>
                  </a:cubicBezTo>
                  <a:cubicBezTo>
                    <a:pt x="15" y="22"/>
                    <a:pt x="15" y="22"/>
                    <a:pt x="15" y="21"/>
                  </a:cubicBezTo>
                  <a:cubicBezTo>
                    <a:pt x="15" y="22"/>
                    <a:pt x="15" y="22"/>
                    <a:pt x="15" y="22"/>
                  </a:cubicBezTo>
                  <a:cubicBezTo>
                    <a:pt x="16" y="28"/>
                    <a:pt x="16" y="33"/>
                    <a:pt x="16" y="39"/>
                  </a:cubicBezTo>
                  <a:cubicBezTo>
                    <a:pt x="16" y="45"/>
                    <a:pt x="17" y="52"/>
                    <a:pt x="17" y="58"/>
                  </a:cubicBezTo>
                  <a:cubicBezTo>
                    <a:pt x="17" y="59"/>
                    <a:pt x="17" y="59"/>
                    <a:pt x="17" y="59"/>
                  </a:cubicBezTo>
                  <a:cubicBezTo>
                    <a:pt x="17" y="59"/>
                    <a:pt x="17" y="59"/>
                    <a:pt x="17" y="59"/>
                  </a:cubicBezTo>
                  <a:cubicBezTo>
                    <a:pt x="17" y="59"/>
                    <a:pt x="17" y="59"/>
                    <a:pt x="17" y="59"/>
                  </a:cubicBezTo>
                  <a:cubicBezTo>
                    <a:pt x="17" y="59"/>
                    <a:pt x="17" y="59"/>
                    <a:pt x="17" y="59"/>
                  </a:cubicBezTo>
                  <a:cubicBezTo>
                    <a:pt x="16" y="60"/>
                    <a:pt x="14" y="61"/>
                    <a:pt x="13" y="61"/>
                  </a:cubicBezTo>
                  <a:cubicBezTo>
                    <a:pt x="13" y="61"/>
                    <a:pt x="12" y="61"/>
                    <a:pt x="11" y="61"/>
                  </a:cubicBezTo>
                  <a:cubicBezTo>
                    <a:pt x="9" y="61"/>
                    <a:pt x="7" y="61"/>
                    <a:pt x="5" y="60"/>
                  </a:cubicBezTo>
                  <a:cubicBezTo>
                    <a:pt x="5" y="47"/>
                    <a:pt x="4" y="35"/>
                    <a:pt x="2" y="23"/>
                  </a:cubicBezTo>
                  <a:cubicBezTo>
                    <a:pt x="3" y="24"/>
                    <a:pt x="5" y="24"/>
                    <a:pt x="6" y="24"/>
                  </a:cubicBezTo>
                  <a:moveTo>
                    <a:pt x="21" y="24"/>
                  </a:moveTo>
                  <a:cubicBezTo>
                    <a:pt x="23" y="24"/>
                    <a:pt x="24" y="24"/>
                    <a:pt x="26" y="24"/>
                  </a:cubicBezTo>
                  <a:cubicBezTo>
                    <a:pt x="27" y="23"/>
                    <a:pt x="28" y="23"/>
                    <a:pt x="29" y="22"/>
                  </a:cubicBezTo>
                  <a:cubicBezTo>
                    <a:pt x="29" y="22"/>
                    <a:pt x="30" y="22"/>
                    <a:pt x="30" y="21"/>
                  </a:cubicBezTo>
                  <a:cubicBezTo>
                    <a:pt x="30" y="28"/>
                    <a:pt x="31" y="33"/>
                    <a:pt x="31" y="39"/>
                  </a:cubicBezTo>
                  <a:cubicBezTo>
                    <a:pt x="31" y="45"/>
                    <a:pt x="31" y="52"/>
                    <a:pt x="32" y="58"/>
                  </a:cubicBezTo>
                  <a:cubicBezTo>
                    <a:pt x="32" y="59"/>
                    <a:pt x="32" y="59"/>
                    <a:pt x="32" y="59"/>
                  </a:cubicBezTo>
                  <a:cubicBezTo>
                    <a:pt x="31" y="59"/>
                    <a:pt x="31" y="59"/>
                    <a:pt x="31" y="59"/>
                  </a:cubicBezTo>
                  <a:cubicBezTo>
                    <a:pt x="31" y="59"/>
                    <a:pt x="31" y="59"/>
                    <a:pt x="31" y="59"/>
                  </a:cubicBezTo>
                  <a:cubicBezTo>
                    <a:pt x="31" y="59"/>
                    <a:pt x="31" y="59"/>
                    <a:pt x="31" y="59"/>
                  </a:cubicBezTo>
                  <a:cubicBezTo>
                    <a:pt x="31" y="60"/>
                    <a:pt x="29" y="61"/>
                    <a:pt x="28" y="61"/>
                  </a:cubicBezTo>
                  <a:cubicBezTo>
                    <a:pt x="27" y="61"/>
                    <a:pt x="27" y="61"/>
                    <a:pt x="26" y="61"/>
                  </a:cubicBezTo>
                  <a:cubicBezTo>
                    <a:pt x="24" y="61"/>
                    <a:pt x="22" y="61"/>
                    <a:pt x="20" y="60"/>
                  </a:cubicBezTo>
                  <a:cubicBezTo>
                    <a:pt x="20" y="47"/>
                    <a:pt x="19" y="35"/>
                    <a:pt x="17" y="23"/>
                  </a:cubicBezTo>
                  <a:cubicBezTo>
                    <a:pt x="18" y="24"/>
                    <a:pt x="20" y="24"/>
                    <a:pt x="21" y="24"/>
                  </a:cubicBezTo>
                  <a:moveTo>
                    <a:pt x="33" y="57"/>
                  </a:moveTo>
                  <a:cubicBezTo>
                    <a:pt x="32" y="51"/>
                    <a:pt x="32" y="45"/>
                    <a:pt x="32" y="39"/>
                  </a:cubicBezTo>
                  <a:cubicBezTo>
                    <a:pt x="32" y="33"/>
                    <a:pt x="32" y="27"/>
                    <a:pt x="31" y="20"/>
                  </a:cubicBezTo>
                  <a:cubicBezTo>
                    <a:pt x="31" y="20"/>
                    <a:pt x="31" y="20"/>
                    <a:pt x="31" y="20"/>
                  </a:cubicBezTo>
                  <a:cubicBezTo>
                    <a:pt x="32" y="26"/>
                    <a:pt x="32" y="32"/>
                    <a:pt x="32" y="37"/>
                  </a:cubicBezTo>
                  <a:cubicBezTo>
                    <a:pt x="33" y="44"/>
                    <a:pt x="33" y="50"/>
                    <a:pt x="33" y="56"/>
                  </a:cubicBezTo>
                  <a:cubicBezTo>
                    <a:pt x="33" y="56"/>
                    <a:pt x="33" y="56"/>
                    <a:pt x="33" y="56"/>
                  </a:cubicBezTo>
                  <a:cubicBezTo>
                    <a:pt x="33" y="57"/>
                    <a:pt x="33" y="57"/>
                    <a:pt x="33" y="57"/>
                  </a:cubicBezTo>
                  <a:moveTo>
                    <a:pt x="19" y="23"/>
                  </a:moveTo>
                  <a:cubicBezTo>
                    <a:pt x="19" y="23"/>
                    <a:pt x="19" y="23"/>
                    <a:pt x="19" y="23"/>
                  </a:cubicBezTo>
                  <a:cubicBezTo>
                    <a:pt x="18" y="23"/>
                    <a:pt x="18" y="22"/>
                    <a:pt x="18" y="22"/>
                  </a:cubicBezTo>
                  <a:cubicBezTo>
                    <a:pt x="19" y="21"/>
                    <a:pt x="19" y="21"/>
                    <a:pt x="19" y="21"/>
                  </a:cubicBezTo>
                  <a:cubicBezTo>
                    <a:pt x="21" y="18"/>
                    <a:pt x="24" y="15"/>
                    <a:pt x="26" y="13"/>
                  </a:cubicBezTo>
                  <a:cubicBezTo>
                    <a:pt x="24" y="15"/>
                    <a:pt x="22" y="17"/>
                    <a:pt x="20" y="20"/>
                  </a:cubicBezTo>
                  <a:cubicBezTo>
                    <a:pt x="19" y="21"/>
                    <a:pt x="19" y="22"/>
                    <a:pt x="19" y="23"/>
                  </a:cubicBezTo>
                  <a:moveTo>
                    <a:pt x="4" y="23"/>
                  </a:moveTo>
                  <a:cubicBezTo>
                    <a:pt x="4" y="23"/>
                    <a:pt x="4" y="23"/>
                    <a:pt x="4" y="23"/>
                  </a:cubicBezTo>
                  <a:cubicBezTo>
                    <a:pt x="3" y="23"/>
                    <a:pt x="3" y="22"/>
                    <a:pt x="3" y="22"/>
                  </a:cubicBezTo>
                  <a:cubicBezTo>
                    <a:pt x="4" y="21"/>
                    <a:pt x="4" y="21"/>
                    <a:pt x="4" y="21"/>
                  </a:cubicBezTo>
                  <a:cubicBezTo>
                    <a:pt x="6" y="18"/>
                    <a:pt x="9" y="15"/>
                    <a:pt x="11" y="12"/>
                  </a:cubicBezTo>
                  <a:cubicBezTo>
                    <a:pt x="9" y="15"/>
                    <a:pt x="7" y="17"/>
                    <a:pt x="5" y="20"/>
                  </a:cubicBezTo>
                  <a:cubicBezTo>
                    <a:pt x="4" y="21"/>
                    <a:pt x="4" y="22"/>
                    <a:pt x="4" y="23"/>
                  </a:cubicBezTo>
                  <a:moveTo>
                    <a:pt x="11" y="12"/>
                  </a:moveTo>
                  <a:cubicBezTo>
                    <a:pt x="11" y="12"/>
                    <a:pt x="11" y="12"/>
                    <a:pt x="11" y="12"/>
                  </a:cubicBezTo>
                  <a:cubicBezTo>
                    <a:pt x="11" y="12"/>
                    <a:pt x="11" y="12"/>
                    <a:pt x="11" y="12"/>
                  </a:cubicBezTo>
                  <a:moveTo>
                    <a:pt x="26" y="12"/>
                  </a:moveTo>
                  <a:cubicBezTo>
                    <a:pt x="26" y="12"/>
                    <a:pt x="26" y="12"/>
                    <a:pt x="26" y="12"/>
                  </a:cubicBezTo>
                  <a:cubicBezTo>
                    <a:pt x="26" y="12"/>
                    <a:pt x="26" y="12"/>
                    <a:pt x="26" y="12"/>
                  </a:cubicBezTo>
                  <a:moveTo>
                    <a:pt x="21" y="23"/>
                  </a:moveTo>
                  <a:cubicBezTo>
                    <a:pt x="21" y="23"/>
                    <a:pt x="21" y="23"/>
                    <a:pt x="20" y="23"/>
                  </a:cubicBezTo>
                  <a:cubicBezTo>
                    <a:pt x="20" y="23"/>
                    <a:pt x="20" y="23"/>
                    <a:pt x="20" y="23"/>
                  </a:cubicBezTo>
                  <a:cubicBezTo>
                    <a:pt x="20" y="22"/>
                    <a:pt x="20" y="21"/>
                    <a:pt x="21" y="21"/>
                  </a:cubicBezTo>
                  <a:cubicBezTo>
                    <a:pt x="25" y="15"/>
                    <a:pt x="30" y="10"/>
                    <a:pt x="34" y="6"/>
                  </a:cubicBezTo>
                  <a:cubicBezTo>
                    <a:pt x="35" y="6"/>
                    <a:pt x="35" y="6"/>
                    <a:pt x="35" y="6"/>
                  </a:cubicBezTo>
                  <a:cubicBezTo>
                    <a:pt x="31" y="10"/>
                    <a:pt x="26" y="15"/>
                    <a:pt x="22" y="21"/>
                  </a:cubicBezTo>
                  <a:cubicBezTo>
                    <a:pt x="22" y="21"/>
                    <a:pt x="22" y="21"/>
                    <a:pt x="22" y="21"/>
                  </a:cubicBezTo>
                  <a:cubicBezTo>
                    <a:pt x="23" y="21"/>
                    <a:pt x="23" y="21"/>
                    <a:pt x="23" y="21"/>
                  </a:cubicBezTo>
                  <a:cubicBezTo>
                    <a:pt x="23" y="21"/>
                    <a:pt x="23" y="21"/>
                    <a:pt x="23" y="21"/>
                  </a:cubicBezTo>
                  <a:cubicBezTo>
                    <a:pt x="27" y="16"/>
                    <a:pt x="32" y="11"/>
                    <a:pt x="36" y="6"/>
                  </a:cubicBezTo>
                  <a:cubicBezTo>
                    <a:pt x="37" y="6"/>
                    <a:pt x="37" y="6"/>
                    <a:pt x="37" y="6"/>
                  </a:cubicBezTo>
                  <a:cubicBezTo>
                    <a:pt x="26" y="20"/>
                    <a:pt x="26" y="20"/>
                    <a:pt x="26" y="20"/>
                  </a:cubicBezTo>
                  <a:cubicBezTo>
                    <a:pt x="26" y="21"/>
                    <a:pt x="26" y="21"/>
                    <a:pt x="26" y="21"/>
                  </a:cubicBezTo>
                  <a:cubicBezTo>
                    <a:pt x="26" y="21"/>
                    <a:pt x="26" y="21"/>
                    <a:pt x="26" y="21"/>
                  </a:cubicBezTo>
                  <a:cubicBezTo>
                    <a:pt x="27" y="21"/>
                    <a:pt x="27" y="21"/>
                    <a:pt x="27" y="21"/>
                  </a:cubicBezTo>
                  <a:cubicBezTo>
                    <a:pt x="39" y="6"/>
                    <a:pt x="39" y="6"/>
                    <a:pt x="39" y="6"/>
                  </a:cubicBezTo>
                  <a:cubicBezTo>
                    <a:pt x="39" y="6"/>
                    <a:pt x="39" y="6"/>
                    <a:pt x="39" y="6"/>
                  </a:cubicBezTo>
                  <a:cubicBezTo>
                    <a:pt x="39" y="6"/>
                    <a:pt x="39" y="6"/>
                    <a:pt x="39" y="6"/>
                  </a:cubicBezTo>
                  <a:cubicBezTo>
                    <a:pt x="37" y="10"/>
                    <a:pt x="35" y="13"/>
                    <a:pt x="32" y="17"/>
                  </a:cubicBezTo>
                  <a:cubicBezTo>
                    <a:pt x="32" y="18"/>
                    <a:pt x="31" y="18"/>
                    <a:pt x="31" y="19"/>
                  </a:cubicBezTo>
                  <a:cubicBezTo>
                    <a:pt x="31" y="19"/>
                    <a:pt x="31" y="19"/>
                    <a:pt x="31" y="19"/>
                  </a:cubicBezTo>
                  <a:cubicBezTo>
                    <a:pt x="30" y="19"/>
                    <a:pt x="30" y="19"/>
                    <a:pt x="30" y="19"/>
                  </a:cubicBezTo>
                  <a:cubicBezTo>
                    <a:pt x="30" y="20"/>
                    <a:pt x="29" y="21"/>
                    <a:pt x="28" y="22"/>
                  </a:cubicBezTo>
                  <a:cubicBezTo>
                    <a:pt x="27" y="22"/>
                    <a:pt x="26" y="22"/>
                    <a:pt x="25" y="23"/>
                  </a:cubicBezTo>
                  <a:cubicBezTo>
                    <a:pt x="24" y="23"/>
                    <a:pt x="23" y="23"/>
                    <a:pt x="21" y="23"/>
                  </a:cubicBezTo>
                  <a:moveTo>
                    <a:pt x="11" y="21"/>
                  </a:moveTo>
                  <a:cubicBezTo>
                    <a:pt x="12" y="21"/>
                    <a:pt x="12" y="21"/>
                    <a:pt x="12" y="21"/>
                  </a:cubicBezTo>
                  <a:cubicBezTo>
                    <a:pt x="24" y="6"/>
                    <a:pt x="24" y="6"/>
                    <a:pt x="24" y="6"/>
                  </a:cubicBezTo>
                  <a:cubicBezTo>
                    <a:pt x="24" y="6"/>
                    <a:pt x="24" y="6"/>
                    <a:pt x="24" y="6"/>
                  </a:cubicBezTo>
                  <a:cubicBezTo>
                    <a:pt x="24" y="6"/>
                    <a:pt x="25" y="6"/>
                    <a:pt x="25" y="5"/>
                  </a:cubicBezTo>
                  <a:cubicBezTo>
                    <a:pt x="24" y="8"/>
                    <a:pt x="22" y="11"/>
                    <a:pt x="20" y="13"/>
                  </a:cubicBezTo>
                  <a:cubicBezTo>
                    <a:pt x="20" y="14"/>
                    <a:pt x="20" y="14"/>
                    <a:pt x="20" y="14"/>
                  </a:cubicBezTo>
                  <a:cubicBezTo>
                    <a:pt x="19" y="16"/>
                    <a:pt x="18" y="18"/>
                    <a:pt x="16" y="19"/>
                  </a:cubicBezTo>
                  <a:cubicBezTo>
                    <a:pt x="16" y="19"/>
                    <a:pt x="16" y="19"/>
                    <a:pt x="16" y="19"/>
                  </a:cubicBezTo>
                  <a:cubicBezTo>
                    <a:pt x="16" y="19"/>
                    <a:pt x="16" y="19"/>
                    <a:pt x="16" y="19"/>
                  </a:cubicBezTo>
                  <a:cubicBezTo>
                    <a:pt x="15" y="19"/>
                    <a:pt x="15" y="19"/>
                    <a:pt x="15" y="19"/>
                  </a:cubicBezTo>
                  <a:cubicBezTo>
                    <a:pt x="15" y="20"/>
                    <a:pt x="14" y="21"/>
                    <a:pt x="14" y="22"/>
                  </a:cubicBezTo>
                  <a:cubicBezTo>
                    <a:pt x="13" y="22"/>
                    <a:pt x="12" y="22"/>
                    <a:pt x="11" y="23"/>
                  </a:cubicBezTo>
                  <a:cubicBezTo>
                    <a:pt x="9" y="23"/>
                    <a:pt x="8" y="23"/>
                    <a:pt x="6" y="23"/>
                  </a:cubicBezTo>
                  <a:cubicBezTo>
                    <a:pt x="6" y="23"/>
                    <a:pt x="6" y="23"/>
                    <a:pt x="6" y="23"/>
                  </a:cubicBezTo>
                  <a:cubicBezTo>
                    <a:pt x="5" y="23"/>
                    <a:pt x="5" y="23"/>
                    <a:pt x="5" y="23"/>
                  </a:cubicBezTo>
                  <a:cubicBezTo>
                    <a:pt x="5" y="22"/>
                    <a:pt x="5" y="21"/>
                    <a:pt x="6" y="21"/>
                  </a:cubicBezTo>
                  <a:cubicBezTo>
                    <a:pt x="10" y="15"/>
                    <a:pt x="15" y="10"/>
                    <a:pt x="20" y="6"/>
                  </a:cubicBezTo>
                  <a:cubicBezTo>
                    <a:pt x="20" y="6"/>
                    <a:pt x="20" y="6"/>
                    <a:pt x="20" y="6"/>
                  </a:cubicBezTo>
                  <a:cubicBezTo>
                    <a:pt x="16" y="10"/>
                    <a:pt x="11" y="15"/>
                    <a:pt x="7" y="21"/>
                  </a:cubicBezTo>
                  <a:cubicBezTo>
                    <a:pt x="8" y="21"/>
                    <a:pt x="8" y="21"/>
                    <a:pt x="8" y="21"/>
                  </a:cubicBezTo>
                  <a:cubicBezTo>
                    <a:pt x="8" y="21"/>
                    <a:pt x="8" y="21"/>
                    <a:pt x="8" y="21"/>
                  </a:cubicBezTo>
                  <a:cubicBezTo>
                    <a:pt x="8" y="21"/>
                    <a:pt x="8" y="21"/>
                    <a:pt x="8" y="21"/>
                  </a:cubicBezTo>
                  <a:cubicBezTo>
                    <a:pt x="12" y="16"/>
                    <a:pt x="17" y="11"/>
                    <a:pt x="22" y="6"/>
                  </a:cubicBezTo>
                  <a:cubicBezTo>
                    <a:pt x="22" y="6"/>
                    <a:pt x="22" y="6"/>
                    <a:pt x="22" y="6"/>
                  </a:cubicBezTo>
                  <a:cubicBezTo>
                    <a:pt x="11" y="20"/>
                    <a:pt x="11" y="20"/>
                    <a:pt x="11" y="20"/>
                  </a:cubicBezTo>
                  <a:cubicBezTo>
                    <a:pt x="11" y="21"/>
                    <a:pt x="11" y="21"/>
                    <a:pt x="11" y="21"/>
                  </a:cubicBezTo>
                  <a:cubicBezTo>
                    <a:pt x="11" y="21"/>
                    <a:pt x="11" y="21"/>
                    <a:pt x="11" y="21"/>
                  </a:cubicBezTo>
                  <a:moveTo>
                    <a:pt x="12" y="12"/>
                  </a:moveTo>
                  <a:cubicBezTo>
                    <a:pt x="14" y="9"/>
                    <a:pt x="17" y="7"/>
                    <a:pt x="19" y="5"/>
                  </a:cubicBezTo>
                  <a:cubicBezTo>
                    <a:pt x="19" y="5"/>
                    <a:pt x="19" y="5"/>
                    <a:pt x="19" y="5"/>
                  </a:cubicBezTo>
                  <a:cubicBezTo>
                    <a:pt x="19" y="5"/>
                    <a:pt x="19" y="5"/>
                    <a:pt x="19" y="5"/>
                  </a:cubicBezTo>
                  <a:cubicBezTo>
                    <a:pt x="17" y="7"/>
                    <a:pt x="14" y="9"/>
                    <a:pt x="12" y="12"/>
                  </a:cubicBezTo>
                  <a:moveTo>
                    <a:pt x="27" y="12"/>
                  </a:moveTo>
                  <a:cubicBezTo>
                    <a:pt x="29" y="9"/>
                    <a:pt x="31" y="7"/>
                    <a:pt x="34" y="5"/>
                  </a:cubicBezTo>
                  <a:cubicBezTo>
                    <a:pt x="34" y="5"/>
                    <a:pt x="34" y="5"/>
                    <a:pt x="34" y="5"/>
                  </a:cubicBezTo>
                  <a:cubicBezTo>
                    <a:pt x="34" y="5"/>
                    <a:pt x="34" y="5"/>
                    <a:pt x="34" y="5"/>
                  </a:cubicBezTo>
                  <a:cubicBezTo>
                    <a:pt x="31" y="7"/>
                    <a:pt x="29" y="9"/>
                    <a:pt x="27" y="12"/>
                  </a:cubicBezTo>
                  <a:moveTo>
                    <a:pt x="24" y="9"/>
                  </a:moveTo>
                  <a:cubicBezTo>
                    <a:pt x="25" y="7"/>
                    <a:pt x="26" y="6"/>
                    <a:pt x="27" y="4"/>
                  </a:cubicBezTo>
                  <a:cubicBezTo>
                    <a:pt x="27" y="5"/>
                    <a:pt x="27" y="5"/>
                    <a:pt x="27" y="6"/>
                  </a:cubicBezTo>
                  <a:cubicBezTo>
                    <a:pt x="26" y="7"/>
                    <a:pt x="25" y="8"/>
                    <a:pt x="24" y="9"/>
                  </a:cubicBezTo>
                  <a:moveTo>
                    <a:pt x="34" y="55"/>
                  </a:moveTo>
                  <a:cubicBezTo>
                    <a:pt x="34" y="49"/>
                    <a:pt x="34" y="43"/>
                    <a:pt x="33" y="37"/>
                  </a:cubicBezTo>
                  <a:cubicBezTo>
                    <a:pt x="33" y="31"/>
                    <a:pt x="33" y="25"/>
                    <a:pt x="32" y="19"/>
                  </a:cubicBezTo>
                  <a:cubicBezTo>
                    <a:pt x="33" y="18"/>
                    <a:pt x="33" y="18"/>
                    <a:pt x="33" y="18"/>
                  </a:cubicBezTo>
                  <a:cubicBezTo>
                    <a:pt x="36" y="13"/>
                    <a:pt x="39" y="9"/>
                    <a:pt x="41" y="4"/>
                  </a:cubicBezTo>
                  <a:cubicBezTo>
                    <a:pt x="43" y="15"/>
                    <a:pt x="45" y="28"/>
                    <a:pt x="45" y="42"/>
                  </a:cubicBezTo>
                  <a:cubicBezTo>
                    <a:pt x="45" y="42"/>
                    <a:pt x="45" y="42"/>
                    <a:pt x="45" y="42"/>
                  </a:cubicBezTo>
                  <a:cubicBezTo>
                    <a:pt x="41" y="46"/>
                    <a:pt x="38" y="50"/>
                    <a:pt x="34" y="55"/>
                  </a:cubicBezTo>
                  <a:moveTo>
                    <a:pt x="3" y="22"/>
                  </a:moveTo>
                  <a:cubicBezTo>
                    <a:pt x="3" y="22"/>
                    <a:pt x="3" y="22"/>
                    <a:pt x="3" y="22"/>
                  </a:cubicBezTo>
                  <a:cubicBezTo>
                    <a:pt x="3" y="22"/>
                    <a:pt x="3" y="22"/>
                    <a:pt x="3" y="22"/>
                  </a:cubicBezTo>
                  <a:cubicBezTo>
                    <a:pt x="2" y="22"/>
                    <a:pt x="2" y="22"/>
                    <a:pt x="2" y="21"/>
                  </a:cubicBezTo>
                  <a:cubicBezTo>
                    <a:pt x="2" y="21"/>
                    <a:pt x="2" y="21"/>
                    <a:pt x="2" y="21"/>
                  </a:cubicBezTo>
                  <a:cubicBezTo>
                    <a:pt x="6" y="14"/>
                    <a:pt x="12" y="7"/>
                    <a:pt x="18" y="2"/>
                  </a:cubicBezTo>
                  <a:cubicBezTo>
                    <a:pt x="19" y="4"/>
                    <a:pt x="19" y="4"/>
                    <a:pt x="19" y="4"/>
                  </a:cubicBezTo>
                  <a:cubicBezTo>
                    <a:pt x="13" y="9"/>
                    <a:pt x="8" y="15"/>
                    <a:pt x="3" y="21"/>
                  </a:cubicBezTo>
                  <a:cubicBezTo>
                    <a:pt x="3" y="21"/>
                    <a:pt x="3" y="21"/>
                    <a:pt x="3" y="22"/>
                  </a:cubicBezTo>
                  <a:cubicBezTo>
                    <a:pt x="3" y="22"/>
                    <a:pt x="3" y="22"/>
                    <a:pt x="3" y="22"/>
                  </a:cubicBezTo>
                  <a:moveTo>
                    <a:pt x="18" y="22"/>
                  </a:moveTo>
                  <a:cubicBezTo>
                    <a:pt x="18" y="22"/>
                    <a:pt x="18" y="22"/>
                    <a:pt x="18" y="22"/>
                  </a:cubicBezTo>
                  <a:cubicBezTo>
                    <a:pt x="17" y="22"/>
                    <a:pt x="17" y="22"/>
                    <a:pt x="17" y="22"/>
                  </a:cubicBezTo>
                  <a:cubicBezTo>
                    <a:pt x="17" y="22"/>
                    <a:pt x="16" y="22"/>
                    <a:pt x="16" y="21"/>
                  </a:cubicBezTo>
                  <a:cubicBezTo>
                    <a:pt x="16" y="21"/>
                    <a:pt x="16" y="21"/>
                    <a:pt x="16" y="21"/>
                  </a:cubicBezTo>
                  <a:cubicBezTo>
                    <a:pt x="17" y="21"/>
                    <a:pt x="17" y="21"/>
                    <a:pt x="17" y="21"/>
                  </a:cubicBezTo>
                  <a:cubicBezTo>
                    <a:pt x="20" y="16"/>
                    <a:pt x="24" y="11"/>
                    <a:pt x="28" y="6"/>
                  </a:cubicBezTo>
                  <a:cubicBezTo>
                    <a:pt x="28" y="6"/>
                    <a:pt x="28" y="6"/>
                    <a:pt x="28" y="6"/>
                  </a:cubicBezTo>
                  <a:cubicBezTo>
                    <a:pt x="30" y="5"/>
                    <a:pt x="31" y="3"/>
                    <a:pt x="33" y="2"/>
                  </a:cubicBezTo>
                  <a:cubicBezTo>
                    <a:pt x="33" y="4"/>
                    <a:pt x="33" y="4"/>
                    <a:pt x="33" y="4"/>
                  </a:cubicBezTo>
                  <a:cubicBezTo>
                    <a:pt x="28" y="9"/>
                    <a:pt x="23" y="15"/>
                    <a:pt x="18" y="21"/>
                  </a:cubicBezTo>
                  <a:cubicBezTo>
                    <a:pt x="18" y="21"/>
                    <a:pt x="18" y="21"/>
                    <a:pt x="18" y="22"/>
                  </a:cubicBezTo>
                  <a:cubicBezTo>
                    <a:pt x="18" y="22"/>
                    <a:pt x="18" y="22"/>
                    <a:pt x="18" y="22"/>
                  </a:cubicBezTo>
                  <a:moveTo>
                    <a:pt x="33" y="0"/>
                  </a:moveTo>
                  <a:cubicBezTo>
                    <a:pt x="33" y="0"/>
                    <a:pt x="33" y="0"/>
                    <a:pt x="33" y="0"/>
                  </a:cubicBezTo>
                  <a:cubicBezTo>
                    <a:pt x="31" y="2"/>
                    <a:pt x="30" y="3"/>
                    <a:pt x="28" y="5"/>
                  </a:cubicBezTo>
                  <a:cubicBezTo>
                    <a:pt x="28" y="4"/>
                    <a:pt x="28" y="3"/>
                    <a:pt x="28" y="2"/>
                  </a:cubicBezTo>
                  <a:cubicBezTo>
                    <a:pt x="27" y="2"/>
                    <a:pt x="27" y="2"/>
                    <a:pt x="27" y="2"/>
                  </a:cubicBezTo>
                  <a:cubicBezTo>
                    <a:pt x="27" y="2"/>
                    <a:pt x="27" y="2"/>
                    <a:pt x="27" y="2"/>
                  </a:cubicBezTo>
                  <a:cubicBezTo>
                    <a:pt x="26" y="3"/>
                    <a:pt x="26" y="4"/>
                    <a:pt x="26" y="4"/>
                  </a:cubicBezTo>
                  <a:cubicBezTo>
                    <a:pt x="25" y="4"/>
                    <a:pt x="25" y="4"/>
                    <a:pt x="25" y="4"/>
                  </a:cubicBezTo>
                  <a:cubicBezTo>
                    <a:pt x="24" y="5"/>
                    <a:pt x="23" y="5"/>
                    <a:pt x="22" y="5"/>
                  </a:cubicBezTo>
                  <a:cubicBezTo>
                    <a:pt x="22" y="5"/>
                    <a:pt x="22" y="5"/>
                    <a:pt x="22" y="5"/>
                  </a:cubicBezTo>
                  <a:cubicBezTo>
                    <a:pt x="22" y="5"/>
                    <a:pt x="22" y="5"/>
                    <a:pt x="22" y="5"/>
                  </a:cubicBezTo>
                  <a:cubicBezTo>
                    <a:pt x="21" y="5"/>
                    <a:pt x="21" y="5"/>
                    <a:pt x="21" y="5"/>
                  </a:cubicBezTo>
                  <a:cubicBezTo>
                    <a:pt x="21" y="5"/>
                    <a:pt x="21" y="5"/>
                    <a:pt x="21" y="5"/>
                  </a:cubicBezTo>
                  <a:cubicBezTo>
                    <a:pt x="21" y="5"/>
                    <a:pt x="20" y="5"/>
                    <a:pt x="20" y="4"/>
                  </a:cubicBezTo>
                  <a:cubicBezTo>
                    <a:pt x="19" y="0"/>
                    <a:pt x="19" y="0"/>
                    <a:pt x="19" y="0"/>
                  </a:cubicBezTo>
                  <a:cubicBezTo>
                    <a:pt x="19" y="0"/>
                    <a:pt x="19" y="0"/>
                    <a:pt x="19" y="0"/>
                  </a:cubicBezTo>
                  <a:cubicBezTo>
                    <a:pt x="18" y="0"/>
                    <a:pt x="18" y="0"/>
                    <a:pt x="18" y="0"/>
                  </a:cubicBezTo>
                  <a:cubicBezTo>
                    <a:pt x="12" y="6"/>
                    <a:pt x="6" y="13"/>
                    <a:pt x="1" y="20"/>
                  </a:cubicBezTo>
                  <a:cubicBezTo>
                    <a:pt x="0" y="21"/>
                    <a:pt x="0" y="21"/>
                    <a:pt x="0" y="21"/>
                  </a:cubicBezTo>
                  <a:cubicBezTo>
                    <a:pt x="0" y="22"/>
                    <a:pt x="1" y="22"/>
                    <a:pt x="1" y="23"/>
                  </a:cubicBezTo>
                  <a:cubicBezTo>
                    <a:pt x="1" y="23"/>
                    <a:pt x="1" y="23"/>
                    <a:pt x="1" y="23"/>
                  </a:cubicBezTo>
                  <a:cubicBezTo>
                    <a:pt x="1" y="23"/>
                    <a:pt x="1" y="23"/>
                    <a:pt x="1" y="23"/>
                  </a:cubicBezTo>
                  <a:cubicBezTo>
                    <a:pt x="3" y="35"/>
                    <a:pt x="4" y="48"/>
                    <a:pt x="4" y="60"/>
                  </a:cubicBezTo>
                  <a:cubicBezTo>
                    <a:pt x="4" y="60"/>
                    <a:pt x="4" y="60"/>
                    <a:pt x="4" y="60"/>
                  </a:cubicBezTo>
                  <a:cubicBezTo>
                    <a:pt x="4" y="60"/>
                    <a:pt x="4" y="60"/>
                    <a:pt x="4" y="60"/>
                  </a:cubicBezTo>
                  <a:cubicBezTo>
                    <a:pt x="4" y="60"/>
                    <a:pt x="4" y="60"/>
                    <a:pt x="4" y="60"/>
                  </a:cubicBezTo>
                  <a:cubicBezTo>
                    <a:pt x="5" y="60"/>
                    <a:pt x="5" y="60"/>
                    <a:pt x="5" y="60"/>
                  </a:cubicBezTo>
                  <a:cubicBezTo>
                    <a:pt x="6" y="62"/>
                    <a:pt x="9" y="63"/>
                    <a:pt x="11" y="63"/>
                  </a:cubicBezTo>
                  <a:cubicBezTo>
                    <a:pt x="12" y="63"/>
                    <a:pt x="13" y="63"/>
                    <a:pt x="13" y="62"/>
                  </a:cubicBezTo>
                  <a:cubicBezTo>
                    <a:pt x="15" y="62"/>
                    <a:pt x="16" y="61"/>
                    <a:pt x="17" y="60"/>
                  </a:cubicBezTo>
                  <a:cubicBezTo>
                    <a:pt x="17" y="60"/>
                    <a:pt x="17" y="60"/>
                    <a:pt x="17" y="60"/>
                  </a:cubicBezTo>
                  <a:cubicBezTo>
                    <a:pt x="17" y="60"/>
                    <a:pt x="17" y="60"/>
                    <a:pt x="17" y="60"/>
                  </a:cubicBezTo>
                  <a:cubicBezTo>
                    <a:pt x="18" y="59"/>
                    <a:pt x="18" y="59"/>
                    <a:pt x="18" y="59"/>
                  </a:cubicBezTo>
                  <a:cubicBezTo>
                    <a:pt x="18" y="59"/>
                    <a:pt x="18" y="59"/>
                    <a:pt x="18" y="59"/>
                  </a:cubicBezTo>
                  <a:cubicBezTo>
                    <a:pt x="18" y="59"/>
                    <a:pt x="19" y="58"/>
                    <a:pt x="19" y="57"/>
                  </a:cubicBezTo>
                  <a:cubicBezTo>
                    <a:pt x="19" y="58"/>
                    <a:pt x="19" y="59"/>
                    <a:pt x="19" y="60"/>
                  </a:cubicBezTo>
                  <a:cubicBezTo>
                    <a:pt x="19" y="60"/>
                    <a:pt x="19" y="60"/>
                    <a:pt x="19" y="60"/>
                  </a:cubicBezTo>
                  <a:cubicBezTo>
                    <a:pt x="19" y="60"/>
                    <a:pt x="19" y="60"/>
                    <a:pt x="19" y="60"/>
                  </a:cubicBezTo>
                  <a:cubicBezTo>
                    <a:pt x="19" y="60"/>
                    <a:pt x="19" y="60"/>
                    <a:pt x="19" y="60"/>
                  </a:cubicBezTo>
                  <a:cubicBezTo>
                    <a:pt x="19" y="60"/>
                    <a:pt x="19" y="60"/>
                    <a:pt x="19" y="60"/>
                  </a:cubicBezTo>
                  <a:cubicBezTo>
                    <a:pt x="21" y="62"/>
                    <a:pt x="24" y="63"/>
                    <a:pt x="26" y="63"/>
                  </a:cubicBezTo>
                  <a:cubicBezTo>
                    <a:pt x="27" y="63"/>
                    <a:pt x="28" y="63"/>
                    <a:pt x="28" y="62"/>
                  </a:cubicBezTo>
                  <a:cubicBezTo>
                    <a:pt x="30" y="62"/>
                    <a:pt x="31" y="61"/>
                    <a:pt x="32" y="60"/>
                  </a:cubicBezTo>
                  <a:cubicBezTo>
                    <a:pt x="32" y="60"/>
                    <a:pt x="32" y="60"/>
                    <a:pt x="32" y="60"/>
                  </a:cubicBezTo>
                  <a:cubicBezTo>
                    <a:pt x="32" y="60"/>
                    <a:pt x="32" y="60"/>
                    <a:pt x="32" y="60"/>
                  </a:cubicBezTo>
                  <a:cubicBezTo>
                    <a:pt x="33" y="59"/>
                    <a:pt x="33" y="59"/>
                    <a:pt x="33" y="59"/>
                  </a:cubicBezTo>
                  <a:cubicBezTo>
                    <a:pt x="33" y="59"/>
                    <a:pt x="33" y="59"/>
                    <a:pt x="33" y="59"/>
                  </a:cubicBezTo>
                  <a:cubicBezTo>
                    <a:pt x="36" y="54"/>
                    <a:pt x="41" y="48"/>
                    <a:pt x="46" y="43"/>
                  </a:cubicBezTo>
                  <a:cubicBezTo>
                    <a:pt x="46" y="43"/>
                    <a:pt x="46" y="43"/>
                    <a:pt x="46" y="43"/>
                  </a:cubicBezTo>
                  <a:cubicBezTo>
                    <a:pt x="46" y="42"/>
                    <a:pt x="46" y="42"/>
                    <a:pt x="46" y="42"/>
                  </a:cubicBezTo>
                  <a:cubicBezTo>
                    <a:pt x="46" y="28"/>
                    <a:pt x="44" y="13"/>
                    <a:pt x="42" y="2"/>
                  </a:cubicBezTo>
                  <a:cubicBezTo>
                    <a:pt x="42" y="2"/>
                    <a:pt x="42" y="2"/>
                    <a:pt x="42" y="2"/>
                  </a:cubicBezTo>
                  <a:cubicBezTo>
                    <a:pt x="41" y="2"/>
                    <a:pt x="41" y="2"/>
                    <a:pt x="41" y="2"/>
                  </a:cubicBezTo>
                  <a:cubicBezTo>
                    <a:pt x="41" y="3"/>
                    <a:pt x="40" y="4"/>
                    <a:pt x="40" y="4"/>
                  </a:cubicBezTo>
                  <a:cubicBezTo>
                    <a:pt x="39" y="5"/>
                    <a:pt x="38" y="5"/>
                    <a:pt x="37" y="5"/>
                  </a:cubicBezTo>
                  <a:cubicBezTo>
                    <a:pt x="37" y="5"/>
                    <a:pt x="37" y="5"/>
                    <a:pt x="37" y="5"/>
                  </a:cubicBezTo>
                  <a:cubicBezTo>
                    <a:pt x="37" y="5"/>
                    <a:pt x="37" y="5"/>
                    <a:pt x="37" y="5"/>
                  </a:cubicBezTo>
                  <a:cubicBezTo>
                    <a:pt x="36" y="5"/>
                    <a:pt x="36" y="5"/>
                    <a:pt x="36" y="5"/>
                  </a:cubicBezTo>
                  <a:cubicBezTo>
                    <a:pt x="36" y="5"/>
                    <a:pt x="36" y="5"/>
                    <a:pt x="36" y="5"/>
                  </a:cubicBezTo>
                  <a:cubicBezTo>
                    <a:pt x="36" y="5"/>
                    <a:pt x="35" y="5"/>
                    <a:pt x="35" y="4"/>
                  </a:cubicBezTo>
                  <a:cubicBezTo>
                    <a:pt x="34" y="0"/>
                    <a:pt x="34" y="0"/>
                    <a:pt x="34" y="0"/>
                  </a:cubicBezTo>
                  <a:cubicBezTo>
                    <a:pt x="33" y="0"/>
                    <a:pt x="33" y="0"/>
                    <a:pt x="3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7" name="Freeform 163"/>
            <p:cNvSpPr>
              <a:spLocks noEditPoints="1"/>
            </p:cNvSpPr>
            <p:nvPr/>
          </p:nvSpPr>
          <p:spPr bwMode="auto">
            <a:xfrm>
              <a:off x="4222" y="2329"/>
              <a:ext cx="24" cy="45"/>
            </a:xfrm>
            <a:custGeom>
              <a:avLst/>
              <a:gdLst>
                <a:gd name="T0" fmla="*/ 2 w 10"/>
                <a:gd name="T1" fmla="*/ 17 h 19"/>
                <a:gd name="T2" fmla="*/ 1 w 10"/>
                <a:gd name="T3" fmla="*/ 10 h 19"/>
                <a:gd name="T4" fmla="*/ 2 w 10"/>
                <a:gd name="T5" fmla="*/ 8 h 19"/>
                <a:gd name="T6" fmla="*/ 3 w 10"/>
                <a:gd name="T7" fmla="*/ 7 h 19"/>
                <a:gd name="T8" fmla="*/ 8 w 10"/>
                <a:gd name="T9" fmla="*/ 2 h 19"/>
                <a:gd name="T10" fmla="*/ 9 w 10"/>
                <a:gd name="T11" fmla="*/ 9 h 19"/>
                <a:gd name="T12" fmla="*/ 2 w 10"/>
                <a:gd name="T13" fmla="*/ 17 h 19"/>
                <a:gd name="T14" fmla="*/ 8 w 10"/>
                <a:gd name="T15" fmla="*/ 0 h 19"/>
                <a:gd name="T16" fmla="*/ 8 w 10"/>
                <a:gd name="T17" fmla="*/ 0 h 19"/>
                <a:gd name="T18" fmla="*/ 2 w 10"/>
                <a:gd name="T19" fmla="*/ 6 h 19"/>
                <a:gd name="T20" fmla="*/ 1 w 10"/>
                <a:gd name="T21" fmla="*/ 8 h 19"/>
                <a:gd name="T22" fmla="*/ 0 w 10"/>
                <a:gd name="T23" fmla="*/ 10 h 19"/>
                <a:gd name="T24" fmla="*/ 1 w 10"/>
                <a:gd name="T25" fmla="*/ 18 h 19"/>
                <a:gd name="T26" fmla="*/ 1 w 10"/>
                <a:gd name="T27" fmla="*/ 19 h 19"/>
                <a:gd name="T28" fmla="*/ 1 w 10"/>
                <a:gd name="T29" fmla="*/ 19 h 19"/>
                <a:gd name="T30" fmla="*/ 2 w 10"/>
                <a:gd name="T31" fmla="*/ 19 h 19"/>
                <a:gd name="T32" fmla="*/ 10 w 10"/>
                <a:gd name="T33" fmla="*/ 10 h 19"/>
                <a:gd name="T34" fmla="*/ 10 w 10"/>
                <a:gd name="T35" fmla="*/ 10 h 19"/>
                <a:gd name="T36" fmla="*/ 9 w 10"/>
                <a:gd name="T37" fmla="*/ 1 h 19"/>
                <a:gd name="T38" fmla="*/ 8 w 10"/>
                <a:gd name="T39"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 h="19">
                  <a:moveTo>
                    <a:pt x="2" y="17"/>
                  </a:moveTo>
                  <a:cubicBezTo>
                    <a:pt x="2" y="15"/>
                    <a:pt x="2" y="12"/>
                    <a:pt x="1" y="10"/>
                  </a:cubicBezTo>
                  <a:cubicBezTo>
                    <a:pt x="1" y="9"/>
                    <a:pt x="1" y="9"/>
                    <a:pt x="2" y="8"/>
                  </a:cubicBezTo>
                  <a:cubicBezTo>
                    <a:pt x="2" y="8"/>
                    <a:pt x="2" y="8"/>
                    <a:pt x="3" y="7"/>
                  </a:cubicBezTo>
                  <a:cubicBezTo>
                    <a:pt x="4" y="6"/>
                    <a:pt x="6" y="4"/>
                    <a:pt x="8" y="2"/>
                  </a:cubicBezTo>
                  <a:cubicBezTo>
                    <a:pt x="8" y="5"/>
                    <a:pt x="8" y="7"/>
                    <a:pt x="9" y="9"/>
                  </a:cubicBezTo>
                  <a:cubicBezTo>
                    <a:pt x="6" y="12"/>
                    <a:pt x="4" y="14"/>
                    <a:pt x="2" y="17"/>
                  </a:cubicBezTo>
                  <a:moveTo>
                    <a:pt x="8" y="0"/>
                  </a:moveTo>
                  <a:cubicBezTo>
                    <a:pt x="8" y="0"/>
                    <a:pt x="8" y="0"/>
                    <a:pt x="8" y="0"/>
                  </a:cubicBezTo>
                  <a:cubicBezTo>
                    <a:pt x="6" y="3"/>
                    <a:pt x="4" y="5"/>
                    <a:pt x="2" y="6"/>
                  </a:cubicBezTo>
                  <a:cubicBezTo>
                    <a:pt x="1" y="7"/>
                    <a:pt x="1" y="7"/>
                    <a:pt x="1" y="8"/>
                  </a:cubicBezTo>
                  <a:cubicBezTo>
                    <a:pt x="0" y="8"/>
                    <a:pt x="0" y="9"/>
                    <a:pt x="0" y="10"/>
                  </a:cubicBezTo>
                  <a:cubicBezTo>
                    <a:pt x="0" y="13"/>
                    <a:pt x="1" y="16"/>
                    <a:pt x="1" y="18"/>
                  </a:cubicBezTo>
                  <a:cubicBezTo>
                    <a:pt x="1" y="19"/>
                    <a:pt x="1" y="19"/>
                    <a:pt x="1" y="19"/>
                  </a:cubicBezTo>
                  <a:cubicBezTo>
                    <a:pt x="1" y="19"/>
                    <a:pt x="1" y="19"/>
                    <a:pt x="1" y="19"/>
                  </a:cubicBezTo>
                  <a:cubicBezTo>
                    <a:pt x="2" y="19"/>
                    <a:pt x="2" y="19"/>
                    <a:pt x="2" y="19"/>
                  </a:cubicBezTo>
                  <a:cubicBezTo>
                    <a:pt x="4" y="16"/>
                    <a:pt x="7" y="13"/>
                    <a:pt x="10" y="10"/>
                  </a:cubicBezTo>
                  <a:cubicBezTo>
                    <a:pt x="10" y="10"/>
                    <a:pt x="10" y="10"/>
                    <a:pt x="10" y="10"/>
                  </a:cubicBezTo>
                  <a:cubicBezTo>
                    <a:pt x="9" y="7"/>
                    <a:pt x="9" y="4"/>
                    <a:pt x="9" y="1"/>
                  </a:cubicBezTo>
                  <a:cubicBezTo>
                    <a:pt x="8" y="0"/>
                    <a:pt x="8"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8" name="Freeform 164"/>
            <p:cNvSpPr>
              <a:spLocks/>
            </p:cNvSpPr>
            <p:nvPr/>
          </p:nvSpPr>
          <p:spPr bwMode="auto">
            <a:xfrm>
              <a:off x="4191" y="2384"/>
              <a:ext cx="17" cy="45"/>
            </a:xfrm>
            <a:custGeom>
              <a:avLst/>
              <a:gdLst>
                <a:gd name="T0" fmla="*/ 3 w 7"/>
                <a:gd name="T1" fmla="*/ 0 h 19"/>
                <a:gd name="T2" fmla="*/ 2 w 7"/>
                <a:gd name="T3" fmla="*/ 0 h 19"/>
                <a:gd name="T4" fmla="*/ 0 w 7"/>
                <a:gd name="T5" fmla="*/ 3 h 19"/>
                <a:gd name="T6" fmla="*/ 1 w 7"/>
                <a:gd name="T7" fmla="*/ 6 h 19"/>
                <a:gd name="T8" fmla="*/ 2 w 7"/>
                <a:gd name="T9" fmla="*/ 6 h 19"/>
                <a:gd name="T10" fmla="*/ 2 w 7"/>
                <a:gd name="T11" fmla="*/ 6 h 19"/>
                <a:gd name="T12" fmla="*/ 3 w 7"/>
                <a:gd name="T13" fmla="*/ 6 h 19"/>
                <a:gd name="T14" fmla="*/ 4 w 7"/>
                <a:gd name="T15" fmla="*/ 5 h 19"/>
                <a:gd name="T16" fmla="*/ 2 w 7"/>
                <a:gd name="T17" fmla="*/ 8 h 19"/>
                <a:gd name="T18" fmla="*/ 1 w 7"/>
                <a:gd name="T19" fmla="*/ 10 h 19"/>
                <a:gd name="T20" fmla="*/ 3 w 7"/>
                <a:gd name="T21" fmla="*/ 11 h 19"/>
                <a:gd name="T22" fmla="*/ 2 w 7"/>
                <a:gd name="T23" fmla="*/ 13 h 19"/>
                <a:gd name="T24" fmla="*/ 2 w 7"/>
                <a:gd name="T25" fmla="*/ 13 h 19"/>
                <a:gd name="T26" fmla="*/ 4 w 7"/>
                <a:gd name="T27" fmla="*/ 14 h 19"/>
                <a:gd name="T28" fmla="*/ 5 w 7"/>
                <a:gd name="T29" fmla="*/ 13 h 19"/>
                <a:gd name="T30" fmla="*/ 3 w 7"/>
                <a:gd name="T31" fmla="*/ 16 h 19"/>
                <a:gd name="T32" fmla="*/ 3 w 7"/>
                <a:gd name="T33" fmla="*/ 17 h 19"/>
                <a:gd name="T34" fmla="*/ 3 w 7"/>
                <a:gd name="T35" fmla="*/ 18 h 19"/>
                <a:gd name="T36" fmla="*/ 4 w 7"/>
                <a:gd name="T37" fmla="*/ 19 h 19"/>
                <a:gd name="T38" fmla="*/ 5 w 7"/>
                <a:gd name="T39" fmla="*/ 19 h 19"/>
                <a:gd name="T40" fmla="*/ 5 w 7"/>
                <a:gd name="T41" fmla="*/ 18 h 19"/>
                <a:gd name="T42" fmla="*/ 6 w 7"/>
                <a:gd name="T43" fmla="*/ 18 h 19"/>
                <a:gd name="T44" fmla="*/ 7 w 7"/>
                <a:gd name="T45" fmla="*/ 18 h 19"/>
                <a:gd name="T46" fmla="*/ 6 w 7"/>
                <a:gd name="T47" fmla="*/ 17 h 19"/>
                <a:gd name="T48" fmla="*/ 6 w 7"/>
                <a:gd name="T49" fmla="*/ 17 h 19"/>
                <a:gd name="T50" fmla="*/ 5 w 7"/>
                <a:gd name="T51" fmla="*/ 17 h 19"/>
                <a:gd name="T52" fmla="*/ 4 w 7"/>
                <a:gd name="T53" fmla="*/ 17 h 19"/>
                <a:gd name="T54" fmla="*/ 4 w 7"/>
                <a:gd name="T55" fmla="*/ 17 h 19"/>
                <a:gd name="T56" fmla="*/ 4 w 7"/>
                <a:gd name="T57" fmla="*/ 17 h 19"/>
                <a:gd name="T58" fmla="*/ 7 w 7"/>
                <a:gd name="T59" fmla="*/ 13 h 19"/>
                <a:gd name="T60" fmla="*/ 7 w 7"/>
                <a:gd name="T61" fmla="*/ 12 h 19"/>
                <a:gd name="T62" fmla="*/ 6 w 7"/>
                <a:gd name="T63" fmla="*/ 12 h 19"/>
                <a:gd name="T64" fmla="*/ 4 w 7"/>
                <a:gd name="T65" fmla="*/ 13 h 19"/>
                <a:gd name="T66" fmla="*/ 3 w 7"/>
                <a:gd name="T67" fmla="*/ 13 h 19"/>
                <a:gd name="T68" fmla="*/ 4 w 7"/>
                <a:gd name="T69" fmla="*/ 11 h 19"/>
                <a:gd name="T70" fmla="*/ 7 w 7"/>
                <a:gd name="T71" fmla="*/ 9 h 19"/>
                <a:gd name="T72" fmla="*/ 7 w 7"/>
                <a:gd name="T73" fmla="*/ 9 h 19"/>
                <a:gd name="T74" fmla="*/ 6 w 7"/>
                <a:gd name="T75" fmla="*/ 8 h 19"/>
                <a:gd name="T76" fmla="*/ 4 w 7"/>
                <a:gd name="T77" fmla="*/ 10 h 19"/>
                <a:gd name="T78" fmla="*/ 3 w 7"/>
                <a:gd name="T79" fmla="*/ 10 h 19"/>
                <a:gd name="T80" fmla="*/ 2 w 7"/>
                <a:gd name="T81" fmla="*/ 9 h 19"/>
                <a:gd name="T82" fmla="*/ 3 w 7"/>
                <a:gd name="T83" fmla="*/ 9 h 19"/>
                <a:gd name="T84" fmla="*/ 7 w 7"/>
                <a:gd name="T85" fmla="*/ 4 h 19"/>
                <a:gd name="T86" fmla="*/ 6 w 7"/>
                <a:gd name="T87" fmla="*/ 3 h 19"/>
                <a:gd name="T88" fmla="*/ 6 w 7"/>
                <a:gd name="T89" fmla="*/ 3 h 19"/>
                <a:gd name="T90" fmla="*/ 3 w 7"/>
                <a:gd name="T91" fmla="*/ 5 h 19"/>
                <a:gd name="T92" fmla="*/ 2 w 7"/>
                <a:gd name="T93" fmla="*/ 5 h 19"/>
                <a:gd name="T94" fmla="*/ 2 w 7"/>
                <a:gd name="T95" fmla="*/ 5 h 19"/>
                <a:gd name="T96" fmla="*/ 2 w 7"/>
                <a:gd name="T97" fmla="*/ 4 h 19"/>
                <a:gd name="T98" fmla="*/ 3 w 7"/>
                <a:gd name="T99" fmla="*/ 1 h 19"/>
                <a:gd name="T100" fmla="*/ 3 w 7"/>
                <a:gd name="T10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 h="19">
                  <a:moveTo>
                    <a:pt x="3" y="0"/>
                  </a:moveTo>
                  <a:cubicBezTo>
                    <a:pt x="2" y="0"/>
                    <a:pt x="2" y="0"/>
                    <a:pt x="2" y="0"/>
                  </a:cubicBezTo>
                  <a:cubicBezTo>
                    <a:pt x="1" y="1"/>
                    <a:pt x="1" y="2"/>
                    <a:pt x="0" y="3"/>
                  </a:cubicBezTo>
                  <a:cubicBezTo>
                    <a:pt x="0" y="4"/>
                    <a:pt x="0" y="5"/>
                    <a:pt x="1" y="6"/>
                  </a:cubicBezTo>
                  <a:cubicBezTo>
                    <a:pt x="1" y="6"/>
                    <a:pt x="1" y="6"/>
                    <a:pt x="2" y="6"/>
                  </a:cubicBezTo>
                  <a:cubicBezTo>
                    <a:pt x="2" y="6"/>
                    <a:pt x="2" y="6"/>
                    <a:pt x="2" y="6"/>
                  </a:cubicBezTo>
                  <a:cubicBezTo>
                    <a:pt x="3" y="6"/>
                    <a:pt x="3" y="6"/>
                    <a:pt x="3" y="6"/>
                  </a:cubicBezTo>
                  <a:cubicBezTo>
                    <a:pt x="4" y="5"/>
                    <a:pt x="4" y="5"/>
                    <a:pt x="4" y="5"/>
                  </a:cubicBezTo>
                  <a:cubicBezTo>
                    <a:pt x="2" y="8"/>
                    <a:pt x="2" y="8"/>
                    <a:pt x="2" y="8"/>
                  </a:cubicBezTo>
                  <a:cubicBezTo>
                    <a:pt x="2" y="8"/>
                    <a:pt x="1" y="9"/>
                    <a:pt x="1" y="10"/>
                  </a:cubicBezTo>
                  <a:cubicBezTo>
                    <a:pt x="2" y="10"/>
                    <a:pt x="2" y="11"/>
                    <a:pt x="3" y="11"/>
                  </a:cubicBezTo>
                  <a:cubicBezTo>
                    <a:pt x="2" y="11"/>
                    <a:pt x="2" y="12"/>
                    <a:pt x="2" y="13"/>
                  </a:cubicBezTo>
                  <a:cubicBezTo>
                    <a:pt x="2" y="13"/>
                    <a:pt x="2" y="13"/>
                    <a:pt x="2" y="13"/>
                  </a:cubicBezTo>
                  <a:cubicBezTo>
                    <a:pt x="3" y="14"/>
                    <a:pt x="3" y="14"/>
                    <a:pt x="4" y="14"/>
                  </a:cubicBezTo>
                  <a:cubicBezTo>
                    <a:pt x="4" y="14"/>
                    <a:pt x="5" y="14"/>
                    <a:pt x="5" y="13"/>
                  </a:cubicBezTo>
                  <a:cubicBezTo>
                    <a:pt x="3" y="16"/>
                    <a:pt x="3" y="16"/>
                    <a:pt x="3" y="16"/>
                  </a:cubicBezTo>
                  <a:cubicBezTo>
                    <a:pt x="3" y="17"/>
                    <a:pt x="3" y="17"/>
                    <a:pt x="3" y="17"/>
                  </a:cubicBezTo>
                  <a:cubicBezTo>
                    <a:pt x="3" y="18"/>
                    <a:pt x="3" y="18"/>
                    <a:pt x="3" y="18"/>
                  </a:cubicBezTo>
                  <a:cubicBezTo>
                    <a:pt x="3" y="18"/>
                    <a:pt x="4" y="19"/>
                    <a:pt x="4" y="19"/>
                  </a:cubicBezTo>
                  <a:cubicBezTo>
                    <a:pt x="5" y="19"/>
                    <a:pt x="5" y="19"/>
                    <a:pt x="5" y="19"/>
                  </a:cubicBezTo>
                  <a:cubicBezTo>
                    <a:pt x="5" y="18"/>
                    <a:pt x="5" y="18"/>
                    <a:pt x="5" y="18"/>
                  </a:cubicBezTo>
                  <a:cubicBezTo>
                    <a:pt x="6" y="18"/>
                    <a:pt x="6" y="18"/>
                    <a:pt x="6" y="18"/>
                  </a:cubicBezTo>
                  <a:cubicBezTo>
                    <a:pt x="7" y="18"/>
                    <a:pt x="7" y="18"/>
                    <a:pt x="7" y="18"/>
                  </a:cubicBezTo>
                  <a:cubicBezTo>
                    <a:pt x="6" y="17"/>
                    <a:pt x="6" y="17"/>
                    <a:pt x="6" y="17"/>
                  </a:cubicBezTo>
                  <a:cubicBezTo>
                    <a:pt x="6" y="17"/>
                    <a:pt x="6" y="17"/>
                    <a:pt x="6" y="17"/>
                  </a:cubicBezTo>
                  <a:cubicBezTo>
                    <a:pt x="6" y="17"/>
                    <a:pt x="5" y="17"/>
                    <a:pt x="5" y="17"/>
                  </a:cubicBezTo>
                  <a:cubicBezTo>
                    <a:pt x="4" y="17"/>
                    <a:pt x="4" y="17"/>
                    <a:pt x="4" y="17"/>
                  </a:cubicBezTo>
                  <a:cubicBezTo>
                    <a:pt x="4" y="17"/>
                    <a:pt x="4" y="17"/>
                    <a:pt x="4" y="17"/>
                  </a:cubicBezTo>
                  <a:cubicBezTo>
                    <a:pt x="4" y="17"/>
                    <a:pt x="4" y="17"/>
                    <a:pt x="4" y="17"/>
                  </a:cubicBezTo>
                  <a:cubicBezTo>
                    <a:pt x="7" y="13"/>
                    <a:pt x="7" y="13"/>
                    <a:pt x="7" y="13"/>
                  </a:cubicBezTo>
                  <a:cubicBezTo>
                    <a:pt x="7" y="12"/>
                    <a:pt x="7" y="12"/>
                    <a:pt x="7" y="12"/>
                  </a:cubicBezTo>
                  <a:cubicBezTo>
                    <a:pt x="6" y="12"/>
                    <a:pt x="6" y="12"/>
                    <a:pt x="6" y="12"/>
                  </a:cubicBezTo>
                  <a:cubicBezTo>
                    <a:pt x="6" y="12"/>
                    <a:pt x="5" y="13"/>
                    <a:pt x="4" y="13"/>
                  </a:cubicBezTo>
                  <a:cubicBezTo>
                    <a:pt x="3" y="13"/>
                    <a:pt x="3" y="13"/>
                    <a:pt x="3" y="13"/>
                  </a:cubicBezTo>
                  <a:cubicBezTo>
                    <a:pt x="3" y="12"/>
                    <a:pt x="4" y="11"/>
                    <a:pt x="4" y="11"/>
                  </a:cubicBezTo>
                  <a:cubicBezTo>
                    <a:pt x="5" y="10"/>
                    <a:pt x="6" y="10"/>
                    <a:pt x="7" y="9"/>
                  </a:cubicBezTo>
                  <a:cubicBezTo>
                    <a:pt x="7" y="9"/>
                    <a:pt x="7" y="9"/>
                    <a:pt x="7" y="9"/>
                  </a:cubicBezTo>
                  <a:cubicBezTo>
                    <a:pt x="6" y="8"/>
                    <a:pt x="6" y="8"/>
                    <a:pt x="6" y="8"/>
                  </a:cubicBezTo>
                  <a:cubicBezTo>
                    <a:pt x="5" y="9"/>
                    <a:pt x="4" y="9"/>
                    <a:pt x="4" y="10"/>
                  </a:cubicBezTo>
                  <a:cubicBezTo>
                    <a:pt x="3" y="10"/>
                    <a:pt x="3" y="10"/>
                    <a:pt x="3" y="10"/>
                  </a:cubicBezTo>
                  <a:cubicBezTo>
                    <a:pt x="2" y="9"/>
                    <a:pt x="2" y="9"/>
                    <a:pt x="2" y="9"/>
                  </a:cubicBezTo>
                  <a:cubicBezTo>
                    <a:pt x="2" y="9"/>
                    <a:pt x="2" y="9"/>
                    <a:pt x="3" y="9"/>
                  </a:cubicBezTo>
                  <a:cubicBezTo>
                    <a:pt x="7" y="4"/>
                    <a:pt x="7" y="4"/>
                    <a:pt x="7" y="4"/>
                  </a:cubicBezTo>
                  <a:cubicBezTo>
                    <a:pt x="6" y="3"/>
                    <a:pt x="6" y="3"/>
                    <a:pt x="6" y="3"/>
                  </a:cubicBezTo>
                  <a:cubicBezTo>
                    <a:pt x="6" y="3"/>
                    <a:pt x="6" y="3"/>
                    <a:pt x="6" y="3"/>
                  </a:cubicBezTo>
                  <a:cubicBezTo>
                    <a:pt x="3" y="5"/>
                    <a:pt x="3" y="5"/>
                    <a:pt x="3" y="5"/>
                  </a:cubicBezTo>
                  <a:cubicBezTo>
                    <a:pt x="2" y="5"/>
                    <a:pt x="2" y="5"/>
                    <a:pt x="2" y="5"/>
                  </a:cubicBezTo>
                  <a:cubicBezTo>
                    <a:pt x="2" y="5"/>
                    <a:pt x="2" y="5"/>
                    <a:pt x="2" y="5"/>
                  </a:cubicBezTo>
                  <a:cubicBezTo>
                    <a:pt x="1" y="5"/>
                    <a:pt x="1" y="4"/>
                    <a:pt x="2" y="4"/>
                  </a:cubicBezTo>
                  <a:cubicBezTo>
                    <a:pt x="2" y="2"/>
                    <a:pt x="2" y="1"/>
                    <a:pt x="3" y="1"/>
                  </a:cubicBezTo>
                  <a:cubicBezTo>
                    <a:pt x="3" y="0"/>
                    <a:pt x="3"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79" name="Freeform 165"/>
            <p:cNvSpPr>
              <a:spLocks/>
            </p:cNvSpPr>
            <p:nvPr/>
          </p:nvSpPr>
          <p:spPr bwMode="auto">
            <a:xfrm>
              <a:off x="4155" y="2384"/>
              <a:ext cx="17" cy="45"/>
            </a:xfrm>
            <a:custGeom>
              <a:avLst/>
              <a:gdLst>
                <a:gd name="T0" fmla="*/ 3 w 7"/>
                <a:gd name="T1" fmla="*/ 0 h 19"/>
                <a:gd name="T2" fmla="*/ 3 w 7"/>
                <a:gd name="T3" fmla="*/ 0 h 19"/>
                <a:gd name="T4" fmla="*/ 1 w 7"/>
                <a:gd name="T5" fmla="*/ 3 h 19"/>
                <a:gd name="T6" fmla="*/ 1 w 7"/>
                <a:gd name="T7" fmla="*/ 6 h 19"/>
                <a:gd name="T8" fmla="*/ 2 w 7"/>
                <a:gd name="T9" fmla="*/ 6 h 19"/>
                <a:gd name="T10" fmla="*/ 2 w 7"/>
                <a:gd name="T11" fmla="*/ 6 h 19"/>
                <a:gd name="T12" fmla="*/ 3 w 7"/>
                <a:gd name="T13" fmla="*/ 6 h 19"/>
                <a:gd name="T14" fmla="*/ 4 w 7"/>
                <a:gd name="T15" fmla="*/ 5 h 19"/>
                <a:gd name="T16" fmla="*/ 2 w 7"/>
                <a:gd name="T17" fmla="*/ 8 h 19"/>
                <a:gd name="T18" fmla="*/ 2 w 7"/>
                <a:gd name="T19" fmla="*/ 10 h 19"/>
                <a:gd name="T20" fmla="*/ 3 w 7"/>
                <a:gd name="T21" fmla="*/ 11 h 19"/>
                <a:gd name="T22" fmla="*/ 2 w 7"/>
                <a:gd name="T23" fmla="*/ 13 h 19"/>
                <a:gd name="T24" fmla="*/ 2 w 7"/>
                <a:gd name="T25" fmla="*/ 13 h 19"/>
                <a:gd name="T26" fmla="*/ 4 w 7"/>
                <a:gd name="T27" fmla="*/ 14 h 19"/>
                <a:gd name="T28" fmla="*/ 5 w 7"/>
                <a:gd name="T29" fmla="*/ 13 h 19"/>
                <a:gd name="T30" fmla="*/ 3 w 7"/>
                <a:gd name="T31" fmla="*/ 16 h 19"/>
                <a:gd name="T32" fmla="*/ 3 w 7"/>
                <a:gd name="T33" fmla="*/ 17 h 19"/>
                <a:gd name="T34" fmla="*/ 3 w 7"/>
                <a:gd name="T35" fmla="*/ 18 h 19"/>
                <a:gd name="T36" fmla="*/ 5 w 7"/>
                <a:gd name="T37" fmla="*/ 19 h 19"/>
                <a:gd name="T38" fmla="*/ 5 w 7"/>
                <a:gd name="T39" fmla="*/ 19 h 19"/>
                <a:gd name="T40" fmla="*/ 5 w 7"/>
                <a:gd name="T41" fmla="*/ 18 h 19"/>
                <a:gd name="T42" fmla="*/ 6 w 7"/>
                <a:gd name="T43" fmla="*/ 18 h 19"/>
                <a:gd name="T44" fmla="*/ 7 w 7"/>
                <a:gd name="T45" fmla="*/ 18 h 19"/>
                <a:gd name="T46" fmla="*/ 6 w 7"/>
                <a:gd name="T47" fmla="*/ 17 h 19"/>
                <a:gd name="T48" fmla="*/ 6 w 7"/>
                <a:gd name="T49" fmla="*/ 17 h 19"/>
                <a:gd name="T50" fmla="*/ 5 w 7"/>
                <a:gd name="T51" fmla="*/ 17 h 19"/>
                <a:gd name="T52" fmla="*/ 5 w 7"/>
                <a:gd name="T53" fmla="*/ 17 h 19"/>
                <a:gd name="T54" fmla="*/ 4 w 7"/>
                <a:gd name="T55" fmla="*/ 17 h 19"/>
                <a:gd name="T56" fmla="*/ 4 w 7"/>
                <a:gd name="T57" fmla="*/ 17 h 19"/>
                <a:gd name="T58" fmla="*/ 7 w 7"/>
                <a:gd name="T59" fmla="*/ 13 h 19"/>
                <a:gd name="T60" fmla="*/ 7 w 7"/>
                <a:gd name="T61" fmla="*/ 12 h 19"/>
                <a:gd name="T62" fmla="*/ 7 w 7"/>
                <a:gd name="T63" fmla="*/ 12 h 19"/>
                <a:gd name="T64" fmla="*/ 4 w 7"/>
                <a:gd name="T65" fmla="*/ 13 h 19"/>
                <a:gd name="T66" fmla="*/ 3 w 7"/>
                <a:gd name="T67" fmla="*/ 13 h 19"/>
                <a:gd name="T68" fmla="*/ 4 w 7"/>
                <a:gd name="T69" fmla="*/ 11 h 19"/>
                <a:gd name="T70" fmla="*/ 7 w 7"/>
                <a:gd name="T71" fmla="*/ 9 h 19"/>
                <a:gd name="T72" fmla="*/ 7 w 7"/>
                <a:gd name="T73" fmla="*/ 9 h 19"/>
                <a:gd name="T74" fmla="*/ 6 w 7"/>
                <a:gd name="T75" fmla="*/ 8 h 19"/>
                <a:gd name="T76" fmla="*/ 4 w 7"/>
                <a:gd name="T77" fmla="*/ 10 h 19"/>
                <a:gd name="T78" fmla="*/ 3 w 7"/>
                <a:gd name="T79" fmla="*/ 10 h 19"/>
                <a:gd name="T80" fmla="*/ 3 w 7"/>
                <a:gd name="T81" fmla="*/ 9 h 19"/>
                <a:gd name="T82" fmla="*/ 3 w 7"/>
                <a:gd name="T83" fmla="*/ 9 h 19"/>
                <a:gd name="T84" fmla="*/ 7 w 7"/>
                <a:gd name="T85" fmla="*/ 4 h 19"/>
                <a:gd name="T86" fmla="*/ 7 w 7"/>
                <a:gd name="T87" fmla="*/ 3 h 19"/>
                <a:gd name="T88" fmla="*/ 6 w 7"/>
                <a:gd name="T89" fmla="*/ 3 h 19"/>
                <a:gd name="T90" fmla="*/ 3 w 7"/>
                <a:gd name="T91" fmla="*/ 5 h 19"/>
                <a:gd name="T92" fmla="*/ 2 w 7"/>
                <a:gd name="T93" fmla="*/ 5 h 19"/>
                <a:gd name="T94" fmla="*/ 2 w 7"/>
                <a:gd name="T95" fmla="*/ 5 h 19"/>
                <a:gd name="T96" fmla="*/ 2 w 7"/>
                <a:gd name="T97" fmla="*/ 4 h 19"/>
                <a:gd name="T98" fmla="*/ 3 w 7"/>
                <a:gd name="T99" fmla="*/ 1 h 19"/>
                <a:gd name="T100" fmla="*/ 3 w 7"/>
                <a:gd name="T10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 h="19">
                  <a:moveTo>
                    <a:pt x="3" y="0"/>
                  </a:moveTo>
                  <a:cubicBezTo>
                    <a:pt x="3" y="0"/>
                    <a:pt x="3" y="0"/>
                    <a:pt x="3" y="0"/>
                  </a:cubicBezTo>
                  <a:cubicBezTo>
                    <a:pt x="2" y="1"/>
                    <a:pt x="1" y="2"/>
                    <a:pt x="1" y="3"/>
                  </a:cubicBezTo>
                  <a:cubicBezTo>
                    <a:pt x="0" y="4"/>
                    <a:pt x="0" y="5"/>
                    <a:pt x="1" y="6"/>
                  </a:cubicBezTo>
                  <a:cubicBezTo>
                    <a:pt x="1" y="6"/>
                    <a:pt x="2" y="6"/>
                    <a:pt x="2" y="6"/>
                  </a:cubicBezTo>
                  <a:cubicBezTo>
                    <a:pt x="2" y="6"/>
                    <a:pt x="2" y="6"/>
                    <a:pt x="2" y="6"/>
                  </a:cubicBezTo>
                  <a:cubicBezTo>
                    <a:pt x="3" y="6"/>
                    <a:pt x="3" y="6"/>
                    <a:pt x="3" y="6"/>
                  </a:cubicBezTo>
                  <a:cubicBezTo>
                    <a:pt x="4" y="5"/>
                    <a:pt x="4" y="5"/>
                    <a:pt x="4" y="5"/>
                  </a:cubicBezTo>
                  <a:cubicBezTo>
                    <a:pt x="2" y="8"/>
                    <a:pt x="2" y="8"/>
                    <a:pt x="2" y="8"/>
                  </a:cubicBezTo>
                  <a:cubicBezTo>
                    <a:pt x="2" y="8"/>
                    <a:pt x="1" y="9"/>
                    <a:pt x="2" y="10"/>
                  </a:cubicBezTo>
                  <a:cubicBezTo>
                    <a:pt x="2" y="10"/>
                    <a:pt x="2" y="11"/>
                    <a:pt x="3" y="11"/>
                  </a:cubicBezTo>
                  <a:cubicBezTo>
                    <a:pt x="3" y="11"/>
                    <a:pt x="2" y="12"/>
                    <a:pt x="2" y="13"/>
                  </a:cubicBezTo>
                  <a:cubicBezTo>
                    <a:pt x="2" y="13"/>
                    <a:pt x="2" y="13"/>
                    <a:pt x="2" y="13"/>
                  </a:cubicBezTo>
                  <a:cubicBezTo>
                    <a:pt x="3" y="14"/>
                    <a:pt x="3" y="14"/>
                    <a:pt x="4" y="14"/>
                  </a:cubicBezTo>
                  <a:cubicBezTo>
                    <a:pt x="4" y="14"/>
                    <a:pt x="5" y="14"/>
                    <a:pt x="5" y="13"/>
                  </a:cubicBezTo>
                  <a:cubicBezTo>
                    <a:pt x="3" y="16"/>
                    <a:pt x="3" y="16"/>
                    <a:pt x="3" y="16"/>
                  </a:cubicBezTo>
                  <a:cubicBezTo>
                    <a:pt x="3" y="17"/>
                    <a:pt x="3" y="17"/>
                    <a:pt x="3" y="17"/>
                  </a:cubicBezTo>
                  <a:cubicBezTo>
                    <a:pt x="3" y="18"/>
                    <a:pt x="3" y="18"/>
                    <a:pt x="3" y="18"/>
                  </a:cubicBezTo>
                  <a:cubicBezTo>
                    <a:pt x="4" y="18"/>
                    <a:pt x="4" y="19"/>
                    <a:pt x="5" y="19"/>
                  </a:cubicBezTo>
                  <a:cubicBezTo>
                    <a:pt x="5" y="19"/>
                    <a:pt x="5" y="19"/>
                    <a:pt x="5" y="19"/>
                  </a:cubicBezTo>
                  <a:cubicBezTo>
                    <a:pt x="5" y="18"/>
                    <a:pt x="5" y="18"/>
                    <a:pt x="5" y="18"/>
                  </a:cubicBezTo>
                  <a:cubicBezTo>
                    <a:pt x="6" y="18"/>
                    <a:pt x="6" y="18"/>
                    <a:pt x="6" y="18"/>
                  </a:cubicBezTo>
                  <a:cubicBezTo>
                    <a:pt x="7" y="18"/>
                    <a:pt x="7" y="18"/>
                    <a:pt x="7" y="18"/>
                  </a:cubicBezTo>
                  <a:cubicBezTo>
                    <a:pt x="6" y="17"/>
                    <a:pt x="6" y="17"/>
                    <a:pt x="6" y="17"/>
                  </a:cubicBezTo>
                  <a:cubicBezTo>
                    <a:pt x="6" y="17"/>
                    <a:pt x="6" y="17"/>
                    <a:pt x="6" y="17"/>
                  </a:cubicBezTo>
                  <a:cubicBezTo>
                    <a:pt x="6" y="17"/>
                    <a:pt x="5" y="17"/>
                    <a:pt x="5" y="17"/>
                  </a:cubicBezTo>
                  <a:cubicBezTo>
                    <a:pt x="5" y="17"/>
                    <a:pt x="5" y="17"/>
                    <a:pt x="5" y="17"/>
                  </a:cubicBezTo>
                  <a:cubicBezTo>
                    <a:pt x="4" y="17"/>
                    <a:pt x="4" y="17"/>
                    <a:pt x="4" y="17"/>
                  </a:cubicBezTo>
                  <a:cubicBezTo>
                    <a:pt x="4" y="17"/>
                    <a:pt x="4" y="17"/>
                    <a:pt x="4" y="17"/>
                  </a:cubicBezTo>
                  <a:cubicBezTo>
                    <a:pt x="7" y="13"/>
                    <a:pt x="7" y="13"/>
                    <a:pt x="7" y="13"/>
                  </a:cubicBezTo>
                  <a:cubicBezTo>
                    <a:pt x="7" y="12"/>
                    <a:pt x="7" y="12"/>
                    <a:pt x="7" y="12"/>
                  </a:cubicBezTo>
                  <a:cubicBezTo>
                    <a:pt x="7" y="12"/>
                    <a:pt x="7" y="12"/>
                    <a:pt x="7" y="12"/>
                  </a:cubicBezTo>
                  <a:cubicBezTo>
                    <a:pt x="6" y="12"/>
                    <a:pt x="5" y="13"/>
                    <a:pt x="4" y="13"/>
                  </a:cubicBezTo>
                  <a:cubicBezTo>
                    <a:pt x="4" y="13"/>
                    <a:pt x="3" y="13"/>
                    <a:pt x="3" y="13"/>
                  </a:cubicBezTo>
                  <a:cubicBezTo>
                    <a:pt x="3" y="12"/>
                    <a:pt x="4" y="11"/>
                    <a:pt x="4" y="11"/>
                  </a:cubicBezTo>
                  <a:cubicBezTo>
                    <a:pt x="5" y="10"/>
                    <a:pt x="6" y="10"/>
                    <a:pt x="7" y="9"/>
                  </a:cubicBezTo>
                  <a:cubicBezTo>
                    <a:pt x="7" y="9"/>
                    <a:pt x="7" y="9"/>
                    <a:pt x="7" y="9"/>
                  </a:cubicBezTo>
                  <a:cubicBezTo>
                    <a:pt x="6" y="8"/>
                    <a:pt x="6" y="8"/>
                    <a:pt x="6" y="8"/>
                  </a:cubicBezTo>
                  <a:cubicBezTo>
                    <a:pt x="5" y="9"/>
                    <a:pt x="5" y="9"/>
                    <a:pt x="4" y="10"/>
                  </a:cubicBezTo>
                  <a:cubicBezTo>
                    <a:pt x="3" y="10"/>
                    <a:pt x="3" y="10"/>
                    <a:pt x="3" y="10"/>
                  </a:cubicBezTo>
                  <a:cubicBezTo>
                    <a:pt x="3" y="9"/>
                    <a:pt x="3" y="9"/>
                    <a:pt x="3" y="9"/>
                  </a:cubicBezTo>
                  <a:cubicBezTo>
                    <a:pt x="3" y="9"/>
                    <a:pt x="3" y="9"/>
                    <a:pt x="3" y="9"/>
                  </a:cubicBezTo>
                  <a:cubicBezTo>
                    <a:pt x="7" y="4"/>
                    <a:pt x="7" y="4"/>
                    <a:pt x="7" y="4"/>
                  </a:cubicBezTo>
                  <a:cubicBezTo>
                    <a:pt x="7" y="3"/>
                    <a:pt x="7" y="3"/>
                    <a:pt x="7" y="3"/>
                  </a:cubicBezTo>
                  <a:cubicBezTo>
                    <a:pt x="6" y="3"/>
                    <a:pt x="6" y="3"/>
                    <a:pt x="6" y="3"/>
                  </a:cubicBezTo>
                  <a:cubicBezTo>
                    <a:pt x="3" y="5"/>
                    <a:pt x="3" y="5"/>
                    <a:pt x="3" y="5"/>
                  </a:cubicBezTo>
                  <a:cubicBezTo>
                    <a:pt x="2" y="5"/>
                    <a:pt x="2" y="5"/>
                    <a:pt x="2" y="5"/>
                  </a:cubicBezTo>
                  <a:cubicBezTo>
                    <a:pt x="2" y="5"/>
                    <a:pt x="2" y="5"/>
                    <a:pt x="2" y="5"/>
                  </a:cubicBezTo>
                  <a:cubicBezTo>
                    <a:pt x="2" y="5"/>
                    <a:pt x="2" y="4"/>
                    <a:pt x="2" y="4"/>
                  </a:cubicBezTo>
                  <a:cubicBezTo>
                    <a:pt x="2" y="2"/>
                    <a:pt x="3" y="1"/>
                    <a:pt x="3" y="1"/>
                  </a:cubicBezTo>
                  <a:cubicBezTo>
                    <a:pt x="3" y="0"/>
                    <a:pt x="3"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0" name="Freeform 166"/>
            <p:cNvSpPr>
              <a:spLocks noEditPoints="1"/>
            </p:cNvSpPr>
            <p:nvPr/>
          </p:nvSpPr>
          <p:spPr bwMode="auto">
            <a:xfrm>
              <a:off x="3413" y="2298"/>
              <a:ext cx="59" cy="64"/>
            </a:xfrm>
            <a:custGeom>
              <a:avLst/>
              <a:gdLst>
                <a:gd name="T0" fmla="*/ 16 w 25"/>
                <a:gd name="T1" fmla="*/ 24 h 27"/>
                <a:gd name="T2" fmla="*/ 21 w 25"/>
                <a:gd name="T3" fmla="*/ 13 h 27"/>
                <a:gd name="T4" fmla="*/ 22 w 25"/>
                <a:gd name="T5" fmla="*/ 17 h 27"/>
                <a:gd name="T6" fmla="*/ 23 w 25"/>
                <a:gd name="T7" fmla="*/ 19 h 27"/>
                <a:gd name="T8" fmla="*/ 24 w 25"/>
                <a:gd name="T9" fmla="*/ 21 h 27"/>
                <a:gd name="T10" fmla="*/ 21 w 25"/>
                <a:gd name="T11" fmla="*/ 22 h 27"/>
                <a:gd name="T12" fmla="*/ 16 w 25"/>
                <a:gd name="T13" fmla="*/ 24 h 27"/>
                <a:gd name="T14" fmla="*/ 3 w 25"/>
                <a:gd name="T15" fmla="*/ 12 h 27"/>
                <a:gd name="T16" fmla="*/ 2 w 25"/>
                <a:gd name="T17" fmla="*/ 10 h 27"/>
                <a:gd name="T18" fmla="*/ 2 w 25"/>
                <a:gd name="T19" fmla="*/ 8 h 27"/>
                <a:gd name="T20" fmla="*/ 1 w 25"/>
                <a:gd name="T21" fmla="*/ 6 h 27"/>
                <a:gd name="T22" fmla="*/ 3 w 25"/>
                <a:gd name="T23" fmla="*/ 5 h 27"/>
                <a:gd name="T24" fmla="*/ 7 w 25"/>
                <a:gd name="T25" fmla="*/ 4 h 27"/>
                <a:gd name="T26" fmla="*/ 3 w 25"/>
                <a:gd name="T27" fmla="*/ 12 h 27"/>
                <a:gd name="T28" fmla="*/ 6 w 25"/>
                <a:gd name="T29" fmla="*/ 19 h 27"/>
                <a:gd name="T30" fmla="*/ 4 w 25"/>
                <a:gd name="T31" fmla="*/ 13 h 27"/>
                <a:gd name="T32" fmla="*/ 8 w 25"/>
                <a:gd name="T33" fmla="*/ 3 h 27"/>
                <a:gd name="T34" fmla="*/ 13 w 25"/>
                <a:gd name="T35" fmla="*/ 1 h 27"/>
                <a:gd name="T36" fmla="*/ 6 w 25"/>
                <a:gd name="T37" fmla="*/ 19 h 27"/>
                <a:gd name="T38" fmla="*/ 10 w 25"/>
                <a:gd name="T39" fmla="*/ 26 h 27"/>
                <a:gd name="T40" fmla="*/ 8 w 25"/>
                <a:gd name="T41" fmla="*/ 25 h 27"/>
                <a:gd name="T42" fmla="*/ 7 w 25"/>
                <a:gd name="T43" fmla="*/ 21 h 27"/>
                <a:gd name="T44" fmla="*/ 7 w 25"/>
                <a:gd name="T45" fmla="*/ 21 h 27"/>
                <a:gd name="T46" fmla="*/ 14 w 25"/>
                <a:gd name="T47" fmla="*/ 1 h 27"/>
                <a:gd name="T48" fmla="*/ 14 w 25"/>
                <a:gd name="T49" fmla="*/ 1 h 27"/>
                <a:gd name="T50" fmla="*/ 15 w 25"/>
                <a:gd name="T51" fmla="*/ 1 h 27"/>
                <a:gd name="T52" fmla="*/ 16 w 25"/>
                <a:gd name="T53" fmla="*/ 2 h 27"/>
                <a:gd name="T54" fmla="*/ 20 w 25"/>
                <a:gd name="T55" fmla="*/ 12 h 27"/>
                <a:gd name="T56" fmla="*/ 20 w 25"/>
                <a:gd name="T57" fmla="*/ 12 h 27"/>
                <a:gd name="T58" fmla="*/ 15 w 25"/>
                <a:gd name="T59" fmla="*/ 24 h 27"/>
                <a:gd name="T60" fmla="*/ 15 w 25"/>
                <a:gd name="T61" fmla="*/ 25 h 27"/>
                <a:gd name="T62" fmla="*/ 10 w 25"/>
                <a:gd name="T63" fmla="*/ 26 h 27"/>
                <a:gd name="T64" fmla="*/ 10 w 25"/>
                <a:gd name="T65" fmla="*/ 26 h 27"/>
                <a:gd name="T66" fmla="*/ 15 w 25"/>
                <a:gd name="T67" fmla="*/ 0 h 27"/>
                <a:gd name="T68" fmla="*/ 14 w 25"/>
                <a:gd name="T69" fmla="*/ 0 h 27"/>
                <a:gd name="T70" fmla="*/ 14 w 25"/>
                <a:gd name="T71" fmla="*/ 0 h 27"/>
                <a:gd name="T72" fmla="*/ 14 w 25"/>
                <a:gd name="T73" fmla="*/ 0 h 27"/>
                <a:gd name="T74" fmla="*/ 8 w 25"/>
                <a:gd name="T75" fmla="*/ 2 h 27"/>
                <a:gd name="T76" fmla="*/ 8 w 25"/>
                <a:gd name="T77" fmla="*/ 2 h 27"/>
                <a:gd name="T78" fmla="*/ 7 w 25"/>
                <a:gd name="T79" fmla="*/ 2 h 27"/>
                <a:gd name="T80" fmla="*/ 7 w 25"/>
                <a:gd name="T81" fmla="*/ 2 h 27"/>
                <a:gd name="T82" fmla="*/ 3 w 25"/>
                <a:gd name="T83" fmla="*/ 4 h 27"/>
                <a:gd name="T84" fmla="*/ 0 w 25"/>
                <a:gd name="T85" fmla="*/ 6 h 27"/>
                <a:gd name="T86" fmla="*/ 1 w 25"/>
                <a:gd name="T87" fmla="*/ 8 h 27"/>
                <a:gd name="T88" fmla="*/ 2 w 25"/>
                <a:gd name="T89" fmla="*/ 10 h 27"/>
                <a:gd name="T90" fmla="*/ 8 w 25"/>
                <a:gd name="T91" fmla="*/ 26 h 27"/>
                <a:gd name="T92" fmla="*/ 10 w 25"/>
                <a:gd name="T93" fmla="*/ 27 h 27"/>
                <a:gd name="T94" fmla="*/ 11 w 25"/>
                <a:gd name="T95" fmla="*/ 27 h 27"/>
                <a:gd name="T96" fmla="*/ 22 w 25"/>
                <a:gd name="T97" fmla="*/ 23 h 27"/>
                <a:gd name="T98" fmla="*/ 24 w 25"/>
                <a:gd name="T99" fmla="*/ 21 h 27"/>
                <a:gd name="T100" fmla="*/ 24 w 25"/>
                <a:gd name="T101" fmla="*/ 19 h 27"/>
                <a:gd name="T102" fmla="*/ 23 w 25"/>
                <a:gd name="T103" fmla="*/ 17 h 27"/>
                <a:gd name="T104" fmla="*/ 17 w 25"/>
                <a:gd name="T105" fmla="*/ 1 h 27"/>
                <a:gd name="T106" fmla="*/ 15 w 25"/>
                <a:gd name="T10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5" h="27">
                  <a:moveTo>
                    <a:pt x="16" y="24"/>
                  </a:moveTo>
                  <a:cubicBezTo>
                    <a:pt x="18" y="20"/>
                    <a:pt x="19" y="17"/>
                    <a:pt x="21" y="13"/>
                  </a:cubicBezTo>
                  <a:cubicBezTo>
                    <a:pt x="22" y="17"/>
                    <a:pt x="22" y="17"/>
                    <a:pt x="22" y="17"/>
                  </a:cubicBezTo>
                  <a:cubicBezTo>
                    <a:pt x="23" y="18"/>
                    <a:pt x="23" y="18"/>
                    <a:pt x="23" y="19"/>
                  </a:cubicBezTo>
                  <a:cubicBezTo>
                    <a:pt x="24" y="20"/>
                    <a:pt x="24" y="20"/>
                    <a:pt x="24" y="21"/>
                  </a:cubicBezTo>
                  <a:cubicBezTo>
                    <a:pt x="23" y="21"/>
                    <a:pt x="23" y="21"/>
                    <a:pt x="21" y="22"/>
                  </a:cubicBezTo>
                  <a:cubicBezTo>
                    <a:pt x="16" y="24"/>
                    <a:pt x="16" y="24"/>
                    <a:pt x="16" y="24"/>
                  </a:cubicBezTo>
                  <a:moveTo>
                    <a:pt x="3" y="12"/>
                  </a:moveTo>
                  <a:cubicBezTo>
                    <a:pt x="2" y="10"/>
                    <a:pt x="2" y="10"/>
                    <a:pt x="2" y="10"/>
                  </a:cubicBezTo>
                  <a:cubicBezTo>
                    <a:pt x="2" y="9"/>
                    <a:pt x="2" y="8"/>
                    <a:pt x="2" y="8"/>
                  </a:cubicBezTo>
                  <a:cubicBezTo>
                    <a:pt x="1" y="7"/>
                    <a:pt x="1" y="6"/>
                    <a:pt x="1" y="6"/>
                  </a:cubicBezTo>
                  <a:cubicBezTo>
                    <a:pt x="1" y="6"/>
                    <a:pt x="2" y="5"/>
                    <a:pt x="3" y="5"/>
                  </a:cubicBezTo>
                  <a:cubicBezTo>
                    <a:pt x="7" y="4"/>
                    <a:pt x="7" y="4"/>
                    <a:pt x="7" y="4"/>
                  </a:cubicBezTo>
                  <a:cubicBezTo>
                    <a:pt x="6" y="6"/>
                    <a:pt x="4" y="9"/>
                    <a:pt x="3" y="12"/>
                  </a:cubicBezTo>
                  <a:moveTo>
                    <a:pt x="6" y="19"/>
                  </a:moveTo>
                  <a:cubicBezTo>
                    <a:pt x="4" y="13"/>
                    <a:pt x="4" y="13"/>
                    <a:pt x="4" y="13"/>
                  </a:cubicBezTo>
                  <a:cubicBezTo>
                    <a:pt x="5" y="10"/>
                    <a:pt x="7" y="6"/>
                    <a:pt x="8" y="3"/>
                  </a:cubicBezTo>
                  <a:cubicBezTo>
                    <a:pt x="13" y="1"/>
                    <a:pt x="13" y="1"/>
                    <a:pt x="13" y="1"/>
                  </a:cubicBezTo>
                  <a:cubicBezTo>
                    <a:pt x="10" y="7"/>
                    <a:pt x="8" y="13"/>
                    <a:pt x="6" y="19"/>
                  </a:cubicBezTo>
                  <a:moveTo>
                    <a:pt x="10" y="26"/>
                  </a:moveTo>
                  <a:cubicBezTo>
                    <a:pt x="9" y="26"/>
                    <a:pt x="9" y="26"/>
                    <a:pt x="8" y="25"/>
                  </a:cubicBezTo>
                  <a:cubicBezTo>
                    <a:pt x="7" y="21"/>
                    <a:pt x="7" y="21"/>
                    <a:pt x="7" y="21"/>
                  </a:cubicBezTo>
                  <a:cubicBezTo>
                    <a:pt x="7" y="21"/>
                    <a:pt x="7" y="21"/>
                    <a:pt x="7" y="21"/>
                  </a:cubicBezTo>
                  <a:cubicBezTo>
                    <a:pt x="9" y="14"/>
                    <a:pt x="11" y="7"/>
                    <a:pt x="14" y="1"/>
                  </a:cubicBezTo>
                  <a:cubicBezTo>
                    <a:pt x="14" y="1"/>
                    <a:pt x="14" y="1"/>
                    <a:pt x="14" y="1"/>
                  </a:cubicBezTo>
                  <a:cubicBezTo>
                    <a:pt x="15" y="1"/>
                    <a:pt x="15" y="1"/>
                    <a:pt x="15" y="1"/>
                  </a:cubicBezTo>
                  <a:cubicBezTo>
                    <a:pt x="16" y="1"/>
                    <a:pt x="16" y="1"/>
                    <a:pt x="16" y="2"/>
                  </a:cubicBezTo>
                  <a:cubicBezTo>
                    <a:pt x="20" y="12"/>
                    <a:pt x="20" y="12"/>
                    <a:pt x="20" y="12"/>
                  </a:cubicBezTo>
                  <a:cubicBezTo>
                    <a:pt x="20" y="12"/>
                    <a:pt x="20" y="12"/>
                    <a:pt x="20" y="12"/>
                  </a:cubicBezTo>
                  <a:cubicBezTo>
                    <a:pt x="19" y="16"/>
                    <a:pt x="17" y="20"/>
                    <a:pt x="15" y="24"/>
                  </a:cubicBezTo>
                  <a:cubicBezTo>
                    <a:pt x="15" y="25"/>
                    <a:pt x="15" y="25"/>
                    <a:pt x="15" y="25"/>
                  </a:cubicBezTo>
                  <a:cubicBezTo>
                    <a:pt x="10" y="26"/>
                    <a:pt x="10" y="26"/>
                    <a:pt x="10" y="26"/>
                  </a:cubicBezTo>
                  <a:cubicBezTo>
                    <a:pt x="10" y="26"/>
                    <a:pt x="10" y="26"/>
                    <a:pt x="10" y="26"/>
                  </a:cubicBezTo>
                  <a:moveTo>
                    <a:pt x="15" y="0"/>
                  </a:moveTo>
                  <a:cubicBezTo>
                    <a:pt x="15" y="0"/>
                    <a:pt x="14" y="0"/>
                    <a:pt x="14" y="0"/>
                  </a:cubicBezTo>
                  <a:cubicBezTo>
                    <a:pt x="14" y="0"/>
                    <a:pt x="14" y="0"/>
                    <a:pt x="14" y="0"/>
                  </a:cubicBezTo>
                  <a:cubicBezTo>
                    <a:pt x="14" y="0"/>
                    <a:pt x="14" y="0"/>
                    <a:pt x="14" y="0"/>
                  </a:cubicBezTo>
                  <a:cubicBezTo>
                    <a:pt x="8" y="2"/>
                    <a:pt x="8" y="2"/>
                    <a:pt x="8" y="2"/>
                  </a:cubicBezTo>
                  <a:cubicBezTo>
                    <a:pt x="8" y="2"/>
                    <a:pt x="8" y="2"/>
                    <a:pt x="8" y="2"/>
                  </a:cubicBezTo>
                  <a:cubicBezTo>
                    <a:pt x="7" y="2"/>
                    <a:pt x="7" y="2"/>
                    <a:pt x="7" y="2"/>
                  </a:cubicBezTo>
                  <a:cubicBezTo>
                    <a:pt x="7" y="2"/>
                    <a:pt x="7" y="2"/>
                    <a:pt x="7" y="2"/>
                  </a:cubicBezTo>
                  <a:cubicBezTo>
                    <a:pt x="3" y="4"/>
                    <a:pt x="3" y="4"/>
                    <a:pt x="3" y="4"/>
                  </a:cubicBezTo>
                  <a:cubicBezTo>
                    <a:pt x="1" y="5"/>
                    <a:pt x="1" y="5"/>
                    <a:pt x="0" y="6"/>
                  </a:cubicBezTo>
                  <a:cubicBezTo>
                    <a:pt x="0" y="6"/>
                    <a:pt x="0" y="7"/>
                    <a:pt x="1" y="8"/>
                  </a:cubicBezTo>
                  <a:cubicBezTo>
                    <a:pt x="1" y="9"/>
                    <a:pt x="1" y="9"/>
                    <a:pt x="2" y="10"/>
                  </a:cubicBezTo>
                  <a:cubicBezTo>
                    <a:pt x="8" y="26"/>
                    <a:pt x="8" y="26"/>
                    <a:pt x="8" y="26"/>
                  </a:cubicBezTo>
                  <a:cubicBezTo>
                    <a:pt x="8" y="26"/>
                    <a:pt x="9" y="27"/>
                    <a:pt x="10" y="27"/>
                  </a:cubicBezTo>
                  <a:cubicBezTo>
                    <a:pt x="11" y="27"/>
                    <a:pt x="11" y="27"/>
                    <a:pt x="11" y="27"/>
                  </a:cubicBezTo>
                  <a:cubicBezTo>
                    <a:pt x="22" y="23"/>
                    <a:pt x="22" y="23"/>
                    <a:pt x="22" y="23"/>
                  </a:cubicBezTo>
                  <a:cubicBezTo>
                    <a:pt x="23" y="22"/>
                    <a:pt x="24" y="22"/>
                    <a:pt x="24" y="21"/>
                  </a:cubicBezTo>
                  <a:cubicBezTo>
                    <a:pt x="25" y="20"/>
                    <a:pt x="24" y="20"/>
                    <a:pt x="24" y="19"/>
                  </a:cubicBezTo>
                  <a:cubicBezTo>
                    <a:pt x="24" y="18"/>
                    <a:pt x="23" y="18"/>
                    <a:pt x="23" y="17"/>
                  </a:cubicBezTo>
                  <a:cubicBezTo>
                    <a:pt x="17" y="1"/>
                    <a:pt x="17" y="1"/>
                    <a:pt x="17" y="1"/>
                  </a:cubicBezTo>
                  <a:cubicBezTo>
                    <a:pt x="17" y="0"/>
                    <a:pt x="16" y="0"/>
                    <a:pt x="1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1" name="Freeform 167"/>
            <p:cNvSpPr>
              <a:spLocks noEditPoints="1"/>
            </p:cNvSpPr>
            <p:nvPr/>
          </p:nvSpPr>
          <p:spPr bwMode="auto">
            <a:xfrm>
              <a:off x="3425" y="2293"/>
              <a:ext cx="14" cy="8"/>
            </a:xfrm>
            <a:custGeom>
              <a:avLst/>
              <a:gdLst>
                <a:gd name="T0" fmla="*/ 0 w 6"/>
                <a:gd name="T1" fmla="*/ 2 h 3"/>
                <a:gd name="T2" fmla="*/ 0 w 6"/>
                <a:gd name="T3" fmla="*/ 2 h 3"/>
                <a:gd name="T4" fmla="*/ 1 w 6"/>
                <a:gd name="T5" fmla="*/ 2 h 3"/>
                <a:gd name="T6" fmla="*/ 2 w 6"/>
                <a:gd name="T7" fmla="*/ 1 h 3"/>
                <a:gd name="T8" fmla="*/ 5 w 6"/>
                <a:gd name="T9" fmla="*/ 0 h 3"/>
                <a:gd name="T10" fmla="*/ 5 w 6"/>
                <a:gd name="T11" fmla="*/ 1 h 3"/>
                <a:gd name="T12" fmla="*/ 0 w 6"/>
                <a:gd name="T13" fmla="*/ 2 h 3"/>
                <a:gd name="T14" fmla="*/ 5 w 6"/>
                <a:gd name="T15" fmla="*/ 0 h 3"/>
                <a:gd name="T16" fmla="*/ 2 w 6"/>
                <a:gd name="T17" fmla="*/ 1 h 3"/>
                <a:gd name="T18" fmla="*/ 0 w 6"/>
                <a:gd name="T19" fmla="*/ 1 h 3"/>
                <a:gd name="T20" fmla="*/ 0 w 6"/>
                <a:gd name="T21" fmla="*/ 2 h 3"/>
                <a:gd name="T22" fmla="*/ 0 w 6"/>
                <a:gd name="T23" fmla="*/ 3 h 3"/>
                <a:gd name="T24" fmla="*/ 0 w 6"/>
                <a:gd name="T25" fmla="*/ 3 h 3"/>
                <a:gd name="T26" fmla="*/ 0 w 6"/>
                <a:gd name="T27" fmla="*/ 3 h 3"/>
                <a:gd name="T28" fmla="*/ 0 w 6"/>
                <a:gd name="T29" fmla="*/ 3 h 3"/>
                <a:gd name="T30" fmla="*/ 5 w 6"/>
                <a:gd name="T31" fmla="*/ 1 h 3"/>
                <a:gd name="T32" fmla="*/ 6 w 6"/>
                <a:gd name="T33" fmla="*/ 1 h 3"/>
                <a:gd name="T34" fmla="*/ 6 w 6"/>
                <a:gd name="T35" fmla="*/ 0 h 3"/>
                <a:gd name="T36" fmla="*/ 5 w 6"/>
                <a:gd name="T3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 h="3">
                  <a:moveTo>
                    <a:pt x="0" y="2"/>
                  </a:moveTo>
                  <a:cubicBezTo>
                    <a:pt x="0" y="2"/>
                    <a:pt x="0" y="2"/>
                    <a:pt x="0" y="2"/>
                  </a:cubicBezTo>
                  <a:cubicBezTo>
                    <a:pt x="1" y="2"/>
                    <a:pt x="1" y="2"/>
                    <a:pt x="1" y="2"/>
                  </a:cubicBezTo>
                  <a:cubicBezTo>
                    <a:pt x="1" y="2"/>
                    <a:pt x="2" y="2"/>
                    <a:pt x="2" y="1"/>
                  </a:cubicBezTo>
                  <a:cubicBezTo>
                    <a:pt x="3" y="1"/>
                    <a:pt x="5" y="1"/>
                    <a:pt x="5" y="0"/>
                  </a:cubicBezTo>
                  <a:cubicBezTo>
                    <a:pt x="5" y="1"/>
                    <a:pt x="5" y="1"/>
                    <a:pt x="5" y="1"/>
                  </a:cubicBezTo>
                  <a:cubicBezTo>
                    <a:pt x="3" y="1"/>
                    <a:pt x="2" y="2"/>
                    <a:pt x="0" y="2"/>
                  </a:cubicBezTo>
                  <a:moveTo>
                    <a:pt x="5" y="0"/>
                  </a:moveTo>
                  <a:cubicBezTo>
                    <a:pt x="5" y="0"/>
                    <a:pt x="4" y="0"/>
                    <a:pt x="2" y="1"/>
                  </a:cubicBezTo>
                  <a:cubicBezTo>
                    <a:pt x="1" y="1"/>
                    <a:pt x="1" y="1"/>
                    <a:pt x="0" y="1"/>
                  </a:cubicBezTo>
                  <a:cubicBezTo>
                    <a:pt x="0" y="2"/>
                    <a:pt x="0" y="2"/>
                    <a:pt x="0" y="2"/>
                  </a:cubicBezTo>
                  <a:cubicBezTo>
                    <a:pt x="0" y="3"/>
                    <a:pt x="0" y="3"/>
                    <a:pt x="0" y="3"/>
                  </a:cubicBezTo>
                  <a:cubicBezTo>
                    <a:pt x="0" y="3"/>
                    <a:pt x="0" y="3"/>
                    <a:pt x="0" y="3"/>
                  </a:cubicBezTo>
                  <a:cubicBezTo>
                    <a:pt x="0" y="3"/>
                    <a:pt x="0" y="3"/>
                    <a:pt x="0" y="3"/>
                  </a:cubicBezTo>
                  <a:cubicBezTo>
                    <a:pt x="0" y="3"/>
                    <a:pt x="0" y="3"/>
                    <a:pt x="0" y="3"/>
                  </a:cubicBezTo>
                  <a:cubicBezTo>
                    <a:pt x="2" y="3"/>
                    <a:pt x="4" y="2"/>
                    <a:pt x="5" y="1"/>
                  </a:cubicBezTo>
                  <a:cubicBezTo>
                    <a:pt x="6" y="1"/>
                    <a:pt x="6" y="1"/>
                    <a:pt x="6" y="1"/>
                  </a:cubicBezTo>
                  <a:cubicBezTo>
                    <a:pt x="6" y="1"/>
                    <a:pt x="6" y="0"/>
                    <a:pt x="6" y="0"/>
                  </a:cubicBezTo>
                  <a:cubicBezTo>
                    <a:pt x="6" y="0"/>
                    <a:pt x="5" y="0"/>
                    <a:pt x="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2" name="Freeform 168"/>
            <p:cNvSpPr>
              <a:spLocks noEditPoints="1"/>
            </p:cNvSpPr>
            <p:nvPr/>
          </p:nvSpPr>
          <p:spPr bwMode="auto">
            <a:xfrm>
              <a:off x="3451" y="2358"/>
              <a:ext cx="12" cy="12"/>
            </a:xfrm>
            <a:custGeom>
              <a:avLst/>
              <a:gdLst>
                <a:gd name="T0" fmla="*/ 2 w 5"/>
                <a:gd name="T1" fmla="*/ 4 h 5"/>
                <a:gd name="T2" fmla="*/ 1 w 5"/>
                <a:gd name="T3" fmla="*/ 4 h 5"/>
                <a:gd name="T4" fmla="*/ 1 w 5"/>
                <a:gd name="T5" fmla="*/ 3 h 5"/>
                <a:gd name="T6" fmla="*/ 1 w 5"/>
                <a:gd name="T7" fmla="*/ 2 h 5"/>
                <a:gd name="T8" fmla="*/ 2 w 5"/>
                <a:gd name="T9" fmla="*/ 1 h 5"/>
                <a:gd name="T10" fmla="*/ 3 w 5"/>
                <a:gd name="T11" fmla="*/ 1 h 5"/>
                <a:gd name="T12" fmla="*/ 3 w 5"/>
                <a:gd name="T13" fmla="*/ 1 h 5"/>
                <a:gd name="T14" fmla="*/ 4 w 5"/>
                <a:gd name="T15" fmla="*/ 2 h 5"/>
                <a:gd name="T16" fmla="*/ 4 w 5"/>
                <a:gd name="T17" fmla="*/ 3 h 5"/>
                <a:gd name="T18" fmla="*/ 2 w 5"/>
                <a:gd name="T19" fmla="*/ 4 h 5"/>
                <a:gd name="T20" fmla="*/ 2 w 5"/>
                <a:gd name="T21" fmla="*/ 4 h 5"/>
                <a:gd name="T22" fmla="*/ 3 w 5"/>
                <a:gd name="T23" fmla="*/ 0 h 5"/>
                <a:gd name="T24" fmla="*/ 2 w 5"/>
                <a:gd name="T25" fmla="*/ 0 h 5"/>
                <a:gd name="T26" fmla="*/ 0 w 5"/>
                <a:gd name="T27" fmla="*/ 2 h 5"/>
                <a:gd name="T28" fmla="*/ 0 w 5"/>
                <a:gd name="T29" fmla="*/ 3 h 5"/>
                <a:gd name="T30" fmla="*/ 1 w 5"/>
                <a:gd name="T31" fmla="*/ 4 h 5"/>
                <a:gd name="T32" fmla="*/ 2 w 5"/>
                <a:gd name="T33" fmla="*/ 5 h 5"/>
                <a:gd name="T34" fmla="*/ 2 w 5"/>
                <a:gd name="T35" fmla="*/ 5 h 5"/>
                <a:gd name="T36" fmla="*/ 4 w 5"/>
                <a:gd name="T37" fmla="*/ 4 h 5"/>
                <a:gd name="T38" fmla="*/ 4 w 5"/>
                <a:gd name="T39" fmla="*/ 1 h 5"/>
                <a:gd name="T40" fmla="*/ 4 w 5"/>
                <a:gd name="T41" fmla="*/ 1 h 5"/>
                <a:gd name="T42" fmla="*/ 3 w 5"/>
                <a:gd name="T4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 h="5">
                  <a:moveTo>
                    <a:pt x="2" y="4"/>
                  </a:moveTo>
                  <a:cubicBezTo>
                    <a:pt x="2" y="4"/>
                    <a:pt x="1" y="4"/>
                    <a:pt x="1" y="4"/>
                  </a:cubicBezTo>
                  <a:cubicBezTo>
                    <a:pt x="1" y="3"/>
                    <a:pt x="1" y="3"/>
                    <a:pt x="1" y="3"/>
                  </a:cubicBezTo>
                  <a:cubicBezTo>
                    <a:pt x="1" y="2"/>
                    <a:pt x="1" y="2"/>
                    <a:pt x="1" y="2"/>
                  </a:cubicBezTo>
                  <a:cubicBezTo>
                    <a:pt x="1" y="2"/>
                    <a:pt x="2" y="1"/>
                    <a:pt x="2" y="1"/>
                  </a:cubicBezTo>
                  <a:cubicBezTo>
                    <a:pt x="3" y="1"/>
                    <a:pt x="3" y="1"/>
                    <a:pt x="3" y="1"/>
                  </a:cubicBezTo>
                  <a:cubicBezTo>
                    <a:pt x="3" y="1"/>
                    <a:pt x="3" y="1"/>
                    <a:pt x="3" y="1"/>
                  </a:cubicBezTo>
                  <a:cubicBezTo>
                    <a:pt x="4" y="2"/>
                    <a:pt x="4" y="2"/>
                    <a:pt x="4" y="2"/>
                  </a:cubicBezTo>
                  <a:cubicBezTo>
                    <a:pt x="4" y="2"/>
                    <a:pt x="4" y="3"/>
                    <a:pt x="4" y="3"/>
                  </a:cubicBezTo>
                  <a:cubicBezTo>
                    <a:pt x="3" y="4"/>
                    <a:pt x="3" y="4"/>
                    <a:pt x="2" y="4"/>
                  </a:cubicBezTo>
                  <a:cubicBezTo>
                    <a:pt x="2" y="4"/>
                    <a:pt x="2" y="4"/>
                    <a:pt x="2" y="4"/>
                  </a:cubicBezTo>
                  <a:moveTo>
                    <a:pt x="3" y="0"/>
                  </a:moveTo>
                  <a:cubicBezTo>
                    <a:pt x="2" y="0"/>
                    <a:pt x="2" y="0"/>
                    <a:pt x="2" y="0"/>
                  </a:cubicBezTo>
                  <a:cubicBezTo>
                    <a:pt x="1" y="0"/>
                    <a:pt x="1" y="1"/>
                    <a:pt x="0" y="2"/>
                  </a:cubicBezTo>
                  <a:cubicBezTo>
                    <a:pt x="0" y="3"/>
                    <a:pt x="0" y="3"/>
                    <a:pt x="0" y="3"/>
                  </a:cubicBezTo>
                  <a:cubicBezTo>
                    <a:pt x="0" y="3"/>
                    <a:pt x="0" y="4"/>
                    <a:pt x="1" y="4"/>
                  </a:cubicBezTo>
                  <a:cubicBezTo>
                    <a:pt x="1" y="5"/>
                    <a:pt x="1" y="5"/>
                    <a:pt x="2" y="5"/>
                  </a:cubicBezTo>
                  <a:cubicBezTo>
                    <a:pt x="2" y="5"/>
                    <a:pt x="2" y="5"/>
                    <a:pt x="2" y="5"/>
                  </a:cubicBezTo>
                  <a:cubicBezTo>
                    <a:pt x="3" y="5"/>
                    <a:pt x="4" y="4"/>
                    <a:pt x="4" y="4"/>
                  </a:cubicBezTo>
                  <a:cubicBezTo>
                    <a:pt x="5" y="3"/>
                    <a:pt x="5" y="2"/>
                    <a:pt x="4" y="1"/>
                  </a:cubicBezTo>
                  <a:cubicBezTo>
                    <a:pt x="4" y="1"/>
                    <a:pt x="4" y="1"/>
                    <a:pt x="4" y="1"/>
                  </a:cubicBezTo>
                  <a:cubicBezTo>
                    <a:pt x="3" y="0"/>
                    <a:pt x="3"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3" name="Freeform 169"/>
            <p:cNvSpPr>
              <a:spLocks noEditPoints="1"/>
            </p:cNvSpPr>
            <p:nvPr/>
          </p:nvSpPr>
          <p:spPr bwMode="auto">
            <a:xfrm>
              <a:off x="3403" y="2282"/>
              <a:ext cx="81" cy="102"/>
            </a:xfrm>
            <a:custGeom>
              <a:avLst/>
              <a:gdLst>
                <a:gd name="T0" fmla="*/ 14 w 34"/>
                <a:gd name="T1" fmla="*/ 42 h 43"/>
                <a:gd name="T2" fmla="*/ 15 w 34"/>
                <a:gd name="T3" fmla="*/ 42 h 43"/>
                <a:gd name="T4" fmla="*/ 15 w 34"/>
                <a:gd name="T5" fmla="*/ 42 h 43"/>
                <a:gd name="T6" fmla="*/ 16 w 34"/>
                <a:gd name="T7" fmla="*/ 42 h 43"/>
                <a:gd name="T8" fmla="*/ 18 w 34"/>
                <a:gd name="T9" fmla="*/ 41 h 43"/>
                <a:gd name="T10" fmla="*/ 17 w 34"/>
                <a:gd name="T11" fmla="*/ 42 h 43"/>
                <a:gd name="T12" fmla="*/ 18 w 34"/>
                <a:gd name="T13" fmla="*/ 42 h 43"/>
                <a:gd name="T14" fmla="*/ 19 w 34"/>
                <a:gd name="T15" fmla="*/ 40 h 43"/>
                <a:gd name="T16" fmla="*/ 19 w 34"/>
                <a:gd name="T17" fmla="*/ 41 h 43"/>
                <a:gd name="T18" fmla="*/ 20 w 34"/>
                <a:gd name="T19" fmla="*/ 41 h 43"/>
                <a:gd name="T20" fmla="*/ 20 w 34"/>
                <a:gd name="T21" fmla="*/ 40 h 43"/>
                <a:gd name="T22" fmla="*/ 21 w 34"/>
                <a:gd name="T23" fmla="*/ 39 h 43"/>
                <a:gd name="T24" fmla="*/ 20 w 34"/>
                <a:gd name="T25" fmla="*/ 41 h 43"/>
                <a:gd name="T26" fmla="*/ 22 w 34"/>
                <a:gd name="T27" fmla="*/ 39 h 43"/>
                <a:gd name="T28" fmla="*/ 24 w 34"/>
                <a:gd name="T29" fmla="*/ 38 h 43"/>
                <a:gd name="T30" fmla="*/ 21 w 34"/>
                <a:gd name="T31" fmla="*/ 40 h 43"/>
                <a:gd name="T32" fmla="*/ 25 w 34"/>
                <a:gd name="T33" fmla="*/ 38 h 43"/>
                <a:gd name="T34" fmla="*/ 27 w 34"/>
                <a:gd name="T35" fmla="*/ 38 h 43"/>
                <a:gd name="T36" fmla="*/ 28 w 34"/>
                <a:gd name="T37" fmla="*/ 38 h 43"/>
                <a:gd name="T38" fmla="*/ 30 w 34"/>
                <a:gd name="T39" fmla="*/ 36 h 43"/>
                <a:gd name="T40" fmla="*/ 28 w 34"/>
                <a:gd name="T41" fmla="*/ 38 h 43"/>
                <a:gd name="T42" fmla="*/ 30 w 34"/>
                <a:gd name="T43" fmla="*/ 36 h 43"/>
                <a:gd name="T44" fmla="*/ 31 w 34"/>
                <a:gd name="T45" fmla="*/ 36 h 43"/>
                <a:gd name="T46" fmla="*/ 30 w 34"/>
                <a:gd name="T47" fmla="*/ 37 h 43"/>
                <a:gd name="T48" fmla="*/ 32 w 34"/>
                <a:gd name="T49" fmla="*/ 35 h 43"/>
                <a:gd name="T50" fmla="*/ 32 w 34"/>
                <a:gd name="T51" fmla="*/ 35 h 43"/>
                <a:gd name="T52" fmla="*/ 33 w 34"/>
                <a:gd name="T53" fmla="*/ 35 h 43"/>
                <a:gd name="T54" fmla="*/ 15 w 34"/>
                <a:gd name="T55" fmla="*/ 41 h 43"/>
                <a:gd name="T56" fmla="*/ 11 w 34"/>
                <a:gd name="T57" fmla="*/ 36 h 43"/>
                <a:gd name="T58" fmla="*/ 2 w 34"/>
                <a:gd name="T59" fmla="*/ 13 h 43"/>
                <a:gd name="T60" fmla="*/ 4 w 34"/>
                <a:gd name="T61" fmla="*/ 7 h 43"/>
                <a:gd name="T62" fmla="*/ 19 w 34"/>
                <a:gd name="T63" fmla="*/ 1 h 43"/>
                <a:gd name="T64" fmla="*/ 31 w 34"/>
                <a:gd name="T65" fmla="*/ 28 h 43"/>
                <a:gd name="T66" fmla="*/ 32 w 34"/>
                <a:gd name="T67" fmla="*/ 31 h 43"/>
                <a:gd name="T68" fmla="*/ 32 w 34"/>
                <a:gd name="T69" fmla="*/ 31 h 43"/>
                <a:gd name="T70" fmla="*/ 29 w 34"/>
                <a:gd name="T71" fmla="*/ 35 h 43"/>
                <a:gd name="T72" fmla="*/ 15 w 34"/>
                <a:gd name="T73" fmla="*/ 41 h 43"/>
                <a:gd name="T74" fmla="*/ 19 w 34"/>
                <a:gd name="T75" fmla="*/ 0 h 43"/>
                <a:gd name="T76" fmla="*/ 4 w 34"/>
                <a:gd name="T77" fmla="*/ 6 h 43"/>
                <a:gd name="T78" fmla="*/ 2 w 34"/>
                <a:gd name="T79" fmla="*/ 14 h 43"/>
                <a:gd name="T80" fmla="*/ 11 w 34"/>
                <a:gd name="T81" fmla="*/ 37 h 43"/>
                <a:gd name="T82" fmla="*/ 14 w 34"/>
                <a:gd name="T83" fmla="*/ 43 h 43"/>
                <a:gd name="T84" fmla="*/ 15 w 34"/>
                <a:gd name="T85" fmla="*/ 43 h 43"/>
                <a:gd name="T86" fmla="*/ 15 w 34"/>
                <a:gd name="T87" fmla="*/ 43 h 43"/>
                <a:gd name="T88" fmla="*/ 31 w 34"/>
                <a:gd name="T89" fmla="*/ 37 h 43"/>
                <a:gd name="T90" fmla="*/ 33 w 34"/>
                <a:gd name="T91" fmla="*/ 32 h 43"/>
                <a:gd name="T92" fmla="*/ 32 w 34"/>
                <a:gd name="T93" fmla="*/ 28 h 43"/>
                <a:gd name="T94" fmla="*/ 19 w 34"/>
                <a:gd name="T95"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4" h="43">
                  <a:moveTo>
                    <a:pt x="15" y="42"/>
                  </a:moveTo>
                  <a:cubicBezTo>
                    <a:pt x="15" y="42"/>
                    <a:pt x="14" y="42"/>
                    <a:pt x="14" y="42"/>
                  </a:cubicBezTo>
                  <a:cubicBezTo>
                    <a:pt x="14" y="42"/>
                    <a:pt x="14" y="42"/>
                    <a:pt x="13" y="41"/>
                  </a:cubicBezTo>
                  <a:cubicBezTo>
                    <a:pt x="14" y="42"/>
                    <a:pt x="14" y="42"/>
                    <a:pt x="15" y="42"/>
                  </a:cubicBezTo>
                  <a:cubicBezTo>
                    <a:pt x="15" y="42"/>
                    <a:pt x="15" y="42"/>
                    <a:pt x="15" y="42"/>
                  </a:cubicBezTo>
                  <a:cubicBezTo>
                    <a:pt x="15" y="42"/>
                    <a:pt x="15" y="42"/>
                    <a:pt x="15" y="42"/>
                  </a:cubicBezTo>
                  <a:cubicBezTo>
                    <a:pt x="15" y="42"/>
                    <a:pt x="15" y="42"/>
                    <a:pt x="15" y="42"/>
                  </a:cubicBezTo>
                  <a:moveTo>
                    <a:pt x="16" y="42"/>
                  </a:moveTo>
                  <a:cubicBezTo>
                    <a:pt x="16" y="41"/>
                    <a:pt x="16" y="41"/>
                    <a:pt x="16" y="41"/>
                  </a:cubicBezTo>
                  <a:cubicBezTo>
                    <a:pt x="17" y="41"/>
                    <a:pt x="17" y="41"/>
                    <a:pt x="18" y="41"/>
                  </a:cubicBezTo>
                  <a:cubicBezTo>
                    <a:pt x="17" y="42"/>
                    <a:pt x="17" y="42"/>
                    <a:pt x="17" y="42"/>
                  </a:cubicBezTo>
                  <a:cubicBezTo>
                    <a:pt x="17" y="42"/>
                    <a:pt x="17" y="42"/>
                    <a:pt x="17" y="42"/>
                  </a:cubicBezTo>
                  <a:cubicBezTo>
                    <a:pt x="17" y="42"/>
                    <a:pt x="16" y="42"/>
                    <a:pt x="16" y="42"/>
                  </a:cubicBezTo>
                  <a:moveTo>
                    <a:pt x="18" y="42"/>
                  </a:moveTo>
                  <a:cubicBezTo>
                    <a:pt x="18" y="41"/>
                    <a:pt x="18" y="41"/>
                    <a:pt x="18" y="41"/>
                  </a:cubicBezTo>
                  <a:cubicBezTo>
                    <a:pt x="19" y="40"/>
                    <a:pt x="19" y="40"/>
                    <a:pt x="19" y="40"/>
                  </a:cubicBezTo>
                  <a:cubicBezTo>
                    <a:pt x="19" y="41"/>
                    <a:pt x="19" y="41"/>
                    <a:pt x="19" y="41"/>
                  </a:cubicBezTo>
                  <a:cubicBezTo>
                    <a:pt x="19" y="41"/>
                    <a:pt x="19" y="41"/>
                    <a:pt x="19" y="41"/>
                  </a:cubicBezTo>
                  <a:cubicBezTo>
                    <a:pt x="19" y="41"/>
                    <a:pt x="18" y="42"/>
                    <a:pt x="18" y="42"/>
                  </a:cubicBezTo>
                  <a:moveTo>
                    <a:pt x="20" y="41"/>
                  </a:moveTo>
                  <a:cubicBezTo>
                    <a:pt x="20" y="41"/>
                    <a:pt x="20" y="41"/>
                    <a:pt x="20" y="41"/>
                  </a:cubicBezTo>
                  <a:cubicBezTo>
                    <a:pt x="20" y="40"/>
                    <a:pt x="20" y="40"/>
                    <a:pt x="20" y="40"/>
                  </a:cubicBezTo>
                  <a:cubicBezTo>
                    <a:pt x="20" y="40"/>
                    <a:pt x="20" y="40"/>
                    <a:pt x="20" y="40"/>
                  </a:cubicBezTo>
                  <a:cubicBezTo>
                    <a:pt x="20" y="40"/>
                    <a:pt x="21" y="40"/>
                    <a:pt x="21" y="39"/>
                  </a:cubicBezTo>
                  <a:cubicBezTo>
                    <a:pt x="21" y="40"/>
                    <a:pt x="21" y="40"/>
                    <a:pt x="21" y="41"/>
                  </a:cubicBezTo>
                  <a:cubicBezTo>
                    <a:pt x="20" y="41"/>
                    <a:pt x="20" y="41"/>
                    <a:pt x="20" y="41"/>
                  </a:cubicBezTo>
                  <a:moveTo>
                    <a:pt x="21" y="40"/>
                  </a:moveTo>
                  <a:cubicBezTo>
                    <a:pt x="22" y="40"/>
                    <a:pt x="22" y="40"/>
                    <a:pt x="22" y="39"/>
                  </a:cubicBezTo>
                  <a:cubicBezTo>
                    <a:pt x="23" y="39"/>
                    <a:pt x="23" y="39"/>
                    <a:pt x="24" y="39"/>
                  </a:cubicBezTo>
                  <a:cubicBezTo>
                    <a:pt x="24" y="38"/>
                    <a:pt x="24" y="38"/>
                    <a:pt x="24" y="38"/>
                  </a:cubicBezTo>
                  <a:cubicBezTo>
                    <a:pt x="24" y="39"/>
                    <a:pt x="24" y="39"/>
                    <a:pt x="24" y="39"/>
                  </a:cubicBezTo>
                  <a:cubicBezTo>
                    <a:pt x="23" y="40"/>
                    <a:pt x="22" y="40"/>
                    <a:pt x="21" y="40"/>
                  </a:cubicBezTo>
                  <a:moveTo>
                    <a:pt x="24" y="39"/>
                  </a:moveTo>
                  <a:cubicBezTo>
                    <a:pt x="25" y="39"/>
                    <a:pt x="25" y="38"/>
                    <a:pt x="25" y="38"/>
                  </a:cubicBezTo>
                  <a:cubicBezTo>
                    <a:pt x="26" y="38"/>
                    <a:pt x="27" y="37"/>
                    <a:pt x="27" y="37"/>
                  </a:cubicBezTo>
                  <a:cubicBezTo>
                    <a:pt x="27" y="37"/>
                    <a:pt x="27" y="38"/>
                    <a:pt x="27" y="38"/>
                  </a:cubicBezTo>
                  <a:cubicBezTo>
                    <a:pt x="26" y="39"/>
                    <a:pt x="25" y="39"/>
                    <a:pt x="24" y="39"/>
                  </a:cubicBezTo>
                  <a:moveTo>
                    <a:pt x="28" y="38"/>
                  </a:moveTo>
                  <a:cubicBezTo>
                    <a:pt x="28" y="38"/>
                    <a:pt x="28" y="37"/>
                    <a:pt x="28" y="37"/>
                  </a:cubicBezTo>
                  <a:cubicBezTo>
                    <a:pt x="28" y="37"/>
                    <a:pt x="29" y="36"/>
                    <a:pt x="30" y="36"/>
                  </a:cubicBezTo>
                  <a:cubicBezTo>
                    <a:pt x="29" y="37"/>
                    <a:pt x="29" y="37"/>
                    <a:pt x="29" y="37"/>
                  </a:cubicBezTo>
                  <a:cubicBezTo>
                    <a:pt x="29" y="38"/>
                    <a:pt x="28" y="38"/>
                    <a:pt x="28" y="38"/>
                  </a:cubicBezTo>
                  <a:moveTo>
                    <a:pt x="30" y="37"/>
                  </a:moveTo>
                  <a:cubicBezTo>
                    <a:pt x="30" y="36"/>
                    <a:pt x="30" y="36"/>
                    <a:pt x="30" y="36"/>
                  </a:cubicBezTo>
                  <a:cubicBezTo>
                    <a:pt x="31" y="36"/>
                    <a:pt x="31" y="36"/>
                    <a:pt x="31" y="35"/>
                  </a:cubicBezTo>
                  <a:cubicBezTo>
                    <a:pt x="31" y="36"/>
                    <a:pt x="31" y="36"/>
                    <a:pt x="31" y="36"/>
                  </a:cubicBezTo>
                  <a:cubicBezTo>
                    <a:pt x="31" y="37"/>
                    <a:pt x="31" y="37"/>
                    <a:pt x="31" y="37"/>
                  </a:cubicBezTo>
                  <a:cubicBezTo>
                    <a:pt x="30" y="37"/>
                    <a:pt x="30" y="37"/>
                    <a:pt x="30" y="37"/>
                  </a:cubicBezTo>
                  <a:moveTo>
                    <a:pt x="32" y="36"/>
                  </a:moveTo>
                  <a:cubicBezTo>
                    <a:pt x="32" y="36"/>
                    <a:pt x="32" y="35"/>
                    <a:pt x="32" y="35"/>
                  </a:cubicBezTo>
                  <a:cubicBezTo>
                    <a:pt x="32" y="35"/>
                    <a:pt x="32" y="35"/>
                    <a:pt x="32" y="35"/>
                  </a:cubicBezTo>
                  <a:cubicBezTo>
                    <a:pt x="32" y="35"/>
                    <a:pt x="32" y="35"/>
                    <a:pt x="32" y="35"/>
                  </a:cubicBezTo>
                  <a:cubicBezTo>
                    <a:pt x="33" y="34"/>
                    <a:pt x="33" y="34"/>
                    <a:pt x="33" y="34"/>
                  </a:cubicBezTo>
                  <a:cubicBezTo>
                    <a:pt x="33" y="35"/>
                    <a:pt x="33" y="35"/>
                    <a:pt x="33" y="35"/>
                  </a:cubicBezTo>
                  <a:cubicBezTo>
                    <a:pt x="32" y="35"/>
                    <a:pt x="32" y="36"/>
                    <a:pt x="32" y="36"/>
                  </a:cubicBezTo>
                  <a:moveTo>
                    <a:pt x="15" y="41"/>
                  </a:moveTo>
                  <a:cubicBezTo>
                    <a:pt x="13" y="41"/>
                    <a:pt x="12" y="39"/>
                    <a:pt x="11" y="37"/>
                  </a:cubicBezTo>
                  <a:cubicBezTo>
                    <a:pt x="11" y="36"/>
                    <a:pt x="11" y="36"/>
                    <a:pt x="11" y="36"/>
                  </a:cubicBezTo>
                  <a:cubicBezTo>
                    <a:pt x="3" y="14"/>
                    <a:pt x="3" y="14"/>
                    <a:pt x="3" y="14"/>
                  </a:cubicBezTo>
                  <a:cubicBezTo>
                    <a:pt x="2" y="13"/>
                    <a:pt x="2" y="13"/>
                    <a:pt x="2" y="13"/>
                  </a:cubicBezTo>
                  <a:cubicBezTo>
                    <a:pt x="2" y="12"/>
                    <a:pt x="1" y="10"/>
                    <a:pt x="2" y="9"/>
                  </a:cubicBezTo>
                  <a:cubicBezTo>
                    <a:pt x="2" y="8"/>
                    <a:pt x="3" y="7"/>
                    <a:pt x="4" y="7"/>
                  </a:cubicBezTo>
                  <a:cubicBezTo>
                    <a:pt x="17" y="2"/>
                    <a:pt x="17" y="2"/>
                    <a:pt x="17" y="2"/>
                  </a:cubicBezTo>
                  <a:cubicBezTo>
                    <a:pt x="18" y="1"/>
                    <a:pt x="19" y="1"/>
                    <a:pt x="19" y="1"/>
                  </a:cubicBezTo>
                  <a:cubicBezTo>
                    <a:pt x="20" y="1"/>
                    <a:pt x="21" y="2"/>
                    <a:pt x="22" y="5"/>
                  </a:cubicBezTo>
                  <a:cubicBezTo>
                    <a:pt x="31" y="28"/>
                    <a:pt x="31" y="28"/>
                    <a:pt x="31" y="28"/>
                  </a:cubicBezTo>
                  <a:cubicBezTo>
                    <a:pt x="31" y="29"/>
                    <a:pt x="31" y="29"/>
                    <a:pt x="31" y="29"/>
                  </a:cubicBezTo>
                  <a:cubicBezTo>
                    <a:pt x="31" y="30"/>
                    <a:pt x="32" y="30"/>
                    <a:pt x="32" y="31"/>
                  </a:cubicBezTo>
                  <a:cubicBezTo>
                    <a:pt x="32" y="31"/>
                    <a:pt x="32" y="31"/>
                    <a:pt x="32" y="31"/>
                  </a:cubicBezTo>
                  <a:cubicBezTo>
                    <a:pt x="32" y="31"/>
                    <a:pt x="32" y="31"/>
                    <a:pt x="32" y="31"/>
                  </a:cubicBezTo>
                  <a:cubicBezTo>
                    <a:pt x="32" y="32"/>
                    <a:pt x="32" y="33"/>
                    <a:pt x="32" y="33"/>
                  </a:cubicBezTo>
                  <a:cubicBezTo>
                    <a:pt x="31" y="34"/>
                    <a:pt x="31" y="35"/>
                    <a:pt x="29" y="35"/>
                  </a:cubicBezTo>
                  <a:cubicBezTo>
                    <a:pt x="27" y="36"/>
                    <a:pt x="25" y="37"/>
                    <a:pt x="23" y="38"/>
                  </a:cubicBezTo>
                  <a:cubicBezTo>
                    <a:pt x="21" y="39"/>
                    <a:pt x="18" y="40"/>
                    <a:pt x="15" y="41"/>
                  </a:cubicBezTo>
                  <a:cubicBezTo>
                    <a:pt x="15" y="41"/>
                    <a:pt x="15" y="41"/>
                    <a:pt x="15" y="41"/>
                  </a:cubicBezTo>
                  <a:moveTo>
                    <a:pt x="19" y="0"/>
                  </a:moveTo>
                  <a:cubicBezTo>
                    <a:pt x="18" y="0"/>
                    <a:pt x="18" y="1"/>
                    <a:pt x="17" y="1"/>
                  </a:cubicBezTo>
                  <a:cubicBezTo>
                    <a:pt x="4" y="6"/>
                    <a:pt x="4" y="6"/>
                    <a:pt x="4" y="6"/>
                  </a:cubicBezTo>
                  <a:cubicBezTo>
                    <a:pt x="2" y="7"/>
                    <a:pt x="1" y="7"/>
                    <a:pt x="1" y="8"/>
                  </a:cubicBezTo>
                  <a:cubicBezTo>
                    <a:pt x="0" y="10"/>
                    <a:pt x="1" y="12"/>
                    <a:pt x="2" y="14"/>
                  </a:cubicBezTo>
                  <a:cubicBezTo>
                    <a:pt x="10" y="36"/>
                    <a:pt x="10" y="36"/>
                    <a:pt x="10" y="36"/>
                  </a:cubicBezTo>
                  <a:cubicBezTo>
                    <a:pt x="11" y="37"/>
                    <a:pt x="11" y="37"/>
                    <a:pt x="11" y="37"/>
                  </a:cubicBezTo>
                  <a:cubicBezTo>
                    <a:pt x="11" y="38"/>
                    <a:pt x="11" y="39"/>
                    <a:pt x="12" y="39"/>
                  </a:cubicBezTo>
                  <a:cubicBezTo>
                    <a:pt x="12" y="41"/>
                    <a:pt x="13" y="42"/>
                    <a:pt x="14" y="43"/>
                  </a:cubicBezTo>
                  <a:cubicBezTo>
                    <a:pt x="14" y="43"/>
                    <a:pt x="14" y="43"/>
                    <a:pt x="15" y="43"/>
                  </a:cubicBezTo>
                  <a:cubicBezTo>
                    <a:pt x="15" y="43"/>
                    <a:pt x="15" y="43"/>
                    <a:pt x="15" y="43"/>
                  </a:cubicBezTo>
                  <a:cubicBezTo>
                    <a:pt x="15" y="43"/>
                    <a:pt x="15" y="43"/>
                    <a:pt x="15" y="43"/>
                  </a:cubicBezTo>
                  <a:cubicBezTo>
                    <a:pt x="15" y="43"/>
                    <a:pt x="15" y="43"/>
                    <a:pt x="15" y="43"/>
                  </a:cubicBezTo>
                  <a:cubicBezTo>
                    <a:pt x="16" y="43"/>
                    <a:pt x="17" y="43"/>
                    <a:pt x="17" y="43"/>
                  </a:cubicBezTo>
                  <a:cubicBezTo>
                    <a:pt x="21" y="42"/>
                    <a:pt x="25" y="40"/>
                    <a:pt x="31" y="37"/>
                  </a:cubicBezTo>
                  <a:cubicBezTo>
                    <a:pt x="32" y="37"/>
                    <a:pt x="33" y="36"/>
                    <a:pt x="33" y="35"/>
                  </a:cubicBezTo>
                  <a:cubicBezTo>
                    <a:pt x="34" y="34"/>
                    <a:pt x="33" y="33"/>
                    <a:pt x="33" y="32"/>
                  </a:cubicBezTo>
                  <a:cubicBezTo>
                    <a:pt x="33" y="31"/>
                    <a:pt x="33" y="31"/>
                    <a:pt x="33" y="31"/>
                  </a:cubicBezTo>
                  <a:cubicBezTo>
                    <a:pt x="32" y="30"/>
                    <a:pt x="32" y="29"/>
                    <a:pt x="32" y="28"/>
                  </a:cubicBezTo>
                  <a:cubicBezTo>
                    <a:pt x="23" y="5"/>
                    <a:pt x="23" y="5"/>
                    <a:pt x="23" y="5"/>
                  </a:cubicBezTo>
                  <a:cubicBezTo>
                    <a:pt x="22" y="2"/>
                    <a:pt x="21" y="0"/>
                    <a:pt x="1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4" name="Freeform 170"/>
            <p:cNvSpPr>
              <a:spLocks noEditPoints="1"/>
            </p:cNvSpPr>
            <p:nvPr/>
          </p:nvSpPr>
          <p:spPr bwMode="auto">
            <a:xfrm>
              <a:off x="3411" y="2232"/>
              <a:ext cx="23" cy="33"/>
            </a:xfrm>
            <a:custGeom>
              <a:avLst/>
              <a:gdLst>
                <a:gd name="T0" fmla="*/ 7 w 10"/>
                <a:gd name="T1" fmla="*/ 11 h 14"/>
                <a:gd name="T2" fmla="*/ 6 w 10"/>
                <a:gd name="T3" fmla="*/ 8 h 14"/>
                <a:gd name="T4" fmla="*/ 7 w 10"/>
                <a:gd name="T5" fmla="*/ 9 h 14"/>
                <a:gd name="T6" fmla="*/ 8 w 10"/>
                <a:gd name="T7" fmla="*/ 10 h 14"/>
                <a:gd name="T8" fmla="*/ 8 w 10"/>
                <a:gd name="T9" fmla="*/ 11 h 14"/>
                <a:gd name="T10" fmla="*/ 7 w 10"/>
                <a:gd name="T11" fmla="*/ 11 h 14"/>
                <a:gd name="T12" fmla="*/ 4 w 10"/>
                <a:gd name="T13" fmla="*/ 6 h 14"/>
                <a:gd name="T14" fmla="*/ 3 w 10"/>
                <a:gd name="T15" fmla="*/ 6 h 14"/>
                <a:gd name="T16" fmla="*/ 2 w 10"/>
                <a:gd name="T17" fmla="*/ 5 h 14"/>
                <a:gd name="T18" fmla="*/ 3 w 10"/>
                <a:gd name="T19" fmla="*/ 3 h 14"/>
                <a:gd name="T20" fmla="*/ 4 w 10"/>
                <a:gd name="T21" fmla="*/ 6 h 14"/>
                <a:gd name="T22" fmla="*/ 3 w 10"/>
                <a:gd name="T23" fmla="*/ 0 h 14"/>
                <a:gd name="T24" fmla="*/ 2 w 10"/>
                <a:gd name="T25" fmla="*/ 1 h 14"/>
                <a:gd name="T26" fmla="*/ 2 w 10"/>
                <a:gd name="T27" fmla="*/ 2 h 14"/>
                <a:gd name="T28" fmla="*/ 1 w 10"/>
                <a:gd name="T29" fmla="*/ 4 h 14"/>
                <a:gd name="T30" fmla="*/ 4 w 10"/>
                <a:gd name="T31" fmla="*/ 8 h 14"/>
                <a:gd name="T32" fmla="*/ 6 w 10"/>
                <a:gd name="T33" fmla="*/ 11 h 14"/>
                <a:gd name="T34" fmla="*/ 5 w 10"/>
                <a:gd name="T35" fmla="*/ 12 h 14"/>
                <a:gd name="T36" fmla="*/ 2 w 10"/>
                <a:gd name="T37" fmla="*/ 11 h 14"/>
                <a:gd name="T38" fmla="*/ 2 w 10"/>
                <a:gd name="T39" fmla="*/ 13 h 14"/>
                <a:gd name="T40" fmla="*/ 4 w 10"/>
                <a:gd name="T41" fmla="*/ 13 h 14"/>
                <a:gd name="T42" fmla="*/ 6 w 10"/>
                <a:gd name="T43" fmla="*/ 13 h 14"/>
                <a:gd name="T44" fmla="*/ 7 w 10"/>
                <a:gd name="T45" fmla="*/ 14 h 14"/>
                <a:gd name="T46" fmla="*/ 8 w 10"/>
                <a:gd name="T47" fmla="*/ 14 h 14"/>
                <a:gd name="T48" fmla="*/ 8 w 10"/>
                <a:gd name="T49" fmla="*/ 13 h 14"/>
                <a:gd name="T50" fmla="*/ 8 w 10"/>
                <a:gd name="T51" fmla="*/ 12 h 14"/>
                <a:gd name="T52" fmla="*/ 10 w 10"/>
                <a:gd name="T53" fmla="*/ 10 h 14"/>
                <a:gd name="T54" fmla="*/ 10 w 10"/>
                <a:gd name="T55" fmla="*/ 8 h 14"/>
                <a:gd name="T56" fmla="*/ 8 w 10"/>
                <a:gd name="T57" fmla="*/ 7 h 14"/>
                <a:gd name="T58" fmla="*/ 6 w 10"/>
                <a:gd name="T59" fmla="*/ 6 h 14"/>
                <a:gd name="T60" fmla="*/ 5 w 10"/>
                <a:gd name="T61" fmla="*/ 6 h 14"/>
                <a:gd name="T62" fmla="*/ 4 w 10"/>
                <a:gd name="T63" fmla="*/ 3 h 14"/>
                <a:gd name="T64" fmla="*/ 4 w 10"/>
                <a:gd name="T65" fmla="*/ 3 h 14"/>
                <a:gd name="T66" fmla="*/ 7 w 10"/>
                <a:gd name="T67" fmla="*/ 4 h 14"/>
                <a:gd name="T68" fmla="*/ 7 w 10"/>
                <a:gd name="T69" fmla="*/ 4 h 14"/>
                <a:gd name="T70" fmla="*/ 7 w 10"/>
                <a:gd name="T71" fmla="*/ 3 h 14"/>
                <a:gd name="T72" fmla="*/ 8 w 10"/>
                <a:gd name="T73" fmla="*/ 2 h 14"/>
                <a:gd name="T74" fmla="*/ 8 w 10"/>
                <a:gd name="T75" fmla="*/ 2 h 14"/>
                <a:gd name="T76" fmla="*/ 5 w 10"/>
                <a:gd name="T77" fmla="*/ 1 h 14"/>
                <a:gd name="T78" fmla="*/ 4 w 10"/>
                <a:gd name="T79" fmla="*/ 1 h 14"/>
                <a:gd name="T80" fmla="*/ 3 w 10"/>
                <a:gd name="T81"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 h="14">
                  <a:moveTo>
                    <a:pt x="7" y="11"/>
                  </a:moveTo>
                  <a:cubicBezTo>
                    <a:pt x="7" y="10"/>
                    <a:pt x="6" y="9"/>
                    <a:pt x="6" y="8"/>
                  </a:cubicBezTo>
                  <a:cubicBezTo>
                    <a:pt x="7" y="8"/>
                    <a:pt x="7" y="8"/>
                    <a:pt x="7" y="9"/>
                  </a:cubicBezTo>
                  <a:cubicBezTo>
                    <a:pt x="8" y="9"/>
                    <a:pt x="8" y="9"/>
                    <a:pt x="8" y="10"/>
                  </a:cubicBezTo>
                  <a:cubicBezTo>
                    <a:pt x="8" y="10"/>
                    <a:pt x="8" y="11"/>
                    <a:pt x="8" y="11"/>
                  </a:cubicBezTo>
                  <a:cubicBezTo>
                    <a:pt x="7" y="11"/>
                    <a:pt x="7" y="11"/>
                    <a:pt x="7" y="11"/>
                  </a:cubicBezTo>
                  <a:moveTo>
                    <a:pt x="4" y="6"/>
                  </a:moveTo>
                  <a:cubicBezTo>
                    <a:pt x="3" y="6"/>
                    <a:pt x="3" y="6"/>
                    <a:pt x="3" y="6"/>
                  </a:cubicBezTo>
                  <a:cubicBezTo>
                    <a:pt x="3" y="6"/>
                    <a:pt x="2" y="6"/>
                    <a:pt x="2" y="5"/>
                  </a:cubicBezTo>
                  <a:cubicBezTo>
                    <a:pt x="2" y="4"/>
                    <a:pt x="2" y="4"/>
                    <a:pt x="3" y="3"/>
                  </a:cubicBezTo>
                  <a:cubicBezTo>
                    <a:pt x="3" y="4"/>
                    <a:pt x="3" y="5"/>
                    <a:pt x="4" y="6"/>
                  </a:cubicBezTo>
                  <a:moveTo>
                    <a:pt x="3" y="0"/>
                  </a:moveTo>
                  <a:cubicBezTo>
                    <a:pt x="3" y="0"/>
                    <a:pt x="2" y="0"/>
                    <a:pt x="2" y="1"/>
                  </a:cubicBezTo>
                  <a:cubicBezTo>
                    <a:pt x="2" y="1"/>
                    <a:pt x="2" y="2"/>
                    <a:pt x="2" y="2"/>
                  </a:cubicBezTo>
                  <a:cubicBezTo>
                    <a:pt x="2" y="3"/>
                    <a:pt x="1" y="3"/>
                    <a:pt x="1" y="4"/>
                  </a:cubicBezTo>
                  <a:cubicBezTo>
                    <a:pt x="0" y="5"/>
                    <a:pt x="0" y="8"/>
                    <a:pt x="4" y="8"/>
                  </a:cubicBezTo>
                  <a:cubicBezTo>
                    <a:pt x="5" y="9"/>
                    <a:pt x="5" y="10"/>
                    <a:pt x="6" y="11"/>
                  </a:cubicBezTo>
                  <a:cubicBezTo>
                    <a:pt x="6" y="12"/>
                    <a:pt x="5" y="12"/>
                    <a:pt x="5" y="12"/>
                  </a:cubicBezTo>
                  <a:cubicBezTo>
                    <a:pt x="4" y="12"/>
                    <a:pt x="3" y="11"/>
                    <a:pt x="2" y="11"/>
                  </a:cubicBezTo>
                  <a:cubicBezTo>
                    <a:pt x="2" y="12"/>
                    <a:pt x="2" y="12"/>
                    <a:pt x="2" y="13"/>
                  </a:cubicBezTo>
                  <a:cubicBezTo>
                    <a:pt x="2" y="13"/>
                    <a:pt x="3" y="13"/>
                    <a:pt x="4" y="13"/>
                  </a:cubicBezTo>
                  <a:cubicBezTo>
                    <a:pt x="5" y="13"/>
                    <a:pt x="6" y="13"/>
                    <a:pt x="6" y="13"/>
                  </a:cubicBezTo>
                  <a:cubicBezTo>
                    <a:pt x="6" y="13"/>
                    <a:pt x="7" y="14"/>
                    <a:pt x="7" y="14"/>
                  </a:cubicBezTo>
                  <a:cubicBezTo>
                    <a:pt x="7" y="14"/>
                    <a:pt x="8" y="14"/>
                    <a:pt x="8" y="14"/>
                  </a:cubicBezTo>
                  <a:cubicBezTo>
                    <a:pt x="8" y="13"/>
                    <a:pt x="8" y="13"/>
                    <a:pt x="8" y="13"/>
                  </a:cubicBezTo>
                  <a:cubicBezTo>
                    <a:pt x="8" y="12"/>
                    <a:pt x="8" y="12"/>
                    <a:pt x="8" y="12"/>
                  </a:cubicBezTo>
                  <a:cubicBezTo>
                    <a:pt x="9" y="12"/>
                    <a:pt x="10" y="11"/>
                    <a:pt x="10" y="10"/>
                  </a:cubicBezTo>
                  <a:cubicBezTo>
                    <a:pt x="10" y="10"/>
                    <a:pt x="10" y="9"/>
                    <a:pt x="10" y="8"/>
                  </a:cubicBezTo>
                  <a:cubicBezTo>
                    <a:pt x="9" y="8"/>
                    <a:pt x="9" y="7"/>
                    <a:pt x="8" y="7"/>
                  </a:cubicBezTo>
                  <a:cubicBezTo>
                    <a:pt x="7" y="7"/>
                    <a:pt x="7" y="6"/>
                    <a:pt x="6" y="6"/>
                  </a:cubicBezTo>
                  <a:cubicBezTo>
                    <a:pt x="5" y="6"/>
                    <a:pt x="5" y="6"/>
                    <a:pt x="5" y="6"/>
                  </a:cubicBezTo>
                  <a:cubicBezTo>
                    <a:pt x="5" y="5"/>
                    <a:pt x="5" y="4"/>
                    <a:pt x="4" y="3"/>
                  </a:cubicBezTo>
                  <a:cubicBezTo>
                    <a:pt x="4" y="3"/>
                    <a:pt x="4" y="3"/>
                    <a:pt x="4" y="3"/>
                  </a:cubicBezTo>
                  <a:cubicBezTo>
                    <a:pt x="5" y="3"/>
                    <a:pt x="6" y="3"/>
                    <a:pt x="7" y="4"/>
                  </a:cubicBezTo>
                  <a:cubicBezTo>
                    <a:pt x="7" y="4"/>
                    <a:pt x="7" y="4"/>
                    <a:pt x="7" y="4"/>
                  </a:cubicBezTo>
                  <a:cubicBezTo>
                    <a:pt x="7" y="3"/>
                    <a:pt x="7" y="3"/>
                    <a:pt x="7" y="3"/>
                  </a:cubicBezTo>
                  <a:cubicBezTo>
                    <a:pt x="8" y="2"/>
                    <a:pt x="8" y="2"/>
                    <a:pt x="8" y="2"/>
                  </a:cubicBezTo>
                  <a:cubicBezTo>
                    <a:pt x="8" y="2"/>
                    <a:pt x="8" y="2"/>
                    <a:pt x="8" y="2"/>
                  </a:cubicBezTo>
                  <a:cubicBezTo>
                    <a:pt x="7" y="1"/>
                    <a:pt x="6" y="1"/>
                    <a:pt x="5" y="1"/>
                  </a:cubicBezTo>
                  <a:cubicBezTo>
                    <a:pt x="4" y="1"/>
                    <a:pt x="4" y="1"/>
                    <a:pt x="4" y="1"/>
                  </a:cubicBezTo>
                  <a:cubicBezTo>
                    <a:pt x="4" y="1"/>
                    <a:pt x="3" y="1"/>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5" name="Freeform 171"/>
            <p:cNvSpPr>
              <a:spLocks noEditPoints="1"/>
            </p:cNvSpPr>
            <p:nvPr/>
          </p:nvSpPr>
          <p:spPr bwMode="auto">
            <a:xfrm>
              <a:off x="4127" y="2201"/>
              <a:ext cx="19" cy="12"/>
            </a:xfrm>
            <a:custGeom>
              <a:avLst/>
              <a:gdLst>
                <a:gd name="T0" fmla="*/ 3 w 8"/>
                <a:gd name="T1" fmla="*/ 4 h 5"/>
                <a:gd name="T2" fmla="*/ 2 w 8"/>
                <a:gd name="T3" fmla="*/ 3 h 5"/>
                <a:gd name="T4" fmla="*/ 3 w 8"/>
                <a:gd name="T5" fmla="*/ 3 h 5"/>
                <a:gd name="T6" fmla="*/ 4 w 8"/>
                <a:gd name="T7" fmla="*/ 4 h 5"/>
                <a:gd name="T8" fmla="*/ 5 w 8"/>
                <a:gd name="T9" fmla="*/ 4 h 5"/>
                <a:gd name="T10" fmla="*/ 5 w 8"/>
                <a:gd name="T11" fmla="*/ 4 h 5"/>
                <a:gd name="T12" fmla="*/ 6 w 8"/>
                <a:gd name="T13" fmla="*/ 3 h 5"/>
                <a:gd name="T14" fmla="*/ 5 w 8"/>
                <a:gd name="T15" fmla="*/ 4 h 5"/>
                <a:gd name="T16" fmla="*/ 7 w 8"/>
                <a:gd name="T17" fmla="*/ 2 h 5"/>
                <a:gd name="T18" fmla="*/ 7 w 8"/>
                <a:gd name="T19" fmla="*/ 4 h 5"/>
                <a:gd name="T20" fmla="*/ 6 w 8"/>
                <a:gd name="T21" fmla="*/ 4 h 5"/>
                <a:gd name="T22" fmla="*/ 7 w 8"/>
                <a:gd name="T23" fmla="*/ 2 h 5"/>
                <a:gd name="T24" fmla="*/ 8 w 8"/>
                <a:gd name="T25" fmla="*/ 3 h 5"/>
                <a:gd name="T26" fmla="*/ 7 w 8"/>
                <a:gd name="T27" fmla="*/ 0 h 5"/>
                <a:gd name="T28" fmla="*/ 7 w 8"/>
                <a:gd name="T29" fmla="*/ 0 h 5"/>
                <a:gd name="T30" fmla="*/ 6 w 8"/>
                <a:gd name="T31" fmla="*/ 2 h 5"/>
                <a:gd name="T32" fmla="*/ 4 w 8"/>
                <a:gd name="T33" fmla="*/ 3 h 5"/>
                <a:gd name="T34" fmla="*/ 2 w 8"/>
                <a:gd name="T35" fmla="*/ 2 h 5"/>
                <a:gd name="T36" fmla="*/ 1 w 8"/>
                <a:gd name="T37" fmla="*/ 2 h 5"/>
                <a:gd name="T38" fmla="*/ 1 w 8"/>
                <a:gd name="T39" fmla="*/ 3 h 5"/>
                <a:gd name="T40" fmla="*/ 1 w 8"/>
                <a:gd name="T41" fmla="*/ 4 h 5"/>
                <a:gd name="T42" fmla="*/ 1 w 8"/>
                <a:gd name="T43" fmla="*/ 4 h 5"/>
                <a:gd name="T44" fmla="*/ 1 w 8"/>
                <a:gd name="T45" fmla="*/ 4 h 5"/>
                <a:gd name="T46" fmla="*/ 1 w 8"/>
                <a:gd name="T47" fmla="*/ 4 h 5"/>
                <a:gd name="T48" fmla="*/ 2 w 8"/>
                <a:gd name="T49" fmla="*/ 3 h 5"/>
                <a:gd name="T50" fmla="*/ 3 w 8"/>
                <a:gd name="T51" fmla="*/ 4 h 5"/>
                <a:gd name="T52" fmla="*/ 5 w 8"/>
                <a:gd name="T53" fmla="*/ 4 h 5"/>
                <a:gd name="T54" fmla="*/ 5 w 8"/>
                <a:gd name="T55" fmla="*/ 4 h 5"/>
                <a:gd name="T56" fmla="*/ 6 w 8"/>
                <a:gd name="T57" fmla="*/ 4 h 5"/>
                <a:gd name="T58" fmla="*/ 6 w 8"/>
                <a:gd name="T59" fmla="*/ 4 h 5"/>
                <a:gd name="T60" fmla="*/ 6 w 8"/>
                <a:gd name="T61" fmla="*/ 4 h 5"/>
                <a:gd name="T62" fmla="*/ 7 w 8"/>
                <a:gd name="T63" fmla="*/ 4 h 5"/>
                <a:gd name="T64" fmla="*/ 7 w 8"/>
                <a:gd name="T65" fmla="*/ 4 h 5"/>
                <a:gd name="T66" fmla="*/ 7 w 8"/>
                <a:gd name="T67" fmla="*/ 4 h 5"/>
                <a:gd name="T68" fmla="*/ 8 w 8"/>
                <a:gd name="T69" fmla="*/ 3 h 5"/>
                <a:gd name="T70" fmla="*/ 8 w 8"/>
                <a:gd name="T71" fmla="*/ 3 h 5"/>
                <a:gd name="T72" fmla="*/ 8 w 8"/>
                <a:gd name="T7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 h="5">
                  <a:moveTo>
                    <a:pt x="5" y="4"/>
                  </a:moveTo>
                  <a:cubicBezTo>
                    <a:pt x="4" y="4"/>
                    <a:pt x="4" y="4"/>
                    <a:pt x="3" y="4"/>
                  </a:cubicBezTo>
                  <a:cubicBezTo>
                    <a:pt x="3" y="3"/>
                    <a:pt x="3" y="3"/>
                    <a:pt x="3" y="3"/>
                  </a:cubicBezTo>
                  <a:cubicBezTo>
                    <a:pt x="2" y="3"/>
                    <a:pt x="2" y="3"/>
                    <a:pt x="2" y="3"/>
                  </a:cubicBezTo>
                  <a:cubicBezTo>
                    <a:pt x="2" y="3"/>
                    <a:pt x="2" y="3"/>
                    <a:pt x="2" y="3"/>
                  </a:cubicBezTo>
                  <a:cubicBezTo>
                    <a:pt x="3" y="3"/>
                    <a:pt x="3" y="3"/>
                    <a:pt x="3" y="3"/>
                  </a:cubicBezTo>
                  <a:cubicBezTo>
                    <a:pt x="4" y="3"/>
                    <a:pt x="4" y="3"/>
                    <a:pt x="4" y="3"/>
                  </a:cubicBezTo>
                  <a:cubicBezTo>
                    <a:pt x="4" y="4"/>
                    <a:pt x="4" y="4"/>
                    <a:pt x="4" y="4"/>
                  </a:cubicBezTo>
                  <a:cubicBezTo>
                    <a:pt x="5" y="4"/>
                    <a:pt x="5" y="3"/>
                    <a:pt x="5" y="3"/>
                  </a:cubicBezTo>
                  <a:cubicBezTo>
                    <a:pt x="5" y="4"/>
                    <a:pt x="5" y="4"/>
                    <a:pt x="5" y="4"/>
                  </a:cubicBezTo>
                  <a:cubicBezTo>
                    <a:pt x="5" y="4"/>
                    <a:pt x="5" y="4"/>
                    <a:pt x="5" y="4"/>
                  </a:cubicBezTo>
                  <a:moveTo>
                    <a:pt x="5" y="4"/>
                  </a:moveTo>
                  <a:cubicBezTo>
                    <a:pt x="6" y="3"/>
                    <a:pt x="6" y="3"/>
                    <a:pt x="6" y="3"/>
                  </a:cubicBezTo>
                  <a:cubicBezTo>
                    <a:pt x="6" y="3"/>
                    <a:pt x="6" y="3"/>
                    <a:pt x="6" y="3"/>
                  </a:cubicBezTo>
                  <a:cubicBezTo>
                    <a:pt x="6" y="4"/>
                    <a:pt x="6" y="4"/>
                    <a:pt x="6" y="4"/>
                  </a:cubicBezTo>
                  <a:cubicBezTo>
                    <a:pt x="5" y="4"/>
                    <a:pt x="5" y="4"/>
                    <a:pt x="5" y="4"/>
                  </a:cubicBezTo>
                  <a:moveTo>
                    <a:pt x="6" y="4"/>
                  </a:moveTo>
                  <a:cubicBezTo>
                    <a:pt x="7" y="2"/>
                    <a:pt x="7" y="2"/>
                    <a:pt x="7" y="2"/>
                  </a:cubicBezTo>
                  <a:cubicBezTo>
                    <a:pt x="7" y="2"/>
                    <a:pt x="7" y="2"/>
                    <a:pt x="7" y="2"/>
                  </a:cubicBezTo>
                  <a:cubicBezTo>
                    <a:pt x="7" y="4"/>
                    <a:pt x="7" y="4"/>
                    <a:pt x="7" y="4"/>
                  </a:cubicBezTo>
                  <a:cubicBezTo>
                    <a:pt x="7" y="4"/>
                    <a:pt x="7" y="4"/>
                    <a:pt x="7" y="4"/>
                  </a:cubicBezTo>
                  <a:cubicBezTo>
                    <a:pt x="6" y="4"/>
                    <a:pt x="6" y="4"/>
                    <a:pt x="6" y="4"/>
                  </a:cubicBezTo>
                  <a:moveTo>
                    <a:pt x="7" y="3"/>
                  </a:moveTo>
                  <a:cubicBezTo>
                    <a:pt x="7" y="2"/>
                    <a:pt x="7" y="2"/>
                    <a:pt x="7" y="2"/>
                  </a:cubicBezTo>
                  <a:cubicBezTo>
                    <a:pt x="7" y="1"/>
                    <a:pt x="7" y="1"/>
                    <a:pt x="7" y="0"/>
                  </a:cubicBezTo>
                  <a:cubicBezTo>
                    <a:pt x="8" y="1"/>
                    <a:pt x="8" y="2"/>
                    <a:pt x="8" y="3"/>
                  </a:cubicBezTo>
                  <a:cubicBezTo>
                    <a:pt x="7" y="3"/>
                    <a:pt x="7" y="3"/>
                    <a:pt x="7" y="3"/>
                  </a:cubicBezTo>
                  <a:moveTo>
                    <a:pt x="7" y="0"/>
                  </a:moveTo>
                  <a:cubicBezTo>
                    <a:pt x="7" y="0"/>
                    <a:pt x="7" y="0"/>
                    <a:pt x="7" y="0"/>
                  </a:cubicBezTo>
                  <a:cubicBezTo>
                    <a:pt x="7" y="0"/>
                    <a:pt x="7" y="0"/>
                    <a:pt x="7" y="0"/>
                  </a:cubicBezTo>
                  <a:cubicBezTo>
                    <a:pt x="7" y="0"/>
                    <a:pt x="7" y="0"/>
                    <a:pt x="7" y="0"/>
                  </a:cubicBezTo>
                  <a:cubicBezTo>
                    <a:pt x="7" y="1"/>
                    <a:pt x="6" y="2"/>
                    <a:pt x="6" y="2"/>
                  </a:cubicBezTo>
                  <a:cubicBezTo>
                    <a:pt x="5" y="3"/>
                    <a:pt x="5" y="3"/>
                    <a:pt x="4" y="3"/>
                  </a:cubicBezTo>
                  <a:cubicBezTo>
                    <a:pt x="4" y="3"/>
                    <a:pt x="4" y="3"/>
                    <a:pt x="4" y="3"/>
                  </a:cubicBezTo>
                  <a:cubicBezTo>
                    <a:pt x="3" y="2"/>
                    <a:pt x="3" y="2"/>
                    <a:pt x="3" y="2"/>
                  </a:cubicBezTo>
                  <a:cubicBezTo>
                    <a:pt x="3" y="2"/>
                    <a:pt x="3" y="2"/>
                    <a:pt x="2" y="2"/>
                  </a:cubicBezTo>
                  <a:cubicBezTo>
                    <a:pt x="2" y="2"/>
                    <a:pt x="2" y="2"/>
                    <a:pt x="2" y="2"/>
                  </a:cubicBezTo>
                  <a:cubicBezTo>
                    <a:pt x="2" y="2"/>
                    <a:pt x="2" y="2"/>
                    <a:pt x="1" y="2"/>
                  </a:cubicBezTo>
                  <a:cubicBezTo>
                    <a:pt x="1" y="3"/>
                    <a:pt x="1" y="3"/>
                    <a:pt x="1" y="3"/>
                  </a:cubicBezTo>
                  <a:cubicBezTo>
                    <a:pt x="1" y="3"/>
                    <a:pt x="1" y="3"/>
                    <a:pt x="1" y="3"/>
                  </a:cubicBezTo>
                  <a:cubicBezTo>
                    <a:pt x="0" y="3"/>
                    <a:pt x="0" y="3"/>
                    <a:pt x="0" y="3"/>
                  </a:cubicBezTo>
                  <a:cubicBezTo>
                    <a:pt x="1" y="4"/>
                    <a:pt x="1" y="4"/>
                    <a:pt x="1" y="4"/>
                  </a:cubicBezTo>
                  <a:cubicBezTo>
                    <a:pt x="1" y="4"/>
                    <a:pt x="1" y="4"/>
                    <a:pt x="1" y="4"/>
                  </a:cubicBezTo>
                  <a:cubicBezTo>
                    <a:pt x="1" y="4"/>
                    <a:pt x="1" y="4"/>
                    <a:pt x="1" y="4"/>
                  </a:cubicBezTo>
                  <a:cubicBezTo>
                    <a:pt x="0" y="4"/>
                    <a:pt x="0" y="4"/>
                    <a:pt x="0" y="4"/>
                  </a:cubicBezTo>
                  <a:cubicBezTo>
                    <a:pt x="1" y="4"/>
                    <a:pt x="1" y="4"/>
                    <a:pt x="1" y="4"/>
                  </a:cubicBezTo>
                  <a:cubicBezTo>
                    <a:pt x="1" y="4"/>
                    <a:pt x="1" y="4"/>
                    <a:pt x="1" y="4"/>
                  </a:cubicBezTo>
                  <a:cubicBezTo>
                    <a:pt x="1" y="4"/>
                    <a:pt x="1" y="4"/>
                    <a:pt x="1" y="4"/>
                  </a:cubicBezTo>
                  <a:cubicBezTo>
                    <a:pt x="2" y="4"/>
                    <a:pt x="2" y="4"/>
                    <a:pt x="2" y="4"/>
                  </a:cubicBezTo>
                  <a:cubicBezTo>
                    <a:pt x="2" y="3"/>
                    <a:pt x="2" y="3"/>
                    <a:pt x="2" y="3"/>
                  </a:cubicBezTo>
                  <a:cubicBezTo>
                    <a:pt x="3" y="4"/>
                    <a:pt x="3" y="4"/>
                    <a:pt x="3" y="4"/>
                  </a:cubicBezTo>
                  <a:cubicBezTo>
                    <a:pt x="3" y="4"/>
                    <a:pt x="3" y="4"/>
                    <a:pt x="3" y="4"/>
                  </a:cubicBezTo>
                  <a:cubicBezTo>
                    <a:pt x="4" y="4"/>
                    <a:pt x="4" y="4"/>
                    <a:pt x="5" y="4"/>
                  </a:cubicBezTo>
                  <a:cubicBezTo>
                    <a:pt x="5" y="4"/>
                    <a:pt x="5" y="4"/>
                    <a:pt x="5" y="4"/>
                  </a:cubicBezTo>
                  <a:cubicBezTo>
                    <a:pt x="5" y="5"/>
                    <a:pt x="5" y="5"/>
                    <a:pt x="5" y="5"/>
                  </a:cubicBezTo>
                  <a:cubicBezTo>
                    <a:pt x="5" y="4"/>
                    <a:pt x="5" y="4"/>
                    <a:pt x="5" y="4"/>
                  </a:cubicBezTo>
                  <a:cubicBezTo>
                    <a:pt x="5" y="4"/>
                    <a:pt x="5" y="4"/>
                    <a:pt x="5" y="4"/>
                  </a:cubicBezTo>
                  <a:cubicBezTo>
                    <a:pt x="6" y="4"/>
                    <a:pt x="6" y="4"/>
                    <a:pt x="6" y="4"/>
                  </a:cubicBezTo>
                  <a:cubicBezTo>
                    <a:pt x="6" y="4"/>
                    <a:pt x="6" y="4"/>
                    <a:pt x="6" y="4"/>
                  </a:cubicBezTo>
                  <a:cubicBezTo>
                    <a:pt x="6" y="4"/>
                    <a:pt x="6" y="4"/>
                    <a:pt x="6" y="4"/>
                  </a:cubicBezTo>
                  <a:cubicBezTo>
                    <a:pt x="6" y="4"/>
                    <a:pt x="6" y="4"/>
                    <a:pt x="6" y="4"/>
                  </a:cubicBezTo>
                  <a:cubicBezTo>
                    <a:pt x="6" y="4"/>
                    <a:pt x="6" y="4"/>
                    <a:pt x="6" y="4"/>
                  </a:cubicBezTo>
                  <a:cubicBezTo>
                    <a:pt x="7" y="4"/>
                    <a:pt x="7" y="4"/>
                    <a:pt x="7" y="4"/>
                  </a:cubicBezTo>
                  <a:cubicBezTo>
                    <a:pt x="7" y="4"/>
                    <a:pt x="7" y="4"/>
                    <a:pt x="7" y="4"/>
                  </a:cubicBezTo>
                  <a:cubicBezTo>
                    <a:pt x="7" y="4"/>
                    <a:pt x="7" y="4"/>
                    <a:pt x="7" y="4"/>
                  </a:cubicBezTo>
                  <a:cubicBezTo>
                    <a:pt x="7" y="4"/>
                    <a:pt x="7" y="4"/>
                    <a:pt x="7" y="4"/>
                  </a:cubicBezTo>
                  <a:cubicBezTo>
                    <a:pt x="7" y="4"/>
                    <a:pt x="7" y="4"/>
                    <a:pt x="7" y="4"/>
                  </a:cubicBezTo>
                  <a:cubicBezTo>
                    <a:pt x="7" y="4"/>
                    <a:pt x="7" y="4"/>
                    <a:pt x="7" y="4"/>
                  </a:cubicBezTo>
                  <a:cubicBezTo>
                    <a:pt x="8" y="3"/>
                    <a:pt x="8" y="3"/>
                    <a:pt x="8" y="3"/>
                  </a:cubicBezTo>
                  <a:cubicBezTo>
                    <a:pt x="8" y="3"/>
                    <a:pt x="8" y="3"/>
                    <a:pt x="8" y="3"/>
                  </a:cubicBezTo>
                  <a:cubicBezTo>
                    <a:pt x="8" y="3"/>
                    <a:pt x="8" y="3"/>
                    <a:pt x="8" y="3"/>
                  </a:cubicBezTo>
                  <a:cubicBezTo>
                    <a:pt x="8" y="3"/>
                    <a:pt x="8" y="3"/>
                    <a:pt x="8" y="3"/>
                  </a:cubicBezTo>
                  <a:cubicBezTo>
                    <a:pt x="8" y="3"/>
                    <a:pt x="8" y="3"/>
                    <a:pt x="8" y="3"/>
                  </a:cubicBezTo>
                  <a:cubicBezTo>
                    <a:pt x="8" y="2"/>
                    <a:pt x="8" y="1"/>
                    <a:pt x="8" y="0"/>
                  </a:cubicBezTo>
                  <a:cubicBezTo>
                    <a:pt x="7" y="0"/>
                    <a:pt x="7" y="0"/>
                    <a:pt x="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6" name="Freeform 172"/>
            <p:cNvSpPr>
              <a:spLocks/>
            </p:cNvSpPr>
            <p:nvPr/>
          </p:nvSpPr>
          <p:spPr bwMode="auto">
            <a:xfrm>
              <a:off x="4136" y="2210"/>
              <a:ext cx="0" cy="3"/>
            </a:xfrm>
            <a:custGeom>
              <a:avLst/>
              <a:gdLst>
                <a:gd name="T0" fmla="*/ 0 h 3"/>
                <a:gd name="T1" fmla="*/ 3 h 3"/>
                <a:gd name="T2" fmla="*/ 3 h 3"/>
                <a:gd name="T3" fmla="*/ 3 h 3"/>
                <a:gd name="T4" fmla="*/ 3 h 3"/>
                <a:gd name="T5" fmla="*/ 3 h 3"/>
                <a:gd name="T6" fmla="*/ 0 h 3"/>
                <a:gd name="T7" fmla="*/ 0 h 3"/>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3">
                  <a:moveTo>
                    <a:pt x="0" y="0"/>
                  </a:moveTo>
                  <a:lnTo>
                    <a:pt x="0" y="3"/>
                  </a:lnTo>
                  <a:lnTo>
                    <a:pt x="0" y="3"/>
                  </a:lnTo>
                  <a:lnTo>
                    <a:pt x="0" y="3"/>
                  </a:lnTo>
                  <a:lnTo>
                    <a:pt x="0" y="3"/>
                  </a:lnTo>
                  <a:lnTo>
                    <a:pt x="0" y="3"/>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7" name="Freeform 173"/>
            <p:cNvSpPr>
              <a:spLocks/>
            </p:cNvSpPr>
            <p:nvPr/>
          </p:nvSpPr>
          <p:spPr bwMode="auto">
            <a:xfrm>
              <a:off x="4136" y="2210"/>
              <a:ext cx="0" cy="3"/>
            </a:xfrm>
            <a:custGeom>
              <a:avLst/>
              <a:gdLst>
                <a:gd name="T0" fmla="*/ 0 h 3"/>
                <a:gd name="T1" fmla="*/ 3 h 3"/>
                <a:gd name="T2" fmla="*/ 3 h 3"/>
                <a:gd name="T3" fmla="*/ 3 h 3"/>
                <a:gd name="T4" fmla="*/ 3 h 3"/>
                <a:gd name="T5" fmla="*/ 3 h 3"/>
                <a:gd name="T6" fmla="*/ 0 h 3"/>
                <a:gd name="T7" fmla="*/ 0 h 3"/>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3">
                  <a:moveTo>
                    <a:pt x="0" y="0"/>
                  </a:moveTo>
                  <a:lnTo>
                    <a:pt x="0" y="3"/>
                  </a:lnTo>
                  <a:lnTo>
                    <a:pt x="0" y="3"/>
                  </a:lnTo>
                  <a:lnTo>
                    <a:pt x="0" y="3"/>
                  </a:lnTo>
                  <a:lnTo>
                    <a:pt x="0" y="3"/>
                  </a:lnTo>
                  <a:lnTo>
                    <a:pt x="0" y="3"/>
                  </a:lnTo>
                  <a:lnTo>
                    <a:pt x="0" y="0"/>
                  </a:ln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8" name="Freeform 174"/>
            <p:cNvSpPr>
              <a:spLocks noEditPoints="1"/>
            </p:cNvSpPr>
            <p:nvPr/>
          </p:nvSpPr>
          <p:spPr bwMode="auto">
            <a:xfrm>
              <a:off x="4160" y="2201"/>
              <a:ext cx="19" cy="12"/>
            </a:xfrm>
            <a:custGeom>
              <a:avLst/>
              <a:gdLst>
                <a:gd name="T0" fmla="*/ 2 w 8"/>
                <a:gd name="T1" fmla="*/ 4 h 5"/>
                <a:gd name="T2" fmla="*/ 3 w 8"/>
                <a:gd name="T3" fmla="*/ 3 h 5"/>
                <a:gd name="T4" fmla="*/ 4 w 8"/>
                <a:gd name="T5" fmla="*/ 4 h 5"/>
                <a:gd name="T6" fmla="*/ 5 w 8"/>
                <a:gd name="T7" fmla="*/ 3 h 5"/>
                <a:gd name="T8" fmla="*/ 6 w 8"/>
                <a:gd name="T9" fmla="*/ 3 h 5"/>
                <a:gd name="T10" fmla="*/ 5 w 8"/>
                <a:gd name="T11" fmla="*/ 4 h 5"/>
                <a:gd name="T12" fmla="*/ 3 w 8"/>
                <a:gd name="T13" fmla="*/ 4 h 5"/>
                <a:gd name="T14" fmla="*/ 4 w 8"/>
                <a:gd name="T15" fmla="*/ 4 h 5"/>
                <a:gd name="T16" fmla="*/ 2 w 8"/>
                <a:gd name="T17" fmla="*/ 4 h 5"/>
                <a:gd name="T18" fmla="*/ 2 w 8"/>
                <a:gd name="T19" fmla="*/ 2 h 5"/>
                <a:gd name="T20" fmla="*/ 2 w 8"/>
                <a:gd name="T21" fmla="*/ 4 h 5"/>
                <a:gd name="T22" fmla="*/ 1 w 8"/>
                <a:gd name="T23" fmla="*/ 3 h 5"/>
                <a:gd name="T24" fmla="*/ 1 w 8"/>
                <a:gd name="T25" fmla="*/ 2 h 5"/>
                <a:gd name="T26" fmla="*/ 1 w 8"/>
                <a:gd name="T27" fmla="*/ 0 h 5"/>
                <a:gd name="T28" fmla="*/ 0 w 8"/>
                <a:gd name="T29" fmla="*/ 3 h 5"/>
                <a:gd name="T30" fmla="*/ 0 w 8"/>
                <a:gd name="T31" fmla="*/ 3 h 5"/>
                <a:gd name="T32" fmla="*/ 1 w 8"/>
                <a:gd name="T33" fmla="*/ 3 h 5"/>
                <a:gd name="T34" fmla="*/ 1 w 8"/>
                <a:gd name="T35" fmla="*/ 4 h 5"/>
                <a:gd name="T36" fmla="*/ 2 w 8"/>
                <a:gd name="T37" fmla="*/ 4 h 5"/>
                <a:gd name="T38" fmla="*/ 2 w 8"/>
                <a:gd name="T39" fmla="*/ 4 h 5"/>
                <a:gd name="T40" fmla="*/ 2 w 8"/>
                <a:gd name="T41" fmla="*/ 4 h 5"/>
                <a:gd name="T42" fmla="*/ 2 w 8"/>
                <a:gd name="T43" fmla="*/ 4 h 5"/>
                <a:gd name="T44" fmla="*/ 3 w 8"/>
                <a:gd name="T45" fmla="*/ 4 h 5"/>
                <a:gd name="T46" fmla="*/ 3 w 8"/>
                <a:gd name="T47" fmla="*/ 5 h 5"/>
                <a:gd name="T48" fmla="*/ 4 w 8"/>
                <a:gd name="T49" fmla="*/ 4 h 5"/>
                <a:gd name="T50" fmla="*/ 6 w 8"/>
                <a:gd name="T51" fmla="*/ 4 h 5"/>
                <a:gd name="T52" fmla="*/ 7 w 8"/>
                <a:gd name="T53" fmla="*/ 4 h 5"/>
                <a:gd name="T54" fmla="*/ 7 w 8"/>
                <a:gd name="T55" fmla="*/ 4 h 5"/>
                <a:gd name="T56" fmla="*/ 8 w 8"/>
                <a:gd name="T57" fmla="*/ 4 h 5"/>
                <a:gd name="T58" fmla="*/ 8 w 8"/>
                <a:gd name="T59" fmla="*/ 4 h 5"/>
                <a:gd name="T60" fmla="*/ 8 w 8"/>
                <a:gd name="T61" fmla="*/ 3 h 5"/>
                <a:gd name="T62" fmla="*/ 7 w 8"/>
                <a:gd name="T63" fmla="*/ 3 h 5"/>
                <a:gd name="T64" fmla="*/ 6 w 8"/>
                <a:gd name="T65" fmla="*/ 2 h 5"/>
                <a:gd name="T66" fmla="*/ 5 w 8"/>
                <a:gd name="T67" fmla="*/ 2 h 5"/>
                <a:gd name="T68" fmla="*/ 4 w 8"/>
                <a:gd name="T69" fmla="*/ 3 h 5"/>
                <a:gd name="T70" fmla="*/ 2 w 8"/>
                <a:gd name="T71" fmla="*/ 0 h 5"/>
                <a:gd name="T72" fmla="*/ 1 w 8"/>
                <a:gd name="T7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 h="5">
                  <a:moveTo>
                    <a:pt x="3" y="4"/>
                  </a:moveTo>
                  <a:cubicBezTo>
                    <a:pt x="2" y="4"/>
                    <a:pt x="2" y="4"/>
                    <a:pt x="2" y="4"/>
                  </a:cubicBezTo>
                  <a:cubicBezTo>
                    <a:pt x="2" y="3"/>
                    <a:pt x="2" y="3"/>
                    <a:pt x="2" y="3"/>
                  </a:cubicBezTo>
                  <a:cubicBezTo>
                    <a:pt x="3" y="3"/>
                    <a:pt x="3" y="3"/>
                    <a:pt x="3" y="3"/>
                  </a:cubicBezTo>
                  <a:cubicBezTo>
                    <a:pt x="3" y="4"/>
                    <a:pt x="3" y="4"/>
                    <a:pt x="3" y="4"/>
                  </a:cubicBezTo>
                  <a:moveTo>
                    <a:pt x="4" y="4"/>
                  </a:moveTo>
                  <a:cubicBezTo>
                    <a:pt x="4" y="4"/>
                    <a:pt x="5" y="4"/>
                    <a:pt x="5" y="3"/>
                  </a:cubicBezTo>
                  <a:cubicBezTo>
                    <a:pt x="5" y="3"/>
                    <a:pt x="5" y="3"/>
                    <a:pt x="5" y="3"/>
                  </a:cubicBezTo>
                  <a:cubicBezTo>
                    <a:pt x="6" y="3"/>
                    <a:pt x="6" y="3"/>
                    <a:pt x="6" y="3"/>
                  </a:cubicBezTo>
                  <a:cubicBezTo>
                    <a:pt x="6" y="3"/>
                    <a:pt x="6" y="3"/>
                    <a:pt x="6" y="3"/>
                  </a:cubicBezTo>
                  <a:cubicBezTo>
                    <a:pt x="5" y="3"/>
                    <a:pt x="5" y="3"/>
                    <a:pt x="5" y="3"/>
                  </a:cubicBezTo>
                  <a:cubicBezTo>
                    <a:pt x="5" y="4"/>
                    <a:pt x="5" y="4"/>
                    <a:pt x="5" y="4"/>
                  </a:cubicBezTo>
                  <a:cubicBezTo>
                    <a:pt x="5" y="4"/>
                    <a:pt x="4" y="4"/>
                    <a:pt x="4" y="4"/>
                  </a:cubicBezTo>
                  <a:cubicBezTo>
                    <a:pt x="3" y="4"/>
                    <a:pt x="3" y="4"/>
                    <a:pt x="3" y="4"/>
                  </a:cubicBezTo>
                  <a:cubicBezTo>
                    <a:pt x="3" y="3"/>
                    <a:pt x="3" y="3"/>
                    <a:pt x="3" y="3"/>
                  </a:cubicBezTo>
                  <a:cubicBezTo>
                    <a:pt x="3" y="3"/>
                    <a:pt x="4" y="4"/>
                    <a:pt x="4" y="4"/>
                  </a:cubicBezTo>
                  <a:moveTo>
                    <a:pt x="2" y="4"/>
                  </a:moveTo>
                  <a:cubicBezTo>
                    <a:pt x="2" y="4"/>
                    <a:pt x="2" y="4"/>
                    <a:pt x="2" y="4"/>
                  </a:cubicBezTo>
                  <a:cubicBezTo>
                    <a:pt x="2" y="4"/>
                    <a:pt x="2" y="4"/>
                    <a:pt x="2" y="4"/>
                  </a:cubicBezTo>
                  <a:cubicBezTo>
                    <a:pt x="2" y="2"/>
                    <a:pt x="2" y="2"/>
                    <a:pt x="2" y="2"/>
                  </a:cubicBezTo>
                  <a:cubicBezTo>
                    <a:pt x="2" y="2"/>
                    <a:pt x="2" y="2"/>
                    <a:pt x="2" y="2"/>
                  </a:cubicBezTo>
                  <a:cubicBezTo>
                    <a:pt x="2" y="4"/>
                    <a:pt x="2" y="4"/>
                    <a:pt x="2" y="4"/>
                  </a:cubicBezTo>
                  <a:moveTo>
                    <a:pt x="1" y="3"/>
                  </a:moveTo>
                  <a:cubicBezTo>
                    <a:pt x="1" y="3"/>
                    <a:pt x="1" y="3"/>
                    <a:pt x="1" y="3"/>
                  </a:cubicBezTo>
                  <a:cubicBezTo>
                    <a:pt x="1" y="2"/>
                    <a:pt x="1" y="1"/>
                    <a:pt x="1" y="0"/>
                  </a:cubicBezTo>
                  <a:cubicBezTo>
                    <a:pt x="1" y="1"/>
                    <a:pt x="1" y="1"/>
                    <a:pt x="1" y="2"/>
                  </a:cubicBezTo>
                  <a:cubicBezTo>
                    <a:pt x="1" y="3"/>
                    <a:pt x="1" y="3"/>
                    <a:pt x="1" y="3"/>
                  </a:cubicBezTo>
                  <a:moveTo>
                    <a:pt x="1" y="0"/>
                  </a:moveTo>
                  <a:cubicBezTo>
                    <a:pt x="1" y="0"/>
                    <a:pt x="1" y="0"/>
                    <a:pt x="1" y="0"/>
                  </a:cubicBezTo>
                  <a:cubicBezTo>
                    <a:pt x="0" y="1"/>
                    <a:pt x="0" y="2"/>
                    <a:pt x="0" y="3"/>
                  </a:cubicBezTo>
                  <a:cubicBezTo>
                    <a:pt x="0" y="3"/>
                    <a:pt x="0" y="3"/>
                    <a:pt x="0" y="3"/>
                  </a:cubicBezTo>
                  <a:cubicBezTo>
                    <a:pt x="0" y="3"/>
                    <a:pt x="0" y="3"/>
                    <a:pt x="0" y="3"/>
                  </a:cubicBezTo>
                  <a:cubicBezTo>
                    <a:pt x="0" y="3"/>
                    <a:pt x="0" y="3"/>
                    <a:pt x="0" y="3"/>
                  </a:cubicBezTo>
                  <a:cubicBezTo>
                    <a:pt x="1" y="3"/>
                    <a:pt x="1" y="3"/>
                    <a:pt x="1" y="3"/>
                  </a:cubicBezTo>
                  <a:cubicBezTo>
                    <a:pt x="1" y="4"/>
                    <a:pt x="1" y="4"/>
                    <a:pt x="1" y="4"/>
                  </a:cubicBezTo>
                  <a:cubicBezTo>
                    <a:pt x="1" y="4"/>
                    <a:pt x="1" y="4"/>
                    <a:pt x="1" y="4"/>
                  </a:cubicBezTo>
                  <a:cubicBezTo>
                    <a:pt x="1" y="4"/>
                    <a:pt x="1" y="4"/>
                    <a:pt x="1" y="4"/>
                  </a:cubicBezTo>
                  <a:cubicBezTo>
                    <a:pt x="2" y="4"/>
                    <a:pt x="2" y="4"/>
                    <a:pt x="2" y="4"/>
                  </a:cubicBezTo>
                  <a:cubicBezTo>
                    <a:pt x="2" y="4"/>
                    <a:pt x="2" y="4"/>
                    <a:pt x="2" y="4"/>
                  </a:cubicBezTo>
                  <a:cubicBezTo>
                    <a:pt x="2" y="4"/>
                    <a:pt x="2" y="4"/>
                    <a:pt x="2" y="4"/>
                  </a:cubicBezTo>
                  <a:cubicBezTo>
                    <a:pt x="2" y="4"/>
                    <a:pt x="2" y="4"/>
                    <a:pt x="2" y="4"/>
                  </a:cubicBezTo>
                  <a:cubicBezTo>
                    <a:pt x="2" y="4"/>
                    <a:pt x="2" y="4"/>
                    <a:pt x="2" y="4"/>
                  </a:cubicBezTo>
                  <a:cubicBezTo>
                    <a:pt x="2" y="4"/>
                    <a:pt x="2" y="4"/>
                    <a:pt x="2" y="4"/>
                  </a:cubicBezTo>
                  <a:cubicBezTo>
                    <a:pt x="2" y="4"/>
                    <a:pt x="2" y="4"/>
                    <a:pt x="2" y="4"/>
                  </a:cubicBezTo>
                  <a:cubicBezTo>
                    <a:pt x="3" y="4"/>
                    <a:pt x="3" y="4"/>
                    <a:pt x="3" y="4"/>
                  </a:cubicBezTo>
                  <a:cubicBezTo>
                    <a:pt x="3" y="4"/>
                    <a:pt x="3" y="4"/>
                    <a:pt x="3" y="4"/>
                  </a:cubicBezTo>
                  <a:cubicBezTo>
                    <a:pt x="3" y="4"/>
                    <a:pt x="3" y="4"/>
                    <a:pt x="3" y="4"/>
                  </a:cubicBezTo>
                  <a:cubicBezTo>
                    <a:pt x="3" y="5"/>
                    <a:pt x="3" y="5"/>
                    <a:pt x="3" y="5"/>
                  </a:cubicBezTo>
                  <a:cubicBezTo>
                    <a:pt x="4" y="4"/>
                    <a:pt x="4" y="4"/>
                    <a:pt x="4" y="4"/>
                  </a:cubicBezTo>
                  <a:cubicBezTo>
                    <a:pt x="4" y="4"/>
                    <a:pt x="4" y="4"/>
                    <a:pt x="4" y="4"/>
                  </a:cubicBezTo>
                  <a:cubicBezTo>
                    <a:pt x="4" y="4"/>
                    <a:pt x="5" y="4"/>
                    <a:pt x="5" y="4"/>
                  </a:cubicBezTo>
                  <a:cubicBezTo>
                    <a:pt x="6" y="4"/>
                    <a:pt x="6" y="4"/>
                    <a:pt x="6" y="4"/>
                  </a:cubicBezTo>
                  <a:cubicBezTo>
                    <a:pt x="7" y="3"/>
                    <a:pt x="7" y="3"/>
                    <a:pt x="7" y="3"/>
                  </a:cubicBezTo>
                  <a:cubicBezTo>
                    <a:pt x="7" y="4"/>
                    <a:pt x="7" y="4"/>
                    <a:pt x="7" y="4"/>
                  </a:cubicBezTo>
                  <a:cubicBezTo>
                    <a:pt x="7" y="4"/>
                    <a:pt x="7" y="4"/>
                    <a:pt x="7" y="4"/>
                  </a:cubicBezTo>
                  <a:cubicBezTo>
                    <a:pt x="7" y="4"/>
                    <a:pt x="7" y="4"/>
                    <a:pt x="7" y="4"/>
                  </a:cubicBezTo>
                  <a:cubicBezTo>
                    <a:pt x="8" y="4"/>
                    <a:pt x="8" y="4"/>
                    <a:pt x="8" y="4"/>
                  </a:cubicBezTo>
                  <a:cubicBezTo>
                    <a:pt x="8" y="4"/>
                    <a:pt x="8" y="4"/>
                    <a:pt x="8" y="4"/>
                  </a:cubicBezTo>
                  <a:cubicBezTo>
                    <a:pt x="8" y="4"/>
                    <a:pt x="8" y="4"/>
                    <a:pt x="8" y="4"/>
                  </a:cubicBezTo>
                  <a:cubicBezTo>
                    <a:pt x="8" y="4"/>
                    <a:pt x="8" y="4"/>
                    <a:pt x="8" y="4"/>
                  </a:cubicBezTo>
                  <a:cubicBezTo>
                    <a:pt x="8" y="4"/>
                    <a:pt x="8" y="4"/>
                    <a:pt x="8" y="4"/>
                  </a:cubicBezTo>
                  <a:cubicBezTo>
                    <a:pt x="8" y="3"/>
                    <a:pt x="8" y="3"/>
                    <a:pt x="8" y="3"/>
                  </a:cubicBezTo>
                  <a:cubicBezTo>
                    <a:pt x="7" y="3"/>
                    <a:pt x="7" y="3"/>
                    <a:pt x="7" y="3"/>
                  </a:cubicBezTo>
                  <a:cubicBezTo>
                    <a:pt x="7" y="3"/>
                    <a:pt x="7" y="3"/>
                    <a:pt x="7" y="3"/>
                  </a:cubicBezTo>
                  <a:cubicBezTo>
                    <a:pt x="7" y="2"/>
                    <a:pt x="7" y="2"/>
                    <a:pt x="7" y="2"/>
                  </a:cubicBezTo>
                  <a:cubicBezTo>
                    <a:pt x="7" y="2"/>
                    <a:pt x="6" y="2"/>
                    <a:pt x="6" y="2"/>
                  </a:cubicBezTo>
                  <a:cubicBezTo>
                    <a:pt x="6" y="2"/>
                    <a:pt x="6" y="2"/>
                    <a:pt x="6" y="2"/>
                  </a:cubicBezTo>
                  <a:cubicBezTo>
                    <a:pt x="6" y="2"/>
                    <a:pt x="5" y="2"/>
                    <a:pt x="5" y="2"/>
                  </a:cubicBezTo>
                  <a:cubicBezTo>
                    <a:pt x="4" y="3"/>
                    <a:pt x="4" y="3"/>
                    <a:pt x="4" y="3"/>
                  </a:cubicBezTo>
                  <a:cubicBezTo>
                    <a:pt x="4" y="3"/>
                    <a:pt x="4" y="3"/>
                    <a:pt x="4" y="3"/>
                  </a:cubicBezTo>
                  <a:cubicBezTo>
                    <a:pt x="3" y="3"/>
                    <a:pt x="3" y="3"/>
                    <a:pt x="3" y="2"/>
                  </a:cubicBezTo>
                  <a:cubicBezTo>
                    <a:pt x="2" y="2"/>
                    <a:pt x="2" y="1"/>
                    <a:pt x="2" y="0"/>
                  </a:cubicBezTo>
                  <a:cubicBezTo>
                    <a:pt x="1" y="0"/>
                    <a:pt x="1" y="0"/>
                    <a:pt x="1" y="0"/>
                  </a:cubicBezTo>
                  <a:cubicBezTo>
                    <a:pt x="1" y="0"/>
                    <a:pt x="1" y="0"/>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89" name="Freeform 175"/>
            <p:cNvSpPr>
              <a:spLocks/>
            </p:cNvSpPr>
            <p:nvPr/>
          </p:nvSpPr>
          <p:spPr bwMode="auto">
            <a:xfrm>
              <a:off x="4170" y="2210"/>
              <a:ext cx="2" cy="3"/>
            </a:xfrm>
            <a:custGeom>
              <a:avLst/>
              <a:gdLst>
                <a:gd name="T0" fmla="*/ 2 w 2"/>
                <a:gd name="T1" fmla="*/ 0 h 3"/>
                <a:gd name="T2" fmla="*/ 0 w 2"/>
                <a:gd name="T3" fmla="*/ 0 h 3"/>
                <a:gd name="T4" fmla="*/ 0 w 2"/>
                <a:gd name="T5" fmla="*/ 3 h 3"/>
                <a:gd name="T6" fmla="*/ 2 w 2"/>
                <a:gd name="T7" fmla="*/ 3 h 3"/>
                <a:gd name="T8" fmla="*/ 2 w 2"/>
                <a:gd name="T9" fmla="*/ 3 h 3"/>
                <a:gd name="T10" fmla="*/ 2 w 2"/>
                <a:gd name="T11" fmla="*/ 3 h 3"/>
                <a:gd name="T12" fmla="*/ 2 w 2"/>
                <a:gd name="T13" fmla="*/ 3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3"/>
                  </a:lnTo>
                  <a:lnTo>
                    <a:pt x="2" y="3"/>
                  </a:lnTo>
                  <a:lnTo>
                    <a:pt x="2" y="3"/>
                  </a:lnTo>
                  <a:lnTo>
                    <a:pt x="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0" name="Freeform 176"/>
            <p:cNvSpPr>
              <a:spLocks/>
            </p:cNvSpPr>
            <p:nvPr/>
          </p:nvSpPr>
          <p:spPr bwMode="auto">
            <a:xfrm>
              <a:off x="4170" y="2210"/>
              <a:ext cx="2" cy="3"/>
            </a:xfrm>
            <a:custGeom>
              <a:avLst/>
              <a:gdLst>
                <a:gd name="T0" fmla="*/ 2 w 2"/>
                <a:gd name="T1" fmla="*/ 0 h 3"/>
                <a:gd name="T2" fmla="*/ 0 w 2"/>
                <a:gd name="T3" fmla="*/ 0 h 3"/>
                <a:gd name="T4" fmla="*/ 0 w 2"/>
                <a:gd name="T5" fmla="*/ 3 h 3"/>
                <a:gd name="T6" fmla="*/ 2 w 2"/>
                <a:gd name="T7" fmla="*/ 3 h 3"/>
                <a:gd name="T8" fmla="*/ 2 w 2"/>
                <a:gd name="T9" fmla="*/ 3 h 3"/>
                <a:gd name="T10" fmla="*/ 2 w 2"/>
                <a:gd name="T11" fmla="*/ 3 h 3"/>
                <a:gd name="T12" fmla="*/ 2 w 2"/>
                <a:gd name="T13" fmla="*/ 3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3"/>
                  </a:lnTo>
                  <a:lnTo>
                    <a:pt x="2" y="3"/>
                  </a:lnTo>
                  <a:lnTo>
                    <a:pt x="2" y="3"/>
                  </a:lnTo>
                  <a:lnTo>
                    <a:pt x="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1" name="Freeform 177"/>
            <p:cNvSpPr>
              <a:spLocks noEditPoints="1"/>
            </p:cNvSpPr>
            <p:nvPr/>
          </p:nvSpPr>
          <p:spPr bwMode="auto">
            <a:xfrm>
              <a:off x="4101" y="2163"/>
              <a:ext cx="104" cy="123"/>
            </a:xfrm>
            <a:custGeom>
              <a:avLst/>
              <a:gdLst>
                <a:gd name="T0" fmla="*/ 30 w 44"/>
                <a:gd name="T1" fmla="*/ 50 h 52"/>
                <a:gd name="T2" fmla="*/ 25 w 44"/>
                <a:gd name="T3" fmla="*/ 50 h 52"/>
                <a:gd name="T4" fmla="*/ 11 w 44"/>
                <a:gd name="T5" fmla="*/ 48 h 52"/>
                <a:gd name="T6" fmla="*/ 9 w 44"/>
                <a:gd name="T7" fmla="*/ 47 h 52"/>
                <a:gd name="T8" fmla="*/ 32 w 44"/>
                <a:gd name="T9" fmla="*/ 45 h 52"/>
                <a:gd name="T10" fmla="*/ 38 w 44"/>
                <a:gd name="T11" fmla="*/ 42 h 52"/>
                <a:gd name="T12" fmla="*/ 22 w 44"/>
                <a:gd name="T13" fmla="*/ 46 h 52"/>
                <a:gd name="T14" fmla="*/ 4 w 44"/>
                <a:gd name="T15" fmla="*/ 37 h 52"/>
                <a:gd name="T16" fmla="*/ 5 w 44"/>
                <a:gd name="T17" fmla="*/ 36 h 52"/>
                <a:gd name="T18" fmla="*/ 23 w 44"/>
                <a:gd name="T19" fmla="*/ 36 h 52"/>
                <a:gd name="T20" fmla="*/ 12 w 44"/>
                <a:gd name="T21" fmla="*/ 32 h 52"/>
                <a:gd name="T22" fmla="*/ 24 w 44"/>
                <a:gd name="T23" fmla="*/ 32 h 52"/>
                <a:gd name="T24" fmla="*/ 5 w 44"/>
                <a:gd name="T25" fmla="*/ 31 h 52"/>
                <a:gd name="T26" fmla="*/ 8 w 44"/>
                <a:gd name="T27" fmla="*/ 30 h 52"/>
                <a:gd name="T28" fmla="*/ 39 w 44"/>
                <a:gd name="T29" fmla="*/ 29 h 52"/>
                <a:gd name="T30" fmla="*/ 6 w 44"/>
                <a:gd name="T31" fmla="*/ 29 h 52"/>
                <a:gd name="T32" fmla="*/ 18 w 44"/>
                <a:gd name="T33" fmla="*/ 28 h 52"/>
                <a:gd name="T34" fmla="*/ 20 w 44"/>
                <a:gd name="T35" fmla="*/ 27 h 52"/>
                <a:gd name="T36" fmla="*/ 14 w 44"/>
                <a:gd name="T37" fmla="*/ 26 h 52"/>
                <a:gd name="T38" fmla="*/ 38 w 44"/>
                <a:gd name="T39" fmla="*/ 25 h 52"/>
                <a:gd name="T40" fmla="*/ 39 w 44"/>
                <a:gd name="T41" fmla="*/ 24 h 52"/>
                <a:gd name="T42" fmla="*/ 4 w 44"/>
                <a:gd name="T43" fmla="*/ 23 h 52"/>
                <a:gd name="T44" fmla="*/ 5 w 44"/>
                <a:gd name="T45" fmla="*/ 21 h 52"/>
                <a:gd name="T46" fmla="*/ 6 w 44"/>
                <a:gd name="T47" fmla="*/ 13 h 52"/>
                <a:gd name="T48" fmla="*/ 12 w 44"/>
                <a:gd name="T49" fmla="*/ 14 h 52"/>
                <a:gd name="T50" fmla="*/ 30 w 44"/>
                <a:gd name="T51" fmla="*/ 12 h 52"/>
                <a:gd name="T52" fmla="*/ 28 w 44"/>
                <a:gd name="T53" fmla="*/ 12 h 52"/>
                <a:gd name="T54" fmla="*/ 20 w 44"/>
                <a:gd name="T55" fmla="*/ 6 h 52"/>
                <a:gd name="T56" fmla="*/ 11 w 44"/>
                <a:gd name="T57" fmla="*/ 6 h 52"/>
                <a:gd name="T58" fmla="*/ 19 w 44"/>
                <a:gd name="T59" fmla="*/ 12 h 52"/>
                <a:gd name="T60" fmla="*/ 19 w 44"/>
                <a:gd name="T61" fmla="*/ 30 h 52"/>
                <a:gd name="T62" fmla="*/ 10 w 44"/>
                <a:gd name="T63" fmla="*/ 25 h 52"/>
                <a:gd name="T64" fmla="*/ 21 w 44"/>
                <a:gd name="T65" fmla="*/ 34 h 52"/>
                <a:gd name="T66" fmla="*/ 18 w 44"/>
                <a:gd name="T67" fmla="*/ 43 h 52"/>
                <a:gd name="T68" fmla="*/ 15 w 44"/>
                <a:gd name="T69" fmla="*/ 44 h 52"/>
                <a:gd name="T70" fmla="*/ 12 w 44"/>
                <a:gd name="T71" fmla="*/ 44 h 52"/>
                <a:gd name="T72" fmla="*/ 6 w 44"/>
                <a:gd name="T73" fmla="*/ 41 h 52"/>
                <a:gd name="T74" fmla="*/ 4 w 44"/>
                <a:gd name="T75" fmla="*/ 36 h 52"/>
                <a:gd name="T76" fmla="*/ 10 w 44"/>
                <a:gd name="T77" fmla="*/ 31 h 52"/>
                <a:gd name="T78" fmla="*/ 6 w 44"/>
                <a:gd name="T79" fmla="*/ 26 h 52"/>
                <a:gd name="T80" fmla="*/ 7 w 44"/>
                <a:gd name="T81" fmla="*/ 24 h 52"/>
                <a:gd name="T82" fmla="*/ 7 w 44"/>
                <a:gd name="T83" fmla="*/ 19 h 52"/>
                <a:gd name="T84" fmla="*/ 17 w 44"/>
                <a:gd name="T85" fmla="*/ 13 h 52"/>
                <a:gd name="T86" fmla="*/ 17 w 44"/>
                <a:gd name="T87" fmla="*/ 9 h 52"/>
                <a:gd name="T88" fmla="*/ 27 w 44"/>
                <a:gd name="T89" fmla="*/ 8 h 52"/>
                <a:gd name="T90" fmla="*/ 27 w 44"/>
                <a:gd name="T91" fmla="*/ 11 h 52"/>
                <a:gd name="T92" fmla="*/ 40 w 44"/>
                <a:gd name="T93" fmla="*/ 20 h 52"/>
                <a:gd name="T94" fmla="*/ 37 w 44"/>
                <a:gd name="T95" fmla="*/ 20 h 52"/>
                <a:gd name="T96" fmla="*/ 38 w 44"/>
                <a:gd name="T97" fmla="*/ 25 h 52"/>
                <a:gd name="T98" fmla="*/ 36 w 44"/>
                <a:gd name="T99" fmla="*/ 30 h 52"/>
                <a:gd name="T100" fmla="*/ 41 w 44"/>
                <a:gd name="T101" fmla="*/ 35 h 52"/>
                <a:gd name="T102" fmla="*/ 39 w 44"/>
                <a:gd name="T103" fmla="*/ 40 h 52"/>
                <a:gd name="T104" fmla="*/ 32 w 44"/>
                <a:gd name="T105" fmla="*/ 44 h 52"/>
                <a:gd name="T106" fmla="*/ 30 w 44"/>
                <a:gd name="T107" fmla="*/ 44 h 52"/>
                <a:gd name="T108" fmla="*/ 24 w 44"/>
                <a:gd name="T109" fmla="*/ 42 h 52"/>
                <a:gd name="T110" fmla="*/ 25 w 44"/>
                <a:gd name="T111" fmla="*/ 32 h 52"/>
                <a:gd name="T112" fmla="*/ 30 w 44"/>
                <a:gd name="T113" fmla="*/ 25 h 52"/>
                <a:gd name="T114" fmla="*/ 23 w 44"/>
                <a:gd name="T115" fmla="*/ 25 h 52"/>
                <a:gd name="T116" fmla="*/ 27 w 44"/>
                <a:gd name="T117" fmla="*/ 7 h 52"/>
                <a:gd name="T118" fmla="*/ 20 w 44"/>
                <a:gd name="T119" fmla="*/ 5 h 52"/>
                <a:gd name="T120" fmla="*/ 24 w 44"/>
                <a:gd name="T121" fmla="*/ 1 h 52"/>
                <a:gd name="T122" fmla="*/ 2 w 44"/>
                <a:gd name="T123" fmla="*/ 33 h 52"/>
                <a:gd name="T124" fmla="*/ 43 w 44"/>
                <a:gd name="T125" fmla="*/ 3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4" h="52">
                  <a:moveTo>
                    <a:pt x="28" y="51"/>
                  </a:moveTo>
                  <a:cubicBezTo>
                    <a:pt x="27" y="51"/>
                    <a:pt x="27" y="51"/>
                    <a:pt x="27" y="51"/>
                  </a:cubicBezTo>
                  <a:cubicBezTo>
                    <a:pt x="28" y="51"/>
                    <a:pt x="28" y="51"/>
                    <a:pt x="28" y="51"/>
                  </a:cubicBezTo>
                  <a:cubicBezTo>
                    <a:pt x="28" y="51"/>
                    <a:pt x="28" y="51"/>
                    <a:pt x="28" y="51"/>
                  </a:cubicBezTo>
                  <a:moveTo>
                    <a:pt x="29" y="51"/>
                  </a:moveTo>
                  <a:cubicBezTo>
                    <a:pt x="29" y="51"/>
                    <a:pt x="29" y="51"/>
                    <a:pt x="29" y="51"/>
                  </a:cubicBezTo>
                  <a:cubicBezTo>
                    <a:pt x="29" y="51"/>
                    <a:pt x="29" y="51"/>
                    <a:pt x="29" y="51"/>
                  </a:cubicBezTo>
                  <a:cubicBezTo>
                    <a:pt x="29" y="51"/>
                    <a:pt x="29" y="51"/>
                    <a:pt x="29" y="51"/>
                  </a:cubicBezTo>
                  <a:cubicBezTo>
                    <a:pt x="29" y="51"/>
                    <a:pt x="29" y="51"/>
                    <a:pt x="29" y="51"/>
                  </a:cubicBezTo>
                  <a:moveTo>
                    <a:pt x="15" y="51"/>
                  </a:moveTo>
                  <a:cubicBezTo>
                    <a:pt x="15" y="51"/>
                    <a:pt x="15" y="51"/>
                    <a:pt x="15" y="51"/>
                  </a:cubicBezTo>
                  <a:cubicBezTo>
                    <a:pt x="15" y="50"/>
                    <a:pt x="15" y="50"/>
                    <a:pt x="15" y="50"/>
                  </a:cubicBezTo>
                  <a:cubicBezTo>
                    <a:pt x="15" y="51"/>
                    <a:pt x="15" y="51"/>
                    <a:pt x="15" y="51"/>
                  </a:cubicBezTo>
                  <a:moveTo>
                    <a:pt x="30" y="51"/>
                  </a:moveTo>
                  <a:cubicBezTo>
                    <a:pt x="30" y="50"/>
                    <a:pt x="30" y="50"/>
                    <a:pt x="30" y="50"/>
                  </a:cubicBezTo>
                  <a:cubicBezTo>
                    <a:pt x="30" y="51"/>
                    <a:pt x="30" y="51"/>
                    <a:pt x="30" y="51"/>
                  </a:cubicBezTo>
                  <a:cubicBezTo>
                    <a:pt x="30" y="51"/>
                    <a:pt x="30" y="51"/>
                    <a:pt x="30" y="51"/>
                  </a:cubicBezTo>
                  <a:cubicBezTo>
                    <a:pt x="30" y="51"/>
                    <a:pt x="30" y="51"/>
                    <a:pt x="30" y="51"/>
                  </a:cubicBezTo>
                  <a:moveTo>
                    <a:pt x="28" y="50"/>
                  </a:moveTo>
                  <a:cubicBezTo>
                    <a:pt x="28" y="50"/>
                    <a:pt x="28" y="50"/>
                    <a:pt x="28" y="50"/>
                  </a:cubicBezTo>
                  <a:cubicBezTo>
                    <a:pt x="29" y="50"/>
                    <a:pt x="29" y="50"/>
                    <a:pt x="29" y="50"/>
                  </a:cubicBezTo>
                  <a:cubicBezTo>
                    <a:pt x="28" y="50"/>
                    <a:pt x="28" y="50"/>
                    <a:pt x="28" y="50"/>
                  </a:cubicBezTo>
                  <a:moveTo>
                    <a:pt x="27" y="50"/>
                  </a:moveTo>
                  <a:cubicBezTo>
                    <a:pt x="27" y="50"/>
                    <a:pt x="27" y="50"/>
                    <a:pt x="27" y="50"/>
                  </a:cubicBezTo>
                  <a:cubicBezTo>
                    <a:pt x="28" y="50"/>
                    <a:pt x="28" y="50"/>
                    <a:pt x="28" y="50"/>
                  </a:cubicBezTo>
                  <a:cubicBezTo>
                    <a:pt x="27" y="50"/>
                    <a:pt x="27" y="50"/>
                    <a:pt x="27" y="50"/>
                  </a:cubicBezTo>
                  <a:moveTo>
                    <a:pt x="16" y="51"/>
                  </a:moveTo>
                  <a:cubicBezTo>
                    <a:pt x="17" y="50"/>
                    <a:pt x="17" y="50"/>
                    <a:pt x="17" y="50"/>
                  </a:cubicBezTo>
                  <a:cubicBezTo>
                    <a:pt x="17" y="50"/>
                    <a:pt x="17" y="50"/>
                    <a:pt x="17" y="50"/>
                  </a:cubicBezTo>
                  <a:cubicBezTo>
                    <a:pt x="17" y="50"/>
                    <a:pt x="17" y="50"/>
                    <a:pt x="17" y="50"/>
                  </a:cubicBezTo>
                  <a:cubicBezTo>
                    <a:pt x="17" y="50"/>
                    <a:pt x="17" y="51"/>
                    <a:pt x="16" y="51"/>
                  </a:cubicBezTo>
                  <a:moveTo>
                    <a:pt x="14" y="50"/>
                  </a:moveTo>
                  <a:cubicBezTo>
                    <a:pt x="15" y="50"/>
                    <a:pt x="15" y="50"/>
                    <a:pt x="15" y="50"/>
                  </a:cubicBezTo>
                  <a:cubicBezTo>
                    <a:pt x="15" y="50"/>
                    <a:pt x="15" y="50"/>
                    <a:pt x="15" y="50"/>
                  </a:cubicBezTo>
                  <a:cubicBezTo>
                    <a:pt x="14" y="50"/>
                    <a:pt x="14" y="50"/>
                    <a:pt x="14" y="50"/>
                  </a:cubicBezTo>
                  <a:moveTo>
                    <a:pt x="30" y="50"/>
                  </a:moveTo>
                  <a:cubicBezTo>
                    <a:pt x="30" y="50"/>
                    <a:pt x="30" y="50"/>
                    <a:pt x="30" y="50"/>
                  </a:cubicBezTo>
                  <a:cubicBezTo>
                    <a:pt x="30" y="50"/>
                    <a:pt x="30" y="50"/>
                    <a:pt x="30" y="50"/>
                  </a:cubicBezTo>
                  <a:cubicBezTo>
                    <a:pt x="30" y="50"/>
                    <a:pt x="30" y="50"/>
                    <a:pt x="30" y="50"/>
                  </a:cubicBezTo>
                  <a:moveTo>
                    <a:pt x="27" y="50"/>
                  </a:moveTo>
                  <a:cubicBezTo>
                    <a:pt x="27" y="50"/>
                    <a:pt x="27" y="50"/>
                    <a:pt x="27" y="50"/>
                  </a:cubicBezTo>
                  <a:cubicBezTo>
                    <a:pt x="27" y="50"/>
                    <a:pt x="27" y="50"/>
                    <a:pt x="27" y="50"/>
                  </a:cubicBezTo>
                  <a:cubicBezTo>
                    <a:pt x="27" y="50"/>
                    <a:pt x="27" y="50"/>
                    <a:pt x="27" y="50"/>
                  </a:cubicBezTo>
                  <a:moveTo>
                    <a:pt x="14" y="50"/>
                  </a:moveTo>
                  <a:cubicBezTo>
                    <a:pt x="13" y="50"/>
                    <a:pt x="13" y="50"/>
                    <a:pt x="13" y="50"/>
                  </a:cubicBezTo>
                  <a:cubicBezTo>
                    <a:pt x="14" y="50"/>
                    <a:pt x="14" y="50"/>
                    <a:pt x="14" y="50"/>
                  </a:cubicBezTo>
                  <a:cubicBezTo>
                    <a:pt x="14" y="50"/>
                    <a:pt x="14" y="50"/>
                    <a:pt x="14" y="50"/>
                  </a:cubicBezTo>
                  <a:moveTo>
                    <a:pt x="18" y="50"/>
                  </a:moveTo>
                  <a:cubicBezTo>
                    <a:pt x="18" y="50"/>
                    <a:pt x="18" y="50"/>
                    <a:pt x="18" y="50"/>
                  </a:cubicBezTo>
                  <a:cubicBezTo>
                    <a:pt x="18" y="50"/>
                    <a:pt x="18" y="50"/>
                    <a:pt x="18" y="50"/>
                  </a:cubicBezTo>
                  <a:cubicBezTo>
                    <a:pt x="18" y="50"/>
                    <a:pt x="18" y="50"/>
                    <a:pt x="18" y="50"/>
                  </a:cubicBezTo>
                  <a:moveTo>
                    <a:pt x="13" y="50"/>
                  </a:moveTo>
                  <a:cubicBezTo>
                    <a:pt x="12" y="50"/>
                    <a:pt x="12" y="50"/>
                    <a:pt x="12" y="50"/>
                  </a:cubicBezTo>
                  <a:cubicBezTo>
                    <a:pt x="13" y="50"/>
                    <a:pt x="13" y="50"/>
                    <a:pt x="13" y="50"/>
                  </a:cubicBezTo>
                  <a:cubicBezTo>
                    <a:pt x="13" y="50"/>
                    <a:pt x="13" y="50"/>
                    <a:pt x="13" y="50"/>
                  </a:cubicBezTo>
                  <a:moveTo>
                    <a:pt x="13" y="50"/>
                  </a:moveTo>
                  <a:cubicBezTo>
                    <a:pt x="13" y="49"/>
                    <a:pt x="13" y="49"/>
                    <a:pt x="13" y="49"/>
                  </a:cubicBezTo>
                  <a:cubicBezTo>
                    <a:pt x="14" y="49"/>
                    <a:pt x="14" y="49"/>
                    <a:pt x="14" y="49"/>
                  </a:cubicBezTo>
                  <a:cubicBezTo>
                    <a:pt x="13" y="50"/>
                    <a:pt x="13" y="50"/>
                    <a:pt x="13" y="50"/>
                  </a:cubicBezTo>
                  <a:moveTo>
                    <a:pt x="31" y="50"/>
                  </a:moveTo>
                  <a:cubicBezTo>
                    <a:pt x="31" y="49"/>
                    <a:pt x="31" y="49"/>
                    <a:pt x="31" y="49"/>
                  </a:cubicBezTo>
                  <a:cubicBezTo>
                    <a:pt x="31" y="49"/>
                    <a:pt x="31" y="49"/>
                    <a:pt x="31" y="49"/>
                  </a:cubicBezTo>
                  <a:cubicBezTo>
                    <a:pt x="31" y="50"/>
                    <a:pt x="31" y="50"/>
                    <a:pt x="31" y="50"/>
                  </a:cubicBezTo>
                  <a:moveTo>
                    <a:pt x="32" y="50"/>
                  </a:moveTo>
                  <a:cubicBezTo>
                    <a:pt x="32" y="49"/>
                    <a:pt x="32" y="49"/>
                    <a:pt x="32" y="49"/>
                  </a:cubicBezTo>
                  <a:cubicBezTo>
                    <a:pt x="32" y="49"/>
                    <a:pt x="32" y="49"/>
                    <a:pt x="32" y="49"/>
                  </a:cubicBezTo>
                  <a:cubicBezTo>
                    <a:pt x="32" y="49"/>
                    <a:pt x="32" y="49"/>
                    <a:pt x="32" y="49"/>
                  </a:cubicBezTo>
                  <a:cubicBezTo>
                    <a:pt x="32" y="50"/>
                    <a:pt x="32" y="50"/>
                    <a:pt x="32" y="50"/>
                  </a:cubicBezTo>
                  <a:moveTo>
                    <a:pt x="27" y="51"/>
                  </a:moveTo>
                  <a:cubicBezTo>
                    <a:pt x="26" y="51"/>
                    <a:pt x="25" y="50"/>
                    <a:pt x="24" y="50"/>
                  </a:cubicBezTo>
                  <a:cubicBezTo>
                    <a:pt x="24" y="49"/>
                    <a:pt x="24" y="49"/>
                    <a:pt x="24" y="49"/>
                  </a:cubicBezTo>
                  <a:cubicBezTo>
                    <a:pt x="24" y="49"/>
                    <a:pt x="24" y="49"/>
                    <a:pt x="24" y="49"/>
                  </a:cubicBezTo>
                  <a:cubicBezTo>
                    <a:pt x="25" y="49"/>
                    <a:pt x="25" y="49"/>
                    <a:pt x="25" y="49"/>
                  </a:cubicBezTo>
                  <a:cubicBezTo>
                    <a:pt x="25" y="49"/>
                    <a:pt x="25" y="49"/>
                    <a:pt x="25" y="49"/>
                  </a:cubicBezTo>
                  <a:cubicBezTo>
                    <a:pt x="25" y="50"/>
                    <a:pt x="25" y="50"/>
                    <a:pt x="25" y="50"/>
                  </a:cubicBezTo>
                  <a:cubicBezTo>
                    <a:pt x="25" y="50"/>
                    <a:pt x="25" y="50"/>
                    <a:pt x="25" y="50"/>
                  </a:cubicBezTo>
                  <a:cubicBezTo>
                    <a:pt x="25" y="50"/>
                    <a:pt x="25" y="50"/>
                    <a:pt x="25" y="50"/>
                  </a:cubicBezTo>
                  <a:cubicBezTo>
                    <a:pt x="26" y="50"/>
                    <a:pt x="26" y="50"/>
                    <a:pt x="26" y="50"/>
                  </a:cubicBezTo>
                  <a:cubicBezTo>
                    <a:pt x="26" y="50"/>
                    <a:pt x="26" y="50"/>
                    <a:pt x="26" y="50"/>
                  </a:cubicBezTo>
                  <a:cubicBezTo>
                    <a:pt x="26" y="51"/>
                    <a:pt x="26" y="51"/>
                    <a:pt x="26" y="51"/>
                  </a:cubicBezTo>
                  <a:cubicBezTo>
                    <a:pt x="26" y="51"/>
                    <a:pt x="26" y="51"/>
                    <a:pt x="26" y="51"/>
                  </a:cubicBezTo>
                  <a:cubicBezTo>
                    <a:pt x="26" y="51"/>
                    <a:pt x="26" y="51"/>
                    <a:pt x="26" y="51"/>
                  </a:cubicBezTo>
                  <a:cubicBezTo>
                    <a:pt x="27" y="51"/>
                    <a:pt x="27" y="51"/>
                    <a:pt x="27" y="51"/>
                  </a:cubicBezTo>
                  <a:cubicBezTo>
                    <a:pt x="27" y="51"/>
                    <a:pt x="27" y="51"/>
                    <a:pt x="27" y="51"/>
                  </a:cubicBezTo>
                  <a:moveTo>
                    <a:pt x="18" y="50"/>
                  </a:moveTo>
                  <a:cubicBezTo>
                    <a:pt x="20" y="49"/>
                    <a:pt x="20" y="49"/>
                    <a:pt x="20" y="49"/>
                  </a:cubicBezTo>
                  <a:cubicBezTo>
                    <a:pt x="20" y="49"/>
                    <a:pt x="20" y="49"/>
                    <a:pt x="20" y="49"/>
                  </a:cubicBezTo>
                  <a:cubicBezTo>
                    <a:pt x="20" y="49"/>
                    <a:pt x="19" y="50"/>
                    <a:pt x="18" y="50"/>
                  </a:cubicBezTo>
                  <a:moveTo>
                    <a:pt x="12" y="49"/>
                  </a:moveTo>
                  <a:cubicBezTo>
                    <a:pt x="12" y="49"/>
                    <a:pt x="12" y="49"/>
                    <a:pt x="12" y="49"/>
                  </a:cubicBezTo>
                  <a:cubicBezTo>
                    <a:pt x="13" y="49"/>
                    <a:pt x="13" y="49"/>
                    <a:pt x="13" y="49"/>
                  </a:cubicBezTo>
                  <a:cubicBezTo>
                    <a:pt x="12" y="49"/>
                    <a:pt x="12" y="49"/>
                    <a:pt x="12" y="49"/>
                  </a:cubicBezTo>
                  <a:moveTo>
                    <a:pt x="12" y="49"/>
                  </a:moveTo>
                  <a:cubicBezTo>
                    <a:pt x="11" y="49"/>
                    <a:pt x="11" y="49"/>
                    <a:pt x="11" y="49"/>
                  </a:cubicBezTo>
                  <a:cubicBezTo>
                    <a:pt x="11" y="49"/>
                    <a:pt x="11" y="49"/>
                    <a:pt x="11" y="49"/>
                  </a:cubicBezTo>
                  <a:cubicBezTo>
                    <a:pt x="11" y="49"/>
                    <a:pt x="11" y="49"/>
                    <a:pt x="11" y="49"/>
                  </a:cubicBezTo>
                  <a:cubicBezTo>
                    <a:pt x="11" y="49"/>
                    <a:pt x="11" y="49"/>
                    <a:pt x="11" y="49"/>
                  </a:cubicBezTo>
                  <a:cubicBezTo>
                    <a:pt x="12" y="48"/>
                    <a:pt x="12" y="48"/>
                    <a:pt x="12" y="48"/>
                  </a:cubicBezTo>
                  <a:cubicBezTo>
                    <a:pt x="12" y="49"/>
                    <a:pt x="12" y="49"/>
                    <a:pt x="12" y="49"/>
                  </a:cubicBezTo>
                  <a:moveTo>
                    <a:pt x="32" y="49"/>
                  </a:moveTo>
                  <a:cubicBezTo>
                    <a:pt x="32" y="48"/>
                    <a:pt x="32" y="48"/>
                    <a:pt x="32" y="48"/>
                  </a:cubicBezTo>
                  <a:cubicBezTo>
                    <a:pt x="32" y="48"/>
                    <a:pt x="32" y="48"/>
                    <a:pt x="32" y="48"/>
                  </a:cubicBezTo>
                  <a:cubicBezTo>
                    <a:pt x="32" y="49"/>
                    <a:pt x="32" y="49"/>
                    <a:pt x="32" y="49"/>
                  </a:cubicBezTo>
                  <a:moveTo>
                    <a:pt x="12" y="48"/>
                  </a:moveTo>
                  <a:cubicBezTo>
                    <a:pt x="12" y="48"/>
                    <a:pt x="12" y="48"/>
                    <a:pt x="12" y="48"/>
                  </a:cubicBezTo>
                  <a:cubicBezTo>
                    <a:pt x="12" y="48"/>
                    <a:pt x="12" y="48"/>
                    <a:pt x="12" y="48"/>
                  </a:cubicBezTo>
                  <a:cubicBezTo>
                    <a:pt x="12" y="48"/>
                    <a:pt x="12" y="48"/>
                    <a:pt x="12" y="48"/>
                  </a:cubicBezTo>
                  <a:moveTo>
                    <a:pt x="24" y="49"/>
                  </a:moveTo>
                  <a:cubicBezTo>
                    <a:pt x="23" y="48"/>
                    <a:pt x="23" y="48"/>
                    <a:pt x="23" y="48"/>
                  </a:cubicBezTo>
                  <a:cubicBezTo>
                    <a:pt x="23" y="48"/>
                    <a:pt x="23" y="48"/>
                    <a:pt x="23" y="48"/>
                  </a:cubicBezTo>
                  <a:cubicBezTo>
                    <a:pt x="24" y="47"/>
                    <a:pt x="24" y="47"/>
                    <a:pt x="24" y="47"/>
                  </a:cubicBezTo>
                  <a:cubicBezTo>
                    <a:pt x="24" y="48"/>
                    <a:pt x="24" y="48"/>
                    <a:pt x="24" y="48"/>
                  </a:cubicBezTo>
                  <a:cubicBezTo>
                    <a:pt x="24" y="48"/>
                    <a:pt x="24" y="49"/>
                    <a:pt x="24" y="49"/>
                  </a:cubicBezTo>
                  <a:moveTo>
                    <a:pt x="11" y="48"/>
                  </a:moveTo>
                  <a:cubicBezTo>
                    <a:pt x="11" y="47"/>
                    <a:pt x="11" y="47"/>
                    <a:pt x="11" y="47"/>
                  </a:cubicBezTo>
                  <a:cubicBezTo>
                    <a:pt x="11" y="47"/>
                    <a:pt x="11" y="47"/>
                    <a:pt x="11" y="47"/>
                  </a:cubicBezTo>
                  <a:cubicBezTo>
                    <a:pt x="11" y="47"/>
                    <a:pt x="11" y="47"/>
                    <a:pt x="11" y="47"/>
                  </a:cubicBezTo>
                  <a:cubicBezTo>
                    <a:pt x="11" y="48"/>
                    <a:pt x="11" y="48"/>
                    <a:pt x="11" y="48"/>
                  </a:cubicBezTo>
                  <a:moveTo>
                    <a:pt x="20" y="48"/>
                  </a:moveTo>
                  <a:cubicBezTo>
                    <a:pt x="20" y="48"/>
                    <a:pt x="20" y="48"/>
                    <a:pt x="20" y="48"/>
                  </a:cubicBezTo>
                  <a:cubicBezTo>
                    <a:pt x="20" y="48"/>
                    <a:pt x="20" y="48"/>
                    <a:pt x="20" y="48"/>
                  </a:cubicBezTo>
                  <a:cubicBezTo>
                    <a:pt x="20" y="48"/>
                    <a:pt x="21" y="48"/>
                    <a:pt x="21" y="47"/>
                  </a:cubicBezTo>
                  <a:cubicBezTo>
                    <a:pt x="21" y="48"/>
                    <a:pt x="21" y="48"/>
                    <a:pt x="21" y="48"/>
                  </a:cubicBezTo>
                  <a:cubicBezTo>
                    <a:pt x="20" y="48"/>
                    <a:pt x="20" y="48"/>
                    <a:pt x="20" y="48"/>
                  </a:cubicBezTo>
                  <a:moveTo>
                    <a:pt x="10" y="47"/>
                  </a:moveTo>
                  <a:cubicBezTo>
                    <a:pt x="10" y="47"/>
                    <a:pt x="10" y="47"/>
                    <a:pt x="10" y="47"/>
                  </a:cubicBezTo>
                  <a:cubicBezTo>
                    <a:pt x="11" y="47"/>
                    <a:pt x="11" y="47"/>
                    <a:pt x="11" y="47"/>
                  </a:cubicBezTo>
                  <a:cubicBezTo>
                    <a:pt x="10" y="47"/>
                    <a:pt x="10" y="47"/>
                    <a:pt x="10" y="47"/>
                  </a:cubicBezTo>
                  <a:moveTo>
                    <a:pt x="10" y="47"/>
                  </a:moveTo>
                  <a:cubicBezTo>
                    <a:pt x="10" y="47"/>
                    <a:pt x="10" y="47"/>
                    <a:pt x="10" y="47"/>
                  </a:cubicBezTo>
                  <a:cubicBezTo>
                    <a:pt x="10" y="47"/>
                    <a:pt x="10" y="47"/>
                    <a:pt x="10" y="47"/>
                  </a:cubicBezTo>
                  <a:cubicBezTo>
                    <a:pt x="10" y="47"/>
                    <a:pt x="10" y="47"/>
                    <a:pt x="10" y="47"/>
                  </a:cubicBezTo>
                  <a:moveTo>
                    <a:pt x="23" y="47"/>
                  </a:moveTo>
                  <a:cubicBezTo>
                    <a:pt x="23" y="47"/>
                    <a:pt x="23" y="47"/>
                    <a:pt x="23" y="47"/>
                  </a:cubicBezTo>
                  <a:cubicBezTo>
                    <a:pt x="23" y="47"/>
                    <a:pt x="23" y="47"/>
                    <a:pt x="23" y="47"/>
                  </a:cubicBezTo>
                  <a:cubicBezTo>
                    <a:pt x="23" y="47"/>
                    <a:pt x="23" y="47"/>
                    <a:pt x="23" y="47"/>
                  </a:cubicBezTo>
                  <a:cubicBezTo>
                    <a:pt x="23" y="47"/>
                    <a:pt x="23" y="47"/>
                    <a:pt x="23" y="47"/>
                  </a:cubicBezTo>
                  <a:moveTo>
                    <a:pt x="21" y="48"/>
                  </a:moveTo>
                  <a:cubicBezTo>
                    <a:pt x="21" y="47"/>
                    <a:pt x="22" y="47"/>
                    <a:pt x="22" y="46"/>
                  </a:cubicBezTo>
                  <a:cubicBezTo>
                    <a:pt x="22" y="47"/>
                    <a:pt x="22" y="47"/>
                    <a:pt x="22" y="47"/>
                  </a:cubicBezTo>
                  <a:cubicBezTo>
                    <a:pt x="22" y="48"/>
                    <a:pt x="22" y="48"/>
                    <a:pt x="22" y="48"/>
                  </a:cubicBezTo>
                  <a:cubicBezTo>
                    <a:pt x="22" y="48"/>
                    <a:pt x="22" y="48"/>
                    <a:pt x="22" y="48"/>
                  </a:cubicBezTo>
                  <a:cubicBezTo>
                    <a:pt x="22" y="47"/>
                    <a:pt x="22" y="47"/>
                    <a:pt x="22" y="47"/>
                  </a:cubicBezTo>
                  <a:cubicBezTo>
                    <a:pt x="22" y="48"/>
                    <a:pt x="22" y="48"/>
                    <a:pt x="22" y="48"/>
                  </a:cubicBezTo>
                  <a:cubicBezTo>
                    <a:pt x="22" y="48"/>
                    <a:pt x="22" y="48"/>
                    <a:pt x="22" y="48"/>
                  </a:cubicBezTo>
                  <a:cubicBezTo>
                    <a:pt x="21" y="48"/>
                    <a:pt x="21" y="48"/>
                    <a:pt x="21" y="48"/>
                  </a:cubicBezTo>
                  <a:moveTo>
                    <a:pt x="9" y="47"/>
                  </a:moveTo>
                  <a:cubicBezTo>
                    <a:pt x="9" y="46"/>
                    <a:pt x="9" y="46"/>
                    <a:pt x="9" y="46"/>
                  </a:cubicBezTo>
                  <a:cubicBezTo>
                    <a:pt x="9" y="46"/>
                    <a:pt x="9" y="46"/>
                    <a:pt x="9" y="46"/>
                  </a:cubicBezTo>
                  <a:cubicBezTo>
                    <a:pt x="9" y="46"/>
                    <a:pt x="9" y="46"/>
                    <a:pt x="9" y="46"/>
                  </a:cubicBezTo>
                  <a:cubicBezTo>
                    <a:pt x="9" y="46"/>
                    <a:pt x="9" y="46"/>
                    <a:pt x="9" y="46"/>
                  </a:cubicBezTo>
                  <a:cubicBezTo>
                    <a:pt x="9" y="47"/>
                    <a:pt x="9" y="47"/>
                    <a:pt x="9" y="47"/>
                  </a:cubicBezTo>
                  <a:moveTo>
                    <a:pt x="11" y="46"/>
                  </a:moveTo>
                  <a:cubicBezTo>
                    <a:pt x="10" y="46"/>
                    <a:pt x="10" y="46"/>
                    <a:pt x="10" y="46"/>
                  </a:cubicBezTo>
                  <a:cubicBezTo>
                    <a:pt x="11" y="46"/>
                    <a:pt x="11" y="46"/>
                    <a:pt x="11" y="46"/>
                  </a:cubicBezTo>
                  <a:cubicBezTo>
                    <a:pt x="11" y="46"/>
                    <a:pt x="11" y="46"/>
                    <a:pt x="11" y="46"/>
                  </a:cubicBezTo>
                  <a:moveTo>
                    <a:pt x="34" y="46"/>
                  </a:moveTo>
                  <a:cubicBezTo>
                    <a:pt x="34" y="46"/>
                    <a:pt x="34" y="46"/>
                    <a:pt x="34" y="46"/>
                  </a:cubicBezTo>
                  <a:cubicBezTo>
                    <a:pt x="34" y="46"/>
                    <a:pt x="34" y="46"/>
                    <a:pt x="34" y="46"/>
                  </a:cubicBezTo>
                  <a:cubicBezTo>
                    <a:pt x="34" y="46"/>
                    <a:pt x="34" y="46"/>
                    <a:pt x="34" y="46"/>
                  </a:cubicBezTo>
                  <a:moveTo>
                    <a:pt x="8" y="46"/>
                  </a:moveTo>
                  <a:cubicBezTo>
                    <a:pt x="8" y="46"/>
                    <a:pt x="8" y="46"/>
                    <a:pt x="8" y="46"/>
                  </a:cubicBezTo>
                  <a:cubicBezTo>
                    <a:pt x="9" y="46"/>
                    <a:pt x="9" y="46"/>
                    <a:pt x="9" y="46"/>
                  </a:cubicBezTo>
                  <a:cubicBezTo>
                    <a:pt x="8" y="46"/>
                    <a:pt x="8" y="46"/>
                    <a:pt x="8" y="46"/>
                  </a:cubicBezTo>
                  <a:cubicBezTo>
                    <a:pt x="8" y="46"/>
                    <a:pt x="8" y="46"/>
                    <a:pt x="8" y="46"/>
                  </a:cubicBezTo>
                  <a:moveTo>
                    <a:pt x="19" y="48"/>
                  </a:moveTo>
                  <a:cubicBezTo>
                    <a:pt x="19" y="47"/>
                    <a:pt x="19" y="47"/>
                    <a:pt x="19" y="47"/>
                  </a:cubicBezTo>
                  <a:cubicBezTo>
                    <a:pt x="20" y="47"/>
                    <a:pt x="20" y="46"/>
                    <a:pt x="21" y="45"/>
                  </a:cubicBezTo>
                  <a:cubicBezTo>
                    <a:pt x="20" y="47"/>
                    <a:pt x="20" y="47"/>
                    <a:pt x="20" y="47"/>
                  </a:cubicBezTo>
                  <a:cubicBezTo>
                    <a:pt x="20" y="47"/>
                    <a:pt x="20" y="47"/>
                    <a:pt x="19" y="48"/>
                  </a:cubicBezTo>
                  <a:moveTo>
                    <a:pt x="24" y="47"/>
                  </a:moveTo>
                  <a:cubicBezTo>
                    <a:pt x="24" y="47"/>
                    <a:pt x="24" y="47"/>
                    <a:pt x="24" y="47"/>
                  </a:cubicBezTo>
                  <a:cubicBezTo>
                    <a:pt x="24" y="45"/>
                    <a:pt x="24" y="45"/>
                    <a:pt x="24" y="45"/>
                  </a:cubicBezTo>
                  <a:cubicBezTo>
                    <a:pt x="24" y="46"/>
                    <a:pt x="24" y="47"/>
                    <a:pt x="25" y="47"/>
                  </a:cubicBezTo>
                  <a:cubicBezTo>
                    <a:pt x="25" y="48"/>
                    <a:pt x="25" y="48"/>
                    <a:pt x="25" y="48"/>
                  </a:cubicBezTo>
                  <a:cubicBezTo>
                    <a:pt x="24" y="47"/>
                    <a:pt x="24" y="47"/>
                    <a:pt x="24" y="47"/>
                  </a:cubicBezTo>
                  <a:cubicBezTo>
                    <a:pt x="24" y="47"/>
                    <a:pt x="24" y="47"/>
                    <a:pt x="24" y="47"/>
                  </a:cubicBezTo>
                  <a:cubicBezTo>
                    <a:pt x="24" y="47"/>
                    <a:pt x="24" y="47"/>
                    <a:pt x="24" y="47"/>
                  </a:cubicBezTo>
                  <a:cubicBezTo>
                    <a:pt x="24" y="47"/>
                    <a:pt x="24" y="47"/>
                    <a:pt x="24" y="47"/>
                  </a:cubicBezTo>
                  <a:cubicBezTo>
                    <a:pt x="24" y="47"/>
                    <a:pt x="24" y="47"/>
                    <a:pt x="24" y="47"/>
                  </a:cubicBezTo>
                  <a:moveTo>
                    <a:pt x="12" y="45"/>
                  </a:moveTo>
                  <a:cubicBezTo>
                    <a:pt x="12" y="45"/>
                    <a:pt x="12" y="45"/>
                    <a:pt x="12" y="45"/>
                  </a:cubicBezTo>
                  <a:cubicBezTo>
                    <a:pt x="13" y="45"/>
                    <a:pt x="13" y="45"/>
                    <a:pt x="13" y="45"/>
                  </a:cubicBezTo>
                  <a:cubicBezTo>
                    <a:pt x="13" y="45"/>
                    <a:pt x="13" y="45"/>
                    <a:pt x="13" y="45"/>
                  </a:cubicBezTo>
                  <a:cubicBezTo>
                    <a:pt x="12" y="45"/>
                    <a:pt x="12" y="45"/>
                    <a:pt x="12" y="45"/>
                  </a:cubicBezTo>
                  <a:moveTo>
                    <a:pt x="32" y="45"/>
                  </a:moveTo>
                  <a:cubicBezTo>
                    <a:pt x="32" y="45"/>
                    <a:pt x="32" y="45"/>
                    <a:pt x="32" y="45"/>
                  </a:cubicBezTo>
                  <a:cubicBezTo>
                    <a:pt x="32" y="45"/>
                    <a:pt x="32" y="45"/>
                    <a:pt x="32" y="45"/>
                  </a:cubicBezTo>
                  <a:cubicBezTo>
                    <a:pt x="32" y="45"/>
                    <a:pt x="32" y="45"/>
                    <a:pt x="32" y="45"/>
                  </a:cubicBezTo>
                  <a:cubicBezTo>
                    <a:pt x="32" y="45"/>
                    <a:pt x="32" y="45"/>
                    <a:pt x="32" y="45"/>
                  </a:cubicBezTo>
                  <a:moveTo>
                    <a:pt x="8" y="45"/>
                  </a:moveTo>
                  <a:cubicBezTo>
                    <a:pt x="8" y="45"/>
                    <a:pt x="8" y="45"/>
                    <a:pt x="8" y="45"/>
                  </a:cubicBezTo>
                  <a:cubicBezTo>
                    <a:pt x="8" y="45"/>
                    <a:pt x="8" y="45"/>
                    <a:pt x="8" y="45"/>
                  </a:cubicBezTo>
                  <a:cubicBezTo>
                    <a:pt x="8" y="45"/>
                    <a:pt x="8" y="45"/>
                    <a:pt x="8" y="45"/>
                  </a:cubicBezTo>
                  <a:moveTo>
                    <a:pt x="8" y="44"/>
                  </a:moveTo>
                  <a:cubicBezTo>
                    <a:pt x="8" y="44"/>
                    <a:pt x="8" y="44"/>
                    <a:pt x="8" y="44"/>
                  </a:cubicBezTo>
                  <a:cubicBezTo>
                    <a:pt x="8" y="44"/>
                    <a:pt x="8" y="44"/>
                    <a:pt x="8" y="44"/>
                  </a:cubicBezTo>
                  <a:cubicBezTo>
                    <a:pt x="8" y="44"/>
                    <a:pt x="8" y="44"/>
                    <a:pt x="8" y="44"/>
                  </a:cubicBezTo>
                  <a:moveTo>
                    <a:pt x="7" y="44"/>
                  </a:moveTo>
                  <a:cubicBezTo>
                    <a:pt x="7" y="44"/>
                    <a:pt x="7" y="44"/>
                    <a:pt x="7" y="44"/>
                  </a:cubicBezTo>
                  <a:cubicBezTo>
                    <a:pt x="7" y="43"/>
                    <a:pt x="7" y="43"/>
                    <a:pt x="7" y="43"/>
                  </a:cubicBezTo>
                  <a:cubicBezTo>
                    <a:pt x="7" y="44"/>
                    <a:pt x="7" y="44"/>
                    <a:pt x="7" y="44"/>
                  </a:cubicBezTo>
                  <a:moveTo>
                    <a:pt x="8" y="44"/>
                  </a:moveTo>
                  <a:cubicBezTo>
                    <a:pt x="8" y="43"/>
                    <a:pt x="8" y="43"/>
                    <a:pt x="8" y="43"/>
                  </a:cubicBezTo>
                  <a:cubicBezTo>
                    <a:pt x="8" y="43"/>
                    <a:pt x="8" y="43"/>
                    <a:pt x="8" y="43"/>
                  </a:cubicBezTo>
                  <a:cubicBezTo>
                    <a:pt x="8" y="44"/>
                    <a:pt x="8" y="44"/>
                    <a:pt x="8" y="44"/>
                  </a:cubicBezTo>
                  <a:cubicBezTo>
                    <a:pt x="8" y="44"/>
                    <a:pt x="8" y="44"/>
                    <a:pt x="8" y="44"/>
                  </a:cubicBezTo>
                  <a:moveTo>
                    <a:pt x="6" y="43"/>
                  </a:moveTo>
                  <a:cubicBezTo>
                    <a:pt x="6" y="43"/>
                    <a:pt x="6" y="43"/>
                    <a:pt x="6" y="43"/>
                  </a:cubicBezTo>
                  <a:cubicBezTo>
                    <a:pt x="7" y="43"/>
                    <a:pt x="7" y="43"/>
                    <a:pt x="7" y="43"/>
                  </a:cubicBezTo>
                  <a:cubicBezTo>
                    <a:pt x="6" y="43"/>
                    <a:pt x="6" y="43"/>
                    <a:pt x="6" y="43"/>
                  </a:cubicBezTo>
                  <a:moveTo>
                    <a:pt x="6" y="43"/>
                  </a:moveTo>
                  <a:cubicBezTo>
                    <a:pt x="6" y="43"/>
                    <a:pt x="6" y="43"/>
                    <a:pt x="6" y="43"/>
                  </a:cubicBezTo>
                  <a:cubicBezTo>
                    <a:pt x="6" y="43"/>
                    <a:pt x="6" y="43"/>
                    <a:pt x="6" y="43"/>
                  </a:cubicBezTo>
                  <a:cubicBezTo>
                    <a:pt x="6" y="43"/>
                    <a:pt x="6" y="43"/>
                    <a:pt x="6" y="43"/>
                  </a:cubicBezTo>
                  <a:moveTo>
                    <a:pt x="6" y="43"/>
                  </a:moveTo>
                  <a:cubicBezTo>
                    <a:pt x="6" y="43"/>
                    <a:pt x="6" y="43"/>
                    <a:pt x="6" y="43"/>
                  </a:cubicBezTo>
                  <a:cubicBezTo>
                    <a:pt x="6" y="43"/>
                    <a:pt x="6" y="43"/>
                    <a:pt x="6" y="43"/>
                  </a:cubicBezTo>
                  <a:cubicBezTo>
                    <a:pt x="6" y="43"/>
                    <a:pt x="6" y="43"/>
                    <a:pt x="6" y="43"/>
                  </a:cubicBezTo>
                  <a:moveTo>
                    <a:pt x="7" y="42"/>
                  </a:moveTo>
                  <a:cubicBezTo>
                    <a:pt x="7" y="42"/>
                    <a:pt x="7" y="42"/>
                    <a:pt x="7" y="42"/>
                  </a:cubicBezTo>
                  <a:cubicBezTo>
                    <a:pt x="7" y="42"/>
                    <a:pt x="7" y="42"/>
                    <a:pt x="7" y="42"/>
                  </a:cubicBezTo>
                  <a:cubicBezTo>
                    <a:pt x="7" y="42"/>
                    <a:pt x="6" y="42"/>
                    <a:pt x="6" y="42"/>
                  </a:cubicBezTo>
                  <a:cubicBezTo>
                    <a:pt x="6" y="42"/>
                    <a:pt x="6" y="42"/>
                    <a:pt x="6" y="42"/>
                  </a:cubicBezTo>
                  <a:cubicBezTo>
                    <a:pt x="7" y="42"/>
                    <a:pt x="7" y="42"/>
                    <a:pt x="7" y="42"/>
                  </a:cubicBezTo>
                  <a:moveTo>
                    <a:pt x="38" y="42"/>
                  </a:moveTo>
                  <a:cubicBezTo>
                    <a:pt x="38" y="42"/>
                    <a:pt x="38" y="42"/>
                    <a:pt x="38" y="42"/>
                  </a:cubicBezTo>
                  <a:cubicBezTo>
                    <a:pt x="38" y="42"/>
                    <a:pt x="38" y="42"/>
                    <a:pt x="38" y="42"/>
                  </a:cubicBezTo>
                  <a:cubicBezTo>
                    <a:pt x="38" y="42"/>
                    <a:pt x="38" y="42"/>
                    <a:pt x="37" y="42"/>
                  </a:cubicBezTo>
                  <a:cubicBezTo>
                    <a:pt x="37" y="42"/>
                    <a:pt x="37" y="42"/>
                    <a:pt x="37" y="42"/>
                  </a:cubicBezTo>
                  <a:cubicBezTo>
                    <a:pt x="38" y="42"/>
                    <a:pt x="38" y="42"/>
                    <a:pt x="38" y="42"/>
                  </a:cubicBezTo>
                  <a:moveTo>
                    <a:pt x="8" y="43"/>
                  </a:moveTo>
                  <a:cubicBezTo>
                    <a:pt x="8" y="43"/>
                    <a:pt x="8" y="43"/>
                    <a:pt x="8" y="43"/>
                  </a:cubicBezTo>
                  <a:cubicBezTo>
                    <a:pt x="8" y="42"/>
                    <a:pt x="8" y="42"/>
                    <a:pt x="8" y="42"/>
                  </a:cubicBezTo>
                  <a:cubicBezTo>
                    <a:pt x="8" y="42"/>
                    <a:pt x="8" y="42"/>
                    <a:pt x="8" y="42"/>
                  </a:cubicBezTo>
                  <a:cubicBezTo>
                    <a:pt x="8" y="43"/>
                    <a:pt x="8" y="43"/>
                    <a:pt x="8" y="43"/>
                  </a:cubicBezTo>
                  <a:moveTo>
                    <a:pt x="36" y="43"/>
                  </a:moveTo>
                  <a:cubicBezTo>
                    <a:pt x="36" y="42"/>
                    <a:pt x="36" y="42"/>
                    <a:pt x="36" y="42"/>
                  </a:cubicBezTo>
                  <a:cubicBezTo>
                    <a:pt x="37" y="42"/>
                    <a:pt x="37" y="42"/>
                    <a:pt x="37" y="42"/>
                  </a:cubicBezTo>
                  <a:cubicBezTo>
                    <a:pt x="37" y="43"/>
                    <a:pt x="37" y="43"/>
                    <a:pt x="37" y="43"/>
                  </a:cubicBezTo>
                  <a:cubicBezTo>
                    <a:pt x="36" y="43"/>
                    <a:pt x="36" y="43"/>
                    <a:pt x="36" y="43"/>
                  </a:cubicBezTo>
                  <a:moveTo>
                    <a:pt x="36" y="43"/>
                  </a:moveTo>
                  <a:cubicBezTo>
                    <a:pt x="35" y="42"/>
                    <a:pt x="35" y="42"/>
                    <a:pt x="35" y="42"/>
                  </a:cubicBezTo>
                  <a:cubicBezTo>
                    <a:pt x="35" y="42"/>
                    <a:pt x="35" y="42"/>
                    <a:pt x="35" y="42"/>
                  </a:cubicBezTo>
                  <a:cubicBezTo>
                    <a:pt x="36" y="41"/>
                    <a:pt x="36" y="41"/>
                    <a:pt x="36" y="41"/>
                  </a:cubicBezTo>
                  <a:cubicBezTo>
                    <a:pt x="36" y="41"/>
                    <a:pt x="36" y="41"/>
                    <a:pt x="36" y="41"/>
                  </a:cubicBezTo>
                  <a:cubicBezTo>
                    <a:pt x="36" y="41"/>
                    <a:pt x="36" y="41"/>
                    <a:pt x="36" y="41"/>
                  </a:cubicBezTo>
                  <a:cubicBezTo>
                    <a:pt x="36" y="43"/>
                    <a:pt x="36" y="43"/>
                    <a:pt x="36" y="43"/>
                  </a:cubicBezTo>
                  <a:cubicBezTo>
                    <a:pt x="36" y="43"/>
                    <a:pt x="36" y="43"/>
                    <a:pt x="36" y="43"/>
                  </a:cubicBezTo>
                  <a:moveTo>
                    <a:pt x="8" y="43"/>
                  </a:moveTo>
                  <a:cubicBezTo>
                    <a:pt x="9" y="41"/>
                    <a:pt x="9" y="41"/>
                    <a:pt x="9" y="41"/>
                  </a:cubicBezTo>
                  <a:cubicBezTo>
                    <a:pt x="9" y="41"/>
                    <a:pt x="9" y="41"/>
                    <a:pt x="9" y="41"/>
                  </a:cubicBezTo>
                  <a:cubicBezTo>
                    <a:pt x="9" y="41"/>
                    <a:pt x="9" y="41"/>
                    <a:pt x="9" y="41"/>
                  </a:cubicBezTo>
                  <a:cubicBezTo>
                    <a:pt x="9" y="42"/>
                    <a:pt x="9" y="42"/>
                    <a:pt x="9" y="42"/>
                  </a:cubicBezTo>
                  <a:cubicBezTo>
                    <a:pt x="9" y="42"/>
                    <a:pt x="9" y="42"/>
                    <a:pt x="9" y="42"/>
                  </a:cubicBezTo>
                  <a:cubicBezTo>
                    <a:pt x="9" y="43"/>
                    <a:pt x="9" y="43"/>
                    <a:pt x="9" y="43"/>
                  </a:cubicBezTo>
                  <a:cubicBezTo>
                    <a:pt x="9" y="43"/>
                    <a:pt x="9" y="43"/>
                    <a:pt x="9" y="43"/>
                  </a:cubicBezTo>
                  <a:cubicBezTo>
                    <a:pt x="8" y="43"/>
                    <a:pt x="8" y="43"/>
                    <a:pt x="8" y="43"/>
                  </a:cubicBezTo>
                  <a:moveTo>
                    <a:pt x="22" y="46"/>
                  </a:moveTo>
                  <a:cubicBezTo>
                    <a:pt x="22" y="46"/>
                    <a:pt x="22" y="45"/>
                    <a:pt x="22" y="44"/>
                  </a:cubicBezTo>
                  <a:cubicBezTo>
                    <a:pt x="22" y="44"/>
                    <a:pt x="22" y="44"/>
                    <a:pt x="22" y="44"/>
                  </a:cubicBezTo>
                  <a:cubicBezTo>
                    <a:pt x="22" y="43"/>
                    <a:pt x="22" y="43"/>
                    <a:pt x="22" y="42"/>
                  </a:cubicBezTo>
                  <a:cubicBezTo>
                    <a:pt x="22" y="41"/>
                    <a:pt x="22" y="41"/>
                    <a:pt x="22" y="40"/>
                  </a:cubicBezTo>
                  <a:cubicBezTo>
                    <a:pt x="22" y="41"/>
                    <a:pt x="22" y="41"/>
                    <a:pt x="22" y="42"/>
                  </a:cubicBezTo>
                  <a:cubicBezTo>
                    <a:pt x="22" y="43"/>
                    <a:pt x="22" y="45"/>
                    <a:pt x="23" y="46"/>
                  </a:cubicBezTo>
                  <a:cubicBezTo>
                    <a:pt x="22" y="46"/>
                    <a:pt x="22" y="46"/>
                    <a:pt x="22" y="46"/>
                  </a:cubicBezTo>
                  <a:moveTo>
                    <a:pt x="5" y="42"/>
                  </a:moveTo>
                  <a:cubicBezTo>
                    <a:pt x="4" y="41"/>
                    <a:pt x="4" y="40"/>
                    <a:pt x="4" y="39"/>
                  </a:cubicBezTo>
                  <a:cubicBezTo>
                    <a:pt x="4" y="39"/>
                    <a:pt x="4" y="39"/>
                    <a:pt x="4" y="39"/>
                  </a:cubicBezTo>
                  <a:cubicBezTo>
                    <a:pt x="4" y="39"/>
                    <a:pt x="4" y="39"/>
                    <a:pt x="4" y="39"/>
                  </a:cubicBezTo>
                  <a:cubicBezTo>
                    <a:pt x="4" y="40"/>
                    <a:pt x="4" y="40"/>
                    <a:pt x="4" y="40"/>
                  </a:cubicBezTo>
                  <a:cubicBezTo>
                    <a:pt x="4" y="40"/>
                    <a:pt x="4" y="40"/>
                    <a:pt x="4" y="40"/>
                  </a:cubicBezTo>
                  <a:cubicBezTo>
                    <a:pt x="4" y="41"/>
                    <a:pt x="4" y="41"/>
                    <a:pt x="5" y="42"/>
                  </a:cubicBezTo>
                  <a:cubicBezTo>
                    <a:pt x="5" y="42"/>
                    <a:pt x="5" y="42"/>
                    <a:pt x="5" y="42"/>
                  </a:cubicBezTo>
                  <a:moveTo>
                    <a:pt x="33" y="47"/>
                  </a:moveTo>
                  <a:cubicBezTo>
                    <a:pt x="33" y="47"/>
                    <a:pt x="33" y="47"/>
                    <a:pt x="33" y="47"/>
                  </a:cubicBezTo>
                  <a:cubicBezTo>
                    <a:pt x="34" y="47"/>
                    <a:pt x="35" y="46"/>
                    <a:pt x="35" y="46"/>
                  </a:cubicBezTo>
                  <a:cubicBezTo>
                    <a:pt x="36" y="45"/>
                    <a:pt x="36" y="45"/>
                    <a:pt x="36" y="44"/>
                  </a:cubicBezTo>
                  <a:cubicBezTo>
                    <a:pt x="36" y="44"/>
                    <a:pt x="36" y="44"/>
                    <a:pt x="36" y="44"/>
                  </a:cubicBezTo>
                  <a:cubicBezTo>
                    <a:pt x="36" y="43"/>
                    <a:pt x="36" y="43"/>
                    <a:pt x="36" y="43"/>
                  </a:cubicBezTo>
                  <a:cubicBezTo>
                    <a:pt x="38" y="43"/>
                    <a:pt x="40" y="42"/>
                    <a:pt x="40" y="40"/>
                  </a:cubicBezTo>
                  <a:cubicBezTo>
                    <a:pt x="40" y="40"/>
                    <a:pt x="40" y="40"/>
                    <a:pt x="40" y="40"/>
                  </a:cubicBezTo>
                  <a:cubicBezTo>
                    <a:pt x="40" y="39"/>
                    <a:pt x="40" y="39"/>
                    <a:pt x="41" y="38"/>
                  </a:cubicBezTo>
                  <a:cubicBezTo>
                    <a:pt x="41" y="38"/>
                    <a:pt x="41" y="38"/>
                    <a:pt x="41" y="38"/>
                  </a:cubicBezTo>
                  <a:cubicBezTo>
                    <a:pt x="41" y="38"/>
                    <a:pt x="41" y="38"/>
                    <a:pt x="41" y="38"/>
                  </a:cubicBezTo>
                  <a:cubicBezTo>
                    <a:pt x="41" y="38"/>
                    <a:pt x="41" y="38"/>
                    <a:pt x="41" y="38"/>
                  </a:cubicBezTo>
                  <a:cubicBezTo>
                    <a:pt x="41" y="38"/>
                    <a:pt x="41" y="38"/>
                    <a:pt x="41" y="38"/>
                  </a:cubicBezTo>
                  <a:cubicBezTo>
                    <a:pt x="41" y="38"/>
                    <a:pt x="41" y="38"/>
                    <a:pt x="41" y="38"/>
                  </a:cubicBezTo>
                  <a:cubicBezTo>
                    <a:pt x="41" y="39"/>
                    <a:pt x="41" y="39"/>
                    <a:pt x="41" y="39"/>
                  </a:cubicBezTo>
                  <a:cubicBezTo>
                    <a:pt x="41" y="40"/>
                    <a:pt x="41" y="40"/>
                    <a:pt x="41" y="40"/>
                  </a:cubicBezTo>
                  <a:cubicBezTo>
                    <a:pt x="40" y="40"/>
                    <a:pt x="40" y="40"/>
                    <a:pt x="40" y="40"/>
                  </a:cubicBezTo>
                  <a:cubicBezTo>
                    <a:pt x="40" y="41"/>
                    <a:pt x="40" y="41"/>
                    <a:pt x="40" y="42"/>
                  </a:cubicBezTo>
                  <a:cubicBezTo>
                    <a:pt x="40" y="42"/>
                    <a:pt x="40" y="42"/>
                    <a:pt x="40" y="43"/>
                  </a:cubicBezTo>
                  <a:cubicBezTo>
                    <a:pt x="40" y="43"/>
                    <a:pt x="39" y="43"/>
                    <a:pt x="39" y="44"/>
                  </a:cubicBezTo>
                  <a:cubicBezTo>
                    <a:pt x="38" y="44"/>
                    <a:pt x="38" y="44"/>
                    <a:pt x="37" y="45"/>
                  </a:cubicBezTo>
                  <a:cubicBezTo>
                    <a:pt x="37" y="45"/>
                    <a:pt x="37" y="45"/>
                    <a:pt x="36" y="46"/>
                  </a:cubicBezTo>
                  <a:cubicBezTo>
                    <a:pt x="36" y="46"/>
                    <a:pt x="36" y="47"/>
                    <a:pt x="35" y="47"/>
                  </a:cubicBezTo>
                  <a:cubicBezTo>
                    <a:pt x="35" y="47"/>
                    <a:pt x="35" y="47"/>
                    <a:pt x="35" y="47"/>
                  </a:cubicBezTo>
                  <a:cubicBezTo>
                    <a:pt x="34" y="47"/>
                    <a:pt x="34" y="47"/>
                    <a:pt x="34" y="47"/>
                  </a:cubicBezTo>
                  <a:cubicBezTo>
                    <a:pt x="33" y="47"/>
                    <a:pt x="33" y="47"/>
                    <a:pt x="33" y="47"/>
                  </a:cubicBezTo>
                  <a:moveTo>
                    <a:pt x="4" y="38"/>
                  </a:moveTo>
                  <a:cubicBezTo>
                    <a:pt x="4" y="38"/>
                    <a:pt x="4" y="38"/>
                    <a:pt x="4" y="38"/>
                  </a:cubicBezTo>
                  <a:cubicBezTo>
                    <a:pt x="4" y="38"/>
                    <a:pt x="4" y="38"/>
                    <a:pt x="4" y="38"/>
                  </a:cubicBezTo>
                  <a:cubicBezTo>
                    <a:pt x="4" y="37"/>
                    <a:pt x="4" y="37"/>
                    <a:pt x="4" y="37"/>
                  </a:cubicBezTo>
                  <a:cubicBezTo>
                    <a:pt x="5" y="37"/>
                    <a:pt x="5" y="37"/>
                    <a:pt x="5" y="37"/>
                  </a:cubicBezTo>
                  <a:cubicBezTo>
                    <a:pt x="5" y="37"/>
                    <a:pt x="5" y="37"/>
                    <a:pt x="5" y="37"/>
                  </a:cubicBezTo>
                  <a:cubicBezTo>
                    <a:pt x="5" y="37"/>
                    <a:pt x="5" y="38"/>
                    <a:pt x="4" y="38"/>
                  </a:cubicBezTo>
                  <a:moveTo>
                    <a:pt x="40" y="38"/>
                  </a:moveTo>
                  <a:cubicBezTo>
                    <a:pt x="40" y="38"/>
                    <a:pt x="39" y="37"/>
                    <a:pt x="39" y="37"/>
                  </a:cubicBezTo>
                  <a:cubicBezTo>
                    <a:pt x="39" y="37"/>
                    <a:pt x="39" y="37"/>
                    <a:pt x="39" y="37"/>
                  </a:cubicBezTo>
                  <a:cubicBezTo>
                    <a:pt x="39" y="37"/>
                    <a:pt x="40" y="37"/>
                    <a:pt x="40" y="37"/>
                  </a:cubicBezTo>
                  <a:cubicBezTo>
                    <a:pt x="40" y="38"/>
                    <a:pt x="40" y="38"/>
                    <a:pt x="40" y="38"/>
                  </a:cubicBezTo>
                  <a:cubicBezTo>
                    <a:pt x="40" y="38"/>
                    <a:pt x="40" y="38"/>
                    <a:pt x="40" y="38"/>
                  </a:cubicBezTo>
                  <a:cubicBezTo>
                    <a:pt x="40" y="38"/>
                    <a:pt x="40" y="38"/>
                    <a:pt x="40" y="38"/>
                  </a:cubicBezTo>
                  <a:moveTo>
                    <a:pt x="10" y="37"/>
                  </a:moveTo>
                  <a:cubicBezTo>
                    <a:pt x="10" y="37"/>
                    <a:pt x="9" y="37"/>
                    <a:pt x="9" y="37"/>
                  </a:cubicBezTo>
                  <a:cubicBezTo>
                    <a:pt x="9" y="37"/>
                    <a:pt x="9" y="37"/>
                    <a:pt x="9" y="37"/>
                  </a:cubicBezTo>
                  <a:cubicBezTo>
                    <a:pt x="10" y="37"/>
                    <a:pt x="10" y="37"/>
                    <a:pt x="10" y="37"/>
                  </a:cubicBezTo>
                  <a:cubicBezTo>
                    <a:pt x="10" y="37"/>
                    <a:pt x="10" y="37"/>
                    <a:pt x="10" y="37"/>
                  </a:cubicBezTo>
                  <a:cubicBezTo>
                    <a:pt x="11" y="37"/>
                    <a:pt x="11" y="37"/>
                    <a:pt x="11" y="37"/>
                  </a:cubicBezTo>
                  <a:cubicBezTo>
                    <a:pt x="11" y="37"/>
                    <a:pt x="11" y="37"/>
                    <a:pt x="11" y="37"/>
                  </a:cubicBezTo>
                  <a:cubicBezTo>
                    <a:pt x="10" y="37"/>
                    <a:pt x="10" y="37"/>
                    <a:pt x="10" y="37"/>
                  </a:cubicBezTo>
                  <a:cubicBezTo>
                    <a:pt x="10" y="37"/>
                    <a:pt x="10" y="37"/>
                    <a:pt x="10" y="37"/>
                  </a:cubicBezTo>
                  <a:moveTo>
                    <a:pt x="35" y="37"/>
                  </a:moveTo>
                  <a:cubicBezTo>
                    <a:pt x="35" y="37"/>
                    <a:pt x="35" y="37"/>
                    <a:pt x="35" y="37"/>
                  </a:cubicBezTo>
                  <a:cubicBezTo>
                    <a:pt x="35" y="37"/>
                    <a:pt x="35" y="37"/>
                    <a:pt x="35" y="37"/>
                  </a:cubicBezTo>
                  <a:cubicBezTo>
                    <a:pt x="35" y="37"/>
                    <a:pt x="35" y="37"/>
                    <a:pt x="35" y="37"/>
                  </a:cubicBezTo>
                  <a:cubicBezTo>
                    <a:pt x="35" y="37"/>
                    <a:pt x="35" y="37"/>
                    <a:pt x="34" y="37"/>
                  </a:cubicBezTo>
                  <a:cubicBezTo>
                    <a:pt x="34" y="37"/>
                    <a:pt x="34" y="37"/>
                    <a:pt x="34" y="37"/>
                  </a:cubicBezTo>
                  <a:cubicBezTo>
                    <a:pt x="34" y="37"/>
                    <a:pt x="34" y="37"/>
                    <a:pt x="34" y="37"/>
                  </a:cubicBezTo>
                  <a:cubicBezTo>
                    <a:pt x="34" y="37"/>
                    <a:pt x="34" y="37"/>
                    <a:pt x="34" y="37"/>
                  </a:cubicBezTo>
                  <a:cubicBezTo>
                    <a:pt x="35" y="37"/>
                    <a:pt x="35" y="37"/>
                    <a:pt x="35" y="37"/>
                  </a:cubicBezTo>
                  <a:moveTo>
                    <a:pt x="21" y="38"/>
                  </a:moveTo>
                  <a:cubicBezTo>
                    <a:pt x="21" y="37"/>
                    <a:pt x="21" y="37"/>
                    <a:pt x="21" y="37"/>
                  </a:cubicBezTo>
                  <a:cubicBezTo>
                    <a:pt x="21" y="36"/>
                    <a:pt x="21" y="36"/>
                    <a:pt x="21" y="36"/>
                  </a:cubicBezTo>
                  <a:cubicBezTo>
                    <a:pt x="21" y="37"/>
                    <a:pt x="21" y="37"/>
                    <a:pt x="21" y="38"/>
                  </a:cubicBezTo>
                  <a:moveTo>
                    <a:pt x="23" y="38"/>
                  </a:moveTo>
                  <a:cubicBezTo>
                    <a:pt x="23" y="37"/>
                    <a:pt x="23" y="37"/>
                    <a:pt x="23" y="36"/>
                  </a:cubicBezTo>
                  <a:cubicBezTo>
                    <a:pt x="23" y="37"/>
                    <a:pt x="23" y="37"/>
                    <a:pt x="23" y="37"/>
                  </a:cubicBezTo>
                  <a:cubicBezTo>
                    <a:pt x="23" y="38"/>
                    <a:pt x="23" y="38"/>
                    <a:pt x="23" y="38"/>
                  </a:cubicBezTo>
                  <a:moveTo>
                    <a:pt x="5" y="36"/>
                  </a:moveTo>
                  <a:cubicBezTo>
                    <a:pt x="5" y="36"/>
                    <a:pt x="5" y="36"/>
                    <a:pt x="5" y="36"/>
                  </a:cubicBezTo>
                  <a:cubicBezTo>
                    <a:pt x="5" y="36"/>
                    <a:pt x="5" y="37"/>
                    <a:pt x="4" y="37"/>
                  </a:cubicBezTo>
                  <a:cubicBezTo>
                    <a:pt x="4" y="36"/>
                    <a:pt x="4" y="36"/>
                    <a:pt x="4" y="36"/>
                  </a:cubicBezTo>
                  <a:cubicBezTo>
                    <a:pt x="4" y="36"/>
                    <a:pt x="4" y="36"/>
                    <a:pt x="4" y="36"/>
                  </a:cubicBezTo>
                  <a:cubicBezTo>
                    <a:pt x="5" y="36"/>
                    <a:pt x="5" y="36"/>
                    <a:pt x="5" y="36"/>
                  </a:cubicBezTo>
                  <a:moveTo>
                    <a:pt x="40" y="37"/>
                  </a:moveTo>
                  <a:cubicBezTo>
                    <a:pt x="40" y="37"/>
                    <a:pt x="39" y="36"/>
                    <a:pt x="39" y="36"/>
                  </a:cubicBezTo>
                  <a:cubicBezTo>
                    <a:pt x="40" y="36"/>
                    <a:pt x="40" y="36"/>
                    <a:pt x="40" y="36"/>
                  </a:cubicBezTo>
                  <a:cubicBezTo>
                    <a:pt x="40" y="36"/>
                    <a:pt x="40" y="36"/>
                    <a:pt x="40" y="36"/>
                  </a:cubicBezTo>
                  <a:cubicBezTo>
                    <a:pt x="40" y="36"/>
                    <a:pt x="40" y="36"/>
                    <a:pt x="40" y="36"/>
                  </a:cubicBezTo>
                  <a:cubicBezTo>
                    <a:pt x="40" y="37"/>
                    <a:pt x="40" y="37"/>
                    <a:pt x="40" y="37"/>
                  </a:cubicBezTo>
                  <a:moveTo>
                    <a:pt x="3" y="37"/>
                  </a:moveTo>
                  <a:cubicBezTo>
                    <a:pt x="3" y="37"/>
                    <a:pt x="3" y="37"/>
                    <a:pt x="3" y="37"/>
                  </a:cubicBezTo>
                  <a:cubicBezTo>
                    <a:pt x="3" y="37"/>
                    <a:pt x="3" y="37"/>
                    <a:pt x="3" y="37"/>
                  </a:cubicBezTo>
                  <a:cubicBezTo>
                    <a:pt x="3" y="37"/>
                    <a:pt x="3" y="36"/>
                    <a:pt x="3" y="36"/>
                  </a:cubicBezTo>
                  <a:cubicBezTo>
                    <a:pt x="4" y="36"/>
                    <a:pt x="4" y="36"/>
                    <a:pt x="4" y="36"/>
                  </a:cubicBezTo>
                  <a:cubicBezTo>
                    <a:pt x="4" y="36"/>
                    <a:pt x="4" y="36"/>
                    <a:pt x="4" y="36"/>
                  </a:cubicBezTo>
                  <a:cubicBezTo>
                    <a:pt x="4" y="36"/>
                    <a:pt x="4" y="36"/>
                    <a:pt x="4" y="36"/>
                  </a:cubicBezTo>
                  <a:cubicBezTo>
                    <a:pt x="4" y="37"/>
                    <a:pt x="4" y="37"/>
                    <a:pt x="4" y="37"/>
                  </a:cubicBezTo>
                  <a:cubicBezTo>
                    <a:pt x="3" y="37"/>
                    <a:pt x="3" y="37"/>
                    <a:pt x="3" y="37"/>
                  </a:cubicBezTo>
                  <a:moveTo>
                    <a:pt x="41" y="37"/>
                  </a:moveTo>
                  <a:cubicBezTo>
                    <a:pt x="41" y="37"/>
                    <a:pt x="41" y="37"/>
                    <a:pt x="41" y="37"/>
                  </a:cubicBezTo>
                  <a:cubicBezTo>
                    <a:pt x="41" y="36"/>
                    <a:pt x="41" y="36"/>
                    <a:pt x="41" y="36"/>
                  </a:cubicBezTo>
                  <a:cubicBezTo>
                    <a:pt x="40" y="36"/>
                    <a:pt x="40" y="36"/>
                    <a:pt x="40" y="36"/>
                  </a:cubicBezTo>
                  <a:cubicBezTo>
                    <a:pt x="41" y="36"/>
                    <a:pt x="41" y="36"/>
                    <a:pt x="41" y="36"/>
                  </a:cubicBezTo>
                  <a:cubicBezTo>
                    <a:pt x="41" y="36"/>
                    <a:pt x="41" y="36"/>
                    <a:pt x="41" y="36"/>
                  </a:cubicBezTo>
                  <a:cubicBezTo>
                    <a:pt x="41" y="36"/>
                    <a:pt x="41" y="37"/>
                    <a:pt x="41" y="37"/>
                  </a:cubicBezTo>
                  <a:cubicBezTo>
                    <a:pt x="41" y="37"/>
                    <a:pt x="41" y="37"/>
                    <a:pt x="41" y="37"/>
                  </a:cubicBezTo>
                  <a:cubicBezTo>
                    <a:pt x="41" y="37"/>
                    <a:pt x="41" y="37"/>
                    <a:pt x="41" y="37"/>
                  </a:cubicBezTo>
                  <a:moveTo>
                    <a:pt x="21" y="37"/>
                  </a:moveTo>
                  <a:cubicBezTo>
                    <a:pt x="20" y="37"/>
                    <a:pt x="20" y="37"/>
                    <a:pt x="20" y="37"/>
                  </a:cubicBezTo>
                  <a:cubicBezTo>
                    <a:pt x="21" y="36"/>
                    <a:pt x="21" y="36"/>
                    <a:pt x="21" y="36"/>
                  </a:cubicBezTo>
                  <a:cubicBezTo>
                    <a:pt x="21" y="36"/>
                    <a:pt x="21" y="36"/>
                    <a:pt x="21" y="35"/>
                  </a:cubicBezTo>
                  <a:cubicBezTo>
                    <a:pt x="21" y="36"/>
                    <a:pt x="21" y="36"/>
                    <a:pt x="21" y="36"/>
                  </a:cubicBezTo>
                  <a:cubicBezTo>
                    <a:pt x="21" y="36"/>
                    <a:pt x="21" y="36"/>
                    <a:pt x="21" y="36"/>
                  </a:cubicBezTo>
                  <a:cubicBezTo>
                    <a:pt x="21" y="37"/>
                    <a:pt x="21" y="37"/>
                    <a:pt x="21" y="37"/>
                  </a:cubicBezTo>
                  <a:moveTo>
                    <a:pt x="24" y="37"/>
                  </a:moveTo>
                  <a:cubicBezTo>
                    <a:pt x="23" y="36"/>
                    <a:pt x="23" y="36"/>
                    <a:pt x="23" y="36"/>
                  </a:cubicBezTo>
                  <a:cubicBezTo>
                    <a:pt x="23" y="36"/>
                    <a:pt x="23" y="36"/>
                    <a:pt x="23" y="36"/>
                  </a:cubicBezTo>
                  <a:cubicBezTo>
                    <a:pt x="23" y="35"/>
                    <a:pt x="23" y="35"/>
                    <a:pt x="23" y="35"/>
                  </a:cubicBezTo>
                  <a:cubicBezTo>
                    <a:pt x="23" y="36"/>
                    <a:pt x="23" y="36"/>
                    <a:pt x="24" y="36"/>
                  </a:cubicBezTo>
                  <a:cubicBezTo>
                    <a:pt x="24" y="37"/>
                    <a:pt x="24" y="37"/>
                    <a:pt x="24" y="37"/>
                  </a:cubicBezTo>
                  <a:cubicBezTo>
                    <a:pt x="24" y="37"/>
                    <a:pt x="24" y="37"/>
                    <a:pt x="24" y="37"/>
                  </a:cubicBezTo>
                  <a:moveTo>
                    <a:pt x="3" y="37"/>
                  </a:moveTo>
                  <a:cubicBezTo>
                    <a:pt x="3" y="37"/>
                    <a:pt x="3" y="37"/>
                    <a:pt x="3" y="37"/>
                  </a:cubicBezTo>
                  <a:cubicBezTo>
                    <a:pt x="3" y="36"/>
                    <a:pt x="2" y="36"/>
                    <a:pt x="3" y="35"/>
                  </a:cubicBezTo>
                  <a:cubicBezTo>
                    <a:pt x="3" y="36"/>
                    <a:pt x="3" y="36"/>
                    <a:pt x="3" y="36"/>
                  </a:cubicBezTo>
                  <a:cubicBezTo>
                    <a:pt x="3" y="37"/>
                    <a:pt x="3" y="37"/>
                    <a:pt x="3" y="37"/>
                  </a:cubicBezTo>
                  <a:moveTo>
                    <a:pt x="41" y="37"/>
                  </a:moveTo>
                  <a:cubicBezTo>
                    <a:pt x="41" y="36"/>
                    <a:pt x="42" y="36"/>
                    <a:pt x="41" y="36"/>
                  </a:cubicBezTo>
                  <a:cubicBezTo>
                    <a:pt x="42" y="35"/>
                    <a:pt x="42" y="35"/>
                    <a:pt x="42" y="35"/>
                  </a:cubicBezTo>
                  <a:cubicBezTo>
                    <a:pt x="42" y="36"/>
                    <a:pt x="42" y="36"/>
                    <a:pt x="41" y="37"/>
                  </a:cubicBezTo>
                  <a:moveTo>
                    <a:pt x="14" y="34"/>
                  </a:moveTo>
                  <a:cubicBezTo>
                    <a:pt x="14" y="34"/>
                    <a:pt x="14" y="34"/>
                    <a:pt x="14" y="34"/>
                  </a:cubicBezTo>
                  <a:cubicBezTo>
                    <a:pt x="14" y="34"/>
                    <a:pt x="14" y="34"/>
                    <a:pt x="14" y="34"/>
                  </a:cubicBezTo>
                  <a:cubicBezTo>
                    <a:pt x="14" y="34"/>
                    <a:pt x="14" y="34"/>
                    <a:pt x="14" y="34"/>
                  </a:cubicBezTo>
                  <a:moveTo>
                    <a:pt x="31" y="34"/>
                  </a:moveTo>
                  <a:cubicBezTo>
                    <a:pt x="31" y="34"/>
                    <a:pt x="31" y="34"/>
                    <a:pt x="31" y="34"/>
                  </a:cubicBezTo>
                  <a:cubicBezTo>
                    <a:pt x="31" y="34"/>
                    <a:pt x="31" y="34"/>
                    <a:pt x="31" y="34"/>
                  </a:cubicBezTo>
                  <a:cubicBezTo>
                    <a:pt x="31" y="34"/>
                    <a:pt x="31" y="34"/>
                    <a:pt x="31" y="34"/>
                  </a:cubicBezTo>
                  <a:moveTo>
                    <a:pt x="21" y="33"/>
                  </a:moveTo>
                  <a:cubicBezTo>
                    <a:pt x="21" y="33"/>
                    <a:pt x="21" y="33"/>
                    <a:pt x="21" y="33"/>
                  </a:cubicBezTo>
                  <a:cubicBezTo>
                    <a:pt x="21" y="32"/>
                    <a:pt x="21" y="32"/>
                    <a:pt x="21" y="32"/>
                  </a:cubicBezTo>
                  <a:cubicBezTo>
                    <a:pt x="21" y="33"/>
                    <a:pt x="21" y="33"/>
                    <a:pt x="21" y="33"/>
                  </a:cubicBezTo>
                  <a:cubicBezTo>
                    <a:pt x="21" y="33"/>
                    <a:pt x="21" y="33"/>
                    <a:pt x="21" y="33"/>
                  </a:cubicBezTo>
                  <a:moveTo>
                    <a:pt x="23" y="33"/>
                  </a:moveTo>
                  <a:cubicBezTo>
                    <a:pt x="23" y="33"/>
                    <a:pt x="23" y="33"/>
                    <a:pt x="23" y="33"/>
                  </a:cubicBezTo>
                  <a:cubicBezTo>
                    <a:pt x="23" y="32"/>
                    <a:pt x="23" y="32"/>
                    <a:pt x="23" y="32"/>
                  </a:cubicBezTo>
                  <a:cubicBezTo>
                    <a:pt x="23" y="33"/>
                    <a:pt x="23" y="33"/>
                    <a:pt x="23" y="33"/>
                  </a:cubicBezTo>
                  <a:cubicBezTo>
                    <a:pt x="23" y="33"/>
                    <a:pt x="23" y="33"/>
                    <a:pt x="23" y="33"/>
                  </a:cubicBezTo>
                  <a:moveTo>
                    <a:pt x="31" y="33"/>
                  </a:moveTo>
                  <a:cubicBezTo>
                    <a:pt x="32" y="33"/>
                    <a:pt x="32" y="32"/>
                    <a:pt x="32" y="32"/>
                  </a:cubicBezTo>
                  <a:cubicBezTo>
                    <a:pt x="32" y="32"/>
                    <a:pt x="32" y="32"/>
                    <a:pt x="32" y="32"/>
                  </a:cubicBezTo>
                  <a:cubicBezTo>
                    <a:pt x="32" y="32"/>
                    <a:pt x="32" y="32"/>
                    <a:pt x="32" y="32"/>
                  </a:cubicBezTo>
                  <a:cubicBezTo>
                    <a:pt x="32" y="33"/>
                    <a:pt x="31" y="33"/>
                    <a:pt x="31" y="33"/>
                  </a:cubicBezTo>
                  <a:moveTo>
                    <a:pt x="13" y="33"/>
                  </a:moveTo>
                  <a:cubicBezTo>
                    <a:pt x="13" y="33"/>
                    <a:pt x="12" y="33"/>
                    <a:pt x="12" y="32"/>
                  </a:cubicBezTo>
                  <a:cubicBezTo>
                    <a:pt x="12" y="32"/>
                    <a:pt x="12" y="32"/>
                    <a:pt x="12" y="32"/>
                  </a:cubicBezTo>
                  <a:cubicBezTo>
                    <a:pt x="12" y="32"/>
                    <a:pt x="12" y="32"/>
                    <a:pt x="12" y="32"/>
                  </a:cubicBezTo>
                  <a:cubicBezTo>
                    <a:pt x="12" y="32"/>
                    <a:pt x="13" y="33"/>
                    <a:pt x="13" y="33"/>
                  </a:cubicBezTo>
                  <a:moveTo>
                    <a:pt x="11" y="32"/>
                  </a:moveTo>
                  <a:cubicBezTo>
                    <a:pt x="11" y="31"/>
                    <a:pt x="11" y="31"/>
                    <a:pt x="11" y="31"/>
                  </a:cubicBezTo>
                  <a:cubicBezTo>
                    <a:pt x="12" y="31"/>
                    <a:pt x="12" y="31"/>
                    <a:pt x="12" y="31"/>
                  </a:cubicBezTo>
                  <a:cubicBezTo>
                    <a:pt x="12" y="31"/>
                    <a:pt x="12" y="31"/>
                    <a:pt x="12" y="31"/>
                  </a:cubicBezTo>
                  <a:cubicBezTo>
                    <a:pt x="12" y="31"/>
                    <a:pt x="12" y="31"/>
                    <a:pt x="12" y="31"/>
                  </a:cubicBezTo>
                  <a:cubicBezTo>
                    <a:pt x="12" y="31"/>
                    <a:pt x="12" y="31"/>
                    <a:pt x="12" y="31"/>
                  </a:cubicBezTo>
                  <a:cubicBezTo>
                    <a:pt x="12" y="32"/>
                    <a:pt x="12" y="32"/>
                    <a:pt x="12" y="32"/>
                  </a:cubicBezTo>
                  <a:cubicBezTo>
                    <a:pt x="12" y="32"/>
                    <a:pt x="12" y="32"/>
                    <a:pt x="12" y="32"/>
                  </a:cubicBezTo>
                  <a:cubicBezTo>
                    <a:pt x="11" y="32"/>
                    <a:pt x="11" y="32"/>
                    <a:pt x="11" y="32"/>
                  </a:cubicBezTo>
                  <a:moveTo>
                    <a:pt x="32" y="31"/>
                  </a:moveTo>
                  <a:cubicBezTo>
                    <a:pt x="32" y="31"/>
                    <a:pt x="32" y="31"/>
                    <a:pt x="32" y="31"/>
                  </a:cubicBezTo>
                  <a:cubicBezTo>
                    <a:pt x="33" y="31"/>
                    <a:pt x="33" y="31"/>
                    <a:pt x="33" y="31"/>
                  </a:cubicBezTo>
                  <a:cubicBezTo>
                    <a:pt x="33" y="32"/>
                    <a:pt x="33" y="32"/>
                    <a:pt x="33" y="32"/>
                  </a:cubicBezTo>
                  <a:cubicBezTo>
                    <a:pt x="33" y="32"/>
                    <a:pt x="33" y="32"/>
                    <a:pt x="33" y="32"/>
                  </a:cubicBezTo>
                  <a:cubicBezTo>
                    <a:pt x="32" y="32"/>
                    <a:pt x="32" y="32"/>
                    <a:pt x="32" y="32"/>
                  </a:cubicBezTo>
                  <a:cubicBezTo>
                    <a:pt x="32" y="31"/>
                    <a:pt x="32" y="31"/>
                    <a:pt x="32" y="31"/>
                  </a:cubicBezTo>
                  <a:cubicBezTo>
                    <a:pt x="32" y="31"/>
                    <a:pt x="32" y="31"/>
                    <a:pt x="32" y="31"/>
                  </a:cubicBezTo>
                  <a:cubicBezTo>
                    <a:pt x="32" y="31"/>
                    <a:pt x="32" y="31"/>
                    <a:pt x="32" y="31"/>
                  </a:cubicBezTo>
                  <a:moveTo>
                    <a:pt x="11" y="32"/>
                  </a:moveTo>
                  <a:cubicBezTo>
                    <a:pt x="10" y="32"/>
                    <a:pt x="10" y="32"/>
                    <a:pt x="10" y="32"/>
                  </a:cubicBezTo>
                  <a:cubicBezTo>
                    <a:pt x="10" y="31"/>
                    <a:pt x="10" y="31"/>
                    <a:pt x="10" y="31"/>
                  </a:cubicBezTo>
                  <a:cubicBezTo>
                    <a:pt x="11" y="31"/>
                    <a:pt x="11" y="31"/>
                    <a:pt x="11" y="31"/>
                  </a:cubicBezTo>
                  <a:cubicBezTo>
                    <a:pt x="11" y="32"/>
                    <a:pt x="11" y="32"/>
                    <a:pt x="11" y="32"/>
                  </a:cubicBezTo>
                  <a:moveTo>
                    <a:pt x="34" y="32"/>
                  </a:moveTo>
                  <a:cubicBezTo>
                    <a:pt x="33" y="31"/>
                    <a:pt x="33" y="31"/>
                    <a:pt x="33" y="31"/>
                  </a:cubicBezTo>
                  <a:cubicBezTo>
                    <a:pt x="34" y="31"/>
                    <a:pt x="34" y="31"/>
                    <a:pt x="34" y="31"/>
                  </a:cubicBezTo>
                  <a:cubicBezTo>
                    <a:pt x="34" y="32"/>
                    <a:pt x="34" y="32"/>
                    <a:pt x="34" y="32"/>
                  </a:cubicBezTo>
                  <a:cubicBezTo>
                    <a:pt x="34" y="32"/>
                    <a:pt x="34" y="32"/>
                    <a:pt x="34" y="32"/>
                  </a:cubicBezTo>
                  <a:moveTo>
                    <a:pt x="21" y="32"/>
                  </a:moveTo>
                  <a:cubicBezTo>
                    <a:pt x="21" y="32"/>
                    <a:pt x="21" y="32"/>
                    <a:pt x="21" y="32"/>
                  </a:cubicBezTo>
                  <a:cubicBezTo>
                    <a:pt x="21" y="31"/>
                    <a:pt x="21" y="31"/>
                    <a:pt x="21" y="31"/>
                  </a:cubicBezTo>
                  <a:cubicBezTo>
                    <a:pt x="21" y="32"/>
                    <a:pt x="21" y="32"/>
                    <a:pt x="21" y="32"/>
                  </a:cubicBezTo>
                  <a:cubicBezTo>
                    <a:pt x="21" y="32"/>
                    <a:pt x="21" y="32"/>
                    <a:pt x="21" y="32"/>
                  </a:cubicBezTo>
                  <a:cubicBezTo>
                    <a:pt x="21" y="32"/>
                    <a:pt x="21" y="32"/>
                    <a:pt x="21" y="32"/>
                  </a:cubicBezTo>
                  <a:moveTo>
                    <a:pt x="24" y="32"/>
                  </a:moveTo>
                  <a:cubicBezTo>
                    <a:pt x="23" y="32"/>
                    <a:pt x="23" y="32"/>
                    <a:pt x="23" y="32"/>
                  </a:cubicBezTo>
                  <a:cubicBezTo>
                    <a:pt x="23" y="32"/>
                    <a:pt x="23" y="32"/>
                    <a:pt x="23" y="32"/>
                  </a:cubicBezTo>
                  <a:cubicBezTo>
                    <a:pt x="23" y="31"/>
                    <a:pt x="23" y="31"/>
                    <a:pt x="23" y="31"/>
                  </a:cubicBezTo>
                  <a:cubicBezTo>
                    <a:pt x="24" y="32"/>
                    <a:pt x="24" y="32"/>
                    <a:pt x="24" y="32"/>
                  </a:cubicBezTo>
                  <a:cubicBezTo>
                    <a:pt x="24" y="32"/>
                    <a:pt x="24" y="32"/>
                    <a:pt x="24" y="32"/>
                  </a:cubicBezTo>
                  <a:moveTo>
                    <a:pt x="10" y="32"/>
                  </a:moveTo>
                  <a:cubicBezTo>
                    <a:pt x="9" y="31"/>
                    <a:pt x="9" y="31"/>
                    <a:pt x="9" y="31"/>
                  </a:cubicBezTo>
                  <a:cubicBezTo>
                    <a:pt x="9" y="31"/>
                    <a:pt x="9" y="31"/>
                    <a:pt x="9" y="31"/>
                  </a:cubicBezTo>
                  <a:cubicBezTo>
                    <a:pt x="9" y="31"/>
                    <a:pt x="9" y="31"/>
                    <a:pt x="9" y="31"/>
                  </a:cubicBezTo>
                  <a:cubicBezTo>
                    <a:pt x="10" y="31"/>
                    <a:pt x="10" y="31"/>
                    <a:pt x="10" y="31"/>
                  </a:cubicBezTo>
                  <a:cubicBezTo>
                    <a:pt x="10" y="32"/>
                    <a:pt x="10" y="32"/>
                    <a:pt x="10" y="32"/>
                  </a:cubicBezTo>
                  <a:moveTo>
                    <a:pt x="35" y="32"/>
                  </a:moveTo>
                  <a:cubicBezTo>
                    <a:pt x="34" y="31"/>
                    <a:pt x="34" y="31"/>
                    <a:pt x="34" y="31"/>
                  </a:cubicBezTo>
                  <a:cubicBezTo>
                    <a:pt x="35" y="31"/>
                    <a:pt x="35" y="31"/>
                    <a:pt x="35" y="31"/>
                  </a:cubicBezTo>
                  <a:cubicBezTo>
                    <a:pt x="35" y="31"/>
                    <a:pt x="35" y="31"/>
                    <a:pt x="35" y="31"/>
                  </a:cubicBezTo>
                  <a:cubicBezTo>
                    <a:pt x="35" y="31"/>
                    <a:pt x="35" y="31"/>
                    <a:pt x="35" y="31"/>
                  </a:cubicBezTo>
                  <a:cubicBezTo>
                    <a:pt x="35" y="32"/>
                    <a:pt x="35" y="32"/>
                    <a:pt x="35" y="32"/>
                  </a:cubicBezTo>
                  <a:moveTo>
                    <a:pt x="20" y="31"/>
                  </a:moveTo>
                  <a:cubicBezTo>
                    <a:pt x="19" y="31"/>
                    <a:pt x="19" y="31"/>
                    <a:pt x="19" y="31"/>
                  </a:cubicBezTo>
                  <a:cubicBezTo>
                    <a:pt x="20" y="31"/>
                    <a:pt x="20" y="31"/>
                    <a:pt x="20" y="31"/>
                  </a:cubicBezTo>
                  <a:cubicBezTo>
                    <a:pt x="20" y="31"/>
                    <a:pt x="20" y="31"/>
                    <a:pt x="20" y="31"/>
                  </a:cubicBezTo>
                  <a:cubicBezTo>
                    <a:pt x="20" y="31"/>
                    <a:pt x="20" y="31"/>
                    <a:pt x="20" y="31"/>
                  </a:cubicBezTo>
                  <a:moveTo>
                    <a:pt x="24" y="31"/>
                  </a:moveTo>
                  <a:cubicBezTo>
                    <a:pt x="25" y="31"/>
                    <a:pt x="25" y="31"/>
                    <a:pt x="25" y="31"/>
                  </a:cubicBezTo>
                  <a:cubicBezTo>
                    <a:pt x="25" y="31"/>
                    <a:pt x="25" y="31"/>
                    <a:pt x="25" y="31"/>
                  </a:cubicBezTo>
                  <a:cubicBezTo>
                    <a:pt x="24" y="31"/>
                    <a:pt x="24" y="31"/>
                    <a:pt x="24" y="31"/>
                  </a:cubicBezTo>
                  <a:cubicBezTo>
                    <a:pt x="24" y="31"/>
                    <a:pt x="24" y="31"/>
                    <a:pt x="24" y="31"/>
                  </a:cubicBezTo>
                  <a:moveTo>
                    <a:pt x="3" y="32"/>
                  </a:moveTo>
                  <a:cubicBezTo>
                    <a:pt x="3" y="31"/>
                    <a:pt x="3" y="31"/>
                    <a:pt x="3" y="30"/>
                  </a:cubicBezTo>
                  <a:cubicBezTo>
                    <a:pt x="4" y="31"/>
                    <a:pt x="4" y="31"/>
                    <a:pt x="4" y="31"/>
                  </a:cubicBezTo>
                  <a:cubicBezTo>
                    <a:pt x="4" y="31"/>
                    <a:pt x="4" y="31"/>
                    <a:pt x="4" y="31"/>
                  </a:cubicBezTo>
                  <a:cubicBezTo>
                    <a:pt x="3" y="32"/>
                    <a:pt x="3" y="32"/>
                    <a:pt x="3" y="32"/>
                  </a:cubicBezTo>
                  <a:moveTo>
                    <a:pt x="41" y="32"/>
                  </a:moveTo>
                  <a:cubicBezTo>
                    <a:pt x="41" y="31"/>
                    <a:pt x="41" y="31"/>
                    <a:pt x="41" y="31"/>
                  </a:cubicBezTo>
                  <a:cubicBezTo>
                    <a:pt x="41" y="31"/>
                    <a:pt x="41" y="31"/>
                    <a:pt x="41" y="31"/>
                  </a:cubicBezTo>
                  <a:cubicBezTo>
                    <a:pt x="41" y="30"/>
                    <a:pt x="41" y="30"/>
                    <a:pt x="41" y="30"/>
                  </a:cubicBezTo>
                  <a:cubicBezTo>
                    <a:pt x="41" y="31"/>
                    <a:pt x="41" y="31"/>
                    <a:pt x="41" y="32"/>
                  </a:cubicBezTo>
                  <a:moveTo>
                    <a:pt x="5" y="31"/>
                  </a:moveTo>
                  <a:cubicBezTo>
                    <a:pt x="5" y="31"/>
                    <a:pt x="6" y="31"/>
                    <a:pt x="6" y="31"/>
                  </a:cubicBezTo>
                  <a:cubicBezTo>
                    <a:pt x="7" y="30"/>
                    <a:pt x="7" y="30"/>
                    <a:pt x="7" y="30"/>
                  </a:cubicBezTo>
                  <a:cubicBezTo>
                    <a:pt x="7" y="30"/>
                    <a:pt x="7" y="30"/>
                    <a:pt x="7" y="30"/>
                  </a:cubicBezTo>
                  <a:cubicBezTo>
                    <a:pt x="6" y="31"/>
                    <a:pt x="6" y="31"/>
                    <a:pt x="6" y="31"/>
                  </a:cubicBezTo>
                  <a:cubicBezTo>
                    <a:pt x="6" y="31"/>
                    <a:pt x="6" y="31"/>
                    <a:pt x="6" y="31"/>
                  </a:cubicBezTo>
                  <a:cubicBezTo>
                    <a:pt x="6" y="31"/>
                    <a:pt x="5" y="31"/>
                    <a:pt x="5" y="31"/>
                  </a:cubicBezTo>
                  <a:cubicBezTo>
                    <a:pt x="4" y="31"/>
                    <a:pt x="4" y="31"/>
                    <a:pt x="4" y="31"/>
                  </a:cubicBezTo>
                  <a:cubicBezTo>
                    <a:pt x="4" y="31"/>
                    <a:pt x="4" y="31"/>
                    <a:pt x="4" y="31"/>
                  </a:cubicBezTo>
                  <a:cubicBezTo>
                    <a:pt x="4" y="31"/>
                    <a:pt x="4" y="31"/>
                    <a:pt x="4" y="31"/>
                  </a:cubicBezTo>
                  <a:cubicBezTo>
                    <a:pt x="5" y="31"/>
                    <a:pt x="5" y="31"/>
                    <a:pt x="5" y="31"/>
                  </a:cubicBezTo>
                  <a:moveTo>
                    <a:pt x="40" y="31"/>
                  </a:moveTo>
                  <a:cubicBezTo>
                    <a:pt x="40" y="31"/>
                    <a:pt x="40" y="31"/>
                    <a:pt x="40" y="31"/>
                  </a:cubicBezTo>
                  <a:cubicBezTo>
                    <a:pt x="39" y="31"/>
                    <a:pt x="39" y="31"/>
                    <a:pt x="38" y="31"/>
                  </a:cubicBezTo>
                  <a:cubicBezTo>
                    <a:pt x="38" y="31"/>
                    <a:pt x="38" y="31"/>
                    <a:pt x="38" y="31"/>
                  </a:cubicBezTo>
                  <a:cubicBezTo>
                    <a:pt x="38" y="30"/>
                    <a:pt x="38" y="30"/>
                    <a:pt x="38" y="30"/>
                  </a:cubicBezTo>
                  <a:cubicBezTo>
                    <a:pt x="38" y="30"/>
                    <a:pt x="38" y="30"/>
                    <a:pt x="38" y="30"/>
                  </a:cubicBezTo>
                  <a:cubicBezTo>
                    <a:pt x="38" y="31"/>
                    <a:pt x="38" y="31"/>
                    <a:pt x="38" y="31"/>
                  </a:cubicBezTo>
                  <a:cubicBezTo>
                    <a:pt x="39" y="31"/>
                    <a:pt x="39" y="31"/>
                    <a:pt x="40" y="31"/>
                  </a:cubicBezTo>
                  <a:cubicBezTo>
                    <a:pt x="40" y="31"/>
                    <a:pt x="40" y="31"/>
                    <a:pt x="40" y="31"/>
                  </a:cubicBezTo>
                  <a:cubicBezTo>
                    <a:pt x="40" y="31"/>
                    <a:pt x="40" y="31"/>
                    <a:pt x="40" y="31"/>
                  </a:cubicBezTo>
                  <a:cubicBezTo>
                    <a:pt x="40" y="31"/>
                    <a:pt x="40" y="31"/>
                    <a:pt x="40" y="31"/>
                  </a:cubicBezTo>
                  <a:moveTo>
                    <a:pt x="20" y="32"/>
                  </a:moveTo>
                  <a:cubicBezTo>
                    <a:pt x="20" y="31"/>
                    <a:pt x="20" y="31"/>
                    <a:pt x="20" y="31"/>
                  </a:cubicBezTo>
                  <a:cubicBezTo>
                    <a:pt x="21" y="31"/>
                    <a:pt x="21" y="31"/>
                    <a:pt x="21" y="31"/>
                  </a:cubicBezTo>
                  <a:cubicBezTo>
                    <a:pt x="21" y="30"/>
                    <a:pt x="21" y="30"/>
                    <a:pt x="21" y="30"/>
                  </a:cubicBezTo>
                  <a:cubicBezTo>
                    <a:pt x="21" y="30"/>
                    <a:pt x="21" y="30"/>
                    <a:pt x="21" y="30"/>
                  </a:cubicBezTo>
                  <a:cubicBezTo>
                    <a:pt x="21" y="30"/>
                    <a:pt x="21" y="30"/>
                    <a:pt x="21" y="30"/>
                  </a:cubicBezTo>
                  <a:cubicBezTo>
                    <a:pt x="21" y="31"/>
                    <a:pt x="21" y="31"/>
                    <a:pt x="20" y="32"/>
                  </a:cubicBezTo>
                  <a:moveTo>
                    <a:pt x="24" y="32"/>
                  </a:moveTo>
                  <a:cubicBezTo>
                    <a:pt x="24" y="31"/>
                    <a:pt x="23" y="31"/>
                    <a:pt x="23" y="30"/>
                  </a:cubicBezTo>
                  <a:cubicBezTo>
                    <a:pt x="23" y="30"/>
                    <a:pt x="23" y="30"/>
                    <a:pt x="23" y="30"/>
                  </a:cubicBezTo>
                  <a:cubicBezTo>
                    <a:pt x="23" y="30"/>
                    <a:pt x="23" y="30"/>
                    <a:pt x="23" y="30"/>
                  </a:cubicBezTo>
                  <a:cubicBezTo>
                    <a:pt x="24" y="31"/>
                    <a:pt x="24" y="31"/>
                    <a:pt x="24" y="31"/>
                  </a:cubicBezTo>
                  <a:cubicBezTo>
                    <a:pt x="24" y="31"/>
                    <a:pt x="24" y="31"/>
                    <a:pt x="24" y="31"/>
                  </a:cubicBezTo>
                  <a:cubicBezTo>
                    <a:pt x="24" y="32"/>
                    <a:pt x="24" y="32"/>
                    <a:pt x="24" y="32"/>
                  </a:cubicBezTo>
                  <a:moveTo>
                    <a:pt x="9" y="31"/>
                  </a:moveTo>
                  <a:cubicBezTo>
                    <a:pt x="8" y="31"/>
                    <a:pt x="8" y="31"/>
                    <a:pt x="8" y="31"/>
                  </a:cubicBezTo>
                  <a:cubicBezTo>
                    <a:pt x="8" y="30"/>
                    <a:pt x="8" y="30"/>
                    <a:pt x="8" y="30"/>
                  </a:cubicBezTo>
                  <a:cubicBezTo>
                    <a:pt x="9" y="31"/>
                    <a:pt x="9" y="31"/>
                    <a:pt x="9" y="31"/>
                  </a:cubicBezTo>
                  <a:cubicBezTo>
                    <a:pt x="9" y="31"/>
                    <a:pt x="9" y="31"/>
                    <a:pt x="9" y="31"/>
                  </a:cubicBezTo>
                  <a:cubicBezTo>
                    <a:pt x="9" y="31"/>
                    <a:pt x="9" y="31"/>
                    <a:pt x="9" y="31"/>
                  </a:cubicBezTo>
                  <a:moveTo>
                    <a:pt x="36" y="31"/>
                  </a:moveTo>
                  <a:cubicBezTo>
                    <a:pt x="35" y="31"/>
                    <a:pt x="35" y="31"/>
                    <a:pt x="35" y="31"/>
                  </a:cubicBezTo>
                  <a:cubicBezTo>
                    <a:pt x="35" y="31"/>
                    <a:pt x="35" y="31"/>
                    <a:pt x="35" y="31"/>
                  </a:cubicBezTo>
                  <a:cubicBezTo>
                    <a:pt x="36" y="30"/>
                    <a:pt x="36" y="30"/>
                    <a:pt x="36" y="30"/>
                  </a:cubicBezTo>
                  <a:cubicBezTo>
                    <a:pt x="36" y="31"/>
                    <a:pt x="36" y="31"/>
                    <a:pt x="36" y="31"/>
                  </a:cubicBezTo>
                  <a:cubicBezTo>
                    <a:pt x="36" y="31"/>
                    <a:pt x="36" y="31"/>
                    <a:pt x="36" y="31"/>
                  </a:cubicBezTo>
                  <a:moveTo>
                    <a:pt x="40" y="30"/>
                  </a:moveTo>
                  <a:cubicBezTo>
                    <a:pt x="39" y="30"/>
                    <a:pt x="39" y="29"/>
                    <a:pt x="39" y="29"/>
                  </a:cubicBezTo>
                  <a:cubicBezTo>
                    <a:pt x="40" y="29"/>
                    <a:pt x="40" y="29"/>
                    <a:pt x="40" y="29"/>
                  </a:cubicBezTo>
                  <a:cubicBezTo>
                    <a:pt x="40" y="30"/>
                    <a:pt x="40" y="30"/>
                    <a:pt x="40" y="30"/>
                  </a:cubicBezTo>
                  <a:cubicBezTo>
                    <a:pt x="40" y="30"/>
                    <a:pt x="40" y="30"/>
                    <a:pt x="40" y="30"/>
                  </a:cubicBezTo>
                  <a:cubicBezTo>
                    <a:pt x="40" y="30"/>
                    <a:pt x="40" y="30"/>
                    <a:pt x="40" y="30"/>
                  </a:cubicBezTo>
                  <a:moveTo>
                    <a:pt x="5" y="30"/>
                  </a:moveTo>
                  <a:cubicBezTo>
                    <a:pt x="4" y="30"/>
                    <a:pt x="4" y="30"/>
                    <a:pt x="4" y="30"/>
                  </a:cubicBezTo>
                  <a:cubicBezTo>
                    <a:pt x="5" y="29"/>
                    <a:pt x="5" y="29"/>
                    <a:pt x="5" y="29"/>
                  </a:cubicBezTo>
                  <a:cubicBezTo>
                    <a:pt x="5" y="29"/>
                    <a:pt x="5" y="29"/>
                    <a:pt x="5" y="29"/>
                  </a:cubicBezTo>
                  <a:cubicBezTo>
                    <a:pt x="5" y="29"/>
                    <a:pt x="5" y="30"/>
                    <a:pt x="5" y="30"/>
                  </a:cubicBezTo>
                  <a:cubicBezTo>
                    <a:pt x="5" y="30"/>
                    <a:pt x="5" y="30"/>
                    <a:pt x="5" y="30"/>
                  </a:cubicBezTo>
                  <a:moveTo>
                    <a:pt x="4" y="30"/>
                  </a:moveTo>
                  <a:cubicBezTo>
                    <a:pt x="3" y="29"/>
                    <a:pt x="3" y="29"/>
                    <a:pt x="3" y="29"/>
                  </a:cubicBezTo>
                  <a:cubicBezTo>
                    <a:pt x="3" y="29"/>
                    <a:pt x="3" y="29"/>
                    <a:pt x="3" y="29"/>
                  </a:cubicBezTo>
                  <a:cubicBezTo>
                    <a:pt x="4" y="29"/>
                    <a:pt x="4" y="29"/>
                    <a:pt x="4" y="29"/>
                  </a:cubicBezTo>
                  <a:cubicBezTo>
                    <a:pt x="4" y="29"/>
                    <a:pt x="4" y="29"/>
                    <a:pt x="4" y="29"/>
                  </a:cubicBezTo>
                  <a:cubicBezTo>
                    <a:pt x="4" y="30"/>
                    <a:pt x="4" y="30"/>
                    <a:pt x="4" y="30"/>
                  </a:cubicBezTo>
                  <a:moveTo>
                    <a:pt x="40" y="30"/>
                  </a:moveTo>
                  <a:cubicBezTo>
                    <a:pt x="40" y="29"/>
                    <a:pt x="40" y="29"/>
                    <a:pt x="40" y="29"/>
                  </a:cubicBezTo>
                  <a:cubicBezTo>
                    <a:pt x="41" y="29"/>
                    <a:pt x="41" y="29"/>
                    <a:pt x="41" y="29"/>
                  </a:cubicBezTo>
                  <a:cubicBezTo>
                    <a:pt x="41" y="29"/>
                    <a:pt x="41" y="29"/>
                    <a:pt x="41" y="29"/>
                  </a:cubicBezTo>
                  <a:cubicBezTo>
                    <a:pt x="41" y="29"/>
                    <a:pt x="41" y="29"/>
                    <a:pt x="41" y="29"/>
                  </a:cubicBezTo>
                  <a:cubicBezTo>
                    <a:pt x="40" y="30"/>
                    <a:pt x="40" y="30"/>
                    <a:pt x="40" y="30"/>
                  </a:cubicBezTo>
                  <a:moveTo>
                    <a:pt x="39" y="30"/>
                  </a:moveTo>
                  <a:cubicBezTo>
                    <a:pt x="39" y="30"/>
                    <a:pt x="39" y="30"/>
                    <a:pt x="39" y="30"/>
                  </a:cubicBezTo>
                  <a:cubicBezTo>
                    <a:pt x="39" y="30"/>
                    <a:pt x="39" y="30"/>
                    <a:pt x="39" y="30"/>
                  </a:cubicBezTo>
                  <a:cubicBezTo>
                    <a:pt x="38" y="29"/>
                    <a:pt x="38" y="29"/>
                    <a:pt x="38" y="29"/>
                  </a:cubicBezTo>
                  <a:cubicBezTo>
                    <a:pt x="38" y="29"/>
                    <a:pt x="39" y="29"/>
                    <a:pt x="39" y="29"/>
                  </a:cubicBezTo>
                  <a:cubicBezTo>
                    <a:pt x="39" y="29"/>
                    <a:pt x="39" y="30"/>
                    <a:pt x="39" y="30"/>
                  </a:cubicBezTo>
                  <a:moveTo>
                    <a:pt x="5" y="30"/>
                  </a:moveTo>
                  <a:cubicBezTo>
                    <a:pt x="5" y="30"/>
                    <a:pt x="5" y="29"/>
                    <a:pt x="6" y="29"/>
                  </a:cubicBezTo>
                  <a:cubicBezTo>
                    <a:pt x="6" y="29"/>
                    <a:pt x="6" y="29"/>
                    <a:pt x="6" y="29"/>
                  </a:cubicBezTo>
                  <a:cubicBezTo>
                    <a:pt x="6" y="29"/>
                    <a:pt x="6" y="29"/>
                    <a:pt x="6" y="30"/>
                  </a:cubicBezTo>
                  <a:cubicBezTo>
                    <a:pt x="6" y="30"/>
                    <a:pt x="6" y="30"/>
                    <a:pt x="6" y="30"/>
                  </a:cubicBezTo>
                  <a:cubicBezTo>
                    <a:pt x="5" y="30"/>
                    <a:pt x="5" y="30"/>
                    <a:pt x="5" y="30"/>
                  </a:cubicBezTo>
                  <a:moveTo>
                    <a:pt x="3" y="29"/>
                  </a:moveTo>
                  <a:cubicBezTo>
                    <a:pt x="3" y="29"/>
                    <a:pt x="3" y="29"/>
                    <a:pt x="3" y="29"/>
                  </a:cubicBezTo>
                  <a:cubicBezTo>
                    <a:pt x="2" y="28"/>
                    <a:pt x="2" y="28"/>
                    <a:pt x="2" y="28"/>
                  </a:cubicBezTo>
                  <a:cubicBezTo>
                    <a:pt x="3" y="29"/>
                    <a:pt x="3" y="29"/>
                    <a:pt x="3" y="29"/>
                  </a:cubicBezTo>
                  <a:cubicBezTo>
                    <a:pt x="3" y="29"/>
                    <a:pt x="3" y="29"/>
                    <a:pt x="3" y="29"/>
                  </a:cubicBezTo>
                  <a:moveTo>
                    <a:pt x="19" y="29"/>
                  </a:moveTo>
                  <a:cubicBezTo>
                    <a:pt x="18" y="29"/>
                    <a:pt x="18" y="29"/>
                    <a:pt x="18" y="29"/>
                  </a:cubicBezTo>
                  <a:cubicBezTo>
                    <a:pt x="18" y="28"/>
                    <a:pt x="18" y="28"/>
                    <a:pt x="18" y="28"/>
                  </a:cubicBezTo>
                  <a:cubicBezTo>
                    <a:pt x="18" y="29"/>
                    <a:pt x="18" y="29"/>
                    <a:pt x="18" y="29"/>
                  </a:cubicBezTo>
                  <a:cubicBezTo>
                    <a:pt x="19" y="29"/>
                    <a:pt x="19" y="29"/>
                    <a:pt x="19" y="29"/>
                  </a:cubicBezTo>
                  <a:cubicBezTo>
                    <a:pt x="19" y="29"/>
                    <a:pt x="19" y="29"/>
                    <a:pt x="19" y="29"/>
                  </a:cubicBezTo>
                  <a:moveTo>
                    <a:pt x="42" y="29"/>
                  </a:moveTo>
                  <a:cubicBezTo>
                    <a:pt x="42" y="29"/>
                    <a:pt x="42" y="29"/>
                    <a:pt x="42" y="29"/>
                  </a:cubicBezTo>
                  <a:cubicBezTo>
                    <a:pt x="42" y="28"/>
                    <a:pt x="42" y="28"/>
                    <a:pt x="42" y="28"/>
                  </a:cubicBezTo>
                  <a:cubicBezTo>
                    <a:pt x="42" y="29"/>
                    <a:pt x="42" y="29"/>
                    <a:pt x="42" y="29"/>
                  </a:cubicBezTo>
                  <a:cubicBezTo>
                    <a:pt x="42" y="29"/>
                    <a:pt x="42" y="29"/>
                    <a:pt x="42" y="29"/>
                  </a:cubicBezTo>
                  <a:moveTo>
                    <a:pt x="26" y="29"/>
                  </a:moveTo>
                  <a:cubicBezTo>
                    <a:pt x="26" y="29"/>
                    <a:pt x="26" y="29"/>
                    <a:pt x="26" y="29"/>
                  </a:cubicBezTo>
                  <a:cubicBezTo>
                    <a:pt x="26" y="29"/>
                    <a:pt x="26" y="29"/>
                    <a:pt x="26" y="29"/>
                  </a:cubicBezTo>
                  <a:cubicBezTo>
                    <a:pt x="26" y="28"/>
                    <a:pt x="26" y="28"/>
                    <a:pt x="26" y="28"/>
                  </a:cubicBezTo>
                  <a:cubicBezTo>
                    <a:pt x="26" y="29"/>
                    <a:pt x="26" y="29"/>
                    <a:pt x="26" y="29"/>
                  </a:cubicBezTo>
                  <a:cubicBezTo>
                    <a:pt x="26" y="29"/>
                    <a:pt x="26" y="29"/>
                    <a:pt x="26" y="29"/>
                  </a:cubicBezTo>
                  <a:moveTo>
                    <a:pt x="6" y="29"/>
                  </a:moveTo>
                  <a:cubicBezTo>
                    <a:pt x="6" y="29"/>
                    <a:pt x="6" y="29"/>
                    <a:pt x="7" y="28"/>
                  </a:cubicBezTo>
                  <a:cubicBezTo>
                    <a:pt x="7" y="29"/>
                    <a:pt x="7" y="29"/>
                    <a:pt x="8" y="30"/>
                  </a:cubicBezTo>
                  <a:cubicBezTo>
                    <a:pt x="8" y="30"/>
                    <a:pt x="8" y="30"/>
                    <a:pt x="8" y="30"/>
                  </a:cubicBezTo>
                  <a:cubicBezTo>
                    <a:pt x="8" y="30"/>
                    <a:pt x="8" y="30"/>
                    <a:pt x="8" y="30"/>
                  </a:cubicBezTo>
                  <a:cubicBezTo>
                    <a:pt x="7" y="30"/>
                    <a:pt x="7" y="30"/>
                    <a:pt x="7" y="29"/>
                  </a:cubicBezTo>
                  <a:cubicBezTo>
                    <a:pt x="7" y="29"/>
                    <a:pt x="7" y="29"/>
                    <a:pt x="7" y="29"/>
                  </a:cubicBezTo>
                  <a:cubicBezTo>
                    <a:pt x="7" y="29"/>
                    <a:pt x="7" y="29"/>
                    <a:pt x="7" y="29"/>
                  </a:cubicBezTo>
                  <a:cubicBezTo>
                    <a:pt x="6" y="29"/>
                    <a:pt x="6" y="29"/>
                    <a:pt x="6" y="29"/>
                  </a:cubicBezTo>
                  <a:cubicBezTo>
                    <a:pt x="6" y="29"/>
                    <a:pt x="6" y="29"/>
                    <a:pt x="6" y="29"/>
                  </a:cubicBezTo>
                  <a:moveTo>
                    <a:pt x="37" y="30"/>
                  </a:moveTo>
                  <a:cubicBezTo>
                    <a:pt x="36" y="30"/>
                    <a:pt x="36" y="30"/>
                    <a:pt x="36" y="30"/>
                  </a:cubicBezTo>
                  <a:cubicBezTo>
                    <a:pt x="37" y="29"/>
                    <a:pt x="37" y="29"/>
                    <a:pt x="38" y="28"/>
                  </a:cubicBezTo>
                  <a:cubicBezTo>
                    <a:pt x="38" y="29"/>
                    <a:pt x="38" y="29"/>
                    <a:pt x="38" y="29"/>
                  </a:cubicBezTo>
                  <a:cubicBezTo>
                    <a:pt x="38" y="29"/>
                    <a:pt x="38" y="29"/>
                    <a:pt x="38" y="29"/>
                  </a:cubicBezTo>
                  <a:cubicBezTo>
                    <a:pt x="38" y="29"/>
                    <a:pt x="38" y="29"/>
                    <a:pt x="38" y="29"/>
                  </a:cubicBezTo>
                  <a:cubicBezTo>
                    <a:pt x="38" y="29"/>
                    <a:pt x="38" y="29"/>
                    <a:pt x="38" y="29"/>
                  </a:cubicBezTo>
                  <a:cubicBezTo>
                    <a:pt x="37" y="29"/>
                    <a:pt x="37" y="29"/>
                    <a:pt x="37" y="29"/>
                  </a:cubicBezTo>
                  <a:cubicBezTo>
                    <a:pt x="37" y="30"/>
                    <a:pt x="37" y="30"/>
                    <a:pt x="37" y="30"/>
                  </a:cubicBezTo>
                  <a:cubicBezTo>
                    <a:pt x="37" y="30"/>
                    <a:pt x="37" y="30"/>
                    <a:pt x="37" y="30"/>
                  </a:cubicBezTo>
                  <a:moveTo>
                    <a:pt x="21" y="27"/>
                  </a:moveTo>
                  <a:cubicBezTo>
                    <a:pt x="21" y="27"/>
                    <a:pt x="21" y="27"/>
                    <a:pt x="21" y="27"/>
                  </a:cubicBezTo>
                  <a:cubicBezTo>
                    <a:pt x="21" y="27"/>
                    <a:pt x="21" y="27"/>
                    <a:pt x="21" y="27"/>
                  </a:cubicBezTo>
                  <a:cubicBezTo>
                    <a:pt x="21" y="27"/>
                    <a:pt x="21" y="27"/>
                    <a:pt x="21" y="27"/>
                  </a:cubicBezTo>
                  <a:moveTo>
                    <a:pt x="23" y="27"/>
                  </a:moveTo>
                  <a:cubicBezTo>
                    <a:pt x="23" y="27"/>
                    <a:pt x="23" y="27"/>
                    <a:pt x="23" y="27"/>
                  </a:cubicBezTo>
                  <a:cubicBezTo>
                    <a:pt x="23" y="27"/>
                    <a:pt x="23" y="27"/>
                    <a:pt x="23" y="27"/>
                  </a:cubicBezTo>
                  <a:cubicBezTo>
                    <a:pt x="23" y="27"/>
                    <a:pt x="23" y="27"/>
                    <a:pt x="23" y="27"/>
                  </a:cubicBezTo>
                  <a:moveTo>
                    <a:pt x="15" y="28"/>
                  </a:moveTo>
                  <a:cubicBezTo>
                    <a:pt x="15" y="28"/>
                    <a:pt x="15" y="28"/>
                    <a:pt x="15" y="28"/>
                  </a:cubicBezTo>
                  <a:cubicBezTo>
                    <a:pt x="15" y="28"/>
                    <a:pt x="15" y="28"/>
                    <a:pt x="15" y="28"/>
                  </a:cubicBezTo>
                  <a:cubicBezTo>
                    <a:pt x="15" y="27"/>
                    <a:pt x="15" y="27"/>
                    <a:pt x="15" y="27"/>
                  </a:cubicBezTo>
                  <a:cubicBezTo>
                    <a:pt x="16" y="27"/>
                    <a:pt x="16" y="27"/>
                    <a:pt x="16" y="27"/>
                  </a:cubicBezTo>
                  <a:cubicBezTo>
                    <a:pt x="16" y="27"/>
                    <a:pt x="16" y="27"/>
                    <a:pt x="16" y="27"/>
                  </a:cubicBezTo>
                  <a:cubicBezTo>
                    <a:pt x="16" y="27"/>
                    <a:pt x="16" y="28"/>
                    <a:pt x="15" y="28"/>
                  </a:cubicBezTo>
                  <a:moveTo>
                    <a:pt x="29" y="28"/>
                  </a:moveTo>
                  <a:cubicBezTo>
                    <a:pt x="29" y="28"/>
                    <a:pt x="29" y="27"/>
                    <a:pt x="28" y="27"/>
                  </a:cubicBezTo>
                  <a:cubicBezTo>
                    <a:pt x="29" y="27"/>
                    <a:pt x="29" y="27"/>
                    <a:pt x="29" y="27"/>
                  </a:cubicBezTo>
                  <a:cubicBezTo>
                    <a:pt x="29" y="27"/>
                    <a:pt x="29" y="27"/>
                    <a:pt x="29" y="27"/>
                  </a:cubicBezTo>
                  <a:cubicBezTo>
                    <a:pt x="30" y="28"/>
                    <a:pt x="30" y="28"/>
                    <a:pt x="30" y="28"/>
                  </a:cubicBezTo>
                  <a:cubicBezTo>
                    <a:pt x="30" y="28"/>
                    <a:pt x="30" y="28"/>
                    <a:pt x="30" y="28"/>
                  </a:cubicBezTo>
                  <a:cubicBezTo>
                    <a:pt x="29" y="28"/>
                    <a:pt x="29" y="28"/>
                    <a:pt x="29" y="28"/>
                  </a:cubicBezTo>
                  <a:moveTo>
                    <a:pt x="16" y="28"/>
                  </a:moveTo>
                  <a:cubicBezTo>
                    <a:pt x="16" y="28"/>
                    <a:pt x="16" y="27"/>
                    <a:pt x="16" y="27"/>
                  </a:cubicBezTo>
                  <a:cubicBezTo>
                    <a:pt x="17" y="27"/>
                    <a:pt x="17" y="27"/>
                    <a:pt x="18" y="26"/>
                  </a:cubicBezTo>
                  <a:cubicBezTo>
                    <a:pt x="18" y="27"/>
                    <a:pt x="18" y="27"/>
                    <a:pt x="18" y="28"/>
                  </a:cubicBezTo>
                  <a:cubicBezTo>
                    <a:pt x="18" y="28"/>
                    <a:pt x="18" y="28"/>
                    <a:pt x="18" y="28"/>
                  </a:cubicBezTo>
                  <a:cubicBezTo>
                    <a:pt x="18" y="28"/>
                    <a:pt x="18" y="28"/>
                    <a:pt x="18" y="28"/>
                  </a:cubicBezTo>
                  <a:cubicBezTo>
                    <a:pt x="17" y="28"/>
                    <a:pt x="17" y="28"/>
                    <a:pt x="17" y="28"/>
                  </a:cubicBezTo>
                  <a:cubicBezTo>
                    <a:pt x="17" y="28"/>
                    <a:pt x="17" y="28"/>
                    <a:pt x="17" y="28"/>
                  </a:cubicBezTo>
                  <a:cubicBezTo>
                    <a:pt x="18" y="27"/>
                    <a:pt x="18" y="27"/>
                    <a:pt x="18" y="27"/>
                  </a:cubicBezTo>
                  <a:cubicBezTo>
                    <a:pt x="18" y="27"/>
                    <a:pt x="18" y="27"/>
                    <a:pt x="18" y="27"/>
                  </a:cubicBezTo>
                  <a:cubicBezTo>
                    <a:pt x="17" y="27"/>
                    <a:pt x="17" y="27"/>
                    <a:pt x="17" y="27"/>
                  </a:cubicBezTo>
                  <a:cubicBezTo>
                    <a:pt x="17" y="27"/>
                    <a:pt x="17" y="27"/>
                    <a:pt x="17" y="28"/>
                  </a:cubicBezTo>
                  <a:cubicBezTo>
                    <a:pt x="16" y="28"/>
                    <a:pt x="16" y="28"/>
                    <a:pt x="16" y="28"/>
                  </a:cubicBezTo>
                  <a:moveTo>
                    <a:pt x="27" y="28"/>
                  </a:moveTo>
                  <a:cubicBezTo>
                    <a:pt x="27" y="28"/>
                    <a:pt x="27" y="28"/>
                    <a:pt x="27" y="28"/>
                  </a:cubicBezTo>
                  <a:cubicBezTo>
                    <a:pt x="26" y="28"/>
                    <a:pt x="26" y="28"/>
                    <a:pt x="26" y="28"/>
                  </a:cubicBezTo>
                  <a:cubicBezTo>
                    <a:pt x="27" y="27"/>
                    <a:pt x="27" y="27"/>
                    <a:pt x="27" y="26"/>
                  </a:cubicBezTo>
                  <a:cubicBezTo>
                    <a:pt x="27" y="27"/>
                    <a:pt x="28" y="27"/>
                    <a:pt x="28" y="27"/>
                  </a:cubicBezTo>
                  <a:cubicBezTo>
                    <a:pt x="28" y="27"/>
                    <a:pt x="28" y="28"/>
                    <a:pt x="29" y="28"/>
                  </a:cubicBezTo>
                  <a:cubicBezTo>
                    <a:pt x="28" y="28"/>
                    <a:pt x="28" y="28"/>
                    <a:pt x="28" y="28"/>
                  </a:cubicBezTo>
                  <a:cubicBezTo>
                    <a:pt x="27" y="27"/>
                    <a:pt x="27" y="27"/>
                    <a:pt x="27" y="27"/>
                  </a:cubicBezTo>
                  <a:cubicBezTo>
                    <a:pt x="27" y="27"/>
                    <a:pt x="27" y="27"/>
                    <a:pt x="27" y="27"/>
                  </a:cubicBezTo>
                  <a:cubicBezTo>
                    <a:pt x="27" y="27"/>
                    <a:pt x="27" y="27"/>
                    <a:pt x="27" y="27"/>
                  </a:cubicBezTo>
                  <a:cubicBezTo>
                    <a:pt x="27" y="28"/>
                    <a:pt x="27" y="28"/>
                    <a:pt x="27" y="28"/>
                  </a:cubicBezTo>
                  <a:cubicBezTo>
                    <a:pt x="27" y="28"/>
                    <a:pt x="27" y="28"/>
                    <a:pt x="27" y="28"/>
                  </a:cubicBezTo>
                  <a:cubicBezTo>
                    <a:pt x="27" y="28"/>
                    <a:pt x="27" y="28"/>
                    <a:pt x="27" y="28"/>
                  </a:cubicBezTo>
                  <a:moveTo>
                    <a:pt x="14" y="28"/>
                  </a:moveTo>
                  <a:cubicBezTo>
                    <a:pt x="14" y="27"/>
                    <a:pt x="14" y="27"/>
                    <a:pt x="14" y="27"/>
                  </a:cubicBezTo>
                  <a:cubicBezTo>
                    <a:pt x="14" y="27"/>
                    <a:pt x="14" y="26"/>
                    <a:pt x="15" y="26"/>
                  </a:cubicBezTo>
                  <a:cubicBezTo>
                    <a:pt x="15" y="26"/>
                    <a:pt x="15" y="26"/>
                    <a:pt x="15" y="26"/>
                  </a:cubicBezTo>
                  <a:cubicBezTo>
                    <a:pt x="15" y="26"/>
                    <a:pt x="15" y="26"/>
                    <a:pt x="15" y="26"/>
                  </a:cubicBezTo>
                  <a:cubicBezTo>
                    <a:pt x="14" y="28"/>
                    <a:pt x="14" y="28"/>
                    <a:pt x="14" y="28"/>
                  </a:cubicBezTo>
                  <a:moveTo>
                    <a:pt x="30" y="28"/>
                  </a:moveTo>
                  <a:cubicBezTo>
                    <a:pt x="29" y="26"/>
                    <a:pt x="29" y="26"/>
                    <a:pt x="29" y="26"/>
                  </a:cubicBezTo>
                  <a:cubicBezTo>
                    <a:pt x="30" y="26"/>
                    <a:pt x="30" y="26"/>
                    <a:pt x="30" y="26"/>
                  </a:cubicBezTo>
                  <a:cubicBezTo>
                    <a:pt x="30" y="26"/>
                    <a:pt x="30" y="26"/>
                    <a:pt x="30" y="26"/>
                  </a:cubicBezTo>
                  <a:cubicBezTo>
                    <a:pt x="30" y="26"/>
                    <a:pt x="30" y="27"/>
                    <a:pt x="30" y="27"/>
                  </a:cubicBezTo>
                  <a:cubicBezTo>
                    <a:pt x="30" y="28"/>
                    <a:pt x="30" y="28"/>
                    <a:pt x="30" y="28"/>
                  </a:cubicBezTo>
                  <a:moveTo>
                    <a:pt x="20" y="27"/>
                  </a:moveTo>
                  <a:cubicBezTo>
                    <a:pt x="20" y="27"/>
                    <a:pt x="20" y="27"/>
                    <a:pt x="20" y="27"/>
                  </a:cubicBezTo>
                  <a:cubicBezTo>
                    <a:pt x="21" y="27"/>
                    <a:pt x="21" y="26"/>
                    <a:pt x="21" y="26"/>
                  </a:cubicBezTo>
                  <a:cubicBezTo>
                    <a:pt x="21" y="26"/>
                    <a:pt x="21" y="26"/>
                    <a:pt x="21" y="26"/>
                  </a:cubicBezTo>
                  <a:cubicBezTo>
                    <a:pt x="20" y="27"/>
                    <a:pt x="20" y="27"/>
                    <a:pt x="20" y="27"/>
                  </a:cubicBezTo>
                  <a:moveTo>
                    <a:pt x="24" y="27"/>
                  </a:moveTo>
                  <a:cubicBezTo>
                    <a:pt x="23" y="26"/>
                    <a:pt x="23" y="26"/>
                    <a:pt x="23" y="26"/>
                  </a:cubicBezTo>
                  <a:cubicBezTo>
                    <a:pt x="23" y="26"/>
                    <a:pt x="23" y="26"/>
                    <a:pt x="23" y="26"/>
                  </a:cubicBezTo>
                  <a:cubicBezTo>
                    <a:pt x="23" y="26"/>
                    <a:pt x="24" y="27"/>
                    <a:pt x="24" y="27"/>
                  </a:cubicBezTo>
                  <a:cubicBezTo>
                    <a:pt x="24" y="27"/>
                    <a:pt x="24" y="27"/>
                    <a:pt x="24" y="27"/>
                  </a:cubicBezTo>
                  <a:moveTo>
                    <a:pt x="9" y="25"/>
                  </a:moveTo>
                  <a:cubicBezTo>
                    <a:pt x="9" y="25"/>
                    <a:pt x="9" y="25"/>
                    <a:pt x="9" y="25"/>
                  </a:cubicBezTo>
                  <a:cubicBezTo>
                    <a:pt x="9" y="25"/>
                    <a:pt x="9" y="25"/>
                    <a:pt x="9" y="25"/>
                  </a:cubicBezTo>
                  <a:cubicBezTo>
                    <a:pt x="9" y="25"/>
                    <a:pt x="9" y="25"/>
                    <a:pt x="9" y="25"/>
                  </a:cubicBezTo>
                  <a:moveTo>
                    <a:pt x="35" y="25"/>
                  </a:moveTo>
                  <a:cubicBezTo>
                    <a:pt x="35" y="25"/>
                    <a:pt x="35" y="25"/>
                    <a:pt x="35" y="25"/>
                  </a:cubicBezTo>
                  <a:cubicBezTo>
                    <a:pt x="35" y="25"/>
                    <a:pt x="35" y="25"/>
                    <a:pt x="35" y="25"/>
                  </a:cubicBezTo>
                  <a:cubicBezTo>
                    <a:pt x="35" y="25"/>
                    <a:pt x="35" y="25"/>
                    <a:pt x="35" y="25"/>
                  </a:cubicBezTo>
                  <a:moveTo>
                    <a:pt x="8" y="25"/>
                  </a:moveTo>
                  <a:cubicBezTo>
                    <a:pt x="8" y="25"/>
                    <a:pt x="8" y="25"/>
                    <a:pt x="8" y="25"/>
                  </a:cubicBezTo>
                  <a:cubicBezTo>
                    <a:pt x="8" y="25"/>
                    <a:pt x="8" y="25"/>
                    <a:pt x="8" y="25"/>
                  </a:cubicBezTo>
                  <a:cubicBezTo>
                    <a:pt x="8" y="25"/>
                    <a:pt x="8" y="25"/>
                    <a:pt x="8" y="25"/>
                  </a:cubicBezTo>
                  <a:cubicBezTo>
                    <a:pt x="8" y="25"/>
                    <a:pt x="8" y="25"/>
                    <a:pt x="8" y="25"/>
                  </a:cubicBezTo>
                  <a:moveTo>
                    <a:pt x="37" y="25"/>
                  </a:moveTo>
                  <a:cubicBezTo>
                    <a:pt x="36" y="25"/>
                    <a:pt x="36" y="25"/>
                    <a:pt x="36" y="25"/>
                  </a:cubicBezTo>
                  <a:cubicBezTo>
                    <a:pt x="36" y="25"/>
                    <a:pt x="36" y="25"/>
                    <a:pt x="36" y="25"/>
                  </a:cubicBezTo>
                  <a:cubicBezTo>
                    <a:pt x="36" y="25"/>
                    <a:pt x="36" y="25"/>
                    <a:pt x="36" y="25"/>
                  </a:cubicBezTo>
                  <a:cubicBezTo>
                    <a:pt x="37" y="25"/>
                    <a:pt x="37" y="25"/>
                    <a:pt x="37" y="25"/>
                  </a:cubicBezTo>
                  <a:moveTo>
                    <a:pt x="13" y="26"/>
                  </a:moveTo>
                  <a:cubicBezTo>
                    <a:pt x="13" y="25"/>
                    <a:pt x="13" y="25"/>
                    <a:pt x="13" y="25"/>
                  </a:cubicBezTo>
                  <a:cubicBezTo>
                    <a:pt x="13" y="25"/>
                    <a:pt x="13" y="25"/>
                    <a:pt x="13" y="25"/>
                  </a:cubicBezTo>
                  <a:cubicBezTo>
                    <a:pt x="13" y="25"/>
                    <a:pt x="13" y="25"/>
                    <a:pt x="13" y="25"/>
                  </a:cubicBezTo>
                  <a:cubicBezTo>
                    <a:pt x="13" y="25"/>
                    <a:pt x="13" y="25"/>
                    <a:pt x="13" y="25"/>
                  </a:cubicBezTo>
                  <a:cubicBezTo>
                    <a:pt x="13" y="26"/>
                    <a:pt x="13" y="26"/>
                    <a:pt x="13" y="26"/>
                  </a:cubicBezTo>
                  <a:moveTo>
                    <a:pt x="31" y="26"/>
                  </a:moveTo>
                  <a:cubicBezTo>
                    <a:pt x="31" y="25"/>
                    <a:pt x="31" y="25"/>
                    <a:pt x="31" y="25"/>
                  </a:cubicBezTo>
                  <a:cubicBezTo>
                    <a:pt x="32" y="25"/>
                    <a:pt x="32" y="25"/>
                    <a:pt x="32" y="25"/>
                  </a:cubicBezTo>
                  <a:cubicBezTo>
                    <a:pt x="32" y="25"/>
                    <a:pt x="32" y="25"/>
                    <a:pt x="32" y="25"/>
                  </a:cubicBezTo>
                  <a:cubicBezTo>
                    <a:pt x="32" y="25"/>
                    <a:pt x="32" y="25"/>
                    <a:pt x="32" y="25"/>
                  </a:cubicBezTo>
                  <a:cubicBezTo>
                    <a:pt x="31" y="26"/>
                    <a:pt x="31" y="26"/>
                    <a:pt x="31" y="26"/>
                  </a:cubicBezTo>
                  <a:moveTo>
                    <a:pt x="14" y="27"/>
                  </a:moveTo>
                  <a:cubicBezTo>
                    <a:pt x="14" y="26"/>
                    <a:pt x="14" y="26"/>
                    <a:pt x="14" y="26"/>
                  </a:cubicBezTo>
                  <a:cubicBezTo>
                    <a:pt x="14" y="26"/>
                    <a:pt x="14" y="26"/>
                    <a:pt x="14" y="26"/>
                  </a:cubicBezTo>
                  <a:cubicBezTo>
                    <a:pt x="14" y="26"/>
                    <a:pt x="14" y="26"/>
                    <a:pt x="14" y="26"/>
                  </a:cubicBezTo>
                  <a:cubicBezTo>
                    <a:pt x="14" y="25"/>
                    <a:pt x="14" y="25"/>
                    <a:pt x="14" y="25"/>
                  </a:cubicBezTo>
                  <a:cubicBezTo>
                    <a:pt x="14" y="25"/>
                    <a:pt x="14" y="25"/>
                    <a:pt x="14" y="25"/>
                  </a:cubicBezTo>
                  <a:cubicBezTo>
                    <a:pt x="14" y="25"/>
                    <a:pt x="14" y="25"/>
                    <a:pt x="14" y="25"/>
                  </a:cubicBezTo>
                  <a:cubicBezTo>
                    <a:pt x="15" y="26"/>
                    <a:pt x="15" y="26"/>
                    <a:pt x="15" y="26"/>
                  </a:cubicBezTo>
                  <a:cubicBezTo>
                    <a:pt x="14" y="26"/>
                    <a:pt x="14" y="26"/>
                    <a:pt x="14" y="26"/>
                  </a:cubicBezTo>
                  <a:cubicBezTo>
                    <a:pt x="14" y="27"/>
                    <a:pt x="14" y="27"/>
                    <a:pt x="14" y="27"/>
                  </a:cubicBezTo>
                  <a:moveTo>
                    <a:pt x="31" y="27"/>
                  </a:moveTo>
                  <a:cubicBezTo>
                    <a:pt x="30" y="26"/>
                    <a:pt x="30" y="26"/>
                    <a:pt x="30" y="26"/>
                  </a:cubicBezTo>
                  <a:cubicBezTo>
                    <a:pt x="30" y="26"/>
                    <a:pt x="30" y="26"/>
                    <a:pt x="30" y="26"/>
                  </a:cubicBezTo>
                  <a:cubicBezTo>
                    <a:pt x="30" y="25"/>
                    <a:pt x="30" y="25"/>
                    <a:pt x="30" y="25"/>
                  </a:cubicBezTo>
                  <a:cubicBezTo>
                    <a:pt x="30" y="25"/>
                    <a:pt x="30" y="25"/>
                    <a:pt x="30" y="25"/>
                  </a:cubicBezTo>
                  <a:cubicBezTo>
                    <a:pt x="30" y="25"/>
                    <a:pt x="30" y="25"/>
                    <a:pt x="30" y="25"/>
                  </a:cubicBezTo>
                  <a:cubicBezTo>
                    <a:pt x="31" y="26"/>
                    <a:pt x="31" y="26"/>
                    <a:pt x="31" y="26"/>
                  </a:cubicBezTo>
                  <a:cubicBezTo>
                    <a:pt x="30" y="26"/>
                    <a:pt x="30" y="26"/>
                    <a:pt x="30" y="26"/>
                  </a:cubicBezTo>
                  <a:cubicBezTo>
                    <a:pt x="30" y="26"/>
                    <a:pt x="30" y="26"/>
                    <a:pt x="30" y="26"/>
                  </a:cubicBezTo>
                  <a:cubicBezTo>
                    <a:pt x="31" y="27"/>
                    <a:pt x="31" y="27"/>
                    <a:pt x="31" y="27"/>
                  </a:cubicBezTo>
                  <a:moveTo>
                    <a:pt x="32" y="25"/>
                  </a:moveTo>
                  <a:cubicBezTo>
                    <a:pt x="32" y="25"/>
                    <a:pt x="32" y="25"/>
                    <a:pt x="32" y="25"/>
                  </a:cubicBezTo>
                  <a:cubicBezTo>
                    <a:pt x="32" y="25"/>
                    <a:pt x="32" y="25"/>
                    <a:pt x="32" y="25"/>
                  </a:cubicBezTo>
                  <a:cubicBezTo>
                    <a:pt x="33" y="25"/>
                    <a:pt x="33" y="25"/>
                    <a:pt x="33" y="25"/>
                  </a:cubicBezTo>
                  <a:cubicBezTo>
                    <a:pt x="33" y="25"/>
                    <a:pt x="33" y="25"/>
                    <a:pt x="33" y="25"/>
                  </a:cubicBezTo>
                  <a:cubicBezTo>
                    <a:pt x="33" y="25"/>
                    <a:pt x="33" y="25"/>
                    <a:pt x="33" y="25"/>
                  </a:cubicBezTo>
                  <a:cubicBezTo>
                    <a:pt x="32" y="25"/>
                    <a:pt x="32" y="25"/>
                    <a:pt x="32" y="25"/>
                  </a:cubicBezTo>
                  <a:moveTo>
                    <a:pt x="12" y="25"/>
                  </a:moveTo>
                  <a:cubicBezTo>
                    <a:pt x="12" y="25"/>
                    <a:pt x="12" y="25"/>
                    <a:pt x="12" y="25"/>
                  </a:cubicBezTo>
                  <a:cubicBezTo>
                    <a:pt x="12" y="25"/>
                    <a:pt x="12" y="25"/>
                    <a:pt x="12" y="25"/>
                  </a:cubicBezTo>
                  <a:cubicBezTo>
                    <a:pt x="12" y="25"/>
                    <a:pt x="12" y="25"/>
                    <a:pt x="12" y="25"/>
                  </a:cubicBezTo>
                  <a:cubicBezTo>
                    <a:pt x="12" y="25"/>
                    <a:pt x="12" y="25"/>
                    <a:pt x="12" y="25"/>
                  </a:cubicBezTo>
                  <a:cubicBezTo>
                    <a:pt x="12" y="25"/>
                    <a:pt x="12" y="25"/>
                    <a:pt x="12" y="25"/>
                  </a:cubicBezTo>
                  <a:cubicBezTo>
                    <a:pt x="12" y="25"/>
                    <a:pt x="12" y="25"/>
                    <a:pt x="12" y="25"/>
                  </a:cubicBezTo>
                  <a:moveTo>
                    <a:pt x="6" y="25"/>
                  </a:moveTo>
                  <a:cubicBezTo>
                    <a:pt x="6" y="25"/>
                    <a:pt x="6" y="25"/>
                    <a:pt x="6" y="25"/>
                  </a:cubicBezTo>
                  <a:cubicBezTo>
                    <a:pt x="6" y="25"/>
                    <a:pt x="6" y="25"/>
                    <a:pt x="6" y="25"/>
                  </a:cubicBezTo>
                  <a:cubicBezTo>
                    <a:pt x="6" y="25"/>
                    <a:pt x="6" y="25"/>
                    <a:pt x="6" y="25"/>
                  </a:cubicBezTo>
                  <a:moveTo>
                    <a:pt x="39" y="25"/>
                  </a:moveTo>
                  <a:cubicBezTo>
                    <a:pt x="38" y="25"/>
                    <a:pt x="38" y="25"/>
                    <a:pt x="38" y="25"/>
                  </a:cubicBezTo>
                  <a:cubicBezTo>
                    <a:pt x="38" y="25"/>
                    <a:pt x="38" y="25"/>
                    <a:pt x="38" y="25"/>
                  </a:cubicBezTo>
                  <a:cubicBezTo>
                    <a:pt x="39" y="25"/>
                    <a:pt x="39" y="25"/>
                    <a:pt x="39" y="25"/>
                  </a:cubicBezTo>
                  <a:moveTo>
                    <a:pt x="11" y="25"/>
                  </a:moveTo>
                  <a:cubicBezTo>
                    <a:pt x="11" y="25"/>
                    <a:pt x="11" y="25"/>
                    <a:pt x="11" y="25"/>
                  </a:cubicBezTo>
                  <a:cubicBezTo>
                    <a:pt x="11" y="25"/>
                    <a:pt x="11" y="25"/>
                    <a:pt x="11" y="25"/>
                  </a:cubicBezTo>
                  <a:cubicBezTo>
                    <a:pt x="11" y="25"/>
                    <a:pt x="11" y="25"/>
                    <a:pt x="11" y="25"/>
                  </a:cubicBezTo>
                  <a:moveTo>
                    <a:pt x="33" y="25"/>
                  </a:moveTo>
                  <a:cubicBezTo>
                    <a:pt x="33" y="25"/>
                    <a:pt x="33" y="25"/>
                    <a:pt x="33" y="25"/>
                  </a:cubicBezTo>
                  <a:cubicBezTo>
                    <a:pt x="33" y="25"/>
                    <a:pt x="33" y="25"/>
                    <a:pt x="33" y="25"/>
                  </a:cubicBezTo>
                  <a:cubicBezTo>
                    <a:pt x="33" y="25"/>
                    <a:pt x="33" y="25"/>
                    <a:pt x="33" y="25"/>
                  </a:cubicBezTo>
                  <a:moveTo>
                    <a:pt x="7" y="25"/>
                  </a:moveTo>
                  <a:cubicBezTo>
                    <a:pt x="7" y="25"/>
                    <a:pt x="7" y="25"/>
                    <a:pt x="7" y="25"/>
                  </a:cubicBezTo>
                  <a:cubicBezTo>
                    <a:pt x="7" y="25"/>
                    <a:pt x="7" y="25"/>
                    <a:pt x="7" y="25"/>
                  </a:cubicBezTo>
                  <a:cubicBezTo>
                    <a:pt x="7" y="25"/>
                    <a:pt x="7" y="25"/>
                    <a:pt x="7" y="25"/>
                  </a:cubicBezTo>
                  <a:cubicBezTo>
                    <a:pt x="7" y="25"/>
                    <a:pt x="7" y="25"/>
                    <a:pt x="7" y="25"/>
                  </a:cubicBezTo>
                  <a:cubicBezTo>
                    <a:pt x="7" y="25"/>
                    <a:pt x="7" y="25"/>
                    <a:pt x="7" y="25"/>
                  </a:cubicBezTo>
                  <a:moveTo>
                    <a:pt x="37" y="25"/>
                  </a:moveTo>
                  <a:cubicBezTo>
                    <a:pt x="37" y="25"/>
                    <a:pt x="37" y="25"/>
                    <a:pt x="37" y="25"/>
                  </a:cubicBezTo>
                  <a:cubicBezTo>
                    <a:pt x="38" y="25"/>
                    <a:pt x="38" y="25"/>
                    <a:pt x="38" y="25"/>
                  </a:cubicBezTo>
                  <a:cubicBezTo>
                    <a:pt x="37" y="25"/>
                    <a:pt x="37" y="25"/>
                    <a:pt x="37" y="25"/>
                  </a:cubicBezTo>
                  <a:cubicBezTo>
                    <a:pt x="37" y="25"/>
                    <a:pt x="37" y="25"/>
                    <a:pt x="37" y="25"/>
                  </a:cubicBezTo>
                  <a:cubicBezTo>
                    <a:pt x="37" y="25"/>
                    <a:pt x="37" y="25"/>
                    <a:pt x="37" y="25"/>
                  </a:cubicBezTo>
                  <a:moveTo>
                    <a:pt x="6" y="25"/>
                  </a:moveTo>
                  <a:cubicBezTo>
                    <a:pt x="6" y="25"/>
                    <a:pt x="6" y="25"/>
                    <a:pt x="6" y="25"/>
                  </a:cubicBezTo>
                  <a:cubicBezTo>
                    <a:pt x="7" y="25"/>
                    <a:pt x="7" y="25"/>
                    <a:pt x="7" y="25"/>
                  </a:cubicBezTo>
                  <a:cubicBezTo>
                    <a:pt x="7" y="25"/>
                    <a:pt x="7" y="25"/>
                    <a:pt x="7" y="25"/>
                  </a:cubicBezTo>
                  <a:cubicBezTo>
                    <a:pt x="6" y="25"/>
                    <a:pt x="6" y="25"/>
                    <a:pt x="6" y="25"/>
                  </a:cubicBezTo>
                  <a:moveTo>
                    <a:pt x="38" y="25"/>
                  </a:moveTo>
                  <a:cubicBezTo>
                    <a:pt x="38" y="25"/>
                    <a:pt x="38" y="25"/>
                    <a:pt x="38" y="25"/>
                  </a:cubicBezTo>
                  <a:cubicBezTo>
                    <a:pt x="38" y="25"/>
                    <a:pt x="38" y="25"/>
                    <a:pt x="38" y="25"/>
                  </a:cubicBezTo>
                  <a:cubicBezTo>
                    <a:pt x="38" y="25"/>
                    <a:pt x="38" y="25"/>
                    <a:pt x="38" y="25"/>
                  </a:cubicBezTo>
                  <a:cubicBezTo>
                    <a:pt x="38" y="25"/>
                    <a:pt x="38" y="25"/>
                    <a:pt x="38" y="25"/>
                  </a:cubicBezTo>
                  <a:moveTo>
                    <a:pt x="6" y="25"/>
                  </a:moveTo>
                  <a:cubicBezTo>
                    <a:pt x="6" y="24"/>
                    <a:pt x="6" y="24"/>
                    <a:pt x="6" y="24"/>
                  </a:cubicBezTo>
                  <a:cubicBezTo>
                    <a:pt x="6" y="24"/>
                    <a:pt x="6" y="24"/>
                    <a:pt x="6" y="24"/>
                  </a:cubicBezTo>
                  <a:cubicBezTo>
                    <a:pt x="6" y="25"/>
                    <a:pt x="6" y="25"/>
                    <a:pt x="6" y="25"/>
                  </a:cubicBezTo>
                  <a:moveTo>
                    <a:pt x="39" y="25"/>
                  </a:moveTo>
                  <a:cubicBezTo>
                    <a:pt x="39" y="24"/>
                    <a:pt x="39" y="24"/>
                    <a:pt x="39" y="24"/>
                  </a:cubicBezTo>
                  <a:cubicBezTo>
                    <a:pt x="39" y="24"/>
                    <a:pt x="39" y="24"/>
                    <a:pt x="39" y="24"/>
                  </a:cubicBezTo>
                  <a:cubicBezTo>
                    <a:pt x="39" y="25"/>
                    <a:pt x="39" y="25"/>
                    <a:pt x="39" y="25"/>
                  </a:cubicBezTo>
                  <a:moveTo>
                    <a:pt x="5" y="25"/>
                  </a:moveTo>
                  <a:cubicBezTo>
                    <a:pt x="5" y="24"/>
                    <a:pt x="5" y="24"/>
                    <a:pt x="5" y="24"/>
                  </a:cubicBezTo>
                  <a:cubicBezTo>
                    <a:pt x="5" y="24"/>
                    <a:pt x="5" y="24"/>
                    <a:pt x="5" y="24"/>
                  </a:cubicBezTo>
                  <a:cubicBezTo>
                    <a:pt x="5" y="24"/>
                    <a:pt x="5" y="24"/>
                    <a:pt x="5" y="24"/>
                  </a:cubicBezTo>
                  <a:cubicBezTo>
                    <a:pt x="5" y="24"/>
                    <a:pt x="5" y="24"/>
                    <a:pt x="5" y="24"/>
                  </a:cubicBezTo>
                  <a:cubicBezTo>
                    <a:pt x="5" y="23"/>
                    <a:pt x="5" y="23"/>
                    <a:pt x="5" y="23"/>
                  </a:cubicBezTo>
                  <a:cubicBezTo>
                    <a:pt x="6" y="23"/>
                    <a:pt x="6" y="23"/>
                    <a:pt x="6" y="23"/>
                  </a:cubicBezTo>
                  <a:cubicBezTo>
                    <a:pt x="5" y="24"/>
                    <a:pt x="5" y="24"/>
                    <a:pt x="5" y="25"/>
                  </a:cubicBezTo>
                  <a:cubicBezTo>
                    <a:pt x="5" y="25"/>
                    <a:pt x="5" y="25"/>
                    <a:pt x="5" y="25"/>
                  </a:cubicBezTo>
                  <a:moveTo>
                    <a:pt x="39" y="25"/>
                  </a:moveTo>
                  <a:cubicBezTo>
                    <a:pt x="39" y="25"/>
                    <a:pt x="39" y="25"/>
                    <a:pt x="39" y="25"/>
                  </a:cubicBezTo>
                  <a:cubicBezTo>
                    <a:pt x="39" y="24"/>
                    <a:pt x="39" y="24"/>
                    <a:pt x="39" y="23"/>
                  </a:cubicBezTo>
                  <a:cubicBezTo>
                    <a:pt x="39" y="23"/>
                    <a:pt x="39" y="23"/>
                    <a:pt x="39" y="23"/>
                  </a:cubicBezTo>
                  <a:cubicBezTo>
                    <a:pt x="39" y="24"/>
                    <a:pt x="39" y="24"/>
                    <a:pt x="39" y="24"/>
                  </a:cubicBezTo>
                  <a:cubicBezTo>
                    <a:pt x="39" y="24"/>
                    <a:pt x="39" y="24"/>
                    <a:pt x="39" y="24"/>
                  </a:cubicBezTo>
                  <a:cubicBezTo>
                    <a:pt x="39" y="24"/>
                    <a:pt x="39" y="24"/>
                    <a:pt x="39" y="24"/>
                  </a:cubicBezTo>
                  <a:cubicBezTo>
                    <a:pt x="40" y="24"/>
                    <a:pt x="40" y="24"/>
                    <a:pt x="40" y="24"/>
                  </a:cubicBezTo>
                  <a:cubicBezTo>
                    <a:pt x="39" y="25"/>
                    <a:pt x="39" y="25"/>
                    <a:pt x="39" y="25"/>
                  </a:cubicBezTo>
                  <a:moveTo>
                    <a:pt x="21" y="23"/>
                  </a:moveTo>
                  <a:cubicBezTo>
                    <a:pt x="21" y="23"/>
                    <a:pt x="21" y="23"/>
                    <a:pt x="21" y="23"/>
                  </a:cubicBezTo>
                  <a:cubicBezTo>
                    <a:pt x="21" y="22"/>
                    <a:pt x="21" y="22"/>
                    <a:pt x="21" y="22"/>
                  </a:cubicBezTo>
                  <a:cubicBezTo>
                    <a:pt x="21" y="23"/>
                    <a:pt x="21" y="23"/>
                    <a:pt x="21" y="23"/>
                  </a:cubicBezTo>
                  <a:moveTo>
                    <a:pt x="23" y="23"/>
                  </a:moveTo>
                  <a:cubicBezTo>
                    <a:pt x="23" y="23"/>
                    <a:pt x="23" y="23"/>
                    <a:pt x="23" y="22"/>
                  </a:cubicBezTo>
                  <a:cubicBezTo>
                    <a:pt x="24" y="23"/>
                    <a:pt x="24" y="23"/>
                    <a:pt x="24" y="23"/>
                  </a:cubicBezTo>
                  <a:cubicBezTo>
                    <a:pt x="23" y="23"/>
                    <a:pt x="23" y="23"/>
                    <a:pt x="23" y="23"/>
                  </a:cubicBezTo>
                  <a:moveTo>
                    <a:pt x="40" y="24"/>
                  </a:moveTo>
                  <a:cubicBezTo>
                    <a:pt x="39" y="22"/>
                    <a:pt x="39" y="22"/>
                    <a:pt x="39" y="22"/>
                  </a:cubicBezTo>
                  <a:cubicBezTo>
                    <a:pt x="40" y="22"/>
                    <a:pt x="40" y="22"/>
                    <a:pt x="40" y="22"/>
                  </a:cubicBezTo>
                  <a:cubicBezTo>
                    <a:pt x="40" y="22"/>
                    <a:pt x="40" y="23"/>
                    <a:pt x="40" y="23"/>
                  </a:cubicBezTo>
                  <a:cubicBezTo>
                    <a:pt x="40" y="23"/>
                    <a:pt x="40" y="23"/>
                    <a:pt x="40" y="23"/>
                  </a:cubicBezTo>
                  <a:cubicBezTo>
                    <a:pt x="40" y="24"/>
                    <a:pt x="40" y="24"/>
                    <a:pt x="40" y="24"/>
                  </a:cubicBezTo>
                  <a:cubicBezTo>
                    <a:pt x="40" y="24"/>
                    <a:pt x="40" y="24"/>
                    <a:pt x="40" y="24"/>
                  </a:cubicBezTo>
                  <a:moveTo>
                    <a:pt x="4" y="24"/>
                  </a:moveTo>
                  <a:cubicBezTo>
                    <a:pt x="4" y="24"/>
                    <a:pt x="4" y="24"/>
                    <a:pt x="4" y="24"/>
                  </a:cubicBezTo>
                  <a:cubicBezTo>
                    <a:pt x="4" y="23"/>
                    <a:pt x="4" y="23"/>
                    <a:pt x="4" y="23"/>
                  </a:cubicBezTo>
                  <a:cubicBezTo>
                    <a:pt x="4" y="23"/>
                    <a:pt x="4" y="23"/>
                    <a:pt x="4" y="23"/>
                  </a:cubicBezTo>
                  <a:cubicBezTo>
                    <a:pt x="4" y="23"/>
                    <a:pt x="4" y="22"/>
                    <a:pt x="5" y="22"/>
                  </a:cubicBezTo>
                  <a:cubicBezTo>
                    <a:pt x="5" y="22"/>
                    <a:pt x="5" y="22"/>
                    <a:pt x="5" y="22"/>
                  </a:cubicBezTo>
                  <a:cubicBezTo>
                    <a:pt x="4" y="24"/>
                    <a:pt x="4" y="24"/>
                    <a:pt x="4" y="24"/>
                  </a:cubicBezTo>
                  <a:moveTo>
                    <a:pt x="3" y="24"/>
                  </a:moveTo>
                  <a:cubicBezTo>
                    <a:pt x="3" y="23"/>
                    <a:pt x="3" y="23"/>
                    <a:pt x="3" y="22"/>
                  </a:cubicBezTo>
                  <a:cubicBezTo>
                    <a:pt x="3" y="22"/>
                    <a:pt x="3" y="22"/>
                    <a:pt x="3" y="22"/>
                  </a:cubicBezTo>
                  <a:cubicBezTo>
                    <a:pt x="3" y="22"/>
                    <a:pt x="3" y="22"/>
                    <a:pt x="3" y="22"/>
                  </a:cubicBezTo>
                  <a:cubicBezTo>
                    <a:pt x="4" y="22"/>
                    <a:pt x="4" y="22"/>
                    <a:pt x="4" y="22"/>
                  </a:cubicBezTo>
                  <a:cubicBezTo>
                    <a:pt x="4" y="22"/>
                    <a:pt x="4" y="23"/>
                    <a:pt x="3" y="23"/>
                  </a:cubicBezTo>
                  <a:cubicBezTo>
                    <a:pt x="3" y="23"/>
                    <a:pt x="3" y="23"/>
                    <a:pt x="3" y="23"/>
                  </a:cubicBezTo>
                  <a:cubicBezTo>
                    <a:pt x="3" y="24"/>
                    <a:pt x="3" y="24"/>
                    <a:pt x="3" y="24"/>
                  </a:cubicBezTo>
                  <a:moveTo>
                    <a:pt x="42" y="24"/>
                  </a:moveTo>
                  <a:cubicBezTo>
                    <a:pt x="41" y="23"/>
                    <a:pt x="41" y="23"/>
                    <a:pt x="41" y="23"/>
                  </a:cubicBezTo>
                  <a:cubicBezTo>
                    <a:pt x="41" y="23"/>
                    <a:pt x="41" y="23"/>
                    <a:pt x="41" y="23"/>
                  </a:cubicBezTo>
                  <a:cubicBezTo>
                    <a:pt x="41" y="23"/>
                    <a:pt x="40" y="22"/>
                    <a:pt x="40" y="22"/>
                  </a:cubicBezTo>
                  <a:cubicBezTo>
                    <a:pt x="41" y="22"/>
                    <a:pt x="41" y="22"/>
                    <a:pt x="41" y="22"/>
                  </a:cubicBezTo>
                  <a:cubicBezTo>
                    <a:pt x="41" y="22"/>
                    <a:pt x="41" y="22"/>
                    <a:pt x="41" y="22"/>
                  </a:cubicBezTo>
                  <a:cubicBezTo>
                    <a:pt x="41" y="22"/>
                    <a:pt x="41" y="22"/>
                    <a:pt x="41" y="22"/>
                  </a:cubicBezTo>
                  <a:cubicBezTo>
                    <a:pt x="41" y="23"/>
                    <a:pt x="42" y="23"/>
                    <a:pt x="42" y="24"/>
                  </a:cubicBezTo>
                  <a:moveTo>
                    <a:pt x="20" y="22"/>
                  </a:moveTo>
                  <a:cubicBezTo>
                    <a:pt x="20" y="22"/>
                    <a:pt x="20" y="22"/>
                    <a:pt x="20" y="22"/>
                  </a:cubicBezTo>
                  <a:cubicBezTo>
                    <a:pt x="20" y="22"/>
                    <a:pt x="20" y="22"/>
                    <a:pt x="20" y="22"/>
                  </a:cubicBezTo>
                  <a:cubicBezTo>
                    <a:pt x="21" y="22"/>
                    <a:pt x="21" y="22"/>
                    <a:pt x="21" y="22"/>
                  </a:cubicBezTo>
                  <a:cubicBezTo>
                    <a:pt x="21" y="21"/>
                    <a:pt x="21" y="21"/>
                    <a:pt x="21" y="21"/>
                  </a:cubicBezTo>
                  <a:cubicBezTo>
                    <a:pt x="21" y="21"/>
                    <a:pt x="21" y="21"/>
                    <a:pt x="21" y="21"/>
                  </a:cubicBezTo>
                  <a:cubicBezTo>
                    <a:pt x="20" y="22"/>
                    <a:pt x="20" y="22"/>
                    <a:pt x="20" y="22"/>
                  </a:cubicBezTo>
                  <a:moveTo>
                    <a:pt x="24" y="22"/>
                  </a:moveTo>
                  <a:cubicBezTo>
                    <a:pt x="23" y="21"/>
                    <a:pt x="23" y="21"/>
                    <a:pt x="23" y="21"/>
                  </a:cubicBezTo>
                  <a:cubicBezTo>
                    <a:pt x="23" y="21"/>
                    <a:pt x="23" y="21"/>
                    <a:pt x="23" y="21"/>
                  </a:cubicBezTo>
                  <a:cubicBezTo>
                    <a:pt x="23" y="22"/>
                    <a:pt x="23" y="22"/>
                    <a:pt x="23" y="22"/>
                  </a:cubicBezTo>
                  <a:cubicBezTo>
                    <a:pt x="24" y="22"/>
                    <a:pt x="24" y="22"/>
                    <a:pt x="24" y="22"/>
                  </a:cubicBezTo>
                  <a:cubicBezTo>
                    <a:pt x="24" y="22"/>
                    <a:pt x="24" y="22"/>
                    <a:pt x="24" y="22"/>
                  </a:cubicBezTo>
                  <a:cubicBezTo>
                    <a:pt x="24" y="22"/>
                    <a:pt x="24" y="22"/>
                    <a:pt x="24" y="22"/>
                  </a:cubicBezTo>
                  <a:moveTo>
                    <a:pt x="5" y="21"/>
                  </a:moveTo>
                  <a:cubicBezTo>
                    <a:pt x="6" y="21"/>
                    <a:pt x="6" y="21"/>
                    <a:pt x="6" y="21"/>
                  </a:cubicBezTo>
                  <a:cubicBezTo>
                    <a:pt x="6" y="20"/>
                    <a:pt x="6" y="20"/>
                    <a:pt x="6" y="20"/>
                  </a:cubicBezTo>
                  <a:cubicBezTo>
                    <a:pt x="6" y="22"/>
                    <a:pt x="6" y="22"/>
                    <a:pt x="6" y="22"/>
                  </a:cubicBezTo>
                  <a:cubicBezTo>
                    <a:pt x="6" y="22"/>
                    <a:pt x="5" y="21"/>
                    <a:pt x="5" y="21"/>
                  </a:cubicBezTo>
                  <a:cubicBezTo>
                    <a:pt x="4" y="21"/>
                    <a:pt x="4" y="21"/>
                    <a:pt x="4" y="21"/>
                  </a:cubicBezTo>
                  <a:cubicBezTo>
                    <a:pt x="4" y="21"/>
                    <a:pt x="4" y="21"/>
                    <a:pt x="4" y="21"/>
                  </a:cubicBezTo>
                  <a:cubicBezTo>
                    <a:pt x="4" y="21"/>
                    <a:pt x="4" y="21"/>
                    <a:pt x="4" y="21"/>
                  </a:cubicBezTo>
                  <a:cubicBezTo>
                    <a:pt x="5" y="21"/>
                    <a:pt x="5" y="21"/>
                    <a:pt x="5" y="21"/>
                  </a:cubicBezTo>
                  <a:moveTo>
                    <a:pt x="38" y="22"/>
                  </a:moveTo>
                  <a:cubicBezTo>
                    <a:pt x="38" y="20"/>
                    <a:pt x="38" y="20"/>
                    <a:pt x="38" y="20"/>
                  </a:cubicBezTo>
                  <a:cubicBezTo>
                    <a:pt x="38" y="21"/>
                    <a:pt x="38" y="21"/>
                    <a:pt x="38" y="21"/>
                  </a:cubicBezTo>
                  <a:cubicBezTo>
                    <a:pt x="39" y="21"/>
                    <a:pt x="39" y="21"/>
                    <a:pt x="39" y="21"/>
                  </a:cubicBezTo>
                  <a:cubicBezTo>
                    <a:pt x="40" y="21"/>
                    <a:pt x="40" y="21"/>
                    <a:pt x="40" y="21"/>
                  </a:cubicBezTo>
                  <a:cubicBezTo>
                    <a:pt x="40" y="21"/>
                    <a:pt x="40" y="21"/>
                    <a:pt x="40" y="21"/>
                  </a:cubicBezTo>
                  <a:cubicBezTo>
                    <a:pt x="40" y="21"/>
                    <a:pt x="40" y="21"/>
                    <a:pt x="40" y="21"/>
                  </a:cubicBezTo>
                  <a:cubicBezTo>
                    <a:pt x="39" y="21"/>
                    <a:pt x="39" y="21"/>
                    <a:pt x="39" y="21"/>
                  </a:cubicBezTo>
                  <a:cubicBezTo>
                    <a:pt x="39" y="21"/>
                    <a:pt x="39" y="22"/>
                    <a:pt x="38" y="22"/>
                  </a:cubicBezTo>
                  <a:moveTo>
                    <a:pt x="22" y="32"/>
                  </a:moveTo>
                  <a:cubicBezTo>
                    <a:pt x="22" y="32"/>
                    <a:pt x="22" y="31"/>
                    <a:pt x="22" y="31"/>
                  </a:cubicBezTo>
                  <a:cubicBezTo>
                    <a:pt x="22" y="27"/>
                    <a:pt x="22" y="23"/>
                    <a:pt x="22" y="19"/>
                  </a:cubicBezTo>
                  <a:cubicBezTo>
                    <a:pt x="22" y="18"/>
                    <a:pt x="22" y="18"/>
                    <a:pt x="22" y="17"/>
                  </a:cubicBezTo>
                  <a:cubicBezTo>
                    <a:pt x="22" y="18"/>
                    <a:pt x="22" y="18"/>
                    <a:pt x="22" y="19"/>
                  </a:cubicBezTo>
                  <a:cubicBezTo>
                    <a:pt x="23" y="23"/>
                    <a:pt x="22" y="27"/>
                    <a:pt x="22" y="31"/>
                  </a:cubicBezTo>
                  <a:cubicBezTo>
                    <a:pt x="22" y="31"/>
                    <a:pt x="22" y="32"/>
                    <a:pt x="22" y="32"/>
                  </a:cubicBezTo>
                  <a:moveTo>
                    <a:pt x="7" y="13"/>
                  </a:moveTo>
                  <a:cubicBezTo>
                    <a:pt x="8" y="13"/>
                    <a:pt x="8" y="13"/>
                    <a:pt x="8" y="13"/>
                  </a:cubicBezTo>
                  <a:cubicBezTo>
                    <a:pt x="8" y="13"/>
                    <a:pt x="8" y="13"/>
                    <a:pt x="8" y="13"/>
                  </a:cubicBezTo>
                  <a:cubicBezTo>
                    <a:pt x="8" y="14"/>
                    <a:pt x="8" y="14"/>
                    <a:pt x="8" y="14"/>
                  </a:cubicBezTo>
                  <a:cubicBezTo>
                    <a:pt x="8" y="14"/>
                    <a:pt x="8" y="14"/>
                    <a:pt x="8" y="14"/>
                  </a:cubicBezTo>
                  <a:cubicBezTo>
                    <a:pt x="7" y="14"/>
                    <a:pt x="7" y="14"/>
                    <a:pt x="7" y="14"/>
                  </a:cubicBezTo>
                  <a:cubicBezTo>
                    <a:pt x="7" y="13"/>
                    <a:pt x="7" y="13"/>
                    <a:pt x="7" y="13"/>
                  </a:cubicBezTo>
                  <a:cubicBezTo>
                    <a:pt x="7" y="13"/>
                    <a:pt x="7" y="13"/>
                    <a:pt x="7" y="13"/>
                  </a:cubicBezTo>
                  <a:moveTo>
                    <a:pt x="37" y="14"/>
                  </a:moveTo>
                  <a:cubicBezTo>
                    <a:pt x="37" y="14"/>
                    <a:pt x="37" y="14"/>
                    <a:pt x="37" y="14"/>
                  </a:cubicBezTo>
                  <a:cubicBezTo>
                    <a:pt x="37" y="13"/>
                    <a:pt x="37" y="13"/>
                    <a:pt x="37" y="13"/>
                  </a:cubicBezTo>
                  <a:cubicBezTo>
                    <a:pt x="37" y="13"/>
                    <a:pt x="37" y="13"/>
                    <a:pt x="37" y="13"/>
                  </a:cubicBezTo>
                  <a:cubicBezTo>
                    <a:pt x="37" y="13"/>
                    <a:pt x="37" y="13"/>
                    <a:pt x="37" y="13"/>
                  </a:cubicBezTo>
                  <a:cubicBezTo>
                    <a:pt x="37" y="13"/>
                    <a:pt x="37" y="13"/>
                    <a:pt x="37" y="13"/>
                  </a:cubicBezTo>
                  <a:cubicBezTo>
                    <a:pt x="37" y="14"/>
                    <a:pt x="37" y="14"/>
                    <a:pt x="37" y="14"/>
                  </a:cubicBezTo>
                  <a:cubicBezTo>
                    <a:pt x="37" y="14"/>
                    <a:pt x="37" y="14"/>
                    <a:pt x="37" y="14"/>
                  </a:cubicBezTo>
                  <a:moveTo>
                    <a:pt x="6" y="13"/>
                  </a:moveTo>
                  <a:cubicBezTo>
                    <a:pt x="6" y="13"/>
                    <a:pt x="6" y="13"/>
                    <a:pt x="6" y="13"/>
                  </a:cubicBezTo>
                  <a:cubicBezTo>
                    <a:pt x="6" y="13"/>
                    <a:pt x="6" y="13"/>
                    <a:pt x="6" y="13"/>
                  </a:cubicBezTo>
                  <a:cubicBezTo>
                    <a:pt x="6" y="13"/>
                    <a:pt x="6" y="13"/>
                    <a:pt x="6" y="13"/>
                  </a:cubicBezTo>
                  <a:cubicBezTo>
                    <a:pt x="6" y="13"/>
                    <a:pt x="6" y="13"/>
                    <a:pt x="6" y="13"/>
                  </a:cubicBezTo>
                  <a:moveTo>
                    <a:pt x="38" y="13"/>
                  </a:moveTo>
                  <a:cubicBezTo>
                    <a:pt x="38" y="13"/>
                    <a:pt x="38" y="13"/>
                    <a:pt x="38" y="13"/>
                  </a:cubicBezTo>
                  <a:cubicBezTo>
                    <a:pt x="38" y="13"/>
                    <a:pt x="38" y="13"/>
                    <a:pt x="38" y="13"/>
                  </a:cubicBezTo>
                  <a:cubicBezTo>
                    <a:pt x="38" y="13"/>
                    <a:pt x="38" y="13"/>
                    <a:pt x="38" y="13"/>
                  </a:cubicBezTo>
                  <a:cubicBezTo>
                    <a:pt x="38" y="13"/>
                    <a:pt x="38" y="13"/>
                    <a:pt x="38" y="13"/>
                  </a:cubicBezTo>
                  <a:moveTo>
                    <a:pt x="12" y="14"/>
                  </a:moveTo>
                  <a:cubicBezTo>
                    <a:pt x="11" y="13"/>
                    <a:pt x="11" y="13"/>
                    <a:pt x="11" y="13"/>
                  </a:cubicBezTo>
                  <a:cubicBezTo>
                    <a:pt x="11" y="13"/>
                    <a:pt x="11" y="13"/>
                    <a:pt x="11" y="13"/>
                  </a:cubicBezTo>
                  <a:cubicBezTo>
                    <a:pt x="12" y="13"/>
                    <a:pt x="12" y="13"/>
                    <a:pt x="12" y="13"/>
                  </a:cubicBezTo>
                  <a:cubicBezTo>
                    <a:pt x="12" y="13"/>
                    <a:pt x="12" y="13"/>
                    <a:pt x="12" y="13"/>
                  </a:cubicBezTo>
                  <a:cubicBezTo>
                    <a:pt x="12" y="14"/>
                    <a:pt x="12" y="14"/>
                    <a:pt x="12" y="14"/>
                  </a:cubicBezTo>
                  <a:moveTo>
                    <a:pt x="33" y="13"/>
                  </a:moveTo>
                  <a:cubicBezTo>
                    <a:pt x="33" y="13"/>
                    <a:pt x="33" y="13"/>
                    <a:pt x="33" y="13"/>
                  </a:cubicBezTo>
                  <a:cubicBezTo>
                    <a:pt x="33" y="13"/>
                    <a:pt x="33" y="13"/>
                    <a:pt x="33" y="13"/>
                  </a:cubicBezTo>
                  <a:cubicBezTo>
                    <a:pt x="33" y="14"/>
                    <a:pt x="33" y="14"/>
                    <a:pt x="33" y="14"/>
                  </a:cubicBezTo>
                  <a:cubicBezTo>
                    <a:pt x="33" y="13"/>
                    <a:pt x="33" y="13"/>
                    <a:pt x="33" y="13"/>
                  </a:cubicBezTo>
                  <a:cubicBezTo>
                    <a:pt x="33" y="13"/>
                    <a:pt x="33" y="13"/>
                    <a:pt x="33" y="13"/>
                  </a:cubicBezTo>
                  <a:moveTo>
                    <a:pt x="8" y="14"/>
                  </a:moveTo>
                  <a:cubicBezTo>
                    <a:pt x="8" y="13"/>
                    <a:pt x="8" y="13"/>
                    <a:pt x="8" y="13"/>
                  </a:cubicBezTo>
                  <a:cubicBezTo>
                    <a:pt x="8" y="13"/>
                    <a:pt x="8" y="13"/>
                    <a:pt x="8" y="13"/>
                  </a:cubicBezTo>
                  <a:cubicBezTo>
                    <a:pt x="9" y="13"/>
                    <a:pt x="9" y="13"/>
                    <a:pt x="9" y="13"/>
                  </a:cubicBezTo>
                  <a:cubicBezTo>
                    <a:pt x="9" y="14"/>
                    <a:pt x="9" y="14"/>
                    <a:pt x="9" y="14"/>
                  </a:cubicBezTo>
                  <a:cubicBezTo>
                    <a:pt x="8" y="14"/>
                    <a:pt x="8" y="14"/>
                    <a:pt x="8" y="14"/>
                  </a:cubicBezTo>
                  <a:moveTo>
                    <a:pt x="36" y="14"/>
                  </a:moveTo>
                  <a:cubicBezTo>
                    <a:pt x="36" y="14"/>
                    <a:pt x="36" y="14"/>
                    <a:pt x="36" y="14"/>
                  </a:cubicBezTo>
                  <a:cubicBezTo>
                    <a:pt x="36" y="13"/>
                    <a:pt x="36" y="13"/>
                    <a:pt x="36" y="13"/>
                  </a:cubicBezTo>
                  <a:cubicBezTo>
                    <a:pt x="36" y="13"/>
                    <a:pt x="36" y="13"/>
                    <a:pt x="36" y="13"/>
                  </a:cubicBezTo>
                  <a:cubicBezTo>
                    <a:pt x="36" y="13"/>
                    <a:pt x="36" y="13"/>
                    <a:pt x="36" y="13"/>
                  </a:cubicBezTo>
                  <a:cubicBezTo>
                    <a:pt x="36" y="14"/>
                    <a:pt x="36" y="14"/>
                    <a:pt x="36" y="14"/>
                  </a:cubicBezTo>
                  <a:moveTo>
                    <a:pt x="12" y="14"/>
                  </a:moveTo>
                  <a:cubicBezTo>
                    <a:pt x="12" y="14"/>
                    <a:pt x="12" y="14"/>
                    <a:pt x="12" y="14"/>
                  </a:cubicBezTo>
                  <a:cubicBezTo>
                    <a:pt x="12" y="13"/>
                    <a:pt x="12" y="13"/>
                    <a:pt x="12" y="13"/>
                  </a:cubicBezTo>
                  <a:cubicBezTo>
                    <a:pt x="13" y="13"/>
                    <a:pt x="13" y="13"/>
                    <a:pt x="13" y="13"/>
                  </a:cubicBezTo>
                  <a:cubicBezTo>
                    <a:pt x="13" y="13"/>
                    <a:pt x="13" y="13"/>
                    <a:pt x="13" y="13"/>
                  </a:cubicBezTo>
                  <a:cubicBezTo>
                    <a:pt x="12" y="14"/>
                    <a:pt x="12" y="14"/>
                    <a:pt x="12" y="14"/>
                  </a:cubicBezTo>
                  <a:moveTo>
                    <a:pt x="32" y="14"/>
                  </a:moveTo>
                  <a:cubicBezTo>
                    <a:pt x="31" y="13"/>
                    <a:pt x="31" y="13"/>
                    <a:pt x="31" y="13"/>
                  </a:cubicBezTo>
                  <a:cubicBezTo>
                    <a:pt x="31" y="13"/>
                    <a:pt x="31" y="13"/>
                    <a:pt x="31" y="13"/>
                  </a:cubicBezTo>
                  <a:cubicBezTo>
                    <a:pt x="32" y="13"/>
                    <a:pt x="32" y="13"/>
                    <a:pt x="32" y="13"/>
                  </a:cubicBezTo>
                  <a:cubicBezTo>
                    <a:pt x="32" y="14"/>
                    <a:pt x="32" y="14"/>
                    <a:pt x="32" y="14"/>
                  </a:cubicBezTo>
                  <a:cubicBezTo>
                    <a:pt x="32" y="14"/>
                    <a:pt x="32" y="14"/>
                    <a:pt x="32" y="14"/>
                  </a:cubicBezTo>
                  <a:moveTo>
                    <a:pt x="23" y="14"/>
                  </a:moveTo>
                  <a:cubicBezTo>
                    <a:pt x="23" y="13"/>
                    <a:pt x="23" y="13"/>
                    <a:pt x="23" y="12"/>
                  </a:cubicBezTo>
                  <a:cubicBezTo>
                    <a:pt x="24" y="13"/>
                    <a:pt x="24" y="13"/>
                    <a:pt x="24" y="13"/>
                  </a:cubicBezTo>
                  <a:cubicBezTo>
                    <a:pt x="23" y="13"/>
                    <a:pt x="23" y="13"/>
                    <a:pt x="23" y="13"/>
                  </a:cubicBezTo>
                  <a:cubicBezTo>
                    <a:pt x="23" y="14"/>
                    <a:pt x="23" y="14"/>
                    <a:pt x="23" y="14"/>
                  </a:cubicBezTo>
                  <a:moveTo>
                    <a:pt x="21" y="14"/>
                  </a:moveTo>
                  <a:cubicBezTo>
                    <a:pt x="21" y="13"/>
                    <a:pt x="21" y="13"/>
                    <a:pt x="21" y="13"/>
                  </a:cubicBezTo>
                  <a:cubicBezTo>
                    <a:pt x="21" y="13"/>
                    <a:pt x="21" y="13"/>
                    <a:pt x="21" y="13"/>
                  </a:cubicBezTo>
                  <a:cubicBezTo>
                    <a:pt x="21" y="12"/>
                    <a:pt x="21" y="12"/>
                    <a:pt x="21" y="12"/>
                  </a:cubicBezTo>
                  <a:cubicBezTo>
                    <a:pt x="21" y="13"/>
                    <a:pt x="21" y="13"/>
                    <a:pt x="21" y="14"/>
                  </a:cubicBezTo>
                  <a:moveTo>
                    <a:pt x="15" y="13"/>
                  </a:moveTo>
                  <a:cubicBezTo>
                    <a:pt x="15" y="13"/>
                    <a:pt x="15" y="13"/>
                    <a:pt x="15" y="13"/>
                  </a:cubicBezTo>
                  <a:cubicBezTo>
                    <a:pt x="15" y="12"/>
                    <a:pt x="15" y="12"/>
                    <a:pt x="15" y="12"/>
                  </a:cubicBezTo>
                  <a:cubicBezTo>
                    <a:pt x="16" y="12"/>
                    <a:pt x="16" y="12"/>
                    <a:pt x="16" y="12"/>
                  </a:cubicBezTo>
                  <a:cubicBezTo>
                    <a:pt x="15" y="13"/>
                    <a:pt x="15" y="13"/>
                    <a:pt x="15" y="13"/>
                  </a:cubicBezTo>
                  <a:cubicBezTo>
                    <a:pt x="15" y="13"/>
                    <a:pt x="15" y="13"/>
                    <a:pt x="15" y="13"/>
                  </a:cubicBezTo>
                  <a:moveTo>
                    <a:pt x="29" y="13"/>
                  </a:moveTo>
                  <a:cubicBezTo>
                    <a:pt x="29" y="13"/>
                    <a:pt x="29" y="13"/>
                    <a:pt x="29" y="13"/>
                  </a:cubicBezTo>
                  <a:cubicBezTo>
                    <a:pt x="29" y="12"/>
                    <a:pt x="29" y="12"/>
                    <a:pt x="29" y="12"/>
                  </a:cubicBezTo>
                  <a:cubicBezTo>
                    <a:pt x="29" y="12"/>
                    <a:pt x="29" y="12"/>
                    <a:pt x="29" y="12"/>
                  </a:cubicBezTo>
                  <a:cubicBezTo>
                    <a:pt x="30" y="13"/>
                    <a:pt x="30" y="13"/>
                    <a:pt x="30" y="13"/>
                  </a:cubicBezTo>
                  <a:cubicBezTo>
                    <a:pt x="29" y="13"/>
                    <a:pt x="29" y="13"/>
                    <a:pt x="29" y="13"/>
                  </a:cubicBezTo>
                  <a:moveTo>
                    <a:pt x="14" y="12"/>
                  </a:moveTo>
                  <a:cubicBezTo>
                    <a:pt x="14" y="12"/>
                    <a:pt x="14" y="12"/>
                    <a:pt x="14" y="12"/>
                  </a:cubicBezTo>
                  <a:cubicBezTo>
                    <a:pt x="14" y="12"/>
                    <a:pt x="14" y="12"/>
                    <a:pt x="14" y="12"/>
                  </a:cubicBezTo>
                  <a:cubicBezTo>
                    <a:pt x="15" y="12"/>
                    <a:pt x="15" y="12"/>
                    <a:pt x="15" y="12"/>
                  </a:cubicBezTo>
                  <a:cubicBezTo>
                    <a:pt x="14" y="13"/>
                    <a:pt x="14" y="13"/>
                    <a:pt x="14" y="13"/>
                  </a:cubicBezTo>
                  <a:cubicBezTo>
                    <a:pt x="14" y="13"/>
                    <a:pt x="14" y="13"/>
                    <a:pt x="14" y="13"/>
                  </a:cubicBezTo>
                  <a:cubicBezTo>
                    <a:pt x="14" y="12"/>
                    <a:pt x="14" y="12"/>
                    <a:pt x="14" y="12"/>
                  </a:cubicBezTo>
                  <a:cubicBezTo>
                    <a:pt x="14" y="12"/>
                    <a:pt x="14" y="12"/>
                    <a:pt x="14" y="12"/>
                  </a:cubicBezTo>
                  <a:moveTo>
                    <a:pt x="30" y="13"/>
                  </a:moveTo>
                  <a:cubicBezTo>
                    <a:pt x="30" y="12"/>
                    <a:pt x="30" y="12"/>
                    <a:pt x="30" y="12"/>
                  </a:cubicBezTo>
                  <a:cubicBezTo>
                    <a:pt x="30" y="12"/>
                    <a:pt x="30" y="12"/>
                    <a:pt x="30" y="12"/>
                  </a:cubicBezTo>
                  <a:cubicBezTo>
                    <a:pt x="31" y="12"/>
                    <a:pt x="31" y="12"/>
                    <a:pt x="31" y="12"/>
                  </a:cubicBezTo>
                  <a:cubicBezTo>
                    <a:pt x="31" y="12"/>
                    <a:pt x="31" y="12"/>
                    <a:pt x="31" y="12"/>
                  </a:cubicBezTo>
                  <a:cubicBezTo>
                    <a:pt x="30" y="12"/>
                    <a:pt x="30" y="12"/>
                    <a:pt x="30" y="12"/>
                  </a:cubicBezTo>
                  <a:cubicBezTo>
                    <a:pt x="30" y="13"/>
                    <a:pt x="30" y="13"/>
                    <a:pt x="30" y="13"/>
                  </a:cubicBezTo>
                  <a:cubicBezTo>
                    <a:pt x="30" y="13"/>
                    <a:pt x="30" y="13"/>
                    <a:pt x="30" y="13"/>
                  </a:cubicBezTo>
                  <a:moveTo>
                    <a:pt x="11" y="13"/>
                  </a:moveTo>
                  <a:cubicBezTo>
                    <a:pt x="10" y="13"/>
                    <a:pt x="10" y="13"/>
                    <a:pt x="10" y="13"/>
                  </a:cubicBezTo>
                  <a:cubicBezTo>
                    <a:pt x="10" y="12"/>
                    <a:pt x="10" y="12"/>
                    <a:pt x="10" y="12"/>
                  </a:cubicBezTo>
                  <a:cubicBezTo>
                    <a:pt x="10" y="12"/>
                    <a:pt x="10" y="12"/>
                    <a:pt x="10" y="12"/>
                  </a:cubicBezTo>
                  <a:cubicBezTo>
                    <a:pt x="11" y="13"/>
                    <a:pt x="11" y="13"/>
                    <a:pt x="11" y="13"/>
                  </a:cubicBezTo>
                  <a:cubicBezTo>
                    <a:pt x="11" y="13"/>
                    <a:pt x="11" y="13"/>
                    <a:pt x="11" y="13"/>
                  </a:cubicBezTo>
                  <a:cubicBezTo>
                    <a:pt x="11" y="13"/>
                    <a:pt x="11" y="13"/>
                    <a:pt x="11" y="13"/>
                  </a:cubicBezTo>
                  <a:moveTo>
                    <a:pt x="34" y="13"/>
                  </a:moveTo>
                  <a:cubicBezTo>
                    <a:pt x="34" y="13"/>
                    <a:pt x="34" y="13"/>
                    <a:pt x="34" y="13"/>
                  </a:cubicBezTo>
                  <a:cubicBezTo>
                    <a:pt x="34" y="13"/>
                    <a:pt x="34" y="13"/>
                    <a:pt x="34" y="13"/>
                  </a:cubicBezTo>
                  <a:cubicBezTo>
                    <a:pt x="34" y="12"/>
                    <a:pt x="34" y="12"/>
                    <a:pt x="34" y="12"/>
                  </a:cubicBezTo>
                  <a:cubicBezTo>
                    <a:pt x="34" y="12"/>
                    <a:pt x="34" y="12"/>
                    <a:pt x="34" y="12"/>
                  </a:cubicBezTo>
                  <a:cubicBezTo>
                    <a:pt x="34" y="13"/>
                    <a:pt x="34" y="13"/>
                    <a:pt x="34" y="13"/>
                  </a:cubicBezTo>
                  <a:cubicBezTo>
                    <a:pt x="34" y="13"/>
                    <a:pt x="34" y="13"/>
                    <a:pt x="34" y="13"/>
                  </a:cubicBezTo>
                  <a:moveTo>
                    <a:pt x="35" y="13"/>
                  </a:moveTo>
                  <a:cubicBezTo>
                    <a:pt x="35" y="13"/>
                    <a:pt x="35" y="13"/>
                    <a:pt x="35" y="13"/>
                  </a:cubicBezTo>
                  <a:cubicBezTo>
                    <a:pt x="35" y="12"/>
                    <a:pt x="35" y="12"/>
                    <a:pt x="35" y="12"/>
                  </a:cubicBezTo>
                  <a:cubicBezTo>
                    <a:pt x="35" y="12"/>
                    <a:pt x="35" y="12"/>
                    <a:pt x="35" y="12"/>
                  </a:cubicBezTo>
                  <a:cubicBezTo>
                    <a:pt x="35" y="13"/>
                    <a:pt x="35" y="13"/>
                    <a:pt x="35" y="13"/>
                  </a:cubicBezTo>
                  <a:moveTo>
                    <a:pt x="9" y="13"/>
                  </a:moveTo>
                  <a:cubicBezTo>
                    <a:pt x="9" y="12"/>
                    <a:pt x="9" y="12"/>
                    <a:pt x="9" y="12"/>
                  </a:cubicBezTo>
                  <a:cubicBezTo>
                    <a:pt x="10" y="12"/>
                    <a:pt x="10" y="12"/>
                    <a:pt x="10" y="12"/>
                  </a:cubicBezTo>
                  <a:cubicBezTo>
                    <a:pt x="10" y="13"/>
                    <a:pt x="10" y="13"/>
                    <a:pt x="10" y="13"/>
                  </a:cubicBezTo>
                  <a:cubicBezTo>
                    <a:pt x="9" y="13"/>
                    <a:pt x="9" y="13"/>
                    <a:pt x="9" y="13"/>
                  </a:cubicBezTo>
                  <a:moveTo>
                    <a:pt x="16" y="13"/>
                  </a:moveTo>
                  <a:cubicBezTo>
                    <a:pt x="16" y="12"/>
                    <a:pt x="16" y="12"/>
                    <a:pt x="16" y="12"/>
                  </a:cubicBezTo>
                  <a:cubicBezTo>
                    <a:pt x="17" y="12"/>
                    <a:pt x="17" y="12"/>
                    <a:pt x="17" y="12"/>
                  </a:cubicBezTo>
                  <a:cubicBezTo>
                    <a:pt x="16" y="13"/>
                    <a:pt x="16" y="13"/>
                    <a:pt x="16" y="13"/>
                  </a:cubicBezTo>
                  <a:cubicBezTo>
                    <a:pt x="16" y="13"/>
                    <a:pt x="16" y="13"/>
                    <a:pt x="16" y="13"/>
                  </a:cubicBezTo>
                  <a:moveTo>
                    <a:pt x="29" y="13"/>
                  </a:moveTo>
                  <a:cubicBezTo>
                    <a:pt x="28" y="13"/>
                    <a:pt x="28" y="13"/>
                    <a:pt x="28" y="13"/>
                  </a:cubicBezTo>
                  <a:cubicBezTo>
                    <a:pt x="28" y="12"/>
                    <a:pt x="28" y="12"/>
                    <a:pt x="28" y="12"/>
                  </a:cubicBezTo>
                  <a:cubicBezTo>
                    <a:pt x="28" y="12"/>
                    <a:pt x="28" y="12"/>
                    <a:pt x="28" y="12"/>
                  </a:cubicBezTo>
                  <a:cubicBezTo>
                    <a:pt x="29" y="13"/>
                    <a:pt x="29" y="13"/>
                    <a:pt x="29" y="13"/>
                  </a:cubicBezTo>
                  <a:moveTo>
                    <a:pt x="20" y="13"/>
                  </a:moveTo>
                  <a:cubicBezTo>
                    <a:pt x="20" y="13"/>
                    <a:pt x="20" y="13"/>
                    <a:pt x="20" y="13"/>
                  </a:cubicBezTo>
                  <a:cubicBezTo>
                    <a:pt x="21" y="11"/>
                    <a:pt x="21" y="11"/>
                    <a:pt x="21" y="11"/>
                  </a:cubicBezTo>
                  <a:cubicBezTo>
                    <a:pt x="21" y="12"/>
                    <a:pt x="21" y="12"/>
                    <a:pt x="21" y="12"/>
                  </a:cubicBezTo>
                  <a:cubicBezTo>
                    <a:pt x="21" y="12"/>
                    <a:pt x="21" y="12"/>
                    <a:pt x="20" y="13"/>
                  </a:cubicBezTo>
                  <a:moveTo>
                    <a:pt x="24" y="13"/>
                  </a:moveTo>
                  <a:cubicBezTo>
                    <a:pt x="24" y="12"/>
                    <a:pt x="23" y="12"/>
                    <a:pt x="23" y="12"/>
                  </a:cubicBezTo>
                  <a:cubicBezTo>
                    <a:pt x="23" y="11"/>
                    <a:pt x="23" y="11"/>
                    <a:pt x="23" y="11"/>
                  </a:cubicBezTo>
                  <a:cubicBezTo>
                    <a:pt x="24" y="13"/>
                    <a:pt x="24" y="13"/>
                    <a:pt x="24" y="13"/>
                  </a:cubicBezTo>
                  <a:cubicBezTo>
                    <a:pt x="24" y="13"/>
                    <a:pt x="24" y="13"/>
                    <a:pt x="24" y="13"/>
                  </a:cubicBezTo>
                  <a:moveTo>
                    <a:pt x="20" y="12"/>
                  </a:moveTo>
                  <a:cubicBezTo>
                    <a:pt x="19" y="12"/>
                    <a:pt x="19" y="12"/>
                    <a:pt x="19" y="12"/>
                  </a:cubicBezTo>
                  <a:cubicBezTo>
                    <a:pt x="20" y="12"/>
                    <a:pt x="21" y="11"/>
                    <a:pt x="21" y="10"/>
                  </a:cubicBezTo>
                  <a:cubicBezTo>
                    <a:pt x="21" y="10"/>
                    <a:pt x="21" y="10"/>
                    <a:pt x="21" y="10"/>
                  </a:cubicBezTo>
                  <a:cubicBezTo>
                    <a:pt x="21" y="11"/>
                    <a:pt x="20" y="12"/>
                    <a:pt x="20" y="12"/>
                  </a:cubicBezTo>
                  <a:moveTo>
                    <a:pt x="25" y="12"/>
                  </a:moveTo>
                  <a:cubicBezTo>
                    <a:pt x="23" y="10"/>
                    <a:pt x="23" y="10"/>
                    <a:pt x="23" y="10"/>
                  </a:cubicBezTo>
                  <a:cubicBezTo>
                    <a:pt x="23" y="10"/>
                    <a:pt x="23" y="10"/>
                    <a:pt x="23" y="10"/>
                  </a:cubicBezTo>
                  <a:cubicBezTo>
                    <a:pt x="24" y="11"/>
                    <a:pt x="24" y="12"/>
                    <a:pt x="25" y="12"/>
                  </a:cubicBezTo>
                  <a:cubicBezTo>
                    <a:pt x="25" y="12"/>
                    <a:pt x="25" y="12"/>
                    <a:pt x="25" y="12"/>
                  </a:cubicBezTo>
                  <a:moveTo>
                    <a:pt x="22" y="12"/>
                  </a:moveTo>
                  <a:cubicBezTo>
                    <a:pt x="22" y="11"/>
                    <a:pt x="22" y="10"/>
                    <a:pt x="22" y="9"/>
                  </a:cubicBezTo>
                  <a:cubicBezTo>
                    <a:pt x="22" y="8"/>
                    <a:pt x="22" y="8"/>
                    <a:pt x="22" y="8"/>
                  </a:cubicBezTo>
                  <a:cubicBezTo>
                    <a:pt x="22" y="9"/>
                    <a:pt x="22" y="9"/>
                    <a:pt x="22" y="9"/>
                  </a:cubicBezTo>
                  <a:cubicBezTo>
                    <a:pt x="22" y="10"/>
                    <a:pt x="22" y="11"/>
                    <a:pt x="22" y="12"/>
                  </a:cubicBezTo>
                  <a:moveTo>
                    <a:pt x="21" y="7"/>
                  </a:moveTo>
                  <a:cubicBezTo>
                    <a:pt x="21" y="7"/>
                    <a:pt x="21" y="7"/>
                    <a:pt x="21" y="7"/>
                  </a:cubicBezTo>
                  <a:cubicBezTo>
                    <a:pt x="21" y="7"/>
                    <a:pt x="21" y="7"/>
                    <a:pt x="21" y="7"/>
                  </a:cubicBezTo>
                  <a:cubicBezTo>
                    <a:pt x="21" y="7"/>
                    <a:pt x="21" y="7"/>
                    <a:pt x="21" y="7"/>
                  </a:cubicBezTo>
                  <a:moveTo>
                    <a:pt x="23" y="7"/>
                  </a:moveTo>
                  <a:cubicBezTo>
                    <a:pt x="23" y="7"/>
                    <a:pt x="23" y="7"/>
                    <a:pt x="23" y="7"/>
                  </a:cubicBezTo>
                  <a:cubicBezTo>
                    <a:pt x="23" y="7"/>
                    <a:pt x="23" y="7"/>
                    <a:pt x="23" y="7"/>
                  </a:cubicBezTo>
                  <a:cubicBezTo>
                    <a:pt x="23" y="7"/>
                    <a:pt x="23" y="7"/>
                    <a:pt x="23" y="7"/>
                  </a:cubicBezTo>
                  <a:moveTo>
                    <a:pt x="20" y="6"/>
                  </a:moveTo>
                  <a:cubicBezTo>
                    <a:pt x="20" y="6"/>
                    <a:pt x="20" y="6"/>
                    <a:pt x="20" y="6"/>
                  </a:cubicBezTo>
                  <a:cubicBezTo>
                    <a:pt x="20" y="6"/>
                    <a:pt x="20" y="6"/>
                    <a:pt x="20" y="6"/>
                  </a:cubicBezTo>
                  <a:cubicBezTo>
                    <a:pt x="20" y="6"/>
                    <a:pt x="20" y="6"/>
                    <a:pt x="20" y="6"/>
                  </a:cubicBezTo>
                  <a:moveTo>
                    <a:pt x="24" y="6"/>
                  </a:moveTo>
                  <a:cubicBezTo>
                    <a:pt x="24" y="6"/>
                    <a:pt x="24" y="6"/>
                    <a:pt x="24" y="6"/>
                  </a:cubicBezTo>
                  <a:cubicBezTo>
                    <a:pt x="25" y="6"/>
                    <a:pt x="25" y="6"/>
                    <a:pt x="25" y="6"/>
                  </a:cubicBezTo>
                  <a:cubicBezTo>
                    <a:pt x="24" y="6"/>
                    <a:pt x="24" y="6"/>
                    <a:pt x="24" y="6"/>
                  </a:cubicBezTo>
                  <a:moveTo>
                    <a:pt x="17" y="6"/>
                  </a:moveTo>
                  <a:cubicBezTo>
                    <a:pt x="17" y="6"/>
                    <a:pt x="17" y="6"/>
                    <a:pt x="17" y="6"/>
                  </a:cubicBezTo>
                  <a:cubicBezTo>
                    <a:pt x="17" y="5"/>
                    <a:pt x="17" y="5"/>
                    <a:pt x="17" y="5"/>
                  </a:cubicBezTo>
                  <a:cubicBezTo>
                    <a:pt x="17" y="6"/>
                    <a:pt x="17" y="6"/>
                    <a:pt x="17" y="6"/>
                  </a:cubicBezTo>
                  <a:cubicBezTo>
                    <a:pt x="17" y="6"/>
                    <a:pt x="17" y="6"/>
                    <a:pt x="17" y="6"/>
                  </a:cubicBezTo>
                  <a:moveTo>
                    <a:pt x="27" y="6"/>
                  </a:moveTo>
                  <a:cubicBezTo>
                    <a:pt x="27" y="6"/>
                    <a:pt x="27" y="6"/>
                    <a:pt x="27" y="6"/>
                  </a:cubicBezTo>
                  <a:cubicBezTo>
                    <a:pt x="27" y="5"/>
                    <a:pt x="27" y="5"/>
                    <a:pt x="27" y="5"/>
                  </a:cubicBezTo>
                  <a:cubicBezTo>
                    <a:pt x="28" y="6"/>
                    <a:pt x="28" y="6"/>
                    <a:pt x="28" y="6"/>
                  </a:cubicBezTo>
                  <a:cubicBezTo>
                    <a:pt x="27" y="6"/>
                    <a:pt x="27" y="6"/>
                    <a:pt x="27" y="6"/>
                  </a:cubicBezTo>
                  <a:moveTo>
                    <a:pt x="23" y="7"/>
                  </a:moveTo>
                  <a:cubicBezTo>
                    <a:pt x="23" y="6"/>
                    <a:pt x="23" y="5"/>
                    <a:pt x="23" y="4"/>
                  </a:cubicBezTo>
                  <a:cubicBezTo>
                    <a:pt x="24" y="5"/>
                    <a:pt x="24" y="5"/>
                    <a:pt x="24" y="5"/>
                  </a:cubicBezTo>
                  <a:cubicBezTo>
                    <a:pt x="24" y="5"/>
                    <a:pt x="24" y="5"/>
                    <a:pt x="24" y="5"/>
                  </a:cubicBezTo>
                  <a:cubicBezTo>
                    <a:pt x="24" y="6"/>
                    <a:pt x="24" y="6"/>
                    <a:pt x="24" y="6"/>
                  </a:cubicBezTo>
                  <a:cubicBezTo>
                    <a:pt x="23" y="7"/>
                    <a:pt x="23" y="7"/>
                    <a:pt x="23" y="7"/>
                  </a:cubicBezTo>
                  <a:moveTo>
                    <a:pt x="21" y="7"/>
                  </a:moveTo>
                  <a:cubicBezTo>
                    <a:pt x="21" y="6"/>
                    <a:pt x="21" y="6"/>
                    <a:pt x="21" y="6"/>
                  </a:cubicBezTo>
                  <a:cubicBezTo>
                    <a:pt x="21" y="6"/>
                    <a:pt x="21" y="6"/>
                    <a:pt x="21" y="5"/>
                  </a:cubicBezTo>
                  <a:cubicBezTo>
                    <a:pt x="21" y="5"/>
                    <a:pt x="21" y="5"/>
                    <a:pt x="21" y="5"/>
                  </a:cubicBezTo>
                  <a:cubicBezTo>
                    <a:pt x="21" y="4"/>
                    <a:pt x="21" y="4"/>
                    <a:pt x="21" y="4"/>
                  </a:cubicBezTo>
                  <a:cubicBezTo>
                    <a:pt x="21" y="5"/>
                    <a:pt x="21" y="6"/>
                    <a:pt x="21" y="7"/>
                  </a:cubicBezTo>
                  <a:moveTo>
                    <a:pt x="16" y="4"/>
                  </a:moveTo>
                  <a:cubicBezTo>
                    <a:pt x="15" y="4"/>
                    <a:pt x="15" y="4"/>
                    <a:pt x="15" y="4"/>
                  </a:cubicBezTo>
                  <a:cubicBezTo>
                    <a:pt x="16" y="4"/>
                    <a:pt x="16" y="4"/>
                    <a:pt x="16" y="4"/>
                  </a:cubicBezTo>
                  <a:cubicBezTo>
                    <a:pt x="16" y="4"/>
                    <a:pt x="16" y="4"/>
                    <a:pt x="16" y="4"/>
                  </a:cubicBezTo>
                  <a:moveTo>
                    <a:pt x="29" y="4"/>
                  </a:moveTo>
                  <a:cubicBezTo>
                    <a:pt x="29" y="4"/>
                    <a:pt x="29" y="4"/>
                    <a:pt x="29" y="4"/>
                  </a:cubicBezTo>
                  <a:cubicBezTo>
                    <a:pt x="29" y="4"/>
                    <a:pt x="29" y="4"/>
                    <a:pt x="29" y="4"/>
                  </a:cubicBezTo>
                  <a:cubicBezTo>
                    <a:pt x="29" y="4"/>
                    <a:pt x="29" y="4"/>
                    <a:pt x="29" y="4"/>
                  </a:cubicBezTo>
                  <a:moveTo>
                    <a:pt x="12" y="7"/>
                  </a:moveTo>
                  <a:cubicBezTo>
                    <a:pt x="12" y="7"/>
                    <a:pt x="11" y="7"/>
                    <a:pt x="11" y="7"/>
                  </a:cubicBezTo>
                  <a:cubicBezTo>
                    <a:pt x="11" y="6"/>
                    <a:pt x="11" y="6"/>
                    <a:pt x="11" y="6"/>
                  </a:cubicBezTo>
                  <a:cubicBezTo>
                    <a:pt x="11" y="6"/>
                    <a:pt x="11" y="6"/>
                    <a:pt x="11" y="6"/>
                  </a:cubicBezTo>
                  <a:cubicBezTo>
                    <a:pt x="11" y="5"/>
                    <a:pt x="11" y="5"/>
                    <a:pt x="11" y="5"/>
                  </a:cubicBezTo>
                  <a:cubicBezTo>
                    <a:pt x="12" y="5"/>
                    <a:pt x="12" y="5"/>
                    <a:pt x="12" y="5"/>
                  </a:cubicBezTo>
                  <a:cubicBezTo>
                    <a:pt x="12" y="4"/>
                    <a:pt x="12" y="4"/>
                    <a:pt x="13" y="4"/>
                  </a:cubicBezTo>
                  <a:cubicBezTo>
                    <a:pt x="13" y="3"/>
                    <a:pt x="13" y="3"/>
                    <a:pt x="13" y="3"/>
                  </a:cubicBezTo>
                  <a:cubicBezTo>
                    <a:pt x="14" y="3"/>
                    <a:pt x="14" y="3"/>
                    <a:pt x="14" y="3"/>
                  </a:cubicBezTo>
                  <a:cubicBezTo>
                    <a:pt x="15" y="4"/>
                    <a:pt x="15" y="4"/>
                    <a:pt x="15" y="4"/>
                  </a:cubicBezTo>
                  <a:cubicBezTo>
                    <a:pt x="15" y="4"/>
                    <a:pt x="15" y="4"/>
                    <a:pt x="16" y="5"/>
                  </a:cubicBezTo>
                  <a:cubicBezTo>
                    <a:pt x="16" y="5"/>
                    <a:pt x="16" y="5"/>
                    <a:pt x="16" y="5"/>
                  </a:cubicBezTo>
                  <a:cubicBezTo>
                    <a:pt x="16" y="6"/>
                    <a:pt x="16" y="6"/>
                    <a:pt x="16" y="6"/>
                  </a:cubicBezTo>
                  <a:cubicBezTo>
                    <a:pt x="16" y="6"/>
                    <a:pt x="16" y="6"/>
                    <a:pt x="16" y="6"/>
                  </a:cubicBezTo>
                  <a:cubicBezTo>
                    <a:pt x="16" y="6"/>
                    <a:pt x="16" y="6"/>
                    <a:pt x="16" y="6"/>
                  </a:cubicBezTo>
                  <a:cubicBezTo>
                    <a:pt x="16" y="6"/>
                    <a:pt x="16" y="6"/>
                    <a:pt x="16" y="6"/>
                  </a:cubicBezTo>
                  <a:cubicBezTo>
                    <a:pt x="16" y="6"/>
                    <a:pt x="16" y="6"/>
                    <a:pt x="16" y="6"/>
                  </a:cubicBezTo>
                  <a:cubicBezTo>
                    <a:pt x="16" y="6"/>
                    <a:pt x="16" y="6"/>
                    <a:pt x="16" y="6"/>
                  </a:cubicBezTo>
                  <a:cubicBezTo>
                    <a:pt x="16" y="6"/>
                    <a:pt x="16" y="6"/>
                    <a:pt x="16" y="6"/>
                  </a:cubicBezTo>
                  <a:cubicBezTo>
                    <a:pt x="16" y="6"/>
                    <a:pt x="16" y="6"/>
                    <a:pt x="16" y="6"/>
                  </a:cubicBezTo>
                  <a:cubicBezTo>
                    <a:pt x="17" y="6"/>
                    <a:pt x="17" y="6"/>
                    <a:pt x="17" y="6"/>
                  </a:cubicBezTo>
                  <a:cubicBezTo>
                    <a:pt x="17" y="6"/>
                    <a:pt x="17" y="6"/>
                    <a:pt x="17" y="6"/>
                  </a:cubicBezTo>
                  <a:cubicBezTo>
                    <a:pt x="17" y="6"/>
                    <a:pt x="17" y="6"/>
                    <a:pt x="17" y="6"/>
                  </a:cubicBezTo>
                  <a:cubicBezTo>
                    <a:pt x="17" y="6"/>
                    <a:pt x="17" y="6"/>
                    <a:pt x="17" y="6"/>
                  </a:cubicBezTo>
                  <a:cubicBezTo>
                    <a:pt x="17" y="6"/>
                    <a:pt x="17" y="6"/>
                    <a:pt x="17" y="6"/>
                  </a:cubicBezTo>
                  <a:cubicBezTo>
                    <a:pt x="17" y="6"/>
                    <a:pt x="17" y="6"/>
                    <a:pt x="17" y="6"/>
                  </a:cubicBezTo>
                  <a:cubicBezTo>
                    <a:pt x="17" y="7"/>
                    <a:pt x="17" y="7"/>
                    <a:pt x="17" y="7"/>
                  </a:cubicBezTo>
                  <a:cubicBezTo>
                    <a:pt x="17" y="7"/>
                    <a:pt x="17" y="7"/>
                    <a:pt x="17"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9" y="7"/>
                    <a:pt x="19" y="7"/>
                    <a:pt x="19" y="7"/>
                  </a:cubicBezTo>
                  <a:cubicBezTo>
                    <a:pt x="19" y="7"/>
                    <a:pt x="20" y="7"/>
                    <a:pt x="20" y="7"/>
                  </a:cubicBezTo>
                  <a:cubicBezTo>
                    <a:pt x="21" y="7"/>
                    <a:pt x="21" y="8"/>
                    <a:pt x="21" y="9"/>
                  </a:cubicBezTo>
                  <a:cubicBezTo>
                    <a:pt x="21" y="9"/>
                    <a:pt x="21" y="9"/>
                    <a:pt x="21" y="9"/>
                  </a:cubicBezTo>
                  <a:cubicBezTo>
                    <a:pt x="21" y="9"/>
                    <a:pt x="21" y="9"/>
                    <a:pt x="21" y="9"/>
                  </a:cubicBezTo>
                  <a:cubicBezTo>
                    <a:pt x="21" y="10"/>
                    <a:pt x="20" y="11"/>
                    <a:pt x="19" y="12"/>
                  </a:cubicBezTo>
                  <a:cubicBezTo>
                    <a:pt x="19" y="12"/>
                    <a:pt x="19" y="12"/>
                    <a:pt x="19" y="12"/>
                  </a:cubicBezTo>
                  <a:cubicBezTo>
                    <a:pt x="18" y="13"/>
                    <a:pt x="18" y="13"/>
                    <a:pt x="18" y="13"/>
                  </a:cubicBezTo>
                  <a:cubicBezTo>
                    <a:pt x="19" y="13"/>
                    <a:pt x="19" y="13"/>
                    <a:pt x="19" y="13"/>
                  </a:cubicBezTo>
                  <a:cubicBezTo>
                    <a:pt x="19" y="13"/>
                    <a:pt x="19" y="13"/>
                    <a:pt x="19" y="13"/>
                  </a:cubicBezTo>
                  <a:cubicBezTo>
                    <a:pt x="19" y="13"/>
                    <a:pt x="19" y="13"/>
                    <a:pt x="19" y="13"/>
                  </a:cubicBezTo>
                  <a:cubicBezTo>
                    <a:pt x="19" y="13"/>
                    <a:pt x="19" y="13"/>
                    <a:pt x="19" y="13"/>
                  </a:cubicBezTo>
                  <a:cubicBezTo>
                    <a:pt x="20" y="13"/>
                    <a:pt x="20" y="13"/>
                    <a:pt x="20" y="13"/>
                  </a:cubicBezTo>
                  <a:cubicBezTo>
                    <a:pt x="20" y="13"/>
                    <a:pt x="20" y="13"/>
                    <a:pt x="20" y="13"/>
                  </a:cubicBezTo>
                  <a:cubicBezTo>
                    <a:pt x="20" y="14"/>
                    <a:pt x="20" y="14"/>
                    <a:pt x="20" y="14"/>
                  </a:cubicBezTo>
                  <a:cubicBezTo>
                    <a:pt x="21" y="14"/>
                    <a:pt x="21" y="15"/>
                    <a:pt x="21" y="15"/>
                  </a:cubicBezTo>
                  <a:cubicBezTo>
                    <a:pt x="21" y="16"/>
                    <a:pt x="21" y="16"/>
                    <a:pt x="21" y="16"/>
                  </a:cubicBezTo>
                  <a:cubicBezTo>
                    <a:pt x="21" y="16"/>
                    <a:pt x="21" y="17"/>
                    <a:pt x="21" y="18"/>
                  </a:cubicBezTo>
                  <a:cubicBezTo>
                    <a:pt x="21" y="18"/>
                    <a:pt x="21" y="18"/>
                    <a:pt x="21" y="18"/>
                  </a:cubicBezTo>
                  <a:cubicBezTo>
                    <a:pt x="21" y="19"/>
                    <a:pt x="21" y="19"/>
                    <a:pt x="21" y="19"/>
                  </a:cubicBezTo>
                  <a:cubicBezTo>
                    <a:pt x="21" y="20"/>
                    <a:pt x="21" y="21"/>
                    <a:pt x="20" y="21"/>
                  </a:cubicBezTo>
                  <a:cubicBezTo>
                    <a:pt x="19" y="22"/>
                    <a:pt x="19" y="22"/>
                    <a:pt x="19" y="22"/>
                  </a:cubicBezTo>
                  <a:cubicBezTo>
                    <a:pt x="19" y="22"/>
                    <a:pt x="19" y="22"/>
                    <a:pt x="19" y="22"/>
                  </a:cubicBezTo>
                  <a:cubicBezTo>
                    <a:pt x="19" y="22"/>
                    <a:pt x="18" y="22"/>
                    <a:pt x="18" y="22"/>
                  </a:cubicBezTo>
                  <a:cubicBezTo>
                    <a:pt x="18" y="23"/>
                    <a:pt x="18" y="23"/>
                    <a:pt x="18" y="23"/>
                  </a:cubicBezTo>
                  <a:cubicBezTo>
                    <a:pt x="18" y="23"/>
                    <a:pt x="18" y="23"/>
                    <a:pt x="18" y="23"/>
                  </a:cubicBezTo>
                  <a:cubicBezTo>
                    <a:pt x="18" y="23"/>
                    <a:pt x="18" y="23"/>
                    <a:pt x="19" y="23"/>
                  </a:cubicBezTo>
                  <a:cubicBezTo>
                    <a:pt x="19" y="23"/>
                    <a:pt x="19" y="23"/>
                    <a:pt x="19" y="23"/>
                  </a:cubicBezTo>
                  <a:cubicBezTo>
                    <a:pt x="20" y="23"/>
                    <a:pt x="20" y="23"/>
                    <a:pt x="20" y="23"/>
                  </a:cubicBezTo>
                  <a:cubicBezTo>
                    <a:pt x="20" y="24"/>
                    <a:pt x="21" y="24"/>
                    <a:pt x="21" y="25"/>
                  </a:cubicBezTo>
                  <a:cubicBezTo>
                    <a:pt x="21" y="25"/>
                    <a:pt x="21" y="25"/>
                    <a:pt x="21" y="25"/>
                  </a:cubicBezTo>
                  <a:cubicBezTo>
                    <a:pt x="21" y="25"/>
                    <a:pt x="21" y="25"/>
                    <a:pt x="21" y="25"/>
                  </a:cubicBezTo>
                  <a:cubicBezTo>
                    <a:pt x="21" y="25"/>
                    <a:pt x="21" y="25"/>
                    <a:pt x="21" y="25"/>
                  </a:cubicBezTo>
                  <a:cubicBezTo>
                    <a:pt x="21" y="26"/>
                    <a:pt x="20" y="27"/>
                    <a:pt x="20" y="27"/>
                  </a:cubicBezTo>
                  <a:cubicBezTo>
                    <a:pt x="20" y="27"/>
                    <a:pt x="20" y="27"/>
                    <a:pt x="20" y="27"/>
                  </a:cubicBezTo>
                  <a:cubicBezTo>
                    <a:pt x="20" y="27"/>
                    <a:pt x="20" y="27"/>
                    <a:pt x="20" y="27"/>
                  </a:cubicBezTo>
                  <a:cubicBezTo>
                    <a:pt x="20" y="27"/>
                    <a:pt x="20" y="27"/>
                    <a:pt x="20" y="27"/>
                  </a:cubicBezTo>
                  <a:cubicBezTo>
                    <a:pt x="21" y="27"/>
                    <a:pt x="21" y="28"/>
                    <a:pt x="21" y="28"/>
                  </a:cubicBezTo>
                  <a:cubicBezTo>
                    <a:pt x="21" y="28"/>
                    <a:pt x="21" y="28"/>
                    <a:pt x="21" y="28"/>
                  </a:cubicBezTo>
                  <a:cubicBezTo>
                    <a:pt x="21" y="29"/>
                    <a:pt x="21" y="29"/>
                    <a:pt x="21" y="29"/>
                  </a:cubicBezTo>
                  <a:cubicBezTo>
                    <a:pt x="21" y="29"/>
                    <a:pt x="21" y="30"/>
                    <a:pt x="20" y="30"/>
                  </a:cubicBezTo>
                  <a:cubicBezTo>
                    <a:pt x="20" y="30"/>
                    <a:pt x="20" y="30"/>
                    <a:pt x="20" y="30"/>
                  </a:cubicBezTo>
                  <a:cubicBezTo>
                    <a:pt x="20" y="30"/>
                    <a:pt x="19" y="30"/>
                    <a:pt x="19" y="30"/>
                  </a:cubicBezTo>
                  <a:cubicBezTo>
                    <a:pt x="19" y="29"/>
                    <a:pt x="19" y="29"/>
                    <a:pt x="19" y="29"/>
                  </a:cubicBezTo>
                  <a:cubicBezTo>
                    <a:pt x="19" y="30"/>
                    <a:pt x="19" y="30"/>
                    <a:pt x="19" y="30"/>
                  </a:cubicBezTo>
                  <a:cubicBezTo>
                    <a:pt x="20" y="29"/>
                    <a:pt x="20" y="29"/>
                    <a:pt x="20" y="29"/>
                  </a:cubicBezTo>
                  <a:cubicBezTo>
                    <a:pt x="20" y="29"/>
                    <a:pt x="20" y="29"/>
                    <a:pt x="20" y="29"/>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18" y="29"/>
                    <a:pt x="18" y="28"/>
                    <a:pt x="18" y="28"/>
                  </a:cubicBezTo>
                  <a:cubicBezTo>
                    <a:pt x="18" y="27"/>
                    <a:pt x="18" y="27"/>
                    <a:pt x="18" y="26"/>
                  </a:cubicBezTo>
                  <a:cubicBezTo>
                    <a:pt x="18" y="26"/>
                    <a:pt x="18" y="26"/>
                    <a:pt x="18" y="26"/>
                  </a:cubicBezTo>
                  <a:cubicBezTo>
                    <a:pt x="18" y="26"/>
                    <a:pt x="18" y="26"/>
                    <a:pt x="18" y="26"/>
                  </a:cubicBezTo>
                  <a:cubicBezTo>
                    <a:pt x="18" y="26"/>
                    <a:pt x="17" y="26"/>
                    <a:pt x="16" y="26"/>
                  </a:cubicBezTo>
                  <a:cubicBezTo>
                    <a:pt x="16" y="26"/>
                    <a:pt x="16" y="26"/>
                    <a:pt x="16" y="26"/>
                  </a:cubicBezTo>
                  <a:cubicBezTo>
                    <a:pt x="16" y="26"/>
                    <a:pt x="16" y="26"/>
                    <a:pt x="16" y="26"/>
                  </a:cubicBezTo>
                  <a:cubicBezTo>
                    <a:pt x="16" y="26"/>
                    <a:pt x="16" y="26"/>
                    <a:pt x="16" y="26"/>
                  </a:cubicBezTo>
                  <a:cubicBezTo>
                    <a:pt x="16" y="26"/>
                    <a:pt x="16" y="26"/>
                    <a:pt x="16" y="26"/>
                  </a:cubicBezTo>
                  <a:cubicBezTo>
                    <a:pt x="15" y="26"/>
                    <a:pt x="15" y="26"/>
                    <a:pt x="15" y="26"/>
                  </a:cubicBezTo>
                  <a:cubicBezTo>
                    <a:pt x="15" y="26"/>
                    <a:pt x="15" y="26"/>
                    <a:pt x="15" y="26"/>
                  </a:cubicBezTo>
                  <a:cubicBezTo>
                    <a:pt x="15" y="26"/>
                    <a:pt x="15" y="26"/>
                    <a:pt x="15" y="26"/>
                  </a:cubicBezTo>
                  <a:cubicBezTo>
                    <a:pt x="15" y="26"/>
                    <a:pt x="15" y="26"/>
                    <a:pt x="15" y="26"/>
                  </a:cubicBezTo>
                  <a:cubicBezTo>
                    <a:pt x="15" y="25"/>
                    <a:pt x="15" y="25"/>
                    <a:pt x="15" y="25"/>
                  </a:cubicBezTo>
                  <a:cubicBezTo>
                    <a:pt x="15" y="25"/>
                    <a:pt x="15" y="25"/>
                    <a:pt x="15" y="25"/>
                  </a:cubicBezTo>
                  <a:cubicBezTo>
                    <a:pt x="15" y="25"/>
                    <a:pt x="15" y="25"/>
                    <a:pt x="15" y="25"/>
                  </a:cubicBezTo>
                  <a:cubicBezTo>
                    <a:pt x="14" y="25"/>
                    <a:pt x="14" y="25"/>
                    <a:pt x="13" y="25"/>
                  </a:cubicBezTo>
                  <a:cubicBezTo>
                    <a:pt x="13" y="25"/>
                    <a:pt x="12" y="25"/>
                    <a:pt x="12" y="25"/>
                  </a:cubicBezTo>
                  <a:cubicBezTo>
                    <a:pt x="12" y="24"/>
                    <a:pt x="11" y="24"/>
                    <a:pt x="11" y="24"/>
                  </a:cubicBezTo>
                  <a:cubicBezTo>
                    <a:pt x="11" y="23"/>
                    <a:pt x="11" y="23"/>
                    <a:pt x="11" y="22"/>
                  </a:cubicBezTo>
                  <a:cubicBezTo>
                    <a:pt x="11" y="22"/>
                    <a:pt x="11" y="22"/>
                    <a:pt x="11" y="22"/>
                  </a:cubicBezTo>
                  <a:cubicBezTo>
                    <a:pt x="11" y="22"/>
                    <a:pt x="11" y="22"/>
                    <a:pt x="11" y="22"/>
                  </a:cubicBezTo>
                  <a:cubicBezTo>
                    <a:pt x="10" y="22"/>
                    <a:pt x="10" y="23"/>
                    <a:pt x="10" y="24"/>
                  </a:cubicBezTo>
                  <a:cubicBezTo>
                    <a:pt x="11" y="24"/>
                    <a:pt x="11" y="24"/>
                    <a:pt x="11" y="24"/>
                  </a:cubicBezTo>
                  <a:cubicBezTo>
                    <a:pt x="11" y="24"/>
                    <a:pt x="11" y="24"/>
                    <a:pt x="11" y="24"/>
                  </a:cubicBezTo>
                  <a:cubicBezTo>
                    <a:pt x="11" y="25"/>
                    <a:pt x="11" y="25"/>
                    <a:pt x="11" y="25"/>
                  </a:cubicBezTo>
                  <a:cubicBezTo>
                    <a:pt x="10" y="24"/>
                    <a:pt x="10" y="23"/>
                    <a:pt x="10" y="22"/>
                  </a:cubicBezTo>
                  <a:cubicBezTo>
                    <a:pt x="10" y="22"/>
                    <a:pt x="10" y="22"/>
                    <a:pt x="10" y="22"/>
                  </a:cubicBezTo>
                  <a:cubicBezTo>
                    <a:pt x="10" y="22"/>
                    <a:pt x="10" y="22"/>
                    <a:pt x="10" y="22"/>
                  </a:cubicBezTo>
                  <a:cubicBezTo>
                    <a:pt x="9" y="23"/>
                    <a:pt x="9" y="25"/>
                    <a:pt x="10" y="25"/>
                  </a:cubicBezTo>
                  <a:cubicBezTo>
                    <a:pt x="11" y="26"/>
                    <a:pt x="11" y="26"/>
                    <a:pt x="11" y="26"/>
                  </a:cubicBezTo>
                  <a:cubicBezTo>
                    <a:pt x="12" y="26"/>
                    <a:pt x="12" y="26"/>
                    <a:pt x="12" y="26"/>
                  </a:cubicBezTo>
                  <a:cubicBezTo>
                    <a:pt x="12" y="26"/>
                    <a:pt x="12" y="26"/>
                    <a:pt x="12" y="26"/>
                  </a:cubicBezTo>
                  <a:cubicBezTo>
                    <a:pt x="12" y="26"/>
                    <a:pt x="12" y="26"/>
                    <a:pt x="12" y="26"/>
                  </a:cubicBezTo>
                  <a:cubicBezTo>
                    <a:pt x="12" y="26"/>
                    <a:pt x="12" y="26"/>
                    <a:pt x="13" y="26"/>
                  </a:cubicBezTo>
                  <a:cubicBezTo>
                    <a:pt x="13" y="27"/>
                    <a:pt x="13" y="27"/>
                    <a:pt x="13" y="27"/>
                  </a:cubicBezTo>
                  <a:cubicBezTo>
                    <a:pt x="13" y="28"/>
                    <a:pt x="13" y="28"/>
                    <a:pt x="13" y="28"/>
                  </a:cubicBezTo>
                  <a:cubicBezTo>
                    <a:pt x="13" y="28"/>
                    <a:pt x="13" y="28"/>
                    <a:pt x="13" y="28"/>
                  </a:cubicBezTo>
                  <a:cubicBezTo>
                    <a:pt x="13" y="28"/>
                    <a:pt x="13" y="28"/>
                    <a:pt x="13" y="28"/>
                  </a:cubicBezTo>
                  <a:cubicBezTo>
                    <a:pt x="14" y="29"/>
                    <a:pt x="14" y="29"/>
                    <a:pt x="14" y="29"/>
                  </a:cubicBezTo>
                  <a:cubicBezTo>
                    <a:pt x="14" y="29"/>
                    <a:pt x="14" y="29"/>
                    <a:pt x="14" y="29"/>
                  </a:cubicBezTo>
                  <a:cubicBezTo>
                    <a:pt x="14" y="29"/>
                    <a:pt x="14" y="29"/>
                    <a:pt x="14" y="29"/>
                  </a:cubicBezTo>
                  <a:cubicBezTo>
                    <a:pt x="14" y="29"/>
                    <a:pt x="14" y="29"/>
                    <a:pt x="14" y="29"/>
                  </a:cubicBezTo>
                  <a:cubicBezTo>
                    <a:pt x="14" y="29"/>
                    <a:pt x="14" y="29"/>
                    <a:pt x="14" y="29"/>
                  </a:cubicBezTo>
                  <a:cubicBezTo>
                    <a:pt x="14" y="29"/>
                    <a:pt x="14" y="29"/>
                    <a:pt x="14" y="29"/>
                  </a:cubicBezTo>
                  <a:cubicBezTo>
                    <a:pt x="14" y="29"/>
                    <a:pt x="14" y="29"/>
                    <a:pt x="14" y="29"/>
                  </a:cubicBezTo>
                  <a:cubicBezTo>
                    <a:pt x="15" y="29"/>
                    <a:pt x="15" y="29"/>
                    <a:pt x="15" y="29"/>
                  </a:cubicBezTo>
                  <a:cubicBezTo>
                    <a:pt x="16" y="29"/>
                    <a:pt x="16" y="29"/>
                    <a:pt x="17" y="29"/>
                  </a:cubicBezTo>
                  <a:cubicBezTo>
                    <a:pt x="17" y="29"/>
                    <a:pt x="18" y="30"/>
                    <a:pt x="18" y="30"/>
                  </a:cubicBezTo>
                  <a:cubicBezTo>
                    <a:pt x="19" y="30"/>
                    <a:pt x="19" y="30"/>
                    <a:pt x="19" y="30"/>
                  </a:cubicBezTo>
                  <a:cubicBezTo>
                    <a:pt x="19" y="31"/>
                    <a:pt x="19" y="31"/>
                    <a:pt x="19" y="31"/>
                  </a:cubicBezTo>
                  <a:cubicBezTo>
                    <a:pt x="20" y="31"/>
                    <a:pt x="20" y="31"/>
                    <a:pt x="20" y="31"/>
                  </a:cubicBezTo>
                  <a:cubicBezTo>
                    <a:pt x="20" y="31"/>
                    <a:pt x="20" y="31"/>
                    <a:pt x="20" y="31"/>
                  </a:cubicBezTo>
                  <a:cubicBezTo>
                    <a:pt x="20" y="32"/>
                    <a:pt x="20" y="32"/>
                    <a:pt x="20" y="32"/>
                  </a:cubicBezTo>
                  <a:cubicBezTo>
                    <a:pt x="20" y="32"/>
                    <a:pt x="20" y="32"/>
                    <a:pt x="20" y="32"/>
                  </a:cubicBezTo>
                  <a:cubicBezTo>
                    <a:pt x="20" y="32"/>
                    <a:pt x="20" y="32"/>
                    <a:pt x="20" y="32"/>
                  </a:cubicBezTo>
                  <a:cubicBezTo>
                    <a:pt x="20" y="32"/>
                    <a:pt x="20" y="32"/>
                    <a:pt x="20" y="32"/>
                  </a:cubicBezTo>
                  <a:cubicBezTo>
                    <a:pt x="20" y="32"/>
                    <a:pt x="20" y="32"/>
                    <a:pt x="20" y="32"/>
                  </a:cubicBezTo>
                  <a:cubicBezTo>
                    <a:pt x="20" y="33"/>
                    <a:pt x="20" y="33"/>
                    <a:pt x="20" y="33"/>
                  </a:cubicBezTo>
                  <a:cubicBezTo>
                    <a:pt x="20" y="33"/>
                    <a:pt x="20" y="33"/>
                    <a:pt x="20" y="33"/>
                  </a:cubicBezTo>
                  <a:cubicBezTo>
                    <a:pt x="20" y="32"/>
                    <a:pt x="20" y="32"/>
                    <a:pt x="20" y="32"/>
                  </a:cubicBezTo>
                  <a:cubicBezTo>
                    <a:pt x="21" y="33"/>
                    <a:pt x="21" y="33"/>
                    <a:pt x="21" y="33"/>
                  </a:cubicBezTo>
                  <a:cubicBezTo>
                    <a:pt x="20" y="33"/>
                    <a:pt x="20" y="33"/>
                    <a:pt x="20" y="33"/>
                  </a:cubicBezTo>
                  <a:cubicBezTo>
                    <a:pt x="21" y="33"/>
                    <a:pt x="21" y="33"/>
                    <a:pt x="21" y="33"/>
                  </a:cubicBezTo>
                  <a:cubicBezTo>
                    <a:pt x="21" y="33"/>
                    <a:pt x="21" y="33"/>
                    <a:pt x="21" y="33"/>
                  </a:cubicBezTo>
                  <a:cubicBezTo>
                    <a:pt x="21" y="33"/>
                    <a:pt x="21" y="33"/>
                    <a:pt x="21" y="33"/>
                  </a:cubicBezTo>
                  <a:cubicBezTo>
                    <a:pt x="21" y="33"/>
                    <a:pt x="21" y="33"/>
                    <a:pt x="21" y="33"/>
                  </a:cubicBezTo>
                  <a:cubicBezTo>
                    <a:pt x="21" y="34"/>
                    <a:pt x="21" y="34"/>
                    <a:pt x="21" y="34"/>
                  </a:cubicBezTo>
                  <a:cubicBezTo>
                    <a:pt x="21" y="34"/>
                    <a:pt x="21" y="35"/>
                    <a:pt x="20" y="36"/>
                  </a:cubicBezTo>
                  <a:cubicBezTo>
                    <a:pt x="20" y="36"/>
                    <a:pt x="20" y="36"/>
                    <a:pt x="19" y="36"/>
                  </a:cubicBezTo>
                  <a:cubicBezTo>
                    <a:pt x="19" y="36"/>
                    <a:pt x="19" y="36"/>
                    <a:pt x="19" y="36"/>
                  </a:cubicBezTo>
                  <a:cubicBezTo>
                    <a:pt x="19" y="36"/>
                    <a:pt x="19" y="36"/>
                    <a:pt x="19" y="36"/>
                  </a:cubicBezTo>
                  <a:cubicBezTo>
                    <a:pt x="19" y="37"/>
                    <a:pt x="19" y="37"/>
                    <a:pt x="19" y="37"/>
                  </a:cubicBezTo>
                  <a:cubicBezTo>
                    <a:pt x="19" y="37"/>
                    <a:pt x="19" y="37"/>
                    <a:pt x="19" y="37"/>
                  </a:cubicBezTo>
                  <a:cubicBezTo>
                    <a:pt x="20" y="37"/>
                    <a:pt x="20" y="37"/>
                    <a:pt x="20" y="38"/>
                  </a:cubicBezTo>
                  <a:cubicBezTo>
                    <a:pt x="20" y="38"/>
                    <a:pt x="20" y="38"/>
                    <a:pt x="20" y="38"/>
                  </a:cubicBezTo>
                  <a:cubicBezTo>
                    <a:pt x="20" y="38"/>
                    <a:pt x="20" y="38"/>
                    <a:pt x="20" y="38"/>
                  </a:cubicBezTo>
                  <a:cubicBezTo>
                    <a:pt x="21" y="38"/>
                    <a:pt x="21" y="38"/>
                    <a:pt x="21" y="38"/>
                  </a:cubicBezTo>
                  <a:cubicBezTo>
                    <a:pt x="21" y="39"/>
                    <a:pt x="21" y="41"/>
                    <a:pt x="21" y="42"/>
                  </a:cubicBezTo>
                  <a:cubicBezTo>
                    <a:pt x="21" y="42"/>
                    <a:pt x="21" y="42"/>
                    <a:pt x="21" y="42"/>
                  </a:cubicBezTo>
                  <a:cubicBezTo>
                    <a:pt x="21" y="42"/>
                    <a:pt x="21" y="42"/>
                    <a:pt x="21" y="42"/>
                  </a:cubicBezTo>
                  <a:cubicBezTo>
                    <a:pt x="21" y="43"/>
                    <a:pt x="21" y="44"/>
                    <a:pt x="21" y="44"/>
                  </a:cubicBezTo>
                  <a:cubicBezTo>
                    <a:pt x="21" y="44"/>
                    <a:pt x="21" y="44"/>
                    <a:pt x="21" y="44"/>
                  </a:cubicBezTo>
                  <a:cubicBezTo>
                    <a:pt x="20" y="45"/>
                    <a:pt x="20" y="46"/>
                    <a:pt x="20" y="46"/>
                  </a:cubicBezTo>
                  <a:cubicBezTo>
                    <a:pt x="20" y="46"/>
                    <a:pt x="20" y="46"/>
                    <a:pt x="20" y="46"/>
                  </a:cubicBezTo>
                  <a:cubicBezTo>
                    <a:pt x="20" y="45"/>
                    <a:pt x="21" y="44"/>
                    <a:pt x="21" y="43"/>
                  </a:cubicBezTo>
                  <a:cubicBezTo>
                    <a:pt x="21" y="43"/>
                    <a:pt x="21" y="43"/>
                    <a:pt x="21" y="43"/>
                  </a:cubicBezTo>
                  <a:cubicBezTo>
                    <a:pt x="21" y="43"/>
                    <a:pt x="21" y="43"/>
                    <a:pt x="21" y="43"/>
                  </a:cubicBezTo>
                  <a:cubicBezTo>
                    <a:pt x="20" y="44"/>
                    <a:pt x="20" y="44"/>
                    <a:pt x="20" y="45"/>
                  </a:cubicBezTo>
                  <a:cubicBezTo>
                    <a:pt x="19" y="45"/>
                    <a:pt x="19" y="45"/>
                    <a:pt x="19" y="45"/>
                  </a:cubicBezTo>
                  <a:cubicBezTo>
                    <a:pt x="21" y="43"/>
                    <a:pt x="21" y="43"/>
                    <a:pt x="21" y="43"/>
                  </a:cubicBezTo>
                  <a:cubicBezTo>
                    <a:pt x="20" y="42"/>
                    <a:pt x="20" y="42"/>
                    <a:pt x="20" y="42"/>
                  </a:cubicBezTo>
                  <a:cubicBezTo>
                    <a:pt x="20" y="42"/>
                    <a:pt x="20" y="42"/>
                    <a:pt x="20" y="42"/>
                  </a:cubicBezTo>
                  <a:cubicBezTo>
                    <a:pt x="19" y="44"/>
                    <a:pt x="19" y="44"/>
                    <a:pt x="19" y="44"/>
                  </a:cubicBezTo>
                  <a:cubicBezTo>
                    <a:pt x="19" y="44"/>
                    <a:pt x="19" y="44"/>
                    <a:pt x="19" y="44"/>
                  </a:cubicBezTo>
                  <a:cubicBezTo>
                    <a:pt x="19" y="43"/>
                    <a:pt x="19" y="43"/>
                    <a:pt x="19" y="43"/>
                  </a:cubicBezTo>
                  <a:cubicBezTo>
                    <a:pt x="20" y="43"/>
                    <a:pt x="20" y="43"/>
                    <a:pt x="20" y="43"/>
                  </a:cubicBezTo>
                  <a:cubicBezTo>
                    <a:pt x="20" y="42"/>
                    <a:pt x="20" y="41"/>
                    <a:pt x="19" y="40"/>
                  </a:cubicBezTo>
                  <a:cubicBezTo>
                    <a:pt x="19" y="40"/>
                    <a:pt x="19" y="40"/>
                    <a:pt x="19" y="40"/>
                  </a:cubicBezTo>
                  <a:cubicBezTo>
                    <a:pt x="18" y="39"/>
                    <a:pt x="18" y="39"/>
                    <a:pt x="18" y="39"/>
                  </a:cubicBezTo>
                  <a:cubicBezTo>
                    <a:pt x="17" y="39"/>
                    <a:pt x="17" y="39"/>
                    <a:pt x="17" y="39"/>
                  </a:cubicBezTo>
                  <a:cubicBezTo>
                    <a:pt x="18" y="40"/>
                    <a:pt x="18" y="40"/>
                    <a:pt x="18" y="40"/>
                  </a:cubicBezTo>
                  <a:cubicBezTo>
                    <a:pt x="19" y="41"/>
                    <a:pt x="19" y="41"/>
                    <a:pt x="19" y="41"/>
                  </a:cubicBezTo>
                  <a:cubicBezTo>
                    <a:pt x="19" y="41"/>
                    <a:pt x="19" y="42"/>
                    <a:pt x="19" y="42"/>
                  </a:cubicBezTo>
                  <a:cubicBezTo>
                    <a:pt x="19" y="43"/>
                    <a:pt x="19" y="43"/>
                    <a:pt x="19" y="43"/>
                  </a:cubicBezTo>
                  <a:cubicBezTo>
                    <a:pt x="18" y="43"/>
                    <a:pt x="18" y="43"/>
                    <a:pt x="18" y="43"/>
                  </a:cubicBezTo>
                  <a:cubicBezTo>
                    <a:pt x="18" y="44"/>
                    <a:pt x="18" y="44"/>
                    <a:pt x="18" y="44"/>
                  </a:cubicBezTo>
                  <a:cubicBezTo>
                    <a:pt x="18" y="44"/>
                    <a:pt x="18" y="44"/>
                    <a:pt x="18" y="44"/>
                  </a:cubicBezTo>
                  <a:cubicBezTo>
                    <a:pt x="18" y="44"/>
                    <a:pt x="18" y="45"/>
                    <a:pt x="19" y="45"/>
                  </a:cubicBezTo>
                  <a:cubicBezTo>
                    <a:pt x="19" y="45"/>
                    <a:pt x="19" y="45"/>
                    <a:pt x="19" y="45"/>
                  </a:cubicBezTo>
                  <a:cubicBezTo>
                    <a:pt x="19" y="45"/>
                    <a:pt x="19" y="45"/>
                    <a:pt x="19" y="45"/>
                  </a:cubicBezTo>
                  <a:cubicBezTo>
                    <a:pt x="19" y="45"/>
                    <a:pt x="19" y="45"/>
                    <a:pt x="19" y="45"/>
                  </a:cubicBezTo>
                  <a:cubicBezTo>
                    <a:pt x="19" y="45"/>
                    <a:pt x="19" y="45"/>
                    <a:pt x="19" y="45"/>
                  </a:cubicBezTo>
                  <a:cubicBezTo>
                    <a:pt x="19" y="46"/>
                    <a:pt x="19" y="46"/>
                    <a:pt x="19" y="46"/>
                  </a:cubicBezTo>
                  <a:cubicBezTo>
                    <a:pt x="19" y="46"/>
                    <a:pt x="19" y="46"/>
                    <a:pt x="19" y="46"/>
                  </a:cubicBezTo>
                  <a:cubicBezTo>
                    <a:pt x="19" y="46"/>
                    <a:pt x="19" y="46"/>
                    <a:pt x="19" y="46"/>
                  </a:cubicBezTo>
                  <a:cubicBezTo>
                    <a:pt x="19" y="46"/>
                    <a:pt x="19" y="46"/>
                    <a:pt x="19" y="46"/>
                  </a:cubicBezTo>
                  <a:cubicBezTo>
                    <a:pt x="19" y="47"/>
                    <a:pt x="18" y="48"/>
                    <a:pt x="18" y="49"/>
                  </a:cubicBezTo>
                  <a:cubicBezTo>
                    <a:pt x="18" y="49"/>
                    <a:pt x="18" y="49"/>
                    <a:pt x="18" y="49"/>
                  </a:cubicBezTo>
                  <a:cubicBezTo>
                    <a:pt x="17" y="49"/>
                    <a:pt x="17" y="49"/>
                    <a:pt x="17" y="49"/>
                  </a:cubicBezTo>
                  <a:cubicBezTo>
                    <a:pt x="17" y="49"/>
                    <a:pt x="17" y="49"/>
                    <a:pt x="17" y="49"/>
                  </a:cubicBezTo>
                  <a:cubicBezTo>
                    <a:pt x="17" y="49"/>
                    <a:pt x="17" y="49"/>
                    <a:pt x="17"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5" y="49"/>
                    <a:pt x="15" y="49"/>
                  </a:cubicBezTo>
                  <a:cubicBezTo>
                    <a:pt x="15" y="49"/>
                    <a:pt x="15" y="49"/>
                    <a:pt x="15" y="49"/>
                  </a:cubicBezTo>
                  <a:cubicBezTo>
                    <a:pt x="15" y="49"/>
                    <a:pt x="15" y="49"/>
                    <a:pt x="15" y="49"/>
                  </a:cubicBezTo>
                  <a:cubicBezTo>
                    <a:pt x="14" y="49"/>
                    <a:pt x="14" y="49"/>
                    <a:pt x="14" y="49"/>
                  </a:cubicBezTo>
                  <a:cubicBezTo>
                    <a:pt x="14" y="49"/>
                    <a:pt x="14" y="49"/>
                    <a:pt x="14" y="49"/>
                  </a:cubicBezTo>
                  <a:cubicBezTo>
                    <a:pt x="14" y="49"/>
                    <a:pt x="13" y="48"/>
                    <a:pt x="13" y="48"/>
                  </a:cubicBezTo>
                  <a:cubicBezTo>
                    <a:pt x="13" y="48"/>
                    <a:pt x="13" y="48"/>
                    <a:pt x="13" y="48"/>
                  </a:cubicBezTo>
                  <a:cubicBezTo>
                    <a:pt x="13" y="48"/>
                    <a:pt x="13" y="48"/>
                    <a:pt x="13" y="48"/>
                  </a:cubicBezTo>
                  <a:cubicBezTo>
                    <a:pt x="12" y="47"/>
                    <a:pt x="12" y="47"/>
                    <a:pt x="12" y="47"/>
                  </a:cubicBezTo>
                  <a:cubicBezTo>
                    <a:pt x="12" y="47"/>
                    <a:pt x="12" y="47"/>
                    <a:pt x="12" y="47"/>
                  </a:cubicBezTo>
                  <a:cubicBezTo>
                    <a:pt x="12" y="47"/>
                    <a:pt x="12" y="47"/>
                    <a:pt x="12" y="47"/>
                  </a:cubicBezTo>
                  <a:cubicBezTo>
                    <a:pt x="12" y="46"/>
                    <a:pt x="12" y="46"/>
                    <a:pt x="12" y="46"/>
                  </a:cubicBezTo>
                  <a:cubicBezTo>
                    <a:pt x="12" y="46"/>
                    <a:pt x="12" y="46"/>
                    <a:pt x="12" y="46"/>
                  </a:cubicBezTo>
                  <a:cubicBezTo>
                    <a:pt x="13" y="46"/>
                    <a:pt x="13" y="46"/>
                    <a:pt x="13" y="46"/>
                  </a:cubicBezTo>
                  <a:cubicBezTo>
                    <a:pt x="14" y="45"/>
                    <a:pt x="14" y="45"/>
                    <a:pt x="14" y="45"/>
                  </a:cubicBezTo>
                  <a:cubicBezTo>
                    <a:pt x="14" y="44"/>
                    <a:pt x="14" y="44"/>
                    <a:pt x="14" y="44"/>
                  </a:cubicBezTo>
                  <a:cubicBezTo>
                    <a:pt x="14" y="44"/>
                    <a:pt x="14" y="44"/>
                    <a:pt x="14" y="44"/>
                  </a:cubicBezTo>
                  <a:cubicBezTo>
                    <a:pt x="14" y="44"/>
                    <a:pt x="15" y="44"/>
                    <a:pt x="15" y="44"/>
                  </a:cubicBezTo>
                  <a:cubicBezTo>
                    <a:pt x="15" y="44"/>
                    <a:pt x="16" y="43"/>
                    <a:pt x="16" y="42"/>
                  </a:cubicBezTo>
                  <a:cubicBezTo>
                    <a:pt x="15" y="42"/>
                    <a:pt x="15" y="42"/>
                    <a:pt x="15" y="42"/>
                  </a:cubicBezTo>
                  <a:cubicBezTo>
                    <a:pt x="15" y="42"/>
                    <a:pt x="15" y="42"/>
                    <a:pt x="15" y="42"/>
                  </a:cubicBezTo>
                  <a:cubicBezTo>
                    <a:pt x="15" y="42"/>
                    <a:pt x="15" y="42"/>
                    <a:pt x="15" y="42"/>
                  </a:cubicBezTo>
                  <a:cubicBezTo>
                    <a:pt x="16" y="41"/>
                    <a:pt x="16" y="41"/>
                    <a:pt x="16" y="41"/>
                  </a:cubicBezTo>
                  <a:cubicBezTo>
                    <a:pt x="16" y="41"/>
                    <a:pt x="16" y="41"/>
                    <a:pt x="16" y="41"/>
                  </a:cubicBezTo>
                  <a:cubicBezTo>
                    <a:pt x="15" y="41"/>
                    <a:pt x="15" y="41"/>
                    <a:pt x="15" y="41"/>
                  </a:cubicBezTo>
                  <a:cubicBezTo>
                    <a:pt x="15" y="41"/>
                    <a:pt x="15" y="41"/>
                    <a:pt x="15" y="42"/>
                  </a:cubicBezTo>
                  <a:cubicBezTo>
                    <a:pt x="14" y="41"/>
                    <a:pt x="14" y="41"/>
                    <a:pt x="14" y="41"/>
                  </a:cubicBezTo>
                  <a:cubicBezTo>
                    <a:pt x="15" y="40"/>
                    <a:pt x="15" y="40"/>
                    <a:pt x="15" y="40"/>
                  </a:cubicBezTo>
                  <a:cubicBezTo>
                    <a:pt x="15" y="39"/>
                    <a:pt x="15" y="39"/>
                    <a:pt x="15" y="39"/>
                  </a:cubicBezTo>
                  <a:cubicBezTo>
                    <a:pt x="14" y="39"/>
                    <a:pt x="14" y="39"/>
                    <a:pt x="14" y="39"/>
                  </a:cubicBezTo>
                  <a:cubicBezTo>
                    <a:pt x="14" y="41"/>
                    <a:pt x="14" y="41"/>
                    <a:pt x="14" y="41"/>
                  </a:cubicBezTo>
                  <a:cubicBezTo>
                    <a:pt x="14" y="40"/>
                    <a:pt x="14" y="40"/>
                    <a:pt x="14" y="40"/>
                  </a:cubicBezTo>
                  <a:cubicBezTo>
                    <a:pt x="15" y="38"/>
                    <a:pt x="15" y="38"/>
                    <a:pt x="15" y="38"/>
                  </a:cubicBezTo>
                  <a:cubicBezTo>
                    <a:pt x="14" y="38"/>
                    <a:pt x="14" y="38"/>
                    <a:pt x="14" y="38"/>
                  </a:cubicBezTo>
                  <a:cubicBezTo>
                    <a:pt x="14" y="38"/>
                    <a:pt x="14" y="38"/>
                    <a:pt x="14" y="38"/>
                  </a:cubicBezTo>
                  <a:cubicBezTo>
                    <a:pt x="13" y="39"/>
                    <a:pt x="13" y="39"/>
                    <a:pt x="13" y="39"/>
                  </a:cubicBezTo>
                  <a:cubicBezTo>
                    <a:pt x="13" y="39"/>
                    <a:pt x="13" y="39"/>
                    <a:pt x="13" y="39"/>
                  </a:cubicBezTo>
                  <a:cubicBezTo>
                    <a:pt x="14" y="37"/>
                    <a:pt x="14" y="37"/>
                    <a:pt x="14" y="37"/>
                  </a:cubicBezTo>
                  <a:cubicBezTo>
                    <a:pt x="14" y="37"/>
                    <a:pt x="14" y="37"/>
                    <a:pt x="14" y="37"/>
                  </a:cubicBezTo>
                  <a:cubicBezTo>
                    <a:pt x="14" y="37"/>
                    <a:pt x="14" y="37"/>
                    <a:pt x="14" y="37"/>
                  </a:cubicBezTo>
                  <a:cubicBezTo>
                    <a:pt x="13" y="38"/>
                    <a:pt x="13" y="38"/>
                    <a:pt x="13" y="38"/>
                  </a:cubicBezTo>
                  <a:cubicBezTo>
                    <a:pt x="13" y="38"/>
                    <a:pt x="13" y="38"/>
                    <a:pt x="13" y="38"/>
                  </a:cubicBezTo>
                  <a:cubicBezTo>
                    <a:pt x="13" y="39"/>
                    <a:pt x="13" y="39"/>
                    <a:pt x="13" y="39"/>
                  </a:cubicBezTo>
                  <a:cubicBezTo>
                    <a:pt x="12" y="40"/>
                    <a:pt x="13" y="42"/>
                    <a:pt x="15" y="43"/>
                  </a:cubicBezTo>
                  <a:cubicBezTo>
                    <a:pt x="15" y="43"/>
                    <a:pt x="15" y="43"/>
                    <a:pt x="15" y="43"/>
                  </a:cubicBezTo>
                  <a:cubicBezTo>
                    <a:pt x="15" y="43"/>
                    <a:pt x="15" y="43"/>
                    <a:pt x="15" y="43"/>
                  </a:cubicBezTo>
                  <a:cubicBezTo>
                    <a:pt x="15" y="43"/>
                    <a:pt x="15" y="43"/>
                    <a:pt x="15" y="43"/>
                  </a:cubicBezTo>
                  <a:cubicBezTo>
                    <a:pt x="15" y="43"/>
                    <a:pt x="15" y="43"/>
                    <a:pt x="15" y="43"/>
                  </a:cubicBezTo>
                  <a:cubicBezTo>
                    <a:pt x="14" y="43"/>
                    <a:pt x="14" y="43"/>
                    <a:pt x="14" y="43"/>
                  </a:cubicBezTo>
                  <a:cubicBezTo>
                    <a:pt x="14" y="43"/>
                    <a:pt x="14" y="44"/>
                    <a:pt x="14" y="44"/>
                  </a:cubicBezTo>
                  <a:cubicBezTo>
                    <a:pt x="14" y="44"/>
                    <a:pt x="14" y="43"/>
                    <a:pt x="13" y="43"/>
                  </a:cubicBezTo>
                  <a:cubicBezTo>
                    <a:pt x="13" y="44"/>
                    <a:pt x="13" y="44"/>
                    <a:pt x="13" y="44"/>
                  </a:cubicBezTo>
                  <a:cubicBezTo>
                    <a:pt x="13" y="44"/>
                    <a:pt x="13" y="44"/>
                    <a:pt x="13" y="44"/>
                  </a:cubicBezTo>
                  <a:cubicBezTo>
                    <a:pt x="13" y="44"/>
                    <a:pt x="13" y="44"/>
                    <a:pt x="13" y="44"/>
                  </a:cubicBezTo>
                  <a:cubicBezTo>
                    <a:pt x="13" y="44"/>
                    <a:pt x="13" y="44"/>
                    <a:pt x="13" y="44"/>
                  </a:cubicBezTo>
                  <a:cubicBezTo>
                    <a:pt x="12" y="44"/>
                    <a:pt x="12" y="44"/>
                    <a:pt x="12" y="44"/>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0" y="45"/>
                    <a:pt x="10" y="45"/>
                    <a:pt x="10" y="45"/>
                  </a:cubicBezTo>
                  <a:cubicBezTo>
                    <a:pt x="10" y="45"/>
                    <a:pt x="10" y="45"/>
                    <a:pt x="10" y="45"/>
                  </a:cubicBezTo>
                  <a:cubicBezTo>
                    <a:pt x="10" y="45"/>
                    <a:pt x="10" y="45"/>
                    <a:pt x="10" y="45"/>
                  </a:cubicBezTo>
                  <a:cubicBezTo>
                    <a:pt x="10" y="45"/>
                    <a:pt x="10" y="45"/>
                    <a:pt x="10" y="45"/>
                  </a:cubicBezTo>
                  <a:cubicBezTo>
                    <a:pt x="9" y="45"/>
                    <a:pt x="9" y="45"/>
                    <a:pt x="9" y="45"/>
                  </a:cubicBezTo>
                  <a:cubicBezTo>
                    <a:pt x="9" y="45"/>
                    <a:pt x="9" y="45"/>
                    <a:pt x="9" y="45"/>
                  </a:cubicBezTo>
                  <a:cubicBezTo>
                    <a:pt x="9" y="45"/>
                    <a:pt x="9" y="45"/>
                    <a:pt x="9" y="45"/>
                  </a:cubicBezTo>
                  <a:cubicBezTo>
                    <a:pt x="9" y="44"/>
                    <a:pt x="9" y="44"/>
                    <a:pt x="9" y="44"/>
                  </a:cubicBezTo>
                  <a:cubicBezTo>
                    <a:pt x="10" y="43"/>
                    <a:pt x="10" y="43"/>
                    <a:pt x="10" y="43"/>
                  </a:cubicBezTo>
                  <a:cubicBezTo>
                    <a:pt x="10" y="43"/>
                    <a:pt x="10" y="43"/>
                    <a:pt x="10" y="43"/>
                  </a:cubicBezTo>
                  <a:cubicBezTo>
                    <a:pt x="10" y="43"/>
                    <a:pt x="10" y="43"/>
                    <a:pt x="10" y="43"/>
                  </a:cubicBezTo>
                  <a:cubicBezTo>
                    <a:pt x="11" y="43"/>
                    <a:pt x="11" y="43"/>
                    <a:pt x="11" y="43"/>
                  </a:cubicBezTo>
                  <a:cubicBezTo>
                    <a:pt x="11" y="43"/>
                    <a:pt x="12" y="43"/>
                    <a:pt x="12" y="42"/>
                  </a:cubicBezTo>
                  <a:cubicBezTo>
                    <a:pt x="12" y="42"/>
                    <a:pt x="12" y="42"/>
                    <a:pt x="12" y="42"/>
                  </a:cubicBezTo>
                  <a:cubicBezTo>
                    <a:pt x="12" y="42"/>
                    <a:pt x="12" y="42"/>
                    <a:pt x="12" y="42"/>
                  </a:cubicBezTo>
                  <a:cubicBezTo>
                    <a:pt x="11" y="42"/>
                    <a:pt x="11" y="42"/>
                    <a:pt x="11" y="42"/>
                  </a:cubicBezTo>
                  <a:cubicBezTo>
                    <a:pt x="11" y="42"/>
                    <a:pt x="11" y="42"/>
                    <a:pt x="11" y="42"/>
                  </a:cubicBezTo>
                  <a:cubicBezTo>
                    <a:pt x="10" y="42"/>
                    <a:pt x="10" y="42"/>
                    <a:pt x="10" y="41"/>
                  </a:cubicBezTo>
                  <a:cubicBezTo>
                    <a:pt x="9" y="41"/>
                    <a:pt x="9" y="41"/>
                    <a:pt x="9" y="41"/>
                  </a:cubicBezTo>
                  <a:cubicBezTo>
                    <a:pt x="10" y="41"/>
                    <a:pt x="10" y="41"/>
                    <a:pt x="10" y="41"/>
                  </a:cubicBezTo>
                  <a:cubicBezTo>
                    <a:pt x="10" y="40"/>
                    <a:pt x="10" y="40"/>
                    <a:pt x="10" y="40"/>
                  </a:cubicBezTo>
                  <a:cubicBezTo>
                    <a:pt x="9" y="40"/>
                    <a:pt x="9" y="40"/>
                    <a:pt x="9" y="40"/>
                  </a:cubicBezTo>
                  <a:cubicBezTo>
                    <a:pt x="9" y="40"/>
                    <a:pt x="9" y="39"/>
                    <a:pt x="8" y="38"/>
                  </a:cubicBezTo>
                  <a:cubicBezTo>
                    <a:pt x="8" y="39"/>
                    <a:pt x="8" y="39"/>
                    <a:pt x="8" y="39"/>
                  </a:cubicBezTo>
                  <a:cubicBezTo>
                    <a:pt x="8" y="39"/>
                    <a:pt x="8" y="39"/>
                    <a:pt x="8" y="39"/>
                  </a:cubicBezTo>
                  <a:cubicBezTo>
                    <a:pt x="8" y="39"/>
                    <a:pt x="9" y="40"/>
                    <a:pt x="9" y="40"/>
                  </a:cubicBezTo>
                  <a:cubicBezTo>
                    <a:pt x="9" y="41"/>
                    <a:pt x="9" y="41"/>
                    <a:pt x="9" y="41"/>
                  </a:cubicBezTo>
                  <a:cubicBezTo>
                    <a:pt x="8" y="41"/>
                    <a:pt x="8" y="41"/>
                    <a:pt x="8" y="41"/>
                  </a:cubicBezTo>
                  <a:cubicBezTo>
                    <a:pt x="7" y="41"/>
                    <a:pt x="7" y="41"/>
                    <a:pt x="7" y="41"/>
                  </a:cubicBezTo>
                  <a:cubicBezTo>
                    <a:pt x="7" y="42"/>
                    <a:pt x="7" y="42"/>
                    <a:pt x="7" y="42"/>
                  </a:cubicBezTo>
                  <a:cubicBezTo>
                    <a:pt x="6" y="42"/>
                    <a:pt x="6" y="42"/>
                    <a:pt x="6" y="42"/>
                  </a:cubicBezTo>
                  <a:cubicBezTo>
                    <a:pt x="6" y="41"/>
                    <a:pt x="6" y="41"/>
                    <a:pt x="6" y="41"/>
                  </a:cubicBezTo>
                  <a:cubicBezTo>
                    <a:pt x="6" y="41"/>
                    <a:pt x="6" y="41"/>
                    <a:pt x="6" y="41"/>
                  </a:cubicBezTo>
                  <a:cubicBezTo>
                    <a:pt x="5" y="41"/>
                    <a:pt x="5" y="41"/>
                    <a:pt x="5" y="41"/>
                  </a:cubicBezTo>
                  <a:cubicBezTo>
                    <a:pt x="5" y="41"/>
                    <a:pt x="5" y="41"/>
                    <a:pt x="5" y="41"/>
                  </a:cubicBezTo>
                  <a:cubicBezTo>
                    <a:pt x="5" y="40"/>
                    <a:pt x="5" y="40"/>
                    <a:pt x="5" y="40"/>
                  </a:cubicBezTo>
                  <a:cubicBezTo>
                    <a:pt x="5" y="40"/>
                    <a:pt x="5" y="40"/>
                    <a:pt x="5" y="40"/>
                  </a:cubicBezTo>
                  <a:cubicBezTo>
                    <a:pt x="5" y="38"/>
                    <a:pt x="5" y="38"/>
                    <a:pt x="5" y="38"/>
                  </a:cubicBezTo>
                  <a:cubicBezTo>
                    <a:pt x="5" y="38"/>
                    <a:pt x="6" y="38"/>
                    <a:pt x="6" y="38"/>
                  </a:cubicBezTo>
                  <a:cubicBezTo>
                    <a:pt x="6" y="37"/>
                    <a:pt x="6" y="36"/>
                    <a:pt x="6" y="36"/>
                  </a:cubicBezTo>
                  <a:cubicBezTo>
                    <a:pt x="6" y="36"/>
                    <a:pt x="6" y="36"/>
                    <a:pt x="6" y="36"/>
                  </a:cubicBezTo>
                  <a:cubicBezTo>
                    <a:pt x="7" y="35"/>
                    <a:pt x="7" y="35"/>
                    <a:pt x="7" y="35"/>
                  </a:cubicBezTo>
                  <a:cubicBezTo>
                    <a:pt x="7" y="35"/>
                    <a:pt x="7" y="35"/>
                    <a:pt x="7" y="35"/>
                  </a:cubicBezTo>
                  <a:cubicBezTo>
                    <a:pt x="8" y="36"/>
                    <a:pt x="8" y="36"/>
                    <a:pt x="8" y="36"/>
                  </a:cubicBezTo>
                  <a:cubicBezTo>
                    <a:pt x="8" y="36"/>
                    <a:pt x="8" y="37"/>
                    <a:pt x="8" y="37"/>
                  </a:cubicBezTo>
                  <a:cubicBezTo>
                    <a:pt x="9" y="38"/>
                    <a:pt x="9" y="38"/>
                    <a:pt x="10" y="38"/>
                  </a:cubicBezTo>
                  <a:cubicBezTo>
                    <a:pt x="10" y="38"/>
                    <a:pt x="10" y="38"/>
                    <a:pt x="10" y="38"/>
                  </a:cubicBezTo>
                  <a:cubicBezTo>
                    <a:pt x="11" y="38"/>
                    <a:pt x="11" y="38"/>
                    <a:pt x="11" y="37"/>
                  </a:cubicBezTo>
                  <a:cubicBezTo>
                    <a:pt x="11" y="37"/>
                    <a:pt x="11" y="37"/>
                    <a:pt x="11" y="37"/>
                  </a:cubicBezTo>
                  <a:cubicBezTo>
                    <a:pt x="12" y="37"/>
                    <a:pt x="12" y="37"/>
                    <a:pt x="12" y="37"/>
                  </a:cubicBezTo>
                  <a:cubicBezTo>
                    <a:pt x="12" y="37"/>
                    <a:pt x="12" y="37"/>
                    <a:pt x="12" y="37"/>
                  </a:cubicBezTo>
                  <a:cubicBezTo>
                    <a:pt x="12" y="37"/>
                    <a:pt x="13" y="37"/>
                    <a:pt x="13" y="37"/>
                  </a:cubicBezTo>
                  <a:cubicBezTo>
                    <a:pt x="14" y="37"/>
                    <a:pt x="14" y="37"/>
                    <a:pt x="14" y="37"/>
                  </a:cubicBezTo>
                  <a:cubicBezTo>
                    <a:pt x="13" y="37"/>
                    <a:pt x="13" y="37"/>
                    <a:pt x="13" y="37"/>
                  </a:cubicBezTo>
                  <a:cubicBezTo>
                    <a:pt x="13" y="36"/>
                    <a:pt x="13" y="36"/>
                    <a:pt x="12" y="36"/>
                  </a:cubicBezTo>
                  <a:cubicBezTo>
                    <a:pt x="12" y="36"/>
                    <a:pt x="12" y="36"/>
                    <a:pt x="12" y="36"/>
                  </a:cubicBezTo>
                  <a:cubicBezTo>
                    <a:pt x="12" y="35"/>
                    <a:pt x="12" y="35"/>
                    <a:pt x="12" y="35"/>
                  </a:cubicBezTo>
                  <a:cubicBezTo>
                    <a:pt x="12" y="35"/>
                    <a:pt x="12" y="35"/>
                    <a:pt x="12" y="35"/>
                  </a:cubicBezTo>
                  <a:cubicBezTo>
                    <a:pt x="11" y="36"/>
                    <a:pt x="11" y="36"/>
                    <a:pt x="10" y="36"/>
                  </a:cubicBezTo>
                  <a:cubicBezTo>
                    <a:pt x="10" y="36"/>
                    <a:pt x="10" y="36"/>
                    <a:pt x="10" y="36"/>
                  </a:cubicBezTo>
                  <a:cubicBezTo>
                    <a:pt x="9" y="36"/>
                    <a:pt x="9" y="36"/>
                    <a:pt x="8" y="36"/>
                  </a:cubicBezTo>
                  <a:cubicBezTo>
                    <a:pt x="8" y="35"/>
                    <a:pt x="8" y="35"/>
                    <a:pt x="8" y="35"/>
                  </a:cubicBezTo>
                  <a:cubicBezTo>
                    <a:pt x="8" y="34"/>
                    <a:pt x="8" y="34"/>
                    <a:pt x="7" y="34"/>
                  </a:cubicBezTo>
                  <a:cubicBezTo>
                    <a:pt x="7" y="34"/>
                    <a:pt x="7" y="34"/>
                    <a:pt x="7" y="34"/>
                  </a:cubicBezTo>
                  <a:cubicBezTo>
                    <a:pt x="7" y="34"/>
                    <a:pt x="6" y="35"/>
                    <a:pt x="6" y="35"/>
                  </a:cubicBezTo>
                  <a:cubicBezTo>
                    <a:pt x="6" y="35"/>
                    <a:pt x="6" y="35"/>
                    <a:pt x="6" y="35"/>
                  </a:cubicBezTo>
                  <a:cubicBezTo>
                    <a:pt x="6" y="35"/>
                    <a:pt x="6" y="35"/>
                    <a:pt x="6" y="35"/>
                  </a:cubicBezTo>
                  <a:cubicBezTo>
                    <a:pt x="6" y="35"/>
                    <a:pt x="6" y="35"/>
                    <a:pt x="6" y="35"/>
                  </a:cubicBezTo>
                  <a:cubicBezTo>
                    <a:pt x="6" y="35"/>
                    <a:pt x="6" y="35"/>
                    <a:pt x="6" y="35"/>
                  </a:cubicBezTo>
                  <a:cubicBezTo>
                    <a:pt x="5" y="36"/>
                    <a:pt x="5" y="36"/>
                    <a:pt x="4" y="36"/>
                  </a:cubicBezTo>
                  <a:cubicBezTo>
                    <a:pt x="4" y="36"/>
                    <a:pt x="4" y="36"/>
                    <a:pt x="4" y="36"/>
                  </a:cubicBezTo>
                  <a:cubicBezTo>
                    <a:pt x="3" y="35"/>
                    <a:pt x="3" y="35"/>
                    <a:pt x="3" y="35"/>
                  </a:cubicBezTo>
                  <a:cubicBezTo>
                    <a:pt x="3" y="35"/>
                    <a:pt x="3" y="35"/>
                    <a:pt x="3" y="35"/>
                  </a:cubicBezTo>
                  <a:cubicBezTo>
                    <a:pt x="3" y="35"/>
                    <a:pt x="3" y="35"/>
                    <a:pt x="3" y="35"/>
                  </a:cubicBezTo>
                  <a:cubicBezTo>
                    <a:pt x="3" y="35"/>
                    <a:pt x="3" y="35"/>
                    <a:pt x="3" y="35"/>
                  </a:cubicBezTo>
                  <a:cubicBezTo>
                    <a:pt x="3" y="34"/>
                    <a:pt x="3" y="34"/>
                    <a:pt x="3" y="34"/>
                  </a:cubicBezTo>
                  <a:cubicBezTo>
                    <a:pt x="3" y="33"/>
                    <a:pt x="3" y="33"/>
                    <a:pt x="3" y="33"/>
                  </a:cubicBezTo>
                  <a:cubicBezTo>
                    <a:pt x="3" y="32"/>
                    <a:pt x="3" y="32"/>
                    <a:pt x="3" y="32"/>
                  </a:cubicBezTo>
                  <a:cubicBezTo>
                    <a:pt x="3" y="32"/>
                    <a:pt x="4" y="32"/>
                    <a:pt x="4" y="32"/>
                  </a:cubicBezTo>
                  <a:cubicBezTo>
                    <a:pt x="4" y="32"/>
                    <a:pt x="4" y="32"/>
                    <a:pt x="4" y="32"/>
                  </a:cubicBezTo>
                  <a:cubicBezTo>
                    <a:pt x="4" y="32"/>
                    <a:pt x="4" y="32"/>
                    <a:pt x="4" y="32"/>
                  </a:cubicBezTo>
                  <a:cubicBezTo>
                    <a:pt x="4" y="32"/>
                    <a:pt x="4" y="32"/>
                    <a:pt x="4" y="32"/>
                  </a:cubicBezTo>
                  <a:cubicBezTo>
                    <a:pt x="5" y="31"/>
                    <a:pt x="5" y="31"/>
                    <a:pt x="5" y="31"/>
                  </a:cubicBezTo>
                  <a:cubicBezTo>
                    <a:pt x="5" y="31"/>
                    <a:pt x="6" y="31"/>
                    <a:pt x="6" y="31"/>
                  </a:cubicBezTo>
                  <a:cubicBezTo>
                    <a:pt x="7" y="31"/>
                    <a:pt x="7" y="31"/>
                    <a:pt x="7" y="31"/>
                  </a:cubicBezTo>
                  <a:cubicBezTo>
                    <a:pt x="7" y="31"/>
                    <a:pt x="7" y="31"/>
                    <a:pt x="7" y="31"/>
                  </a:cubicBezTo>
                  <a:cubicBezTo>
                    <a:pt x="8" y="32"/>
                    <a:pt x="9" y="32"/>
                    <a:pt x="10" y="32"/>
                  </a:cubicBezTo>
                  <a:cubicBezTo>
                    <a:pt x="10" y="33"/>
                    <a:pt x="10" y="33"/>
                    <a:pt x="10" y="33"/>
                  </a:cubicBezTo>
                  <a:cubicBezTo>
                    <a:pt x="10" y="33"/>
                    <a:pt x="10" y="33"/>
                    <a:pt x="10" y="33"/>
                  </a:cubicBezTo>
                  <a:cubicBezTo>
                    <a:pt x="10" y="33"/>
                    <a:pt x="10" y="33"/>
                    <a:pt x="10" y="33"/>
                  </a:cubicBezTo>
                  <a:cubicBezTo>
                    <a:pt x="10" y="33"/>
                    <a:pt x="11" y="33"/>
                    <a:pt x="11" y="33"/>
                  </a:cubicBezTo>
                  <a:cubicBezTo>
                    <a:pt x="11" y="33"/>
                    <a:pt x="11" y="33"/>
                    <a:pt x="12" y="33"/>
                  </a:cubicBezTo>
                  <a:cubicBezTo>
                    <a:pt x="12" y="33"/>
                    <a:pt x="12" y="34"/>
                    <a:pt x="13" y="34"/>
                  </a:cubicBezTo>
                  <a:cubicBezTo>
                    <a:pt x="14" y="35"/>
                    <a:pt x="14" y="35"/>
                    <a:pt x="15" y="35"/>
                  </a:cubicBezTo>
                  <a:cubicBezTo>
                    <a:pt x="16" y="35"/>
                    <a:pt x="16" y="35"/>
                    <a:pt x="16" y="35"/>
                  </a:cubicBezTo>
                  <a:cubicBezTo>
                    <a:pt x="16" y="34"/>
                    <a:pt x="16" y="34"/>
                    <a:pt x="16" y="34"/>
                  </a:cubicBezTo>
                  <a:cubicBezTo>
                    <a:pt x="16" y="34"/>
                    <a:pt x="16" y="34"/>
                    <a:pt x="16" y="34"/>
                  </a:cubicBezTo>
                  <a:cubicBezTo>
                    <a:pt x="16" y="34"/>
                    <a:pt x="16" y="34"/>
                    <a:pt x="16" y="34"/>
                  </a:cubicBezTo>
                  <a:cubicBezTo>
                    <a:pt x="16" y="34"/>
                    <a:pt x="16" y="34"/>
                    <a:pt x="16" y="34"/>
                  </a:cubicBezTo>
                  <a:cubicBezTo>
                    <a:pt x="15" y="34"/>
                    <a:pt x="15" y="34"/>
                    <a:pt x="15" y="34"/>
                  </a:cubicBezTo>
                  <a:cubicBezTo>
                    <a:pt x="15" y="34"/>
                    <a:pt x="15" y="34"/>
                    <a:pt x="15" y="34"/>
                  </a:cubicBezTo>
                  <a:cubicBezTo>
                    <a:pt x="14" y="34"/>
                    <a:pt x="14" y="34"/>
                    <a:pt x="14" y="33"/>
                  </a:cubicBezTo>
                  <a:cubicBezTo>
                    <a:pt x="13" y="33"/>
                    <a:pt x="13" y="32"/>
                    <a:pt x="13" y="31"/>
                  </a:cubicBezTo>
                  <a:cubicBezTo>
                    <a:pt x="13" y="31"/>
                    <a:pt x="13" y="31"/>
                    <a:pt x="13" y="31"/>
                  </a:cubicBezTo>
                  <a:cubicBezTo>
                    <a:pt x="13" y="31"/>
                    <a:pt x="13" y="31"/>
                    <a:pt x="13" y="31"/>
                  </a:cubicBezTo>
                  <a:cubicBezTo>
                    <a:pt x="11" y="31"/>
                    <a:pt x="11" y="31"/>
                    <a:pt x="11" y="31"/>
                  </a:cubicBezTo>
                  <a:cubicBezTo>
                    <a:pt x="11" y="31"/>
                    <a:pt x="11" y="31"/>
                    <a:pt x="11" y="31"/>
                  </a:cubicBezTo>
                  <a:cubicBezTo>
                    <a:pt x="11" y="31"/>
                    <a:pt x="11" y="31"/>
                    <a:pt x="11" y="31"/>
                  </a:cubicBezTo>
                  <a:cubicBezTo>
                    <a:pt x="10" y="31"/>
                    <a:pt x="10" y="31"/>
                    <a:pt x="10" y="31"/>
                  </a:cubicBezTo>
                  <a:cubicBezTo>
                    <a:pt x="10" y="30"/>
                    <a:pt x="10" y="30"/>
                    <a:pt x="10" y="30"/>
                  </a:cubicBezTo>
                  <a:cubicBezTo>
                    <a:pt x="10" y="31"/>
                    <a:pt x="10" y="31"/>
                    <a:pt x="10" y="31"/>
                  </a:cubicBezTo>
                  <a:cubicBezTo>
                    <a:pt x="10" y="30"/>
                    <a:pt x="9" y="30"/>
                    <a:pt x="8" y="30"/>
                  </a:cubicBezTo>
                  <a:cubicBezTo>
                    <a:pt x="8" y="30"/>
                    <a:pt x="8" y="30"/>
                    <a:pt x="8" y="30"/>
                  </a:cubicBezTo>
                  <a:cubicBezTo>
                    <a:pt x="8" y="29"/>
                    <a:pt x="8" y="29"/>
                    <a:pt x="8" y="29"/>
                  </a:cubicBezTo>
                  <a:cubicBezTo>
                    <a:pt x="8" y="29"/>
                    <a:pt x="8" y="29"/>
                    <a:pt x="8" y="29"/>
                  </a:cubicBezTo>
                  <a:cubicBezTo>
                    <a:pt x="8" y="29"/>
                    <a:pt x="7" y="29"/>
                    <a:pt x="7" y="28"/>
                  </a:cubicBezTo>
                  <a:cubicBezTo>
                    <a:pt x="7" y="28"/>
                    <a:pt x="7" y="28"/>
                    <a:pt x="7" y="28"/>
                  </a:cubicBezTo>
                  <a:cubicBezTo>
                    <a:pt x="6" y="28"/>
                    <a:pt x="6" y="28"/>
                    <a:pt x="6" y="28"/>
                  </a:cubicBezTo>
                  <a:cubicBezTo>
                    <a:pt x="6" y="28"/>
                    <a:pt x="6" y="28"/>
                    <a:pt x="5" y="29"/>
                  </a:cubicBezTo>
                  <a:cubicBezTo>
                    <a:pt x="5" y="29"/>
                    <a:pt x="5" y="29"/>
                    <a:pt x="5" y="29"/>
                  </a:cubicBezTo>
                  <a:cubicBezTo>
                    <a:pt x="4" y="29"/>
                    <a:pt x="4" y="29"/>
                    <a:pt x="4" y="29"/>
                  </a:cubicBezTo>
                  <a:cubicBezTo>
                    <a:pt x="4" y="29"/>
                    <a:pt x="4" y="29"/>
                    <a:pt x="4" y="29"/>
                  </a:cubicBezTo>
                  <a:cubicBezTo>
                    <a:pt x="4" y="29"/>
                    <a:pt x="4" y="29"/>
                    <a:pt x="4" y="29"/>
                  </a:cubicBezTo>
                  <a:cubicBezTo>
                    <a:pt x="4" y="29"/>
                    <a:pt x="4" y="29"/>
                    <a:pt x="4" y="29"/>
                  </a:cubicBezTo>
                  <a:cubicBezTo>
                    <a:pt x="3" y="28"/>
                    <a:pt x="3" y="28"/>
                    <a:pt x="3" y="28"/>
                  </a:cubicBezTo>
                  <a:cubicBezTo>
                    <a:pt x="3" y="28"/>
                    <a:pt x="3" y="28"/>
                    <a:pt x="3" y="28"/>
                  </a:cubicBezTo>
                  <a:cubicBezTo>
                    <a:pt x="3" y="28"/>
                    <a:pt x="3" y="28"/>
                    <a:pt x="3" y="28"/>
                  </a:cubicBezTo>
                  <a:cubicBezTo>
                    <a:pt x="3" y="28"/>
                    <a:pt x="3" y="28"/>
                    <a:pt x="3" y="28"/>
                  </a:cubicBezTo>
                  <a:cubicBezTo>
                    <a:pt x="2" y="28"/>
                    <a:pt x="2" y="28"/>
                    <a:pt x="2" y="28"/>
                  </a:cubicBezTo>
                  <a:cubicBezTo>
                    <a:pt x="2" y="27"/>
                    <a:pt x="2" y="26"/>
                    <a:pt x="2" y="24"/>
                  </a:cubicBezTo>
                  <a:cubicBezTo>
                    <a:pt x="2" y="24"/>
                    <a:pt x="3" y="24"/>
                    <a:pt x="3" y="24"/>
                  </a:cubicBezTo>
                  <a:cubicBezTo>
                    <a:pt x="3" y="24"/>
                    <a:pt x="3" y="24"/>
                    <a:pt x="3" y="24"/>
                  </a:cubicBezTo>
                  <a:cubicBezTo>
                    <a:pt x="3" y="24"/>
                    <a:pt x="3" y="24"/>
                    <a:pt x="3" y="24"/>
                  </a:cubicBezTo>
                  <a:cubicBezTo>
                    <a:pt x="4" y="24"/>
                    <a:pt x="4" y="24"/>
                    <a:pt x="4" y="24"/>
                  </a:cubicBezTo>
                  <a:cubicBezTo>
                    <a:pt x="4" y="24"/>
                    <a:pt x="4" y="24"/>
                    <a:pt x="4" y="24"/>
                  </a:cubicBezTo>
                  <a:cubicBezTo>
                    <a:pt x="4" y="24"/>
                    <a:pt x="4" y="24"/>
                    <a:pt x="4" y="24"/>
                  </a:cubicBezTo>
                  <a:cubicBezTo>
                    <a:pt x="4" y="25"/>
                    <a:pt x="4" y="25"/>
                    <a:pt x="4" y="25"/>
                  </a:cubicBezTo>
                  <a:cubicBezTo>
                    <a:pt x="4" y="25"/>
                    <a:pt x="4" y="25"/>
                    <a:pt x="4" y="25"/>
                  </a:cubicBezTo>
                  <a:cubicBezTo>
                    <a:pt x="4" y="25"/>
                    <a:pt x="4" y="25"/>
                    <a:pt x="4" y="25"/>
                  </a:cubicBezTo>
                  <a:cubicBezTo>
                    <a:pt x="4" y="25"/>
                    <a:pt x="4" y="25"/>
                    <a:pt x="4" y="25"/>
                  </a:cubicBezTo>
                  <a:cubicBezTo>
                    <a:pt x="4" y="25"/>
                    <a:pt x="4" y="25"/>
                    <a:pt x="4" y="25"/>
                  </a:cubicBezTo>
                  <a:cubicBezTo>
                    <a:pt x="4" y="25"/>
                    <a:pt x="4" y="25"/>
                    <a:pt x="4" y="25"/>
                  </a:cubicBezTo>
                  <a:cubicBezTo>
                    <a:pt x="5" y="26"/>
                    <a:pt x="5" y="26"/>
                    <a:pt x="5" y="26"/>
                  </a:cubicBezTo>
                  <a:cubicBezTo>
                    <a:pt x="5" y="26"/>
                    <a:pt x="5" y="26"/>
                    <a:pt x="5" y="26"/>
                  </a:cubicBezTo>
                  <a:cubicBezTo>
                    <a:pt x="6" y="25"/>
                    <a:pt x="6" y="25"/>
                    <a:pt x="6" y="25"/>
                  </a:cubicBezTo>
                  <a:cubicBezTo>
                    <a:pt x="6" y="26"/>
                    <a:pt x="6" y="26"/>
                    <a:pt x="6" y="26"/>
                  </a:cubicBezTo>
                  <a:cubicBezTo>
                    <a:pt x="6" y="26"/>
                    <a:pt x="6" y="26"/>
                    <a:pt x="6" y="26"/>
                  </a:cubicBezTo>
                  <a:cubicBezTo>
                    <a:pt x="6" y="25"/>
                    <a:pt x="6" y="25"/>
                    <a:pt x="6" y="25"/>
                  </a:cubicBezTo>
                  <a:cubicBezTo>
                    <a:pt x="7" y="25"/>
                    <a:pt x="7" y="25"/>
                    <a:pt x="7" y="25"/>
                  </a:cubicBezTo>
                  <a:cubicBezTo>
                    <a:pt x="7" y="25"/>
                    <a:pt x="7" y="25"/>
                    <a:pt x="7" y="25"/>
                  </a:cubicBezTo>
                  <a:cubicBezTo>
                    <a:pt x="7" y="25"/>
                    <a:pt x="7" y="25"/>
                    <a:pt x="7" y="25"/>
                  </a:cubicBezTo>
                  <a:cubicBezTo>
                    <a:pt x="7" y="26"/>
                    <a:pt x="7" y="26"/>
                    <a:pt x="7" y="26"/>
                  </a:cubicBezTo>
                  <a:cubicBezTo>
                    <a:pt x="7" y="26"/>
                    <a:pt x="7" y="26"/>
                    <a:pt x="7" y="26"/>
                  </a:cubicBezTo>
                  <a:cubicBezTo>
                    <a:pt x="8" y="26"/>
                    <a:pt x="8" y="26"/>
                    <a:pt x="8" y="26"/>
                  </a:cubicBezTo>
                  <a:cubicBezTo>
                    <a:pt x="8" y="26"/>
                    <a:pt x="8" y="26"/>
                    <a:pt x="8" y="26"/>
                  </a:cubicBezTo>
                  <a:cubicBezTo>
                    <a:pt x="8" y="26"/>
                    <a:pt x="8" y="26"/>
                    <a:pt x="8" y="26"/>
                  </a:cubicBezTo>
                  <a:cubicBezTo>
                    <a:pt x="8" y="26"/>
                    <a:pt x="8" y="26"/>
                    <a:pt x="8" y="26"/>
                  </a:cubicBezTo>
                  <a:cubicBezTo>
                    <a:pt x="9" y="26"/>
                    <a:pt x="9" y="26"/>
                    <a:pt x="9" y="26"/>
                  </a:cubicBezTo>
                  <a:cubicBezTo>
                    <a:pt x="9" y="26"/>
                    <a:pt x="9" y="26"/>
                    <a:pt x="9" y="26"/>
                  </a:cubicBezTo>
                  <a:cubicBezTo>
                    <a:pt x="9" y="26"/>
                    <a:pt x="9" y="26"/>
                    <a:pt x="9" y="26"/>
                  </a:cubicBezTo>
                  <a:cubicBezTo>
                    <a:pt x="9" y="26"/>
                    <a:pt x="9" y="26"/>
                    <a:pt x="9" y="26"/>
                  </a:cubicBezTo>
                  <a:cubicBezTo>
                    <a:pt x="9" y="26"/>
                    <a:pt x="9" y="26"/>
                    <a:pt x="9" y="26"/>
                  </a:cubicBezTo>
                  <a:cubicBezTo>
                    <a:pt x="9" y="26"/>
                    <a:pt x="9" y="26"/>
                    <a:pt x="9" y="26"/>
                  </a:cubicBezTo>
                  <a:cubicBezTo>
                    <a:pt x="9" y="26"/>
                    <a:pt x="9" y="26"/>
                    <a:pt x="9" y="26"/>
                  </a:cubicBezTo>
                  <a:cubicBezTo>
                    <a:pt x="9" y="27"/>
                    <a:pt x="9" y="27"/>
                    <a:pt x="9" y="27"/>
                  </a:cubicBezTo>
                  <a:cubicBezTo>
                    <a:pt x="10" y="27"/>
                    <a:pt x="10" y="27"/>
                    <a:pt x="10" y="27"/>
                  </a:cubicBezTo>
                  <a:cubicBezTo>
                    <a:pt x="10" y="26"/>
                    <a:pt x="10" y="26"/>
                    <a:pt x="10" y="26"/>
                  </a:cubicBezTo>
                  <a:cubicBezTo>
                    <a:pt x="10" y="26"/>
                    <a:pt x="10" y="26"/>
                    <a:pt x="10" y="26"/>
                  </a:cubicBezTo>
                  <a:cubicBezTo>
                    <a:pt x="10" y="26"/>
                    <a:pt x="10" y="26"/>
                    <a:pt x="10" y="26"/>
                  </a:cubicBezTo>
                  <a:cubicBezTo>
                    <a:pt x="10" y="26"/>
                    <a:pt x="10" y="26"/>
                    <a:pt x="10" y="26"/>
                  </a:cubicBezTo>
                  <a:cubicBezTo>
                    <a:pt x="9" y="26"/>
                    <a:pt x="9" y="26"/>
                    <a:pt x="9" y="26"/>
                  </a:cubicBezTo>
                  <a:cubicBezTo>
                    <a:pt x="9" y="26"/>
                    <a:pt x="9" y="26"/>
                    <a:pt x="9" y="26"/>
                  </a:cubicBezTo>
                  <a:cubicBezTo>
                    <a:pt x="9" y="26"/>
                    <a:pt x="9" y="26"/>
                    <a:pt x="9" y="26"/>
                  </a:cubicBezTo>
                  <a:cubicBezTo>
                    <a:pt x="9" y="25"/>
                    <a:pt x="9" y="25"/>
                    <a:pt x="9" y="25"/>
                  </a:cubicBezTo>
                  <a:cubicBezTo>
                    <a:pt x="9" y="25"/>
                    <a:pt x="9" y="25"/>
                    <a:pt x="9" y="25"/>
                  </a:cubicBezTo>
                  <a:cubicBezTo>
                    <a:pt x="9" y="25"/>
                    <a:pt x="9" y="25"/>
                    <a:pt x="9" y="25"/>
                  </a:cubicBezTo>
                  <a:cubicBezTo>
                    <a:pt x="9" y="25"/>
                    <a:pt x="9" y="25"/>
                    <a:pt x="9" y="25"/>
                  </a:cubicBezTo>
                  <a:cubicBezTo>
                    <a:pt x="9" y="25"/>
                    <a:pt x="9" y="25"/>
                    <a:pt x="9" y="25"/>
                  </a:cubicBezTo>
                  <a:cubicBezTo>
                    <a:pt x="9" y="24"/>
                    <a:pt x="9" y="24"/>
                    <a:pt x="9" y="24"/>
                  </a:cubicBezTo>
                  <a:cubicBezTo>
                    <a:pt x="8" y="24"/>
                    <a:pt x="8" y="24"/>
                    <a:pt x="8" y="24"/>
                  </a:cubicBezTo>
                  <a:cubicBezTo>
                    <a:pt x="8" y="24"/>
                    <a:pt x="8" y="24"/>
                    <a:pt x="8" y="24"/>
                  </a:cubicBezTo>
                  <a:cubicBezTo>
                    <a:pt x="8" y="24"/>
                    <a:pt x="8" y="24"/>
                    <a:pt x="8" y="24"/>
                  </a:cubicBezTo>
                  <a:cubicBezTo>
                    <a:pt x="8" y="24"/>
                    <a:pt x="7" y="24"/>
                    <a:pt x="7" y="24"/>
                  </a:cubicBezTo>
                  <a:cubicBezTo>
                    <a:pt x="7" y="24"/>
                    <a:pt x="7" y="24"/>
                    <a:pt x="7" y="24"/>
                  </a:cubicBezTo>
                  <a:cubicBezTo>
                    <a:pt x="7" y="24"/>
                    <a:pt x="7" y="24"/>
                    <a:pt x="7" y="24"/>
                  </a:cubicBezTo>
                  <a:cubicBezTo>
                    <a:pt x="6" y="23"/>
                    <a:pt x="6" y="23"/>
                    <a:pt x="6" y="23"/>
                  </a:cubicBezTo>
                  <a:cubicBezTo>
                    <a:pt x="6" y="23"/>
                    <a:pt x="6" y="23"/>
                    <a:pt x="6" y="23"/>
                  </a:cubicBezTo>
                  <a:cubicBezTo>
                    <a:pt x="6" y="23"/>
                    <a:pt x="6" y="23"/>
                    <a:pt x="6" y="23"/>
                  </a:cubicBezTo>
                  <a:cubicBezTo>
                    <a:pt x="7" y="20"/>
                    <a:pt x="7" y="20"/>
                    <a:pt x="7" y="20"/>
                  </a:cubicBezTo>
                  <a:cubicBezTo>
                    <a:pt x="7" y="20"/>
                    <a:pt x="7" y="20"/>
                    <a:pt x="7" y="20"/>
                  </a:cubicBezTo>
                  <a:cubicBezTo>
                    <a:pt x="7" y="20"/>
                    <a:pt x="7" y="20"/>
                    <a:pt x="7" y="20"/>
                  </a:cubicBezTo>
                  <a:cubicBezTo>
                    <a:pt x="7" y="20"/>
                    <a:pt x="7" y="20"/>
                    <a:pt x="7" y="20"/>
                  </a:cubicBezTo>
                  <a:cubicBezTo>
                    <a:pt x="7" y="20"/>
                    <a:pt x="7" y="20"/>
                    <a:pt x="7" y="20"/>
                  </a:cubicBezTo>
                  <a:cubicBezTo>
                    <a:pt x="7" y="20"/>
                    <a:pt x="7" y="21"/>
                    <a:pt x="7" y="21"/>
                  </a:cubicBezTo>
                  <a:cubicBezTo>
                    <a:pt x="7" y="21"/>
                    <a:pt x="7" y="21"/>
                    <a:pt x="7" y="21"/>
                  </a:cubicBezTo>
                  <a:cubicBezTo>
                    <a:pt x="7" y="21"/>
                    <a:pt x="7" y="21"/>
                    <a:pt x="7" y="21"/>
                  </a:cubicBezTo>
                  <a:cubicBezTo>
                    <a:pt x="7" y="21"/>
                    <a:pt x="7" y="21"/>
                    <a:pt x="7" y="21"/>
                  </a:cubicBezTo>
                  <a:cubicBezTo>
                    <a:pt x="8" y="21"/>
                    <a:pt x="8" y="20"/>
                    <a:pt x="8" y="20"/>
                  </a:cubicBezTo>
                  <a:cubicBezTo>
                    <a:pt x="8" y="20"/>
                    <a:pt x="8" y="20"/>
                    <a:pt x="8" y="20"/>
                  </a:cubicBezTo>
                  <a:cubicBezTo>
                    <a:pt x="8" y="21"/>
                    <a:pt x="8" y="21"/>
                    <a:pt x="8" y="21"/>
                  </a:cubicBezTo>
                  <a:cubicBezTo>
                    <a:pt x="8" y="22"/>
                    <a:pt x="8" y="22"/>
                    <a:pt x="8" y="22"/>
                  </a:cubicBezTo>
                  <a:cubicBezTo>
                    <a:pt x="8" y="22"/>
                    <a:pt x="8" y="22"/>
                    <a:pt x="8" y="22"/>
                  </a:cubicBezTo>
                  <a:cubicBezTo>
                    <a:pt x="8" y="22"/>
                    <a:pt x="8" y="22"/>
                    <a:pt x="8" y="22"/>
                  </a:cubicBezTo>
                  <a:cubicBezTo>
                    <a:pt x="8" y="21"/>
                    <a:pt x="8" y="21"/>
                    <a:pt x="8" y="21"/>
                  </a:cubicBezTo>
                  <a:cubicBezTo>
                    <a:pt x="8" y="21"/>
                    <a:pt x="8" y="21"/>
                    <a:pt x="8" y="21"/>
                  </a:cubicBezTo>
                  <a:cubicBezTo>
                    <a:pt x="9" y="20"/>
                    <a:pt x="9" y="20"/>
                    <a:pt x="9" y="20"/>
                  </a:cubicBezTo>
                  <a:cubicBezTo>
                    <a:pt x="9" y="20"/>
                    <a:pt x="9" y="20"/>
                    <a:pt x="9" y="20"/>
                  </a:cubicBezTo>
                  <a:cubicBezTo>
                    <a:pt x="9" y="21"/>
                    <a:pt x="9" y="21"/>
                    <a:pt x="9" y="21"/>
                  </a:cubicBezTo>
                  <a:cubicBezTo>
                    <a:pt x="9" y="22"/>
                    <a:pt x="9" y="22"/>
                    <a:pt x="9" y="22"/>
                  </a:cubicBezTo>
                  <a:cubicBezTo>
                    <a:pt x="9" y="21"/>
                    <a:pt x="9" y="21"/>
                    <a:pt x="9" y="21"/>
                  </a:cubicBezTo>
                  <a:cubicBezTo>
                    <a:pt x="9" y="21"/>
                    <a:pt x="9" y="21"/>
                    <a:pt x="9" y="21"/>
                  </a:cubicBezTo>
                  <a:cubicBezTo>
                    <a:pt x="9" y="21"/>
                    <a:pt x="9" y="21"/>
                    <a:pt x="9" y="21"/>
                  </a:cubicBezTo>
                  <a:cubicBezTo>
                    <a:pt x="10" y="21"/>
                    <a:pt x="10" y="21"/>
                    <a:pt x="10" y="21"/>
                  </a:cubicBezTo>
                  <a:cubicBezTo>
                    <a:pt x="10" y="21"/>
                    <a:pt x="10" y="21"/>
                    <a:pt x="10" y="21"/>
                  </a:cubicBezTo>
                  <a:cubicBezTo>
                    <a:pt x="9" y="21"/>
                    <a:pt x="9" y="21"/>
                    <a:pt x="9" y="21"/>
                  </a:cubicBezTo>
                  <a:cubicBezTo>
                    <a:pt x="9" y="20"/>
                    <a:pt x="9" y="20"/>
                    <a:pt x="9" y="20"/>
                  </a:cubicBezTo>
                  <a:cubicBezTo>
                    <a:pt x="9" y="20"/>
                    <a:pt x="9" y="20"/>
                    <a:pt x="9" y="20"/>
                  </a:cubicBezTo>
                  <a:cubicBezTo>
                    <a:pt x="9" y="20"/>
                    <a:pt x="9" y="20"/>
                    <a:pt x="9" y="20"/>
                  </a:cubicBezTo>
                  <a:cubicBezTo>
                    <a:pt x="9" y="19"/>
                    <a:pt x="9" y="19"/>
                    <a:pt x="9" y="19"/>
                  </a:cubicBezTo>
                  <a:cubicBezTo>
                    <a:pt x="9" y="19"/>
                    <a:pt x="9" y="19"/>
                    <a:pt x="9" y="19"/>
                  </a:cubicBezTo>
                  <a:cubicBezTo>
                    <a:pt x="8" y="19"/>
                    <a:pt x="8" y="19"/>
                    <a:pt x="7" y="19"/>
                  </a:cubicBezTo>
                  <a:cubicBezTo>
                    <a:pt x="7" y="18"/>
                    <a:pt x="7" y="18"/>
                    <a:pt x="7" y="18"/>
                  </a:cubicBezTo>
                  <a:cubicBezTo>
                    <a:pt x="7" y="19"/>
                    <a:pt x="7" y="19"/>
                    <a:pt x="7" y="19"/>
                  </a:cubicBezTo>
                  <a:cubicBezTo>
                    <a:pt x="6" y="19"/>
                    <a:pt x="6" y="20"/>
                    <a:pt x="6" y="20"/>
                  </a:cubicBezTo>
                  <a:cubicBezTo>
                    <a:pt x="5" y="20"/>
                    <a:pt x="5" y="20"/>
                    <a:pt x="5" y="20"/>
                  </a:cubicBezTo>
                  <a:cubicBezTo>
                    <a:pt x="5" y="20"/>
                    <a:pt x="4" y="20"/>
                    <a:pt x="4" y="20"/>
                  </a:cubicBezTo>
                  <a:cubicBezTo>
                    <a:pt x="4" y="20"/>
                    <a:pt x="4" y="20"/>
                    <a:pt x="4" y="20"/>
                  </a:cubicBezTo>
                  <a:cubicBezTo>
                    <a:pt x="4" y="20"/>
                    <a:pt x="4" y="20"/>
                    <a:pt x="4" y="20"/>
                  </a:cubicBezTo>
                  <a:cubicBezTo>
                    <a:pt x="4" y="20"/>
                    <a:pt x="4" y="20"/>
                    <a:pt x="4" y="20"/>
                  </a:cubicBezTo>
                  <a:cubicBezTo>
                    <a:pt x="4" y="19"/>
                    <a:pt x="4" y="19"/>
                    <a:pt x="4" y="19"/>
                  </a:cubicBezTo>
                  <a:cubicBezTo>
                    <a:pt x="3" y="18"/>
                    <a:pt x="3" y="17"/>
                    <a:pt x="4" y="16"/>
                  </a:cubicBezTo>
                  <a:cubicBezTo>
                    <a:pt x="4" y="15"/>
                    <a:pt x="5" y="14"/>
                    <a:pt x="6" y="14"/>
                  </a:cubicBezTo>
                  <a:cubicBezTo>
                    <a:pt x="6" y="14"/>
                    <a:pt x="6" y="14"/>
                    <a:pt x="6" y="14"/>
                  </a:cubicBezTo>
                  <a:cubicBezTo>
                    <a:pt x="6" y="14"/>
                    <a:pt x="6" y="14"/>
                    <a:pt x="6" y="14"/>
                  </a:cubicBezTo>
                  <a:cubicBezTo>
                    <a:pt x="7" y="14"/>
                    <a:pt x="7" y="14"/>
                    <a:pt x="7" y="14"/>
                  </a:cubicBezTo>
                  <a:cubicBezTo>
                    <a:pt x="7" y="15"/>
                    <a:pt x="7" y="15"/>
                    <a:pt x="8" y="15"/>
                  </a:cubicBezTo>
                  <a:cubicBezTo>
                    <a:pt x="8" y="15"/>
                    <a:pt x="8" y="15"/>
                    <a:pt x="8" y="15"/>
                  </a:cubicBezTo>
                  <a:cubicBezTo>
                    <a:pt x="8" y="15"/>
                    <a:pt x="8" y="15"/>
                    <a:pt x="8" y="15"/>
                  </a:cubicBezTo>
                  <a:cubicBezTo>
                    <a:pt x="8" y="15"/>
                    <a:pt x="8" y="15"/>
                    <a:pt x="8" y="15"/>
                  </a:cubicBezTo>
                  <a:cubicBezTo>
                    <a:pt x="8" y="15"/>
                    <a:pt x="8" y="15"/>
                    <a:pt x="8" y="15"/>
                  </a:cubicBezTo>
                  <a:cubicBezTo>
                    <a:pt x="9" y="15"/>
                    <a:pt x="9" y="14"/>
                    <a:pt x="10" y="14"/>
                  </a:cubicBezTo>
                  <a:cubicBezTo>
                    <a:pt x="10" y="14"/>
                    <a:pt x="10" y="14"/>
                    <a:pt x="10" y="14"/>
                  </a:cubicBezTo>
                  <a:cubicBezTo>
                    <a:pt x="10" y="14"/>
                    <a:pt x="10" y="14"/>
                    <a:pt x="10" y="14"/>
                  </a:cubicBezTo>
                  <a:cubicBezTo>
                    <a:pt x="11" y="14"/>
                    <a:pt x="11" y="14"/>
                    <a:pt x="11" y="14"/>
                  </a:cubicBezTo>
                  <a:cubicBezTo>
                    <a:pt x="11" y="14"/>
                    <a:pt x="11" y="14"/>
                    <a:pt x="11" y="14"/>
                  </a:cubicBezTo>
                  <a:cubicBezTo>
                    <a:pt x="11" y="14"/>
                    <a:pt x="11" y="14"/>
                    <a:pt x="11" y="14"/>
                  </a:cubicBezTo>
                  <a:cubicBezTo>
                    <a:pt x="11" y="14"/>
                    <a:pt x="12" y="15"/>
                    <a:pt x="12" y="15"/>
                  </a:cubicBezTo>
                  <a:cubicBezTo>
                    <a:pt x="12" y="15"/>
                    <a:pt x="12" y="15"/>
                    <a:pt x="13" y="14"/>
                  </a:cubicBezTo>
                  <a:cubicBezTo>
                    <a:pt x="13" y="14"/>
                    <a:pt x="14" y="14"/>
                    <a:pt x="14" y="14"/>
                  </a:cubicBezTo>
                  <a:cubicBezTo>
                    <a:pt x="14" y="14"/>
                    <a:pt x="15" y="14"/>
                    <a:pt x="15" y="14"/>
                  </a:cubicBezTo>
                  <a:cubicBezTo>
                    <a:pt x="15" y="14"/>
                    <a:pt x="15" y="14"/>
                    <a:pt x="15" y="14"/>
                  </a:cubicBezTo>
                  <a:cubicBezTo>
                    <a:pt x="16" y="14"/>
                    <a:pt x="16" y="14"/>
                    <a:pt x="17" y="13"/>
                  </a:cubicBezTo>
                  <a:cubicBezTo>
                    <a:pt x="17" y="13"/>
                    <a:pt x="17" y="13"/>
                    <a:pt x="17" y="13"/>
                  </a:cubicBezTo>
                  <a:cubicBezTo>
                    <a:pt x="17" y="13"/>
                    <a:pt x="17" y="13"/>
                    <a:pt x="17" y="13"/>
                  </a:cubicBezTo>
                  <a:cubicBezTo>
                    <a:pt x="17" y="13"/>
                    <a:pt x="17" y="13"/>
                    <a:pt x="17" y="13"/>
                  </a:cubicBezTo>
                  <a:cubicBezTo>
                    <a:pt x="17" y="13"/>
                    <a:pt x="17" y="13"/>
                    <a:pt x="17" y="13"/>
                  </a:cubicBezTo>
                  <a:cubicBezTo>
                    <a:pt x="18" y="11"/>
                    <a:pt x="18" y="11"/>
                    <a:pt x="18" y="11"/>
                  </a:cubicBezTo>
                  <a:cubicBezTo>
                    <a:pt x="18" y="10"/>
                    <a:pt x="18" y="10"/>
                    <a:pt x="18" y="10"/>
                  </a:cubicBezTo>
                  <a:cubicBezTo>
                    <a:pt x="18" y="11"/>
                    <a:pt x="18" y="11"/>
                    <a:pt x="18" y="11"/>
                  </a:cubicBezTo>
                  <a:cubicBezTo>
                    <a:pt x="17" y="13"/>
                    <a:pt x="17" y="13"/>
                    <a:pt x="17" y="13"/>
                  </a:cubicBezTo>
                  <a:cubicBezTo>
                    <a:pt x="17" y="13"/>
                    <a:pt x="17" y="13"/>
                    <a:pt x="17" y="13"/>
                  </a:cubicBezTo>
                  <a:cubicBezTo>
                    <a:pt x="17" y="11"/>
                    <a:pt x="17" y="11"/>
                    <a:pt x="17" y="11"/>
                  </a:cubicBezTo>
                  <a:cubicBezTo>
                    <a:pt x="17" y="11"/>
                    <a:pt x="17" y="11"/>
                    <a:pt x="17" y="11"/>
                  </a:cubicBezTo>
                  <a:cubicBezTo>
                    <a:pt x="18" y="11"/>
                    <a:pt x="18" y="11"/>
                    <a:pt x="18" y="11"/>
                  </a:cubicBezTo>
                  <a:cubicBezTo>
                    <a:pt x="17" y="10"/>
                    <a:pt x="17" y="10"/>
                    <a:pt x="17" y="10"/>
                  </a:cubicBezTo>
                  <a:cubicBezTo>
                    <a:pt x="17" y="10"/>
                    <a:pt x="17" y="10"/>
                    <a:pt x="17" y="10"/>
                  </a:cubicBezTo>
                  <a:cubicBezTo>
                    <a:pt x="17" y="11"/>
                    <a:pt x="16" y="11"/>
                    <a:pt x="16" y="12"/>
                  </a:cubicBezTo>
                  <a:cubicBezTo>
                    <a:pt x="16" y="12"/>
                    <a:pt x="15" y="12"/>
                    <a:pt x="15" y="12"/>
                  </a:cubicBezTo>
                  <a:cubicBezTo>
                    <a:pt x="15" y="12"/>
                    <a:pt x="14" y="12"/>
                    <a:pt x="14" y="12"/>
                  </a:cubicBezTo>
                  <a:cubicBezTo>
                    <a:pt x="14" y="12"/>
                    <a:pt x="14" y="12"/>
                    <a:pt x="14" y="12"/>
                  </a:cubicBezTo>
                  <a:cubicBezTo>
                    <a:pt x="13" y="12"/>
                    <a:pt x="13" y="13"/>
                    <a:pt x="12" y="13"/>
                  </a:cubicBezTo>
                  <a:cubicBezTo>
                    <a:pt x="12" y="13"/>
                    <a:pt x="12" y="13"/>
                    <a:pt x="12" y="13"/>
                  </a:cubicBezTo>
                  <a:cubicBezTo>
                    <a:pt x="11" y="13"/>
                    <a:pt x="10" y="12"/>
                    <a:pt x="10" y="11"/>
                  </a:cubicBezTo>
                  <a:cubicBezTo>
                    <a:pt x="10" y="11"/>
                    <a:pt x="10" y="11"/>
                    <a:pt x="10" y="11"/>
                  </a:cubicBezTo>
                  <a:cubicBezTo>
                    <a:pt x="10" y="11"/>
                    <a:pt x="10" y="11"/>
                    <a:pt x="10" y="11"/>
                  </a:cubicBezTo>
                  <a:cubicBezTo>
                    <a:pt x="9" y="12"/>
                    <a:pt x="9" y="12"/>
                    <a:pt x="9" y="12"/>
                  </a:cubicBezTo>
                  <a:cubicBezTo>
                    <a:pt x="9" y="12"/>
                    <a:pt x="9" y="12"/>
                    <a:pt x="9" y="12"/>
                  </a:cubicBezTo>
                  <a:cubicBezTo>
                    <a:pt x="9" y="12"/>
                    <a:pt x="9" y="12"/>
                    <a:pt x="9" y="12"/>
                  </a:cubicBezTo>
                  <a:cubicBezTo>
                    <a:pt x="9" y="12"/>
                    <a:pt x="9" y="12"/>
                    <a:pt x="9" y="12"/>
                  </a:cubicBezTo>
                  <a:cubicBezTo>
                    <a:pt x="8" y="13"/>
                    <a:pt x="8" y="13"/>
                    <a:pt x="7" y="13"/>
                  </a:cubicBezTo>
                  <a:cubicBezTo>
                    <a:pt x="7" y="13"/>
                    <a:pt x="7" y="13"/>
                    <a:pt x="7" y="13"/>
                  </a:cubicBezTo>
                  <a:cubicBezTo>
                    <a:pt x="7" y="13"/>
                    <a:pt x="7" y="13"/>
                    <a:pt x="7" y="13"/>
                  </a:cubicBezTo>
                  <a:cubicBezTo>
                    <a:pt x="7" y="13"/>
                    <a:pt x="7" y="13"/>
                    <a:pt x="7" y="13"/>
                  </a:cubicBezTo>
                  <a:cubicBezTo>
                    <a:pt x="6" y="12"/>
                    <a:pt x="6" y="12"/>
                    <a:pt x="6" y="12"/>
                  </a:cubicBezTo>
                  <a:cubicBezTo>
                    <a:pt x="6" y="11"/>
                    <a:pt x="6" y="10"/>
                    <a:pt x="6" y="9"/>
                  </a:cubicBezTo>
                  <a:cubicBezTo>
                    <a:pt x="7" y="8"/>
                    <a:pt x="8" y="7"/>
                    <a:pt x="9" y="7"/>
                  </a:cubicBezTo>
                  <a:cubicBezTo>
                    <a:pt x="10" y="7"/>
                    <a:pt x="10" y="7"/>
                    <a:pt x="10" y="7"/>
                  </a:cubicBezTo>
                  <a:cubicBezTo>
                    <a:pt x="10" y="7"/>
                    <a:pt x="10" y="7"/>
                    <a:pt x="10" y="7"/>
                  </a:cubicBezTo>
                  <a:cubicBezTo>
                    <a:pt x="11" y="8"/>
                    <a:pt x="11" y="8"/>
                    <a:pt x="12" y="8"/>
                  </a:cubicBezTo>
                  <a:cubicBezTo>
                    <a:pt x="12" y="8"/>
                    <a:pt x="12" y="8"/>
                    <a:pt x="12" y="8"/>
                  </a:cubicBezTo>
                  <a:cubicBezTo>
                    <a:pt x="13" y="8"/>
                    <a:pt x="13" y="8"/>
                    <a:pt x="14" y="7"/>
                  </a:cubicBezTo>
                  <a:cubicBezTo>
                    <a:pt x="14" y="7"/>
                    <a:pt x="14" y="7"/>
                    <a:pt x="14" y="7"/>
                  </a:cubicBezTo>
                  <a:cubicBezTo>
                    <a:pt x="14" y="7"/>
                    <a:pt x="14" y="7"/>
                    <a:pt x="14" y="7"/>
                  </a:cubicBezTo>
                  <a:cubicBezTo>
                    <a:pt x="14" y="8"/>
                    <a:pt x="15" y="8"/>
                    <a:pt x="16" y="8"/>
                  </a:cubicBezTo>
                  <a:cubicBezTo>
                    <a:pt x="16" y="8"/>
                    <a:pt x="16" y="8"/>
                    <a:pt x="16" y="8"/>
                  </a:cubicBezTo>
                  <a:cubicBezTo>
                    <a:pt x="16" y="8"/>
                    <a:pt x="16" y="8"/>
                    <a:pt x="16" y="8"/>
                  </a:cubicBezTo>
                  <a:cubicBezTo>
                    <a:pt x="16" y="9"/>
                    <a:pt x="16" y="9"/>
                    <a:pt x="16" y="9"/>
                  </a:cubicBezTo>
                  <a:cubicBezTo>
                    <a:pt x="16" y="9"/>
                    <a:pt x="16" y="9"/>
                    <a:pt x="16" y="9"/>
                  </a:cubicBezTo>
                  <a:cubicBezTo>
                    <a:pt x="17" y="9"/>
                    <a:pt x="17" y="9"/>
                    <a:pt x="17" y="9"/>
                  </a:cubicBezTo>
                  <a:cubicBezTo>
                    <a:pt x="18" y="8"/>
                    <a:pt x="18" y="8"/>
                    <a:pt x="18" y="8"/>
                  </a:cubicBezTo>
                  <a:cubicBezTo>
                    <a:pt x="17" y="8"/>
                    <a:pt x="17" y="8"/>
                    <a:pt x="17" y="8"/>
                  </a:cubicBezTo>
                  <a:cubicBezTo>
                    <a:pt x="17" y="8"/>
                    <a:pt x="17" y="8"/>
                    <a:pt x="17" y="8"/>
                  </a:cubicBezTo>
                  <a:cubicBezTo>
                    <a:pt x="16" y="7"/>
                    <a:pt x="16" y="7"/>
                    <a:pt x="16" y="7"/>
                  </a:cubicBezTo>
                  <a:cubicBezTo>
                    <a:pt x="16" y="7"/>
                    <a:pt x="16" y="7"/>
                    <a:pt x="16" y="7"/>
                  </a:cubicBezTo>
                  <a:cubicBezTo>
                    <a:pt x="16" y="7"/>
                    <a:pt x="16" y="7"/>
                    <a:pt x="16" y="7"/>
                  </a:cubicBezTo>
                  <a:cubicBezTo>
                    <a:pt x="15" y="7"/>
                    <a:pt x="15" y="7"/>
                    <a:pt x="15" y="7"/>
                  </a:cubicBezTo>
                  <a:cubicBezTo>
                    <a:pt x="15" y="6"/>
                    <a:pt x="14" y="6"/>
                    <a:pt x="14" y="6"/>
                  </a:cubicBezTo>
                  <a:cubicBezTo>
                    <a:pt x="13" y="6"/>
                    <a:pt x="13" y="6"/>
                    <a:pt x="13" y="6"/>
                  </a:cubicBezTo>
                  <a:cubicBezTo>
                    <a:pt x="13" y="6"/>
                    <a:pt x="13" y="6"/>
                    <a:pt x="13" y="6"/>
                  </a:cubicBezTo>
                  <a:cubicBezTo>
                    <a:pt x="13" y="7"/>
                    <a:pt x="13" y="7"/>
                    <a:pt x="13" y="7"/>
                  </a:cubicBezTo>
                  <a:cubicBezTo>
                    <a:pt x="12" y="7"/>
                    <a:pt x="12" y="7"/>
                    <a:pt x="12" y="7"/>
                  </a:cubicBezTo>
                  <a:cubicBezTo>
                    <a:pt x="12" y="7"/>
                    <a:pt x="12" y="7"/>
                    <a:pt x="12" y="7"/>
                  </a:cubicBezTo>
                  <a:moveTo>
                    <a:pt x="29" y="6"/>
                  </a:moveTo>
                  <a:cubicBezTo>
                    <a:pt x="29" y="6"/>
                    <a:pt x="29" y="6"/>
                    <a:pt x="29" y="6"/>
                  </a:cubicBezTo>
                  <a:cubicBezTo>
                    <a:pt x="29" y="5"/>
                    <a:pt x="29" y="5"/>
                    <a:pt x="29" y="5"/>
                  </a:cubicBezTo>
                  <a:cubicBezTo>
                    <a:pt x="29" y="5"/>
                    <a:pt x="29" y="5"/>
                    <a:pt x="29" y="5"/>
                  </a:cubicBezTo>
                  <a:cubicBezTo>
                    <a:pt x="29" y="4"/>
                    <a:pt x="29" y="4"/>
                    <a:pt x="30" y="4"/>
                  </a:cubicBezTo>
                  <a:cubicBezTo>
                    <a:pt x="30" y="3"/>
                    <a:pt x="30" y="3"/>
                    <a:pt x="30" y="3"/>
                  </a:cubicBezTo>
                  <a:cubicBezTo>
                    <a:pt x="31" y="3"/>
                    <a:pt x="31" y="3"/>
                    <a:pt x="31" y="3"/>
                  </a:cubicBezTo>
                  <a:cubicBezTo>
                    <a:pt x="32" y="4"/>
                    <a:pt x="32" y="4"/>
                    <a:pt x="32" y="4"/>
                  </a:cubicBezTo>
                  <a:cubicBezTo>
                    <a:pt x="32" y="4"/>
                    <a:pt x="33" y="4"/>
                    <a:pt x="33" y="5"/>
                  </a:cubicBezTo>
                  <a:cubicBezTo>
                    <a:pt x="33" y="5"/>
                    <a:pt x="33" y="5"/>
                    <a:pt x="33" y="5"/>
                  </a:cubicBezTo>
                  <a:cubicBezTo>
                    <a:pt x="33" y="6"/>
                    <a:pt x="33" y="6"/>
                    <a:pt x="33" y="6"/>
                  </a:cubicBezTo>
                  <a:cubicBezTo>
                    <a:pt x="33" y="6"/>
                    <a:pt x="33" y="6"/>
                    <a:pt x="33" y="6"/>
                  </a:cubicBezTo>
                  <a:cubicBezTo>
                    <a:pt x="33" y="7"/>
                    <a:pt x="33" y="7"/>
                    <a:pt x="33" y="7"/>
                  </a:cubicBezTo>
                  <a:cubicBezTo>
                    <a:pt x="33" y="7"/>
                    <a:pt x="33" y="7"/>
                    <a:pt x="32" y="7"/>
                  </a:cubicBezTo>
                  <a:cubicBezTo>
                    <a:pt x="32" y="7"/>
                    <a:pt x="32" y="7"/>
                    <a:pt x="32" y="7"/>
                  </a:cubicBezTo>
                  <a:cubicBezTo>
                    <a:pt x="31" y="7"/>
                    <a:pt x="31" y="7"/>
                    <a:pt x="31" y="7"/>
                  </a:cubicBezTo>
                  <a:cubicBezTo>
                    <a:pt x="31" y="6"/>
                    <a:pt x="31" y="6"/>
                    <a:pt x="31" y="6"/>
                  </a:cubicBezTo>
                  <a:cubicBezTo>
                    <a:pt x="31" y="6"/>
                    <a:pt x="31" y="6"/>
                    <a:pt x="31" y="6"/>
                  </a:cubicBezTo>
                  <a:cubicBezTo>
                    <a:pt x="31" y="6"/>
                    <a:pt x="31" y="6"/>
                    <a:pt x="31" y="6"/>
                  </a:cubicBezTo>
                  <a:cubicBezTo>
                    <a:pt x="30" y="6"/>
                    <a:pt x="30" y="6"/>
                    <a:pt x="29" y="7"/>
                  </a:cubicBezTo>
                  <a:cubicBezTo>
                    <a:pt x="29" y="7"/>
                    <a:pt x="29" y="7"/>
                    <a:pt x="29" y="7"/>
                  </a:cubicBezTo>
                  <a:cubicBezTo>
                    <a:pt x="29" y="7"/>
                    <a:pt x="29" y="7"/>
                    <a:pt x="29" y="7"/>
                  </a:cubicBezTo>
                  <a:cubicBezTo>
                    <a:pt x="28" y="7"/>
                    <a:pt x="28" y="7"/>
                    <a:pt x="28" y="7"/>
                  </a:cubicBezTo>
                  <a:cubicBezTo>
                    <a:pt x="28" y="8"/>
                    <a:pt x="28" y="8"/>
                    <a:pt x="28" y="8"/>
                  </a:cubicBezTo>
                  <a:cubicBezTo>
                    <a:pt x="27" y="8"/>
                    <a:pt x="27" y="8"/>
                    <a:pt x="27" y="8"/>
                  </a:cubicBezTo>
                  <a:cubicBezTo>
                    <a:pt x="27" y="8"/>
                    <a:pt x="27" y="8"/>
                    <a:pt x="27" y="8"/>
                  </a:cubicBezTo>
                  <a:cubicBezTo>
                    <a:pt x="27" y="9"/>
                    <a:pt x="27" y="9"/>
                    <a:pt x="27" y="9"/>
                  </a:cubicBezTo>
                  <a:cubicBezTo>
                    <a:pt x="28" y="9"/>
                    <a:pt x="28" y="9"/>
                    <a:pt x="28" y="9"/>
                  </a:cubicBezTo>
                  <a:cubicBezTo>
                    <a:pt x="28" y="9"/>
                    <a:pt x="28" y="9"/>
                    <a:pt x="28" y="9"/>
                  </a:cubicBezTo>
                  <a:cubicBezTo>
                    <a:pt x="28" y="8"/>
                    <a:pt x="28" y="8"/>
                    <a:pt x="28" y="8"/>
                  </a:cubicBezTo>
                  <a:cubicBezTo>
                    <a:pt x="28" y="8"/>
                    <a:pt x="28" y="8"/>
                    <a:pt x="28" y="8"/>
                  </a:cubicBezTo>
                  <a:cubicBezTo>
                    <a:pt x="29" y="8"/>
                    <a:pt x="29" y="8"/>
                    <a:pt x="29" y="8"/>
                  </a:cubicBezTo>
                  <a:cubicBezTo>
                    <a:pt x="29" y="8"/>
                    <a:pt x="29" y="8"/>
                    <a:pt x="29" y="8"/>
                  </a:cubicBezTo>
                  <a:cubicBezTo>
                    <a:pt x="29" y="8"/>
                    <a:pt x="30" y="8"/>
                    <a:pt x="30" y="7"/>
                  </a:cubicBezTo>
                  <a:cubicBezTo>
                    <a:pt x="31" y="7"/>
                    <a:pt x="31" y="7"/>
                    <a:pt x="31" y="7"/>
                  </a:cubicBezTo>
                  <a:cubicBezTo>
                    <a:pt x="31" y="7"/>
                    <a:pt x="31" y="7"/>
                    <a:pt x="31" y="7"/>
                  </a:cubicBezTo>
                  <a:cubicBezTo>
                    <a:pt x="31" y="8"/>
                    <a:pt x="32" y="8"/>
                    <a:pt x="32" y="8"/>
                  </a:cubicBezTo>
                  <a:cubicBezTo>
                    <a:pt x="32" y="8"/>
                    <a:pt x="32" y="8"/>
                    <a:pt x="32" y="8"/>
                  </a:cubicBezTo>
                  <a:cubicBezTo>
                    <a:pt x="33" y="8"/>
                    <a:pt x="33" y="8"/>
                    <a:pt x="34" y="7"/>
                  </a:cubicBezTo>
                  <a:cubicBezTo>
                    <a:pt x="34" y="7"/>
                    <a:pt x="34" y="7"/>
                    <a:pt x="34" y="7"/>
                  </a:cubicBezTo>
                  <a:cubicBezTo>
                    <a:pt x="34" y="7"/>
                    <a:pt x="35" y="7"/>
                    <a:pt x="35" y="7"/>
                  </a:cubicBezTo>
                  <a:cubicBezTo>
                    <a:pt x="36" y="7"/>
                    <a:pt x="37" y="8"/>
                    <a:pt x="38" y="9"/>
                  </a:cubicBezTo>
                  <a:cubicBezTo>
                    <a:pt x="39" y="10"/>
                    <a:pt x="39" y="11"/>
                    <a:pt x="38" y="12"/>
                  </a:cubicBezTo>
                  <a:cubicBezTo>
                    <a:pt x="38" y="13"/>
                    <a:pt x="38" y="13"/>
                    <a:pt x="38" y="13"/>
                  </a:cubicBezTo>
                  <a:cubicBezTo>
                    <a:pt x="38" y="13"/>
                    <a:pt x="38" y="13"/>
                    <a:pt x="38" y="13"/>
                  </a:cubicBezTo>
                  <a:cubicBezTo>
                    <a:pt x="38" y="13"/>
                    <a:pt x="38" y="13"/>
                    <a:pt x="38" y="13"/>
                  </a:cubicBezTo>
                  <a:cubicBezTo>
                    <a:pt x="37" y="13"/>
                    <a:pt x="37" y="13"/>
                    <a:pt x="37" y="13"/>
                  </a:cubicBezTo>
                  <a:cubicBezTo>
                    <a:pt x="36" y="13"/>
                    <a:pt x="36" y="13"/>
                    <a:pt x="36" y="12"/>
                  </a:cubicBezTo>
                  <a:cubicBezTo>
                    <a:pt x="36" y="12"/>
                    <a:pt x="36" y="12"/>
                    <a:pt x="36" y="12"/>
                  </a:cubicBezTo>
                  <a:cubicBezTo>
                    <a:pt x="35" y="12"/>
                    <a:pt x="35" y="12"/>
                    <a:pt x="35" y="12"/>
                  </a:cubicBezTo>
                  <a:cubicBezTo>
                    <a:pt x="35" y="12"/>
                    <a:pt x="35" y="12"/>
                    <a:pt x="35" y="12"/>
                  </a:cubicBezTo>
                  <a:cubicBezTo>
                    <a:pt x="34" y="11"/>
                    <a:pt x="34" y="11"/>
                    <a:pt x="34" y="11"/>
                  </a:cubicBezTo>
                  <a:cubicBezTo>
                    <a:pt x="34" y="11"/>
                    <a:pt x="34" y="11"/>
                    <a:pt x="34" y="11"/>
                  </a:cubicBezTo>
                  <a:cubicBezTo>
                    <a:pt x="34" y="11"/>
                    <a:pt x="34" y="11"/>
                    <a:pt x="34" y="11"/>
                  </a:cubicBezTo>
                  <a:cubicBezTo>
                    <a:pt x="34" y="12"/>
                    <a:pt x="33" y="13"/>
                    <a:pt x="33" y="13"/>
                  </a:cubicBezTo>
                  <a:cubicBezTo>
                    <a:pt x="33" y="13"/>
                    <a:pt x="32" y="13"/>
                    <a:pt x="32" y="13"/>
                  </a:cubicBezTo>
                  <a:cubicBezTo>
                    <a:pt x="32" y="13"/>
                    <a:pt x="31" y="12"/>
                    <a:pt x="31" y="12"/>
                  </a:cubicBezTo>
                  <a:cubicBezTo>
                    <a:pt x="31" y="12"/>
                    <a:pt x="31" y="12"/>
                    <a:pt x="31" y="12"/>
                  </a:cubicBezTo>
                  <a:cubicBezTo>
                    <a:pt x="30" y="12"/>
                    <a:pt x="30" y="12"/>
                    <a:pt x="29" y="12"/>
                  </a:cubicBezTo>
                  <a:cubicBezTo>
                    <a:pt x="29" y="12"/>
                    <a:pt x="29" y="12"/>
                    <a:pt x="29" y="12"/>
                  </a:cubicBezTo>
                  <a:cubicBezTo>
                    <a:pt x="28" y="11"/>
                    <a:pt x="27" y="11"/>
                    <a:pt x="27" y="10"/>
                  </a:cubicBezTo>
                  <a:cubicBezTo>
                    <a:pt x="27" y="10"/>
                    <a:pt x="27" y="10"/>
                    <a:pt x="27" y="10"/>
                  </a:cubicBezTo>
                  <a:cubicBezTo>
                    <a:pt x="27" y="11"/>
                    <a:pt x="27" y="11"/>
                    <a:pt x="27" y="11"/>
                  </a:cubicBezTo>
                  <a:cubicBezTo>
                    <a:pt x="27" y="11"/>
                    <a:pt x="27" y="11"/>
                    <a:pt x="27" y="11"/>
                  </a:cubicBezTo>
                  <a:cubicBezTo>
                    <a:pt x="27" y="11"/>
                    <a:pt x="27" y="11"/>
                    <a:pt x="27" y="11"/>
                  </a:cubicBezTo>
                  <a:cubicBezTo>
                    <a:pt x="28" y="13"/>
                    <a:pt x="28" y="13"/>
                    <a:pt x="28" y="13"/>
                  </a:cubicBezTo>
                  <a:cubicBezTo>
                    <a:pt x="27" y="13"/>
                    <a:pt x="27" y="13"/>
                    <a:pt x="27" y="13"/>
                  </a:cubicBezTo>
                  <a:cubicBezTo>
                    <a:pt x="27" y="11"/>
                    <a:pt x="27" y="11"/>
                    <a:pt x="27" y="11"/>
                  </a:cubicBezTo>
                  <a:cubicBezTo>
                    <a:pt x="26" y="10"/>
                    <a:pt x="26" y="10"/>
                    <a:pt x="26" y="10"/>
                  </a:cubicBezTo>
                  <a:cubicBezTo>
                    <a:pt x="26" y="11"/>
                    <a:pt x="26" y="11"/>
                    <a:pt x="26" y="11"/>
                  </a:cubicBezTo>
                  <a:cubicBezTo>
                    <a:pt x="27" y="13"/>
                    <a:pt x="27" y="13"/>
                    <a:pt x="27" y="13"/>
                  </a:cubicBezTo>
                  <a:cubicBezTo>
                    <a:pt x="27" y="13"/>
                    <a:pt x="27" y="13"/>
                    <a:pt x="27" y="13"/>
                  </a:cubicBezTo>
                  <a:cubicBezTo>
                    <a:pt x="27" y="13"/>
                    <a:pt x="27" y="13"/>
                    <a:pt x="27" y="13"/>
                  </a:cubicBezTo>
                  <a:cubicBezTo>
                    <a:pt x="27" y="13"/>
                    <a:pt x="27" y="13"/>
                    <a:pt x="27" y="13"/>
                  </a:cubicBezTo>
                  <a:cubicBezTo>
                    <a:pt x="27" y="13"/>
                    <a:pt x="27" y="13"/>
                    <a:pt x="27" y="13"/>
                  </a:cubicBezTo>
                  <a:cubicBezTo>
                    <a:pt x="28" y="14"/>
                    <a:pt x="29" y="14"/>
                    <a:pt x="29" y="14"/>
                  </a:cubicBezTo>
                  <a:cubicBezTo>
                    <a:pt x="29" y="14"/>
                    <a:pt x="29" y="14"/>
                    <a:pt x="29" y="14"/>
                  </a:cubicBezTo>
                  <a:cubicBezTo>
                    <a:pt x="30" y="14"/>
                    <a:pt x="30" y="14"/>
                    <a:pt x="30" y="14"/>
                  </a:cubicBezTo>
                  <a:cubicBezTo>
                    <a:pt x="31" y="14"/>
                    <a:pt x="31" y="14"/>
                    <a:pt x="32" y="14"/>
                  </a:cubicBezTo>
                  <a:cubicBezTo>
                    <a:pt x="32" y="15"/>
                    <a:pt x="32" y="15"/>
                    <a:pt x="32" y="15"/>
                  </a:cubicBezTo>
                  <a:cubicBezTo>
                    <a:pt x="33" y="15"/>
                    <a:pt x="33" y="14"/>
                    <a:pt x="34" y="14"/>
                  </a:cubicBezTo>
                  <a:cubicBezTo>
                    <a:pt x="34" y="14"/>
                    <a:pt x="34" y="14"/>
                    <a:pt x="34" y="14"/>
                  </a:cubicBezTo>
                  <a:cubicBezTo>
                    <a:pt x="34" y="14"/>
                    <a:pt x="34" y="14"/>
                    <a:pt x="34" y="14"/>
                  </a:cubicBezTo>
                  <a:cubicBezTo>
                    <a:pt x="34" y="14"/>
                    <a:pt x="34" y="14"/>
                    <a:pt x="34" y="14"/>
                  </a:cubicBezTo>
                  <a:cubicBezTo>
                    <a:pt x="34" y="14"/>
                    <a:pt x="34" y="14"/>
                    <a:pt x="34" y="14"/>
                  </a:cubicBezTo>
                  <a:cubicBezTo>
                    <a:pt x="34" y="14"/>
                    <a:pt x="34" y="14"/>
                    <a:pt x="34" y="14"/>
                  </a:cubicBezTo>
                  <a:cubicBezTo>
                    <a:pt x="35" y="14"/>
                    <a:pt x="36" y="15"/>
                    <a:pt x="36" y="15"/>
                  </a:cubicBezTo>
                  <a:cubicBezTo>
                    <a:pt x="37" y="15"/>
                    <a:pt x="37" y="15"/>
                    <a:pt x="37" y="15"/>
                  </a:cubicBezTo>
                  <a:cubicBezTo>
                    <a:pt x="37" y="15"/>
                    <a:pt x="37" y="15"/>
                    <a:pt x="37" y="15"/>
                  </a:cubicBezTo>
                  <a:cubicBezTo>
                    <a:pt x="37" y="15"/>
                    <a:pt x="37" y="15"/>
                    <a:pt x="37" y="15"/>
                  </a:cubicBezTo>
                  <a:cubicBezTo>
                    <a:pt x="37" y="15"/>
                    <a:pt x="37" y="15"/>
                    <a:pt x="37" y="15"/>
                  </a:cubicBezTo>
                  <a:cubicBezTo>
                    <a:pt x="38" y="15"/>
                    <a:pt x="38" y="15"/>
                    <a:pt x="38" y="15"/>
                  </a:cubicBezTo>
                  <a:cubicBezTo>
                    <a:pt x="38" y="15"/>
                    <a:pt x="38" y="15"/>
                    <a:pt x="38" y="15"/>
                  </a:cubicBezTo>
                  <a:cubicBezTo>
                    <a:pt x="38" y="14"/>
                    <a:pt x="38" y="14"/>
                    <a:pt x="38" y="14"/>
                  </a:cubicBezTo>
                  <a:cubicBezTo>
                    <a:pt x="38" y="14"/>
                    <a:pt x="38" y="14"/>
                    <a:pt x="38" y="14"/>
                  </a:cubicBezTo>
                  <a:cubicBezTo>
                    <a:pt x="39" y="14"/>
                    <a:pt x="39" y="14"/>
                    <a:pt x="39" y="14"/>
                  </a:cubicBezTo>
                  <a:cubicBezTo>
                    <a:pt x="39" y="14"/>
                    <a:pt x="40" y="15"/>
                    <a:pt x="41" y="16"/>
                  </a:cubicBezTo>
                  <a:cubicBezTo>
                    <a:pt x="41" y="17"/>
                    <a:pt x="41" y="18"/>
                    <a:pt x="41" y="19"/>
                  </a:cubicBezTo>
                  <a:cubicBezTo>
                    <a:pt x="41" y="20"/>
                    <a:pt x="41" y="20"/>
                    <a:pt x="41" y="20"/>
                  </a:cubicBezTo>
                  <a:cubicBezTo>
                    <a:pt x="41" y="20"/>
                    <a:pt x="41" y="20"/>
                    <a:pt x="41" y="20"/>
                  </a:cubicBezTo>
                  <a:cubicBezTo>
                    <a:pt x="40" y="20"/>
                    <a:pt x="40" y="20"/>
                    <a:pt x="40" y="20"/>
                  </a:cubicBezTo>
                  <a:cubicBezTo>
                    <a:pt x="40" y="20"/>
                    <a:pt x="40" y="20"/>
                    <a:pt x="40" y="20"/>
                  </a:cubicBezTo>
                  <a:cubicBezTo>
                    <a:pt x="40" y="20"/>
                    <a:pt x="40" y="20"/>
                    <a:pt x="40" y="20"/>
                  </a:cubicBezTo>
                  <a:cubicBezTo>
                    <a:pt x="39" y="20"/>
                    <a:pt x="39" y="20"/>
                    <a:pt x="39" y="20"/>
                  </a:cubicBezTo>
                  <a:cubicBezTo>
                    <a:pt x="38" y="20"/>
                    <a:pt x="38" y="19"/>
                    <a:pt x="38" y="19"/>
                  </a:cubicBezTo>
                  <a:cubicBezTo>
                    <a:pt x="37" y="18"/>
                    <a:pt x="37" y="18"/>
                    <a:pt x="37" y="18"/>
                  </a:cubicBezTo>
                  <a:cubicBezTo>
                    <a:pt x="37" y="19"/>
                    <a:pt x="37" y="19"/>
                    <a:pt x="37" y="19"/>
                  </a:cubicBezTo>
                  <a:cubicBezTo>
                    <a:pt x="37" y="19"/>
                    <a:pt x="36" y="19"/>
                    <a:pt x="36" y="19"/>
                  </a:cubicBezTo>
                  <a:cubicBezTo>
                    <a:pt x="36" y="19"/>
                    <a:pt x="36" y="19"/>
                    <a:pt x="36" y="19"/>
                  </a:cubicBezTo>
                  <a:cubicBezTo>
                    <a:pt x="35" y="20"/>
                    <a:pt x="35" y="20"/>
                    <a:pt x="35" y="20"/>
                  </a:cubicBezTo>
                  <a:cubicBezTo>
                    <a:pt x="35" y="20"/>
                    <a:pt x="35" y="20"/>
                    <a:pt x="35" y="20"/>
                  </a:cubicBezTo>
                  <a:cubicBezTo>
                    <a:pt x="35" y="20"/>
                    <a:pt x="35" y="20"/>
                    <a:pt x="35" y="20"/>
                  </a:cubicBezTo>
                  <a:cubicBezTo>
                    <a:pt x="35" y="21"/>
                    <a:pt x="35" y="21"/>
                    <a:pt x="35" y="21"/>
                  </a:cubicBezTo>
                  <a:cubicBezTo>
                    <a:pt x="35" y="21"/>
                    <a:pt x="35" y="21"/>
                    <a:pt x="35" y="21"/>
                  </a:cubicBezTo>
                  <a:cubicBezTo>
                    <a:pt x="35" y="21"/>
                    <a:pt x="35" y="21"/>
                    <a:pt x="35" y="21"/>
                  </a:cubicBezTo>
                  <a:cubicBezTo>
                    <a:pt x="35" y="21"/>
                    <a:pt x="35" y="21"/>
                    <a:pt x="35" y="21"/>
                  </a:cubicBezTo>
                  <a:cubicBezTo>
                    <a:pt x="35" y="21"/>
                    <a:pt x="35" y="21"/>
                    <a:pt x="35" y="21"/>
                  </a:cubicBezTo>
                  <a:cubicBezTo>
                    <a:pt x="35" y="21"/>
                    <a:pt x="35" y="21"/>
                    <a:pt x="35" y="21"/>
                  </a:cubicBezTo>
                  <a:cubicBezTo>
                    <a:pt x="36" y="22"/>
                    <a:pt x="36" y="22"/>
                    <a:pt x="36" y="22"/>
                  </a:cubicBezTo>
                  <a:cubicBezTo>
                    <a:pt x="36" y="21"/>
                    <a:pt x="36" y="21"/>
                    <a:pt x="36" y="21"/>
                  </a:cubicBezTo>
                  <a:cubicBezTo>
                    <a:pt x="36" y="20"/>
                    <a:pt x="36" y="20"/>
                    <a:pt x="36" y="20"/>
                  </a:cubicBezTo>
                  <a:cubicBezTo>
                    <a:pt x="36" y="20"/>
                    <a:pt x="36" y="20"/>
                    <a:pt x="36" y="20"/>
                  </a:cubicBezTo>
                  <a:cubicBezTo>
                    <a:pt x="36" y="21"/>
                    <a:pt x="36" y="21"/>
                    <a:pt x="36" y="21"/>
                  </a:cubicBezTo>
                  <a:cubicBezTo>
                    <a:pt x="36" y="21"/>
                    <a:pt x="36" y="21"/>
                    <a:pt x="36" y="21"/>
                  </a:cubicBezTo>
                  <a:cubicBezTo>
                    <a:pt x="36" y="22"/>
                    <a:pt x="36" y="22"/>
                    <a:pt x="36" y="22"/>
                  </a:cubicBezTo>
                  <a:cubicBezTo>
                    <a:pt x="36" y="22"/>
                    <a:pt x="36" y="22"/>
                    <a:pt x="36" y="22"/>
                  </a:cubicBezTo>
                  <a:cubicBezTo>
                    <a:pt x="36" y="22"/>
                    <a:pt x="36" y="22"/>
                    <a:pt x="36" y="22"/>
                  </a:cubicBezTo>
                  <a:cubicBezTo>
                    <a:pt x="37" y="21"/>
                    <a:pt x="37" y="21"/>
                    <a:pt x="37" y="21"/>
                  </a:cubicBezTo>
                  <a:cubicBezTo>
                    <a:pt x="36" y="20"/>
                    <a:pt x="36" y="20"/>
                    <a:pt x="36" y="20"/>
                  </a:cubicBezTo>
                  <a:cubicBezTo>
                    <a:pt x="37" y="20"/>
                    <a:pt x="37" y="20"/>
                    <a:pt x="37" y="20"/>
                  </a:cubicBezTo>
                  <a:cubicBezTo>
                    <a:pt x="37" y="20"/>
                    <a:pt x="37" y="21"/>
                    <a:pt x="37" y="21"/>
                  </a:cubicBezTo>
                  <a:cubicBezTo>
                    <a:pt x="37" y="21"/>
                    <a:pt x="37" y="21"/>
                    <a:pt x="37" y="21"/>
                  </a:cubicBezTo>
                  <a:cubicBezTo>
                    <a:pt x="37" y="21"/>
                    <a:pt x="37" y="21"/>
                    <a:pt x="37" y="21"/>
                  </a:cubicBezTo>
                  <a:cubicBezTo>
                    <a:pt x="37" y="21"/>
                    <a:pt x="37" y="21"/>
                    <a:pt x="37" y="21"/>
                  </a:cubicBezTo>
                  <a:cubicBezTo>
                    <a:pt x="37" y="21"/>
                    <a:pt x="37" y="20"/>
                    <a:pt x="37" y="20"/>
                  </a:cubicBezTo>
                  <a:cubicBezTo>
                    <a:pt x="37" y="20"/>
                    <a:pt x="37" y="20"/>
                    <a:pt x="37" y="20"/>
                  </a:cubicBezTo>
                  <a:cubicBezTo>
                    <a:pt x="37" y="20"/>
                    <a:pt x="37" y="20"/>
                    <a:pt x="37" y="20"/>
                  </a:cubicBezTo>
                  <a:cubicBezTo>
                    <a:pt x="37" y="20"/>
                    <a:pt x="37" y="20"/>
                    <a:pt x="37" y="20"/>
                  </a:cubicBezTo>
                  <a:cubicBezTo>
                    <a:pt x="37" y="20"/>
                    <a:pt x="37" y="20"/>
                    <a:pt x="37" y="20"/>
                  </a:cubicBezTo>
                  <a:cubicBezTo>
                    <a:pt x="38" y="23"/>
                    <a:pt x="38" y="23"/>
                    <a:pt x="38" y="23"/>
                  </a:cubicBezTo>
                  <a:cubicBezTo>
                    <a:pt x="38" y="23"/>
                    <a:pt x="38" y="23"/>
                    <a:pt x="38" y="23"/>
                  </a:cubicBezTo>
                  <a:cubicBezTo>
                    <a:pt x="38" y="23"/>
                    <a:pt x="38" y="23"/>
                    <a:pt x="38" y="23"/>
                  </a:cubicBezTo>
                  <a:cubicBezTo>
                    <a:pt x="38" y="24"/>
                    <a:pt x="38" y="24"/>
                    <a:pt x="38" y="24"/>
                  </a:cubicBezTo>
                  <a:cubicBezTo>
                    <a:pt x="37" y="24"/>
                    <a:pt x="37" y="24"/>
                    <a:pt x="37" y="24"/>
                  </a:cubicBezTo>
                  <a:cubicBezTo>
                    <a:pt x="37" y="24"/>
                    <a:pt x="37" y="24"/>
                    <a:pt x="37" y="24"/>
                  </a:cubicBezTo>
                  <a:cubicBezTo>
                    <a:pt x="37" y="24"/>
                    <a:pt x="37" y="24"/>
                    <a:pt x="36" y="24"/>
                  </a:cubicBezTo>
                  <a:cubicBezTo>
                    <a:pt x="36" y="24"/>
                    <a:pt x="36" y="24"/>
                    <a:pt x="36" y="24"/>
                  </a:cubicBezTo>
                  <a:cubicBezTo>
                    <a:pt x="36" y="24"/>
                    <a:pt x="36" y="24"/>
                    <a:pt x="36" y="24"/>
                  </a:cubicBezTo>
                  <a:cubicBezTo>
                    <a:pt x="36" y="24"/>
                    <a:pt x="36" y="24"/>
                    <a:pt x="36" y="24"/>
                  </a:cubicBezTo>
                  <a:cubicBezTo>
                    <a:pt x="35" y="25"/>
                    <a:pt x="35" y="25"/>
                    <a:pt x="35" y="25"/>
                  </a:cubicBezTo>
                  <a:cubicBezTo>
                    <a:pt x="36" y="25"/>
                    <a:pt x="36" y="25"/>
                    <a:pt x="36" y="25"/>
                  </a:cubicBezTo>
                  <a:cubicBezTo>
                    <a:pt x="35" y="25"/>
                    <a:pt x="35" y="25"/>
                    <a:pt x="35" y="25"/>
                  </a:cubicBezTo>
                  <a:cubicBezTo>
                    <a:pt x="35" y="25"/>
                    <a:pt x="35" y="25"/>
                    <a:pt x="35" y="25"/>
                  </a:cubicBezTo>
                  <a:cubicBezTo>
                    <a:pt x="35" y="25"/>
                    <a:pt x="35" y="25"/>
                    <a:pt x="35" y="25"/>
                  </a:cubicBezTo>
                  <a:cubicBezTo>
                    <a:pt x="35" y="26"/>
                    <a:pt x="35" y="26"/>
                    <a:pt x="35" y="26"/>
                  </a:cubicBezTo>
                  <a:cubicBezTo>
                    <a:pt x="35" y="26"/>
                    <a:pt x="35" y="26"/>
                    <a:pt x="35" y="26"/>
                  </a:cubicBezTo>
                  <a:cubicBezTo>
                    <a:pt x="35" y="26"/>
                    <a:pt x="35" y="26"/>
                    <a:pt x="35" y="26"/>
                  </a:cubicBezTo>
                  <a:cubicBezTo>
                    <a:pt x="35" y="26"/>
                    <a:pt x="35" y="26"/>
                    <a:pt x="35" y="26"/>
                  </a:cubicBezTo>
                  <a:cubicBezTo>
                    <a:pt x="34" y="26"/>
                    <a:pt x="34" y="26"/>
                    <a:pt x="34" y="26"/>
                  </a:cubicBezTo>
                  <a:cubicBezTo>
                    <a:pt x="34" y="26"/>
                    <a:pt x="34" y="26"/>
                    <a:pt x="34" y="26"/>
                  </a:cubicBezTo>
                  <a:cubicBezTo>
                    <a:pt x="34" y="26"/>
                    <a:pt x="34" y="26"/>
                    <a:pt x="34" y="26"/>
                  </a:cubicBezTo>
                  <a:cubicBezTo>
                    <a:pt x="35" y="27"/>
                    <a:pt x="35" y="27"/>
                    <a:pt x="35" y="27"/>
                  </a:cubicBezTo>
                  <a:cubicBezTo>
                    <a:pt x="35" y="27"/>
                    <a:pt x="35" y="27"/>
                    <a:pt x="35" y="27"/>
                  </a:cubicBezTo>
                  <a:cubicBezTo>
                    <a:pt x="35" y="26"/>
                    <a:pt x="35" y="26"/>
                    <a:pt x="35" y="26"/>
                  </a:cubicBezTo>
                  <a:cubicBezTo>
                    <a:pt x="35" y="26"/>
                    <a:pt x="35" y="26"/>
                    <a:pt x="35" y="26"/>
                  </a:cubicBezTo>
                  <a:cubicBezTo>
                    <a:pt x="35" y="26"/>
                    <a:pt x="35" y="26"/>
                    <a:pt x="35" y="26"/>
                  </a:cubicBezTo>
                  <a:cubicBezTo>
                    <a:pt x="35" y="26"/>
                    <a:pt x="35" y="26"/>
                    <a:pt x="35" y="26"/>
                  </a:cubicBezTo>
                  <a:cubicBezTo>
                    <a:pt x="36" y="26"/>
                    <a:pt x="36" y="26"/>
                    <a:pt x="36" y="26"/>
                  </a:cubicBezTo>
                  <a:cubicBezTo>
                    <a:pt x="36" y="26"/>
                    <a:pt x="36" y="26"/>
                    <a:pt x="36" y="26"/>
                  </a:cubicBezTo>
                  <a:cubicBezTo>
                    <a:pt x="36" y="26"/>
                    <a:pt x="36" y="26"/>
                    <a:pt x="36" y="26"/>
                  </a:cubicBezTo>
                  <a:cubicBezTo>
                    <a:pt x="36" y="26"/>
                    <a:pt x="36" y="26"/>
                    <a:pt x="36" y="26"/>
                  </a:cubicBezTo>
                  <a:cubicBezTo>
                    <a:pt x="36" y="26"/>
                    <a:pt x="36" y="26"/>
                    <a:pt x="36" y="26"/>
                  </a:cubicBezTo>
                  <a:cubicBezTo>
                    <a:pt x="36" y="26"/>
                    <a:pt x="36" y="26"/>
                    <a:pt x="36" y="26"/>
                  </a:cubicBezTo>
                  <a:cubicBezTo>
                    <a:pt x="36" y="26"/>
                    <a:pt x="36" y="26"/>
                    <a:pt x="36" y="26"/>
                  </a:cubicBezTo>
                  <a:cubicBezTo>
                    <a:pt x="37" y="26"/>
                    <a:pt x="37" y="26"/>
                    <a:pt x="37" y="26"/>
                  </a:cubicBezTo>
                  <a:cubicBezTo>
                    <a:pt x="38" y="26"/>
                    <a:pt x="38" y="26"/>
                    <a:pt x="38" y="26"/>
                  </a:cubicBezTo>
                  <a:cubicBezTo>
                    <a:pt x="38" y="25"/>
                    <a:pt x="38" y="25"/>
                    <a:pt x="38" y="25"/>
                  </a:cubicBezTo>
                  <a:cubicBezTo>
                    <a:pt x="38" y="25"/>
                    <a:pt x="38" y="25"/>
                    <a:pt x="38" y="25"/>
                  </a:cubicBezTo>
                  <a:cubicBezTo>
                    <a:pt x="38" y="25"/>
                    <a:pt x="38" y="25"/>
                    <a:pt x="38" y="25"/>
                  </a:cubicBezTo>
                  <a:cubicBezTo>
                    <a:pt x="38" y="25"/>
                    <a:pt x="38" y="25"/>
                    <a:pt x="38" y="25"/>
                  </a:cubicBezTo>
                  <a:cubicBezTo>
                    <a:pt x="38" y="26"/>
                    <a:pt x="38" y="26"/>
                    <a:pt x="38" y="26"/>
                  </a:cubicBezTo>
                  <a:cubicBezTo>
                    <a:pt x="38" y="26"/>
                    <a:pt x="38" y="26"/>
                    <a:pt x="38" y="26"/>
                  </a:cubicBezTo>
                  <a:cubicBezTo>
                    <a:pt x="38" y="25"/>
                    <a:pt x="38" y="25"/>
                    <a:pt x="38" y="25"/>
                  </a:cubicBezTo>
                  <a:cubicBezTo>
                    <a:pt x="40" y="26"/>
                    <a:pt x="40" y="26"/>
                    <a:pt x="40" y="26"/>
                  </a:cubicBezTo>
                  <a:cubicBezTo>
                    <a:pt x="40" y="26"/>
                    <a:pt x="40" y="26"/>
                    <a:pt x="40" y="26"/>
                  </a:cubicBezTo>
                  <a:cubicBezTo>
                    <a:pt x="40" y="25"/>
                    <a:pt x="40" y="25"/>
                    <a:pt x="40" y="25"/>
                  </a:cubicBezTo>
                  <a:cubicBezTo>
                    <a:pt x="40" y="25"/>
                    <a:pt x="40" y="25"/>
                    <a:pt x="40" y="25"/>
                  </a:cubicBezTo>
                  <a:cubicBezTo>
                    <a:pt x="40" y="25"/>
                    <a:pt x="40" y="25"/>
                    <a:pt x="40" y="25"/>
                  </a:cubicBezTo>
                  <a:cubicBezTo>
                    <a:pt x="40" y="25"/>
                    <a:pt x="40" y="25"/>
                    <a:pt x="40" y="25"/>
                  </a:cubicBezTo>
                  <a:cubicBezTo>
                    <a:pt x="40" y="25"/>
                    <a:pt x="40" y="25"/>
                    <a:pt x="40" y="25"/>
                  </a:cubicBezTo>
                  <a:cubicBezTo>
                    <a:pt x="40" y="25"/>
                    <a:pt x="40" y="25"/>
                    <a:pt x="40" y="25"/>
                  </a:cubicBezTo>
                  <a:cubicBezTo>
                    <a:pt x="40" y="24"/>
                    <a:pt x="40" y="24"/>
                    <a:pt x="40" y="24"/>
                  </a:cubicBezTo>
                  <a:cubicBezTo>
                    <a:pt x="40" y="24"/>
                    <a:pt x="40" y="24"/>
                    <a:pt x="40" y="24"/>
                  </a:cubicBezTo>
                  <a:cubicBezTo>
                    <a:pt x="41" y="24"/>
                    <a:pt x="41" y="24"/>
                    <a:pt x="41" y="24"/>
                  </a:cubicBezTo>
                  <a:cubicBezTo>
                    <a:pt x="41" y="24"/>
                    <a:pt x="41" y="24"/>
                    <a:pt x="41" y="24"/>
                  </a:cubicBezTo>
                  <a:cubicBezTo>
                    <a:pt x="41" y="24"/>
                    <a:pt x="41" y="24"/>
                    <a:pt x="41" y="24"/>
                  </a:cubicBezTo>
                  <a:cubicBezTo>
                    <a:pt x="41" y="24"/>
                    <a:pt x="41" y="24"/>
                    <a:pt x="41" y="24"/>
                  </a:cubicBezTo>
                  <a:cubicBezTo>
                    <a:pt x="42" y="24"/>
                    <a:pt x="42" y="24"/>
                    <a:pt x="42" y="24"/>
                  </a:cubicBezTo>
                  <a:cubicBezTo>
                    <a:pt x="43" y="26"/>
                    <a:pt x="43" y="27"/>
                    <a:pt x="42" y="28"/>
                  </a:cubicBezTo>
                  <a:cubicBezTo>
                    <a:pt x="42" y="28"/>
                    <a:pt x="42" y="28"/>
                    <a:pt x="41" y="28"/>
                  </a:cubicBezTo>
                  <a:cubicBezTo>
                    <a:pt x="41" y="28"/>
                    <a:pt x="41" y="28"/>
                    <a:pt x="41" y="28"/>
                  </a:cubicBezTo>
                  <a:cubicBezTo>
                    <a:pt x="41" y="28"/>
                    <a:pt x="41" y="28"/>
                    <a:pt x="41" y="28"/>
                  </a:cubicBezTo>
                  <a:cubicBezTo>
                    <a:pt x="41" y="28"/>
                    <a:pt x="41" y="28"/>
                    <a:pt x="41" y="28"/>
                  </a:cubicBezTo>
                  <a:cubicBezTo>
                    <a:pt x="41" y="29"/>
                    <a:pt x="41" y="29"/>
                    <a:pt x="41" y="29"/>
                  </a:cubicBezTo>
                  <a:cubicBezTo>
                    <a:pt x="40" y="29"/>
                    <a:pt x="40" y="29"/>
                    <a:pt x="40" y="29"/>
                  </a:cubicBezTo>
                  <a:cubicBezTo>
                    <a:pt x="40" y="29"/>
                    <a:pt x="40" y="29"/>
                    <a:pt x="40" y="29"/>
                  </a:cubicBezTo>
                  <a:cubicBezTo>
                    <a:pt x="40" y="29"/>
                    <a:pt x="40" y="29"/>
                    <a:pt x="40" y="29"/>
                  </a:cubicBezTo>
                  <a:cubicBezTo>
                    <a:pt x="39" y="29"/>
                    <a:pt x="39" y="29"/>
                    <a:pt x="39" y="29"/>
                  </a:cubicBezTo>
                  <a:cubicBezTo>
                    <a:pt x="39" y="29"/>
                    <a:pt x="39" y="29"/>
                    <a:pt x="39" y="29"/>
                  </a:cubicBezTo>
                  <a:cubicBezTo>
                    <a:pt x="39" y="28"/>
                    <a:pt x="38" y="28"/>
                    <a:pt x="38" y="28"/>
                  </a:cubicBezTo>
                  <a:cubicBezTo>
                    <a:pt x="38" y="28"/>
                    <a:pt x="38" y="28"/>
                    <a:pt x="38" y="28"/>
                  </a:cubicBezTo>
                  <a:cubicBezTo>
                    <a:pt x="38" y="28"/>
                    <a:pt x="38" y="28"/>
                    <a:pt x="38" y="28"/>
                  </a:cubicBezTo>
                  <a:cubicBezTo>
                    <a:pt x="37" y="29"/>
                    <a:pt x="37" y="29"/>
                    <a:pt x="36" y="29"/>
                  </a:cubicBezTo>
                  <a:cubicBezTo>
                    <a:pt x="36" y="29"/>
                    <a:pt x="36" y="29"/>
                    <a:pt x="36" y="29"/>
                  </a:cubicBezTo>
                  <a:cubicBezTo>
                    <a:pt x="36" y="30"/>
                    <a:pt x="36" y="30"/>
                    <a:pt x="36" y="30"/>
                  </a:cubicBezTo>
                  <a:cubicBezTo>
                    <a:pt x="36" y="30"/>
                    <a:pt x="36" y="30"/>
                    <a:pt x="36" y="30"/>
                  </a:cubicBezTo>
                  <a:cubicBezTo>
                    <a:pt x="35" y="30"/>
                    <a:pt x="35" y="30"/>
                    <a:pt x="34" y="31"/>
                  </a:cubicBezTo>
                  <a:cubicBezTo>
                    <a:pt x="34" y="30"/>
                    <a:pt x="34" y="30"/>
                    <a:pt x="34" y="30"/>
                  </a:cubicBezTo>
                  <a:cubicBezTo>
                    <a:pt x="34" y="31"/>
                    <a:pt x="34" y="31"/>
                    <a:pt x="34" y="31"/>
                  </a:cubicBezTo>
                  <a:cubicBezTo>
                    <a:pt x="33" y="31"/>
                    <a:pt x="33" y="31"/>
                    <a:pt x="33" y="31"/>
                  </a:cubicBezTo>
                  <a:cubicBezTo>
                    <a:pt x="33" y="31"/>
                    <a:pt x="33" y="31"/>
                    <a:pt x="33" y="31"/>
                  </a:cubicBezTo>
                  <a:cubicBezTo>
                    <a:pt x="33" y="31"/>
                    <a:pt x="33" y="31"/>
                    <a:pt x="33" y="31"/>
                  </a:cubicBezTo>
                  <a:cubicBezTo>
                    <a:pt x="32" y="31"/>
                    <a:pt x="32" y="31"/>
                    <a:pt x="32" y="31"/>
                  </a:cubicBezTo>
                  <a:cubicBezTo>
                    <a:pt x="32" y="31"/>
                    <a:pt x="32" y="31"/>
                    <a:pt x="32" y="31"/>
                  </a:cubicBezTo>
                  <a:cubicBezTo>
                    <a:pt x="32" y="31"/>
                    <a:pt x="32" y="31"/>
                    <a:pt x="32" y="31"/>
                  </a:cubicBezTo>
                  <a:cubicBezTo>
                    <a:pt x="32" y="32"/>
                    <a:pt x="31" y="33"/>
                    <a:pt x="31" y="33"/>
                  </a:cubicBezTo>
                  <a:cubicBezTo>
                    <a:pt x="30" y="34"/>
                    <a:pt x="30" y="34"/>
                    <a:pt x="29" y="34"/>
                  </a:cubicBezTo>
                  <a:cubicBezTo>
                    <a:pt x="29" y="34"/>
                    <a:pt x="29" y="34"/>
                    <a:pt x="29" y="34"/>
                  </a:cubicBezTo>
                  <a:cubicBezTo>
                    <a:pt x="28" y="34"/>
                    <a:pt x="28" y="34"/>
                    <a:pt x="28" y="34"/>
                  </a:cubicBezTo>
                  <a:cubicBezTo>
                    <a:pt x="28" y="34"/>
                    <a:pt x="28" y="34"/>
                    <a:pt x="28" y="34"/>
                  </a:cubicBezTo>
                  <a:cubicBezTo>
                    <a:pt x="28" y="34"/>
                    <a:pt x="28" y="34"/>
                    <a:pt x="28" y="34"/>
                  </a:cubicBezTo>
                  <a:cubicBezTo>
                    <a:pt x="28" y="34"/>
                    <a:pt x="28" y="34"/>
                    <a:pt x="28" y="34"/>
                  </a:cubicBezTo>
                  <a:cubicBezTo>
                    <a:pt x="29" y="35"/>
                    <a:pt x="29" y="35"/>
                    <a:pt x="29" y="35"/>
                  </a:cubicBezTo>
                  <a:cubicBezTo>
                    <a:pt x="30" y="35"/>
                    <a:pt x="30" y="35"/>
                    <a:pt x="30" y="35"/>
                  </a:cubicBezTo>
                  <a:cubicBezTo>
                    <a:pt x="30" y="35"/>
                    <a:pt x="31" y="35"/>
                    <a:pt x="31" y="34"/>
                  </a:cubicBezTo>
                  <a:cubicBezTo>
                    <a:pt x="32" y="34"/>
                    <a:pt x="32" y="33"/>
                    <a:pt x="33" y="33"/>
                  </a:cubicBezTo>
                  <a:cubicBezTo>
                    <a:pt x="33" y="33"/>
                    <a:pt x="33" y="33"/>
                    <a:pt x="33" y="33"/>
                  </a:cubicBezTo>
                  <a:cubicBezTo>
                    <a:pt x="34" y="33"/>
                    <a:pt x="34" y="33"/>
                    <a:pt x="35" y="33"/>
                  </a:cubicBezTo>
                  <a:cubicBezTo>
                    <a:pt x="35" y="33"/>
                    <a:pt x="35" y="33"/>
                    <a:pt x="35" y="33"/>
                  </a:cubicBezTo>
                  <a:cubicBezTo>
                    <a:pt x="35" y="33"/>
                    <a:pt x="35" y="33"/>
                    <a:pt x="35" y="33"/>
                  </a:cubicBezTo>
                  <a:cubicBezTo>
                    <a:pt x="35" y="32"/>
                    <a:pt x="35" y="32"/>
                    <a:pt x="35" y="32"/>
                  </a:cubicBezTo>
                  <a:cubicBezTo>
                    <a:pt x="36" y="32"/>
                    <a:pt x="37" y="32"/>
                    <a:pt x="37" y="31"/>
                  </a:cubicBezTo>
                  <a:cubicBezTo>
                    <a:pt x="38" y="31"/>
                    <a:pt x="38" y="31"/>
                    <a:pt x="38" y="31"/>
                  </a:cubicBezTo>
                  <a:cubicBezTo>
                    <a:pt x="38" y="31"/>
                    <a:pt x="38" y="31"/>
                    <a:pt x="38" y="31"/>
                  </a:cubicBezTo>
                  <a:cubicBezTo>
                    <a:pt x="39" y="31"/>
                    <a:pt x="39" y="31"/>
                    <a:pt x="40" y="31"/>
                  </a:cubicBezTo>
                  <a:cubicBezTo>
                    <a:pt x="40" y="32"/>
                    <a:pt x="40" y="32"/>
                    <a:pt x="40" y="32"/>
                  </a:cubicBezTo>
                  <a:cubicBezTo>
                    <a:pt x="40" y="32"/>
                    <a:pt x="40" y="32"/>
                    <a:pt x="40" y="32"/>
                  </a:cubicBezTo>
                  <a:cubicBezTo>
                    <a:pt x="40" y="32"/>
                    <a:pt x="40" y="32"/>
                    <a:pt x="40" y="32"/>
                  </a:cubicBezTo>
                  <a:cubicBezTo>
                    <a:pt x="40" y="32"/>
                    <a:pt x="40" y="32"/>
                    <a:pt x="40" y="32"/>
                  </a:cubicBezTo>
                  <a:cubicBezTo>
                    <a:pt x="41" y="32"/>
                    <a:pt x="41" y="32"/>
                    <a:pt x="41" y="32"/>
                  </a:cubicBezTo>
                  <a:cubicBezTo>
                    <a:pt x="41" y="33"/>
                    <a:pt x="41" y="33"/>
                    <a:pt x="42" y="33"/>
                  </a:cubicBezTo>
                  <a:cubicBezTo>
                    <a:pt x="42" y="34"/>
                    <a:pt x="42" y="34"/>
                    <a:pt x="42" y="34"/>
                  </a:cubicBezTo>
                  <a:cubicBezTo>
                    <a:pt x="41" y="35"/>
                    <a:pt x="41" y="35"/>
                    <a:pt x="41" y="35"/>
                  </a:cubicBezTo>
                  <a:cubicBezTo>
                    <a:pt x="41" y="35"/>
                    <a:pt x="41" y="35"/>
                    <a:pt x="41" y="35"/>
                  </a:cubicBezTo>
                  <a:cubicBezTo>
                    <a:pt x="41" y="35"/>
                    <a:pt x="41" y="35"/>
                    <a:pt x="41" y="35"/>
                  </a:cubicBezTo>
                  <a:cubicBezTo>
                    <a:pt x="41" y="35"/>
                    <a:pt x="41" y="35"/>
                    <a:pt x="41" y="35"/>
                  </a:cubicBezTo>
                  <a:cubicBezTo>
                    <a:pt x="41" y="36"/>
                    <a:pt x="41" y="36"/>
                    <a:pt x="41" y="36"/>
                  </a:cubicBezTo>
                  <a:cubicBezTo>
                    <a:pt x="40" y="36"/>
                    <a:pt x="40" y="36"/>
                    <a:pt x="40" y="36"/>
                  </a:cubicBezTo>
                  <a:cubicBezTo>
                    <a:pt x="40" y="36"/>
                    <a:pt x="39" y="36"/>
                    <a:pt x="39" y="35"/>
                  </a:cubicBezTo>
                  <a:cubicBezTo>
                    <a:pt x="39" y="35"/>
                    <a:pt x="39" y="35"/>
                    <a:pt x="39" y="35"/>
                  </a:cubicBezTo>
                  <a:cubicBezTo>
                    <a:pt x="38" y="35"/>
                    <a:pt x="38" y="35"/>
                    <a:pt x="38" y="35"/>
                  </a:cubicBezTo>
                  <a:cubicBezTo>
                    <a:pt x="38" y="35"/>
                    <a:pt x="38" y="35"/>
                    <a:pt x="38" y="35"/>
                  </a:cubicBezTo>
                  <a:cubicBezTo>
                    <a:pt x="38" y="35"/>
                    <a:pt x="38" y="35"/>
                    <a:pt x="38" y="35"/>
                  </a:cubicBezTo>
                  <a:cubicBezTo>
                    <a:pt x="38" y="35"/>
                    <a:pt x="38" y="34"/>
                    <a:pt x="37" y="34"/>
                  </a:cubicBezTo>
                  <a:cubicBezTo>
                    <a:pt x="37" y="34"/>
                    <a:pt x="37" y="34"/>
                    <a:pt x="37" y="34"/>
                  </a:cubicBezTo>
                  <a:cubicBezTo>
                    <a:pt x="37" y="34"/>
                    <a:pt x="37" y="34"/>
                    <a:pt x="36" y="35"/>
                  </a:cubicBezTo>
                  <a:cubicBezTo>
                    <a:pt x="36" y="36"/>
                    <a:pt x="36" y="36"/>
                    <a:pt x="36" y="36"/>
                  </a:cubicBezTo>
                  <a:cubicBezTo>
                    <a:pt x="36" y="36"/>
                    <a:pt x="35" y="36"/>
                    <a:pt x="35" y="36"/>
                  </a:cubicBezTo>
                  <a:cubicBezTo>
                    <a:pt x="35" y="36"/>
                    <a:pt x="35" y="36"/>
                    <a:pt x="35" y="36"/>
                  </a:cubicBezTo>
                  <a:cubicBezTo>
                    <a:pt x="34" y="36"/>
                    <a:pt x="33" y="36"/>
                    <a:pt x="32" y="35"/>
                  </a:cubicBezTo>
                  <a:cubicBezTo>
                    <a:pt x="32" y="35"/>
                    <a:pt x="32" y="35"/>
                    <a:pt x="32" y="35"/>
                  </a:cubicBezTo>
                  <a:cubicBezTo>
                    <a:pt x="32" y="36"/>
                    <a:pt x="32" y="36"/>
                    <a:pt x="32" y="36"/>
                  </a:cubicBezTo>
                  <a:cubicBezTo>
                    <a:pt x="32" y="36"/>
                    <a:pt x="32" y="36"/>
                    <a:pt x="32" y="36"/>
                  </a:cubicBezTo>
                  <a:cubicBezTo>
                    <a:pt x="32" y="36"/>
                    <a:pt x="31" y="36"/>
                    <a:pt x="31" y="37"/>
                  </a:cubicBezTo>
                  <a:cubicBezTo>
                    <a:pt x="31" y="37"/>
                    <a:pt x="31" y="37"/>
                    <a:pt x="31" y="37"/>
                  </a:cubicBezTo>
                  <a:cubicBezTo>
                    <a:pt x="31" y="37"/>
                    <a:pt x="31" y="37"/>
                    <a:pt x="31" y="37"/>
                  </a:cubicBezTo>
                  <a:cubicBezTo>
                    <a:pt x="32" y="37"/>
                    <a:pt x="32" y="37"/>
                    <a:pt x="32" y="37"/>
                  </a:cubicBezTo>
                  <a:cubicBezTo>
                    <a:pt x="33" y="37"/>
                    <a:pt x="33" y="37"/>
                    <a:pt x="33" y="37"/>
                  </a:cubicBezTo>
                  <a:cubicBezTo>
                    <a:pt x="33" y="37"/>
                    <a:pt x="33" y="37"/>
                    <a:pt x="33" y="37"/>
                  </a:cubicBezTo>
                  <a:cubicBezTo>
                    <a:pt x="33" y="37"/>
                    <a:pt x="33" y="37"/>
                    <a:pt x="33" y="37"/>
                  </a:cubicBezTo>
                  <a:cubicBezTo>
                    <a:pt x="33" y="38"/>
                    <a:pt x="34" y="38"/>
                    <a:pt x="34" y="38"/>
                  </a:cubicBezTo>
                  <a:cubicBezTo>
                    <a:pt x="34" y="38"/>
                    <a:pt x="34" y="38"/>
                    <a:pt x="34" y="38"/>
                  </a:cubicBezTo>
                  <a:cubicBezTo>
                    <a:pt x="35" y="38"/>
                    <a:pt x="36" y="38"/>
                    <a:pt x="36" y="37"/>
                  </a:cubicBezTo>
                  <a:cubicBezTo>
                    <a:pt x="36" y="37"/>
                    <a:pt x="37" y="36"/>
                    <a:pt x="37" y="36"/>
                  </a:cubicBezTo>
                  <a:cubicBezTo>
                    <a:pt x="37" y="35"/>
                    <a:pt x="37" y="35"/>
                    <a:pt x="37" y="35"/>
                  </a:cubicBezTo>
                  <a:cubicBezTo>
                    <a:pt x="37" y="35"/>
                    <a:pt x="37" y="35"/>
                    <a:pt x="37" y="35"/>
                  </a:cubicBezTo>
                  <a:cubicBezTo>
                    <a:pt x="38" y="36"/>
                    <a:pt x="38" y="36"/>
                    <a:pt x="38" y="36"/>
                  </a:cubicBezTo>
                  <a:cubicBezTo>
                    <a:pt x="38" y="36"/>
                    <a:pt x="38" y="36"/>
                    <a:pt x="38" y="36"/>
                  </a:cubicBezTo>
                  <a:cubicBezTo>
                    <a:pt x="38" y="36"/>
                    <a:pt x="38" y="37"/>
                    <a:pt x="39" y="38"/>
                  </a:cubicBezTo>
                  <a:cubicBezTo>
                    <a:pt x="39" y="38"/>
                    <a:pt x="39" y="38"/>
                    <a:pt x="40" y="38"/>
                  </a:cubicBezTo>
                  <a:cubicBezTo>
                    <a:pt x="39" y="40"/>
                    <a:pt x="39" y="40"/>
                    <a:pt x="39" y="40"/>
                  </a:cubicBezTo>
                  <a:cubicBezTo>
                    <a:pt x="39" y="40"/>
                    <a:pt x="39" y="40"/>
                    <a:pt x="39" y="40"/>
                  </a:cubicBezTo>
                  <a:cubicBezTo>
                    <a:pt x="39" y="41"/>
                    <a:pt x="39" y="41"/>
                    <a:pt x="39" y="41"/>
                  </a:cubicBezTo>
                  <a:cubicBezTo>
                    <a:pt x="39" y="41"/>
                    <a:pt x="39" y="41"/>
                    <a:pt x="39" y="41"/>
                  </a:cubicBezTo>
                  <a:cubicBezTo>
                    <a:pt x="39" y="41"/>
                    <a:pt x="39" y="41"/>
                    <a:pt x="39" y="41"/>
                  </a:cubicBezTo>
                  <a:cubicBezTo>
                    <a:pt x="39" y="41"/>
                    <a:pt x="39" y="41"/>
                    <a:pt x="39" y="41"/>
                  </a:cubicBezTo>
                  <a:cubicBezTo>
                    <a:pt x="38" y="42"/>
                    <a:pt x="38" y="42"/>
                    <a:pt x="38" y="42"/>
                  </a:cubicBezTo>
                  <a:cubicBezTo>
                    <a:pt x="37" y="42"/>
                    <a:pt x="37" y="42"/>
                    <a:pt x="37" y="42"/>
                  </a:cubicBezTo>
                  <a:cubicBezTo>
                    <a:pt x="37" y="41"/>
                    <a:pt x="37" y="41"/>
                    <a:pt x="37" y="41"/>
                  </a:cubicBezTo>
                  <a:cubicBezTo>
                    <a:pt x="37" y="41"/>
                    <a:pt x="37" y="41"/>
                    <a:pt x="37" y="41"/>
                  </a:cubicBezTo>
                  <a:cubicBezTo>
                    <a:pt x="36" y="41"/>
                    <a:pt x="36" y="41"/>
                    <a:pt x="36" y="41"/>
                  </a:cubicBezTo>
                  <a:cubicBezTo>
                    <a:pt x="36" y="40"/>
                    <a:pt x="36" y="40"/>
                    <a:pt x="36" y="40"/>
                  </a:cubicBezTo>
                  <a:cubicBezTo>
                    <a:pt x="36" y="40"/>
                    <a:pt x="36" y="39"/>
                    <a:pt x="36" y="39"/>
                  </a:cubicBezTo>
                  <a:cubicBezTo>
                    <a:pt x="36" y="39"/>
                    <a:pt x="36" y="39"/>
                    <a:pt x="36" y="39"/>
                  </a:cubicBezTo>
                  <a:cubicBezTo>
                    <a:pt x="36" y="38"/>
                    <a:pt x="36" y="38"/>
                    <a:pt x="36" y="38"/>
                  </a:cubicBezTo>
                  <a:cubicBezTo>
                    <a:pt x="35" y="39"/>
                    <a:pt x="35" y="40"/>
                    <a:pt x="35" y="40"/>
                  </a:cubicBezTo>
                  <a:cubicBezTo>
                    <a:pt x="35" y="40"/>
                    <a:pt x="35" y="40"/>
                    <a:pt x="35" y="40"/>
                  </a:cubicBezTo>
                  <a:cubicBezTo>
                    <a:pt x="35" y="41"/>
                    <a:pt x="35" y="41"/>
                    <a:pt x="35" y="41"/>
                  </a:cubicBezTo>
                  <a:cubicBezTo>
                    <a:pt x="35" y="41"/>
                    <a:pt x="35" y="41"/>
                    <a:pt x="35" y="41"/>
                  </a:cubicBezTo>
                  <a:cubicBezTo>
                    <a:pt x="35" y="41"/>
                    <a:pt x="35" y="41"/>
                    <a:pt x="35" y="41"/>
                  </a:cubicBezTo>
                  <a:cubicBezTo>
                    <a:pt x="35" y="42"/>
                    <a:pt x="34" y="42"/>
                    <a:pt x="34" y="42"/>
                  </a:cubicBezTo>
                  <a:cubicBezTo>
                    <a:pt x="34" y="42"/>
                    <a:pt x="34" y="42"/>
                    <a:pt x="33" y="42"/>
                  </a:cubicBezTo>
                  <a:cubicBezTo>
                    <a:pt x="33" y="42"/>
                    <a:pt x="33" y="42"/>
                    <a:pt x="33" y="42"/>
                  </a:cubicBezTo>
                  <a:cubicBezTo>
                    <a:pt x="32" y="42"/>
                    <a:pt x="32" y="42"/>
                    <a:pt x="32" y="42"/>
                  </a:cubicBezTo>
                  <a:cubicBezTo>
                    <a:pt x="32" y="42"/>
                    <a:pt x="32" y="42"/>
                    <a:pt x="32" y="42"/>
                  </a:cubicBezTo>
                  <a:cubicBezTo>
                    <a:pt x="33" y="43"/>
                    <a:pt x="33" y="43"/>
                    <a:pt x="33" y="43"/>
                  </a:cubicBezTo>
                  <a:cubicBezTo>
                    <a:pt x="34" y="43"/>
                    <a:pt x="34" y="43"/>
                    <a:pt x="34" y="43"/>
                  </a:cubicBezTo>
                  <a:cubicBezTo>
                    <a:pt x="34" y="43"/>
                    <a:pt x="34" y="43"/>
                    <a:pt x="34" y="43"/>
                  </a:cubicBezTo>
                  <a:cubicBezTo>
                    <a:pt x="34" y="43"/>
                    <a:pt x="34" y="43"/>
                    <a:pt x="34" y="43"/>
                  </a:cubicBezTo>
                  <a:cubicBezTo>
                    <a:pt x="35" y="44"/>
                    <a:pt x="35" y="44"/>
                    <a:pt x="35" y="44"/>
                  </a:cubicBezTo>
                  <a:cubicBezTo>
                    <a:pt x="35" y="44"/>
                    <a:pt x="35" y="45"/>
                    <a:pt x="35" y="45"/>
                  </a:cubicBezTo>
                  <a:cubicBezTo>
                    <a:pt x="34" y="45"/>
                    <a:pt x="34" y="45"/>
                    <a:pt x="34" y="45"/>
                  </a:cubicBezTo>
                  <a:cubicBezTo>
                    <a:pt x="34" y="45"/>
                    <a:pt x="34" y="45"/>
                    <a:pt x="34" y="45"/>
                  </a:cubicBezTo>
                  <a:cubicBezTo>
                    <a:pt x="34" y="45"/>
                    <a:pt x="34" y="45"/>
                    <a:pt x="34" y="45"/>
                  </a:cubicBezTo>
                  <a:cubicBezTo>
                    <a:pt x="33" y="45"/>
                    <a:pt x="33" y="45"/>
                    <a:pt x="33" y="45"/>
                  </a:cubicBezTo>
                  <a:cubicBezTo>
                    <a:pt x="33" y="45"/>
                    <a:pt x="33" y="45"/>
                    <a:pt x="33" y="45"/>
                  </a:cubicBezTo>
                  <a:cubicBezTo>
                    <a:pt x="33" y="45"/>
                    <a:pt x="33" y="45"/>
                    <a:pt x="33" y="45"/>
                  </a:cubicBezTo>
                  <a:cubicBezTo>
                    <a:pt x="33" y="44"/>
                    <a:pt x="33" y="44"/>
                    <a:pt x="33" y="44"/>
                  </a:cubicBezTo>
                  <a:cubicBezTo>
                    <a:pt x="32" y="44"/>
                    <a:pt x="32" y="44"/>
                    <a:pt x="32" y="44"/>
                  </a:cubicBezTo>
                  <a:cubicBezTo>
                    <a:pt x="32" y="44"/>
                    <a:pt x="32" y="44"/>
                    <a:pt x="32" y="44"/>
                  </a:cubicBezTo>
                  <a:cubicBezTo>
                    <a:pt x="32" y="44"/>
                    <a:pt x="32" y="44"/>
                    <a:pt x="32" y="44"/>
                  </a:cubicBezTo>
                  <a:cubicBezTo>
                    <a:pt x="31" y="44"/>
                    <a:pt x="31" y="44"/>
                    <a:pt x="31" y="44"/>
                  </a:cubicBezTo>
                  <a:cubicBezTo>
                    <a:pt x="31" y="43"/>
                    <a:pt x="31" y="43"/>
                    <a:pt x="31" y="43"/>
                  </a:cubicBezTo>
                  <a:cubicBezTo>
                    <a:pt x="31" y="43"/>
                    <a:pt x="31" y="44"/>
                    <a:pt x="30" y="44"/>
                  </a:cubicBezTo>
                  <a:cubicBezTo>
                    <a:pt x="30" y="44"/>
                    <a:pt x="30" y="43"/>
                    <a:pt x="30" y="43"/>
                  </a:cubicBezTo>
                  <a:cubicBezTo>
                    <a:pt x="29" y="43"/>
                    <a:pt x="29" y="43"/>
                    <a:pt x="29" y="43"/>
                  </a:cubicBezTo>
                  <a:cubicBezTo>
                    <a:pt x="29" y="43"/>
                    <a:pt x="29" y="43"/>
                    <a:pt x="29" y="43"/>
                  </a:cubicBezTo>
                  <a:cubicBezTo>
                    <a:pt x="30" y="43"/>
                    <a:pt x="30" y="43"/>
                    <a:pt x="30" y="43"/>
                  </a:cubicBezTo>
                  <a:cubicBezTo>
                    <a:pt x="30" y="43"/>
                    <a:pt x="30" y="43"/>
                    <a:pt x="30" y="43"/>
                  </a:cubicBezTo>
                  <a:cubicBezTo>
                    <a:pt x="30" y="43"/>
                    <a:pt x="30" y="43"/>
                    <a:pt x="30" y="43"/>
                  </a:cubicBezTo>
                  <a:cubicBezTo>
                    <a:pt x="31" y="42"/>
                    <a:pt x="32" y="40"/>
                    <a:pt x="32" y="39"/>
                  </a:cubicBezTo>
                  <a:cubicBezTo>
                    <a:pt x="31" y="38"/>
                    <a:pt x="31" y="38"/>
                    <a:pt x="31" y="38"/>
                  </a:cubicBezTo>
                  <a:cubicBezTo>
                    <a:pt x="31" y="38"/>
                    <a:pt x="31" y="38"/>
                    <a:pt x="31" y="38"/>
                  </a:cubicBezTo>
                  <a:cubicBezTo>
                    <a:pt x="30" y="37"/>
                    <a:pt x="30" y="37"/>
                    <a:pt x="30" y="37"/>
                  </a:cubicBezTo>
                  <a:cubicBezTo>
                    <a:pt x="30" y="37"/>
                    <a:pt x="30" y="37"/>
                    <a:pt x="30" y="37"/>
                  </a:cubicBezTo>
                  <a:cubicBezTo>
                    <a:pt x="30" y="37"/>
                    <a:pt x="30" y="37"/>
                    <a:pt x="30" y="37"/>
                  </a:cubicBezTo>
                  <a:cubicBezTo>
                    <a:pt x="31" y="39"/>
                    <a:pt x="31" y="39"/>
                    <a:pt x="31" y="39"/>
                  </a:cubicBezTo>
                  <a:cubicBezTo>
                    <a:pt x="31" y="39"/>
                    <a:pt x="31" y="39"/>
                    <a:pt x="31" y="39"/>
                  </a:cubicBezTo>
                  <a:cubicBezTo>
                    <a:pt x="30" y="38"/>
                    <a:pt x="30" y="38"/>
                    <a:pt x="30" y="38"/>
                  </a:cubicBezTo>
                  <a:cubicBezTo>
                    <a:pt x="30" y="38"/>
                    <a:pt x="30" y="38"/>
                    <a:pt x="30" y="38"/>
                  </a:cubicBezTo>
                  <a:cubicBezTo>
                    <a:pt x="30" y="38"/>
                    <a:pt x="30" y="38"/>
                    <a:pt x="30" y="38"/>
                  </a:cubicBezTo>
                  <a:cubicBezTo>
                    <a:pt x="31" y="40"/>
                    <a:pt x="31" y="40"/>
                    <a:pt x="31" y="40"/>
                  </a:cubicBezTo>
                  <a:cubicBezTo>
                    <a:pt x="31" y="41"/>
                    <a:pt x="31" y="41"/>
                    <a:pt x="31" y="41"/>
                  </a:cubicBezTo>
                  <a:cubicBezTo>
                    <a:pt x="30" y="39"/>
                    <a:pt x="30" y="39"/>
                    <a:pt x="30" y="39"/>
                  </a:cubicBezTo>
                  <a:cubicBezTo>
                    <a:pt x="30" y="39"/>
                    <a:pt x="30" y="39"/>
                    <a:pt x="30" y="39"/>
                  </a:cubicBezTo>
                  <a:cubicBezTo>
                    <a:pt x="30" y="40"/>
                    <a:pt x="30" y="40"/>
                    <a:pt x="30" y="40"/>
                  </a:cubicBezTo>
                  <a:cubicBezTo>
                    <a:pt x="30" y="41"/>
                    <a:pt x="30" y="41"/>
                    <a:pt x="30" y="41"/>
                  </a:cubicBezTo>
                  <a:cubicBezTo>
                    <a:pt x="30" y="42"/>
                    <a:pt x="30" y="42"/>
                    <a:pt x="30" y="42"/>
                  </a:cubicBezTo>
                  <a:cubicBezTo>
                    <a:pt x="30" y="41"/>
                    <a:pt x="29" y="41"/>
                    <a:pt x="29" y="41"/>
                  </a:cubicBezTo>
                  <a:cubicBezTo>
                    <a:pt x="29" y="41"/>
                    <a:pt x="29" y="41"/>
                    <a:pt x="29" y="41"/>
                  </a:cubicBezTo>
                  <a:cubicBezTo>
                    <a:pt x="29" y="41"/>
                    <a:pt x="29" y="41"/>
                    <a:pt x="29" y="41"/>
                  </a:cubicBezTo>
                  <a:cubicBezTo>
                    <a:pt x="29" y="42"/>
                    <a:pt x="29" y="42"/>
                    <a:pt x="29" y="42"/>
                  </a:cubicBezTo>
                  <a:cubicBezTo>
                    <a:pt x="29" y="42"/>
                    <a:pt x="29" y="42"/>
                    <a:pt x="29" y="42"/>
                  </a:cubicBezTo>
                  <a:cubicBezTo>
                    <a:pt x="29" y="42"/>
                    <a:pt x="29" y="42"/>
                    <a:pt x="29" y="42"/>
                  </a:cubicBezTo>
                  <a:cubicBezTo>
                    <a:pt x="29" y="42"/>
                    <a:pt x="29" y="42"/>
                    <a:pt x="29" y="42"/>
                  </a:cubicBezTo>
                  <a:cubicBezTo>
                    <a:pt x="28" y="43"/>
                    <a:pt x="29" y="44"/>
                    <a:pt x="30" y="44"/>
                  </a:cubicBezTo>
                  <a:cubicBezTo>
                    <a:pt x="30" y="44"/>
                    <a:pt x="30" y="44"/>
                    <a:pt x="30" y="44"/>
                  </a:cubicBezTo>
                  <a:cubicBezTo>
                    <a:pt x="30" y="44"/>
                    <a:pt x="31" y="44"/>
                    <a:pt x="31" y="44"/>
                  </a:cubicBezTo>
                  <a:cubicBezTo>
                    <a:pt x="31" y="45"/>
                    <a:pt x="31" y="45"/>
                    <a:pt x="31" y="45"/>
                  </a:cubicBezTo>
                  <a:cubicBezTo>
                    <a:pt x="31" y="46"/>
                    <a:pt x="31" y="46"/>
                    <a:pt x="31" y="46"/>
                  </a:cubicBezTo>
                  <a:cubicBezTo>
                    <a:pt x="32" y="46"/>
                    <a:pt x="32" y="46"/>
                    <a:pt x="32" y="46"/>
                  </a:cubicBezTo>
                  <a:cubicBezTo>
                    <a:pt x="33" y="47"/>
                    <a:pt x="33" y="47"/>
                    <a:pt x="33" y="47"/>
                  </a:cubicBezTo>
                  <a:cubicBezTo>
                    <a:pt x="33" y="47"/>
                    <a:pt x="33" y="47"/>
                    <a:pt x="33" y="47"/>
                  </a:cubicBezTo>
                  <a:cubicBezTo>
                    <a:pt x="32" y="48"/>
                    <a:pt x="30" y="49"/>
                    <a:pt x="28" y="49"/>
                  </a:cubicBezTo>
                  <a:cubicBezTo>
                    <a:pt x="28" y="50"/>
                    <a:pt x="28" y="50"/>
                    <a:pt x="28" y="50"/>
                  </a:cubicBezTo>
                  <a:cubicBezTo>
                    <a:pt x="28" y="49"/>
                    <a:pt x="28" y="49"/>
                    <a:pt x="28" y="49"/>
                  </a:cubicBezTo>
                  <a:cubicBezTo>
                    <a:pt x="28" y="49"/>
                    <a:pt x="28" y="49"/>
                    <a:pt x="28" y="49"/>
                  </a:cubicBezTo>
                  <a:cubicBezTo>
                    <a:pt x="28" y="49"/>
                    <a:pt x="27" y="49"/>
                    <a:pt x="27" y="49"/>
                  </a:cubicBezTo>
                  <a:cubicBezTo>
                    <a:pt x="27" y="49"/>
                    <a:pt x="27" y="49"/>
                    <a:pt x="27" y="49"/>
                  </a:cubicBezTo>
                  <a:cubicBezTo>
                    <a:pt x="26" y="48"/>
                    <a:pt x="26" y="47"/>
                    <a:pt x="25" y="46"/>
                  </a:cubicBezTo>
                  <a:cubicBezTo>
                    <a:pt x="26" y="46"/>
                    <a:pt x="26" y="46"/>
                    <a:pt x="26" y="46"/>
                  </a:cubicBezTo>
                  <a:cubicBezTo>
                    <a:pt x="26" y="46"/>
                    <a:pt x="26" y="46"/>
                    <a:pt x="26" y="46"/>
                  </a:cubicBezTo>
                  <a:cubicBezTo>
                    <a:pt x="25" y="46"/>
                    <a:pt x="25" y="46"/>
                    <a:pt x="25" y="46"/>
                  </a:cubicBezTo>
                  <a:cubicBezTo>
                    <a:pt x="26" y="45"/>
                    <a:pt x="26" y="45"/>
                    <a:pt x="26" y="45"/>
                  </a:cubicBezTo>
                  <a:cubicBezTo>
                    <a:pt x="26" y="45"/>
                    <a:pt x="26" y="45"/>
                    <a:pt x="26" y="45"/>
                  </a:cubicBezTo>
                  <a:cubicBezTo>
                    <a:pt x="26" y="45"/>
                    <a:pt x="26" y="45"/>
                    <a:pt x="26" y="45"/>
                  </a:cubicBezTo>
                  <a:cubicBezTo>
                    <a:pt x="26" y="45"/>
                    <a:pt x="26" y="45"/>
                    <a:pt x="26" y="45"/>
                  </a:cubicBezTo>
                  <a:cubicBezTo>
                    <a:pt x="26" y="45"/>
                    <a:pt x="26" y="45"/>
                    <a:pt x="26" y="45"/>
                  </a:cubicBezTo>
                  <a:cubicBezTo>
                    <a:pt x="26" y="45"/>
                    <a:pt x="26" y="44"/>
                    <a:pt x="26" y="44"/>
                  </a:cubicBezTo>
                  <a:cubicBezTo>
                    <a:pt x="27" y="44"/>
                    <a:pt x="27" y="44"/>
                    <a:pt x="27" y="44"/>
                  </a:cubicBezTo>
                  <a:cubicBezTo>
                    <a:pt x="26" y="43"/>
                    <a:pt x="26" y="43"/>
                    <a:pt x="26" y="43"/>
                  </a:cubicBezTo>
                  <a:cubicBezTo>
                    <a:pt x="25" y="43"/>
                    <a:pt x="25" y="43"/>
                    <a:pt x="25" y="43"/>
                  </a:cubicBezTo>
                  <a:cubicBezTo>
                    <a:pt x="25" y="42"/>
                    <a:pt x="25" y="42"/>
                    <a:pt x="25" y="42"/>
                  </a:cubicBezTo>
                  <a:cubicBezTo>
                    <a:pt x="25" y="42"/>
                    <a:pt x="25" y="41"/>
                    <a:pt x="26" y="41"/>
                  </a:cubicBezTo>
                  <a:cubicBezTo>
                    <a:pt x="27" y="40"/>
                    <a:pt x="27" y="40"/>
                    <a:pt x="27" y="40"/>
                  </a:cubicBezTo>
                  <a:cubicBezTo>
                    <a:pt x="27" y="39"/>
                    <a:pt x="27" y="39"/>
                    <a:pt x="27" y="39"/>
                  </a:cubicBezTo>
                  <a:cubicBezTo>
                    <a:pt x="26" y="39"/>
                    <a:pt x="26" y="39"/>
                    <a:pt x="26" y="39"/>
                  </a:cubicBezTo>
                  <a:cubicBezTo>
                    <a:pt x="25" y="40"/>
                    <a:pt x="25" y="40"/>
                    <a:pt x="25" y="40"/>
                  </a:cubicBezTo>
                  <a:cubicBezTo>
                    <a:pt x="25" y="40"/>
                    <a:pt x="25" y="40"/>
                    <a:pt x="25" y="40"/>
                  </a:cubicBezTo>
                  <a:cubicBezTo>
                    <a:pt x="24" y="41"/>
                    <a:pt x="24" y="42"/>
                    <a:pt x="24" y="43"/>
                  </a:cubicBezTo>
                  <a:cubicBezTo>
                    <a:pt x="25" y="43"/>
                    <a:pt x="25" y="43"/>
                    <a:pt x="25" y="43"/>
                  </a:cubicBezTo>
                  <a:cubicBezTo>
                    <a:pt x="25" y="44"/>
                    <a:pt x="25" y="44"/>
                    <a:pt x="25" y="44"/>
                  </a:cubicBezTo>
                  <a:cubicBezTo>
                    <a:pt x="25" y="44"/>
                    <a:pt x="25" y="44"/>
                    <a:pt x="25" y="44"/>
                  </a:cubicBezTo>
                  <a:cubicBezTo>
                    <a:pt x="24" y="42"/>
                    <a:pt x="24" y="42"/>
                    <a:pt x="24" y="42"/>
                  </a:cubicBezTo>
                  <a:cubicBezTo>
                    <a:pt x="24" y="42"/>
                    <a:pt x="24" y="42"/>
                    <a:pt x="24" y="42"/>
                  </a:cubicBezTo>
                  <a:cubicBezTo>
                    <a:pt x="24" y="43"/>
                    <a:pt x="24" y="43"/>
                    <a:pt x="24" y="43"/>
                  </a:cubicBezTo>
                  <a:cubicBezTo>
                    <a:pt x="25" y="45"/>
                    <a:pt x="25" y="45"/>
                    <a:pt x="25" y="45"/>
                  </a:cubicBezTo>
                  <a:cubicBezTo>
                    <a:pt x="25" y="45"/>
                    <a:pt x="25" y="45"/>
                    <a:pt x="25" y="45"/>
                  </a:cubicBezTo>
                  <a:cubicBezTo>
                    <a:pt x="24" y="44"/>
                    <a:pt x="24" y="44"/>
                    <a:pt x="24" y="43"/>
                  </a:cubicBezTo>
                  <a:cubicBezTo>
                    <a:pt x="24" y="43"/>
                    <a:pt x="24" y="43"/>
                    <a:pt x="24" y="43"/>
                  </a:cubicBezTo>
                  <a:cubicBezTo>
                    <a:pt x="23" y="43"/>
                    <a:pt x="23" y="43"/>
                    <a:pt x="23" y="43"/>
                  </a:cubicBezTo>
                  <a:cubicBezTo>
                    <a:pt x="24" y="44"/>
                    <a:pt x="24" y="45"/>
                    <a:pt x="25" y="46"/>
                  </a:cubicBezTo>
                  <a:cubicBezTo>
                    <a:pt x="25" y="46"/>
                    <a:pt x="25" y="46"/>
                    <a:pt x="25" y="46"/>
                  </a:cubicBezTo>
                  <a:cubicBezTo>
                    <a:pt x="24" y="46"/>
                    <a:pt x="24" y="45"/>
                    <a:pt x="24" y="44"/>
                  </a:cubicBezTo>
                  <a:cubicBezTo>
                    <a:pt x="23" y="44"/>
                    <a:pt x="23" y="44"/>
                    <a:pt x="23" y="44"/>
                  </a:cubicBezTo>
                  <a:cubicBezTo>
                    <a:pt x="23" y="44"/>
                    <a:pt x="23" y="43"/>
                    <a:pt x="23" y="42"/>
                  </a:cubicBezTo>
                  <a:cubicBezTo>
                    <a:pt x="23" y="42"/>
                    <a:pt x="23" y="42"/>
                    <a:pt x="23" y="42"/>
                  </a:cubicBezTo>
                  <a:cubicBezTo>
                    <a:pt x="23" y="42"/>
                    <a:pt x="23" y="42"/>
                    <a:pt x="23" y="42"/>
                  </a:cubicBezTo>
                  <a:cubicBezTo>
                    <a:pt x="23" y="41"/>
                    <a:pt x="23" y="39"/>
                    <a:pt x="24" y="38"/>
                  </a:cubicBezTo>
                  <a:cubicBezTo>
                    <a:pt x="24" y="38"/>
                    <a:pt x="24" y="38"/>
                    <a:pt x="24" y="38"/>
                  </a:cubicBezTo>
                  <a:cubicBezTo>
                    <a:pt x="24" y="38"/>
                    <a:pt x="24" y="38"/>
                    <a:pt x="24" y="38"/>
                  </a:cubicBezTo>
                  <a:cubicBezTo>
                    <a:pt x="24" y="38"/>
                    <a:pt x="24" y="38"/>
                    <a:pt x="24" y="38"/>
                  </a:cubicBezTo>
                  <a:cubicBezTo>
                    <a:pt x="24" y="37"/>
                    <a:pt x="25" y="37"/>
                    <a:pt x="25" y="37"/>
                  </a:cubicBezTo>
                  <a:cubicBezTo>
                    <a:pt x="25" y="37"/>
                    <a:pt x="25" y="37"/>
                    <a:pt x="25" y="37"/>
                  </a:cubicBezTo>
                  <a:cubicBezTo>
                    <a:pt x="26" y="36"/>
                    <a:pt x="26" y="36"/>
                    <a:pt x="26" y="36"/>
                  </a:cubicBezTo>
                  <a:cubicBezTo>
                    <a:pt x="25" y="36"/>
                    <a:pt x="25" y="36"/>
                    <a:pt x="25" y="36"/>
                  </a:cubicBezTo>
                  <a:cubicBezTo>
                    <a:pt x="25" y="36"/>
                    <a:pt x="25" y="36"/>
                    <a:pt x="25" y="36"/>
                  </a:cubicBezTo>
                  <a:cubicBezTo>
                    <a:pt x="25" y="36"/>
                    <a:pt x="24" y="36"/>
                    <a:pt x="24" y="36"/>
                  </a:cubicBezTo>
                  <a:cubicBezTo>
                    <a:pt x="24" y="35"/>
                    <a:pt x="23" y="34"/>
                    <a:pt x="23" y="34"/>
                  </a:cubicBezTo>
                  <a:cubicBezTo>
                    <a:pt x="24" y="33"/>
                    <a:pt x="24" y="33"/>
                    <a:pt x="24" y="33"/>
                  </a:cubicBezTo>
                  <a:cubicBezTo>
                    <a:pt x="24" y="33"/>
                    <a:pt x="24" y="33"/>
                    <a:pt x="24" y="33"/>
                  </a:cubicBezTo>
                  <a:cubicBezTo>
                    <a:pt x="24" y="33"/>
                    <a:pt x="24" y="33"/>
                    <a:pt x="24" y="33"/>
                  </a:cubicBezTo>
                  <a:cubicBezTo>
                    <a:pt x="24" y="33"/>
                    <a:pt x="24" y="33"/>
                    <a:pt x="24" y="33"/>
                  </a:cubicBezTo>
                  <a:cubicBezTo>
                    <a:pt x="24" y="33"/>
                    <a:pt x="24" y="33"/>
                    <a:pt x="24" y="33"/>
                  </a:cubicBezTo>
                  <a:cubicBezTo>
                    <a:pt x="24" y="33"/>
                    <a:pt x="24" y="33"/>
                    <a:pt x="24" y="33"/>
                  </a:cubicBezTo>
                  <a:cubicBezTo>
                    <a:pt x="24" y="32"/>
                    <a:pt x="24" y="32"/>
                    <a:pt x="24" y="32"/>
                  </a:cubicBezTo>
                  <a:cubicBezTo>
                    <a:pt x="24" y="33"/>
                    <a:pt x="24" y="33"/>
                    <a:pt x="24" y="33"/>
                  </a:cubicBezTo>
                  <a:cubicBezTo>
                    <a:pt x="24" y="33"/>
                    <a:pt x="24" y="33"/>
                    <a:pt x="24" y="33"/>
                  </a:cubicBezTo>
                  <a:cubicBezTo>
                    <a:pt x="24" y="32"/>
                    <a:pt x="24" y="32"/>
                    <a:pt x="24" y="32"/>
                  </a:cubicBezTo>
                  <a:cubicBezTo>
                    <a:pt x="24" y="32"/>
                    <a:pt x="24" y="32"/>
                    <a:pt x="24" y="32"/>
                  </a:cubicBezTo>
                  <a:cubicBezTo>
                    <a:pt x="24" y="32"/>
                    <a:pt x="24" y="32"/>
                    <a:pt x="24" y="32"/>
                  </a:cubicBezTo>
                  <a:cubicBezTo>
                    <a:pt x="25" y="32"/>
                    <a:pt x="25" y="32"/>
                    <a:pt x="25" y="32"/>
                  </a:cubicBezTo>
                  <a:cubicBezTo>
                    <a:pt x="25" y="32"/>
                    <a:pt x="25" y="32"/>
                    <a:pt x="25" y="32"/>
                  </a:cubicBezTo>
                  <a:cubicBezTo>
                    <a:pt x="25" y="31"/>
                    <a:pt x="25" y="31"/>
                    <a:pt x="25" y="31"/>
                  </a:cubicBezTo>
                  <a:cubicBezTo>
                    <a:pt x="25" y="31"/>
                    <a:pt x="25" y="31"/>
                    <a:pt x="25" y="31"/>
                  </a:cubicBezTo>
                  <a:cubicBezTo>
                    <a:pt x="26" y="31"/>
                    <a:pt x="26" y="31"/>
                    <a:pt x="26" y="31"/>
                  </a:cubicBezTo>
                  <a:cubicBezTo>
                    <a:pt x="26" y="30"/>
                    <a:pt x="26" y="30"/>
                    <a:pt x="26" y="30"/>
                  </a:cubicBezTo>
                  <a:cubicBezTo>
                    <a:pt x="26" y="30"/>
                    <a:pt x="26" y="30"/>
                    <a:pt x="26" y="30"/>
                  </a:cubicBezTo>
                  <a:cubicBezTo>
                    <a:pt x="27" y="30"/>
                    <a:pt x="27" y="29"/>
                    <a:pt x="27" y="29"/>
                  </a:cubicBezTo>
                  <a:cubicBezTo>
                    <a:pt x="28" y="29"/>
                    <a:pt x="28" y="29"/>
                    <a:pt x="29" y="29"/>
                  </a:cubicBezTo>
                  <a:cubicBezTo>
                    <a:pt x="29" y="29"/>
                    <a:pt x="30" y="29"/>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31" y="29"/>
                    <a:pt x="31" y="29"/>
                    <a:pt x="31" y="29"/>
                  </a:cubicBezTo>
                  <a:cubicBezTo>
                    <a:pt x="31" y="29"/>
                    <a:pt x="31" y="29"/>
                    <a:pt x="31" y="29"/>
                  </a:cubicBezTo>
                  <a:cubicBezTo>
                    <a:pt x="31" y="28"/>
                    <a:pt x="31" y="28"/>
                    <a:pt x="31" y="28"/>
                  </a:cubicBezTo>
                  <a:cubicBezTo>
                    <a:pt x="31" y="28"/>
                    <a:pt x="31" y="28"/>
                    <a:pt x="31" y="28"/>
                  </a:cubicBezTo>
                  <a:cubicBezTo>
                    <a:pt x="31" y="28"/>
                    <a:pt x="31" y="28"/>
                    <a:pt x="31" y="28"/>
                  </a:cubicBezTo>
                  <a:cubicBezTo>
                    <a:pt x="31" y="27"/>
                    <a:pt x="31" y="27"/>
                    <a:pt x="31" y="27"/>
                  </a:cubicBezTo>
                  <a:cubicBezTo>
                    <a:pt x="31" y="27"/>
                    <a:pt x="32" y="27"/>
                    <a:pt x="31" y="26"/>
                  </a:cubicBezTo>
                  <a:cubicBezTo>
                    <a:pt x="32" y="26"/>
                    <a:pt x="32" y="26"/>
                    <a:pt x="33" y="26"/>
                  </a:cubicBezTo>
                  <a:cubicBezTo>
                    <a:pt x="33" y="26"/>
                    <a:pt x="33" y="26"/>
                    <a:pt x="33" y="26"/>
                  </a:cubicBezTo>
                  <a:cubicBezTo>
                    <a:pt x="33" y="26"/>
                    <a:pt x="33" y="26"/>
                    <a:pt x="33" y="26"/>
                  </a:cubicBezTo>
                  <a:cubicBezTo>
                    <a:pt x="33" y="26"/>
                    <a:pt x="33" y="26"/>
                    <a:pt x="33" y="26"/>
                  </a:cubicBezTo>
                  <a:cubicBezTo>
                    <a:pt x="33" y="26"/>
                    <a:pt x="34" y="26"/>
                    <a:pt x="34" y="25"/>
                  </a:cubicBezTo>
                  <a:cubicBezTo>
                    <a:pt x="35" y="25"/>
                    <a:pt x="35" y="23"/>
                    <a:pt x="35" y="22"/>
                  </a:cubicBezTo>
                  <a:cubicBezTo>
                    <a:pt x="34" y="22"/>
                    <a:pt x="34" y="22"/>
                    <a:pt x="34" y="22"/>
                  </a:cubicBezTo>
                  <a:cubicBezTo>
                    <a:pt x="34" y="22"/>
                    <a:pt x="34" y="22"/>
                    <a:pt x="34" y="22"/>
                  </a:cubicBezTo>
                  <a:cubicBezTo>
                    <a:pt x="34" y="23"/>
                    <a:pt x="34" y="24"/>
                    <a:pt x="34" y="25"/>
                  </a:cubicBezTo>
                  <a:cubicBezTo>
                    <a:pt x="34" y="24"/>
                    <a:pt x="34" y="24"/>
                    <a:pt x="34" y="24"/>
                  </a:cubicBezTo>
                  <a:cubicBezTo>
                    <a:pt x="34" y="24"/>
                    <a:pt x="34" y="24"/>
                    <a:pt x="34" y="24"/>
                  </a:cubicBezTo>
                  <a:cubicBezTo>
                    <a:pt x="34" y="24"/>
                    <a:pt x="34" y="24"/>
                    <a:pt x="34" y="24"/>
                  </a:cubicBezTo>
                  <a:cubicBezTo>
                    <a:pt x="34" y="23"/>
                    <a:pt x="34" y="22"/>
                    <a:pt x="34" y="22"/>
                  </a:cubicBezTo>
                  <a:cubicBezTo>
                    <a:pt x="33" y="22"/>
                    <a:pt x="33" y="22"/>
                    <a:pt x="33" y="22"/>
                  </a:cubicBezTo>
                  <a:cubicBezTo>
                    <a:pt x="33" y="22"/>
                    <a:pt x="33" y="22"/>
                    <a:pt x="33" y="22"/>
                  </a:cubicBezTo>
                  <a:cubicBezTo>
                    <a:pt x="34" y="23"/>
                    <a:pt x="34" y="23"/>
                    <a:pt x="34" y="24"/>
                  </a:cubicBezTo>
                  <a:cubicBezTo>
                    <a:pt x="33" y="24"/>
                    <a:pt x="33" y="24"/>
                    <a:pt x="32" y="25"/>
                  </a:cubicBezTo>
                  <a:cubicBezTo>
                    <a:pt x="32" y="25"/>
                    <a:pt x="31" y="25"/>
                    <a:pt x="31" y="25"/>
                  </a:cubicBezTo>
                  <a:cubicBezTo>
                    <a:pt x="31" y="25"/>
                    <a:pt x="30" y="25"/>
                    <a:pt x="30" y="25"/>
                  </a:cubicBezTo>
                  <a:cubicBezTo>
                    <a:pt x="29" y="25"/>
                    <a:pt x="29" y="25"/>
                    <a:pt x="29" y="25"/>
                  </a:cubicBezTo>
                  <a:cubicBezTo>
                    <a:pt x="29" y="25"/>
                    <a:pt x="29" y="25"/>
                    <a:pt x="29" y="25"/>
                  </a:cubicBezTo>
                  <a:cubicBezTo>
                    <a:pt x="29" y="26"/>
                    <a:pt x="29" y="26"/>
                    <a:pt x="29" y="26"/>
                  </a:cubicBezTo>
                  <a:cubicBezTo>
                    <a:pt x="29" y="26"/>
                    <a:pt x="29" y="26"/>
                    <a:pt x="29" y="26"/>
                  </a:cubicBezTo>
                  <a:cubicBezTo>
                    <a:pt x="29" y="26"/>
                    <a:pt x="29" y="26"/>
                    <a:pt x="29" y="26"/>
                  </a:cubicBezTo>
                  <a:cubicBezTo>
                    <a:pt x="29" y="26"/>
                    <a:pt x="29" y="26"/>
                    <a:pt x="29" y="26"/>
                  </a:cubicBezTo>
                  <a:cubicBezTo>
                    <a:pt x="29" y="26"/>
                    <a:pt x="29" y="26"/>
                    <a:pt x="29" y="26"/>
                  </a:cubicBezTo>
                  <a:cubicBezTo>
                    <a:pt x="28" y="26"/>
                    <a:pt x="28" y="26"/>
                    <a:pt x="28" y="26"/>
                  </a:cubicBezTo>
                  <a:cubicBezTo>
                    <a:pt x="28" y="26"/>
                    <a:pt x="28" y="26"/>
                    <a:pt x="28" y="26"/>
                  </a:cubicBezTo>
                  <a:cubicBezTo>
                    <a:pt x="28" y="26"/>
                    <a:pt x="28" y="26"/>
                    <a:pt x="28" y="26"/>
                  </a:cubicBezTo>
                  <a:cubicBezTo>
                    <a:pt x="28" y="26"/>
                    <a:pt x="28" y="26"/>
                    <a:pt x="28" y="26"/>
                  </a:cubicBezTo>
                  <a:cubicBezTo>
                    <a:pt x="27" y="26"/>
                    <a:pt x="27" y="26"/>
                    <a:pt x="27" y="26"/>
                  </a:cubicBezTo>
                  <a:cubicBezTo>
                    <a:pt x="26" y="26"/>
                    <a:pt x="26" y="26"/>
                    <a:pt x="26" y="26"/>
                  </a:cubicBezTo>
                  <a:cubicBezTo>
                    <a:pt x="26" y="26"/>
                    <a:pt x="26" y="26"/>
                    <a:pt x="26" y="26"/>
                  </a:cubicBezTo>
                  <a:cubicBezTo>
                    <a:pt x="26" y="27"/>
                    <a:pt x="26" y="27"/>
                    <a:pt x="26" y="28"/>
                  </a:cubicBezTo>
                  <a:cubicBezTo>
                    <a:pt x="26" y="28"/>
                    <a:pt x="26" y="29"/>
                    <a:pt x="26" y="29"/>
                  </a:cubicBezTo>
                  <a:cubicBezTo>
                    <a:pt x="25" y="29"/>
                    <a:pt x="25" y="29"/>
                    <a:pt x="25" y="29"/>
                  </a:cubicBezTo>
                  <a:cubicBezTo>
                    <a:pt x="25" y="29"/>
                    <a:pt x="25" y="29"/>
                    <a:pt x="25" y="29"/>
                  </a:cubicBezTo>
                  <a:cubicBezTo>
                    <a:pt x="25" y="29"/>
                    <a:pt x="25" y="29"/>
                    <a:pt x="25" y="29"/>
                  </a:cubicBezTo>
                  <a:cubicBezTo>
                    <a:pt x="25" y="29"/>
                    <a:pt x="25" y="29"/>
                    <a:pt x="25" y="29"/>
                  </a:cubicBezTo>
                  <a:cubicBezTo>
                    <a:pt x="25" y="29"/>
                    <a:pt x="25" y="29"/>
                    <a:pt x="25" y="29"/>
                  </a:cubicBezTo>
                  <a:cubicBezTo>
                    <a:pt x="25" y="29"/>
                    <a:pt x="25" y="29"/>
                    <a:pt x="25" y="29"/>
                  </a:cubicBezTo>
                  <a:cubicBezTo>
                    <a:pt x="25" y="29"/>
                    <a:pt x="25" y="29"/>
                    <a:pt x="25" y="29"/>
                  </a:cubicBezTo>
                  <a:cubicBezTo>
                    <a:pt x="25" y="30"/>
                    <a:pt x="25" y="30"/>
                    <a:pt x="25" y="30"/>
                  </a:cubicBezTo>
                  <a:cubicBezTo>
                    <a:pt x="25" y="29"/>
                    <a:pt x="25" y="29"/>
                    <a:pt x="25" y="29"/>
                  </a:cubicBezTo>
                  <a:cubicBezTo>
                    <a:pt x="25" y="30"/>
                    <a:pt x="25" y="30"/>
                    <a:pt x="25" y="30"/>
                  </a:cubicBezTo>
                  <a:cubicBezTo>
                    <a:pt x="25" y="30"/>
                    <a:pt x="25" y="30"/>
                    <a:pt x="24" y="30"/>
                  </a:cubicBezTo>
                  <a:cubicBezTo>
                    <a:pt x="24" y="30"/>
                    <a:pt x="24" y="30"/>
                    <a:pt x="24" y="30"/>
                  </a:cubicBezTo>
                  <a:cubicBezTo>
                    <a:pt x="24" y="30"/>
                    <a:pt x="23" y="29"/>
                    <a:pt x="23" y="29"/>
                  </a:cubicBezTo>
                  <a:cubicBezTo>
                    <a:pt x="23" y="28"/>
                    <a:pt x="23" y="28"/>
                    <a:pt x="23" y="28"/>
                  </a:cubicBezTo>
                  <a:cubicBezTo>
                    <a:pt x="23" y="28"/>
                    <a:pt x="23" y="28"/>
                    <a:pt x="23" y="28"/>
                  </a:cubicBezTo>
                  <a:cubicBezTo>
                    <a:pt x="23" y="28"/>
                    <a:pt x="24" y="27"/>
                    <a:pt x="24" y="27"/>
                  </a:cubicBezTo>
                  <a:cubicBezTo>
                    <a:pt x="24" y="27"/>
                    <a:pt x="24" y="27"/>
                    <a:pt x="24" y="27"/>
                  </a:cubicBezTo>
                  <a:cubicBezTo>
                    <a:pt x="25" y="27"/>
                    <a:pt x="25" y="27"/>
                    <a:pt x="25" y="27"/>
                  </a:cubicBezTo>
                  <a:cubicBezTo>
                    <a:pt x="25" y="27"/>
                    <a:pt x="25" y="27"/>
                    <a:pt x="25" y="27"/>
                  </a:cubicBezTo>
                  <a:cubicBezTo>
                    <a:pt x="24" y="27"/>
                    <a:pt x="24" y="26"/>
                    <a:pt x="23" y="25"/>
                  </a:cubicBezTo>
                  <a:cubicBezTo>
                    <a:pt x="23" y="25"/>
                    <a:pt x="23" y="25"/>
                    <a:pt x="23" y="25"/>
                  </a:cubicBezTo>
                  <a:cubicBezTo>
                    <a:pt x="23" y="25"/>
                    <a:pt x="23" y="25"/>
                    <a:pt x="23" y="25"/>
                  </a:cubicBezTo>
                  <a:cubicBezTo>
                    <a:pt x="23" y="25"/>
                    <a:pt x="23" y="25"/>
                    <a:pt x="23" y="25"/>
                  </a:cubicBezTo>
                  <a:cubicBezTo>
                    <a:pt x="24" y="24"/>
                    <a:pt x="24" y="24"/>
                    <a:pt x="24" y="23"/>
                  </a:cubicBezTo>
                  <a:cubicBezTo>
                    <a:pt x="25" y="23"/>
                    <a:pt x="25" y="23"/>
                    <a:pt x="25" y="23"/>
                  </a:cubicBezTo>
                  <a:cubicBezTo>
                    <a:pt x="25" y="23"/>
                    <a:pt x="26" y="23"/>
                    <a:pt x="26" y="23"/>
                  </a:cubicBezTo>
                  <a:cubicBezTo>
                    <a:pt x="26" y="23"/>
                    <a:pt x="26" y="23"/>
                    <a:pt x="26" y="23"/>
                  </a:cubicBezTo>
                  <a:cubicBezTo>
                    <a:pt x="27" y="23"/>
                    <a:pt x="27" y="23"/>
                    <a:pt x="27" y="23"/>
                  </a:cubicBezTo>
                  <a:cubicBezTo>
                    <a:pt x="26" y="22"/>
                    <a:pt x="26" y="22"/>
                    <a:pt x="26" y="22"/>
                  </a:cubicBezTo>
                  <a:cubicBezTo>
                    <a:pt x="26" y="22"/>
                    <a:pt x="26" y="22"/>
                    <a:pt x="25" y="22"/>
                  </a:cubicBezTo>
                  <a:cubicBezTo>
                    <a:pt x="25" y="22"/>
                    <a:pt x="25" y="22"/>
                    <a:pt x="25" y="22"/>
                  </a:cubicBezTo>
                  <a:cubicBezTo>
                    <a:pt x="24" y="21"/>
                    <a:pt x="24" y="21"/>
                    <a:pt x="24" y="21"/>
                  </a:cubicBezTo>
                  <a:cubicBezTo>
                    <a:pt x="23" y="21"/>
                    <a:pt x="23" y="20"/>
                    <a:pt x="23" y="19"/>
                  </a:cubicBezTo>
                  <a:cubicBezTo>
                    <a:pt x="23" y="18"/>
                    <a:pt x="23" y="18"/>
                    <a:pt x="23" y="18"/>
                  </a:cubicBezTo>
                  <a:cubicBezTo>
                    <a:pt x="23" y="18"/>
                    <a:pt x="23" y="18"/>
                    <a:pt x="23" y="18"/>
                  </a:cubicBezTo>
                  <a:cubicBezTo>
                    <a:pt x="23" y="17"/>
                    <a:pt x="23" y="16"/>
                    <a:pt x="23" y="16"/>
                  </a:cubicBezTo>
                  <a:cubicBezTo>
                    <a:pt x="23" y="15"/>
                    <a:pt x="23" y="15"/>
                    <a:pt x="23" y="15"/>
                  </a:cubicBezTo>
                  <a:cubicBezTo>
                    <a:pt x="23" y="15"/>
                    <a:pt x="23" y="14"/>
                    <a:pt x="24" y="14"/>
                  </a:cubicBezTo>
                  <a:cubicBezTo>
                    <a:pt x="25" y="13"/>
                    <a:pt x="25" y="13"/>
                    <a:pt x="25" y="13"/>
                  </a:cubicBezTo>
                  <a:cubicBezTo>
                    <a:pt x="25" y="13"/>
                    <a:pt x="25" y="13"/>
                    <a:pt x="25" y="13"/>
                  </a:cubicBezTo>
                  <a:cubicBezTo>
                    <a:pt x="25" y="13"/>
                    <a:pt x="25" y="13"/>
                    <a:pt x="25" y="13"/>
                  </a:cubicBezTo>
                  <a:cubicBezTo>
                    <a:pt x="25" y="13"/>
                    <a:pt x="25" y="13"/>
                    <a:pt x="25" y="13"/>
                  </a:cubicBezTo>
                  <a:cubicBezTo>
                    <a:pt x="25" y="13"/>
                    <a:pt x="25" y="13"/>
                    <a:pt x="25" y="13"/>
                  </a:cubicBezTo>
                  <a:cubicBezTo>
                    <a:pt x="26" y="13"/>
                    <a:pt x="26" y="13"/>
                    <a:pt x="26" y="13"/>
                  </a:cubicBezTo>
                  <a:cubicBezTo>
                    <a:pt x="26" y="13"/>
                    <a:pt x="26" y="13"/>
                    <a:pt x="26" y="13"/>
                  </a:cubicBezTo>
                  <a:cubicBezTo>
                    <a:pt x="26" y="12"/>
                    <a:pt x="26" y="12"/>
                    <a:pt x="26" y="12"/>
                  </a:cubicBezTo>
                  <a:cubicBezTo>
                    <a:pt x="26" y="12"/>
                    <a:pt x="26" y="12"/>
                    <a:pt x="26" y="12"/>
                  </a:cubicBezTo>
                  <a:cubicBezTo>
                    <a:pt x="25" y="11"/>
                    <a:pt x="24" y="10"/>
                    <a:pt x="23" y="9"/>
                  </a:cubicBezTo>
                  <a:cubicBezTo>
                    <a:pt x="23" y="9"/>
                    <a:pt x="23" y="9"/>
                    <a:pt x="23" y="9"/>
                  </a:cubicBezTo>
                  <a:cubicBezTo>
                    <a:pt x="23" y="9"/>
                    <a:pt x="23" y="9"/>
                    <a:pt x="23" y="9"/>
                  </a:cubicBezTo>
                  <a:cubicBezTo>
                    <a:pt x="23" y="8"/>
                    <a:pt x="24" y="7"/>
                    <a:pt x="24" y="7"/>
                  </a:cubicBezTo>
                  <a:cubicBezTo>
                    <a:pt x="25" y="7"/>
                    <a:pt x="25" y="7"/>
                    <a:pt x="25" y="7"/>
                  </a:cubicBezTo>
                  <a:cubicBezTo>
                    <a:pt x="26" y="7"/>
                    <a:pt x="26" y="7"/>
                    <a:pt x="26" y="7"/>
                  </a:cubicBezTo>
                  <a:cubicBezTo>
                    <a:pt x="26" y="7"/>
                    <a:pt x="26" y="7"/>
                    <a:pt x="26" y="7"/>
                  </a:cubicBezTo>
                  <a:cubicBezTo>
                    <a:pt x="26" y="7"/>
                    <a:pt x="26" y="7"/>
                    <a:pt x="26" y="7"/>
                  </a:cubicBezTo>
                  <a:cubicBezTo>
                    <a:pt x="26" y="7"/>
                    <a:pt x="26" y="7"/>
                    <a:pt x="26" y="7"/>
                  </a:cubicBezTo>
                  <a:cubicBezTo>
                    <a:pt x="27" y="7"/>
                    <a:pt x="27" y="7"/>
                    <a:pt x="27" y="7"/>
                  </a:cubicBezTo>
                  <a:cubicBezTo>
                    <a:pt x="27" y="7"/>
                    <a:pt x="27" y="7"/>
                    <a:pt x="27" y="7"/>
                  </a:cubicBezTo>
                  <a:cubicBezTo>
                    <a:pt x="27" y="7"/>
                    <a:pt x="27" y="7"/>
                    <a:pt x="27" y="7"/>
                  </a:cubicBezTo>
                  <a:cubicBezTo>
                    <a:pt x="27" y="7"/>
                    <a:pt x="27" y="7"/>
                    <a:pt x="27" y="7"/>
                  </a:cubicBezTo>
                  <a:cubicBezTo>
                    <a:pt x="27" y="6"/>
                    <a:pt x="27" y="6"/>
                    <a:pt x="27" y="6"/>
                  </a:cubicBezTo>
                  <a:cubicBezTo>
                    <a:pt x="27" y="6"/>
                    <a:pt x="27" y="6"/>
                    <a:pt x="27" y="6"/>
                  </a:cubicBezTo>
                  <a:cubicBezTo>
                    <a:pt x="27" y="6"/>
                    <a:pt x="27" y="6"/>
                    <a:pt x="27" y="6"/>
                  </a:cubicBezTo>
                  <a:cubicBezTo>
                    <a:pt x="27" y="6"/>
                    <a:pt x="27" y="6"/>
                    <a:pt x="27" y="6"/>
                  </a:cubicBezTo>
                  <a:cubicBezTo>
                    <a:pt x="28" y="6"/>
                    <a:pt x="28" y="6"/>
                    <a:pt x="28" y="6"/>
                  </a:cubicBezTo>
                  <a:cubicBezTo>
                    <a:pt x="28" y="6"/>
                    <a:pt x="28" y="6"/>
                    <a:pt x="28" y="6"/>
                  </a:cubicBezTo>
                  <a:cubicBezTo>
                    <a:pt x="28" y="6"/>
                    <a:pt x="28" y="6"/>
                    <a:pt x="28" y="6"/>
                  </a:cubicBezTo>
                  <a:cubicBezTo>
                    <a:pt x="28" y="6"/>
                    <a:pt x="28" y="6"/>
                    <a:pt x="28" y="6"/>
                  </a:cubicBezTo>
                  <a:cubicBezTo>
                    <a:pt x="28" y="6"/>
                    <a:pt x="28" y="6"/>
                    <a:pt x="28" y="6"/>
                  </a:cubicBezTo>
                  <a:cubicBezTo>
                    <a:pt x="28" y="6"/>
                    <a:pt x="28" y="6"/>
                    <a:pt x="28" y="6"/>
                  </a:cubicBezTo>
                  <a:cubicBezTo>
                    <a:pt x="29" y="6"/>
                    <a:pt x="29" y="6"/>
                    <a:pt x="29" y="6"/>
                  </a:cubicBezTo>
                  <a:cubicBezTo>
                    <a:pt x="29" y="6"/>
                    <a:pt x="29" y="6"/>
                    <a:pt x="29" y="6"/>
                  </a:cubicBezTo>
                  <a:cubicBezTo>
                    <a:pt x="29" y="6"/>
                    <a:pt x="29" y="6"/>
                    <a:pt x="29" y="6"/>
                  </a:cubicBezTo>
                  <a:moveTo>
                    <a:pt x="21" y="7"/>
                  </a:moveTo>
                  <a:cubicBezTo>
                    <a:pt x="21" y="6"/>
                    <a:pt x="21" y="5"/>
                    <a:pt x="21" y="4"/>
                  </a:cubicBezTo>
                  <a:cubicBezTo>
                    <a:pt x="21" y="4"/>
                    <a:pt x="21" y="4"/>
                    <a:pt x="21" y="4"/>
                  </a:cubicBezTo>
                  <a:cubicBezTo>
                    <a:pt x="22" y="3"/>
                    <a:pt x="22" y="3"/>
                    <a:pt x="22" y="3"/>
                  </a:cubicBezTo>
                  <a:cubicBezTo>
                    <a:pt x="22" y="4"/>
                    <a:pt x="22" y="5"/>
                    <a:pt x="21" y="7"/>
                  </a:cubicBezTo>
                  <a:cubicBezTo>
                    <a:pt x="21" y="7"/>
                    <a:pt x="21" y="7"/>
                    <a:pt x="21" y="7"/>
                  </a:cubicBezTo>
                  <a:moveTo>
                    <a:pt x="23" y="7"/>
                  </a:moveTo>
                  <a:cubicBezTo>
                    <a:pt x="23" y="7"/>
                    <a:pt x="23" y="7"/>
                    <a:pt x="23" y="7"/>
                  </a:cubicBezTo>
                  <a:cubicBezTo>
                    <a:pt x="23" y="5"/>
                    <a:pt x="23" y="4"/>
                    <a:pt x="23" y="3"/>
                  </a:cubicBezTo>
                  <a:cubicBezTo>
                    <a:pt x="23" y="4"/>
                    <a:pt x="23" y="4"/>
                    <a:pt x="23" y="4"/>
                  </a:cubicBezTo>
                  <a:cubicBezTo>
                    <a:pt x="23" y="4"/>
                    <a:pt x="23" y="4"/>
                    <a:pt x="23" y="4"/>
                  </a:cubicBezTo>
                  <a:cubicBezTo>
                    <a:pt x="23" y="5"/>
                    <a:pt x="23" y="6"/>
                    <a:pt x="23" y="7"/>
                  </a:cubicBezTo>
                  <a:moveTo>
                    <a:pt x="17" y="4"/>
                  </a:moveTo>
                  <a:cubicBezTo>
                    <a:pt x="17" y="4"/>
                    <a:pt x="17" y="4"/>
                    <a:pt x="17" y="4"/>
                  </a:cubicBezTo>
                  <a:cubicBezTo>
                    <a:pt x="17" y="3"/>
                    <a:pt x="17" y="3"/>
                    <a:pt x="18" y="2"/>
                  </a:cubicBezTo>
                  <a:cubicBezTo>
                    <a:pt x="18" y="2"/>
                    <a:pt x="19" y="1"/>
                    <a:pt x="19" y="1"/>
                  </a:cubicBezTo>
                  <a:cubicBezTo>
                    <a:pt x="20" y="1"/>
                    <a:pt x="20" y="1"/>
                    <a:pt x="20" y="1"/>
                  </a:cubicBezTo>
                  <a:cubicBezTo>
                    <a:pt x="20" y="1"/>
                    <a:pt x="20" y="1"/>
                    <a:pt x="20" y="1"/>
                  </a:cubicBezTo>
                  <a:cubicBezTo>
                    <a:pt x="21" y="1"/>
                    <a:pt x="21" y="1"/>
                    <a:pt x="21" y="1"/>
                  </a:cubicBezTo>
                  <a:cubicBezTo>
                    <a:pt x="21" y="1"/>
                    <a:pt x="21" y="1"/>
                    <a:pt x="22" y="2"/>
                  </a:cubicBezTo>
                  <a:cubicBezTo>
                    <a:pt x="22" y="2"/>
                    <a:pt x="22" y="2"/>
                    <a:pt x="22" y="2"/>
                  </a:cubicBezTo>
                  <a:cubicBezTo>
                    <a:pt x="21" y="2"/>
                    <a:pt x="21" y="2"/>
                    <a:pt x="21" y="2"/>
                  </a:cubicBezTo>
                  <a:cubicBezTo>
                    <a:pt x="21" y="3"/>
                    <a:pt x="21" y="4"/>
                    <a:pt x="20" y="5"/>
                  </a:cubicBezTo>
                  <a:cubicBezTo>
                    <a:pt x="20" y="5"/>
                    <a:pt x="20" y="5"/>
                    <a:pt x="20" y="5"/>
                  </a:cubicBezTo>
                  <a:cubicBezTo>
                    <a:pt x="20" y="5"/>
                    <a:pt x="20" y="5"/>
                    <a:pt x="20" y="5"/>
                  </a:cubicBezTo>
                  <a:cubicBezTo>
                    <a:pt x="20" y="5"/>
                    <a:pt x="20" y="5"/>
                    <a:pt x="20" y="5"/>
                  </a:cubicBezTo>
                  <a:cubicBezTo>
                    <a:pt x="20" y="5"/>
                    <a:pt x="19" y="6"/>
                    <a:pt x="19" y="6"/>
                  </a:cubicBezTo>
                  <a:cubicBezTo>
                    <a:pt x="18" y="6"/>
                    <a:pt x="18" y="6"/>
                    <a:pt x="18" y="6"/>
                  </a:cubicBezTo>
                  <a:cubicBezTo>
                    <a:pt x="18" y="5"/>
                    <a:pt x="18" y="5"/>
                    <a:pt x="17" y="4"/>
                  </a:cubicBezTo>
                  <a:cubicBezTo>
                    <a:pt x="17" y="4"/>
                    <a:pt x="17" y="4"/>
                    <a:pt x="17" y="4"/>
                  </a:cubicBezTo>
                  <a:cubicBezTo>
                    <a:pt x="17" y="4"/>
                    <a:pt x="17" y="4"/>
                    <a:pt x="17" y="4"/>
                  </a:cubicBezTo>
                  <a:cubicBezTo>
                    <a:pt x="17" y="4"/>
                    <a:pt x="17" y="4"/>
                    <a:pt x="17" y="4"/>
                  </a:cubicBezTo>
                  <a:cubicBezTo>
                    <a:pt x="17" y="5"/>
                    <a:pt x="16" y="5"/>
                    <a:pt x="16" y="6"/>
                  </a:cubicBezTo>
                  <a:cubicBezTo>
                    <a:pt x="16" y="6"/>
                    <a:pt x="16" y="6"/>
                    <a:pt x="16" y="6"/>
                  </a:cubicBezTo>
                  <a:cubicBezTo>
                    <a:pt x="16" y="5"/>
                    <a:pt x="16" y="5"/>
                    <a:pt x="16" y="5"/>
                  </a:cubicBezTo>
                  <a:cubicBezTo>
                    <a:pt x="16" y="4"/>
                    <a:pt x="16" y="4"/>
                    <a:pt x="16" y="4"/>
                  </a:cubicBezTo>
                  <a:cubicBezTo>
                    <a:pt x="16" y="4"/>
                    <a:pt x="16" y="4"/>
                    <a:pt x="16" y="4"/>
                  </a:cubicBezTo>
                  <a:cubicBezTo>
                    <a:pt x="17" y="4"/>
                    <a:pt x="17" y="4"/>
                    <a:pt x="17" y="4"/>
                  </a:cubicBezTo>
                  <a:moveTo>
                    <a:pt x="24" y="1"/>
                  </a:moveTo>
                  <a:cubicBezTo>
                    <a:pt x="25" y="1"/>
                    <a:pt x="25" y="1"/>
                    <a:pt x="25" y="1"/>
                  </a:cubicBezTo>
                  <a:cubicBezTo>
                    <a:pt x="25" y="1"/>
                    <a:pt x="25" y="1"/>
                    <a:pt x="25" y="1"/>
                  </a:cubicBezTo>
                  <a:cubicBezTo>
                    <a:pt x="26" y="1"/>
                    <a:pt x="26" y="2"/>
                    <a:pt x="27" y="2"/>
                  </a:cubicBezTo>
                  <a:cubicBezTo>
                    <a:pt x="27" y="3"/>
                    <a:pt x="27" y="3"/>
                    <a:pt x="27" y="4"/>
                  </a:cubicBezTo>
                  <a:cubicBezTo>
                    <a:pt x="28" y="4"/>
                    <a:pt x="28" y="4"/>
                    <a:pt x="28" y="4"/>
                  </a:cubicBezTo>
                  <a:cubicBezTo>
                    <a:pt x="28" y="4"/>
                    <a:pt x="28" y="4"/>
                    <a:pt x="28" y="4"/>
                  </a:cubicBezTo>
                  <a:cubicBezTo>
                    <a:pt x="28" y="4"/>
                    <a:pt x="28" y="4"/>
                    <a:pt x="28" y="4"/>
                  </a:cubicBezTo>
                  <a:cubicBezTo>
                    <a:pt x="28" y="5"/>
                    <a:pt x="28" y="5"/>
                    <a:pt x="28" y="5"/>
                  </a:cubicBezTo>
                  <a:cubicBezTo>
                    <a:pt x="28" y="6"/>
                    <a:pt x="28" y="6"/>
                    <a:pt x="28" y="6"/>
                  </a:cubicBezTo>
                  <a:cubicBezTo>
                    <a:pt x="28" y="6"/>
                    <a:pt x="28" y="6"/>
                    <a:pt x="28" y="6"/>
                  </a:cubicBezTo>
                  <a:cubicBezTo>
                    <a:pt x="28" y="5"/>
                    <a:pt x="28" y="5"/>
                    <a:pt x="27" y="4"/>
                  </a:cubicBezTo>
                  <a:cubicBezTo>
                    <a:pt x="27" y="4"/>
                    <a:pt x="27" y="4"/>
                    <a:pt x="27" y="4"/>
                  </a:cubicBezTo>
                  <a:cubicBezTo>
                    <a:pt x="27" y="4"/>
                    <a:pt x="27" y="4"/>
                    <a:pt x="27" y="4"/>
                  </a:cubicBezTo>
                  <a:cubicBezTo>
                    <a:pt x="27" y="4"/>
                    <a:pt x="27" y="4"/>
                    <a:pt x="27" y="4"/>
                  </a:cubicBezTo>
                  <a:cubicBezTo>
                    <a:pt x="26" y="5"/>
                    <a:pt x="26" y="5"/>
                    <a:pt x="26" y="6"/>
                  </a:cubicBezTo>
                  <a:cubicBezTo>
                    <a:pt x="25" y="6"/>
                    <a:pt x="25" y="6"/>
                    <a:pt x="25" y="6"/>
                  </a:cubicBezTo>
                  <a:cubicBezTo>
                    <a:pt x="25" y="6"/>
                    <a:pt x="24" y="5"/>
                    <a:pt x="24" y="5"/>
                  </a:cubicBezTo>
                  <a:cubicBezTo>
                    <a:pt x="24" y="5"/>
                    <a:pt x="24" y="5"/>
                    <a:pt x="24" y="5"/>
                  </a:cubicBezTo>
                  <a:cubicBezTo>
                    <a:pt x="24" y="5"/>
                    <a:pt x="24" y="5"/>
                    <a:pt x="24" y="5"/>
                  </a:cubicBezTo>
                  <a:cubicBezTo>
                    <a:pt x="24" y="5"/>
                    <a:pt x="24" y="5"/>
                    <a:pt x="24" y="5"/>
                  </a:cubicBezTo>
                  <a:cubicBezTo>
                    <a:pt x="24" y="4"/>
                    <a:pt x="23" y="3"/>
                    <a:pt x="23" y="2"/>
                  </a:cubicBezTo>
                  <a:cubicBezTo>
                    <a:pt x="23" y="2"/>
                    <a:pt x="23" y="2"/>
                    <a:pt x="23" y="2"/>
                  </a:cubicBezTo>
                  <a:cubicBezTo>
                    <a:pt x="23" y="2"/>
                    <a:pt x="23" y="2"/>
                    <a:pt x="23" y="2"/>
                  </a:cubicBezTo>
                  <a:cubicBezTo>
                    <a:pt x="23" y="1"/>
                    <a:pt x="23" y="1"/>
                    <a:pt x="24" y="1"/>
                  </a:cubicBezTo>
                  <a:cubicBezTo>
                    <a:pt x="24" y="1"/>
                    <a:pt x="24" y="1"/>
                    <a:pt x="24" y="1"/>
                  </a:cubicBezTo>
                  <a:moveTo>
                    <a:pt x="25" y="0"/>
                  </a:moveTo>
                  <a:cubicBezTo>
                    <a:pt x="25" y="0"/>
                    <a:pt x="25" y="0"/>
                    <a:pt x="25" y="0"/>
                  </a:cubicBezTo>
                  <a:cubicBezTo>
                    <a:pt x="24" y="0"/>
                    <a:pt x="24" y="0"/>
                    <a:pt x="24" y="0"/>
                  </a:cubicBezTo>
                  <a:cubicBezTo>
                    <a:pt x="24" y="0"/>
                    <a:pt x="24" y="0"/>
                    <a:pt x="24" y="0"/>
                  </a:cubicBezTo>
                  <a:cubicBezTo>
                    <a:pt x="23" y="0"/>
                    <a:pt x="23" y="1"/>
                    <a:pt x="22" y="2"/>
                  </a:cubicBezTo>
                  <a:cubicBezTo>
                    <a:pt x="22" y="1"/>
                    <a:pt x="21" y="0"/>
                    <a:pt x="21" y="0"/>
                  </a:cubicBezTo>
                  <a:cubicBezTo>
                    <a:pt x="20" y="0"/>
                    <a:pt x="20" y="0"/>
                    <a:pt x="20" y="0"/>
                  </a:cubicBezTo>
                  <a:cubicBezTo>
                    <a:pt x="20" y="0"/>
                    <a:pt x="20" y="0"/>
                    <a:pt x="20" y="0"/>
                  </a:cubicBezTo>
                  <a:cubicBezTo>
                    <a:pt x="19" y="0"/>
                    <a:pt x="19" y="0"/>
                    <a:pt x="19" y="0"/>
                  </a:cubicBezTo>
                  <a:cubicBezTo>
                    <a:pt x="19" y="0"/>
                    <a:pt x="18" y="1"/>
                    <a:pt x="17" y="2"/>
                  </a:cubicBezTo>
                  <a:cubicBezTo>
                    <a:pt x="16" y="2"/>
                    <a:pt x="16" y="3"/>
                    <a:pt x="16" y="3"/>
                  </a:cubicBezTo>
                  <a:cubicBezTo>
                    <a:pt x="15" y="3"/>
                    <a:pt x="15" y="2"/>
                    <a:pt x="14" y="2"/>
                  </a:cubicBezTo>
                  <a:cubicBezTo>
                    <a:pt x="13" y="2"/>
                    <a:pt x="13" y="3"/>
                    <a:pt x="12" y="3"/>
                  </a:cubicBezTo>
                  <a:cubicBezTo>
                    <a:pt x="11" y="4"/>
                    <a:pt x="10" y="5"/>
                    <a:pt x="10" y="7"/>
                  </a:cubicBezTo>
                  <a:cubicBezTo>
                    <a:pt x="10" y="7"/>
                    <a:pt x="10" y="6"/>
                    <a:pt x="9" y="6"/>
                  </a:cubicBezTo>
                  <a:cubicBezTo>
                    <a:pt x="8" y="6"/>
                    <a:pt x="7" y="7"/>
                    <a:pt x="6" y="8"/>
                  </a:cubicBezTo>
                  <a:cubicBezTo>
                    <a:pt x="5" y="9"/>
                    <a:pt x="5" y="10"/>
                    <a:pt x="5" y="10"/>
                  </a:cubicBezTo>
                  <a:cubicBezTo>
                    <a:pt x="5" y="10"/>
                    <a:pt x="5" y="10"/>
                    <a:pt x="5" y="10"/>
                  </a:cubicBezTo>
                  <a:cubicBezTo>
                    <a:pt x="5" y="10"/>
                    <a:pt x="5" y="10"/>
                    <a:pt x="5" y="10"/>
                  </a:cubicBezTo>
                  <a:cubicBezTo>
                    <a:pt x="5" y="11"/>
                    <a:pt x="5" y="11"/>
                    <a:pt x="5" y="11"/>
                  </a:cubicBezTo>
                  <a:cubicBezTo>
                    <a:pt x="5" y="12"/>
                    <a:pt x="5" y="12"/>
                    <a:pt x="5" y="12"/>
                  </a:cubicBezTo>
                  <a:cubicBezTo>
                    <a:pt x="5" y="12"/>
                    <a:pt x="5" y="12"/>
                    <a:pt x="5" y="12"/>
                  </a:cubicBezTo>
                  <a:cubicBezTo>
                    <a:pt x="5" y="13"/>
                    <a:pt x="5" y="13"/>
                    <a:pt x="5" y="13"/>
                  </a:cubicBezTo>
                  <a:cubicBezTo>
                    <a:pt x="5" y="13"/>
                    <a:pt x="5" y="13"/>
                    <a:pt x="5" y="13"/>
                  </a:cubicBezTo>
                  <a:cubicBezTo>
                    <a:pt x="4" y="14"/>
                    <a:pt x="4" y="14"/>
                    <a:pt x="3" y="15"/>
                  </a:cubicBezTo>
                  <a:cubicBezTo>
                    <a:pt x="2" y="17"/>
                    <a:pt x="2" y="18"/>
                    <a:pt x="3" y="19"/>
                  </a:cubicBezTo>
                  <a:cubicBezTo>
                    <a:pt x="3" y="19"/>
                    <a:pt x="3" y="19"/>
                    <a:pt x="3" y="19"/>
                  </a:cubicBezTo>
                  <a:cubicBezTo>
                    <a:pt x="3" y="20"/>
                    <a:pt x="3" y="20"/>
                    <a:pt x="3" y="20"/>
                  </a:cubicBezTo>
                  <a:cubicBezTo>
                    <a:pt x="3" y="21"/>
                    <a:pt x="3" y="21"/>
                    <a:pt x="3" y="21"/>
                  </a:cubicBezTo>
                  <a:cubicBezTo>
                    <a:pt x="3" y="21"/>
                    <a:pt x="3" y="22"/>
                    <a:pt x="3" y="22"/>
                  </a:cubicBezTo>
                  <a:cubicBezTo>
                    <a:pt x="2" y="23"/>
                    <a:pt x="0" y="26"/>
                    <a:pt x="1" y="28"/>
                  </a:cubicBezTo>
                  <a:cubicBezTo>
                    <a:pt x="2" y="29"/>
                    <a:pt x="2" y="29"/>
                    <a:pt x="2" y="29"/>
                  </a:cubicBezTo>
                  <a:cubicBezTo>
                    <a:pt x="2" y="29"/>
                    <a:pt x="2" y="29"/>
                    <a:pt x="2" y="29"/>
                  </a:cubicBezTo>
                  <a:cubicBezTo>
                    <a:pt x="2" y="29"/>
                    <a:pt x="2" y="29"/>
                    <a:pt x="2" y="29"/>
                  </a:cubicBezTo>
                  <a:cubicBezTo>
                    <a:pt x="2" y="29"/>
                    <a:pt x="2" y="29"/>
                    <a:pt x="2" y="29"/>
                  </a:cubicBezTo>
                  <a:cubicBezTo>
                    <a:pt x="2" y="30"/>
                    <a:pt x="2" y="30"/>
                    <a:pt x="2" y="30"/>
                  </a:cubicBezTo>
                  <a:cubicBezTo>
                    <a:pt x="3" y="31"/>
                    <a:pt x="2" y="32"/>
                    <a:pt x="2" y="33"/>
                  </a:cubicBezTo>
                  <a:cubicBezTo>
                    <a:pt x="2" y="35"/>
                    <a:pt x="1" y="36"/>
                    <a:pt x="2" y="37"/>
                  </a:cubicBezTo>
                  <a:cubicBezTo>
                    <a:pt x="2" y="37"/>
                    <a:pt x="2" y="37"/>
                    <a:pt x="2" y="37"/>
                  </a:cubicBezTo>
                  <a:cubicBezTo>
                    <a:pt x="2" y="38"/>
                    <a:pt x="2" y="38"/>
                    <a:pt x="2" y="38"/>
                  </a:cubicBezTo>
                  <a:cubicBezTo>
                    <a:pt x="3" y="38"/>
                    <a:pt x="3" y="38"/>
                    <a:pt x="3" y="38"/>
                  </a:cubicBezTo>
                  <a:cubicBezTo>
                    <a:pt x="3" y="38"/>
                    <a:pt x="3" y="38"/>
                    <a:pt x="3" y="38"/>
                  </a:cubicBezTo>
                  <a:cubicBezTo>
                    <a:pt x="3" y="39"/>
                    <a:pt x="3" y="39"/>
                    <a:pt x="3" y="39"/>
                  </a:cubicBezTo>
                  <a:cubicBezTo>
                    <a:pt x="3" y="39"/>
                    <a:pt x="3" y="39"/>
                    <a:pt x="3" y="39"/>
                  </a:cubicBezTo>
                  <a:cubicBezTo>
                    <a:pt x="3" y="42"/>
                    <a:pt x="5" y="44"/>
                    <a:pt x="7" y="45"/>
                  </a:cubicBezTo>
                  <a:cubicBezTo>
                    <a:pt x="7" y="46"/>
                    <a:pt x="7" y="47"/>
                    <a:pt x="8" y="47"/>
                  </a:cubicBezTo>
                  <a:cubicBezTo>
                    <a:pt x="9" y="48"/>
                    <a:pt x="9" y="48"/>
                    <a:pt x="9" y="48"/>
                  </a:cubicBezTo>
                  <a:cubicBezTo>
                    <a:pt x="9" y="48"/>
                    <a:pt x="10" y="48"/>
                    <a:pt x="10" y="49"/>
                  </a:cubicBezTo>
                  <a:cubicBezTo>
                    <a:pt x="10" y="49"/>
                    <a:pt x="10" y="49"/>
                    <a:pt x="10" y="49"/>
                  </a:cubicBezTo>
                  <a:cubicBezTo>
                    <a:pt x="10" y="50"/>
                    <a:pt x="10" y="50"/>
                    <a:pt x="10" y="50"/>
                  </a:cubicBezTo>
                  <a:cubicBezTo>
                    <a:pt x="11" y="50"/>
                    <a:pt x="11" y="50"/>
                    <a:pt x="11" y="51"/>
                  </a:cubicBezTo>
                  <a:cubicBezTo>
                    <a:pt x="13" y="51"/>
                    <a:pt x="14" y="52"/>
                    <a:pt x="15" y="52"/>
                  </a:cubicBezTo>
                  <a:cubicBezTo>
                    <a:pt x="18" y="52"/>
                    <a:pt x="20" y="51"/>
                    <a:pt x="22" y="49"/>
                  </a:cubicBezTo>
                  <a:cubicBezTo>
                    <a:pt x="22" y="49"/>
                    <a:pt x="22" y="49"/>
                    <a:pt x="22" y="49"/>
                  </a:cubicBezTo>
                  <a:cubicBezTo>
                    <a:pt x="23" y="49"/>
                    <a:pt x="23" y="49"/>
                    <a:pt x="23" y="49"/>
                  </a:cubicBezTo>
                  <a:cubicBezTo>
                    <a:pt x="23" y="50"/>
                    <a:pt x="23" y="50"/>
                    <a:pt x="23" y="50"/>
                  </a:cubicBezTo>
                  <a:cubicBezTo>
                    <a:pt x="23" y="50"/>
                    <a:pt x="23" y="50"/>
                    <a:pt x="23" y="50"/>
                  </a:cubicBezTo>
                  <a:cubicBezTo>
                    <a:pt x="24" y="52"/>
                    <a:pt x="26" y="52"/>
                    <a:pt x="28" y="52"/>
                  </a:cubicBezTo>
                  <a:cubicBezTo>
                    <a:pt x="29" y="52"/>
                    <a:pt x="30" y="52"/>
                    <a:pt x="30" y="52"/>
                  </a:cubicBezTo>
                  <a:cubicBezTo>
                    <a:pt x="31" y="52"/>
                    <a:pt x="32" y="51"/>
                    <a:pt x="33" y="50"/>
                  </a:cubicBezTo>
                  <a:cubicBezTo>
                    <a:pt x="33" y="49"/>
                    <a:pt x="33" y="49"/>
                    <a:pt x="33" y="49"/>
                  </a:cubicBezTo>
                  <a:cubicBezTo>
                    <a:pt x="33" y="49"/>
                    <a:pt x="34" y="48"/>
                    <a:pt x="34" y="48"/>
                  </a:cubicBezTo>
                  <a:cubicBezTo>
                    <a:pt x="34" y="48"/>
                    <a:pt x="34" y="48"/>
                    <a:pt x="34" y="48"/>
                  </a:cubicBezTo>
                  <a:cubicBezTo>
                    <a:pt x="35" y="48"/>
                    <a:pt x="35" y="48"/>
                    <a:pt x="35" y="48"/>
                  </a:cubicBezTo>
                  <a:cubicBezTo>
                    <a:pt x="36" y="48"/>
                    <a:pt x="37" y="47"/>
                    <a:pt x="37" y="46"/>
                  </a:cubicBezTo>
                  <a:cubicBezTo>
                    <a:pt x="38" y="45"/>
                    <a:pt x="38" y="45"/>
                    <a:pt x="38" y="45"/>
                  </a:cubicBezTo>
                  <a:cubicBezTo>
                    <a:pt x="38" y="45"/>
                    <a:pt x="39" y="45"/>
                    <a:pt x="39" y="45"/>
                  </a:cubicBezTo>
                  <a:cubicBezTo>
                    <a:pt x="40" y="44"/>
                    <a:pt x="41" y="44"/>
                    <a:pt x="41" y="43"/>
                  </a:cubicBezTo>
                  <a:cubicBezTo>
                    <a:pt x="41" y="43"/>
                    <a:pt x="41" y="42"/>
                    <a:pt x="41" y="42"/>
                  </a:cubicBezTo>
                  <a:cubicBezTo>
                    <a:pt x="41" y="41"/>
                    <a:pt x="41" y="41"/>
                    <a:pt x="41" y="41"/>
                  </a:cubicBezTo>
                  <a:cubicBezTo>
                    <a:pt x="42" y="40"/>
                    <a:pt x="42" y="40"/>
                    <a:pt x="42" y="40"/>
                  </a:cubicBezTo>
                  <a:cubicBezTo>
                    <a:pt x="42" y="39"/>
                    <a:pt x="42" y="39"/>
                    <a:pt x="42" y="39"/>
                  </a:cubicBezTo>
                  <a:cubicBezTo>
                    <a:pt x="42" y="38"/>
                    <a:pt x="42" y="38"/>
                    <a:pt x="42" y="38"/>
                  </a:cubicBezTo>
                  <a:cubicBezTo>
                    <a:pt x="42" y="38"/>
                    <a:pt x="42" y="38"/>
                    <a:pt x="42" y="38"/>
                  </a:cubicBezTo>
                  <a:cubicBezTo>
                    <a:pt x="43" y="37"/>
                    <a:pt x="43" y="37"/>
                    <a:pt x="43" y="37"/>
                  </a:cubicBezTo>
                  <a:cubicBezTo>
                    <a:pt x="43" y="37"/>
                    <a:pt x="43" y="37"/>
                    <a:pt x="43" y="37"/>
                  </a:cubicBezTo>
                  <a:cubicBezTo>
                    <a:pt x="43" y="36"/>
                    <a:pt x="43" y="34"/>
                    <a:pt x="42" y="33"/>
                  </a:cubicBezTo>
                  <a:cubicBezTo>
                    <a:pt x="42" y="32"/>
                    <a:pt x="42" y="31"/>
                    <a:pt x="42" y="30"/>
                  </a:cubicBezTo>
                  <a:cubicBezTo>
                    <a:pt x="42" y="29"/>
                    <a:pt x="42" y="29"/>
                    <a:pt x="42" y="29"/>
                  </a:cubicBezTo>
                  <a:cubicBezTo>
                    <a:pt x="42" y="29"/>
                    <a:pt x="42" y="29"/>
                    <a:pt x="42" y="29"/>
                  </a:cubicBezTo>
                  <a:cubicBezTo>
                    <a:pt x="42" y="29"/>
                    <a:pt x="42" y="29"/>
                    <a:pt x="42" y="29"/>
                  </a:cubicBezTo>
                  <a:cubicBezTo>
                    <a:pt x="43" y="29"/>
                    <a:pt x="43" y="29"/>
                    <a:pt x="43" y="29"/>
                  </a:cubicBezTo>
                  <a:cubicBezTo>
                    <a:pt x="43" y="28"/>
                    <a:pt x="43" y="28"/>
                    <a:pt x="43" y="28"/>
                  </a:cubicBezTo>
                  <a:cubicBezTo>
                    <a:pt x="44" y="26"/>
                    <a:pt x="42" y="23"/>
                    <a:pt x="42" y="22"/>
                  </a:cubicBezTo>
                  <a:cubicBezTo>
                    <a:pt x="41" y="22"/>
                    <a:pt x="41" y="21"/>
                    <a:pt x="41" y="21"/>
                  </a:cubicBezTo>
                  <a:cubicBezTo>
                    <a:pt x="41" y="20"/>
                    <a:pt x="41" y="20"/>
                    <a:pt x="41" y="20"/>
                  </a:cubicBezTo>
                  <a:cubicBezTo>
                    <a:pt x="42" y="20"/>
                    <a:pt x="42" y="20"/>
                    <a:pt x="42" y="19"/>
                  </a:cubicBezTo>
                  <a:cubicBezTo>
                    <a:pt x="42" y="19"/>
                    <a:pt x="42" y="19"/>
                    <a:pt x="42" y="19"/>
                  </a:cubicBezTo>
                  <a:cubicBezTo>
                    <a:pt x="42" y="18"/>
                    <a:pt x="42" y="17"/>
                    <a:pt x="41" y="15"/>
                  </a:cubicBezTo>
                  <a:cubicBezTo>
                    <a:pt x="41" y="14"/>
                    <a:pt x="40" y="14"/>
                    <a:pt x="39" y="13"/>
                  </a:cubicBezTo>
                  <a:cubicBezTo>
                    <a:pt x="39" y="13"/>
                    <a:pt x="39" y="13"/>
                    <a:pt x="39" y="13"/>
                  </a:cubicBezTo>
                  <a:cubicBezTo>
                    <a:pt x="39" y="12"/>
                    <a:pt x="39" y="12"/>
                    <a:pt x="39" y="12"/>
                  </a:cubicBezTo>
                  <a:cubicBezTo>
                    <a:pt x="39" y="12"/>
                    <a:pt x="39" y="12"/>
                    <a:pt x="39" y="12"/>
                  </a:cubicBezTo>
                  <a:cubicBezTo>
                    <a:pt x="39" y="11"/>
                    <a:pt x="39" y="11"/>
                    <a:pt x="39" y="11"/>
                  </a:cubicBezTo>
                  <a:cubicBezTo>
                    <a:pt x="39" y="10"/>
                    <a:pt x="39" y="10"/>
                    <a:pt x="39" y="10"/>
                  </a:cubicBezTo>
                  <a:cubicBezTo>
                    <a:pt x="39" y="10"/>
                    <a:pt x="39" y="10"/>
                    <a:pt x="39" y="10"/>
                  </a:cubicBezTo>
                  <a:cubicBezTo>
                    <a:pt x="39" y="10"/>
                    <a:pt x="39" y="10"/>
                    <a:pt x="39" y="10"/>
                  </a:cubicBezTo>
                  <a:cubicBezTo>
                    <a:pt x="39" y="10"/>
                    <a:pt x="39" y="9"/>
                    <a:pt x="39" y="8"/>
                  </a:cubicBezTo>
                  <a:cubicBezTo>
                    <a:pt x="38" y="7"/>
                    <a:pt x="36" y="6"/>
                    <a:pt x="35" y="6"/>
                  </a:cubicBezTo>
                  <a:cubicBezTo>
                    <a:pt x="35" y="6"/>
                    <a:pt x="35" y="7"/>
                    <a:pt x="34" y="7"/>
                  </a:cubicBezTo>
                  <a:cubicBezTo>
                    <a:pt x="34" y="5"/>
                    <a:pt x="33" y="4"/>
                    <a:pt x="32" y="3"/>
                  </a:cubicBezTo>
                  <a:cubicBezTo>
                    <a:pt x="32" y="3"/>
                    <a:pt x="31" y="2"/>
                    <a:pt x="30" y="2"/>
                  </a:cubicBezTo>
                  <a:cubicBezTo>
                    <a:pt x="30" y="2"/>
                    <a:pt x="29" y="3"/>
                    <a:pt x="28" y="3"/>
                  </a:cubicBezTo>
                  <a:cubicBezTo>
                    <a:pt x="28" y="3"/>
                    <a:pt x="28" y="2"/>
                    <a:pt x="27" y="2"/>
                  </a:cubicBezTo>
                  <a:cubicBezTo>
                    <a:pt x="27" y="1"/>
                    <a:pt x="26" y="0"/>
                    <a:pt x="2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2" name="Freeform 178"/>
            <p:cNvSpPr>
              <a:spLocks noEditPoints="1"/>
            </p:cNvSpPr>
            <p:nvPr/>
          </p:nvSpPr>
          <p:spPr bwMode="auto">
            <a:xfrm>
              <a:off x="4205" y="2003"/>
              <a:ext cx="83" cy="55"/>
            </a:xfrm>
            <a:custGeom>
              <a:avLst/>
              <a:gdLst>
                <a:gd name="T0" fmla="*/ 6 w 35"/>
                <a:gd name="T1" fmla="*/ 16 h 23"/>
                <a:gd name="T2" fmla="*/ 8 w 35"/>
                <a:gd name="T3" fmla="*/ 21 h 23"/>
                <a:gd name="T4" fmla="*/ 15 w 35"/>
                <a:gd name="T5" fmla="*/ 13 h 23"/>
                <a:gd name="T6" fmla="*/ 13 w 35"/>
                <a:gd name="T7" fmla="*/ 21 h 23"/>
                <a:gd name="T8" fmla="*/ 8 w 35"/>
                <a:gd name="T9" fmla="*/ 22 h 23"/>
                <a:gd name="T10" fmla="*/ 11 w 35"/>
                <a:gd name="T11" fmla="*/ 14 h 23"/>
                <a:gd name="T12" fmla="*/ 14 w 35"/>
                <a:gd name="T13" fmla="*/ 13 h 23"/>
                <a:gd name="T14" fmla="*/ 15 w 35"/>
                <a:gd name="T15" fmla="*/ 13 h 23"/>
                <a:gd name="T16" fmla="*/ 9 w 35"/>
                <a:gd name="T17" fmla="*/ 22 h 23"/>
                <a:gd name="T18" fmla="*/ 27 w 35"/>
                <a:gd name="T19" fmla="*/ 7 h 23"/>
                <a:gd name="T20" fmla="*/ 29 w 35"/>
                <a:gd name="T21" fmla="*/ 6 h 23"/>
                <a:gd name="T22" fmla="*/ 28 w 35"/>
                <a:gd name="T23" fmla="*/ 14 h 23"/>
                <a:gd name="T24" fmla="*/ 30 w 35"/>
                <a:gd name="T25" fmla="*/ 6 h 23"/>
                <a:gd name="T26" fmla="*/ 24 w 35"/>
                <a:gd name="T27" fmla="*/ 15 h 23"/>
                <a:gd name="T28" fmla="*/ 21 w 35"/>
                <a:gd name="T29" fmla="*/ 10 h 23"/>
                <a:gd name="T30" fmla="*/ 25 w 35"/>
                <a:gd name="T31" fmla="*/ 15 h 23"/>
                <a:gd name="T32" fmla="*/ 23 w 35"/>
                <a:gd name="T33" fmla="*/ 0 h 23"/>
                <a:gd name="T34" fmla="*/ 23 w 35"/>
                <a:gd name="T35" fmla="*/ 5 h 23"/>
                <a:gd name="T36" fmla="*/ 23 w 35"/>
                <a:gd name="T37" fmla="*/ 3 h 23"/>
                <a:gd name="T38" fmla="*/ 25 w 35"/>
                <a:gd name="T39" fmla="*/ 2 h 23"/>
                <a:gd name="T40" fmla="*/ 30 w 35"/>
                <a:gd name="T41" fmla="*/ 5 h 23"/>
                <a:gd name="T42" fmla="*/ 20 w 35"/>
                <a:gd name="T43" fmla="*/ 8 h 23"/>
                <a:gd name="T44" fmla="*/ 17 w 35"/>
                <a:gd name="T45" fmla="*/ 11 h 23"/>
                <a:gd name="T46" fmla="*/ 14 w 35"/>
                <a:gd name="T47" fmla="*/ 11 h 23"/>
                <a:gd name="T48" fmla="*/ 9 w 35"/>
                <a:gd name="T49" fmla="*/ 13 h 23"/>
                <a:gd name="T50" fmla="*/ 6 w 35"/>
                <a:gd name="T51" fmla="*/ 9 h 23"/>
                <a:gd name="T52" fmla="*/ 7 w 35"/>
                <a:gd name="T53" fmla="*/ 10 h 23"/>
                <a:gd name="T54" fmla="*/ 9 w 35"/>
                <a:gd name="T55" fmla="*/ 11 h 23"/>
                <a:gd name="T56" fmla="*/ 5 w 35"/>
                <a:gd name="T57" fmla="*/ 8 h 23"/>
                <a:gd name="T58" fmla="*/ 2 w 35"/>
                <a:gd name="T59" fmla="*/ 17 h 23"/>
                <a:gd name="T60" fmla="*/ 2 w 35"/>
                <a:gd name="T61" fmla="*/ 19 h 23"/>
                <a:gd name="T62" fmla="*/ 3 w 35"/>
                <a:gd name="T63" fmla="*/ 19 h 23"/>
                <a:gd name="T64" fmla="*/ 5 w 35"/>
                <a:gd name="T65" fmla="*/ 22 h 23"/>
                <a:gd name="T66" fmla="*/ 16 w 35"/>
                <a:gd name="T67" fmla="*/ 21 h 23"/>
                <a:gd name="T68" fmla="*/ 18 w 35"/>
                <a:gd name="T69" fmla="*/ 12 h 23"/>
                <a:gd name="T70" fmla="*/ 21 w 35"/>
                <a:gd name="T71" fmla="*/ 15 h 23"/>
                <a:gd name="T72" fmla="*/ 31 w 35"/>
                <a:gd name="T73" fmla="*/ 14 h 23"/>
                <a:gd name="T74" fmla="*/ 33 w 35"/>
                <a:gd name="T75" fmla="*/ 6 h 23"/>
                <a:gd name="T76" fmla="*/ 27 w 35"/>
                <a:gd name="T77"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5" h="23">
                  <a:moveTo>
                    <a:pt x="8" y="21"/>
                  </a:moveTo>
                  <a:cubicBezTo>
                    <a:pt x="6" y="21"/>
                    <a:pt x="3" y="17"/>
                    <a:pt x="6" y="16"/>
                  </a:cubicBezTo>
                  <a:cubicBezTo>
                    <a:pt x="7" y="15"/>
                    <a:pt x="9" y="15"/>
                    <a:pt x="10" y="14"/>
                  </a:cubicBezTo>
                  <a:cubicBezTo>
                    <a:pt x="8" y="21"/>
                    <a:pt x="8" y="21"/>
                    <a:pt x="8" y="21"/>
                  </a:cubicBezTo>
                  <a:moveTo>
                    <a:pt x="13" y="21"/>
                  </a:moveTo>
                  <a:cubicBezTo>
                    <a:pt x="15" y="13"/>
                    <a:pt x="15" y="13"/>
                    <a:pt x="15" y="13"/>
                  </a:cubicBezTo>
                  <a:cubicBezTo>
                    <a:pt x="17" y="14"/>
                    <a:pt x="17" y="18"/>
                    <a:pt x="16" y="19"/>
                  </a:cubicBezTo>
                  <a:cubicBezTo>
                    <a:pt x="15" y="19"/>
                    <a:pt x="14" y="20"/>
                    <a:pt x="13" y="21"/>
                  </a:cubicBezTo>
                  <a:moveTo>
                    <a:pt x="9" y="22"/>
                  </a:moveTo>
                  <a:cubicBezTo>
                    <a:pt x="9" y="22"/>
                    <a:pt x="9" y="22"/>
                    <a:pt x="8" y="22"/>
                  </a:cubicBezTo>
                  <a:cubicBezTo>
                    <a:pt x="8" y="22"/>
                    <a:pt x="8" y="22"/>
                    <a:pt x="8" y="22"/>
                  </a:cubicBezTo>
                  <a:cubicBezTo>
                    <a:pt x="11" y="14"/>
                    <a:pt x="11" y="14"/>
                    <a:pt x="11" y="14"/>
                  </a:cubicBezTo>
                  <a:cubicBezTo>
                    <a:pt x="11" y="14"/>
                    <a:pt x="11" y="14"/>
                    <a:pt x="11" y="14"/>
                  </a:cubicBezTo>
                  <a:cubicBezTo>
                    <a:pt x="12" y="14"/>
                    <a:pt x="13" y="13"/>
                    <a:pt x="14" y="13"/>
                  </a:cubicBezTo>
                  <a:cubicBezTo>
                    <a:pt x="14" y="13"/>
                    <a:pt x="14" y="13"/>
                    <a:pt x="14" y="13"/>
                  </a:cubicBezTo>
                  <a:cubicBezTo>
                    <a:pt x="14" y="13"/>
                    <a:pt x="15" y="13"/>
                    <a:pt x="15" y="13"/>
                  </a:cubicBezTo>
                  <a:cubicBezTo>
                    <a:pt x="12" y="21"/>
                    <a:pt x="12" y="21"/>
                    <a:pt x="12" y="21"/>
                  </a:cubicBezTo>
                  <a:cubicBezTo>
                    <a:pt x="11" y="21"/>
                    <a:pt x="10" y="22"/>
                    <a:pt x="9" y="22"/>
                  </a:cubicBezTo>
                  <a:moveTo>
                    <a:pt x="25" y="15"/>
                  </a:moveTo>
                  <a:cubicBezTo>
                    <a:pt x="27" y="7"/>
                    <a:pt x="27" y="7"/>
                    <a:pt x="27" y="7"/>
                  </a:cubicBezTo>
                  <a:cubicBezTo>
                    <a:pt x="28" y="7"/>
                    <a:pt x="28" y="6"/>
                    <a:pt x="29" y="6"/>
                  </a:cubicBezTo>
                  <a:cubicBezTo>
                    <a:pt x="29" y="6"/>
                    <a:pt x="29" y="6"/>
                    <a:pt x="29" y="6"/>
                  </a:cubicBezTo>
                  <a:cubicBezTo>
                    <a:pt x="29" y="6"/>
                    <a:pt x="30" y="6"/>
                    <a:pt x="30" y="6"/>
                  </a:cubicBezTo>
                  <a:cubicBezTo>
                    <a:pt x="28" y="14"/>
                    <a:pt x="28" y="14"/>
                    <a:pt x="28" y="14"/>
                  </a:cubicBezTo>
                  <a:cubicBezTo>
                    <a:pt x="29" y="14"/>
                    <a:pt x="29" y="14"/>
                    <a:pt x="29" y="14"/>
                  </a:cubicBezTo>
                  <a:cubicBezTo>
                    <a:pt x="30" y="6"/>
                    <a:pt x="30" y="6"/>
                    <a:pt x="30" y="6"/>
                  </a:cubicBezTo>
                  <a:cubicBezTo>
                    <a:pt x="32" y="7"/>
                    <a:pt x="32" y="11"/>
                    <a:pt x="31" y="12"/>
                  </a:cubicBezTo>
                  <a:cubicBezTo>
                    <a:pt x="30" y="14"/>
                    <a:pt x="26" y="15"/>
                    <a:pt x="24" y="15"/>
                  </a:cubicBezTo>
                  <a:cubicBezTo>
                    <a:pt x="24" y="15"/>
                    <a:pt x="24" y="15"/>
                    <a:pt x="24" y="15"/>
                  </a:cubicBezTo>
                  <a:cubicBezTo>
                    <a:pt x="22" y="15"/>
                    <a:pt x="18" y="11"/>
                    <a:pt x="21" y="10"/>
                  </a:cubicBezTo>
                  <a:cubicBezTo>
                    <a:pt x="23" y="9"/>
                    <a:pt x="25" y="8"/>
                    <a:pt x="27" y="7"/>
                  </a:cubicBezTo>
                  <a:cubicBezTo>
                    <a:pt x="25" y="15"/>
                    <a:pt x="25" y="15"/>
                    <a:pt x="25" y="15"/>
                  </a:cubicBezTo>
                  <a:cubicBezTo>
                    <a:pt x="25" y="15"/>
                    <a:pt x="25" y="15"/>
                    <a:pt x="25" y="15"/>
                  </a:cubicBezTo>
                  <a:moveTo>
                    <a:pt x="23" y="0"/>
                  </a:moveTo>
                  <a:cubicBezTo>
                    <a:pt x="22" y="0"/>
                    <a:pt x="21" y="1"/>
                    <a:pt x="22" y="3"/>
                  </a:cubicBezTo>
                  <a:cubicBezTo>
                    <a:pt x="22" y="4"/>
                    <a:pt x="22" y="5"/>
                    <a:pt x="23" y="5"/>
                  </a:cubicBezTo>
                  <a:cubicBezTo>
                    <a:pt x="23" y="5"/>
                    <a:pt x="23" y="5"/>
                    <a:pt x="23" y="5"/>
                  </a:cubicBezTo>
                  <a:cubicBezTo>
                    <a:pt x="24" y="4"/>
                    <a:pt x="24" y="3"/>
                    <a:pt x="23" y="3"/>
                  </a:cubicBezTo>
                  <a:cubicBezTo>
                    <a:pt x="23" y="2"/>
                    <a:pt x="23" y="1"/>
                    <a:pt x="24" y="1"/>
                  </a:cubicBezTo>
                  <a:cubicBezTo>
                    <a:pt x="24" y="1"/>
                    <a:pt x="24" y="1"/>
                    <a:pt x="25" y="2"/>
                  </a:cubicBezTo>
                  <a:cubicBezTo>
                    <a:pt x="27" y="3"/>
                    <a:pt x="29" y="4"/>
                    <a:pt x="32" y="5"/>
                  </a:cubicBezTo>
                  <a:cubicBezTo>
                    <a:pt x="31" y="5"/>
                    <a:pt x="30" y="5"/>
                    <a:pt x="30" y="5"/>
                  </a:cubicBezTo>
                  <a:cubicBezTo>
                    <a:pt x="28" y="5"/>
                    <a:pt x="26" y="6"/>
                    <a:pt x="24" y="6"/>
                  </a:cubicBezTo>
                  <a:cubicBezTo>
                    <a:pt x="23" y="7"/>
                    <a:pt x="22" y="7"/>
                    <a:pt x="20" y="8"/>
                  </a:cubicBezTo>
                  <a:cubicBezTo>
                    <a:pt x="19" y="9"/>
                    <a:pt x="19" y="11"/>
                    <a:pt x="18" y="11"/>
                  </a:cubicBezTo>
                  <a:cubicBezTo>
                    <a:pt x="17" y="11"/>
                    <a:pt x="17" y="11"/>
                    <a:pt x="17" y="11"/>
                  </a:cubicBezTo>
                  <a:cubicBezTo>
                    <a:pt x="16" y="11"/>
                    <a:pt x="16" y="11"/>
                    <a:pt x="16" y="11"/>
                  </a:cubicBezTo>
                  <a:cubicBezTo>
                    <a:pt x="15" y="11"/>
                    <a:pt x="15" y="11"/>
                    <a:pt x="14" y="11"/>
                  </a:cubicBezTo>
                  <a:cubicBezTo>
                    <a:pt x="14" y="11"/>
                    <a:pt x="14" y="11"/>
                    <a:pt x="13" y="11"/>
                  </a:cubicBezTo>
                  <a:cubicBezTo>
                    <a:pt x="12" y="12"/>
                    <a:pt x="11" y="12"/>
                    <a:pt x="9" y="13"/>
                  </a:cubicBezTo>
                  <a:cubicBezTo>
                    <a:pt x="7" y="14"/>
                    <a:pt x="4" y="14"/>
                    <a:pt x="3" y="17"/>
                  </a:cubicBezTo>
                  <a:cubicBezTo>
                    <a:pt x="4" y="15"/>
                    <a:pt x="5" y="12"/>
                    <a:pt x="6" y="9"/>
                  </a:cubicBezTo>
                  <a:cubicBezTo>
                    <a:pt x="6" y="9"/>
                    <a:pt x="6" y="9"/>
                    <a:pt x="6" y="9"/>
                  </a:cubicBezTo>
                  <a:cubicBezTo>
                    <a:pt x="6" y="9"/>
                    <a:pt x="7" y="9"/>
                    <a:pt x="7" y="10"/>
                  </a:cubicBezTo>
                  <a:cubicBezTo>
                    <a:pt x="8" y="11"/>
                    <a:pt x="8" y="11"/>
                    <a:pt x="8" y="11"/>
                  </a:cubicBezTo>
                  <a:cubicBezTo>
                    <a:pt x="8" y="11"/>
                    <a:pt x="9" y="11"/>
                    <a:pt x="9" y="11"/>
                  </a:cubicBezTo>
                  <a:cubicBezTo>
                    <a:pt x="10" y="11"/>
                    <a:pt x="8" y="7"/>
                    <a:pt x="6" y="7"/>
                  </a:cubicBezTo>
                  <a:cubicBezTo>
                    <a:pt x="5" y="7"/>
                    <a:pt x="5" y="7"/>
                    <a:pt x="5" y="8"/>
                  </a:cubicBezTo>
                  <a:cubicBezTo>
                    <a:pt x="4" y="8"/>
                    <a:pt x="4" y="10"/>
                    <a:pt x="3" y="11"/>
                  </a:cubicBezTo>
                  <a:cubicBezTo>
                    <a:pt x="3" y="13"/>
                    <a:pt x="2" y="15"/>
                    <a:pt x="2" y="17"/>
                  </a:cubicBezTo>
                  <a:cubicBezTo>
                    <a:pt x="1" y="17"/>
                    <a:pt x="0" y="19"/>
                    <a:pt x="1" y="19"/>
                  </a:cubicBezTo>
                  <a:cubicBezTo>
                    <a:pt x="2" y="19"/>
                    <a:pt x="2" y="19"/>
                    <a:pt x="2" y="19"/>
                  </a:cubicBezTo>
                  <a:cubicBezTo>
                    <a:pt x="2" y="19"/>
                    <a:pt x="2" y="19"/>
                    <a:pt x="3" y="19"/>
                  </a:cubicBezTo>
                  <a:cubicBezTo>
                    <a:pt x="3" y="19"/>
                    <a:pt x="3" y="19"/>
                    <a:pt x="3" y="19"/>
                  </a:cubicBezTo>
                  <a:cubicBezTo>
                    <a:pt x="3" y="19"/>
                    <a:pt x="3" y="19"/>
                    <a:pt x="3" y="19"/>
                  </a:cubicBezTo>
                  <a:cubicBezTo>
                    <a:pt x="4" y="20"/>
                    <a:pt x="5" y="21"/>
                    <a:pt x="5" y="22"/>
                  </a:cubicBezTo>
                  <a:cubicBezTo>
                    <a:pt x="7" y="23"/>
                    <a:pt x="8" y="23"/>
                    <a:pt x="9" y="23"/>
                  </a:cubicBezTo>
                  <a:cubicBezTo>
                    <a:pt x="11" y="23"/>
                    <a:pt x="14" y="22"/>
                    <a:pt x="16" y="21"/>
                  </a:cubicBezTo>
                  <a:cubicBezTo>
                    <a:pt x="18" y="19"/>
                    <a:pt x="18" y="17"/>
                    <a:pt x="18" y="14"/>
                  </a:cubicBezTo>
                  <a:cubicBezTo>
                    <a:pt x="17" y="13"/>
                    <a:pt x="17" y="13"/>
                    <a:pt x="18" y="12"/>
                  </a:cubicBezTo>
                  <a:cubicBezTo>
                    <a:pt x="18" y="12"/>
                    <a:pt x="18" y="12"/>
                    <a:pt x="18" y="12"/>
                  </a:cubicBezTo>
                  <a:cubicBezTo>
                    <a:pt x="19" y="12"/>
                    <a:pt x="20" y="15"/>
                    <a:pt x="21" y="15"/>
                  </a:cubicBezTo>
                  <a:cubicBezTo>
                    <a:pt x="22" y="16"/>
                    <a:pt x="23" y="17"/>
                    <a:pt x="24" y="17"/>
                  </a:cubicBezTo>
                  <a:cubicBezTo>
                    <a:pt x="27" y="17"/>
                    <a:pt x="29" y="16"/>
                    <a:pt x="31" y="14"/>
                  </a:cubicBezTo>
                  <a:cubicBezTo>
                    <a:pt x="33" y="13"/>
                    <a:pt x="33" y="11"/>
                    <a:pt x="33" y="8"/>
                  </a:cubicBezTo>
                  <a:cubicBezTo>
                    <a:pt x="33" y="7"/>
                    <a:pt x="32" y="7"/>
                    <a:pt x="33" y="6"/>
                  </a:cubicBezTo>
                  <a:cubicBezTo>
                    <a:pt x="34" y="6"/>
                    <a:pt x="35" y="5"/>
                    <a:pt x="34" y="4"/>
                  </a:cubicBezTo>
                  <a:cubicBezTo>
                    <a:pt x="33" y="3"/>
                    <a:pt x="29" y="2"/>
                    <a:pt x="27" y="1"/>
                  </a:cubicBezTo>
                  <a:cubicBezTo>
                    <a:pt x="26" y="1"/>
                    <a:pt x="24" y="0"/>
                    <a:pt x="2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3" name="Freeform 179"/>
            <p:cNvSpPr>
              <a:spLocks/>
            </p:cNvSpPr>
            <p:nvPr/>
          </p:nvSpPr>
          <p:spPr bwMode="auto">
            <a:xfrm>
              <a:off x="3977" y="1927"/>
              <a:ext cx="14" cy="17"/>
            </a:xfrm>
            <a:custGeom>
              <a:avLst/>
              <a:gdLst>
                <a:gd name="T0" fmla="*/ 12 w 14"/>
                <a:gd name="T1" fmla="*/ 0 h 17"/>
                <a:gd name="T2" fmla="*/ 0 w 14"/>
                <a:gd name="T3" fmla="*/ 17 h 17"/>
                <a:gd name="T4" fmla="*/ 2 w 14"/>
                <a:gd name="T5" fmla="*/ 17 h 17"/>
                <a:gd name="T6" fmla="*/ 14 w 14"/>
                <a:gd name="T7" fmla="*/ 0 h 17"/>
                <a:gd name="T8" fmla="*/ 12 w 14"/>
                <a:gd name="T9" fmla="*/ 0 h 17"/>
              </a:gdLst>
              <a:ahLst/>
              <a:cxnLst>
                <a:cxn ang="0">
                  <a:pos x="T0" y="T1"/>
                </a:cxn>
                <a:cxn ang="0">
                  <a:pos x="T2" y="T3"/>
                </a:cxn>
                <a:cxn ang="0">
                  <a:pos x="T4" y="T5"/>
                </a:cxn>
                <a:cxn ang="0">
                  <a:pos x="T6" y="T7"/>
                </a:cxn>
                <a:cxn ang="0">
                  <a:pos x="T8" y="T9"/>
                </a:cxn>
              </a:cxnLst>
              <a:rect l="0" t="0" r="r" b="b"/>
              <a:pathLst>
                <a:path w="14" h="17">
                  <a:moveTo>
                    <a:pt x="12" y="0"/>
                  </a:moveTo>
                  <a:lnTo>
                    <a:pt x="0" y="17"/>
                  </a:lnTo>
                  <a:lnTo>
                    <a:pt x="2" y="17"/>
                  </a:lnTo>
                  <a:lnTo>
                    <a:pt x="14" y="0"/>
                  </a:lnTo>
                  <a:lnTo>
                    <a:pt x="1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4" name="Freeform 180"/>
            <p:cNvSpPr>
              <a:spLocks/>
            </p:cNvSpPr>
            <p:nvPr/>
          </p:nvSpPr>
          <p:spPr bwMode="auto">
            <a:xfrm>
              <a:off x="3977" y="1927"/>
              <a:ext cx="14" cy="17"/>
            </a:xfrm>
            <a:custGeom>
              <a:avLst/>
              <a:gdLst>
                <a:gd name="T0" fmla="*/ 12 w 14"/>
                <a:gd name="T1" fmla="*/ 0 h 17"/>
                <a:gd name="T2" fmla="*/ 0 w 14"/>
                <a:gd name="T3" fmla="*/ 17 h 17"/>
                <a:gd name="T4" fmla="*/ 2 w 14"/>
                <a:gd name="T5" fmla="*/ 17 h 17"/>
                <a:gd name="T6" fmla="*/ 14 w 14"/>
                <a:gd name="T7" fmla="*/ 0 h 17"/>
                <a:gd name="T8" fmla="*/ 12 w 14"/>
                <a:gd name="T9" fmla="*/ 0 h 17"/>
              </a:gdLst>
              <a:ahLst/>
              <a:cxnLst>
                <a:cxn ang="0">
                  <a:pos x="T0" y="T1"/>
                </a:cxn>
                <a:cxn ang="0">
                  <a:pos x="T2" y="T3"/>
                </a:cxn>
                <a:cxn ang="0">
                  <a:pos x="T4" y="T5"/>
                </a:cxn>
                <a:cxn ang="0">
                  <a:pos x="T6" y="T7"/>
                </a:cxn>
                <a:cxn ang="0">
                  <a:pos x="T8" y="T9"/>
                </a:cxn>
              </a:cxnLst>
              <a:rect l="0" t="0" r="r" b="b"/>
              <a:pathLst>
                <a:path w="14" h="17">
                  <a:moveTo>
                    <a:pt x="12" y="0"/>
                  </a:moveTo>
                  <a:lnTo>
                    <a:pt x="0" y="17"/>
                  </a:lnTo>
                  <a:lnTo>
                    <a:pt x="2" y="17"/>
                  </a:lnTo>
                  <a:lnTo>
                    <a:pt x="14" y="0"/>
                  </a:lnTo>
                  <a:lnTo>
                    <a:pt x="12"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5" name="Freeform 181"/>
            <p:cNvSpPr>
              <a:spLocks/>
            </p:cNvSpPr>
            <p:nvPr/>
          </p:nvSpPr>
          <p:spPr bwMode="auto">
            <a:xfrm>
              <a:off x="3979" y="1934"/>
              <a:ext cx="12" cy="12"/>
            </a:xfrm>
            <a:custGeom>
              <a:avLst/>
              <a:gdLst>
                <a:gd name="T0" fmla="*/ 10 w 12"/>
                <a:gd name="T1" fmla="*/ 0 h 12"/>
                <a:gd name="T2" fmla="*/ 0 w 12"/>
                <a:gd name="T3" fmla="*/ 12 h 12"/>
                <a:gd name="T4" fmla="*/ 3 w 12"/>
                <a:gd name="T5" fmla="*/ 12 h 12"/>
                <a:gd name="T6" fmla="*/ 12 w 12"/>
                <a:gd name="T7" fmla="*/ 0 h 12"/>
                <a:gd name="T8" fmla="*/ 10 w 12"/>
                <a:gd name="T9" fmla="*/ 0 h 12"/>
              </a:gdLst>
              <a:ahLst/>
              <a:cxnLst>
                <a:cxn ang="0">
                  <a:pos x="T0" y="T1"/>
                </a:cxn>
                <a:cxn ang="0">
                  <a:pos x="T2" y="T3"/>
                </a:cxn>
                <a:cxn ang="0">
                  <a:pos x="T4" y="T5"/>
                </a:cxn>
                <a:cxn ang="0">
                  <a:pos x="T6" y="T7"/>
                </a:cxn>
                <a:cxn ang="0">
                  <a:pos x="T8" y="T9"/>
                </a:cxn>
              </a:cxnLst>
              <a:rect l="0" t="0" r="r" b="b"/>
              <a:pathLst>
                <a:path w="12" h="12">
                  <a:moveTo>
                    <a:pt x="10" y="0"/>
                  </a:moveTo>
                  <a:lnTo>
                    <a:pt x="0" y="12"/>
                  </a:lnTo>
                  <a:lnTo>
                    <a:pt x="3" y="12"/>
                  </a:lnTo>
                  <a:lnTo>
                    <a:pt x="12" y="0"/>
                  </a:ln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6" name="Freeform 182"/>
            <p:cNvSpPr>
              <a:spLocks/>
            </p:cNvSpPr>
            <p:nvPr/>
          </p:nvSpPr>
          <p:spPr bwMode="auto">
            <a:xfrm>
              <a:off x="3979" y="1934"/>
              <a:ext cx="12" cy="12"/>
            </a:xfrm>
            <a:custGeom>
              <a:avLst/>
              <a:gdLst>
                <a:gd name="T0" fmla="*/ 10 w 12"/>
                <a:gd name="T1" fmla="*/ 0 h 12"/>
                <a:gd name="T2" fmla="*/ 0 w 12"/>
                <a:gd name="T3" fmla="*/ 12 h 12"/>
                <a:gd name="T4" fmla="*/ 3 w 12"/>
                <a:gd name="T5" fmla="*/ 12 h 12"/>
                <a:gd name="T6" fmla="*/ 12 w 12"/>
                <a:gd name="T7" fmla="*/ 0 h 12"/>
                <a:gd name="T8" fmla="*/ 10 w 12"/>
                <a:gd name="T9" fmla="*/ 0 h 12"/>
              </a:gdLst>
              <a:ahLst/>
              <a:cxnLst>
                <a:cxn ang="0">
                  <a:pos x="T0" y="T1"/>
                </a:cxn>
                <a:cxn ang="0">
                  <a:pos x="T2" y="T3"/>
                </a:cxn>
                <a:cxn ang="0">
                  <a:pos x="T4" y="T5"/>
                </a:cxn>
                <a:cxn ang="0">
                  <a:pos x="T6" y="T7"/>
                </a:cxn>
                <a:cxn ang="0">
                  <a:pos x="T8" y="T9"/>
                </a:cxn>
              </a:cxnLst>
              <a:rect l="0" t="0" r="r" b="b"/>
              <a:pathLst>
                <a:path w="12" h="12">
                  <a:moveTo>
                    <a:pt x="10" y="0"/>
                  </a:moveTo>
                  <a:lnTo>
                    <a:pt x="0" y="12"/>
                  </a:lnTo>
                  <a:lnTo>
                    <a:pt x="3" y="12"/>
                  </a:lnTo>
                  <a:lnTo>
                    <a:pt x="12" y="0"/>
                  </a:lnTo>
                  <a:lnTo>
                    <a:pt x="1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7" name="Freeform 183"/>
            <p:cNvSpPr>
              <a:spLocks/>
            </p:cNvSpPr>
            <p:nvPr/>
          </p:nvSpPr>
          <p:spPr bwMode="auto">
            <a:xfrm>
              <a:off x="3982" y="1939"/>
              <a:ext cx="7" cy="9"/>
            </a:xfrm>
            <a:custGeom>
              <a:avLst/>
              <a:gdLst>
                <a:gd name="T0" fmla="*/ 3 w 3"/>
                <a:gd name="T1" fmla="*/ 0 h 4"/>
                <a:gd name="T2" fmla="*/ 1 w 3"/>
                <a:gd name="T3" fmla="*/ 3 h 4"/>
                <a:gd name="T4" fmla="*/ 0 w 3"/>
                <a:gd name="T5" fmla="*/ 4 h 4"/>
                <a:gd name="T6" fmla="*/ 1 w 3"/>
                <a:gd name="T7" fmla="*/ 4 h 4"/>
                <a:gd name="T8" fmla="*/ 1 w 3"/>
                <a:gd name="T9" fmla="*/ 4 h 4"/>
                <a:gd name="T10" fmla="*/ 1 w 3"/>
                <a:gd name="T11" fmla="*/ 4 h 4"/>
                <a:gd name="T12" fmla="*/ 1 w 3"/>
                <a:gd name="T13" fmla="*/ 3 h 4"/>
                <a:gd name="T14" fmla="*/ 3 w 3"/>
                <a:gd name="T15" fmla="*/ 0 h 4"/>
                <a:gd name="T16" fmla="*/ 3 w 3"/>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4">
                  <a:moveTo>
                    <a:pt x="3" y="0"/>
                  </a:moveTo>
                  <a:cubicBezTo>
                    <a:pt x="2" y="1"/>
                    <a:pt x="2" y="2"/>
                    <a:pt x="1" y="3"/>
                  </a:cubicBezTo>
                  <a:cubicBezTo>
                    <a:pt x="0" y="4"/>
                    <a:pt x="0" y="4"/>
                    <a:pt x="0" y="4"/>
                  </a:cubicBezTo>
                  <a:cubicBezTo>
                    <a:pt x="1" y="4"/>
                    <a:pt x="1" y="4"/>
                    <a:pt x="1" y="4"/>
                  </a:cubicBezTo>
                  <a:cubicBezTo>
                    <a:pt x="1" y="4"/>
                    <a:pt x="1" y="4"/>
                    <a:pt x="1" y="4"/>
                  </a:cubicBezTo>
                  <a:cubicBezTo>
                    <a:pt x="1" y="4"/>
                    <a:pt x="1" y="4"/>
                    <a:pt x="1" y="4"/>
                  </a:cubicBezTo>
                  <a:cubicBezTo>
                    <a:pt x="1" y="3"/>
                    <a:pt x="1" y="3"/>
                    <a:pt x="1" y="3"/>
                  </a:cubicBezTo>
                  <a:cubicBezTo>
                    <a:pt x="2" y="2"/>
                    <a:pt x="3" y="1"/>
                    <a:pt x="3" y="0"/>
                  </a:cubicBezTo>
                  <a:cubicBezTo>
                    <a:pt x="3" y="0"/>
                    <a:pt x="3"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8" name="Freeform 184"/>
            <p:cNvSpPr>
              <a:spLocks noEditPoints="1"/>
            </p:cNvSpPr>
            <p:nvPr/>
          </p:nvSpPr>
          <p:spPr bwMode="auto">
            <a:xfrm>
              <a:off x="3941" y="2075"/>
              <a:ext cx="107" cy="99"/>
            </a:xfrm>
            <a:custGeom>
              <a:avLst/>
              <a:gdLst>
                <a:gd name="T0" fmla="*/ 27 w 45"/>
                <a:gd name="T1" fmla="*/ 31 h 42"/>
                <a:gd name="T2" fmla="*/ 34 w 45"/>
                <a:gd name="T3" fmla="*/ 32 h 42"/>
                <a:gd name="T4" fmla="*/ 24 w 45"/>
                <a:gd name="T5" fmla="*/ 28 h 42"/>
                <a:gd name="T6" fmla="*/ 32 w 45"/>
                <a:gd name="T7" fmla="*/ 32 h 42"/>
                <a:gd name="T8" fmla="*/ 38 w 45"/>
                <a:gd name="T9" fmla="*/ 28 h 42"/>
                <a:gd name="T10" fmla="*/ 31 w 45"/>
                <a:gd name="T11" fmla="*/ 33 h 42"/>
                <a:gd name="T12" fmla="*/ 20 w 45"/>
                <a:gd name="T13" fmla="*/ 29 h 42"/>
                <a:gd name="T14" fmla="*/ 14 w 45"/>
                <a:gd name="T15" fmla="*/ 33 h 42"/>
                <a:gd name="T16" fmla="*/ 14 w 45"/>
                <a:gd name="T17" fmla="*/ 27 h 42"/>
                <a:gd name="T18" fmla="*/ 15 w 45"/>
                <a:gd name="T19" fmla="*/ 26 h 42"/>
                <a:gd name="T20" fmla="*/ 30 w 45"/>
                <a:gd name="T21" fmla="*/ 22 h 42"/>
                <a:gd name="T22" fmla="*/ 27 w 45"/>
                <a:gd name="T23" fmla="*/ 20 h 42"/>
                <a:gd name="T24" fmla="*/ 28 w 45"/>
                <a:gd name="T25" fmla="*/ 18 h 42"/>
                <a:gd name="T26" fmla="*/ 24 w 45"/>
                <a:gd name="T27" fmla="*/ 19 h 42"/>
                <a:gd name="T28" fmla="*/ 13 w 45"/>
                <a:gd name="T29" fmla="*/ 23 h 42"/>
                <a:gd name="T30" fmla="*/ 19 w 45"/>
                <a:gd name="T31" fmla="*/ 20 h 42"/>
                <a:gd name="T32" fmla="*/ 33 w 45"/>
                <a:gd name="T33" fmla="*/ 23 h 42"/>
                <a:gd name="T34" fmla="*/ 21 w 45"/>
                <a:gd name="T35" fmla="*/ 20 h 42"/>
                <a:gd name="T36" fmla="*/ 16 w 45"/>
                <a:gd name="T37" fmla="*/ 16 h 42"/>
                <a:gd name="T38" fmla="*/ 14 w 45"/>
                <a:gd name="T39" fmla="*/ 15 h 42"/>
                <a:gd name="T40" fmla="*/ 9 w 45"/>
                <a:gd name="T41" fmla="*/ 16 h 42"/>
                <a:gd name="T42" fmla="*/ 7 w 45"/>
                <a:gd name="T43" fmla="*/ 15 h 42"/>
                <a:gd name="T44" fmla="*/ 7 w 45"/>
                <a:gd name="T45" fmla="*/ 14 h 42"/>
                <a:gd name="T46" fmla="*/ 6 w 45"/>
                <a:gd name="T47" fmla="*/ 14 h 42"/>
                <a:gd name="T48" fmla="*/ 22 w 45"/>
                <a:gd name="T49" fmla="*/ 12 h 42"/>
                <a:gd name="T50" fmla="*/ 28 w 45"/>
                <a:gd name="T51" fmla="*/ 10 h 42"/>
                <a:gd name="T52" fmla="*/ 34 w 45"/>
                <a:gd name="T53" fmla="*/ 10 h 42"/>
                <a:gd name="T54" fmla="*/ 28 w 45"/>
                <a:gd name="T55" fmla="*/ 9 h 42"/>
                <a:gd name="T56" fmla="*/ 29 w 45"/>
                <a:gd name="T57" fmla="*/ 7 h 42"/>
                <a:gd name="T58" fmla="*/ 14 w 45"/>
                <a:gd name="T59" fmla="*/ 3 h 42"/>
                <a:gd name="T60" fmla="*/ 28 w 45"/>
                <a:gd name="T61" fmla="*/ 6 h 42"/>
                <a:gd name="T62" fmla="*/ 10 w 45"/>
                <a:gd name="T63" fmla="*/ 7 h 42"/>
                <a:gd name="T64" fmla="*/ 15 w 45"/>
                <a:gd name="T65" fmla="*/ 6 h 42"/>
                <a:gd name="T66" fmla="*/ 11 w 45"/>
                <a:gd name="T67" fmla="*/ 6 h 42"/>
                <a:gd name="T68" fmla="*/ 44 w 45"/>
                <a:gd name="T69" fmla="*/ 1 h 42"/>
                <a:gd name="T70" fmla="*/ 37 w 45"/>
                <a:gd name="T71" fmla="*/ 11 h 42"/>
                <a:gd name="T72" fmla="*/ 15 w 45"/>
                <a:gd name="T73" fmla="*/ 2 h 42"/>
                <a:gd name="T74" fmla="*/ 11 w 45"/>
                <a:gd name="T75" fmla="*/ 9 h 42"/>
                <a:gd name="T76" fmla="*/ 16 w 45"/>
                <a:gd name="T77" fmla="*/ 10 h 42"/>
                <a:gd name="T78" fmla="*/ 21 w 45"/>
                <a:gd name="T79" fmla="*/ 11 h 42"/>
                <a:gd name="T80" fmla="*/ 23 w 45"/>
                <a:gd name="T81" fmla="*/ 0 h 42"/>
                <a:gd name="T82" fmla="*/ 3 w 45"/>
                <a:gd name="T83" fmla="*/ 9 h 42"/>
                <a:gd name="T84" fmla="*/ 3 w 45"/>
                <a:gd name="T85" fmla="*/ 12 h 42"/>
                <a:gd name="T86" fmla="*/ 0 w 45"/>
                <a:gd name="T87" fmla="*/ 15 h 42"/>
                <a:gd name="T88" fmla="*/ 0 w 45"/>
                <a:gd name="T89" fmla="*/ 18 h 42"/>
                <a:gd name="T90" fmla="*/ 12 w 45"/>
                <a:gd name="T91" fmla="*/ 23 h 42"/>
                <a:gd name="T92" fmla="*/ 14 w 45"/>
                <a:gd name="T93" fmla="*/ 28 h 42"/>
                <a:gd name="T94" fmla="*/ 2 w 45"/>
                <a:gd name="T95" fmla="*/ 25 h 42"/>
                <a:gd name="T96" fmla="*/ 12 w 45"/>
                <a:gd name="T97" fmla="*/ 32 h 42"/>
                <a:gd name="T98" fmla="*/ 33 w 45"/>
                <a:gd name="T99" fmla="*/ 41 h 42"/>
                <a:gd name="T100" fmla="*/ 37 w 45"/>
                <a:gd name="T101" fmla="*/ 38 h 42"/>
                <a:gd name="T102" fmla="*/ 33 w 45"/>
                <a:gd name="T103" fmla="*/ 38 h 42"/>
                <a:gd name="T104" fmla="*/ 34 w 45"/>
                <a:gd name="T105" fmla="*/ 37 h 42"/>
                <a:gd name="T106" fmla="*/ 39 w 45"/>
                <a:gd name="T107" fmla="*/ 26 h 42"/>
                <a:gd name="T108" fmla="*/ 44 w 45"/>
                <a:gd name="T109" fmla="*/ 21 h 42"/>
                <a:gd name="T110" fmla="*/ 27 w 45"/>
                <a:gd name="T111" fmla="*/ 25 h 42"/>
                <a:gd name="T112" fmla="*/ 24 w 45"/>
                <a:gd name="T113" fmla="*/ 23 h 42"/>
                <a:gd name="T114" fmla="*/ 45 w 45"/>
                <a:gd name="T115" fmla="*/ 7 h 42"/>
                <a:gd name="T116" fmla="*/ 34 w 45"/>
                <a:gd name="T117" fmla="*/ 16 h 42"/>
                <a:gd name="T118" fmla="*/ 37 w 45"/>
                <a:gd name="T119" fmla="*/ 15 h 42"/>
                <a:gd name="T120" fmla="*/ 24 w 45"/>
                <a:gd name="T121"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5" h="42">
                  <a:moveTo>
                    <a:pt x="30" y="32"/>
                  </a:moveTo>
                  <a:cubicBezTo>
                    <a:pt x="30" y="32"/>
                    <a:pt x="30" y="32"/>
                    <a:pt x="29" y="31"/>
                  </a:cubicBezTo>
                  <a:cubicBezTo>
                    <a:pt x="29" y="31"/>
                    <a:pt x="29" y="31"/>
                    <a:pt x="29" y="31"/>
                  </a:cubicBezTo>
                  <a:cubicBezTo>
                    <a:pt x="30" y="31"/>
                    <a:pt x="30" y="31"/>
                    <a:pt x="31" y="30"/>
                  </a:cubicBezTo>
                  <a:cubicBezTo>
                    <a:pt x="31" y="31"/>
                    <a:pt x="32" y="31"/>
                    <a:pt x="32" y="31"/>
                  </a:cubicBezTo>
                  <a:cubicBezTo>
                    <a:pt x="31" y="31"/>
                    <a:pt x="31" y="31"/>
                    <a:pt x="30" y="32"/>
                  </a:cubicBezTo>
                  <a:moveTo>
                    <a:pt x="35" y="32"/>
                  </a:moveTo>
                  <a:cubicBezTo>
                    <a:pt x="35" y="32"/>
                    <a:pt x="35" y="32"/>
                    <a:pt x="35" y="32"/>
                  </a:cubicBezTo>
                  <a:cubicBezTo>
                    <a:pt x="36" y="31"/>
                    <a:pt x="37" y="31"/>
                    <a:pt x="38" y="30"/>
                  </a:cubicBezTo>
                  <a:cubicBezTo>
                    <a:pt x="38" y="30"/>
                    <a:pt x="38" y="30"/>
                    <a:pt x="38" y="30"/>
                  </a:cubicBezTo>
                  <a:cubicBezTo>
                    <a:pt x="35" y="32"/>
                    <a:pt x="35" y="32"/>
                    <a:pt x="35" y="32"/>
                  </a:cubicBezTo>
                  <a:moveTo>
                    <a:pt x="29" y="31"/>
                  </a:moveTo>
                  <a:cubicBezTo>
                    <a:pt x="28" y="31"/>
                    <a:pt x="28" y="31"/>
                    <a:pt x="27" y="31"/>
                  </a:cubicBezTo>
                  <a:cubicBezTo>
                    <a:pt x="27" y="31"/>
                    <a:pt x="27" y="31"/>
                    <a:pt x="27" y="31"/>
                  </a:cubicBezTo>
                  <a:cubicBezTo>
                    <a:pt x="29" y="30"/>
                    <a:pt x="29" y="30"/>
                    <a:pt x="29" y="30"/>
                  </a:cubicBezTo>
                  <a:cubicBezTo>
                    <a:pt x="29" y="30"/>
                    <a:pt x="30" y="30"/>
                    <a:pt x="30" y="30"/>
                  </a:cubicBezTo>
                  <a:cubicBezTo>
                    <a:pt x="30" y="31"/>
                    <a:pt x="29" y="31"/>
                    <a:pt x="29" y="31"/>
                  </a:cubicBezTo>
                  <a:cubicBezTo>
                    <a:pt x="29" y="31"/>
                    <a:pt x="29" y="31"/>
                    <a:pt x="29" y="31"/>
                  </a:cubicBezTo>
                  <a:moveTo>
                    <a:pt x="27" y="30"/>
                  </a:moveTo>
                  <a:cubicBezTo>
                    <a:pt x="27" y="29"/>
                    <a:pt x="27" y="29"/>
                    <a:pt x="27" y="29"/>
                  </a:cubicBezTo>
                  <a:cubicBezTo>
                    <a:pt x="28" y="29"/>
                    <a:pt x="28" y="30"/>
                    <a:pt x="28" y="30"/>
                  </a:cubicBezTo>
                  <a:cubicBezTo>
                    <a:pt x="27" y="30"/>
                    <a:pt x="27" y="30"/>
                    <a:pt x="27" y="30"/>
                  </a:cubicBezTo>
                  <a:cubicBezTo>
                    <a:pt x="26" y="30"/>
                    <a:pt x="26" y="30"/>
                    <a:pt x="26" y="30"/>
                  </a:cubicBezTo>
                  <a:cubicBezTo>
                    <a:pt x="27" y="29"/>
                    <a:pt x="27" y="29"/>
                    <a:pt x="27" y="29"/>
                  </a:cubicBezTo>
                  <a:cubicBezTo>
                    <a:pt x="27" y="30"/>
                    <a:pt x="27" y="30"/>
                    <a:pt x="27" y="30"/>
                  </a:cubicBezTo>
                  <a:moveTo>
                    <a:pt x="34" y="32"/>
                  </a:moveTo>
                  <a:cubicBezTo>
                    <a:pt x="34" y="32"/>
                    <a:pt x="33" y="32"/>
                    <a:pt x="33" y="32"/>
                  </a:cubicBezTo>
                  <a:cubicBezTo>
                    <a:pt x="35" y="31"/>
                    <a:pt x="36" y="30"/>
                    <a:pt x="38" y="29"/>
                  </a:cubicBezTo>
                  <a:cubicBezTo>
                    <a:pt x="38" y="29"/>
                    <a:pt x="38" y="29"/>
                    <a:pt x="38" y="29"/>
                  </a:cubicBezTo>
                  <a:cubicBezTo>
                    <a:pt x="38" y="30"/>
                    <a:pt x="38" y="30"/>
                    <a:pt x="38" y="30"/>
                  </a:cubicBezTo>
                  <a:cubicBezTo>
                    <a:pt x="37" y="30"/>
                    <a:pt x="35" y="31"/>
                    <a:pt x="34" y="32"/>
                  </a:cubicBezTo>
                  <a:moveTo>
                    <a:pt x="26" y="30"/>
                  </a:moveTo>
                  <a:cubicBezTo>
                    <a:pt x="25" y="30"/>
                    <a:pt x="25" y="30"/>
                    <a:pt x="25" y="30"/>
                  </a:cubicBezTo>
                  <a:cubicBezTo>
                    <a:pt x="26" y="29"/>
                    <a:pt x="26" y="29"/>
                    <a:pt x="26" y="29"/>
                  </a:cubicBezTo>
                  <a:cubicBezTo>
                    <a:pt x="27" y="29"/>
                    <a:pt x="27" y="29"/>
                    <a:pt x="27" y="29"/>
                  </a:cubicBezTo>
                  <a:cubicBezTo>
                    <a:pt x="26" y="29"/>
                    <a:pt x="26" y="30"/>
                    <a:pt x="26" y="30"/>
                  </a:cubicBezTo>
                  <a:moveTo>
                    <a:pt x="24" y="29"/>
                  </a:moveTo>
                  <a:cubicBezTo>
                    <a:pt x="24" y="29"/>
                    <a:pt x="24" y="29"/>
                    <a:pt x="23" y="29"/>
                  </a:cubicBezTo>
                  <a:cubicBezTo>
                    <a:pt x="24" y="28"/>
                    <a:pt x="24" y="28"/>
                    <a:pt x="24" y="28"/>
                  </a:cubicBezTo>
                  <a:cubicBezTo>
                    <a:pt x="25" y="29"/>
                    <a:pt x="25" y="29"/>
                    <a:pt x="25" y="29"/>
                  </a:cubicBezTo>
                  <a:cubicBezTo>
                    <a:pt x="24" y="29"/>
                    <a:pt x="24" y="29"/>
                    <a:pt x="24" y="29"/>
                  </a:cubicBezTo>
                  <a:moveTo>
                    <a:pt x="33" y="31"/>
                  </a:moveTo>
                  <a:cubicBezTo>
                    <a:pt x="33" y="31"/>
                    <a:pt x="33" y="31"/>
                    <a:pt x="33" y="31"/>
                  </a:cubicBezTo>
                  <a:cubicBezTo>
                    <a:pt x="33" y="31"/>
                    <a:pt x="33" y="31"/>
                    <a:pt x="33" y="31"/>
                  </a:cubicBezTo>
                  <a:cubicBezTo>
                    <a:pt x="33" y="31"/>
                    <a:pt x="33" y="31"/>
                    <a:pt x="33" y="31"/>
                  </a:cubicBezTo>
                  <a:cubicBezTo>
                    <a:pt x="33" y="31"/>
                    <a:pt x="33" y="31"/>
                    <a:pt x="33" y="31"/>
                  </a:cubicBezTo>
                  <a:cubicBezTo>
                    <a:pt x="34" y="30"/>
                    <a:pt x="35" y="29"/>
                    <a:pt x="36" y="28"/>
                  </a:cubicBezTo>
                  <a:cubicBezTo>
                    <a:pt x="36" y="28"/>
                    <a:pt x="36" y="28"/>
                    <a:pt x="36" y="28"/>
                  </a:cubicBezTo>
                  <a:cubicBezTo>
                    <a:pt x="37" y="29"/>
                    <a:pt x="37" y="29"/>
                    <a:pt x="37" y="29"/>
                  </a:cubicBezTo>
                  <a:cubicBezTo>
                    <a:pt x="36" y="30"/>
                    <a:pt x="34" y="31"/>
                    <a:pt x="33" y="31"/>
                  </a:cubicBezTo>
                  <a:cubicBezTo>
                    <a:pt x="32" y="32"/>
                    <a:pt x="32" y="32"/>
                    <a:pt x="32" y="32"/>
                  </a:cubicBezTo>
                  <a:cubicBezTo>
                    <a:pt x="32" y="32"/>
                    <a:pt x="32" y="32"/>
                    <a:pt x="32" y="32"/>
                  </a:cubicBezTo>
                  <a:cubicBezTo>
                    <a:pt x="32" y="32"/>
                    <a:pt x="31" y="32"/>
                    <a:pt x="31" y="32"/>
                  </a:cubicBezTo>
                  <a:cubicBezTo>
                    <a:pt x="31" y="32"/>
                    <a:pt x="31" y="32"/>
                    <a:pt x="31" y="32"/>
                  </a:cubicBezTo>
                  <a:cubicBezTo>
                    <a:pt x="31" y="32"/>
                    <a:pt x="32" y="31"/>
                    <a:pt x="33" y="31"/>
                  </a:cubicBezTo>
                  <a:cubicBezTo>
                    <a:pt x="33" y="31"/>
                    <a:pt x="33" y="31"/>
                    <a:pt x="33" y="31"/>
                  </a:cubicBezTo>
                  <a:cubicBezTo>
                    <a:pt x="33" y="31"/>
                    <a:pt x="33" y="31"/>
                    <a:pt x="33" y="31"/>
                  </a:cubicBezTo>
                  <a:moveTo>
                    <a:pt x="35" y="33"/>
                  </a:moveTo>
                  <a:cubicBezTo>
                    <a:pt x="35" y="33"/>
                    <a:pt x="35" y="33"/>
                    <a:pt x="35" y="33"/>
                  </a:cubicBezTo>
                  <a:cubicBezTo>
                    <a:pt x="35" y="33"/>
                    <a:pt x="35" y="33"/>
                    <a:pt x="35" y="33"/>
                  </a:cubicBezTo>
                  <a:cubicBezTo>
                    <a:pt x="39" y="31"/>
                    <a:pt x="39" y="31"/>
                    <a:pt x="39" y="31"/>
                  </a:cubicBezTo>
                  <a:cubicBezTo>
                    <a:pt x="39" y="30"/>
                    <a:pt x="39" y="30"/>
                    <a:pt x="39" y="30"/>
                  </a:cubicBezTo>
                  <a:cubicBezTo>
                    <a:pt x="39" y="30"/>
                    <a:pt x="39" y="30"/>
                    <a:pt x="39" y="30"/>
                  </a:cubicBezTo>
                  <a:cubicBezTo>
                    <a:pt x="39" y="30"/>
                    <a:pt x="39" y="29"/>
                    <a:pt x="39" y="29"/>
                  </a:cubicBezTo>
                  <a:cubicBezTo>
                    <a:pt x="38" y="28"/>
                    <a:pt x="38" y="28"/>
                    <a:pt x="38" y="28"/>
                  </a:cubicBezTo>
                  <a:cubicBezTo>
                    <a:pt x="37" y="28"/>
                    <a:pt x="37" y="28"/>
                    <a:pt x="37" y="28"/>
                  </a:cubicBezTo>
                  <a:cubicBezTo>
                    <a:pt x="38" y="27"/>
                    <a:pt x="38" y="27"/>
                    <a:pt x="38" y="27"/>
                  </a:cubicBezTo>
                  <a:cubicBezTo>
                    <a:pt x="38" y="27"/>
                    <a:pt x="38" y="27"/>
                    <a:pt x="38" y="27"/>
                  </a:cubicBezTo>
                  <a:cubicBezTo>
                    <a:pt x="44" y="29"/>
                    <a:pt x="44" y="29"/>
                    <a:pt x="44" y="29"/>
                  </a:cubicBezTo>
                  <a:cubicBezTo>
                    <a:pt x="43" y="30"/>
                    <a:pt x="41" y="31"/>
                    <a:pt x="39" y="32"/>
                  </a:cubicBezTo>
                  <a:cubicBezTo>
                    <a:pt x="36" y="34"/>
                    <a:pt x="35" y="35"/>
                    <a:pt x="34" y="36"/>
                  </a:cubicBezTo>
                  <a:cubicBezTo>
                    <a:pt x="31" y="34"/>
                    <a:pt x="29" y="33"/>
                    <a:pt x="26" y="32"/>
                  </a:cubicBezTo>
                  <a:cubicBezTo>
                    <a:pt x="24" y="31"/>
                    <a:pt x="22" y="31"/>
                    <a:pt x="21" y="30"/>
                  </a:cubicBezTo>
                  <a:cubicBezTo>
                    <a:pt x="21" y="30"/>
                    <a:pt x="21" y="30"/>
                    <a:pt x="21" y="30"/>
                  </a:cubicBezTo>
                  <a:cubicBezTo>
                    <a:pt x="22" y="29"/>
                    <a:pt x="22" y="29"/>
                    <a:pt x="22" y="29"/>
                  </a:cubicBezTo>
                  <a:cubicBezTo>
                    <a:pt x="22" y="29"/>
                    <a:pt x="22" y="29"/>
                    <a:pt x="22" y="29"/>
                  </a:cubicBezTo>
                  <a:cubicBezTo>
                    <a:pt x="23" y="30"/>
                    <a:pt x="29" y="32"/>
                    <a:pt x="31" y="33"/>
                  </a:cubicBezTo>
                  <a:cubicBezTo>
                    <a:pt x="31" y="33"/>
                    <a:pt x="31" y="33"/>
                    <a:pt x="31" y="33"/>
                  </a:cubicBezTo>
                  <a:cubicBezTo>
                    <a:pt x="31" y="33"/>
                    <a:pt x="31" y="33"/>
                    <a:pt x="31" y="33"/>
                  </a:cubicBezTo>
                  <a:cubicBezTo>
                    <a:pt x="32" y="33"/>
                    <a:pt x="32" y="32"/>
                    <a:pt x="33" y="32"/>
                  </a:cubicBezTo>
                  <a:cubicBezTo>
                    <a:pt x="33" y="32"/>
                    <a:pt x="33" y="32"/>
                    <a:pt x="33" y="32"/>
                  </a:cubicBezTo>
                  <a:cubicBezTo>
                    <a:pt x="33" y="32"/>
                    <a:pt x="34" y="33"/>
                    <a:pt x="34" y="33"/>
                  </a:cubicBezTo>
                  <a:cubicBezTo>
                    <a:pt x="35" y="33"/>
                    <a:pt x="35" y="33"/>
                    <a:pt x="35" y="33"/>
                  </a:cubicBezTo>
                  <a:moveTo>
                    <a:pt x="19" y="27"/>
                  </a:moveTo>
                  <a:cubicBezTo>
                    <a:pt x="19" y="27"/>
                    <a:pt x="19" y="27"/>
                    <a:pt x="19" y="27"/>
                  </a:cubicBezTo>
                  <a:cubicBezTo>
                    <a:pt x="20" y="27"/>
                    <a:pt x="20" y="27"/>
                    <a:pt x="20" y="27"/>
                  </a:cubicBezTo>
                  <a:cubicBezTo>
                    <a:pt x="20" y="27"/>
                    <a:pt x="20" y="27"/>
                    <a:pt x="20" y="27"/>
                  </a:cubicBezTo>
                  <a:cubicBezTo>
                    <a:pt x="21" y="27"/>
                    <a:pt x="22" y="28"/>
                    <a:pt x="23" y="28"/>
                  </a:cubicBezTo>
                  <a:cubicBezTo>
                    <a:pt x="20" y="29"/>
                    <a:pt x="20" y="29"/>
                    <a:pt x="20" y="29"/>
                  </a:cubicBezTo>
                  <a:cubicBezTo>
                    <a:pt x="20" y="29"/>
                    <a:pt x="20" y="29"/>
                    <a:pt x="20" y="29"/>
                  </a:cubicBezTo>
                  <a:cubicBezTo>
                    <a:pt x="20" y="29"/>
                    <a:pt x="20" y="29"/>
                    <a:pt x="20" y="29"/>
                  </a:cubicBezTo>
                  <a:cubicBezTo>
                    <a:pt x="20" y="30"/>
                    <a:pt x="20" y="30"/>
                    <a:pt x="20" y="30"/>
                  </a:cubicBezTo>
                  <a:cubicBezTo>
                    <a:pt x="20" y="30"/>
                    <a:pt x="20" y="30"/>
                    <a:pt x="20" y="30"/>
                  </a:cubicBezTo>
                  <a:cubicBezTo>
                    <a:pt x="20" y="30"/>
                    <a:pt x="20" y="30"/>
                    <a:pt x="20" y="30"/>
                  </a:cubicBezTo>
                  <a:cubicBezTo>
                    <a:pt x="19" y="31"/>
                    <a:pt x="19" y="31"/>
                    <a:pt x="19" y="32"/>
                  </a:cubicBezTo>
                  <a:cubicBezTo>
                    <a:pt x="19" y="32"/>
                    <a:pt x="19" y="32"/>
                    <a:pt x="19" y="32"/>
                  </a:cubicBezTo>
                  <a:cubicBezTo>
                    <a:pt x="19" y="32"/>
                    <a:pt x="19" y="32"/>
                    <a:pt x="19" y="32"/>
                  </a:cubicBezTo>
                  <a:cubicBezTo>
                    <a:pt x="19" y="32"/>
                    <a:pt x="19" y="32"/>
                    <a:pt x="19" y="32"/>
                  </a:cubicBezTo>
                  <a:cubicBezTo>
                    <a:pt x="19" y="33"/>
                    <a:pt x="19" y="34"/>
                    <a:pt x="18" y="35"/>
                  </a:cubicBezTo>
                  <a:cubicBezTo>
                    <a:pt x="18" y="35"/>
                    <a:pt x="18" y="35"/>
                    <a:pt x="18" y="35"/>
                  </a:cubicBezTo>
                  <a:cubicBezTo>
                    <a:pt x="18" y="35"/>
                    <a:pt x="18" y="35"/>
                    <a:pt x="18" y="35"/>
                  </a:cubicBezTo>
                  <a:cubicBezTo>
                    <a:pt x="17" y="35"/>
                    <a:pt x="16" y="34"/>
                    <a:pt x="15" y="34"/>
                  </a:cubicBezTo>
                  <a:cubicBezTo>
                    <a:pt x="15" y="33"/>
                    <a:pt x="15" y="33"/>
                    <a:pt x="15" y="33"/>
                  </a:cubicBezTo>
                  <a:cubicBezTo>
                    <a:pt x="14" y="33"/>
                    <a:pt x="14" y="33"/>
                    <a:pt x="14" y="33"/>
                  </a:cubicBezTo>
                  <a:cubicBezTo>
                    <a:pt x="14" y="31"/>
                    <a:pt x="14" y="31"/>
                    <a:pt x="14" y="31"/>
                  </a:cubicBezTo>
                  <a:cubicBezTo>
                    <a:pt x="14" y="31"/>
                    <a:pt x="14" y="31"/>
                    <a:pt x="14" y="31"/>
                  </a:cubicBezTo>
                  <a:cubicBezTo>
                    <a:pt x="14" y="31"/>
                    <a:pt x="14" y="30"/>
                    <a:pt x="14" y="30"/>
                  </a:cubicBezTo>
                  <a:cubicBezTo>
                    <a:pt x="15" y="29"/>
                    <a:pt x="15" y="29"/>
                    <a:pt x="15" y="29"/>
                  </a:cubicBezTo>
                  <a:cubicBezTo>
                    <a:pt x="15" y="29"/>
                    <a:pt x="15" y="28"/>
                    <a:pt x="15" y="27"/>
                  </a:cubicBezTo>
                  <a:cubicBezTo>
                    <a:pt x="17" y="27"/>
                    <a:pt x="17" y="27"/>
                    <a:pt x="17" y="27"/>
                  </a:cubicBezTo>
                  <a:cubicBezTo>
                    <a:pt x="17" y="27"/>
                    <a:pt x="17" y="27"/>
                    <a:pt x="17" y="27"/>
                  </a:cubicBezTo>
                  <a:cubicBezTo>
                    <a:pt x="17" y="27"/>
                    <a:pt x="18" y="27"/>
                    <a:pt x="18" y="27"/>
                  </a:cubicBezTo>
                  <a:cubicBezTo>
                    <a:pt x="18" y="27"/>
                    <a:pt x="18" y="27"/>
                    <a:pt x="18" y="27"/>
                  </a:cubicBezTo>
                  <a:cubicBezTo>
                    <a:pt x="18" y="27"/>
                    <a:pt x="18" y="27"/>
                    <a:pt x="18" y="27"/>
                  </a:cubicBezTo>
                  <a:cubicBezTo>
                    <a:pt x="19" y="27"/>
                    <a:pt x="19" y="27"/>
                    <a:pt x="19" y="27"/>
                  </a:cubicBezTo>
                  <a:moveTo>
                    <a:pt x="14" y="27"/>
                  </a:moveTo>
                  <a:cubicBezTo>
                    <a:pt x="14" y="27"/>
                    <a:pt x="14" y="27"/>
                    <a:pt x="14" y="27"/>
                  </a:cubicBezTo>
                  <a:cubicBezTo>
                    <a:pt x="12" y="26"/>
                    <a:pt x="10" y="25"/>
                    <a:pt x="8" y="24"/>
                  </a:cubicBezTo>
                  <a:cubicBezTo>
                    <a:pt x="7" y="23"/>
                    <a:pt x="7" y="23"/>
                    <a:pt x="7" y="23"/>
                  </a:cubicBezTo>
                  <a:cubicBezTo>
                    <a:pt x="6" y="23"/>
                    <a:pt x="5" y="22"/>
                    <a:pt x="4" y="22"/>
                  </a:cubicBezTo>
                  <a:cubicBezTo>
                    <a:pt x="4" y="22"/>
                    <a:pt x="4" y="22"/>
                    <a:pt x="4" y="22"/>
                  </a:cubicBezTo>
                  <a:cubicBezTo>
                    <a:pt x="5" y="22"/>
                    <a:pt x="5" y="22"/>
                    <a:pt x="5" y="22"/>
                  </a:cubicBezTo>
                  <a:cubicBezTo>
                    <a:pt x="7" y="22"/>
                    <a:pt x="9" y="23"/>
                    <a:pt x="11" y="24"/>
                  </a:cubicBezTo>
                  <a:cubicBezTo>
                    <a:pt x="11" y="24"/>
                    <a:pt x="11" y="24"/>
                    <a:pt x="11" y="24"/>
                  </a:cubicBezTo>
                  <a:cubicBezTo>
                    <a:pt x="12" y="24"/>
                    <a:pt x="12" y="24"/>
                    <a:pt x="12" y="24"/>
                  </a:cubicBezTo>
                  <a:cubicBezTo>
                    <a:pt x="12" y="24"/>
                    <a:pt x="12" y="25"/>
                    <a:pt x="12" y="25"/>
                  </a:cubicBezTo>
                  <a:cubicBezTo>
                    <a:pt x="13" y="25"/>
                    <a:pt x="13" y="25"/>
                    <a:pt x="14" y="26"/>
                  </a:cubicBezTo>
                  <a:cubicBezTo>
                    <a:pt x="14" y="26"/>
                    <a:pt x="14" y="26"/>
                    <a:pt x="14" y="26"/>
                  </a:cubicBezTo>
                  <a:cubicBezTo>
                    <a:pt x="15" y="26"/>
                    <a:pt x="15" y="26"/>
                    <a:pt x="15" y="26"/>
                  </a:cubicBezTo>
                  <a:cubicBezTo>
                    <a:pt x="15" y="26"/>
                    <a:pt x="15" y="26"/>
                    <a:pt x="15" y="26"/>
                  </a:cubicBezTo>
                  <a:cubicBezTo>
                    <a:pt x="15" y="27"/>
                    <a:pt x="15" y="27"/>
                    <a:pt x="15" y="27"/>
                  </a:cubicBezTo>
                  <a:cubicBezTo>
                    <a:pt x="14" y="27"/>
                    <a:pt x="14" y="27"/>
                    <a:pt x="14" y="27"/>
                  </a:cubicBezTo>
                  <a:moveTo>
                    <a:pt x="24" y="20"/>
                  </a:moveTo>
                  <a:cubicBezTo>
                    <a:pt x="23" y="20"/>
                    <a:pt x="23" y="20"/>
                    <a:pt x="22" y="19"/>
                  </a:cubicBezTo>
                  <a:cubicBezTo>
                    <a:pt x="22" y="19"/>
                    <a:pt x="22" y="19"/>
                    <a:pt x="22" y="19"/>
                  </a:cubicBezTo>
                  <a:cubicBezTo>
                    <a:pt x="22" y="19"/>
                    <a:pt x="22" y="19"/>
                    <a:pt x="22" y="19"/>
                  </a:cubicBezTo>
                  <a:cubicBezTo>
                    <a:pt x="22" y="19"/>
                    <a:pt x="22" y="19"/>
                    <a:pt x="22" y="19"/>
                  </a:cubicBezTo>
                  <a:cubicBezTo>
                    <a:pt x="23" y="19"/>
                    <a:pt x="24" y="19"/>
                    <a:pt x="24" y="19"/>
                  </a:cubicBezTo>
                  <a:cubicBezTo>
                    <a:pt x="24" y="19"/>
                    <a:pt x="24" y="19"/>
                    <a:pt x="24" y="19"/>
                  </a:cubicBezTo>
                  <a:cubicBezTo>
                    <a:pt x="24" y="19"/>
                    <a:pt x="24" y="19"/>
                    <a:pt x="24" y="19"/>
                  </a:cubicBezTo>
                  <a:cubicBezTo>
                    <a:pt x="24" y="20"/>
                    <a:pt x="24" y="20"/>
                    <a:pt x="24" y="20"/>
                  </a:cubicBezTo>
                  <a:cubicBezTo>
                    <a:pt x="24" y="20"/>
                    <a:pt x="24" y="20"/>
                    <a:pt x="24" y="20"/>
                  </a:cubicBezTo>
                  <a:moveTo>
                    <a:pt x="30" y="22"/>
                  </a:moveTo>
                  <a:cubicBezTo>
                    <a:pt x="31" y="21"/>
                    <a:pt x="33" y="20"/>
                    <a:pt x="34" y="19"/>
                  </a:cubicBezTo>
                  <a:cubicBezTo>
                    <a:pt x="34" y="19"/>
                    <a:pt x="34" y="19"/>
                    <a:pt x="34" y="19"/>
                  </a:cubicBezTo>
                  <a:cubicBezTo>
                    <a:pt x="35" y="19"/>
                    <a:pt x="35" y="19"/>
                    <a:pt x="35" y="19"/>
                  </a:cubicBezTo>
                  <a:cubicBezTo>
                    <a:pt x="34" y="20"/>
                    <a:pt x="33" y="20"/>
                    <a:pt x="32" y="21"/>
                  </a:cubicBezTo>
                  <a:cubicBezTo>
                    <a:pt x="32" y="21"/>
                    <a:pt x="32" y="21"/>
                    <a:pt x="32" y="21"/>
                  </a:cubicBezTo>
                  <a:cubicBezTo>
                    <a:pt x="32" y="21"/>
                    <a:pt x="31" y="21"/>
                    <a:pt x="31" y="21"/>
                  </a:cubicBezTo>
                  <a:cubicBezTo>
                    <a:pt x="31" y="21"/>
                    <a:pt x="30" y="21"/>
                    <a:pt x="30" y="22"/>
                  </a:cubicBezTo>
                  <a:moveTo>
                    <a:pt x="29" y="22"/>
                  </a:moveTo>
                  <a:cubicBezTo>
                    <a:pt x="29" y="22"/>
                    <a:pt x="29" y="22"/>
                    <a:pt x="29" y="22"/>
                  </a:cubicBezTo>
                  <a:cubicBezTo>
                    <a:pt x="28" y="21"/>
                    <a:pt x="27" y="21"/>
                    <a:pt x="26" y="20"/>
                  </a:cubicBezTo>
                  <a:cubicBezTo>
                    <a:pt x="27" y="20"/>
                    <a:pt x="29" y="19"/>
                    <a:pt x="30" y="18"/>
                  </a:cubicBezTo>
                  <a:cubicBezTo>
                    <a:pt x="31" y="19"/>
                    <a:pt x="31" y="19"/>
                    <a:pt x="31" y="19"/>
                  </a:cubicBezTo>
                  <a:cubicBezTo>
                    <a:pt x="27" y="20"/>
                    <a:pt x="27" y="20"/>
                    <a:pt x="27" y="20"/>
                  </a:cubicBezTo>
                  <a:cubicBezTo>
                    <a:pt x="27" y="21"/>
                    <a:pt x="27" y="21"/>
                    <a:pt x="27" y="21"/>
                  </a:cubicBezTo>
                  <a:cubicBezTo>
                    <a:pt x="28" y="21"/>
                    <a:pt x="28" y="21"/>
                    <a:pt x="28" y="21"/>
                  </a:cubicBezTo>
                  <a:cubicBezTo>
                    <a:pt x="28" y="21"/>
                    <a:pt x="28" y="21"/>
                    <a:pt x="28" y="21"/>
                  </a:cubicBezTo>
                  <a:cubicBezTo>
                    <a:pt x="32" y="19"/>
                    <a:pt x="32" y="19"/>
                    <a:pt x="32" y="19"/>
                  </a:cubicBezTo>
                  <a:cubicBezTo>
                    <a:pt x="32" y="19"/>
                    <a:pt x="32" y="19"/>
                    <a:pt x="32" y="19"/>
                  </a:cubicBezTo>
                  <a:cubicBezTo>
                    <a:pt x="32" y="19"/>
                    <a:pt x="33" y="19"/>
                    <a:pt x="33" y="19"/>
                  </a:cubicBezTo>
                  <a:cubicBezTo>
                    <a:pt x="32" y="20"/>
                    <a:pt x="31" y="21"/>
                    <a:pt x="29" y="22"/>
                  </a:cubicBezTo>
                  <a:moveTo>
                    <a:pt x="25" y="20"/>
                  </a:moveTo>
                  <a:cubicBezTo>
                    <a:pt x="25" y="20"/>
                    <a:pt x="25" y="20"/>
                    <a:pt x="24" y="20"/>
                  </a:cubicBezTo>
                  <a:cubicBezTo>
                    <a:pt x="25" y="19"/>
                    <a:pt x="25" y="19"/>
                    <a:pt x="25" y="19"/>
                  </a:cubicBezTo>
                  <a:cubicBezTo>
                    <a:pt x="25" y="19"/>
                    <a:pt x="25" y="19"/>
                    <a:pt x="25" y="19"/>
                  </a:cubicBezTo>
                  <a:cubicBezTo>
                    <a:pt x="26" y="19"/>
                    <a:pt x="27" y="19"/>
                    <a:pt x="27" y="19"/>
                  </a:cubicBezTo>
                  <a:cubicBezTo>
                    <a:pt x="28" y="18"/>
                    <a:pt x="28" y="18"/>
                    <a:pt x="28" y="18"/>
                  </a:cubicBezTo>
                  <a:cubicBezTo>
                    <a:pt x="28" y="18"/>
                    <a:pt x="29" y="18"/>
                    <a:pt x="30" y="18"/>
                  </a:cubicBezTo>
                  <a:cubicBezTo>
                    <a:pt x="28" y="19"/>
                    <a:pt x="27" y="20"/>
                    <a:pt x="25" y="20"/>
                  </a:cubicBezTo>
                  <a:moveTo>
                    <a:pt x="37" y="19"/>
                  </a:moveTo>
                  <a:cubicBezTo>
                    <a:pt x="37" y="19"/>
                    <a:pt x="37" y="19"/>
                    <a:pt x="37" y="19"/>
                  </a:cubicBezTo>
                  <a:cubicBezTo>
                    <a:pt x="37" y="19"/>
                    <a:pt x="37" y="19"/>
                    <a:pt x="37" y="19"/>
                  </a:cubicBezTo>
                  <a:cubicBezTo>
                    <a:pt x="37" y="19"/>
                    <a:pt x="37" y="18"/>
                    <a:pt x="38" y="18"/>
                  </a:cubicBezTo>
                  <a:cubicBezTo>
                    <a:pt x="38" y="18"/>
                    <a:pt x="38" y="18"/>
                    <a:pt x="38" y="18"/>
                  </a:cubicBezTo>
                  <a:cubicBezTo>
                    <a:pt x="39" y="18"/>
                    <a:pt x="39" y="18"/>
                    <a:pt x="39" y="18"/>
                  </a:cubicBezTo>
                  <a:cubicBezTo>
                    <a:pt x="37" y="19"/>
                    <a:pt x="35" y="20"/>
                    <a:pt x="33" y="22"/>
                  </a:cubicBezTo>
                  <a:cubicBezTo>
                    <a:pt x="33" y="22"/>
                    <a:pt x="32" y="22"/>
                    <a:pt x="32" y="22"/>
                  </a:cubicBezTo>
                  <a:cubicBezTo>
                    <a:pt x="33" y="21"/>
                    <a:pt x="34" y="20"/>
                    <a:pt x="36" y="19"/>
                  </a:cubicBezTo>
                  <a:cubicBezTo>
                    <a:pt x="37" y="19"/>
                    <a:pt x="37" y="19"/>
                    <a:pt x="37" y="19"/>
                  </a:cubicBezTo>
                  <a:moveTo>
                    <a:pt x="24" y="19"/>
                  </a:moveTo>
                  <a:cubicBezTo>
                    <a:pt x="24" y="19"/>
                    <a:pt x="23" y="19"/>
                    <a:pt x="23" y="19"/>
                  </a:cubicBezTo>
                  <a:cubicBezTo>
                    <a:pt x="25" y="18"/>
                    <a:pt x="25" y="18"/>
                    <a:pt x="25" y="18"/>
                  </a:cubicBezTo>
                  <a:cubicBezTo>
                    <a:pt x="25" y="18"/>
                    <a:pt x="25" y="18"/>
                    <a:pt x="25" y="18"/>
                  </a:cubicBezTo>
                  <a:cubicBezTo>
                    <a:pt x="26" y="18"/>
                    <a:pt x="26" y="18"/>
                    <a:pt x="27" y="18"/>
                  </a:cubicBezTo>
                  <a:cubicBezTo>
                    <a:pt x="27" y="18"/>
                    <a:pt x="27" y="18"/>
                    <a:pt x="27" y="18"/>
                  </a:cubicBezTo>
                  <a:cubicBezTo>
                    <a:pt x="26" y="19"/>
                    <a:pt x="25" y="19"/>
                    <a:pt x="24" y="19"/>
                  </a:cubicBezTo>
                  <a:cubicBezTo>
                    <a:pt x="24" y="19"/>
                    <a:pt x="24" y="19"/>
                    <a:pt x="24" y="19"/>
                  </a:cubicBezTo>
                  <a:moveTo>
                    <a:pt x="18" y="26"/>
                  </a:moveTo>
                  <a:cubicBezTo>
                    <a:pt x="17" y="26"/>
                    <a:pt x="16" y="26"/>
                    <a:pt x="14" y="25"/>
                  </a:cubicBezTo>
                  <a:cubicBezTo>
                    <a:pt x="14" y="25"/>
                    <a:pt x="14" y="25"/>
                    <a:pt x="14" y="25"/>
                  </a:cubicBezTo>
                  <a:cubicBezTo>
                    <a:pt x="13" y="24"/>
                    <a:pt x="13" y="24"/>
                    <a:pt x="13" y="24"/>
                  </a:cubicBezTo>
                  <a:cubicBezTo>
                    <a:pt x="13" y="23"/>
                    <a:pt x="13" y="23"/>
                    <a:pt x="13" y="23"/>
                  </a:cubicBezTo>
                  <a:cubicBezTo>
                    <a:pt x="13" y="23"/>
                    <a:pt x="13" y="23"/>
                    <a:pt x="13" y="23"/>
                  </a:cubicBezTo>
                  <a:cubicBezTo>
                    <a:pt x="13" y="22"/>
                    <a:pt x="13" y="22"/>
                    <a:pt x="13" y="21"/>
                  </a:cubicBezTo>
                  <a:cubicBezTo>
                    <a:pt x="13" y="21"/>
                    <a:pt x="13" y="21"/>
                    <a:pt x="13" y="21"/>
                  </a:cubicBezTo>
                  <a:cubicBezTo>
                    <a:pt x="13" y="20"/>
                    <a:pt x="13" y="19"/>
                    <a:pt x="14" y="19"/>
                  </a:cubicBezTo>
                  <a:cubicBezTo>
                    <a:pt x="17" y="17"/>
                    <a:pt x="17" y="17"/>
                    <a:pt x="17" y="17"/>
                  </a:cubicBezTo>
                  <a:cubicBezTo>
                    <a:pt x="18" y="17"/>
                    <a:pt x="18" y="17"/>
                    <a:pt x="18" y="17"/>
                  </a:cubicBezTo>
                  <a:cubicBezTo>
                    <a:pt x="19" y="17"/>
                    <a:pt x="20" y="18"/>
                    <a:pt x="22" y="18"/>
                  </a:cubicBezTo>
                  <a:cubicBezTo>
                    <a:pt x="22" y="18"/>
                    <a:pt x="22" y="18"/>
                    <a:pt x="22" y="18"/>
                  </a:cubicBezTo>
                  <a:cubicBezTo>
                    <a:pt x="22" y="18"/>
                    <a:pt x="22" y="18"/>
                    <a:pt x="22" y="18"/>
                  </a:cubicBezTo>
                  <a:cubicBezTo>
                    <a:pt x="23" y="18"/>
                    <a:pt x="23" y="18"/>
                    <a:pt x="23" y="18"/>
                  </a:cubicBezTo>
                  <a:cubicBezTo>
                    <a:pt x="23" y="17"/>
                    <a:pt x="23" y="17"/>
                    <a:pt x="23" y="17"/>
                  </a:cubicBezTo>
                  <a:cubicBezTo>
                    <a:pt x="23" y="17"/>
                    <a:pt x="23" y="17"/>
                    <a:pt x="23" y="17"/>
                  </a:cubicBezTo>
                  <a:cubicBezTo>
                    <a:pt x="24" y="17"/>
                    <a:pt x="24" y="17"/>
                    <a:pt x="24" y="17"/>
                  </a:cubicBezTo>
                  <a:cubicBezTo>
                    <a:pt x="19" y="20"/>
                    <a:pt x="19" y="20"/>
                    <a:pt x="19" y="20"/>
                  </a:cubicBezTo>
                  <a:cubicBezTo>
                    <a:pt x="19" y="20"/>
                    <a:pt x="19" y="20"/>
                    <a:pt x="19" y="20"/>
                  </a:cubicBezTo>
                  <a:cubicBezTo>
                    <a:pt x="19" y="20"/>
                    <a:pt x="19" y="20"/>
                    <a:pt x="19" y="20"/>
                  </a:cubicBezTo>
                  <a:cubicBezTo>
                    <a:pt x="18" y="21"/>
                    <a:pt x="18" y="21"/>
                    <a:pt x="18" y="21"/>
                  </a:cubicBezTo>
                  <a:cubicBezTo>
                    <a:pt x="18" y="21"/>
                    <a:pt x="18" y="21"/>
                    <a:pt x="18" y="21"/>
                  </a:cubicBezTo>
                  <a:cubicBezTo>
                    <a:pt x="18" y="21"/>
                    <a:pt x="18" y="21"/>
                    <a:pt x="18" y="21"/>
                  </a:cubicBezTo>
                  <a:cubicBezTo>
                    <a:pt x="18" y="22"/>
                    <a:pt x="18" y="22"/>
                    <a:pt x="18" y="23"/>
                  </a:cubicBezTo>
                  <a:cubicBezTo>
                    <a:pt x="18" y="23"/>
                    <a:pt x="18" y="23"/>
                    <a:pt x="18" y="23"/>
                  </a:cubicBezTo>
                  <a:cubicBezTo>
                    <a:pt x="18" y="23"/>
                    <a:pt x="18" y="23"/>
                    <a:pt x="18" y="23"/>
                  </a:cubicBezTo>
                  <a:cubicBezTo>
                    <a:pt x="18" y="23"/>
                    <a:pt x="18" y="23"/>
                    <a:pt x="18" y="23"/>
                  </a:cubicBezTo>
                  <a:cubicBezTo>
                    <a:pt x="18" y="24"/>
                    <a:pt x="18" y="25"/>
                    <a:pt x="18" y="26"/>
                  </a:cubicBezTo>
                  <a:cubicBezTo>
                    <a:pt x="18" y="26"/>
                    <a:pt x="18" y="26"/>
                    <a:pt x="18" y="26"/>
                  </a:cubicBezTo>
                  <a:cubicBezTo>
                    <a:pt x="18" y="26"/>
                    <a:pt x="18" y="26"/>
                    <a:pt x="18" y="26"/>
                  </a:cubicBezTo>
                  <a:moveTo>
                    <a:pt x="33" y="23"/>
                  </a:moveTo>
                  <a:cubicBezTo>
                    <a:pt x="34" y="23"/>
                    <a:pt x="34" y="23"/>
                    <a:pt x="34" y="23"/>
                  </a:cubicBezTo>
                  <a:cubicBezTo>
                    <a:pt x="36" y="21"/>
                    <a:pt x="38" y="19"/>
                    <a:pt x="41" y="18"/>
                  </a:cubicBezTo>
                  <a:cubicBezTo>
                    <a:pt x="41" y="18"/>
                    <a:pt x="41" y="18"/>
                    <a:pt x="41" y="18"/>
                  </a:cubicBezTo>
                  <a:cubicBezTo>
                    <a:pt x="40" y="17"/>
                    <a:pt x="40" y="17"/>
                    <a:pt x="40" y="17"/>
                  </a:cubicBezTo>
                  <a:cubicBezTo>
                    <a:pt x="38" y="17"/>
                    <a:pt x="38" y="17"/>
                    <a:pt x="38" y="17"/>
                  </a:cubicBezTo>
                  <a:cubicBezTo>
                    <a:pt x="39" y="17"/>
                    <a:pt x="39" y="17"/>
                    <a:pt x="39" y="17"/>
                  </a:cubicBezTo>
                  <a:cubicBezTo>
                    <a:pt x="43" y="17"/>
                    <a:pt x="43" y="17"/>
                    <a:pt x="43" y="17"/>
                  </a:cubicBezTo>
                  <a:cubicBezTo>
                    <a:pt x="42" y="18"/>
                    <a:pt x="40" y="20"/>
                    <a:pt x="38" y="21"/>
                  </a:cubicBezTo>
                  <a:cubicBezTo>
                    <a:pt x="35" y="23"/>
                    <a:pt x="34" y="24"/>
                    <a:pt x="33" y="25"/>
                  </a:cubicBezTo>
                  <a:cubicBezTo>
                    <a:pt x="31" y="24"/>
                    <a:pt x="28" y="23"/>
                    <a:pt x="25" y="22"/>
                  </a:cubicBezTo>
                  <a:cubicBezTo>
                    <a:pt x="23" y="22"/>
                    <a:pt x="21" y="21"/>
                    <a:pt x="19" y="21"/>
                  </a:cubicBezTo>
                  <a:cubicBezTo>
                    <a:pt x="20" y="20"/>
                    <a:pt x="20" y="20"/>
                    <a:pt x="20" y="20"/>
                  </a:cubicBezTo>
                  <a:cubicBezTo>
                    <a:pt x="21" y="20"/>
                    <a:pt x="21" y="20"/>
                    <a:pt x="21" y="20"/>
                  </a:cubicBezTo>
                  <a:cubicBezTo>
                    <a:pt x="21" y="20"/>
                    <a:pt x="21" y="20"/>
                    <a:pt x="21" y="20"/>
                  </a:cubicBezTo>
                  <a:cubicBezTo>
                    <a:pt x="22" y="20"/>
                    <a:pt x="22" y="20"/>
                    <a:pt x="22" y="20"/>
                  </a:cubicBezTo>
                  <a:cubicBezTo>
                    <a:pt x="23" y="20"/>
                    <a:pt x="24" y="21"/>
                    <a:pt x="25" y="21"/>
                  </a:cubicBezTo>
                  <a:cubicBezTo>
                    <a:pt x="26" y="21"/>
                    <a:pt x="28" y="22"/>
                    <a:pt x="29" y="22"/>
                  </a:cubicBezTo>
                  <a:cubicBezTo>
                    <a:pt x="29" y="22"/>
                    <a:pt x="29" y="22"/>
                    <a:pt x="29" y="22"/>
                  </a:cubicBezTo>
                  <a:cubicBezTo>
                    <a:pt x="30" y="22"/>
                    <a:pt x="30" y="22"/>
                    <a:pt x="30" y="22"/>
                  </a:cubicBezTo>
                  <a:cubicBezTo>
                    <a:pt x="30" y="22"/>
                    <a:pt x="31" y="22"/>
                    <a:pt x="31" y="22"/>
                  </a:cubicBezTo>
                  <a:cubicBezTo>
                    <a:pt x="32" y="22"/>
                    <a:pt x="32" y="22"/>
                    <a:pt x="33" y="23"/>
                  </a:cubicBezTo>
                  <a:cubicBezTo>
                    <a:pt x="33" y="23"/>
                    <a:pt x="33" y="23"/>
                    <a:pt x="33" y="23"/>
                  </a:cubicBezTo>
                  <a:moveTo>
                    <a:pt x="15" y="17"/>
                  </a:moveTo>
                  <a:cubicBezTo>
                    <a:pt x="15" y="17"/>
                    <a:pt x="15" y="17"/>
                    <a:pt x="15" y="17"/>
                  </a:cubicBezTo>
                  <a:cubicBezTo>
                    <a:pt x="14" y="17"/>
                    <a:pt x="14" y="17"/>
                    <a:pt x="14" y="17"/>
                  </a:cubicBezTo>
                  <a:cubicBezTo>
                    <a:pt x="16" y="16"/>
                    <a:pt x="16" y="16"/>
                    <a:pt x="16" y="16"/>
                  </a:cubicBezTo>
                  <a:cubicBezTo>
                    <a:pt x="16" y="17"/>
                    <a:pt x="16" y="17"/>
                    <a:pt x="16" y="17"/>
                  </a:cubicBezTo>
                  <a:cubicBezTo>
                    <a:pt x="15" y="17"/>
                    <a:pt x="15" y="17"/>
                    <a:pt x="15" y="17"/>
                  </a:cubicBezTo>
                  <a:moveTo>
                    <a:pt x="14" y="17"/>
                  </a:moveTo>
                  <a:cubicBezTo>
                    <a:pt x="13" y="17"/>
                    <a:pt x="13" y="17"/>
                    <a:pt x="13" y="17"/>
                  </a:cubicBezTo>
                  <a:cubicBezTo>
                    <a:pt x="13" y="17"/>
                    <a:pt x="13" y="17"/>
                    <a:pt x="13" y="17"/>
                  </a:cubicBezTo>
                  <a:cubicBezTo>
                    <a:pt x="15" y="16"/>
                    <a:pt x="15" y="16"/>
                    <a:pt x="15" y="16"/>
                  </a:cubicBezTo>
                  <a:cubicBezTo>
                    <a:pt x="15" y="16"/>
                    <a:pt x="15" y="16"/>
                    <a:pt x="15" y="16"/>
                  </a:cubicBezTo>
                  <a:cubicBezTo>
                    <a:pt x="16" y="16"/>
                    <a:pt x="16" y="16"/>
                    <a:pt x="16" y="16"/>
                  </a:cubicBezTo>
                  <a:cubicBezTo>
                    <a:pt x="14" y="17"/>
                    <a:pt x="14" y="17"/>
                    <a:pt x="14" y="17"/>
                  </a:cubicBezTo>
                  <a:moveTo>
                    <a:pt x="12" y="17"/>
                  </a:moveTo>
                  <a:cubicBezTo>
                    <a:pt x="11" y="16"/>
                    <a:pt x="11" y="16"/>
                    <a:pt x="11" y="16"/>
                  </a:cubicBezTo>
                  <a:cubicBezTo>
                    <a:pt x="12" y="16"/>
                    <a:pt x="12" y="16"/>
                    <a:pt x="13" y="15"/>
                  </a:cubicBezTo>
                  <a:cubicBezTo>
                    <a:pt x="14" y="15"/>
                    <a:pt x="14" y="15"/>
                    <a:pt x="14" y="15"/>
                  </a:cubicBezTo>
                  <a:cubicBezTo>
                    <a:pt x="14" y="15"/>
                    <a:pt x="14" y="15"/>
                    <a:pt x="14" y="15"/>
                  </a:cubicBezTo>
                  <a:cubicBezTo>
                    <a:pt x="12" y="16"/>
                    <a:pt x="12" y="16"/>
                    <a:pt x="12" y="16"/>
                  </a:cubicBezTo>
                  <a:cubicBezTo>
                    <a:pt x="12" y="17"/>
                    <a:pt x="12" y="17"/>
                    <a:pt x="12" y="17"/>
                  </a:cubicBezTo>
                  <a:moveTo>
                    <a:pt x="11" y="16"/>
                  </a:moveTo>
                  <a:cubicBezTo>
                    <a:pt x="10" y="16"/>
                    <a:pt x="10" y="16"/>
                    <a:pt x="10" y="16"/>
                  </a:cubicBezTo>
                  <a:cubicBezTo>
                    <a:pt x="11" y="15"/>
                    <a:pt x="11" y="15"/>
                    <a:pt x="11" y="15"/>
                  </a:cubicBezTo>
                  <a:cubicBezTo>
                    <a:pt x="11" y="15"/>
                    <a:pt x="11" y="15"/>
                    <a:pt x="11" y="15"/>
                  </a:cubicBezTo>
                  <a:cubicBezTo>
                    <a:pt x="12" y="15"/>
                    <a:pt x="12" y="15"/>
                    <a:pt x="13" y="15"/>
                  </a:cubicBezTo>
                  <a:cubicBezTo>
                    <a:pt x="12" y="15"/>
                    <a:pt x="11" y="16"/>
                    <a:pt x="11" y="16"/>
                  </a:cubicBezTo>
                  <a:cubicBezTo>
                    <a:pt x="11" y="16"/>
                    <a:pt x="11" y="16"/>
                    <a:pt x="11" y="16"/>
                  </a:cubicBezTo>
                  <a:moveTo>
                    <a:pt x="10" y="16"/>
                  </a:moveTo>
                  <a:cubicBezTo>
                    <a:pt x="9" y="16"/>
                    <a:pt x="9" y="16"/>
                    <a:pt x="9" y="16"/>
                  </a:cubicBezTo>
                  <a:cubicBezTo>
                    <a:pt x="9" y="16"/>
                    <a:pt x="9" y="16"/>
                    <a:pt x="9" y="16"/>
                  </a:cubicBezTo>
                  <a:cubicBezTo>
                    <a:pt x="9" y="15"/>
                    <a:pt x="10" y="15"/>
                    <a:pt x="10" y="15"/>
                  </a:cubicBezTo>
                  <a:cubicBezTo>
                    <a:pt x="10" y="15"/>
                    <a:pt x="10" y="15"/>
                    <a:pt x="10" y="15"/>
                  </a:cubicBezTo>
                  <a:cubicBezTo>
                    <a:pt x="11" y="15"/>
                    <a:pt x="11" y="15"/>
                    <a:pt x="11" y="15"/>
                  </a:cubicBezTo>
                  <a:cubicBezTo>
                    <a:pt x="10" y="16"/>
                    <a:pt x="10" y="16"/>
                    <a:pt x="10" y="16"/>
                  </a:cubicBezTo>
                  <a:moveTo>
                    <a:pt x="9" y="16"/>
                  </a:moveTo>
                  <a:cubicBezTo>
                    <a:pt x="8" y="15"/>
                    <a:pt x="8" y="15"/>
                    <a:pt x="8" y="15"/>
                  </a:cubicBezTo>
                  <a:cubicBezTo>
                    <a:pt x="9" y="15"/>
                    <a:pt x="9" y="15"/>
                    <a:pt x="9" y="15"/>
                  </a:cubicBezTo>
                  <a:cubicBezTo>
                    <a:pt x="9" y="15"/>
                    <a:pt x="9" y="15"/>
                    <a:pt x="9" y="15"/>
                  </a:cubicBezTo>
                  <a:cubicBezTo>
                    <a:pt x="9" y="15"/>
                    <a:pt x="9" y="15"/>
                    <a:pt x="9" y="15"/>
                  </a:cubicBezTo>
                  <a:cubicBezTo>
                    <a:pt x="10" y="15"/>
                    <a:pt x="10" y="15"/>
                    <a:pt x="10" y="15"/>
                  </a:cubicBezTo>
                  <a:cubicBezTo>
                    <a:pt x="9" y="15"/>
                    <a:pt x="9" y="15"/>
                    <a:pt x="9" y="16"/>
                  </a:cubicBezTo>
                  <a:moveTo>
                    <a:pt x="8" y="15"/>
                  </a:moveTo>
                  <a:cubicBezTo>
                    <a:pt x="7" y="15"/>
                    <a:pt x="7" y="15"/>
                    <a:pt x="7" y="15"/>
                  </a:cubicBezTo>
                  <a:cubicBezTo>
                    <a:pt x="8" y="15"/>
                    <a:pt x="8" y="15"/>
                    <a:pt x="8" y="15"/>
                  </a:cubicBezTo>
                  <a:cubicBezTo>
                    <a:pt x="9" y="14"/>
                    <a:pt x="9" y="14"/>
                    <a:pt x="9" y="14"/>
                  </a:cubicBezTo>
                  <a:cubicBezTo>
                    <a:pt x="9" y="14"/>
                    <a:pt x="9" y="14"/>
                    <a:pt x="9" y="14"/>
                  </a:cubicBezTo>
                  <a:cubicBezTo>
                    <a:pt x="9" y="14"/>
                    <a:pt x="9" y="14"/>
                    <a:pt x="9" y="14"/>
                  </a:cubicBezTo>
                  <a:cubicBezTo>
                    <a:pt x="9" y="15"/>
                    <a:pt x="8" y="15"/>
                    <a:pt x="8" y="15"/>
                  </a:cubicBezTo>
                  <a:moveTo>
                    <a:pt x="7" y="15"/>
                  </a:moveTo>
                  <a:cubicBezTo>
                    <a:pt x="7" y="15"/>
                    <a:pt x="7" y="15"/>
                    <a:pt x="7" y="15"/>
                  </a:cubicBezTo>
                  <a:cubicBezTo>
                    <a:pt x="7" y="15"/>
                    <a:pt x="7" y="15"/>
                    <a:pt x="7" y="15"/>
                  </a:cubicBezTo>
                  <a:cubicBezTo>
                    <a:pt x="7" y="14"/>
                    <a:pt x="7" y="14"/>
                    <a:pt x="7" y="14"/>
                  </a:cubicBezTo>
                  <a:cubicBezTo>
                    <a:pt x="8" y="14"/>
                    <a:pt x="8" y="14"/>
                    <a:pt x="8" y="14"/>
                  </a:cubicBezTo>
                  <a:cubicBezTo>
                    <a:pt x="8" y="14"/>
                    <a:pt x="8" y="14"/>
                    <a:pt x="8" y="14"/>
                  </a:cubicBezTo>
                  <a:cubicBezTo>
                    <a:pt x="8" y="14"/>
                    <a:pt x="7" y="15"/>
                    <a:pt x="7" y="15"/>
                  </a:cubicBezTo>
                  <a:moveTo>
                    <a:pt x="7" y="14"/>
                  </a:moveTo>
                  <a:cubicBezTo>
                    <a:pt x="7" y="14"/>
                    <a:pt x="7" y="14"/>
                    <a:pt x="7" y="14"/>
                  </a:cubicBezTo>
                  <a:cubicBezTo>
                    <a:pt x="7" y="14"/>
                    <a:pt x="7" y="14"/>
                    <a:pt x="7" y="14"/>
                  </a:cubicBezTo>
                  <a:cubicBezTo>
                    <a:pt x="7" y="14"/>
                    <a:pt x="7" y="14"/>
                    <a:pt x="7" y="14"/>
                  </a:cubicBezTo>
                  <a:moveTo>
                    <a:pt x="13" y="19"/>
                  </a:moveTo>
                  <a:cubicBezTo>
                    <a:pt x="12" y="18"/>
                    <a:pt x="12" y="18"/>
                    <a:pt x="12" y="18"/>
                  </a:cubicBezTo>
                  <a:cubicBezTo>
                    <a:pt x="10" y="18"/>
                    <a:pt x="8" y="17"/>
                    <a:pt x="6" y="16"/>
                  </a:cubicBezTo>
                  <a:cubicBezTo>
                    <a:pt x="6" y="16"/>
                    <a:pt x="5" y="16"/>
                    <a:pt x="5" y="16"/>
                  </a:cubicBezTo>
                  <a:cubicBezTo>
                    <a:pt x="4" y="16"/>
                    <a:pt x="3" y="15"/>
                    <a:pt x="2" y="15"/>
                  </a:cubicBezTo>
                  <a:cubicBezTo>
                    <a:pt x="2" y="15"/>
                    <a:pt x="2" y="15"/>
                    <a:pt x="2" y="15"/>
                  </a:cubicBezTo>
                  <a:cubicBezTo>
                    <a:pt x="3" y="14"/>
                    <a:pt x="4" y="14"/>
                    <a:pt x="4" y="14"/>
                  </a:cubicBezTo>
                  <a:cubicBezTo>
                    <a:pt x="4" y="14"/>
                    <a:pt x="4" y="14"/>
                    <a:pt x="4" y="14"/>
                  </a:cubicBezTo>
                  <a:cubicBezTo>
                    <a:pt x="5" y="14"/>
                    <a:pt x="5" y="14"/>
                    <a:pt x="6" y="14"/>
                  </a:cubicBezTo>
                  <a:cubicBezTo>
                    <a:pt x="6" y="14"/>
                    <a:pt x="6" y="14"/>
                    <a:pt x="6" y="14"/>
                  </a:cubicBezTo>
                  <a:cubicBezTo>
                    <a:pt x="6" y="15"/>
                    <a:pt x="6" y="15"/>
                    <a:pt x="6" y="15"/>
                  </a:cubicBezTo>
                  <a:cubicBezTo>
                    <a:pt x="6" y="15"/>
                    <a:pt x="6" y="15"/>
                    <a:pt x="6" y="15"/>
                  </a:cubicBezTo>
                  <a:cubicBezTo>
                    <a:pt x="6" y="16"/>
                    <a:pt x="6" y="16"/>
                    <a:pt x="6" y="16"/>
                  </a:cubicBezTo>
                  <a:cubicBezTo>
                    <a:pt x="7" y="16"/>
                    <a:pt x="8" y="16"/>
                    <a:pt x="9" y="17"/>
                  </a:cubicBezTo>
                  <a:cubicBezTo>
                    <a:pt x="10" y="17"/>
                    <a:pt x="10" y="17"/>
                    <a:pt x="11" y="17"/>
                  </a:cubicBezTo>
                  <a:cubicBezTo>
                    <a:pt x="11" y="17"/>
                    <a:pt x="12" y="17"/>
                    <a:pt x="12" y="18"/>
                  </a:cubicBezTo>
                  <a:cubicBezTo>
                    <a:pt x="13" y="18"/>
                    <a:pt x="13" y="18"/>
                    <a:pt x="13" y="18"/>
                  </a:cubicBezTo>
                  <a:cubicBezTo>
                    <a:pt x="13" y="18"/>
                    <a:pt x="13" y="18"/>
                    <a:pt x="13" y="18"/>
                  </a:cubicBezTo>
                  <a:cubicBezTo>
                    <a:pt x="13" y="18"/>
                    <a:pt x="13" y="18"/>
                    <a:pt x="13" y="18"/>
                  </a:cubicBezTo>
                  <a:cubicBezTo>
                    <a:pt x="13" y="19"/>
                    <a:pt x="13" y="19"/>
                    <a:pt x="13" y="19"/>
                  </a:cubicBezTo>
                  <a:moveTo>
                    <a:pt x="36" y="15"/>
                  </a:moveTo>
                  <a:cubicBezTo>
                    <a:pt x="34" y="14"/>
                    <a:pt x="31" y="14"/>
                    <a:pt x="27" y="13"/>
                  </a:cubicBezTo>
                  <a:cubicBezTo>
                    <a:pt x="26" y="13"/>
                    <a:pt x="24" y="13"/>
                    <a:pt x="22" y="12"/>
                  </a:cubicBezTo>
                  <a:cubicBezTo>
                    <a:pt x="22" y="12"/>
                    <a:pt x="22" y="12"/>
                    <a:pt x="22" y="12"/>
                  </a:cubicBezTo>
                  <a:cubicBezTo>
                    <a:pt x="24" y="12"/>
                    <a:pt x="26" y="13"/>
                    <a:pt x="28" y="13"/>
                  </a:cubicBezTo>
                  <a:cubicBezTo>
                    <a:pt x="31" y="13"/>
                    <a:pt x="34" y="14"/>
                    <a:pt x="37" y="14"/>
                  </a:cubicBezTo>
                  <a:cubicBezTo>
                    <a:pt x="37" y="14"/>
                    <a:pt x="37" y="14"/>
                    <a:pt x="37" y="14"/>
                  </a:cubicBezTo>
                  <a:cubicBezTo>
                    <a:pt x="37" y="14"/>
                    <a:pt x="37" y="14"/>
                    <a:pt x="37" y="14"/>
                  </a:cubicBezTo>
                  <a:cubicBezTo>
                    <a:pt x="36" y="15"/>
                    <a:pt x="36" y="15"/>
                    <a:pt x="36" y="15"/>
                  </a:cubicBezTo>
                  <a:moveTo>
                    <a:pt x="16" y="9"/>
                  </a:moveTo>
                  <a:cubicBezTo>
                    <a:pt x="14" y="8"/>
                    <a:pt x="14" y="8"/>
                    <a:pt x="14" y="8"/>
                  </a:cubicBezTo>
                  <a:cubicBezTo>
                    <a:pt x="16" y="8"/>
                    <a:pt x="16" y="8"/>
                    <a:pt x="16" y="8"/>
                  </a:cubicBezTo>
                  <a:cubicBezTo>
                    <a:pt x="16" y="9"/>
                    <a:pt x="16" y="9"/>
                    <a:pt x="16" y="9"/>
                  </a:cubicBezTo>
                  <a:cubicBezTo>
                    <a:pt x="16" y="9"/>
                    <a:pt x="16" y="9"/>
                    <a:pt x="16" y="9"/>
                  </a:cubicBezTo>
                  <a:moveTo>
                    <a:pt x="31" y="10"/>
                  </a:moveTo>
                  <a:cubicBezTo>
                    <a:pt x="28" y="10"/>
                    <a:pt x="28" y="10"/>
                    <a:pt x="28" y="10"/>
                  </a:cubicBezTo>
                  <a:cubicBezTo>
                    <a:pt x="38" y="4"/>
                    <a:pt x="38" y="4"/>
                    <a:pt x="38" y="4"/>
                  </a:cubicBezTo>
                  <a:cubicBezTo>
                    <a:pt x="38" y="5"/>
                    <a:pt x="38" y="5"/>
                    <a:pt x="38" y="5"/>
                  </a:cubicBezTo>
                  <a:cubicBezTo>
                    <a:pt x="39" y="5"/>
                    <a:pt x="39" y="5"/>
                    <a:pt x="39" y="5"/>
                  </a:cubicBezTo>
                  <a:cubicBezTo>
                    <a:pt x="38" y="7"/>
                    <a:pt x="37" y="8"/>
                    <a:pt x="36" y="10"/>
                  </a:cubicBezTo>
                  <a:cubicBezTo>
                    <a:pt x="36" y="10"/>
                    <a:pt x="36" y="10"/>
                    <a:pt x="35" y="10"/>
                  </a:cubicBezTo>
                  <a:cubicBezTo>
                    <a:pt x="35" y="10"/>
                    <a:pt x="35" y="10"/>
                    <a:pt x="34" y="10"/>
                  </a:cubicBezTo>
                  <a:cubicBezTo>
                    <a:pt x="35" y="9"/>
                    <a:pt x="36" y="9"/>
                    <a:pt x="36" y="8"/>
                  </a:cubicBezTo>
                  <a:cubicBezTo>
                    <a:pt x="37" y="8"/>
                    <a:pt x="37" y="8"/>
                    <a:pt x="37" y="8"/>
                  </a:cubicBezTo>
                  <a:cubicBezTo>
                    <a:pt x="37" y="8"/>
                    <a:pt x="37" y="8"/>
                    <a:pt x="37" y="8"/>
                  </a:cubicBezTo>
                  <a:cubicBezTo>
                    <a:pt x="37" y="8"/>
                    <a:pt x="37" y="8"/>
                    <a:pt x="37" y="8"/>
                  </a:cubicBezTo>
                  <a:cubicBezTo>
                    <a:pt x="36" y="8"/>
                    <a:pt x="36" y="8"/>
                    <a:pt x="36" y="8"/>
                  </a:cubicBezTo>
                  <a:cubicBezTo>
                    <a:pt x="35" y="9"/>
                    <a:pt x="34" y="9"/>
                    <a:pt x="34" y="10"/>
                  </a:cubicBezTo>
                  <a:cubicBezTo>
                    <a:pt x="34" y="10"/>
                    <a:pt x="34" y="10"/>
                    <a:pt x="34" y="10"/>
                  </a:cubicBezTo>
                  <a:cubicBezTo>
                    <a:pt x="33" y="10"/>
                    <a:pt x="33" y="10"/>
                    <a:pt x="33" y="10"/>
                  </a:cubicBezTo>
                  <a:cubicBezTo>
                    <a:pt x="33" y="10"/>
                    <a:pt x="33" y="10"/>
                    <a:pt x="33" y="10"/>
                  </a:cubicBezTo>
                  <a:cubicBezTo>
                    <a:pt x="33" y="11"/>
                    <a:pt x="33" y="11"/>
                    <a:pt x="33" y="11"/>
                  </a:cubicBezTo>
                  <a:cubicBezTo>
                    <a:pt x="32" y="11"/>
                    <a:pt x="32" y="11"/>
                    <a:pt x="32" y="11"/>
                  </a:cubicBezTo>
                  <a:cubicBezTo>
                    <a:pt x="31" y="10"/>
                    <a:pt x="31" y="10"/>
                    <a:pt x="31" y="10"/>
                  </a:cubicBezTo>
                  <a:cubicBezTo>
                    <a:pt x="31" y="10"/>
                    <a:pt x="31" y="10"/>
                    <a:pt x="31" y="10"/>
                  </a:cubicBezTo>
                  <a:cubicBezTo>
                    <a:pt x="34" y="9"/>
                    <a:pt x="36" y="7"/>
                    <a:pt x="38" y="6"/>
                  </a:cubicBezTo>
                  <a:cubicBezTo>
                    <a:pt x="38" y="5"/>
                    <a:pt x="38" y="5"/>
                    <a:pt x="38" y="5"/>
                  </a:cubicBezTo>
                  <a:cubicBezTo>
                    <a:pt x="38" y="5"/>
                    <a:pt x="38" y="5"/>
                    <a:pt x="38" y="5"/>
                  </a:cubicBezTo>
                  <a:cubicBezTo>
                    <a:pt x="36" y="7"/>
                    <a:pt x="33" y="8"/>
                    <a:pt x="31" y="10"/>
                  </a:cubicBezTo>
                  <a:cubicBezTo>
                    <a:pt x="31" y="10"/>
                    <a:pt x="31" y="10"/>
                    <a:pt x="31" y="10"/>
                  </a:cubicBezTo>
                  <a:moveTo>
                    <a:pt x="28" y="9"/>
                  </a:moveTo>
                  <a:cubicBezTo>
                    <a:pt x="28" y="9"/>
                    <a:pt x="28" y="9"/>
                    <a:pt x="28" y="9"/>
                  </a:cubicBezTo>
                  <a:cubicBezTo>
                    <a:pt x="28" y="8"/>
                    <a:pt x="28" y="8"/>
                    <a:pt x="28" y="8"/>
                  </a:cubicBezTo>
                  <a:cubicBezTo>
                    <a:pt x="31" y="7"/>
                    <a:pt x="33" y="5"/>
                    <a:pt x="36" y="4"/>
                  </a:cubicBezTo>
                  <a:cubicBezTo>
                    <a:pt x="36" y="4"/>
                    <a:pt x="36" y="4"/>
                    <a:pt x="36" y="4"/>
                  </a:cubicBezTo>
                  <a:cubicBezTo>
                    <a:pt x="37" y="4"/>
                    <a:pt x="37" y="4"/>
                    <a:pt x="37" y="4"/>
                  </a:cubicBezTo>
                  <a:cubicBezTo>
                    <a:pt x="37" y="4"/>
                    <a:pt x="37" y="4"/>
                    <a:pt x="37" y="4"/>
                  </a:cubicBezTo>
                  <a:cubicBezTo>
                    <a:pt x="27" y="10"/>
                    <a:pt x="27" y="10"/>
                    <a:pt x="27" y="10"/>
                  </a:cubicBezTo>
                  <a:cubicBezTo>
                    <a:pt x="27" y="10"/>
                    <a:pt x="27" y="10"/>
                    <a:pt x="27" y="10"/>
                  </a:cubicBezTo>
                  <a:cubicBezTo>
                    <a:pt x="26" y="9"/>
                    <a:pt x="26" y="9"/>
                    <a:pt x="26" y="9"/>
                  </a:cubicBezTo>
                  <a:cubicBezTo>
                    <a:pt x="26" y="9"/>
                    <a:pt x="27" y="9"/>
                    <a:pt x="28" y="8"/>
                  </a:cubicBezTo>
                  <a:cubicBezTo>
                    <a:pt x="28" y="8"/>
                    <a:pt x="28" y="8"/>
                    <a:pt x="28" y="8"/>
                  </a:cubicBezTo>
                  <a:cubicBezTo>
                    <a:pt x="28" y="9"/>
                    <a:pt x="28" y="9"/>
                    <a:pt x="28" y="9"/>
                  </a:cubicBezTo>
                  <a:moveTo>
                    <a:pt x="29" y="8"/>
                  </a:moveTo>
                  <a:cubicBezTo>
                    <a:pt x="29" y="7"/>
                    <a:pt x="29" y="7"/>
                    <a:pt x="29" y="7"/>
                  </a:cubicBezTo>
                  <a:cubicBezTo>
                    <a:pt x="29" y="7"/>
                    <a:pt x="29" y="6"/>
                    <a:pt x="30" y="6"/>
                  </a:cubicBezTo>
                  <a:cubicBezTo>
                    <a:pt x="34" y="4"/>
                    <a:pt x="34" y="4"/>
                    <a:pt x="34" y="4"/>
                  </a:cubicBezTo>
                  <a:cubicBezTo>
                    <a:pt x="34" y="4"/>
                    <a:pt x="35" y="4"/>
                    <a:pt x="36" y="4"/>
                  </a:cubicBezTo>
                  <a:cubicBezTo>
                    <a:pt x="33" y="5"/>
                    <a:pt x="31" y="6"/>
                    <a:pt x="29" y="8"/>
                  </a:cubicBezTo>
                  <a:moveTo>
                    <a:pt x="30" y="5"/>
                  </a:moveTo>
                  <a:cubicBezTo>
                    <a:pt x="30" y="4"/>
                    <a:pt x="30" y="4"/>
                    <a:pt x="30" y="4"/>
                  </a:cubicBezTo>
                  <a:cubicBezTo>
                    <a:pt x="30" y="4"/>
                    <a:pt x="31" y="4"/>
                    <a:pt x="31" y="3"/>
                  </a:cubicBezTo>
                  <a:cubicBezTo>
                    <a:pt x="32" y="3"/>
                    <a:pt x="32" y="4"/>
                    <a:pt x="33" y="4"/>
                  </a:cubicBezTo>
                  <a:cubicBezTo>
                    <a:pt x="30" y="5"/>
                    <a:pt x="30" y="5"/>
                    <a:pt x="30" y="5"/>
                  </a:cubicBezTo>
                  <a:moveTo>
                    <a:pt x="11" y="5"/>
                  </a:moveTo>
                  <a:cubicBezTo>
                    <a:pt x="12" y="4"/>
                    <a:pt x="12" y="4"/>
                    <a:pt x="13" y="3"/>
                  </a:cubicBezTo>
                  <a:cubicBezTo>
                    <a:pt x="13" y="3"/>
                    <a:pt x="13" y="3"/>
                    <a:pt x="13" y="3"/>
                  </a:cubicBezTo>
                  <a:cubicBezTo>
                    <a:pt x="14" y="3"/>
                    <a:pt x="14" y="3"/>
                    <a:pt x="14" y="3"/>
                  </a:cubicBezTo>
                  <a:cubicBezTo>
                    <a:pt x="13" y="4"/>
                    <a:pt x="12" y="4"/>
                    <a:pt x="11" y="5"/>
                  </a:cubicBezTo>
                  <a:moveTo>
                    <a:pt x="29" y="4"/>
                  </a:moveTo>
                  <a:cubicBezTo>
                    <a:pt x="29" y="3"/>
                    <a:pt x="29" y="3"/>
                    <a:pt x="29" y="3"/>
                  </a:cubicBezTo>
                  <a:cubicBezTo>
                    <a:pt x="30" y="3"/>
                    <a:pt x="30" y="3"/>
                    <a:pt x="30" y="3"/>
                  </a:cubicBezTo>
                  <a:cubicBezTo>
                    <a:pt x="30" y="4"/>
                    <a:pt x="30" y="4"/>
                    <a:pt x="29" y="4"/>
                  </a:cubicBezTo>
                  <a:moveTo>
                    <a:pt x="24" y="9"/>
                  </a:moveTo>
                  <a:cubicBezTo>
                    <a:pt x="24" y="9"/>
                    <a:pt x="24" y="9"/>
                    <a:pt x="24" y="9"/>
                  </a:cubicBezTo>
                  <a:cubicBezTo>
                    <a:pt x="25" y="8"/>
                    <a:pt x="26" y="6"/>
                    <a:pt x="28" y="3"/>
                  </a:cubicBezTo>
                  <a:cubicBezTo>
                    <a:pt x="28" y="3"/>
                    <a:pt x="28" y="3"/>
                    <a:pt x="28" y="3"/>
                  </a:cubicBezTo>
                  <a:cubicBezTo>
                    <a:pt x="29" y="4"/>
                    <a:pt x="29" y="5"/>
                    <a:pt x="29" y="6"/>
                  </a:cubicBezTo>
                  <a:cubicBezTo>
                    <a:pt x="29" y="6"/>
                    <a:pt x="29" y="6"/>
                    <a:pt x="29" y="6"/>
                  </a:cubicBezTo>
                  <a:cubicBezTo>
                    <a:pt x="28" y="6"/>
                    <a:pt x="28" y="6"/>
                    <a:pt x="28" y="6"/>
                  </a:cubicBezTo>
                  <a:cubicBezTo>
                    <a:pt x="28" y="6"/>
                    <a:pt x="28" y="6"/>
                    <a:pt x="28" y="6"/>
                  </a:cubicBezTo>
                  <a:cubicBezTo>
                    <a:pt x="28" y="7"/>
                    <a:pt x="28" y="7"/>
                    <a:pt x="28" y="7"/>
                  </a:cubicBezTo>
                  <a:cubicBezTo>
                    <a:pt x="28" y="7"/>
                    <a:pt x="28" y="7"/>
                    <a:pt x="28" y="7"/>
                  </a:cubicBezTo>
                  <a:cubicBezTo>
                    <a:pt x="27" y="8"/>
                    <a:pt x="26" y="9"/>
                    <a:pt x="24" y="9"/>
                  </a:cubicBezTo>
                  <a:moveTo>
                    <a:pt x="17" y="8"/>
                  </a:moveTo>
                  <a:cubicBezTo>
                    <a:pt x="16" y="7"/>
                    <a:pt x="16" y="7"/>
                    <a:pt x="16" y="7"/>
                  </a:cubicBezTo>
                  <a:cubicBezTo>
                    <a:pt x="17" y="6"/>
                    <a:pt x="17" y="5"/>
                    <a:pt x="18" y="5"/>
                  </a:cubicBezTo>
                  <a:cubicBezTo>
                    <a:pt x="19" y="4"/>
                    <a:pt x="20" y="3"/>
                    <a:pt x="20" y="3"/>
                  </a:cubicBezTo>
                  <a:cubicBezTo>
                    <a:pt x="19" y="5"/>
                    <a:pt x="18" y="6"/>
                    <a:pt x="17" y="8"/>
                  </a:cubicBezTo>
                  <a:cubicBezTo>
                    <a:pt x="17" y="8"/>
                    <a:pt x="17" y="8"/>
                    <a:pt x="17" y="8"/>
                  </a:cubicBezTo>
                  <a:moveTo>
                    <a:pt x="12" y="8"/>
                  </a:moveTo>
                  <a:cubicBezTo>
                    <a:pt x="12" y="8"/>
                    <a:pt x="12" y="8"/>
                    <a:pt x="12" y="8"/>
                  </a:cubicBezTo>
                  <a:cubicBezTo>
                    <a:pt x="11" y="8"/>
                    <a:pt x="11" y="8"/>
                    <a:pt x="10" y="8"/>
                  </a:cubicBezTo>
                  <a:cubicBezTo>
                    <a:pt x="10" y="7"/>
                    <a:pt x="10" y="7"/>
                    <a:pt x="10" y="7"/>
                  </a:cubicBezTo>
                  <a:cubicBezTo>
                    <a:pt x="13" y="6"/>
                    <a:pt x="15" y="4"/>
                    <a:pt x="18" y="3"/>
                  </a:cubicBezTo>
                  <a:cubicBezTo>
                    <a:pt x="18" y="3"/>
                    <a:pt x="18" y="3"/>
                    <a:pt x="18" y="3"/>
                  </a:cubicBezTo>
                  <a:cubicBezTo>
                    <a:pt x="19" y="3"/>
                    <a:pt x="19" y="3"/>
                    <a:pt x="19" y="3"/>
                  </a:cubicBezTo>
                  <a:cubicBezTo>
                    <a:pt x="19" y="3"/>
                    <a:pt x="18" y="4"/>
                    <a:pt x="17" y="4"/>
                  </a:cubicBezTo>
                  <a:cubicBezTo>
                    <a:pt x="17" y="5"/>
                    <a:pt x="16" y="5"/>
                    <a:pt x="16" y="6"/>
                  </a:cubicBezTo>
                  <a:cubicBezTo>
                    <a:pt x="16" y="7"/>
                    <a:pt x="16" y="7"/>
                    <a:pt x="16" y="7"/>
                  </a:cubicBezTo>
                  <a:cubicBezTo>
                    <a:pt x="15" y="7"/>
                    <a:pt x="15" y="7"/>
                    <a:pt x="15" y="7"/>
                  </a:cubicBezTo>
                  <a:cubicBezTo>
                    <a:pt x="14" y="8"/>
                    <a:pt x="14" y="8"/>
                    <a:pt x="14" y="8"/>
                  </a:cubicBezTo>
                  <a:cubicBezTo>
                    <a:pt x="14" y="8"/>
                    <a:pt x="14" y="8"/>
                    <a:pt x="14" y="8"/>
                  </a:cubicBezTo>
                  <a:cubicBezTo>
                    <a:pt x="13" y="8"/>
                    <a:pt x="13" y="8"/>
                    <a:pt x="13" y="8"/>
                  </a:cubicBezTo>
                  <a:cubicBezTo>
                    <a:pt x="15" y="7"/>
                    <a:pt x="15" y="7"/>
                    <a:pt x="15" y="7"/>
                  </a:cubicBezTo>
                  <a:cubicBezTo>
                    <a:pt x="15" y="6"/>
                    <a:pt x="15" y="6"/>
                    <a:pt x="15" y="6"/>
                  </a:cubicBezTo>
                  <a:cubicBezTo>
                    <a:pt x="15" y="6"/>
                    <a:pt x="15" y="6"/>
                    <a:pt x="15" y="6"/>
                  </a:cubicBezTo>
                  <a:cubicBezTo>
                    <a:pt x="12" y="8"/>
                    <a:pt x="12" y="8"/>
                    <a:pt x="12" y="8"/>
                  </a:cubicBezTo>
                  <a:moveTo>
                    <a:pt x="11" y="6"/>
                  </a:moveTo>
                  <a:cubicBezTo>
                    <a:pt x="11" y="6"/>
                    <a:pt x="11" y="6"/>
                    <a:pt x="11" y="6"/>
                  </a:cubicBezTo>
                  <a:cubicBezTo>
                    <a:pt x="12" y="5"/>
                    <a:pt x="13" y="4"/>
                    <a:pt x="14" y="3"/>
                  </a:cubicBezTo>
                  <a:cubicBezTo>
                    <a:pt x="14" y="3"/>
                    <a:pt x="14" y="3"/>
                    <a:pt x="14" y="3"/>
                  </a:cubicBezTo>
                  <a:cubicBezTo>
                    <a:pt x="15" y="3"/>
                    <a:pt x="15" y="3"/>
                    <a:pt x="15" y="3"/>
                  </a:cubicBezTo>
                  <a:cubicBezTo>
                    <a:pt x="16" y="2"/>
                    <a:pt x="16" y="2"/>
                    <a:pt x="16" y="2"/>
                  </a:cubicBezTo>
                  <a:cubicBezTo>
                    <a:pt x="17" y="3"/>
                    <a:pt x="17" y="3"/>
                    <a:pt x="17" y="3"/>
                  </a:cubicBezTo>
                  <a:cubicBezTo>
                    <a:pt x="15" y="4"/>
                    <a:pt x="13" y="5"/>
                    <a:pt x="10" y="7"/>
                  </a:cubicBezTo>
                  <a:cubicBezTo>
                    <a:pt x="10" y="6"/>
                    <a:pt x="10" y="6"/>
                    <a:pt x="10" y="6"/>
                  </a:cubicBezTo>
                  <a:cubicBezTo>
                    <a:pt x="10" y="6"/>
                    <a:pt x="10" y="6"/>
                    <a:pt x="10" y="6"/>
                  </a:cubicBezTo>
                  <a:cubicBezTo>
                    <a:pt x="10" y="6"/>
                    <a:pt x="10" y="6"/>
                    <a:pt x="10" y="6"/>
                  </a:cubicBezTo>
                  <a:cubicBezTo>
                    <a:pt x="11" y="6"/>
                    <a:pt x="11" y="6"/>
                    <a:pt x="11" y="6"/>
                  </a:cubicBezTo>
                  <a:moveTo>
                    <a:pt x="37" y="11"/>
                  </a:moveTo>
                  <a:cubicBezTo>
                    <a:pt x="37" y="10"/>
                    <a:pt x="37" y="10"/>
                    <a:pt x="37" y="10"/>
                  </a:cubicBezTo>
                  <a:cubicBezTo>
                    <a:pt x="38" y="9"/>
                    <a:pt x="39" y="7"/>
                    <a:pt x="40" y="5"/>
                  </a:cubicBezTo>
                  <a:cubicBezTo>
                    <a:pt x="40" y="5"/>
                    <a:pt x="40" y="5"/>
                    <a:pt x="40" y="5"/>
                  </a:cubicBezTo>
                  <a:cubicBezTo>
                    <a:pt x="40" y="5"/>
                    <a:pt x="40" y="5"/>
                    <a:pt x="40" y="5"/>
                  </a:cubicBezTo>
                  <a:cubicBezTo>
                    <a:pt x="39" y="4"/>
                    <a:pt x="39" y="4"/>
                    <a:pt x="39" y="4"/>
                  </a:cubicBezTo>
                  <a:cubicBezTo>
                    <a:pt x="38" y="3"/>
                    <a:pt x="38" y="3"/>
                    <a:pt x="38" y="3"/>
                  </a:cubicBezTo>
                  <a:cubicBezTo>
                    <a:pt x="38" y="3"/>
                    <a:pt x="38" y="3"/>
                    <a:pt x="38" y="3"/>
                  </a:cubicBezTo>
                  <a:cubicBezTo>
                    <a:pt x="36" y="3"/>
                    <a:pt x="35" y="3"/>
                    <a:pt x="33" y="3"/>
                  </a:cubicBezTo>
                  <a:cubicBezTo>
                    <a:pt x="32" y="3"/>
                    <a:pt x="30" y="3"/>
                    <a:pt x="29" y="2"/>
                  </a:cubicBezTo>
                  <a:cubicBezTo>
                    <a:pt x="29" y="2"/>
                    <a:pt x="29" y="2"/>
                    <a:pt x="29" y="1"/>
                  </a:cubicBezTo>
                  <a:cubicBezTo>
                    <a:pt x="34" y="1"/>
                    <a:pt x="39" y="1"/>
                    <a:pt x="43" y="1"/>
                  </a:cubicBezTo>
                  <a:cubicBezTo>
                    <a:pt x="43" y="1"/>
                    <a:pt x="44" y="1"/>
                    <a:pt x="44" y="1"/>
                  </a:cubicBezTo>
                  <a:cubicBezTo>
                    <a:pt x="42" y="6"/>
                    <a:pt x="39" y="10"/>
                    <a:pt x="36" y="13"/>
                  </a:cubicBezTo>
                  <a:cubicBezTo>
                    <a:pt x="34" y="13"/>
                    <a:pt x="31" y="12"/>
                    <a:pt x="28" y="12"/>
                  </a:cubicBezTo>
                  <a:cubicBezTo>
                    <a:pt x="26" y="12"/>
                    <a:pt x="24" y="11"/>
                    <a:pt x="22" y="11"/>
                  </a:cubicBezTo>
                  <a:cubicBezTo>
                    <a:pt x="22" y="11"/>
                    <a:pt x="23" y="10"/>
                    <a:pt x="23" y="10"/>
                  </a:cubicBezTo>
                  <a:cubicBezTo>
                    <a:pt x="23" y="10"/>
                    <a:pt x="23" y="10"/>
                    <a:pt x="23" y="10"/>
                  </a:cubicBezTo>
                  <a:cubicBezTo>
                    <a:pt x="32" y="11"/>
                    <a:pt x="32" y="11"/>
                    <a:pt x="32" y="11"/>
                  </a:cubicBezTo>
                  <a:cubicBezTo>
                    <a:pt x="33" y="11"/>
                    <a:pt x="33" y="11"/>
                    <a:pt x="33" y="11"/>
                  </a:cubicBezTo>
                  <a:cubicBezTo>
                    <a:pt x="33" y="11"/>
                    <a:pt x="33" y="11"/>
                    <a:pt x="33" y="11"/>
                  </a:cubicBezTo>
                  <a:cubicBezTo>
                    <a:pt x="34" y="11"/>
                    <a:pt x="34" y="11"/>
                    <a:pt x="34" y="11"/>
                  </a:cubicBezTo>
                  <a:cubicBezTo>
                    <a:pt x="34" y="11"/>
                    <a:pt x="34" y="11"/>
                    <a:pt x="34" y="11"/>
                  </a:cubicBezTo>
                  <a:cubicBezTo>
                    <a:pt x="34" y="11"/>
                    <a:pt x="35" y="10"/>
                    <a:pt x="35" y="10"/>
                  </a:cubicBezTo>
                  <a:cubicBezTo>
                    <a:pt x="36" y="10"/>
                    <a:pt x="36" y="10"/>
                    <a:pt x="36" y="11"/>
                  </a:cubicBezTo>
                  <a:cubicBezTo>
                    <a:pt x="37" y="11"/>
                    <a:pt x="37" y="11"/>
                    <a:pt x="37" y="11"/>
                  </a:cubicBezTo>
                  <a:moveTo>
                    <a:pt x="15" y="10"/>
                  </a:moveTo>
                  <a:cubicBezTo>
                    <a:pt x="14" y="10"/>
                    <a:pt x="14" y="10"/>
                    <a:pt x="14" y="10"/>
                  </a:cubicBezTo>
                  <a:cubicBezTo>
                    <a:pt x="12" y="10"/>
                    <a:pt x="10" y="9"/>
                    <a:pt x="8" y="9"/>
                  </a:cubicBezTo>
                  <a:cubicBezTo>
                    <a:pt x="8" y="9"/>
                    <a:pt x="8" y="9"/>
                    <a:pt x="7" y="9"/>
                  </a:cubicBezTo>
                  <a:cubicBezTo>
                    <a:pt x="6" y="8"/>
                    <a:pt x="5" y="8"/>
                    <a:pt x="4" y="8"/>
                  </a:cubicBezTo>
                  <a:cubicBezTo>
                    <a:pt x="7" y="6"/>
                    <a:pt x="10" y="3"/>
                    <a:pt x="13" y="1"/>
                  </a:cubicBezTo>
                  <a:cubicBezTo>
                    <a:pt x="15" y="1"/>
                    <a:pt x="17" y="1"/>
                    <a:pt x="19" y="1"/>
                  </a:cubicBezTo>
                  <a:cubicBezTo>
                    <a:pt x="20" y="1"/>
                    <a:pt x="21" y="1"/>
                    <a:pt x="22" y="1"/>
                  </a:cubicBezTo>
                  <a:cubicBezTo>
                    <a:pt x="21" y="2"/>
                    <a:pt x="21" y="2"/>
                    <a:pt x="21" y="2"/>
                  </a:cubicBezTo>
                  <a:cubicBezTo>
                    <a:pt x="16" y="2"/>
                    <a:pt x="16" y="2"/>
                    <a:pt x="16" y="2"/>
                  </a:cubicBezTo>
                  <a:cubicBezTo>
                    <a:pt x="15" y="2"/>
                    <a:pt x="15" y="2"/>
                    <a:pt x="15" y="2"/>
                  </a:cubicBezTo>
                  <a:cubicBezTo>
                    <a:pt x="15" y="2"/>
                    <a:pt x="15" y="2"/>
                    <a:pt x="15" y="2"/>
                  </a:cubicBezTo>
                  <a:cubicBezTo>
                    <a:pt x="15" y="2"/>
                    <a:pt x="15" y="2"/>
                    <a:pt x="15" y="2"/>
                  </a:cubicBezTo>
                  <a:cubicBezTo>
                    <a:pt x="15" y="2"/>
                    <a:pt x="14" y="3"/>
                    <a:pt x="14" y="3"/>
                  </a:cubicBezTo>
                  <a:cubicBezTo>
                    <a:pt x="13" y="3"/>
                    <a:pt x="13" y="3"/>
                    <a:pt x="13" y="3"/>
                  </a:cubicBezTo>
                  <a:cubicBezTo>
                    <a:pt x="13" y="3"/>
                    <a:pt x="13" y="3"/>
                    <a:pt x="13" y="3"/>
                  </a:cubicBezTo>
                  <a:cubicBezTo>
                    <a:pt x="12" y="3"/>
                    <a:pt x="12" y="3"/>
                    <a:pt x="12" y="3"/>
                  </a:cubicBezTo>
                  <a:cubicBezTo>
                    <a:pt x="11" y="4"/>
                    <a:pt x="10" y="5"/>
                    <a:pt x="9" y="6"/>
                  </a:cubicBezTo>
                  <a:cubicBezTo>
                    <a:pt x="9" y="6"/>
                    <a:pt x="9" y="6"/>
                    <a:pt x="9" y="6"/>
                  </a:cubicBezTo>
                  <a:cubicBezTo>
                    <a:pt x="9" y="6"/>
                    <a:pt x="9" y="6"/>
                    <a:pt x="9" y="6"/>
                  </a:cubicBezTo>
                  <a:cubicBezTo>
                    <a:pt x="9" y="6"/>
                    <a:pt x="9" y="6"/>
                    <a:pt x="9" y="6"/>
                  </a:cubicBezTo>
                  <a:cubicBezTo>
                    <a:pt x="9" y="6"/>
                    <a:pt x="9" y="6"/>
                    <a:pt x="9" y="6"/>
                  </a:cubicBezTo>
                  <a:cubicBezTo>
                    <a:pt x="10" y="7"/>
                    <a:pt x="10" y="7"/>
                    <a:pt x="9" y="7"/>
                  </a:cubicBezTo>
                  <a:cubicBezTo>
                    <a:pt x="9" y="8"/>
                    <a:pt x="9" y="8"/>
                    <a:pt x="9" y="8"/>
                  </a:cubicBezTo>
                  <a:cubicBezTo>
                    <a:pt x="9" y="8"/>
                    <a:pt x="9" y="8"/>
                    <a:pt x="9" y="8"/>
                  </a:cubicBezTo>
                  <a:cubicBezTo>
                    <a:pt x="10" y="8"/>
                    <a:pt x="11" y="9"/>
                    <a:pt x="11" y="9"/>
                  </a:cubicBezTo>
                  <a:cubicBezTo>
                    <a:pt x="12" y="9"/>
                    <a:pt x="12" y="9"/>
                    <a:pt x="12" y="9"/>
                  </a:cubicBezTo>
                  <a:cubicBezTo>
                    <a:pt x="16" y="9"/>
                    <a:pt x="16" y="9"/>
                    <a:pt x="16" y="9"/>
                  </a:cubicBezTo>
                  <a:cubicBezTo>
                    <a:pt x="16" y="9"/>
                    <a:pt x="16" y="9"/>
                    <a:pt x="16" y="9"/>
                  </a:cubicBezTo>
                  <a:cubicBezTo>
                    <a:pt x="15" y="10"/>
                    <a:pt x="15" y="10"/>
                    <a:pt x="15" y="10"/>
                  </a:cubicBezTo>
                  <a:moveTo>
                    <a:pt x="21" y="17"/>
                  </a:moveTo>
                  <a:cubicBezTo>
                    <a:pt x="20" y="17"/>
                    <a:pt x="19" y="17"/>
                    <a:pt x="18" y="16"/>
                  </a:cubicBezTo>
                  <a:cubicBezTo>
                    <a:pt x="17" y="16"/>
                    <a:pt x="17" y="16"/>
                    <a:pt x="17" y="16"/>
                  </a:cubicBezTo>
                  <a:cubicBezTo>
                    <a:pt x="17" y="16"/>
                    <a:pt x="16" y="16"/>
                    <a:pt x="16" y="16"/>
                  </a:cubicBezTo>
                  <a:cubicBezTo>
                    <a:pt x="16" y="14"/>
                    <a:pt x="16" y="14"/>
                    <a:pt x="16" y="14"/>
                  </a:cubicBezTo>
                  <a:cubicBezTo>
                    <a:pt x="16" y="14"/>
                    <a:pt x="16" y="14"/>
                    <a:pt x="16" y="14"/>
                  </a:cubicBezTo>
                  <a:cubicBezTo>
                    <a:pt x="16" y="14"/>
                    <a:pt x="16" y="13"/>
                    <a:pt x="16" y="13"/>
                  </a:cubicBezTo>
                  <a:cubicBezTo>
                    <a:pt x="16" y="12"/>
                    <a:pt x="16" y="12"/>
                    <a:pt x="16" y="12"/>
                  </a:cubicBezTo>
                  <a:cubicBezTo>
                    <a:pt x="16" y="11"/>
                    <a:pt x="16" y="11"/>
                    <a:pt x="16" y="10"/>
                  </a:cubicBezTo>
                  <a:cubicBezTo>
                    <a:pt x="17" y="9"/>
                    <a:pt x="17" y="9"/>
                    <a:pt x="17" y="9"/>
                  </a:cubicBezTo>
                  <a:cubicBezTo>
                    <a:pt x="17" y="9"/>
                    <a:pt x="17" y="9"/>
                    <a:pt x="17" y="9"/>
                  </a:cubicBezTo>
                  <a:cubicBezTo>
                    <a:pt x="17" y="9"/>
                    <a:pt x="17" y="9"/>
                    <a:pt x="17" y="9"/>
                  </a:cubicBezTo>
                  <a:cubicBezTo>
                    <a:pt x="17" y="8"/>
                    <a:pt x="17" y="8"/>
                    <a:pt x="17" y="8"/>
                  </a:cubicBezTo>
                  <a:cubicBezTo>
                    <a:pt x="20" y="5"/>
                    <a:pt x="22" y="3"/>
                    <a:pt x="23" y="1"/>
                  </a:cubicBezTo>
                  <a:cubicBezTo>
                    <a:pt x="23" y="1"/>
                    <a:pt x="23" y="1"/>
                    <a:pt x="23" y="1"/>
                  </a:cubicBezTo>
                  <a:cubicBezTo>
                    <a:pt x="23" y="1"/>
                    <a:pt x="23" y="1"/>
                    <a:pt x="23" y="1"/>
                  </a:cubicBezTo>
                  <a:cubicBezTo>
                    <a:pt x="23" y="1"/>
                    <a:pt x="24" y="0"/>
                    <a:pt x="24" y="0"/>
                  </a:cubicBezTo>
                  <a:cubicBezTo>
                    <a:pt x="24" y="0"/>
                    <a:pt x="24" y="0"/>
                    <a:pt x="24" y="0"/>
                  </a:cubicBezTo>
                  <a:cubicBezTo>
                    <a:pt x="25" y="0"/>
                    <a:pt x="26" y="0"/>
                    <a:pt x="27" y="1"/>
                  </a:cubicBezTo>
                  <a:cubicBezTo>
                    <a:pt x="28" y="1"/>
                    <a:pt x="28" y="1"/>
                    <a:pt x="29" y="1"/>
                  </a:cubicBezTo>
                  <a:cubicBezTo>
                    <a:pt x="26" y="5"/>
                    <a:pt x="24" y="7"/>
                    <a:pt x="22" y="9"/>
                  </a:cubicBezTo>
                  <a:cubicBezTo>
                    <a:pt x="22" y="10"/>
                    <a:pt x="22" y="10"/>
                    <a:pt x="21" y="11"/>
                  </a:cubicBezTo>
                  <a:cubicBezTo>
                    <a:pt x="21" y="11"/>
                    <a:pt x="21" y="11"/>
                    <a:pt x="21" y="11"/>
                  </a:cubicBezTo>
                  <a:cubicBezTo>
                    <a:pt x="21" y="11"/>
                    <a:pt x="21" y="11"/>
                    <a:pt x="21" y="11"/>
                  </a:cubicBezTo>
                  <a:cubicBezTo>
                    <a:pt x="21" y="11"/>
                    <a:pt x="21" y="11"/>
                    <a:pt x="21" y="11"/>
                  </a:cubicBezTo>
                  <a:cubicBezTo>
                    <a:pt x="21" y="12"/>
                    <a:pt x="21" y="13"/>
                    <a:pt x="21" y="14"/>
                  </a:cubicBezTo>
                  <a:cubicBezTo>
                    <a:pt x="21" y="14"/>
                    <a:pt x="21" y="14"/>
                    <a:pt x="21" y="14"/>
                  </a:cubicBezTo>
                  <a:cubicBezTo>
                    <a:pt x="21" y="14"/>
                    <a:pt x="21" y="14"/>
                    <a:pt x="21" y="14"/>
                  </a:cubicBezTo>
                  <a:cubicBezTo>
                    <a:pt x="21" y="14"/>
                    <a:pt x="21" y="14"/>
                    <a:pt x="21" y="14"/>
                  </a:cubicBezTo>
                  <a:cubicBezTo>
                    <a:pt x="21" y="15"/>
                    <a:pt x="21" y="16"/>
                    <a:pt x="21" y="16"/>
                  </a:cubicBezTo>
                  <a:cubicBezTo>
                    <a:pt x="21" y="17"/>
                    <a:pt x="21" y="17"/>
                    <a:pt x="21" y="17"/>
                  </a:cubicBezTo>
                  <a:cubicBezTo>
                    <a:pt x="21" y="17"/>
                    <a:pt x="21" y="17"/>
                    <a:pt x="21" y="17"/>
                  </a:cubicBezTo>
                  <a:moveTo>
                    <a:pt x="24" y="0"/>
                  </a:moveTo>
                  <a:cubicBezTo>
                    <a:pt x="23" y="0"/>
                    <a:pt x="23" y="0"/>
                    <a:pt x="23" y="0"/>
                  </a:cubicBezTo>
                  <a:cubicBezTo>
                    <a:pt x="23" y="0"/>
                    <a:pt x="23" y="0"/>
                    <a:pt x="23" y="0"/>
                  </a:cubicBezTo>
                  <a:cubicBezTo>
                    <a:pt x="23" y="0"/>
                    <a:pt x="23" y="0"/>
                    <a:pt x="23" y="0"/>
                  </a:cubicBezTo>
                  <a:cubicBezTo>
                    <a:pt x="21" y="0"/>
                    <a:pt x="20" y="0"/>
                    <a:pt x="19" y="0"/>
                  </a:cubicBezTo>
                  <a:cubicBezTo>
                    <a:pt x="17" y="0"/>
                    <a:pt x="15" y="0"/>
                    <a:pt x="13" y="0"/>
                  </a:cubicBezTo>
                  <a:cubicBezTo>
                    <a:pt x="13" y="0"/>
                    <a:pt x="13" y="0"/>
                    <a:pt x="13" y="0"/>
                  </a:cubicBezTo>
                  <a:cubicBezTo>
                    <a:pt x="10" y="3"/>
                    <a:pt x="6" y="6"/>
                    <a:pt x="2" y="8"/>
                  </a:cubicBezTo>
                  <a:cubicBezTo>
                    <a:pt x="2" y="9"/>
                    <a:pt x="2" y="9"/>
                    <a:pt x="2" y="9"/>
                  </a:cubicBezTo>
                  <a:cubicBezTo>
                    <a:pt x="2" y="9"/>
                    <a:pt x="2" y="9"/>
                    <a:pt x="2" y="9"/>
                  </a:cubicBezTo>
                  <a:cubicBezTo>
                    <a:pt x="4" y="9"/>
                    <a:pt x="5" y="9"/>
                    <a:pt x="7" y="10"/>
                  </a:cubicBezTo>
                  <a:cubicBezTo>
                    <a:pt x="7" y="10"/>
                    <a:pt x="8" y="10"/>
                    <a:pt x="8" y="10"/>
                  </a:cubicBezTo>
                  <a:cubicBezTo>
                    <a:pt x="10" y="10"/>
                    <a:pt x="12" y="10"/>
                    <a:pt x="14" y="11"/>
                  </a:cubicBezTo>
                  <a:cubicBezTo>
                    <a:pt x="15" y="11"/>
                    <a:pt x="15" y="11"/>
                    <a:pt x="15" y="11"/>
                  </a:cubicBezTo>
                  <a:cubicBezTo>
                    <a:pt x="15" y="11"/>
                    <a:pt x="15" y="11"/>
                    <a:pt x="15" y="11"/>
                  </a:cubicBezTo>
                  <a:cubicBezTo>
                    <a:pt x="9" y="10"/>
                    <a:pt x="5" y="10"/>
                    <a:pt x="3" y="9"/>
                  </a:cubicBezTo>
                  <a:cubicBezTo>
                    <a:pt x="3" y="10"/>
                    <a:pt x="3" y="10"/>
                    <a:pt x="3" y="10"/>
                  </a:cubicBezTo>
                  <a:cubicBezTo>
                    <a:pt x="3" y="10"/>
                    <a:pt x="3" y="10"/>
                    <a:pt x="3" y="10"/>
                  </a:cubicBezTo>
                  <a:cubicBezTo>
                    <a:pt x="5" y="10"/>
                    <a:pt x="9" y="11"/>
                    <a:pt x="15" y="12"/>
                  </a:cubicBezTo>
                  <a:cubicBezTo>
                    <a:pt x="15" y="12"/>
                    <a:pt x="15" y="12"/>
                    <a:pt x="15" y="12"/>
                  </a:cubicBezTo>
                  <a:cubicBezTo>
                    <a:pt x="9" y="11"/>
                    <a:pt x="4" y="11"/>
                    <a:pt x="3" y="11"/>
                  </a:cubicBezTo>
                  <a:cubicBezTo>
                    <a:pt x="3" y="11"/>
                    <a:pt x="3" y="11"/>
                    <a:pt x="3" y="11"/>
                  </a:cubicBezTo>
                  <a:cubicBezTo>
                    <a:pt x="3" y="11"/>
                    <a:pt x="3" y="11"/>
                    <a:pt x="3" y="11"/>
                  </a:cubicBezTo>
                  <a:cubicBezTo>
                    <a:pt x="4" y="11"/>
                    <a:pt x="9" y="12"/>
                    <a:pt x="15" y="13"/>
                  </a:cubicBezTo>
                  <a:cubicBezTo>
                    <a:pt x="15" y="14"/>
                    <a:pt x="15" y="14"/>
                    <a:pt x="15" y="14"/>
                  </a:cubicBezTo>
                  <a:cubicBezTo>
                    <a:pt x="13" y="13"/>
                    <a:pt x="13" y="13"/>
                    <a:pt x="13" y="13"/>
                  </a:cubicBezTo>
                  <a:cubicBezTo>
                    <a:pt x="10" y="13"/>
                    <a:pt x="8" y="12"/>
                    <a:pt x="8" y="12"/>
                  </a:cubicBezTo>
                  <a:cubicBezTo>
                    <a:pt x="6" y="12"/>
                    <a:pt x="5" y="12"/>
                    <a:pt x="3" y="12"/>
                  </a:cubicBezTo>
                  <a:cubicBezTo>
                    <a:pt x="3" y="12"/>
                    <a:pt x="3" y="12"/>
                    <a:pt x="3" y="12"/>
                  </a:cubicBezTo>
                  <a:cubicBezTo>
                    <a:pt x="3" y="12"/>
                    <a:pt x="3" y="12"/>
                    <a:pt x="3" y="12"/>
                  </a:cubicBezTo>
                  <a:cubicBezTo>
                    <a:pt x="5" y="13"/>
                    <a:pt x="6" y="13"/>
                    <a:pt x="8" y="13"/>
                  </a:cubicBezTo>
                  <a:cubicBezTo>
                    <a:pt x="8" y="13"/>
                    <a:pt x="9" y="13"/>
                    <a:pt x="13" y="14"/>
                  </a:cubicBezTo>
                  <a:cubicBezTo>
                    <a:pt x="15" y="14"/>
                    <a:pt x="15" y="14"/>
                    <a:pt x="15" y="14"/>
                  </a:cubicBezTo>
                  <a:cubicBezTo>
                    <a:pt x="15" y="15"/>
                    <a:pt x="15" y="15"/>
                    <a:pt x="15" y="15"/>
                  </a:cubicBezTo>
                  <a:cubicBezTo>
                    <a:pt x="15" y="15"/>
                    <a:pt x="15" y="15"/>
                    <a:pt x="15" y="15"/>
                  </a:cubicBezTo>
                  <a:cubicBezTo>
                    <a:pt x="14" y="15"/>
                    <a:pt x="14" y="15"/>
                    <a:pt x="14" y="15"/>
                  </a:cubicBezTo>
                  <a:cubicBezTo>
                    <a:pt x="10" y="14"/>
                    <a:pt x="7" y="13"/>
                    <a:pt x="4" y="13"/>
                  </a:cubicBezTo>
                  <a:cubicBezTo>
                    <a:pt x="3" y="13"/>
                    <a:pt x="3" y="13"/>
                    <a:pt x="3" y="13"/>
                  </a:cubicBezTo>
                  <a:cubicBezTo>
                    <a:pt x="3" y="13"/>
                    <a:pt x="3" y="13"/>
                    <a:pt x="3" y="13"/>
                  </a:cubicBezTo>
                  <a:cubicBezTo>
                    <a:pt x="3" y="13"/>
                    <a:pt x="3" y="14"/>
                    <a:pt x="2" y="14"/>
                  </a:cubicBezTo>
                  <a:cubicBezTo>
                    <a:pt x="1" y="14"/>
                    <a:pt x="0" y="15"/>
                    <a:pt x="0" y="15"/>
                  </a:cubicBezTo>
                  <a:cubicBezTo>
                    <a:pt x="0" y="15"/>
                    <a:pt x="0" y="15"/>
                    <a:pt x="0" y="15"/>
                  </a:cubicBezTo>
                  <a:cubicBezTo>
                    <a:pt x="0" y="16"/>
                    <a:pt x="0" y="16"/>
                    <a:pt x="0" y="16"/>
                  </a:cubicBezTo>
                  <a:cubicBezTo>
                    <a:pt x="2" y="16"/>
                    <a:pt x="3" y="16"/>
                    <a:pt x="5" y="17"/>
                  </a:cubicBezTo>
                  <a:cubicBezTo>
                    <a:pt x="5" y="17"/>
                    <a:pt x="6" y="17"/>
                    <a:pt x="6" y="17"/>
                  </a:cubicBezTo>
                  <a:cubicBezTo>
                    <a:pt x="8" y="18"/>
                    <a:pt x="10" y="18"/>
                    <a:pt x="12" y="19"/>
                  </a:cubicBezTo>
                  <a:cubicBezTo>
                    <a:pt x="13" y="19"/>
                    <a:pt x="13" y="19"/>
                    <a:pt x="13" y="19"/>
                  </a:cubicBezTo>
                  <a:cubicBezTo>
                    <a:pt x="13" y="20"/>
                    <a:pt x="13" y="20"/>
                    <a:pt x="13" y="20"/>
                  </a:cubicBezTo>
                  <a:cubicBezTo>
                    <a:pt x="7" y="18"/>
                    <a:pt x="3" y="17"/>
                    <a:pt x="1" y="16"/>
                  </a:cubicBezTo>
                  <a:cubicBezTo>
                    <a:pt x="0" y="16"/>
                    <a:pt x="0" y="16"/>
                    <a:pt x="0" y="16"/>
                  </a:cubicBezTo>
                  <a:cubicBezTo>
                    <a:pt x="1" y="17"/>
                    <a:pt x="1" y="17"/>
                    <a:pt x="1" y="17"/>
                  </a:cubicBezTo>
                  <a:cubicBezTo>
                    <a:pt x="3" y="17"/>
                    <a:pt x="7" y="19"/>
                    <a:pt x="13" y="20"/>
                  </a:cubicBezTo>
                  <a:cubicBezTo>
                    <a:pt x="13" y="21"/>
                    <a:pt x="13" y="21"/>
                    <a:pt x="13" y="21"/>
                  </a:cubicBezTo>
                  <a:cubicBezTo>
                    <a:pt x="6" y="19"/>
                    <a:pt x="2" y="17"/>
                    <a:pt x="1" y="17"/>
                  </a:cubicBezTo>
                  <a:cubicBezTo>
                    <a:pt x="0" y="18"/>
                    <a:pt x="0" y="18"/>
                    <a:pt x="0" y="18"/>
                  </a:cubicBezTo>
                  <a:cubicBezTo>
                    <a:pt x="1" y="18"/>
                    <a:pt x="1" y="18"/>
                    <a:pt x="1" y="18"/>
                  </a:cubicBezTo>
                  <a:cubicBezTo>
                    <a:pt x="2" y="18"/>
                    <a:pt x="6" y="20"/>
                    <a:pt x="12" y="22"/>
                  </a:cubicBezTo>
                  <a:cubicBezTo>
                    <a:pt x="12" y="22"/>
                    <a:pt x="12" y="22"/>
                    <a:pt x="12" y="22"/>
                  </a:cubicBezTo>
                  <a:cubicBezTo>
                    <a:pt x="10" y="21"/>
                    <a:pt x="10" y="21"/>
                    <a:pt x="10" y="21"/>
                  </a:cubicBezTo>
                  <a:cubicBezTo>
                    <a:pt x="8" y="20"/>
                    <a:pt x="6" y="20"/>
                    <a:pt x="5" y="20"/>
                  </a:cubicBezTo>
                  <a:cubicBezTo>
                    <a:pt x="4" y="19"/>
                    <a:pt x="2" y="19"/>
                    <a:pt x="1" y="18"/>
                  </a:cubicBezTo>
                  <a:cubicBezTo>
                    <a:pt x="0" y="19"/>
                    <a:pt x="0" y="19"/>
                    <a:pt x="0" y="19"/>
                  </a:cubicBezTo>
                  <a:cubicBezTo>
                    <a:pt x="1" y="19"/>
                    <a:pt x="1" y="19"/>
                    <a:pt x="1" y="19"/>
                  </a:cubicBezTo>
                  <a:cubicBezTo>
                    <a:pt x="2" y="19"/>
                    <a:pt x="4" y="20"/>
                    <a:pt x="5" y="21"/>
                  </a:cubicBezTo>
                  <a:cubicBezTo>
                    <a:pt x="5" y="21"/>
                    <a:pt x="7" y="21"/>
                    <a:pt x="10" y="22"/>
                  </a:cubicBezTo>
                  <a:cubicBezTo>
                    <a:pt x="12" y="23"/>
                    <a:pt x="12" y="23"/>
                    <a:pt x="12" y="23"/>
                  </a:cubicBezTo>
                  <a:cubicBezTo>
                    <a:pt x="12" y="23"/>
                    <a:pt x="12" y="23"/>
                    <a:pt x="12" y="23"/>
                  </a:cubicBezTo>
                  <a:cubicBezTo>
                    <a:pt x="12" y="23"/>
                    <a:pt x="12" y="23"/>
                    <a:pt x="12" y="23"/>
                  </a:cubicBezTo>
                  <a:cubicBezTo>
                    <a:pt x="11" y="23"/>
                    <a:pt x="11" y="23"/>
                    <a:pt x="11" y="23"/>
                  </a:cubicBezTo>
                  <a:cubicBezTo>
                    <a:pt x="7" y="22"/>
                    <a:pt x="4" y="21"/>
                    <a:pt x="1" y="19"/>
                  </a:cubicBezTo>
                  <a:cubicBezTo>
                    <a:pt x="0" y="20"/>
                    <a:pt x="0" y="20"/>
                    <a:pt x="0" y="20"/>
                  </a:cubicBezTo>
                  <a:cubicBezTo>
                    <a:pt x="1" y="20"/>
                    <a:pt x="1" y="20"/>
                    <a:pt x="1" y="20"/>
                  </a:cubicBezTo>
                  <a:cubicBezTo>
                    <a:pt x="2" y="20"/>
                    <a:pt x="3" y="21"/>
                    <a:pt x="4" y="21"/>
                  </a:cubicBezTo>
                  <a:cubicBezTo>
                    <a:pt x="3" y="21"/>
                    <a:pt x="3" y="22"/>
                    <a:pt x="2" y="22"/>
                  </a:cubicBezTo>
                  <a:cubicBezTo>
                    <a:pt x="2" y="22"/>
                    <a:pt x="2" y="22"/>
                    <a:pt x="2" y="22"/>
                  </a:cubicBezTo>
                  <a:cubicBezTo>
                    <a:pt x="2" y="22"/>
                    <a:pt x="2" y="22"/>
                    <a:pt x="2" y="22"/>
                  </a:cubicBezTo>
                  <a:cubicBezTo>
                    <a:pt x="4" y="23"/>
                    <a:pt x="5" y="23"/>
                    <a:pt x="7" y="24"/>
                  </a:cubicBezTo>
                  <a:cubicBezTo>
                    <a:pt x="8" y="25"/>
                    <a:pt x="8" y="25"/>
                    <a:pt x="8" y="25"/>
                  </a:cubicBezTo>
                  <a:cubicBezTo>
                    <a:pt x="10" y="26"/>
                    <a:pt x="11" y="26"/>
                    <a:pt x="13" y="27"/>
                  </a:cubicBezTo>
                  <a:cubicBezTo>
                    <a:pt x="14" y="28"/>
                    <a:pt x="14" y="28"/>
                    <a:pt x="14" y="28"/>
                  </a:cubicBezTo>
                  <a:cubicBezTo>
                    <a:pt x="14" y="28"/>
                    <a:pt x="14" y="28"/>
                    <a:pt x="14" y="28"/>
                  </a:cubicBezTo>
                  <a:cubicBezTo>
                    <a:pt x="9" y="25"/>
                    <a:pt x="5" y="24"/>
                    <a:pt x="3" y="23"/>
                  </a:cubicBezTo>
                  <a:cubicBezTo>
                    <a:pt x="2" y="23"/>
                    <a:pt x="2" y="23"/>
                    <a:pt x="2" y="23"/>
                  </a:cubicBezTo>
                  <a:cubicBezTo>
                    <a:pt x="2" y="24"/>
                    <a:pt x="2" y="24"/>
                    <a:pt x="2" y="24"/>
                  </a:cubicBezTo>
                  <a:cubicBezTo>
                    <a:pt x="5" y="25"/>
                    <a:pt x="8" y="26"/>
                    <a:pt x="14" y="29"/>
                  </a:cubicBezTo>
                  <a:cubicBezTo>
                    <a:pt x="14" y="29"/>
                    <a:pt x="14" y="29"/>
                    <a:pt x="14" y="29"/>
                  </a:cubicBezTo>
                  <a:cubicBezTo>
                    <a:pt x="8" y="26"/>
                    <a:pt x="4" y="25"/>
                    <a:pt x="3" y="24"/>
                  </a:cubicBezTo>
                  <a:cubicBezTo>
                    <a:pt x="2" y="24"/>
                    <a:pt x="2" y="24"/>
                    <a:pt x="2" y="24"/>
                  </a:cubicBezTo>
                  <a:cubicBezTo>
                    <a:pt x="2" y="25"/>
                    <a:pt x="2" y="25"/>
                    <a:pt x="2" y="25"/>
                  </a:cubicBezTo>
                  <a:cubicBezTo>
                    <a:pt x="3" y="25"/>
                    <a:pt x="7" y="27"/>
                    <a:pt x="14" y="30"/>
                  </a:cubicBezTo>
                  <a:cubicBezTo>
                    <a:pt x="13" y="30"/>
                    <a:pt x="13" y="30"/>
                    <a:pt x="13" y="30"/>
                  </a:cubicBezTo>
                  <a:cubicBezTo>
                    <a:pt x="11" y="29"/>
                    <a:pt x="11" y="29"/>
                    <a:pt x="11" y="29"/>
                  </a:cubicBezTo>
                  <a:cubicBezTo>
                    <a:pt x="9" y="28"/>
                    <a:pt x="7" y="27"/>
                    <a:pt x="7" y="27"/>
                  </a:cubicBezTo>
                  <a:cubicBezTo>
                    <a:pt x="5" y="26"/>
                    <a:pt x="4" y="26"/>
                    <a:pt x="2" y="25"/>
                  </a:cubicBezTo>
                  <a:cubicBezTo>
                    <a:pt x="2" y="25"/>
                    <a:pt x="2" y="25"/>
                    <a:pt x="2" y="25"/>
                  </a:cubicBezTo>
                  <a:cubicBezTo>
                    <a:pt x="2" y="26"/>
                    <a:pt x="2" y="26"/>
                    <a:pt x="2" y="26"/>
                  </a:cubicBezTo>
                  <a:cubicBezTo>
                    <a:pt x="3" y="26"/>
                    <a:pt x="5" y="27"/>
                    <a:pt x="6" y="28"/>
                  </a:cubicBezTo>
                  <a:cubicBezTo>
                    <a:pt x="7" y="28"/>
                    <a:pt x="8" y="29"/>
                    <a:pt x="11" y="30"/>
                  </a:cubicBezTo>
                  <a:cubicBezTo>
                    <a:pt x="13" y="31"/>
                    <a:pt x="13" y="31"/>
                    <a:pt x="13" y="31"/>
                  </a:cubicBezTo>
                  <a:cubicBezTo>
                    <a:pt x="13" y="31"/>
                    <a:pt x="13" y="31"/>
                    <a:pt x="13" y="31"/>
                  </a:cubicBezTo>
                  <a:cubicBezTo>
                    <a:pt x="13" y="31"/>
                    <a:pt x="13" y="31"/>
                    <a:pt x="13" y="31"/>
                  </a:cubicBezTo>
                  <a:cubicBezTo>
                    <a:pt x="12" y="31"/>
                    <a:pt x="12" y="31"/>
                    <a:pt x="12" y="31"/>
                  </a:cubicBezTo>
                  <a:cubicBezTo>
                    <a:pt x="9" y="29"/>
                    <a:pt x="5" y="28"/>
                    <a:pt x="2" y="26"/>
                  </a:cubicBezTo>
                  <a:cubicBezTo>
                    <a:pt x="2" y="26"/>
                    <a:pt x="2" y="26"/>
                    <a:pt x="2" y="26"/>
                  </a:cubicBezTo>
                  <a:cubicBezTo>
                    <a:pt x="2" y="27"/>
                    <a:pt x="2" y="27"/>
                    <a:pt x="2" y="27"/>
                  </a:cubicBezTo>
                  <a:cubicBezTo>
                    <a:pt x="5" y="29"/>
                    <a:pt x="8" y="30"/>
                    <a:pt x="11" y="32"/>
                  </a:cubicBezTo>
                  <a:cubicBezTo>
                    <a:pt x="12" y="32"/>
                    <a:pt x="12" y="32"/>
                    <a:pt x="12" y="32"/>
                  </a:cubicBezTo>
                  <a:cubicBezTo>
                    <a:pt x="13" y="32"/>
                    <a:pt x="13" y="32"/>
                    <a:pt x="13" y="32"/>
                  </a:cubicBezTo>
                  <a:cubicBezTo>
                    <a:pt x="13" y="33"/>
                    <a:pt x="13" y="33"/>
                    <a:pt x="13" y="33"/>
                  </a:cubicBezTo>
                  <a:cubicBezTo>
                    <a:pt x="13" y="34"/>
                    <a:pt x="14" y="34"/>
                    <a:pt x="14" y="34"/>
                  </a:cubicBezTo>
                  <a:cubicBezTo>
                    <a:pt x="15" y="34"/>
                    <a:pt x="15" y="34"/>
                    <a:pt x="15" y="34"/>
                  </a:cubicBezTo>
                  <a:cubicBezTo>
                    <a:pt x="16" y="35"/>
                    <a:pt x="17" y="36"/>
                    <a:pt x="18" y="36"/>
                  </a:cubicBezTo>
                  <a:cubicBezTo>
                    <a:pt x="19" y="36"/>
                    <a:pt x="19" y="36"/>
                    <a:pt x="19" y="36"/>
                  </a:cubicBezTo>
                  <a:cubicBezTo>
                    <a:pt x="19" y="36"/>
                    <a:pt x="19" y="36"/>
                    <a:pt x="19" y="36"/>
                  </a:cubicBezTo>
                  <a:cubicBezTo>
                    <a:pt x="19" y="36"/>
                    <a:pt x="19" y="36"/>
                    <a:pt x="20" y="36"/>
                  </a:cubicBezTo>
                  <a:cubicBezTo>
                    <a:pt x="20" y="36"/>
                    <a:pt x="20" y="36"/>
                    <a:pt x="20" y="36"/>
                  </a:cubicBezTo>
                  <a:cubicBezTo>
                    <a:pt x="20" y="36"/>
                    <a:pt x="20" y="36"/>
                    <a:pt x="20" y="36"/>
                  </a:cubicBezTo>
                  <a:cubicBezTo>
                    <a:pt x="24" y="38"/>
                    <a:pt x="30" y="41"/>
                    <a:pt x="32" y="42"/>
                  </a:cubicBezTo>
                  <a:cubicBezTo>
                    <a:pt x="33" y="42"/>
                    <a:pt x="33" y="42"/>
                    <a:pt x="33" y="42"/>
                  </a:cubicBezTo>
                  <a:cubicBezTo>
                    <a:pt x="33" y="41"/>
                    <a:pt x="33" y="41"/>
                    <a:pt x="33" y="41"/>
                  </a:cubicBezTo>
                  <a:cubicBezTo>
                    <a:pt x="34" y="41"/>
                    <a:pt x="37" y="39"/>
                    <a:pt x="39" y="38"/>
                  </a:cubicBezTo>
                  <a:cubicBezTo>
                    <a:pt x="42" y="36"/>
                    <a:pt x="44" y="35"/>
                    <a:pt x="45" y="35"/>
                  </a:cubicBezTo>
                  <a:cubicBezTo>
                    <a:pt x="45" y="34"/>
                    <a:pt x="45" y="34"/>
                    <a:pt x="45" y="34"/>
                  </a:cubicBezTo>
                  <a:cubicBezTo>
                    <a:pt x="44" y="34"/>
                    <a:pt x="44" y="34"/>
                    <a:pt x="44" y="34"/>
                  </a:cubicBezTo>
                  <a:cubicBezTo>
                    <a:pt x="44" y="35"/>
                    <a:pt x="41" y="36"/>
                    <a:pt x="39" y="37"/>
                  </a:cubicBezTo>
                  <a:cubicBezTo>
                    <a:pt x="36" y="38"/>
                    <a:pt x="34" y="40"/>
                    <a:pt x="33" y="41"/>
                  </a:cubicBezTo>
                  <a:cubicBezTo>
                    <a:pt x="30" y="40"/>
                    <a:pt x="23" y="37"/>
                    <a:pt x="19" y="35"/>
                  </a:cubicBezTo>
                  <a:cubicBezTo>
                    <a:pt x="19" y="34"/>
                    <a:pt x="19" y="34"/>
                    <a:pt x="19" y="34"/>
                  </a:cubicBezTo>
                  <a:cubicBezTo>
                    <a:pt x="24" y="36"/>
                    <a:pt x="28" y="38"/>
                    <a:pt x="30" y="39"/>
                  </a:cubicBezTo>
                  <a:cubicBezTo>
                    <a:pt x="32" y="40"/>
                    <a:pt x="33" y="40"/>
                    <a:pt x="33" y="40"/>
                  </a:cubicBezTo>
                  <a:cubicBezTo>
                    <a:pt x="33" y="40"/>
                    <a:pt x="33" y="40"/>
                    <a:pt x="33" y="40"/>
                  </a:cubicBezTo>
                  <a:cubicBezTo>
                    <a:pt x="33" y="40"/>
                    <a:pt x="33" y="40"/>
                    <a:pt x="33" y="40"/>
                  </a:cubicBezTo>
                  <a:cubicBezTo>
                    <a:pt x="34" y="39"/>
                    <a:pt x="35" y="39"/>
                    <a:pt x="37" y="38"/>
                  </a:cubicBezTo>
                  <a:cubicBezTo>
                    <a:pt x="39" y="37"/>
                    <a:pt x="42" y="35"/>
                    <a:pt x="45" y="33"/>
                  </a:cubicBezTo>
                  <a:cubicBezTo>
                    <a:pt x="45" y="32"/>
                    <a:pt x="45" y="32"/>
                    <a:pt x="45" y="32"/>
                  </a:cubicBezTo>
                  <a:cubicBezTo>
                    <a:pt x="44" y="32"/>
                    <a:pt x="44" y="32"/>
                    <a:pt x="44" y="32"/>
                  </a:cubicBezTo>
                  <a:cubicBezTo>
                    <a:pt x="42" y="34"/>
                    <a:pt x="39" y="36"/>
                    <a:pt x="36" y="37"/>
                  </a:cubicBezTo>
                  <a:cubicBezTo>
                    <a:pt x="35" y="38"/>
                    <a:pt x="34" y="39"/>
                    <a:pt x="33" y="39"/>
                  </a:cubicBezTo>
                  <a:cubicBezTo>
                    <a:pt x="32" y="39"/>
                    <a:pt x="32" y="39"/>
                    <a:pt x="31" y="38"/>
                  </a:cubicBezTo>
                  <a:cubicBezTo>
                    <a:pt x="28" y="37"/>
                    <a:pt x="24" y="35"/>
                    <a:pt x="20" y="33"/>
                  </a:cubicBezTo>
                  <a:cubicBezTo>
                    <a:pt x="20" y="33"/>
                    <a:pt x="20" y="33"/>
                    <a:pt x="20" y="33"/>
                  </a:cubicBezTo>
                  <a:cubicBezTo>
                    <a:pt x="22" y="34"/>
                    <a:pt x="25" y="35"/>
                    <a:pt x="27" y="36"/>
                  </a:cubicBezTo>
                  <a:cubicBezTo>
                    <a:pt x="30" y="38"/>
                    <a:pt x="32" y="39"/>
                    <a:pt x="33" y="39"/>
                  </a:cubicBezTo>
                  <a:cubicBezTo>
                    <a:pt x="33" y="39"/>
                    <a:pt x="33" y="39"/>
                    <a:pt x="33" y="39"/>
                  </a:cubicBezTo>
                  <a:cubicBezTo>
                    <a:pt x="33" y="39"/>
                    <a:pt x="33" y="39"/>
                    <a:pt x="33" y="39"/>
                  </a:cubicBezTo>
                  <a:cubicBezTo>
                    <a:pt x="33" y="38"/>
                    <a:pt x="33" y="38"/>
                    <a:pt x="33" y="38"/>
                  </a:cubicBezTo>
                  <a:cubicBezTo>
                    <a:pt x="33" y="38"/>
                    <a:pt x="30" y="37"/>
                    <a:pt x="27" y="35"/>
                  </a:cubicBezTo>
                  <a:cubicBezTo>
                    <a:pt x="25" y="34"/>
                    <a:pt x="22" y="33"/>
                    <a:pt x="20" y="32"/>
                  </a:cubicBezTo>
                  <a:cubicBezTo>
                    <a:pt x="20" y="32"/>
                    <a:pt x="20" y="32"/>
                    <a:pt x="20" y="32"/>
                  </a:cubicBezTo>
                  <a:cubicBezTo>
                    <a:pt x="22" y="32"/>
                    <a:pt x="23" y="33"/>
                    <a:pt x="25" y="34"/>
                  </a:cubicBezTo>
                  <a:cubicBezTo>
                    <a:pt x="28" y="35"/>
                    <a:pt x="31" y="37"/>
                    <a:pt x="33" y="38"/>
                  </a:cubicBezTo>
                  <a:cubicBezTo>
                    <a:pt x="34" y="38"/>
                    <a:pt x="34" y="38"/>
                    <a:pt x="34" y="38"/>
                  </a:cubicBezTo>
                  <a:cubicBezTo>
                    <a:pt x="34" y="38"/>
                    <a:pt x="34" y="38"/>
                    <a:pt x="34" y="38"/>
                  </a:cubicBezTo>
                  <a:cubicBezTo>
                    <a:pt x="35" y="37"/>
                    <a:pt x="35" y="37"/>
                    <a:pt x="36" y="37"/>
                  </a:cubicBezTo>
                  <a:cubicBezTo>
                    <a:pt x="39" y="35"/>
                    <a:pt x="42" y="34"/>
                    <a:pt x="45" y="31"/>
                  </a:cubicBezTo>
                  <a:cubicBezTo>
                    <a:pt x="45" y="30"/>
                    <a:pt x="45" y="30"/>
                    <a:pt x="45" y="30"/>
                  </a:cubicBezTo>
                  <a:cubicBezTo>
                    <a:pt x="45" y="30"/>
                    <a:pt x="45" y="30"/>
                    <a:pt x="45" y="30"/>
                  </a:cubicBezTo>
                  <a:cubicBezTo>
                    <a:pt x="41" y="33"/>
                    <a:pt x="39" y="34"/>
                    <a:pt x="36" y="36"/>
                  </a:cubicBezTo>
                  <a:cubicBezTo>
                    <a:pt x="35" y="36"/>
                    <a:pt x="34" y="37"/>
                    <a:pt x="34" y="37"/>
                  </a:cubicBezTo>
                  <a:cubicBezTo>
                    <a:pt x="31" y="36"/>
                    <a:pt x="28" y="35"/>
                    <a:pt x="25" y="33"/>
                  </a:cubicBezTo>
                  <a:cubicBezTo>
                    <a:pt x="24" y="32"/>
                    <a:pt x="22" y="32"/>
                    <a:pt x="20" y="31"/>
                  </a:cubicBezTo>
                  <a:cubicBezTo>
                    <a:pt x="20" y="31"/>
                    <a:pt x="20" y="31"/>
                    <a:pt x="20" y="31"/>
                  </a:cubicBezTo>
                  <a:cubicBezTo>
                    <a:pt x="22" y="31"/>
                    <a:pt x="24" y="32"/>
                    <a:pt x="26" y="33"/>
                  </a:cubicBezTo>
                  <a:cubicBezTo>
                    <a:pt x="28" y="34"/>
                    <a:pt x="31" y="35"/>
                    <a:pt x="34" y="37"/>
                  </a:cubicBezTo>
                  <a:cubicBezTo>
                    <a:pt x="34" y="37"/>
                    <a:pt x="34" y="37"/>
                    <a:pt x="34" y="37"/>
                  </a:cubicBezTo>
                  <a:cubicBezTo>
                    <a:pt x="34" y="36"/>
                    <a:pt x="34" y="36"/>
                    <a:pt x="34" y="36"/>
                  </a:cubicBezTo>
                  <a:cubicBezTo>
                    <a:pt x="34" y="36"/>
                    <a:pt x="37" y="35"/>
                    <a:pt x="40" y="33"/>
                  </a:cubicBezTo>
                  <a:cubicBezTo>
                    <a:pt x="43" y="31"/>
                    <a:pt x="45" y="30"/>
                    <a:pt x="45" y="30"/>
                  </a:cubicBezTo>
                  <a:cubicBezTo>
                    <a:pt x="45" y="29"/>
                    <a:pt x="45" y="29"/>
                    <a:pt x="45" y="29"/>
                  </a:cubicBezTo>
                  <a:cubicBezTo>
                    <a:pt x="45" y="29"/>
                    <a:pt x="45" y="29"/>
                    <a:pt x="45" y="29"/>
                  </a:cubicBezTo>
                  <a:cubicBezTo>
                    <a:pt x="39" y="27"/>
                    <a:pt x="39" y="27"/>
                    <a:pt x="39" y="27"/>
                  </a:cubicBezTo>
                  <a:cubicBezTo>
                    <a:pt x="39" y="26"/>
                    <a:pt x="39" y="26"/>
                    <a:pt x="39" y="26"/>
                  </a:cubicBezTo>
                  <a:cubicBezTo>
                    <a:pt x="41" y="25"/>
                    <a:pt x="43" y="23"/>
                    <a:pt x="44" y="23"/>
                  </a:cubicBezTo>
                  <a:cubicBezTo>
                    <a:pt x="44" y="22"/>
                    <a:pt x="44" y="22"/>
                    <a:pt x="44" y="22"/>
                  </a:cubicBezTo>
                  <a:cubicBezTo>
                    <a:pt x="43" y="22"/>
                    <a:pt x="43" y="22"/>
                    <a:pt x="43" y="22"/>
                  </a:cubicBezTo>
                  <a:cubicBezTo>
                    <a:pt x="43" y="23"/>
                    <a:pt x="41" y="24"/>
                    <a:pt x="39" y="26"/>
                  </a:cubicBezTo>
                  <a:cubicBezTo>
                    <a:pt x="36" y="27"/>
                    <a:pt x="34" y="29"/>
                    <a:pt x="33" y="30"/>
                  </a:cubicBezTo>
                  <a:cubicBezTo>
                    <a:pt x="30" y="30"/>
                    <a:pt x="23" y="27"/>
                    <a:pt x="19" y="26"/>
                  </a:cubicBezTo>
                  <a:cubicBezTo>
                    <a:pt x="19" y="25"/>
                    <a:pt x="19" y="25"/>
                    <a:pt x="19" y="25"/>
                  </a:cubicBezTo>
                  <a:cubicBezTo>
                    <a:pt x="23" y="26"/>
                    <a:pt x="27" y="28"/>
                    <a:pt x="30" y="29"/>
                  </a:cubicBezTo>
                  <a:cubicBezTo>
                    <a:pt x="32" y="29"/>
                    <a:pt x="33" y="29"/>
                    <a:pt x="33" y="29"/>
                  </a:cubicBezTo>
                  <a:cubicBezTo>
                    <a:pt x="33" y="29"/>
                    <a:pt x="33" y="29"/>
                    <a:pt x="33" y="29"/>
                  </a:cubicBezTo>
                  <a:cubicBezTo>
                    <a:pt x="33" y="29"/>
                    <a:pt x="33" y="29"/>
                    <a:pt x="33" y="29"/>
                  </a:cubicBezTo>
                  <a:cubicBezTo>
                    <a:pt x="34" y="28"/>
                    <a:pt x="35" y="28"/>
                    <a:pt x="36" y="27"/>
                  </a:cubicBezTo>
                  <a:cubicBezTo>
                    <a:pt x="39" y="25"/>
                    <a:pt x="42" y="23"/>
                    <a:pt x="44" y="21"/>
                  </a:cubicBezTo>
                  <a:cubicBezTo>
                    <a:pt x="44" y="20"/>
                    <a:pt x="44" y="20"/>
                    <a:pt x="44" y="20"/>
                  </a:cubicBezTo>
                  <a:cubicBezTo>
                    <a:pt x="43" y="20"/>
                    <a:pt x="43" y="20"/>
                    <a:pt x="43" y="20"/>
                  </a:cubicBezTo>
                  <a:cubicBezTo>
                    <a:pt x="41" y="22"/>
                    <a:pt x="38" y="24"/>
                    <a:pt x="36" y="26"/>
                  </a:cubicBezTo>
                  <a:cubicBezTo>
                    <a:pt x="35" y="27"/>
                    <a:pt x="34" y="28"/>
                    <a:pt x="33" y="28"/>
                  </a:cubicBezTo>
                  <a:cubicBezTo>
                    <a:pt x="32" y="28"/>
                    <a:pt x="32" y="28"/>
                    <a:pt x="30" y="28"/>
                  </a:cubicBezTo>
                  <a:cubicBezTo>
                    <a:pt x="28" y="27"/>
                    <a:pt x="23" y="26"/>
                    <a:pt x="19" y="24"/>
                  </a:cubicBezTo>
                  <a:cubicBezTo>
                    <a:pt x="19" y="24"/>
                    <a:pt x="19" y="24"/>
                    <a:pt x="19" y="24"/>
                  </a:cubicBezTo>
                  <a:cubicBezTo>
                    <a:pt x="22" y="25"/>
                    <a:pt x="24" y="25"/>
                    <a:pt x="26" y="26"/>
                  </a:cubicBezTo>
                  <a:cubicBezTo>
                    <a:pt x="30" y="27"/>
                    <a:pt x="32" y="28"/>
                    <a:pt x="33" y="28"/>
                  </a:cubicBezTo>
                  <a:cubicBezTo>
                    <a:pt x="33" y="28"/>
                    <a:pt x="33" y="28"/>
                    <a:pt x="33" y="28"/>
                  </a:cubicBezTo>
                  <a:cubicBezTo>
                    <a:pt x="33" y="28"/>
                    <a:pt x="33" y="28"/>
                    <a:pt x="33" y="28"/>
                  </a:cubicBezTo>
                  <a:cubicBezTo>
                    <a:pt x="33" y="27"/>
                    <a:pt x="33" y="27"/>
                    <a:pt x="33" y="27"/>
                  </a:cubicBezTo>
                  <a:cubicBezTo>
                    <a:pt x="32" y="27"/>
                    <a:pt x="30" y="26"/>
                    <a:pt x="27" y="25"/>
                  </a:cubicBezTo>
                  <a:cubicBezTo>
                    <a:pt x="24" y="25"/>
                    <a:pt x="22" y="24"/>
                    <a:pt x="19" y="23"/>
                  </a:cubicBezTo>
                  <a:cubicBezTo>
                    <a:pt x="19" y="23"/>
                    <a:pt x="19" y="23"/>
                    <a:pt x="19" y="23"/>
                  </a:cubicBezTo>
                  <a:cubicBezTo>
                    <a:pt x="21" y="23"/>
                    <a:pt x="22" y="24"/>
                    <a:pt x="24" y="24"/>
                  </a:cubicBezTo>
                  <a:cubicBezTo>
                    <a:pt x="27" y="25"/>
                    <a:pt x="31" y="26"/>
                    <a:pt x="33" y="27"/>
                  </a:cubicBezTo>
                  <a:cubicBezTo>
                    <a:pt x="33" y="27"/>
                    <a:pt x="33" y="27"/>
                    <a:pt x="33" y="27"/>
                  </a:cubicBezTo>
                  <a:cubicBezTo>
                    <a:pt x="33" y="27"/>
                    <a:pt x="33" y="27"/>
                    <a:pt x="33" y="27"/>
                  </a:cubicBezTo>
                  <a:cubicBezTo>
                    <a:pt x="34" y="27"/>
                    <a:pt x="35" y="26"/>
                    <a:pt x="36" y="25"/>
                  </a:cubicBezTo>
                  <a:cubicBezTo>
                    <a:pt x="38" y="24"/>
                    <a:pt x="41" y="22"/>
                    <a:pt x="44" y="19"/>
                  </a:cubicBezTo>
                  <a:cubicBezTo>
                    <a:pt x="44" y="18"/>
                    <a:pt x="44" y="18"/>
                    <a:pt x="44" y="18"/>
                  </a:cubicBezTo>
                  <a:cubicBezTo>
                    <a:pt x="43" y="18"/>
                    <a:pt x="43" y="18"/>
                    <a:pt x="43" y="18"/>
                  </a:cubicBezTo>
                  <a:cubicBezTo>
                    <a:pt x="40" y="21"/>
                    <a:pt x="38" y="23"/>
                    <a:pt x="35" y="25"/>
                  </a:cubicBezTo>
                  <a:cubicBezTo>
                    <a:pt x="35" y="25"/>
                    <a:pt x="34" y="26"/>
                    <a:pt x="33" y="26"/>
                  </a:cubicBezTo>
                  <a:cubicBezTo>
                    <a:pt x="31" y="26"/>
                    <a:pt x="28" y="25"/>
                    <a:pt x="24" y="23"/>
                  </a:cubicBezTo>
                  <a:cubicBezTo>
                    <a:pt x="23" y="23"/>
                    <a:pt x="21" y="22"/>
                    <a:pt x="19" y="22"/>
                  </a:cubicBezTo>
                  <a:cubicBezTo>
                    <a:pt x="19" y="21"/>
                    <a:pt x="19" y="21"/>
                    <a:pt x="19" y="21"/>
                  </a:cubicBezTo>
                  <a:cubicBezTo>
                    <a:pt x="21" y="22"/>
                    <a:pt x="23" y="23"/>
                    <a:pt x="25" y="23"/>
                  </a:cubicBezTo>
                  <a:cubicBezTo>
                    <a:pt x="28" y="24"/>
                    <a:pt x="30" y="25"/>
                    <a:pt x="33" y="26"/>
                  </a:cubicBezTo>
                  <a:cubicBezTo>
                    <a:pt x="33" y="26"/>
                    <a:pt x="33" y="26"/>
                    <a:pt x="33" y="26"/>
                  </a:cubicBezTo>
                  <a:cubicBezTo>
                    <a:pt x="34" y="26"/>
                    <a:pt x="34" y="26"/>
                    <a:pt x="34" y="26"/>
                  </a:cubicBezTo>
                  <a:cubicBezTo>
                    <a:pt x="34" y="25"/>
                    <a:pt x="36" y="23"/>
                    <a:pt x="39" y="22"/>
                  </a:cubicBezTo>
                  <a:cubicBezTo>
                    <a:pt x="42" y="19"/>
                    <a:pt x="44" y="18"/>
                    <a:pt x="44" y="17"/>
                  </a:cubicBezTo>
                  <a:cubicBezTo>
                    <a:pt x="44" y="17"/>
                    <a:pt x="44" y="17"/>
                    <a:pt x="44" y="17"/>
                  </a:cubicBezTo>
                  <a:cubicBezTo>
                    <a:pt x="44" y="17"/>
                    <a:pt x="44" y="17"/>
                    <a:pt x="44" y="17"/>
                  </a:cubicBezTo>
                  <a:cubicBezTo>
                    <a:pt x="39" y="16"/>
                    <a:pt x="39" y="16"/>
                    <a:pt x="39" y="16"/>
                  </a:cubicBezTo>
                  <a:cubicBezTo>
                    <a:pt x="42" y="13"/>
                    <a:pt x="45" y="9"/>
                    <a:pt x="45" y="8"/>
                  </a:cubicBezTo>
                  <a:cubicBezTo>
                    <a:pt x="45" y="7"/>
                    <a:pt x="45" y="7"/>
                    <a:pt x="45" y="7"/>
                  </a:cubicBezTo>
                  <a:cubicBezTo>
                    <a:pt x="45" y="8"/>
                    <a:pt x="45" y="8"/>
                    <a:pt x="45" y="8"/>
                  </a:cubicBezTo>
                  <a:cubicBezTo>
                    <a:pt x="44" y="9"/>
                    <a:pt x="38" y="16"/>
                    <a:pt x="36" y="18"/>
                  </a:cubicBezTo>
                  <a:cubicBezTo>
                    <a:pt x="34" y="18"/>
                    <a:pt x="27" y="17"/>
                    <a:pt x="22" y="16"/>
                  </a:cubicBezTo>
                  <a:cubicBezTo>
                    <a:pt x="22" y="16"/>
                    <a:pt x="22" y="16"/>
                    <a:pt x="22" y="16"/>
                  </a:cubicBezTo>
                  <a:cubicBezTo>
                    <a:pt x="26" y="16"/>
                    <a:pt x="31" y="17"/>
                    <a:pt x="34" y="17"/>
                  </a:cubicBezTo>
                  <a:cubicBezTo>
                    <a:pt x="35" y="18"/>
                    <a:pt x="36" y="18"/>
                    <a:pt x="36" y="18"/>
                  </a:cubicBezTo>
                  <a:cubicBezTo>
                    <a:pt x="36" y="18"/>
                    <a:pt x="36" y="18"/>
                    <a:pt x="36" y="18"/>
                  </a:cubicBezTo>
                  <a:cubicBezTo>
                    <a:pt x="37" y="18"/>
                    <a:pt x="37" y="18"/>
                    <a:pt x="37" y="18"/>
                  </a:cubicBezTo>
                  <a:cubicBezTo>
                    <a:pt x="39" y="15"/>
                    <a:pt x="43" y="10"/>
                    <a:pt x="45" y="6"/>
                  </a:cubicBezTo>
                  <a:cubicBezTo>
                    <a:pt x="45" y="5"/>
                    <a:pt x="45" y="5"/>
                    <a:pt x="45" y="5"/>
                  </a:cubicBezTo>
                  <a:cubicBezTo>
                    <a:pt x="45" y="5"/>
                    <a:pt x="45" y="5"/>
                    <a:pt x="45" y="5"/>
                  </a:cubicBezTo>
                  <a:cubicBezTo>
                    <a:pt x="42" y="9"/>
                    <a:pt x="38" y="14"/>
                    <a:pt x="36" y="17"/>
                  </a:cubicBezTo>
                  <a:cubicBezTo>
                    <a:pt x="36" y="17"/>
                    <a:pt x="35" y="17"/>
                    <a:pt x="34" y="16"/>
                  </a:cubicBezTo>
                  <a:cubicBezTo>
                    <a:pt x="31" y="16"/>
                    <a:pt x="26" y="15"/>
                    <a:pt x="22" y="15"/>
                  </a:cubicBezTo>
                  <a:cubicBezTo>
                    <a:pt x="22" y="14"/>
                    <a:pt x="22" y="14"/>
                    <a:pt x="22" y="14"/>
                  </a:cubicBezTo>
                  <a:cubicBezTo>
                    <a:pt x="25" y="15"/>
                    <a:pt x="27" y="15"/>
                    <a:pt x="30" y="16"/>
                  </a:cubicBezTo>
                  <a:cubicBezTo>
                    <a:pt x="34" y="16"/>
                    <a:pt x="36" y="17"/>
                    <a:pt x="36" y="17"/>
                  </a:cubicBezTo>
                  <a:cubicBezTo>
                    <a:pt x="37" y="16"/>
                    <a:pt x="37" y="16"/>
                    <a:pt x="37" y="16"/>
                  </a:cubicBezTo>
                  <a:cubicBezTo>
                    <a:pt x="36" y="16"/>
                    <a:pt x="36" y="16"/>
                    <a:pt x="36" y="16"/>
                  </a:cubicBezTo>
                  <a:cubicBezTo>
                    <a:pt x="36" y="16"/>
                    <a:pt x="33" y="15"/>
                    <a:pt x="30" y="15"/>
                  </a:cubicBezTo>
                  <a:cubicBezTo>
                    <a:pt x="28" y="14"/>
                    <a:pt x="25" y="14"/>
                    <a:pt x="22" y="13"/>
                  </a:cubicBezTo>
                  <a:cubicBezTo>
                    <a:pt x="22" y="13"/>
                    <a:pt x="22" y="13"/>
                    <a:pt x="22" y="13"/>
                  </a:cubicBezTo>
                  <a:cubicBezTo>
                    <a:pt x="24" y="13"/>
                    <a:pt x="25" y="14"/>
                    <a:pt x="27" y="14"/>
                  </a:cubicBezTo>
                  <a:cubicBezTo>
                    <a:pt x="31" y="15"/>
                    <a:pt x="34" y="15"/>
                    <a:pt x="36" y="16"/>
                  </a:cubicBezTo>
                  <a:cubicBezTo>
                    <a:pt x="37" y="16"/>
                    <a:pt x="37" y="16"/>
                    <a:pt x="37" y="16"/>
                  </a:cubicBezTo>
                  <a:cubicBezTo>
                    <a:pt x="37" y="15"/>
                    <a:pt x="37" y="15"/>
                    <a:pt x="37" y="15"/>
                  </a:cubicBezTo>
                  <a:cubicBezTo>
                    <a:pt x="39" y="12"/>
                    <a:pt x="42" y="9"/>
                    <a:pt x="45" y="4"/>
                  </a:cubicBezTo>
                  <a:cubicBezTo>
                    <a:pt x="45" y="3"/>
                    <a:pt x="45" y="3"/>
                    <a:pt x="45" y="3"/>
                  </a:cubicBezTo>
                  <a:cubicBezTo>
                    <a:pt x="44" y="3"/>
                    <a:pt x="44" y="3"/>
                    <a:pt x="44" y="3"/>
                  </a:cubicBezTo>
                  <a:cubicBezTo>
                    <a:pt x="41" y="8"/>
                    <a:pt x="39" y="11"/>
                    <a:pt x="37" y="14"/>
                  </a:cubicBezTo>
                  <a:cubicBezTo>
                    <a:pt x="40" y="10"/>
                    <a:pt x="43" y="6"/>
                    <a:pt x="45" y="1"/>
                  </a:cubicBezTo>
                  <a:cubicBezTo>
                    <a:pt x="45" y="1"/>
                    <a:pt x="45" y="1"/>
                    <a:pt x="45" y="1"/>
                  </a:cubicBezTo>
                  <a:cubicBezTo>
                    <a:pt x="45" y="1"/>
                    <a:pt x="45" y="1"/>
                    <a:pt x="45" y="1"/>
                  </a:cubicBezTo>
                  <a:cubicBezTo>
                    <a:pt x="45" y="1"/>
                    <a:pt x="44" y="1"/>
                    <a:pt x="43" y="1"/>
                  </a:cubicBezTo>
                  <a:cubicBezTo>
                    <a:pt x="39" y="1"/>
                    <a:pt x="35" y="1"/>
                    <a:pt x="30" y="0"/>
                  </a:cubicBezTo>
                  <a:cubicBezTo>
                    <a:pt x="30" y="0"/>
                    <a:pt x="30" y="0"/>
                    <a:pt x="30" y="0"/>
                  </a:cubicBezTo>
                  <a:cubicBezTo>
                    <a:pt x="30" y="0"/>
                    <a:pt x="29" y="0"/>
                    <a:pt x="29" y="0"/>
                  </a:cubicBezTo>
                  <a:cubicBezTo>
                    <a:pt x="28" y="0"/>
                    <a:pt x="28" y="0"/>
                    <a:pt x="28" y="0"/>
                  </a:cubicBezTo>
                  <a:cubicBezTo>
                    <a:pt x="27" y="0"/>
                    <a:pt x="25" y="0"/>
                    <a:pt x="24" y="0"/>
                  </a:cubicBezTo>
                  <a:cubicBezTo>
                    <a:pt x="24" y="0"/>
                    <a:pt x="24" y="0"/>
                    <a:pt x="2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9" name="Freeform 185"/>
            <p:cNvSpPr>
              <a:spLocks/>
            </p:cNvSpPr>
            <p:nvPr/>
          </p:nvSpPr>
          <p:spPr bwMode="auto">
            <a:xfrm>
              <a:off x="3979" y="2101"/>
              <a:ext cx="12" cy="2"/>
            </a:xfrm>
            <a:custGeom>
              <a:avLst/>
              <a:gdLst>
                <a:gd name="T0" fmla="*/ 3 w 12"/>
                <a:gd name="T1" fmla="*/ 0 h 2"/>
                <a:gd name="T2" fmla="*/ 0 w 12"/>
                <a:gd name="T3" fmla="*/ 0 h 2"/>
                <a:gd name="T4" fmla="*/ 3 w 12"/>
                <a:gd name="T5" fmla="*/ 0 h 2"/>
                <a:gd name="T6" fmla="*/ 10 w 12"/>
                <a:gd name="T7" fmla="*/ 2 h 2"/>
                <a:gd name="T8" fmla="*/ 12 w 12"/>
                <a:gd name="T9" fmla="*/ 2 h 2"/>
                <a:gd name="T10" fmla="*/ 10 w 12"/>
                <a:gd name="T11" fmla="*/ 0 h 2"/>
                <a:gd name="T12" fmla="*/ 3 w 12"/>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12" h="2">
                  <a:moveTo>
                    <a:pt x="3" y="0"/>
                  </a:moveTo>
                  <a:lnTo>
                    <a:pt x="0" y="0"/>
                  </a:lnTo>
                  <a:lnTo>
                    <a:pt x="3" y="0"/>
                  </a:lnTo>
                  <a:lnTo>
                    <a:pt x="10" y="2"/>
                  </a:lnTo>
                  <a:lnTo>
                    <a:pt x="12" y="2"/>
                  </a:lnTo>
                  <a:lnTo>
                    <a:pt x="10" y="0"/>
                  </a:ln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0" name="Freeform 186"/>
            <p:cNvSpPr>
              <a:spLocks/>
            </p:cNvSpPr>
            <p:nvPr/>
          </p:nvSpPr>
          <p:spPr bwMode="auto">
            <a:xfrm>
              <a:off x="3979" y="2101"/>
              <a:ext cx="12" cy="2"/>
            </a:xfrm>
            <a:custGeom>
              <a:avLst/>
              <a:gdLst>
                <a:gd name="T0" fmla="*/ 3 w 12"/>
                <a:gd name="T1" fmla="*/ 0 h 2"/>
                <a:gd name="T2" fmla="*/ 0 w 12"/>
                <a:gd name="T3" fmla="*/ 0 h 2"/>
                <a:gd name="T4" fmla="*/ 3 w 12"/>
                <a:gd name="T5" fmla="*/ 0 h 2"/>
                <a:gd name="T6" fmla="*/ 10 w 12"/>
                <a:gd name="T7" fmla="*/ 2 h 2"/>
                <a:gd name="T8" fmla="*/ 12 w 12"/>
                <a:gd name="T9" fmla="*/ 2 h 2"/>
                <a:gd name="T10" fmla="*/ 10 w 12"/>
                <a:gd name="T11" fmla="*/ 0 h 2"/>
                <a:gd name="T12" fmla="*/ 3 w 12"/>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12" h="2">
                  <a:moveTo>
                    <a:pt x="3" y="0"/>
                  </a:moveTo>
                  <a:lnTo>
                    <a:pt x="0" y="0"/>
                  </a:lnTo>
                  <a:lnTo>
                    <a:pt x="3" y="0"/>
                  </a:lnTo>
                  <a:lnTo>
                    <a:pt x="10" y="2"/>
                  </a:lnTo>
                  <a:lnTo>
                    <a:pt x="12" y="2"/>
                  </a:lnTo>
                  <a:lnTo>
                    <a:pt x="10" y="0"/>
                  </a:lnTo>
                  <a:lnTo>
                    <a:pt x="3"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1" name="Freeform 187"/>
            <p:cNvSpPr>
              <a:spLocks/>
            </p:cNvSpPr>
            <p:nvPr/>
          </p:nvSpPr>
          <p:spPr bwMode="auto">
            <a:xfrm>
              <a:off x="3974" y="2120"/>
              <a:ext cx="10" cy="5"/>
            </a:xfrm>
            <a:custGeom>
              <a:avLst/>
              <a:gdLst>
                <a:gd name="T0" fmla="*/ 0 w 10"/>
                <a:gd name="T1" fmla="*/ 0 h 5"/>
                <a:gd name="T2" fmla="*/ 0 w 10"/>
                <a:gd name="T3" fmla="*/ 2 h 5"/>
                <a:gd name="T4" fmla="*/ 0 w 10"/>
                <a:gd name="T5" fmla="*/ 2 h 5"/>
                <a:gd name="T6" fmla="*/ 10 w 10"/>
                <a:gd name="T7" fmla="*/ 5 h 5"/>
                <a:gd name="T8" fmla="*/ 10 w 10"/>
                <a:gd name="T9" fmla="*/ 5 h 5"/>
                <a:gd name="T10" fmla="*/ 10 w 10"/>
                <a:gd name="T11" fmla="*/ 5 h 5"/>
                <a:gd name="T12" fmla="*/ 10 w 10"/>
                <a:gd name="T13" fmla="*/ 5 h 5"/>
                <a:gd name="T14" fmla="*/ 0 w 10"/>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5">
                  <a:moveTo>
                    <a:pt x="0" y="0"/>
                  </a:moveTo>
                  <a:lnTo>
                    <a:pt x="0" y="2"/>
                  </a:lnTo>
                  <a:lnTo>
                    <a:pt x="0" y="2"/>
                  </a:lnTo>
                  <a:lnTo>
                    <a:pt x="10" y="5"/>
                  </a:lnTo>
                  <a:lnTo>
                    <a:pt x="10" y="5"/>
                  </a:lnTo>
                  <a:lnTo>
                    <a:pt x="10" y="5"/>
                  </a:lnTo>
                  <a:lnTo>
                    <a:pt x="10" y="5"/>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2" name="Freeform 188"/>
            <p:cNvSpPr>
              <a:spLocks/>
            </p:cNvSpPr>
            <p:nvPr/>
          </p:nvSpPr>
          <p:spPr bwMode="auto">
            <a:xfrm>
              <a:off x="3974" y="2120"/>
              <a:ext cx="10" cy="5"/>
            </a:xfrm>
            <a:custGeom>
              <a:avLst/>
              <a:gdLst>
                <a:gd name="T0" fmla="*/ 0 w 10"/>
                <a:gd name="T1" fmla="*/ 0 h 5"/>
                <a:gd name="T2" fmla="*/ 0 w 10"/>
                <a:gd name="T3" fmla="*/ 2 h 5"/>
                <a:gd name="T4" fmla="*/ 0 w 10"/>
                <a:gd name="T5" fmla="*/ 2 h 5"/>
                <a:gd name="T6" fmla="*/ 10 w 10"/>
                <a:gd name="T7" fmla="*/ 5 h 5"/>
                <a:gd name="T8" fmla="*/ 10 w 10"/>
                <a:gd name="T9" fmla="*/ 5 h 5"/>
                <a:gd name="T10" fmla="*/ 10 w 10"/>
                <a:gd name="T11" fmla="*/ 5 h 5"/>
                <a:gd name="T12" fmla="*/ 10 w 10"/>
                <a:gd name="T13" fmla="*/ 5 h 5"/>
                <a:gd name="T14" fmla="*/ 0 w 10"/>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5">
                  <a:moveTo>
                    <a:pt x="0" y="0"/>
                  </a:moveTo>
                  <a:lnTo>
                    <a:pt x="0" y="2"/>
                  </a:lnTo>
                  <a:lnTo>
                    <a:pt x="0" y="2"/>
                  </a:lnTo>
                  <a:lnTo>
                    <a:pt x="10" y="5"/>
                  </a:lnTo>
                  <a:lnTo>
                    <a:pt x="10" y="5"/>
                  </a:lnTo>
                  <a:lnTo>
                    <a:pt x="10" y="5"/>
                  </a:lnTo>
                  <a:lnTo>
                    <a:pt x="10" y="5"/>
                  </a:ln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3" name="Freeform 189"/>
            <p:cNvSpPr>
              <a:spLocks/>
            </p:cNvSpPr>
            <p:nvPr/>
          </p:nvSpPr>
          <p:spPr bwMode="auto">
            <a:xfrm>
              <a:off x="3977" y="2141"/>
              <a:ext cx="9" cy="5"/>
            </a:xfrm>
            <a:custGeom>
              <a:avLst/>
              <a:gdLst>
                <a:gd name="T0" fmla="*/ 0 w 9"/>
                <a:gd name="T1" fmla="*/ 0 h 5"/>
                <a:gd name="T2" fmla="*/ 0 w 9"/>
                <a:gd name="T3" fmla="*/ 0 h 5"/>
                <a:gd name="T4" fmla="*/ 0 w 9"/>
                <a:gd name="T5" fmla="*/ 0 h 5"/>
                <a:gd name="T6" fmla="*/ 9 w 9"/>
                <a:gd name="T7" fmla="*/ 5 h 5"/>
                <a:gd name="T8" fmla="*/ 9 w 9"/>
                <a:gd name="T9" fmla="*/ 5 h 5"/>
                <a:gd name="T10" fmla="*/ 9 w 9"/>
                <a:gd name="T11" fmla="*/ 5 h 5"/>
                <a:gd name="T12" fmla="*/ 9 w 9"/>
                <a:gd name="T13" fmla="*/ 5 h 5"/>
                <a:gd name="T14" fmla="*/ 0 w 9"/>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5">
                  <a:moveTo>
                    <a:pt x="0" y="0"/>
                  </a:moveTo>
                  <a:lnTo>
                    <a:pt x="0" y="0"/>
                  </a:lnTo>
                  <a:lnTo>
                    <a:pt x="0" y="0"/>
                  </a:lnTo>
                  <a:lnTo>
                    <a:pt x="9" y="5"/>
                  </a:lnTo>
                  <a:lnTo>
                    <a:pt x="9" y="5"/>
                  </a:lnTo>
                  <a:lnTo>
                    <a:pt x="9" y="5"/>
                  </a:lnTo>
                  <a:lnTo>
                    <a:pt x="9" y="5"/>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4" name="Freeform 190"/>
            <p:cNvSpPr>
              <a:spLocks/>
            </p:cNvSpPr>
            <p:nvPr/>
          </p:nvSpPr>
          <p:spPr bwMode="auto">
            <a:xfrm>
              <a:off x="3977" y="2141"/>
              <a:ext cx="9" cy="5"/>
            </a:xfrm>
            <a:custGeom>
              <a:avLst/>
              <a:gdLst>
                <a:gd name="T0" fmla="*/ 0 w 9"/>
                <a:gd name="T1" fmla="*/ 0 h 5"/>
                <a:gd name="T2" fmla="*/ 0 w 9"/>
                <a:gd name="T3" fmla="*/ 0 h 5"/>
                <a:gd name="T4" fmla="*/ 0 w 9"/>
                <a:gd name="T5" fmla="*/ 0 h 5"/>
                <a:gd name="T6" fmla="*/ 9 w 9"/>
                <a:gd name="T7" fmla="*/ 5 h 5"/>
                <a:gd name="T8" fmla="*/ 9 w 9"/>
                <a:gd name="T9" fmla="*/ 5 h 5"/>
                <a:gd name="T10" fmla="*/ 9 w 9"/>
                <a:gd name="T11" fmla="*/ 5 h 5"/>
                <a:gd name="T12" fmla="*/ 9 w 9"/>
                <a:gd name="T13" fmla="*/ 5 h 5"/>
                <a:gd name="T14" fmla="*/ 0 w 9"/>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5">
                  <a:moveTo>
                    <a:pt x="0" y="0"/>
                  </a:moveTo>
                  <a:lnTo>
                    <a:pt x="0" y="0"/>
                  </a:lnTo>
                  <a:lnTo>
                    <a:pt x="0" y="0"/>
                  </a:lnTo>
                  <a:lnTo>
                    <a:pt x="9" y="5"/>
                  </a:lnTo>
                  <a:lnTo>
                    <a:pt x="9" y="5"/>
                  </a:lnTo>
                  <a:lnTo>
                    <a:pt x="9" y="5"/>
                  </a:lnTo>
                  <a:lnTo>
                    <a:pt x="9" y="5"/>
                  </a:ln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5" name="Freeform 191"/>
            <p:cNvSpPr>
              <a:spLocks noEditPoints="1"/>
            </p:cNvSpPr>
            <p:nvPr/>
          </p:nvSpPr>
          <p:spPr bwMode="auto">
            <a:xfrm>
              <a:off x="3579" y="2310"/>
              <a:ext cx="89" cy="114"/>
            </a:xfrm>
            <a:custGeom>
              <a:avLst/>
              <a:gdLst>
                <a:gd name="T0" fmla="*/ 30 w 37"/>
                <a:gd name="T1" fmla="*/ 41 h 48"/>
                <a:gd name="T2" fmla="*/ 26 w 37"/>
                <a:gd name="T3" fmla="*/ 46 h 48"/>
                <a:gd name="T4" fmla="*/ 28 w 37"/>
                <a:gd name="T5" fmla="*/ 41 h 48"/>
                <a:gd name="T6" fmla="*/ 14 w 37"/>
                <a:gd name="T7" fmla="*/ 41 h 48"/>
                <a:gd name="T8" fmla="*/ 15 w 37"/>
                <a:gd name="T9" fmla="*/ 41 h 48"/>
                <a:gd name="T10" fmla="*/ 17 w 37"/>
                <a:gd name="T11" fmla="*/ 40 h 48"/>
                <a:gd name="T12" fmla="*/ 19 w 37"/>
                <a:gd name="T13" fmla="*/ 39 h 48"/>
                <a:gd name="T14" fmla="*/ 22 w 37"/>
                <a:gd name="T15" fmla="*/ 39 h 48"/>
                <a:gd name="T16" fmla="*/ 29 w 37"/>
                <a:gd name="T17" fmla="*/ 36 h 48"/>
                <a:gd name="T18" fmla="*/ 30 w 37"/>
                <a:gd name="T19" fmla="*/ 35 h 48"/>
                <a:gd name="T20" fmla="*/ 32 w 37"/>
                <a:gd name="T21" fmla="*/ 35 h 48"/>
                <a:gd name="T22" fmla="*/ 8 w 37"/>
                <a:gd name="T23" fmla="*/ 29 h 48"/>
                <a:gd name="T24" fmla="*/ 9 w 37"/>
                <a:gd name="T25" fmla="*/ 30 h 48"/>
                <a:gd name="T26" fmla="*/ 11 w 37"/>
                <a:gd name="T27" fmla="*/ 30 h 48"/>
                <a:gd name="T28" fmla="*/ 18 w 37"/>
                <a:gd name="T29" fmla="*/ 29 h 48"/>
                <a:gd name="T30" fmla="*/ 14 w 37"/>
                <a:gd name="T31" fmla="*/ 29 h 48"/>
                <a:gd name="T32" fmla="*/ 16 w 37"/>
                <a:gd name="T33" fmla="*/ 27 h 48"/>
                <a:gd name="T34" fmla="*/ 25 w 37"/>
                <a:gd name="T35" fmla="*/ 23 h 48"/>
                <a:gd name="T36" fmla="*/ 26 w 37"/>
                <a:gd name="T37" fmla="*/ 24 h 48"/>
                <a:gd name="T38" fmla="*/ 11 w 37"/>
                <a:gd name="T39" fmla="*/ 22 h 48"/>
                <a:gd name="T40" fmla="*/ 28 w 37"/>
                <a:gd name="T41" fmla="*/ 24 h 48"/>
                <a:gd name="T42" fmla="*/ 31 w 37"/>
                <a:gd name="T43" fmla="*/ 23 h 48"/>
                <a:gd name="T44" fmla="*/ 10 w 37"/>
                <a:gd name="T45" fmla="*/ 20 h 48"/>
                <a:gd name="T46" fmla="*/ 8 w 37"/>
                <a:gd name="T47" fmla="*/ 18 h 48"/>
                <a:gd name="T48" fmla="*/ 6 w 37"/>
                <a:gd name="T49" fmla="*/ 17 h 48"/>
                <a:gd name="T50" fmla="*/ 5 w 37"/>
                <a:gd name="T51" fmla="*/ 16 h 48"/>
                <a:gd name="T52" fmla="*/ 3 w 37"/>
                <a:gd name="T53" fmla="*/ 16 h 48"/>
                <a:gd name="T54" fmla="*/ 27 w 37"/>
                <a:gd name="T55" fmla="*/ 13 h 48"/>
                <a:gd name="T56" fmla="*/ 29 w 37"/>
                <a:gd name="T57" fmla="*/ 6 h 48"/>
                <a:gd name="T58" fmla="*/ 29 w 37"/>
                <a:gd name="T59" fmla="*/ 7 h 48"/>
                <a:gd name="T60" fmla="*/ 25 w 37"/>
                <a:gd name="T61" fmla="*/ 17 h 48"/>
                <a:gd name="T62" fmla="*/ 26 w 37"/>
                <a:gd name="T63" fmla="*/ 17 h 48"/>
                <a:gd name="T64" fmla="*/ 24 w 37"/>
                <a:gd name="T65" fmla="*/ 22 h 48"/>
                <a:gd name="T66" fmla="*/ 25 w 37"/>
                <a:gd name="T67" fmla="*/ 27 h 48"/>
                <a:gd name="T68" fmla="*/ 25 w 37"/>
                <a:gd name="T69" fmla="*/ 27 h 48"/>
                <a:gd name="T70" fmla="*/ 27 w 37"/>
                <a:gd name="T71" fmla="*/ 33 h 48"/>
                <a:gd name="T72" fmla="*/ 21 w 37"/>
                <a:gd name="T73" fmla="*/ 35 h 48"/>
                <a:gd name="T74" fmla="*/ 19 w 37"/>
                <a:gd name="T75" fmla="*/ 30 h 48"/>
                <a:gd name="T76" fmla="*/ 17 w 37"/>
                <a:gd name="T77" fmla="*/ 26 h 48"/>
                <a:gd name="T78" fmla="*/ 7 w 37"/>
                <a:gd name="T79" fmla="*/ 24 h 48"/>
                <a:gd name="T80" fmla="*/ 13 w 37"/>
                <a:gd name="T81" fmla="*/ 23 h 48"/>
                <a:gd name="T82" fmla="*/ 19 w 37"/>
                <a:gd name="T83" fmla="*/ 20 h 48"/>
                <a:gd name="T84" fmla="*/ 1 w 37"/>
                <a:gd name="T85" fmla="*/ 11 h 48"/>
                <a:gd name="T86" fmla="*/ 7 w 37"/>
                <a:gd name="T87" fmla="*/ 21 h 48"/>
                <a:gd name="T88" fmla="*/ 7 w 37"/>
                <a:gd name="T89" fmla="*/ 29 h 48"/>
                <a:gd name="T90" fmla="*/ 14 w 37"/>
                <a:gd name="T91" fmla="*/ 30 h 48"/>
                <a:gd name="T92" fmla="*/ 11 w 37"/>
                <a:gd name="T93" fmla="*/ 38 h 48"/>
                <a:gd name="T94" fmla="*/ 24 w 37"/>
                <a:gd name="T95" fmla="*/ 45 h 48"/>
                <a:gd name="T96" fmla="*/ 26 w 37"/>
                <a:gd name="T97" fmla="*/ 48 h 48"/>
                <a:gd name="T98" fmla="*/ 30 w 37"/>
                <a:gd name="T99" fmla="*/ 46 h 48"/>
                <a:gd name="T100" fmla="*/ 31 w 37"/>
                <a:gd name="T101" fmla="*/ 40 h 48"/>
                <a:gd name="T102" fmla="*/ 36 w 37"/>
                <a:gd name="T103" fmla="*/ 30 h 48"/>
                <a:gd name="T104" fmla="*/ 26 w 37"/>
                <a:gd name="T105" fmla="*/ 25 h 48"/>
                <a:gd name="T106" fmla="*/ 31 w 37"/>
                <a:gd name="T107" fmla="*/ 24 h 48"/>
                <a:gd name="T108" fmla="*/ 31 w 37"/>
                <a:gd name="T109" fmla="*/ 14 h 48"/>
                <a:gd name="T110" fmla="*/ 30 w 37"/>
                <a:gd name="T11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7" h="48">
                  <a:moveTo>
                    <a:pt x="26" y="47"/>
                  </a:moveTo>
                  <a:cubicBezTo>
                    <a:pt x="24" y="43"/>
                    <a:pt x="24" y="43"/>
                    <a:pt x="24" y="43"/>
                  </a:cubicBezTo>
                  <a:cubicBezTo>
                    <a:pt x="25" y="42"/>
                    <a:pt x="25" y="42"/>
                    <a:pt x="26" y="42"/>
                  </a:cubicBezTo>
                  <a:cubicBezTo>
                    <a:pt x="26" y="43"/>
                    <a:pt x="26" y="45"/>
                    <a:pt x="26" y="46"/>
                  </a:cubicBezTo>
                  <a:cubicBezTo>
                    <a:pt x="26" y="47"/>
                    <a:pt x="26" y="47"/>
                    <a:pt x="26" y="47"/>
                  </a:cubicBezTo>
                  <a:moveTo>
                    <a:pt x="30" y="45"/>
                  </a:moveTo>
                  <a:cubicBezTo>
                    <a:pt x="30" y="44"/>
                    <a:pt x="30" y="42"/>
                    <a:pt x="30" y="41"/>
                  </a:cubicBezTo>
                  <a:cubicBezTo>
                    <a:pt x="30" y="42"/>
                    <a:pt x="30" y="43"/>
                    <a:pt x="31" y="44"/>
                  </a:cubicBezTo>
                  <a:cubicBezTo>
                    <a:pt x="31" y="44"/>
                    <a:pt x="30" y="45"/>
                    <a:pt x="30" y="45"/>
                  </a:cubicBezTo>
                  <a:moveTo>
                    <a:pt x="14" y="41"/>
                  </a:moveTo>
                  <a:cubicBezTo>
                    <a:pt x="14" y="41"/>
                    <a:pt x="14" y="41"/>
                    <a:pt x="14" y="41"/>
                  </a:cubicBezTo>
                  <a:cubicBezTo>
                    <a:pt x="14" y="41"/>
                    <a:pt x="14" y="41"/>
                    <a:pt x="14" y="41"/>
                  </a:cubicBezTo>
                  <a:cubicBezTo>
                    <a:pt x="14" y="41"/>
                    <a:pt x="14" y="41"/>
                    <a:pt x="14" y="41"/>
                  </a:cubicBezTo>
                  <a:moveTo>
                    <a:pt x="26" y="46"/>
                  </a:moveTo>
                  <a:cubicBezTo>
                    <a:pt x="26" y="45"/>
                    <a:pt x="26" y="43"/>
                    <a:pt x="26" y="41"/>
                  </a:cubicBezTo>
                  <a:cubicBezTo>
                    <a:pt x="27" y="41"/>
                    <a:pt x="28" y="41"/>
                    <a:pt x="29" y="41"/>
                  </a:cubicBezTo>
                  <a:cubicBezTo>
                    <a:pt x="29" y="41"/>
                    <a:pt x="29" y="41"/>
                    <a:pt x="29" y="41"/>
                  </a:cubicBezTo>
                  <a:cubicBezTo>
                    <a:pt x="29" y="42"/>
                    <a:pt x="29" y="43"/>
                    <a:pt x="29" y="45"/>
                  </a:cubicBezTo>
                  <a:cubicBezTo>
                    <a:pt x="29" y="45"/>
                    <a:pt x="28" y="45"/>
                    <a:pt x="28" y="46"/>
                  </a:cubicBezTo>
                  <a:cubicBezTo>
                    <a:pt x="28" y="44"/>
                    <a:pt x="28" y="43"/>
                    <a:pt x="28" y="41"/>
                  </a:cubicBezTo>
                  <a:cubicBezTo>
                    <a:pt x="28" y="41"/>
                    <a:pt x="28" y="41"/>
                    <a:pt x="28" y="41"/>
                  </a:cubicBezTo>
                  <a:cubicBezTo>
                    <a:pt x="27" y="41"/>
                    <a:pt x="27" y="41"/>
                    <a:pt x="27" y="41"/>
                  </a:cubicBezTo>
                  <a:cubicBezTo>
                    <a:pt x="27" y="43"/>
                    <a:pt x="27" y="44"/>
                    <a:pt x="27" y="46"/>
                  </a:cubicBezTo>
                  <a:cubicBezTo>
                    <a:pt x="26" y="46"/>
                    <a:pt x="26" y="46"/>
                    <a:pt x="26" y="46"/>
                  </a:cubicBezTo>
                  <a:moveTo>
                    <a:pt x="14" y="41"/>
                  </a:moveTo>
                  <a:cubicBezTo>
                    <a:pt x="14" y="40"/>
                    <a:pt x="13" y="39"/>
                    <a:pt x="12" y="39"/>
                  </a:cubicBezTo>
                  <a:cubicBezTo>
                    <a:pt x="13" y="39"/>
                    <a:pt x="13" y="38"/>
                    <a:pt x="14" y="38"/>
                  </a:cubicBezTo>
                  <a:cubicBezTo>
                    <a:pt x="14" y="39"/>
                    <a:pt x="14" y="40"/>
                    <a:pt x="14" y="41"/>
                  </a:cubicBezTo>
                  <a:moveTo>
                    <a:pt x="14" y="41"/>
                  </a:moveTo>
                  <a:cubicBezTo>
                    <a:pt x="14" y="41"/>
                    <a:pt x="14" y="41"/>
                    <a:pt x="14" y="41"/>
                  </a:cubicBezTo>
                  <a:cubicBezTo>
                    <a:pt x="14" y="40"/>
                    <a:pt x="14" y="39"/>
                    <a:pt x="14" y="38"/>
                  </a:cubicBezTo>
                  <a:cubicBezTo>
                    <a:pt x="14" y="38"/>
                    <a:pt x="15" y="38"/>
                    <a:pt x="15" y="38"/>
                  </a:cubicBezTo>
                  <a:cubicBezTo>
                    <a:pt x="16" y="40"/>
                    <a:pt x="16" y="40"/>
                    <a:pt x="16" y="40"/>
                  </a:cubicBezTo>
                  <a:cubicBezTo>
                    <a:pt x="16" y="40"/>
                    <a:pt x="16" y="40"/>
                    <a:pt x="16" y="40"/>
                  </a:cubicBezTo>
                  <a:cubicBezTo>
                    <a:pt x="15" y="41"/>
                    <a:pt x="15" y="41"/>
                    <a:pt x="15" y="41"/>
                  </a:cubicBezTo>
                  <a:cubicBezTo>
                    <a:pt x="14" y="41"/>
                    <a:pt x="14" y="41"/>
                    <a:pt x="14" y="41"/>
                  </a:cubicBezTo>
                  <a:moveTo>
                    <a:pt x="16" y="40"/>
                  </a:moveTo>
                  <a:cubicBezTo>
                    <a:pt x="16" y="38"/>
                    <a:pt x="16" y="38"/>
                    <a:pt x="16" y="38"/>
                  </a:cubicBezTo>
                  <a:cubicBezTo>
                    <a:pt x="16" y="38"/>
                    <a:pt x="16" y="38"/>
                    <a:pt x="16" y="38"/>
                  </a:cubicBezTo>
                  <a:cubicBezTo>
                    <a:pt x="16" y="37"/>
                    <a:pt x="17" y="37"/>
                    <a:pt x="17" y="37"/>
                  </a:cubicBezTo>
                  <a:cubicBezTo>
                    <a:pt x="17" y="38"/>
                    <a:pt x="17" y="39"/>
                    <a:pt x="17" y="40"/>
                  </a:cubicBezTo>
                  <a:cubicBezTo>
                    <a:pt x="17" y="40"/>
                    <a:pt x="17" y="40"/>
                    <a:pt x="17" y="40"/>
                  </a:cubicBezTo>
                  <a:cubicBezTo>
                    <a:pt x="17" y="40"/>
                    <a:pt x="16" y="40"/>
                    <a:pt x="16" y="40"/>
                  </a:cubicBezTo>
                  <a:moveTo>
                    <a:pt x="18" y="39"/>
                  </a:moveTo>
                  <a:cubicBezTo>
                    <a:pt x="18" y="39"/>
                    <a:pt x="18" y="38"/>
                    <a:pt x="18" y="37"/>
                  </a:cubicBezTo>
                  <a:cubicBezTo>
                    <a:pt x="18" y="37"/>
                    <a:pt x="18" y="37"/>
                    <a:pt x="18" y="37"/>
                  </a:cubicBezTo>
                  <a:cubicBezTo>
                    <a:pt x="18" y="37"/>
                    <a:pt x="19" y="36"/>
                    <a:pt x="20" y="36"/>
                  </a:cubicBezTo>
                  <a:cubicBezTo>
                    <a:pt x="20" y="36"/>
                    <a:pt x="20" y="36"/>
                    <a:pt x="20" y="36"/>
                  </a:cubicBezTo>
                  <a:cubicBezTo>
                    <a:pt x="19" y="39"/>
                    <a:pt x="19" y="39"/>
                    <a:pt x="19" y="39"/>
                  </a:cubicBezTo>
                  <a:cubicBezTo>
                    <a:pt x="19" y="39"/>
                    <a:pt x="18" y="39"/>
                    <a:pt x="18" y="39"/>
                  </a:cubicBezTo>
                  <a:moveTo>
                    <a:pt x="20" y="39"/>
                  </a:moveTo>
                  <a:cubicBezTo>
                    <a:pt x="20" y="36"/>
                    <a:pt x="20" y="36"/>
                    <a:pt x="20" y="36"/>
                  </a:cubicBezTo>
                  <a:cubicBezTo>
                    <a:pt x="20" y="36"/>
                    <a:pt x="20" y="36"/>
                    <a:pt x="20" y="36"/>
                  </a:cubicBezTo>
                  <a:cubicBezTo>
                    <a:pt x="21" y="36"/>
                    <a:pt x="21" y="36"/>
                    <a:pt x="21" y="36"/>
                  </a:cubicBezTo>
                  <a:cubicBezTo>
                    <a:pt x="22" y="37"/>
                    <a:pt x="22" y="39"/>
                    <a:pt x="23" y="40"/>
                  </a:cubicBezTo>
                  <a:cubicBezTo>
                    <a:pt x="22" y="40"/>
                    <a:pt x="22" y="39"/>
                    <a:pt x="22" y="39"/>
                  </a:cubicBezTo>
                  <a:cubicBezTo>
                    <a:pt x="21" y="38"/>
                    <a:pt x="21" y="38"/>
                    <a:pt x="21" y="38"/>
                  </a:cubicBezTo>
                  <a:cubicBezTo>
                    <a:pt x="21" y="39"/>
                    <a:pt x="20" y="39"/>
                    <a:pt x="20" y="39"/>
                  </a:cubicBezTo>
                  <a:moveTo>
                    <a:pt x="29" y="36"/>
                  </a:moveTo>
                  <a:cubicBezTo>
                    <a:pt x="29" y="35"/>
                    <a:pt x="28" y="34"/>
                    <a:pt x="28" y="33"/>
                  </a:cubicBezTo>
                  <a:cubicBezTo>
                    <a:pt x="28" y="33"/>
                    <a:pt x="29" y="33"/>
                    <a:pt x="29" y="33"/>
                  </a:cubicBezTo>
                  <a:cubicBezTo>
                    <a:pt x="30" y="36"/>
                    <a:pt x="30" y="36"/>
                    <a:pt x="30" y="36"/>
                  </a:cubicBezTo>
                  <a:cubicBezTo>
                    <a:pt x="29" y="36"/>
                    <a:pt x="29" y="36"/>
                    <a:pt x="29" y="36"/>
                  </a:cubicBezTo>
                  <a:cubicBezTo>
                    <a:pt x="29" y="36"/>
                    <a:pt x="29" y="36"/>
                    <a:pt x="29" y="36"/>
                  </a:cubicBezTo>
                  <a:moveTo>
                    <a:pt x="30" y="35"/>
                  </a:moveTo>
                  <a:cubicBezTo>
                    <a:pt x="30" y="33"/>
                    <a:pt x="30" y="33"/>
                    <a:pt x="30" y="33"/>
                  </a:cubicBezTo>
                  <a:cubicBezTo>
                    <a:pt x="30" y="32"/>
                    <a:pt x="31" y="32"/>
                    <a:pt x="32" y="32"/>
                  </a:cubicBezTo>
                  <a:cubicBezTo>
                    <a:pt x="32" y="32"/>
                    <a:pt x="32" y="32"/>
                    <a:pt x="32" y="32"/>
                  </a:cubicBezTo>
                  <a:cubicBezTo>
                    <a:pt x="32" y="35"/>
                    <a:pt x="32" y="35"/>
                    <a:pt x="32" y="35"/>
                  </a:cubicBezTo>
                  <a:cubicBezTo>
                    <a:pt x="31" y="35"/>
                    <a:pt x="30" y="35"/>
                    <a:pt x="30" y="35"/>
                  </a:cubicBezTo>
                  <a:moveTo>
                    <a:pt x="32" y="35"/>
                  </a:moveTo>
                  <a:cubicBezTo>
                    <a:pt x="32" y="32"/>
                    <a:pt x="32" y="32"/>
                    <a:pt x="32" y="32"/>
                  </a:cubicBezTo>
                  <a:cubicBezTo>
                    <a:pt x="32" y="32"/>
                    <a:pt x="32" y="32"/>
                    <a:pt x="32" y="32"/>
                  </a:cubicBezTo>
                  <a:cubicBezTo>
                    <a:pt x="33" y="31"/>
                    <a:pt x="33" y="31"/>
                    <a:pt x="34" y="31"/>
                  </a:cubicBezTo>
                  <a:cubicBezTo>
                    <a:pt x="34" y="31"/>
                    <a:pt x="34" y="31"/>
                    <a:pt x="34" y="31"/>
                  </a:cubicBezTo>
                  <a:cubicBezTo>
                    <a:pt x="33" y="32"/>
                    <a:pt x="33" y="33"/>
                    <a:pt x="33" y="34"/>
                  </a:cubicBezTo>
                  <a:cubicBezTo>
                    <a:pt x="33" y="34"/>
                    <a:pt x="32" y="34"/>
                    <a:pt x="32" y="35"/>
                  </a:cubicBezTo>
                  <a:moveTo>
                    <a:pt x="34" y="34"/>
                  </a:moveTo>
                  <a:cubicBezTo>
                    <a:pt x="34" y="33"/>
                    <a:pt x="34" y="32"/>
                    <a:pt x="34" y="31"/>
                  </a:cubicBezTo>
                  <a:cubicBezTo>
                    <a:pt x="34" y="31"/>
                    <a:pt x="34" y="31"/>
                    <a:pt x="34" y="31"/>
                  </a:cubicBezTo>
                  <a:cubicBezTo>
                    <a:pt x="34" y="31"/>
                    <a:pt x="35" y="31"/>
                    <a:pt x="35" y="31"/>
                  </a:cubicBezTo>
                  <a:cubicBezTo>
                    <a:pt x="36" y="33"/>
                    <a:pt x="36" y="33"/>
                    <a:pt x="36" y="33"/>
                  </a:cubicBezTo>
                  <a:cubicBezTo>
                    <a:pt x="35" y="33"/>
                    <a:pt x="35" y="34"/>
                    <a:pt x="34" y="34"/>
                  </a:cubicBezTo>
                  <a:moveTo>
                    <a:pt x="8" y="29"/>
                  </a:moveTo>
                  <a:cubicBezTo>
                    <a:pt x="8" y="29"/>
                    <a:pt x="8" y="29"/>
                    <a:pt x="8" y="29"/>
                  </a:cubicBezTo>
                  <a:cubicBezTo>
                    <a:pt x="9" y="29"/>
                    <a:pt x="9" y="29"/>
                    <a:pt x="9" y="29"/>
                  </a:cubicBezTo>
                  <a:cubicBezTo>
                    <a:pt x="9" y="29"/>
                    <a:pt x="9" y="30"/>
                    <a:pt x="9" y="30"/>
                  </a:cubicBezTo>
                  <a:cubicBezTo>
                    <a:pt x="9" y="31"/>
                    <a:pt x="9" y="31"/>
                    <a:pt x="9" y="31"/>
                  </a:cubicBezTo>
                  <a:cubicBezTo>
                    <a:pt x="8" y="30"/>
                    <a:pt x="8" y="30"/>
                    <a:pt x="8" y="29"/>
                  </a:cubicBezTo>
                  <a:cubicBezTo>
                    <a:pt x="8" y="29"/>
                    <a:pt x="8" y="29"/>
                    <a:pt x="8" y="29"/>
                  </a:cubicBezTo>
                  <a:moveTo>
                    <a:pt x="9" y="30"/>
                  </a:moveTo>
                  <a:cubicBezTo>
                    <a:pt x="9" y="30"/>
                    <a:pt x="9" y="29"/>
                    <a:pt x="9" y="29"/>
                  </a:cubicBezTo>
                  <a:cubicBezTo>
                    <a:pt x="9" y="29"/>
                    <a:pt x="9" y="29"/>
                    <a:pt x="9" y="29"/>
                  </a:cubicBezTo>
                  <a:cubicBezTo>
                    <a:pt x="10" y="28"/>
                    <a:pt x="10" y="28"/>
                    <a:pt x="10" y="28"/>
                  </a:cubicBezTo>
                  <a:cubicBezTo>
                    <a:pt x="10" y="29"/>
                    <a:pt x="10" y="29"/>
                    <a:pt x="10" y="30"/>
                  </a:cubicBezTo>
                  <a:cubicBezTo>
                    <a:pt x="10" y="30"/>
                    <a:pt x="10" y="30"/>
                    <a:pt x="10" y="30"/>
                  </a:cubicBezTo>
                  <a:cubicBezTo>
                    <a:pt x="9" y="30"/>
                    <a:pt x="9" y="30"/>
                    <a:pt x="9" y="30"/>
                  </a:cubicBezTo>
                  <a:moveTo>
                    <a:pt x="11" y="30"/>
                  </a:moveTo>
                  <a:cubicBezTo>
                    <a:pt x="11" y="29"/>
                    <a:pt x="11" y="29"/>
                    <a:pt x="11" y="28"/>
                  </a:cubicBezTo>
                  <a:cubicBezTo>
                    <a:pt x="11" y="28"/>
                    <a:pt x="12" y="28"/>
                    <a:pt x="13" y="28"/>
                  </a:cubicBezTo>
                  <a:cubicBezTo>
                    <a:pt x="13" y="29"/>
                    <a:pt x="13" y="29"/>
                    <a:pt x="13" y="29"/>
                  </a:cubicBezTo>
                  <a:cubicBezTo>
                    <a:pt x="12" y="29"/>
                    <a:pt x="11" y="30"/>
                    <a:pt x="11" y="30"/>
                  </a:cubicBezTo>
                  <a:moveTo>
                    <a:pt x="17" y="29"/>
                  </a:moveTo>
                  <a:cubicBezTo>
                    <a:pt x="17" y="27"/>
                    <a:pt x="17" y="27"/>
                    <a:pt x="17" y="27"/>
                  </a:cubicBezTo>
                  <a:cubicBezTo>
                    <a:pt x="18" y="28"/>
                    <a:pt x="18" y="29"/>
                    <a:pt x="18" y="29"/>
                  </a:cubicBezTo>
                  <a:cubicBezTo>
                    <a:pt x="18" y="29"/>
                    <a:pt x="18" y="29"/>
                    <a:pt x="18" y="29"/>
                  </a:cubicBezTo>
                  <a:cubicBezTo>
                    <a:pt x="18" y="29"/>
                    <a:pt x="17" y="29"/>
                    <a:pt x="17" y="29"/>
                  </a:cubicBezTo>
                  <a:moveTo>
                    <a:pt x="13" y="29"/>
                  </a:moveTo>
                  <a:cubicBezTo>
                    <a:pt x="13" y="27"/>
                    <a:pt x="13" y="27"/>
                    <a:pt x="13" y="27"/>
                  </a:cubicBezTo>
                  <a:cubicBezTo>
                    <a:pt x="14" y="27"/>
                    <a:pt x="15" y="27"/>
                    <a:pt x="15" y="27"/>
                  </a:cubicBezTo>
                  <a:cubicBezTo>
                    <a:pt x="15" y="27"/>
                    <a:pt x="15" y="28"/>
                    <a:pt x="15" y="28"/>
                  </a:cubicBezTo>
                  <a:cubicBezTo>
                    <a:pt x="15" y="28"/>
                    <a:pt x="14" y="29"/>
                    <a:pt x="14" y="29"/>
                  </a:cubicBezTo>
                  <a:cubicBezTo>
                    <a:pt x="13" y="29"/>
                    <a:pt x="13" y="29"/>
                    <a:pt x="13" y="29"/>
                  </a:cubicBezTo>
                  <a:cubicBezTo>
                    <a:pt x="13" y="29"/>
                    <a:pt x="13" y="29"/>
                    <a:pt x="13" y="29"/>
                  </a:cubicBezTo>
                  <a:moveTo>
                    <a:pt x="17" y="29"/>
                  </a:moveTo>
                  <a:cubicBezTo>
                    <a:pt x="16" y="28"/>
                    <a:pt x="16" y="28"/>
                    <a:pt x="16" y="28"/>
                  </a:cubicBezTo>
                  <a:cubicBezTo>
                    <a:pt x="15" y="28"/>
                    <a:pt x="15" y="28"/>
                    <a:pt x="15" y="28"/>
                  </a:cubicBezTo>
                  <a:cubicBezTo>
                    <a:pt x="15" y="28"/>
                    <a:pt x="16" y="27"/>
                    <a:pt x="16" y="27"/>
                  </a:cubicBezTo>
                  <a:cubicBezTo>
                    <a:pt x="16" y="27"/>
                    <a:pt x="16" y="27"/>
                    <a:pt x="16" y="27"/>
                  </a:cubicBezTo>
                  <a:cubicBezTo>
                    <a:pt x="17" y="26"/>
                    <a:pt x="17" y="26"/>
                    <a:pt x="17" y="26"/>
                  </a:cubicBezTo>
                  <a:cubicBezTo>
                    <a:pt x="17" y="27"/>
                    <a:pt x="17" y="27"/>
                    <a:pt x="17" y="27"/>
                  </a:cubicBezTo>
                  <a:cubicBezTo>
                    <a:pt x="17" y="29"/>
                    <a:pt x="17" y="29"/>
                    <a:pt x="17" y="29"/>
                  </a:cubicBezTo>
                  <a:moveTo>
                    <a:pt x="25" y="26"/>
                  </a:moveTo>
                  <a:cubicBezTo>
                    <a:pt x="25" y="26"/>
                    <a:pt x="25" y="25"/>
                    <a:pt x="25" y="24"/>
                  </a:cubicBezTo>
                  <a:cubicBezTo>
                    <a:pt x="25" y="24"/>
                    <a:pt x="25" y="24"/>
                    <a:pt x="25" y="23"/>
                  </a:cubicBezTo>
                  <a:cubicBezTo>
                    <a:pt x="25" y="23"/>
                    <a:pt x="25" y="23"/>
                    <a:pt x="25" y="23"/>
                  </a:cubicBezTo>
                  <a:cubicBezTo>
                    <a:pt x="26" y="23"/>
                    <a:pt x="26" y="23"/>
                    <a:pt x="26" y="23"/>
                  </a:cubicBezTo>
                  <a:cubicBezTo>
                    <a:pt x="26" y="23"/>
                    <a:pt x="26" y="24"/>
                    <a:pt x="26" y="25"/>
                  </a:cubicBezTo>
                  <a:cubicBezTo>
                    <a:pt x="26" y="25"/>
                    <a:pt x="26" y="25"/>
                    <a:pt x="26" y="25"/>
                  </a:cubicBezTo>
                  <a:cubicBezTo>
                    <a:pt x="25" y="25"/>
                    <a:pt x="25" y="25"/>
                    <a:pt x="25" y="25"/>
                  </a:cubicBezTo>
                  <a:cubicBezTo>
                    <a:pt x="25" y="26"/>
                    <a:pt x="25" y="26"/>
                    <a:pt x="25" y="26"/>
                  </a:cubicBezTo>
                  <a:cubicBezTo>
                    <a:pt x="25" y="26"/>
                    <a:pt x="25" y="26"/>
                    <a:pt x="25" y="26"/>
                  </a:cubicBezTo>
                  <a:moveTo>
                    <a:pt x="26" y="24"/>
                  </a:moveTo>
                  <a:cubicBezTo>
                    <a:pt x="26" y="24"/>
                    <a:pt x="26" y="23"/>
                    <a:pt x="26" y="22"/>
                  </a:cubicBezTo>
                  <a:cubicBezTo>
                    <a:pt x="27" y="22"/>
                    <a:pt x="27" y="22"/>
                    <a:pt x="27" y="22"/>
                  </a:cubicBezTo>
                  <a:cubicBezTo>
                    <a:pt x="27" y="22"/>
                    <a:pt x="27" y="22"/>
                    <a:pt x="27" y="22"/>
                  </a:cubicBezTo>
                  <a:cubicBezTo>
                    <a:pt x="27" y="23"/>
                    <a:pt x="27" y="23"/>
                    <a:pt x="27" y="24"/>
                  </a:cubicBezTo>
                  <a:cubicBezTo>
                    <a:pt x="26" y="24"/>
                    <a:pt x="26" y="24"/>
                    <a:pt x="26" y="24"/>
                  </a:cubicBezTo>
                  <a:moveTo>
                    <a:pt x="11" y="22"/>
                  </a:moveTo>
                  <a:cubicBezTo>
                    <a:pt x="11" y="22"/>
                    <a:pt x="11" y="22"/>
                    <a:pt x="11" y="22"/>
                  </a:cubicBezTo>
                  <a:cubicBezTo>
                    <a:pt x="12" y="22"/>
                    <a:pt x="12" y="22"/>
                    <a:pt x="12" y="22"/>
                  </a:cubicBezTo>
                  <a:cubicBezTo>
                    <a:pt x="11" y="22"/>
                    <a:pt x="11" y="22"/>
                    <a:pt x="11" y="22"/>
                  </a:cubicBezTo>
                  <a:moveTo>
                    <a:pt x="28" y="24"/>
                  </a:moveTo>
                  <a:cubicBezTo>
                    <a:pt x="28" y="23"/>
                    <a:pt x="28" y="22"/>
                    <a:pt x="28" y="22"/>
                  </a:cubicBezTo>
                  <a:cubicBezTo>
                    <a:pt x="29" y="21"/>
                    <a:pt x="29" y="21"/>
                    <a:pt x="29" y="21"/>
                  </a:cubicBezTo>
                  <a:cubicBezTo>
                    <a:pt x="29" y="22"/>
                    <a:pt x="29" y="23"/>
                    <a:pt x="29" y="23"/>
                  </a:cubicBezTo>
                  <a:cubicBezTo>
                    <a:pt x="29" y="23"/>
                    <a:pt x="28" y="24"/>
                    <a:pt x="28" y="24"/>
                  </a:cubicBezTo>
                  <a:moveTo>
                    <a:pt x="30" y="23"/>
                  </a:moveTo>
                  <a:cubicBezTo>
                    <a:pt x="30" y="22"/>
                    <a:pt x="30" y="22"/>
                    <a:pt x="30" y="21"/>
                  </a:cubicBezTo>
                  <a:cubicBezTo>
                    <a:pt x="31" y="21"/>
                    <a:pt x="31" y="21"/>
                    <a:pt x="31" y="21"/>
                  </a:cubicBezTo>
                  <a:cubicBezTo>
                    <a:pt x="31" y="23"/>
                    <a:pt x="31" y="23"/>
                    <a:pt x="31" y="23"/>
                  </a:cubicBezTo>
                  <a:cubicBezTo>
                    <a:pt x="30" y="23"/>
                    <a:pt x="30" y="23"/>
                    <a:pt x="30" y="23"/>
                  </a:cubicBezTo>
                  <a:cubicBezTo>
                    <a:pt x="30" y="23"/>
                    <a:pt x="30" y="23"/>
                    <a:pt x="30" y="23"/>
                  </a:cubicBezTo>
                  <a:moveTo>
                    <a:pt x="31" y="23"/>
                  </a:moveTo>
                  <a:cubicBezTo>
                    <a:pt x="32" y="21"/>
                    <a:pt x="32" y="21"/>
                    <a:pt x="32" y="21"/>
                  </a:cubicBezTo>
                  <a:cubicBezTo>
                    <a:pt x="32" y="20"/>
                    <a:pt x="32" y="20"/>
                    <a:pt x="32" y="20"/>
                  </a:cubicBezTo>
                  <a:cubicBezTo>
                    <a:pt x="32" y="21"/>
                    <a:pt x="32" y="22"/>
                    <a:pt x="32" y="22"/>
                  </a:cubicBezTo>
                  <a:cubicBezTo>
                    <a:pt x="31" y="23"/>
                    <a:pt x="31" y="23"/>
                    <a:pt x="31" y="23"/>
                  </a:cubicBezTo>
                  <a:moveTo>
                    <a:pt x="10" y="23"/>
                  </a:moveTo>
                  <a:cubicBezTo>
                    <a:pt x="10" y="23"/>
                    <a:pt x="10" y="23"/>
                    <a:pt x="10" y="23"/>
                  </a:cubicBezTo>
                  <a:cubicBezTo>
                    <a:pt x="10" y="20"/>
                    <a:pt x="10" y="20"/>
                    <a:pt x="10" y="20"/>
                  </a:cubicBezTo>
                  <a:cubicBezTo>
                    <a:pt x="10" y="21"/>
                    <a:pt x="10" y="21"/>
                    <a:pt x="11" y="21"/>
                  </a:cubicBezTo>
                  <a:cubicBezTo>
                    <a:pt x="11" y="21"/>
                    <a:pt x="11" y="21"/>
                    <a:pt x="11" y="21"/>
                  </a:cubicBezTo>
                  <a:cubicBezTo>
                    <a:pt x="11" y="22"/>
                    <a:pt x="11" y="22"/>
                    <a:pt x="11" y="22"/>
                  </a:cubicBezTo>
                  <a:cubicBezTo>
                    <a:pt x="10" y="23"/>
                    <a:pt x="10" y="23"/>
                    <a:pt x="10" y="23"/>
                  </a:cubicBezTo>
                  <a:moveTo>
                    <a:pt x="9" y="22"/>
                  </a:moveTo>
                  <a:cubicBezTo>
                    <a:pt x="9" y="22"/>
                    <a:pt x="8" y="21"/>
                    <a:pt x="8" y="21"/>
                  </a:cubicBezTo>
                  <a:cubicBezTo>
                    <a:pt x="8" y="20"/>
                    <a:pt x="8" y="19"/>
                    <a:pt x="8" y="18"/>
                  </a:cubicBezTo>
                  <a:cubicBezTo>
                    <a:pt x="8" y="19"/>
                    <a:pt x="9" y="19"/>
                    <a:pt x="9" y="20"/>
                  </a:cubicBezTo>
                  <a:cubicBezTo>
                    <a:pt x="9" y="20"/>
                    <a:pt x="9" y="20"/>
                    <a:pt x="9" y="20"/>
                  </a:cubicBezTo>
                  <a:cubicBezTo>
                    <a:pt x="9" y="22"/>
                    <a:pt x="9" y="22"/>
                    <a:pt x="9" y="22"/>
                  </a:cubicBezTo>
                  <a:moveTo>
                    <a:pt x="7" y="20"/>
                  </a:moveTo>
                  <a:cubicBezTo>
                    <a:pt x="7" y="20"/>
                    <a:pt x="6" y="19"/>
                    <a:pt x="6" y="19"/>
                  </a:cubicBezTo>
                  <a:cubicBezTo>
                    <a:pt x="6" y="19"/>
                    <a:pt x="6" y="19"/>
                    <a:pt x="6" y="19"/>
                  </a:cubicBezTo>
                  <a:cubicBezTo>
                    <a:pt x="6" y="17"/>
                    <a:pt x="6" y="17"/>
                    <a:pt x="6" y="17"/>
                  </a:cubicBezTo>
                  <a:cubicBezTo>
                    <a:pt x="6" y="17"/>
                    <a:pt x="7" y="18"/>
                    <a:pt x="7" y="18"/>
                  </a:cubicBezTo>
                  <a:cubicBezTo>
                    <a:pt x="7" y="18"/>
                    <a:pt x="7" y="18"/>
                    <a:pt x="7" y="18"/>
                  </a:cubicBezTo>
                  <a:cubicBezTo>
                    <a:pt x="7" y="19"/>
                    <a:pt x="7" y="19"/>
                    <a:pt x="7" y="20"/>
                  </a:cubicBezTo>
                  <a:moveTo>
                    <a:pt x="5" y="18"/>
                  </a:moveTo>
                  <a:cubicBezTo>
                    <a:pt x="5" y="18"/>
                    <a:pt x="5" y="17"/>
                    <a:pt x="4" y="17"/>
                  </a:cubicBezTo>
                  <a:cubicBezTo>
                    <a:pt x="4" y="16"/>
                    <a:pt x="4" y="16"/>
                    <a:pt x="4" y="15"/>
                  </a:cubicBezTo>
                  <a:cubicBezTo>
                    <a:pt x="4" y="15"/>
                    <a:pt x="5" y="16"/>
                    <a:pt x="5" y="16"/>
                  </a:cubicBezTo>
                  <a:cubicBezTo>
                    <a:pt x="5" y="18"/>
                    <a:pt x="5" y="18"/>
                    <a:pt x="5" y="18"/>
                  </a:cubicBezTo>
                  <a:moveTo>
                    <a:pt x="26" y="16"/>
                  </a:moveTo>
                  <a:cubicBezTo>
                    <a:pt x="27" y="14"/>
                    <a:pt x="27" y="14"/>
                    <a:pt x="27" y="14"/>
                  </a:cubicBezTo>
                  <a:cubicBezTo>
                    <a:pt x="27" y="14"/>
                    <a:pt x="27" y="15"/>
                    <a:pt x="27" y="16"/>
                  </a:cubicBezTo>
                  <a:cubicBezTo>
                    <a:pt x="26" y="16"/>
                    <a:pt x="26" y="16"/>
                    <a:pt x="26" y="16"/>
                  </a:cubicBezTo>
                  <a:moveTo>
                    <a:pt x="4" y="17"/>
                  </a:moveTo>
                  <a:cubicBezTo>
                    <a:pt x="3" y="16"/>
                    <a:pt x="3" y="16"/>
                    <a:pt x="3" y="16"/>
                  </a:cubicBezTo>
                  <a:cubicBezTo>
                    <a:pt x="3" y="16"/>
                    <a:pt x="3" y="16"/>
                    <a:pt x="3" y="16"/>
                  </a:cubicBezTo>
                  <a:cubicBezTo>
                    <a:pt x="3" y="16"/>
                    <a:pt x="3" y="15"/>
                    <a:pt x="3" y="15"/>
                  </a:cubicBezTo>
                  <a:cubicBezTo>
                    <a:pt x="2" y="14"/>
                    <a:pt x="2" y="14"/>
                    <a:pt x="2" y="12"/>
                  </a:cubicBezTo>
                  <a:cubicBezTo>
                    <a:pt x="2" y="13"/>
                    <a:pt x="3" y="14"/>
                    <a:pt x="3" y="14"/>
                  </a:cubicBezTo>
                  <a:cubicBezTo>
                    <a:pt x="3" y="15"/>
                    <a:pt x="4" y="16"/>
                    <a:pt x="4" y="17"/>
                  </a:cubicBezTo>
                  <a:moveTo>
                    <a:pt x="28" y="15"/>
                  </a:moveTo>
                  <a:cubicBezTo>
                    <a:pt x="27" y="14"/>
                    <a:pt x="27" y="13"/>
                    <a:pt x="27" y="13"/>
                  </a:cubicBezTo>
                  <a:cubicBezTo>
                    <a:pt x="28" y="10"/>
                    <a:pt x="28" y="10"/>
                    <a:pt x="28" y="10"/>
                  </a:cubicBezTo>
                  <a:cubicBezTo>
                    <a:pt x="28" y="12"/>
                    <a:pt x="28" y="12"/>
                    <a:pt x="28" y="12"/>
                  </a:cubicBezTo>
                  <a:cubicBezTo>
                    <a:pt x="28" y="12"/>
                    <a:pt x="28" y="12"/>
                    <a:pt x="28" y="12"/>
                  </a:cubicBezTo>
                  <a:cubicBezTo>
                    <a:pt x="28" y="13"/>
                    <a:pt x="28" y="14"/>
                    <a:pt x="28" y="15"/>
                  </a:cubicBezTo>
                  <a:moveTo>
                    <a:pt x="28" y="11"/>
                  </a:moveTo>
                  <a:cubicBezTo>
                    <a:pt x="28" y="9"/>
                    <a:pt x="28" y="9"/>
                    <a:pt x="28" y="9"/>
                  </a:cubicBezTo>
                  <a:cubicBezTo>
                    <a:pt x="29" y="6"/>
                    <a:pt x="29" y="6"/>
                    <a:pt x="29" y="6"/>
                  </a:cubicBezTo>
                  <a:cubicBezTo>
                    <a:pt x="29" y="7"/>
                    <a:pt x="29" y="8"/>
                    <a:pt x="29" y="9"/>
                  </a:cubicBezTo>
                  <a:cubicBezTo>
                    <a:pt x="29" y="10"/>
                    <a:pt x="29" y="11"/>
                    <a:pt x="28" y="11"/>
                  </a:cubicBezTo>
                  <a:moveTo>
                    <a:pt x="29" y="7"/>
                  </a:moveTo>
                  <a:cubicBezTo>
                    <a:pt x="29" y="7"/>
                    <a:pt x="29" y="6"/>
                    <a:pt x="29" y="5"/>
                  </a:cubicBezTo>
                  <a:cubicBezTo>
                    <a:pt x="29" y="3"/>
                    <a:pt x="29" y="3"/>
                    <a:pt x="29" y="3"/>
                  </a:cubicBezTo>
                  <a:cubicBezTo>
                    <a:pt x="29" y="4"/>
                    <a:pt x="29" y="5"/>
                    <a:pt x="30" y="6"/>
                  </a:cubicBezTo>
                  <a:cubicBezTo>
                    <a:pt x="30" y="6"/>
                    <a:pt x="29" y="7"/>
                    <a:pt x="29" y="7"/>
                  </a:cubicBezTo>
                  <a:moveTo>
                    <a:pt x="19" y="20"/>
                  </a:moveTo>
                  <a:cubicBezTo>
                    <a:pt x="19" y="19"/>
                    <a:pt x="19" y="19"/>
                    <a:pt x="19" y="19"/>
                  </a:cubicBezTo>
                  <a:cubicBezTo>
                    <a:pt x="19" y="15"/>
                    <a:pt x="19" y="10"/>
                    <a:pt x="20" y="5"/>
                  </a:cubicBezTo>
                  <a:cubicBezTo>
                    <a:pt x="29" y="1"/>
                    <a:pt x="29" y="1"/>
                    <a:pt x="29" y="1"/>
                  </a:cubicBezTo>
                  <a:cubicBezTo>
                    <a:pt x="25" y="16"/>
                    <a:pt x="25" y="16"/>
                    <a:pt x="25" y="16"/>
                  </a:cubicBezTo>
                  <a:cubicBezTo>
                    <a:pt x="25" y="17"/>
                    <a:pt x="25" y="17"/>
                    <a:pt x="25" y="17"/>
                  </a:cubicBezTo>
                  <a:cubicBezTo>
                    <a:pt x="25" y="17"/>
                    <a:pt x="25" y="17"/>
                    <a:pt x="25" y="17"/>
                  </a:cubicBezTo>
                  <a:cubicBezTo>
                    <a:pt x="25" y="17"/>
                    <a:pt x="25" y="17"/>
                    <a:pt x="25" y="17"/>
                  </a:cubicBezTo>
                  <a:cubicBezTo>
                    <a:pt x="26" y="17"/>
                    <a:pt x="26" y="17"/>
                    <a:pt x="26" y="17"/>
                  </a:cubicBezTo>
                  <a:cubicBezTo>
                    <a:pt x="26" y="17"/>
                    <a:pt x="26" y="17"/>
                    <a:pt x="26" y="17"/>
                  </a:cubicBezTo>
                  <a:cubicBezTo>
                    <a:pt x="26" y="17"/>
                    <a:pt x="26" y="17"/>
                    <a:pt x="26" y="17"/>
                  </a:cubicBezTo>
                  <a:cubicBezTo>
                    <a:pt x="26" y="17"/>
                    <a:pt x="26" y="17"/>
                    <a:pt x="26" y="17"/>
                  </a:cubicBezTo>
                  <a:cubicBezTo>
                    <a:pt x="26" y="17"/>
                    <a:pt x="26" y="17"/>
                    <a:pt x="26" y="17"/>
                  </a:cubicBezTo>
                  <a:cubicBezTo>
                    <a:pt x="26" y="17"/>
                    <a:pt x="26" y="17"/>
                    <a:pt x="26" y="17"/>
                  </a:cubicBezTo>
                  <a:cubicBezTo>
                    <a:pt x="28" y="16"/>
                    <a:pt x="30" y="16"/>
                    <a:pt x="31" y="15"/>
                  </a:cubicBezTo>
                  <a:cubicBezTo>
                    <a:pt x="31" y="16"/>
                    <a:pt x="32" y="18"/>
                    <a:pt x="32" y="19"/>
                  </a:cubicBezTo>
                  <a:cubicBezTo>
                    <a:pt x="32" y="20"/>
                    <a:pt x="32" y="20"/>
                    <a:pt x="32" y="20"/>
                  </a:cubicBezTo>
                  <a:cubicBezTo>
                    <a:pt x="27" y="21"/>
                    <a:pt x="27" y="21"/>
                    <a:pt x="27" y="21"/>
                  </a:cubicBezTo>
                  <a:cubicBezTo>
                    <a:pt x="26" y="21"/>
                    <a:pt x="25" y="22"/>
                    <a:pt x="25" y="22"/>
                  </a:cubicBezTo>
                  <a:cubicBezTo>
                    <a:pt x="25" y="22"/>
                    <a:pt x="25" y="22"/>
                    <a:pt x="25" y="22"/>
                  </a:cubicBezTo>
                  <a:cubicBezTo>
                    <a:pt x="24" y="22"/>
                    <a:pt x="24" y="22"/>
                    <a:pt x="24" y="22"/>
                  </a:cubicBezTo>
                  <a:cubicBezTo>
                    <a:pt x="24" y="22"/>
                    <a:pt x="24" y="22"/>
                    <a:pt x="24" y="22"/>
                  </a:cubicBezTo>
                  <a:cubicBezTo>
                    <a:pt x="24" y="22"/>
                    <a:pt x="24" y="22"/>
                    <a:pt x="24" y="22"/>
                  </a:cubicBezTo>
                  <a:cubicBezTo>
                    <a:pt x="24" y="23"/>
                    <a:pt x="24" y="23"/>
                    <a:pt x="24" y="23"/>
                  </a:cubicBezTo>
                  <a:cubicBezTo>
                    <a:pt x="24" y="23"/>
                    <a:pt x="24" y="24"/>
                    <a:pt x="24" y="24"/>
                  </a:cubicBezTo>
                  <a:cubicBezTo>
                    <a:pt x="24" y="25"/>
                    <a:pt x="24" y="25"/>
                    <a:pt x="25" y="26"/>
                  </a:cubicBezTo>
                  <a:cubicBezTo>
                    <a:pt x="25" y="27"/>
                    <a:pt x="25" y="27"/>
                    <a:pt x="25" y="27"/>
                  </a:cubicBezTo>
                  <a:cubicBezTo>
                    <a:pt x="25" y="27"/>
                    <a:pt x="25" y="27"/>
                    <a:pt x="25" y="27"/>
                  </a:cubicBezTo>
                  <a:cubicBezTo>
                    <a:pt x="25" y="27"/>
                    <a:pt x="25" y="27"/>
                    <a:pt x="25" y="27"/>
                  </a:cubicBezTo>
                  <a:cubicBezTo>
                    <a:pt x="25" y="27"/>
                    <a:pt x="25" y="27"/>
                    <a:pt x="25" y="27"/>
                  </a:cubicBezTo>
                  <a:cubicBezTo>
                    <a:pt x="25" y="27"/>
                    <a:pt x="25" y="27"/>
                    <a:pt x="25" y="27"/>
                  </a:cubicBezTo>
                  <a:cubicBezTo>
                    <a:pt x="25" y="27"/>
                    <a:pt x="25" y="27"/>
                    <a:pt x="25" y="27"/>
                  </a:cubicBezTo>
                  <a:cubicBezTo>
                    <a:pt x="25" y="27"/>
                    <a:pt x="25" y="27"/>
                    <a:pt x="25" y="27"/>
                  </a:cubicBezTo>
                  <a:cubicBezTo>
                    <a:pt x="25" y="27"/>
                    <a:pt x="25" y="27"/>
                    <a:pt x="25" y="27"/>
                  </a:cubicBezTo>
                  <a:cubicBezTo>
                    <a:pt x="25" y="27"/>
                    <a:pt x="25" y="27"/>
                    <a:pt x="25" y="27"/>
                  </a:cubicBezTo>
                  <a:cubicBezTo>
                    <a:pt x="28" y="26"/>
                    <a:pt x="30" y="26"/>
                    <a:pt x="31" y="25"/>
                  </a:cubicBezTo>
                  <a:cubicBezTo>
                    <a:pt x="32" y="25"/>
                    <a:pt x="33" y="25"/>
                    <a:pt x="33" y="25"/>
                  </a:cubicBezTo>
                  <a:cubicBezTo>
                    <a:pt x="34" y="26"/>
                    <a:pt x="35" y="29"/>
                    <a:pt x="35" y="30"/>
                  </a:cubicBezTo>
                  <a:cubicBezTo>
                    <a:pt x="34" y="30"/>
                    <a:pt x="32" y="31"/>
                    <a:pt x="27" y="32"/>
                  </a:cubicBezTo>
                  <a:cubicBezTo>
                    <a:pt x="27" y="32"/>
                    <a:pt x="27" y="32"/>
                    <a:pt x="27" y="32"/>
                  </a:cubicBezTo>
                  <a:cubicBezTo>
                    <a:pt x="27" y="32"/>
                    <a:pt x="27" y="32"/>
                    <a:pt x="27" y="32"/>
                  </a:cubicBezTo>
                  <a:cubicBezTo>
                    <a:pt x="27" y="33"/>
                    <a:pt x="27" y="33"/>
                    <a:pt x="27" y="33"/>
                  </a:cubicBezTo>
                  <a:cubicBezTo>
                    <a:pt x="27" y="33"/>
                    <a:pt x="27" y="33"/>
                    <a:pt x="27" y="33"/>
                  </a:cubicBezTo>
                  <a:cubicBezTo>
                    <a:pt x="27" y="33"/>
                    <a:pt x="27" y="33"/>
                    <a:pt x="27" y="33"/>
                  </a:cubicBezTo>
                  <a:cubicBezTo>
                    <a:pt x="28" y="35"/>
                    <a:pt x="28" y="36"/>
                    <a:pt x="28" y="37"/>
                  </a:cubicBezTo>
                  <a:cubicBezTo>
                    <a:pt x="29" y="38"/>
                    <a:pt x="29" y="38"/>
                    <a:pt x="30" y="40"/>
                  </a:cubicBezTo>
                  <a:cubicBezTo>
                    <a:pt x="28" y="40"/>
                    <a:pt x="26" y="40"/>
                    <a:pt x="24" y="42"/>
                  </a:cubicBezTo>
                  <a:cubicBezTo>
                    <a:pt x="23" y="39"/>
                    <a:pt x="23" y="38"/>
                    <a:pt x="22" y="35"/>
                  </a:cubicBezTo>
                  <a:cubicBezTo>
                    <a:pt x="21" y="35"/>
                    <a:pt x="21" y="35"/>
                    <a:pt x="21" y="35"/>
                  </a:cubicBezTo>
                  <a:cubicBezTo>
                    <a:pt x="21" y="35"/>
                    <a:pt x="21" y="35"/>
                    <a:pt x="21" y="35"/>
                  </a:cubicBezTo>
                  <a:cubicBezTo>
                    <a:pt x="21" y="35"/>
                    <a:pt x="21" y="35"/>
                    <a:pt x="21" y="35"/>
                  </a:cubicBezTo>
                  <a:cubicBezTo>
                    <a:pt x="16" y="36"/>
                    <a:pt x="13" y="37"/>
                    <a:pt x="12" y="38"/>
                  </a:cubicBezTo>
                  <a:cubicBezTo>
                    <a:pt x="12" y="36"/>
                    <a:pt x="11" y="34"/>
                    <a:pt x="11" y="33"/>
                  </a:cubicBezTo>
                  <a:cubicBezTo>
                    <a:pt x="12" y="32"/>
                    <a:pt x="16" y="31"/>
                    <a:pt x="19" y="30"/>
                  </a:cubicBezTo>
                  <a:cubicBezTo>
                    <a:pt x="19" y="30"/>
                    <a:pt x="19" y="30"/>
                    <a:pt x="19" y="30"/>
                  </a:cubicBezTo>
                  <a:cubicBezTo>
                    <a:pt x="19" y="30"/>
                    <a:pt x="19" y="30"/>
                    <a:pt x="19" y="30"/>
                  </a:cubicBezTo>
                  <a:cubicBezTo>
                    <a:pt x="19" y="30"/>
                    <a:pt x="19" y="30"/>
                    <a:pt x="19" y="30"/>
                  </a:cubicBezTo>
                  <a:cubicBezTo>
                    <a:pt x="19" y="29"/>
                    <a:pt x="19" y="29"/>
                    <a:pt x="19" y="29"/>
                  </a:cubicBezTo>
                  <a:cubicBezTo>
                    <a:pt x="19" y="29"/>
                    <a:pt x="19" y="29"/>
                    <a:pt x="19" y="29"/>
                  </a:cubicBezTo>
                  <a:cubicBezTo>
                    <a:pt x="19" y="29"/>
                    <a:pt x="19" y="29"/>
                    <a:pt x="19" y="29"/>
                  </a:cubicBezTo>
                  <a:cubicBezTo>
                    <a:pt x="19" y="27"/>
                    <a:pt x="18" y="26"/>
                    <a:pt x="18" y="26"/>
                  </a:cubicBezTo>
                  <a:cubicBezTo>
                    <a:pt x="17" y="26"/>
                    <a:pt x="17" y="26"/>
                    <a:pt x="17" y="26"/>
                  </a:cubicBezTo>
                  <a:cubicBezTo>
                    <a:pt x="17" y="26"/>
                    <a:pt x="17" y="26"/>
                    <a:pt x="17" y="26"/>
                  </a:cubicBezTo>
                  <a:cubicBezTo>
                    <a:pt x="17" y="25"/>
                    <a:pt x="17" y="25"/>
                    <a:pt x="17" y="25"/>
                  </a:cubicBezTo>
                  <a:cubicBezTo>
                    <a:pt x="17" y="25"/>
                    <a:pt x="17" y="25"/>
                    <a:pt x="17" y="25"/>
                  </a:cubicBezTo>
                  <a:cubicBezTo>
                    <a:pt x="16" y="25"/>
                    <a:pt x="16" y="25"/>
                    <a:pt x="16" y="25"/>
                  </a:cubicBezTo>
                  <a:cubicBezTo>
                    <a:pt x="16" y="25"/>
                    <a:pt x="16" y="25"/>
                    <a:pt x="16" y="25"/>
                  </a:cubicBezTo>
                  <a:cubicBezTo>
                    <a:pt x="16" y="26"/>
                    <a:pt x="16" y="26"/>
                    <a:pt x="16" y="26"/>
                  </a:cubicBezTo>
                  <a:cubicBezTo>
                    <a:pt x="13" y="27"/>
                    <a:pt x="10" y="27"/>
                    <a:pt x="8" y="28"/>
                  </a:cubicBezTo>
                  <a:cubicBezTo>
                    <a:pt x="7" y="27"/>
                    <a:pt x="7" y="26"/>
                    <a:pt x="7" y="24"/>
                  </a:cubicBezTo>
                  <a:cubicBezTo>
                    <a:pt x="8" y="24"/>
                    <a:pt x="9" y="24"/>
                    <a:pt x="9" y="24"/>
                  </a:cubicBezTo>
                  <a:cubicBezTo>
                    <a:pt x="9" y="24"/>
                    <a:pt x="9" y="24"/>
                    <a:pt x="9" y="24"/>
                  </a:cubicBezTo>
                  <a:cubicBezTo>
                    <a:pt x="10" y="24"/>
                    <a:pt x="10" y="24"/>
                    <a:pt x="10" y="24"/>
                  </a:cubicBezTo>
                  <a:cubicBezTo>
                    <a:pt x="10" y="24"/>
                    <a:pt x="10" y="24"/>
                    <a:pt x="10" y="24"/>
                  </a:cubicBezTo>
                  <a:cubicBezTo>
                    <a:pt x="10" y="24"/>
                    <a:pt x="10" y="24"/>
                    <a:pt x="10" y="24"/>
                  </a:cubicBezTo>
                  <a:cubicBezTo>
                    <a:pt x="11" y="23"/>
                    <a:pt x="12" y="23"/>
                    <a:pt x="12" y="23"/>
                  </a:cubicBezTo>
                  <a:cubicBezTo>
                    <a:pt x="13" y="23"/>
                    <a:pt x="13" y="23"/>
                    <a:pt x="13" y="23"/>
                  </a:cubicBezTo>
                  <a:cubicBezTo>
                    <a:pt x="13" y="22"/>
                    <a:pt x="13" y="22"/>
                    <a:pt x="13" y="22"/>
                  </a:cubicBezTo>
                  <a:cubicBezTo>
                    <a:pt x="13" y="22"/>
                    <a:pt x="13" y="22"/>
                    <a:pt x="13" y="22"/>
                  </a:cubicBezTo>
                  <a:cubicBezTo>
                    <a:pt x="13" y="22"/>
                    <a:pt x="13" y="22"/>
                    <a:pt x="13" y="22"/>
                  </a:cubicBezTo>
                  <a:cubicBezTo>
                    <a:pt x="10" y="19"/>
                    <a:pt x="5" y="15"/>
                    <a:pt x="2" y="11"/>
                  </a:cubicBezTo>
                  <a:cubicBezTo>
                    <a:pt x="3" y="10"/>
                    <a:pt x="7" y="9"/>
                    <a:pt x="8" y="9"/>
                  </a:cubicBezTo>
                  <a:cubicBezTo>
                    <a:pt x="9" y="10"/>
                    <a:pt x="16" y="17"/>
                    <a:pt x="18" y="20"/>
                  </a:cubicBezTo>
                  <a:cubicBezTo>
                    <a:pt x="19" y="20"/>
                    <a:pt x="19" y="20"/>
                    <a:pt x="19" y="20"/>
                  </a:cubicBezTo>
                  <a:moveTo>
                    <a:pt x="29" y="0"/>
                  </a:moveTo>
                  <a:cubicBezTo>
                    <a:pt x="20" y="4"/>
                    <a:pt x="20" y="4"/>
                    <a:pt x="20" y="4"/>
                  </a:cubicBezTo>
                  <a:cubicBezTo>
                    <a:pt x="19" y="4"/>
                    <a:pt x="19" y="4"/>
                    <a:pt x="19" y="4"/>
                  </a:cubicBezTo>
                  <a:cubicBezTo>
                    <a:pt x="19" y="9"/>
                    <a:pt x="18" y="14"/>
                    <a:pt x="18" y="18"/>
                  </a:cubicBezTo>
                  <a:cubicBezTo>
                    <a:pt x="15" y="15"/>
                    <a:pt x="9" y="8"/>
                    <a:pt x="9" y="8"/>
                  </a:cubicBezTo>
                  <a:cubicBezTo>
                    <a:pt x="8" y="8"/>
                    <a:pt x="8" y="8"/>
                    <a:pt x="8" y="8"/>
                  </a:cubicBezTo>
                  <a:cubicBezTo>
                    <a:pt x="8" y="8"/>
                    <a:pt x="2" y="9"/>
                    <a:pt x="1" y="11"/>
                  </a:cubicBezTo>
                  <a:cubicBezTo>
                    <a:pt x="1" y="11"/>
                    <a:pt x="1" y="11"/>
                    <a:pt x="1" y="11"/>
                  </a:cubicBezTo>
                  <a:cubicBezTo>
                    <a:pt x="0" y="12"/>
                    <a:pt x="0" y="12"/>
                    <a:pt x="0" y="12"/>
                  </a:cubicBezTo>
                  <a:cubicBezTo>
                    <a:pt x="1" y="14"/>
                    <a:pt x="1" y="14"/>
                    <a:pt x="2" y="15"/>
                  </a:cubicBezTo>
                  <a:cubicBezTo>
                    <a:pt x="2" y="15"/>
                    <a:pt x="2" y="15"/>
                    <a:pt x="2" y="15"/>
                  </a:cubicBezTo>
                  <a:cubicBezTo>
                    <a:pt x="1" y="16"/>
                    <a:pt x="3" y="17"/>
                    <a:pt x="3" y="17"/>
                  </a:cubicBezTo>
                  <a:cubicBezTo>
                    <a:pt x="3" y="18"/>
                    <a:pt x="3" y="18"/>
                    <a:pt x="3" y="18"/>
                  </a:cubicBezTo>
                  <a:cubicBezTo>
                    <a:pt x="4" y="19"/>
                    <a:pt x="6" y="20"/>
                    <a:pt x="7" y="21"/>
                  </a:cubicBezTo>
                  <a:cubicBezTo>
                    <a:pt x="7" y="22"/>
                    <a:pt x="7" y="22"/>
                    <a:pt x="7" y="22"/>
                  </a:cubicBezTo>
                  <a:cubicBezTo>
                    <a:pt x="8" y="22"/>
                    <a:pt x="8" y="22"/>
                    <a:pt x="8" y="22"/>
                  </a:cubicBezTo>
                  <a:cubicBezTo>
                    <a:pt x="8" y="22"/>
                    <a:pt x="8" y="22"/>
                    <a:pt x="8" y="22"/>
                  </a:cubicBezTo>
                  <a:cubicBezTo>
                    <a:pt x="9" y="23"/>
                    <a:pt x="9" y="23"/>
                    <a:pt x="9" y="23"/>
                  </a:cubicBezTo>
                  <a:cubicBezTo>
                    <a:pt x="8" y="23"/>
                    <a:pt x="7" y="23"/>
                    <a:pt x="6" y="24"/>
                  </a:cubicBezTo>
                  <a:cubicBezTo>
                    <a:pt x="6" y="24"/>
                    <a:pt x="6" y="24"/>
                    <a:pt x="6" y="24"/>
                  </a:cubicBezTo>
                  <a:cubicBezTo>
                    <a:pt x="6" y="26"/>
                    <a:pt x="6" y="27"/>
                    <a:pt x="7" y="29"/>
                  </a:cubicBezTo>
                  <a:cubicBezTo>
                    <a:pt x="7" y="29"/>
                    <a:pt x="7" y="29"/>
                    <a:pt x="7" y="29"/>
                  </a:cubicBezTo>
                  <a:cubicBezTo>
                    <a:pt x="7" y="30"/>
                    <a:pt x="7" y="31"/>
                    <a:pt x="8" y="31"/>
                  </a:cubicBezTo>
                  <a:cubicBezTo>
                    <a:pt x="8" y="32"/>
                    <a:pt x="8" y="32"/>
                    <a:pt x="8" y="32"/>
                  </a:cubicBezTo>
                  <a:cubicBezTo>
                    <a:pt x="9" y="32"/>
                    <a:pt x="9" y="32"/>
                    <a:pt x="9" y="32"/>
                  </a:cubicBezTo>
                  <a:cubicBezTo>
                    <a:pt x="9" y="31"/>
                    <a:pt x="10" y="31"/>
                    <a:pt x="11" y="31"/>
                  </a:cubicBezTo>
                  <a:cubicBezTo>
                    <a:pt x="11" y="31"/>
                    <a:pt x="12" y="30"/>
                    <a:pt x="14" y="30"/>
                  </a:cubicBezTo>
                  <a:cubicBezTo>
                    <a:pt x="14" y="30"/>
                    <a:pt x="14" y="30"/>
                    <a:pt x="14" y="30"/>
                  </a:cubicBezTo>
                  <a:cubicBezTo>
                    <a:pt x="16" y="29"/>
                    <a:pt x="16" y="29"/>
                    <a:pt x="16" y="29"/>
                  </a:cubicBezTo>
                  <a:cubicBezTo>
                    <a:pt x="16" y="29"/>
                    <a:pt x="16" y="29"/>
                    <a:pt x="16" y="29"/>
                  </a:cubicBezTo>
                  <a:cubicBezTo>
                    <a:pt x="16" y="30"/>
                    <a:pt x="16" y="30"/>
                    <a:pt x="16" y="30"/>
                  </a:cubicBezTo>
                  <a:cubicBezTo>
                    <a:pt x="12" y="31"/>
                    <a:pt x="10" y="32"/>
                    <a:pt x="10" y="32"/>
                  </a:cubicBezTo>
                  <a:cubicBezTo>
                    <a:pt x="10" y="32"/>
                    <a:pt x="10" y="32"/>
                    <a:pt x="10" y="32"/>
                  </a:cubicBezTo>
                  <a:cubicBezTo>
                    <a:pt x="10" y="33"/>
                    <a:pt x="10" y="33"/>
                    <a:pt x="10" y="33"/>
                  </a:cubicBezTo>
                  <a:cubicBezTo>
                    <a:pt x="10" y="34"/>
                    <a:pt x="11" y="36"/>
                    <a:pt x="11" y="38"/>
                  </a:cubicBezTo>
                  <a:cubicBezTo>
                    <a:pt x="11" y="38"/>
                    <a:pt x="11" y="38"/>
                    <a:pt x="11" y="38"/>
                  </a:cubicBezTo>
                  <a:cubicBezTo>
                    <a:pt x="11" y="39"/>
                    <a:pt x="11" y="39"/>
                    <a:pt x="11" y="39"/>
                  </a:cubicBezTo>
                  <a:cubicBezTo>
                    <a:pt x="12" y="40"/>
                    <a:pt x="13" y="41"/>
                    <a:pt x="14" y="42"/>
                  </a:cubicBezTo>
                  <a:cubicBezTo>
                    <a:pt x="14" y="42"/>
                    <a:pt x="14" y="42"/>
                    <a:pt x="14" y="42"/>
                  </a:cubicBezTo>
                  <a:cubicBezTo>
                    <a:pt x="15" y="42"/>
                    <a:pt x="15" y="42"/>
                    <a:pt x="15" y="42"/>
                  </a:cubicBezTo>
                  <a:cubicBezTo>
                    <a:pt x="17" y="41"/>
                    <a:pt x="19" y="40"/>
                    <a:pt x="21" y="39"/>
                  </a:cubicBezTo>
                  <a:cubicBezTo>
                    <a:pt x="22" y="41"/>
                    <a:pt x="23" y="43"/>
                    <a:pt x="24" y="45"/>
                  </a:cubicBezTo>
                  <a:cubicBezTo>
                    <a:pt x="24" y="46"/>
                    <a:pt x="25" y="47"/>
                    <a:pt x="25" y="47"/>
                  </a:cubicBezTo>
                  <a:cubicBezTo>
                    <a:pt x="25" y="48"/>
                    <a:pt x="25" y="48"/>
                    <a:pt x="25" y="48"/>
                  </a:cubicBezTo>
                  <a:cubicBezTo>
                    <a:pt x="25" y="48"/>
                    <a:pt x="25" y="48"/>
                    <a:pt x="25" y="48"/>
                  </a:cubicBezTo>
                  <a:cubicBezTo>
                    <a:pt x="25" y="47"/>
                    <a:pt x="25" y="47"/>
                    <a:pt x="25" y="47"/>
                  </a:cubicBezTo>
                  <a:cubicBezTo>
                    <a:pt x="26" y="48"/>
                    <a:pt x="26" y="48"/>
                    <a:pt x="26" y="48"/>
                  </a:cubicBezTo>
                  <a:cubicBezTo>
                    <a:pt x="26" y="48"/>
                    <a:pt x="26" y="48"/>
                    <a:pt x="26" y="48"/>
                  </a:cubicBezTo>
                  <a:cubicBezTo>
                    <a:pt x="26" y="48"/>
                    <a:pt x="26" y="48"/>
                    <a:pt x="26" y="48"/>
                  </a:cubicBezTo>
                  <a:cubicBezTo>
                    <a:pt x="26" y="48"/>
                    <a:pt x="26" y="48"/>
                    <a:pt x="26" y="48"/>
                  </a:cubicBezTo>
                  <a:cubicBezTo>
                    <a:pt x="26" y="48"/>
                    <a:pt x="26" y="48"/>
                    <a:pt x="26" y="48"/>
                  </a:cubicBezTo>
                  <a:cubicBezTo>
                    <a:pt x="26" y="48"/>
                    <a:pt x="26" y="48"/>
                    <a:pt x="26" y="48"/>
                  </a:cubicBezTo>
                  <a:cubicBezTo>
                    <a:pt x="26" y="47"/>
                    <a:pt x="26" y="47"/>
                    <a:pt x="26" y="47"/>
                  </a:cubicBezTo>
                  <a:cubicBezTo>
                    <a:pt x="27" y="47"/>
                    <a:pt x="28" y="46"/>
                    <a:pt x="29" y="46"/>
                  </a:cubicBezTo>
                  <a:cubicBezTo>
                    <a:pt x="29" y="46"/>
                    <a:pt x="29" y="46"/>
                    <a:pt x="29" y="46"/>
                  </a:cubicBezTo>
                  <a:cubicBezTo>
                    <a:pt x="30" y="46"/>
                    <a:pt x="30" y="46"/>
                    <a:pt x="30" y="46"/>
                  </a:cubicBezTo>
                  <a:cubicBezTo>
                    <a:pt x="30" y="46"/>
                    <a:pt x="30" y="46"/>
                    <a:pt x="30" y="46"/>
                  </a:cubicBezTo>
                  <a:cubicBezTo>
                    <a:pt x="30" y="46"/>
                    <a:pt x="30" y="46"/>
                    <a:pt x="30" y="46"/>
                  </a:cubicBezTo>
                  <a:cubicBezTo>
                    <a:pt x="30" y="45"/>
                    <a:pt x="31" y="45"/>
                    <a:pt x="32" y="45"/>
                  </a:cubicBezTo>
                  <a:cubicBezTo>
                    <a:pt x="32" y="44"/>
                    <a:pt x="32" y="44"/>
                    <a:pt x="32" y="44"/>
                  </a:cubicBezTo>
                  <a:cubicBezTo>
                    <a:pt x="32" y="44"/>
                    <a:pt x="32" y="44"/>
                    <a:pt x="32" y="44"/>
                  </a:cubicBezTo>
                  <a:cubicBezTo>
                    <a:pt x="31" y="43"/>
                    <a:pt x="31" y="42"/>
                    <a:pt x="30" y="40"/>
                  </a:cubicBezTo>
                  <a:cubicBezTo>
                    <a:pt x="31" y="40"/>
                    <a:pt x="31" y="40"/>
                    <a:pt x="31" y="40"/>
                  </a:cubicBezTo>
                  <a:cubicBezTo>
                    <a:pt x="31" y="40"/>
                    <a:pt x="31" y="40"/>
                    <a:pt x="31" y="40"/>
                  </a:cubicBezTo>
                  <a:cubicBezTo>
                    <a:pt x="30" y="39"/>
                    <a:pt x="30" y="38"/>
                    <a:pt x="29" y="37"/>
                  </a:cubicBezTo>
                  <a:cubicBezTo>
                    <a:pt x="30" y="37"/>
                    <a:pt x="30" y="37"/>
                    <a:pt x="30" y="37"/>
                  </a:cubicBezTo>
                  <a:cubicBezTo>
                    <a:pt x="30" y="36"/>
                    <a:pt x="35" y="34"/>
                    <a:pt x="36" y="34"/>
                  </a:cubicBezTo>
                  <a:cubicBezTo>
                    <a:pt x="37" y="34"/>
                    <a:pt x="37" y="34"/>
                    <a:pt x="37" y="34"/>
                  </a:cubicBezTo>
                  <a:cubicBezTo>
                    <a:pt x="36" y="30"/>
                    <a:pt x="36" y="30"/>
                    <a:pt x="36" y="30"/>
                  </a:cubicBezTo>
                  <a:cubicBezTo>
                    <a:pt x="36" y="30"/>
                    <a:pt x="36" y="30"/>
                    <a:pt x="36" y="30"/>
                  </a:cubicBezTo>
                  <a:cubicBezTo>
                    <a:pt x="36" y="30"/>
                    <a:pt x="35" y="25"/>
                    <a:pt x="34" y="24"/>
                  </a:cubicBezTo>
                  <a:cubicBezTo>
                    <a:pt x="34" y="23"/>
                    <a:pt x="34" y="23"/>
                    <a:pt x="34" y="23"/>
                  </a:cubicBezTo>
                  <a:cubicBezTo>
                    <a:pt x="33" y="24"/>
                    <a:pt x="33" y="24"/>
                    <a:pt x="33" y="24"/>
                  </a:cubicBezTo>
                  <a:cubicBezTo>
                    <a:pt x="33" y="24"/>
                    <a:pt x="32" y="24"/>
                    <a:pt x="31" y="24"/>
                  </a:cubicBezTo>
                  <a:cubicBezTo>
                    <a:pt x="30" y="25"/>
                    <a:pt x="28" y="25"/>
                    <a:pt x="26" y="26"/>
                  </a:cubicBezTo>
                  <a:cubicBezTo>
                    <a:pt x="26" y="26"/>
                    <a:pt x="26" y="26"/>
                    <a:pt x="26" y="26"/>
                  </a:cubicBezTo>
                  <a:cubicBezTo>
                    <a:pt x="26" y="25"/>
                    <a:pt x="26" y="25"/>
                    <a:pt x="26" y="25"/>
                  </a:cubicBezTo>
                  <a:cubicBezTo>
                    <a:pt x="26" y="25"/>
                    <a:pt x="26" y="25"/>
                    <a:pt x="26" y="25"/>
                  </a:cubicBezTo>
                  <a:cubicBezTo>
                    <a:pt x="26" y="25"/>
                    <a:pt x="26" y="25"/>
                    <a:pt x="26" y="25"/>
                  </a:cubicBezTo>
                  <a:cubicBezTo>
                    <a:pt x="28" y="25"/>
                    <a:pt x="29" y="24"/>
                    <a:pt x="30" y="24"/>
                  </a:cubicBezTo>
                  <a:cubicBezTo>
                    <a:pt x="31" y="24"/>
                    <a:pt x="31" y="24"/>
                    <a:pt x="31" y="24"/>
                  </a:cubicBezTo>
                  <a:cubicBezTo>
                    <a:pt x="31" y="24"/>
                    <a:pt x="31" y="24"/>
                    <a:pt x="31" y="24"/>
                  </a:cubicBezTo>
                  <a:cubicBezTo>
                    <a:pt x="31" y="24"/>
                    <a:pt x="31" y="24"/>
                    <a:pt x="31" y="24"/>
                  </a:cubicBezTo>
                  <a:cubicBezTo>
                    <a:pt x="31" y="24"/>
                    <a:pt x="31" y="24"/>
                    <a:pt x="31" y="24"/>
                  </a:cubicBezTo>
                  <a:cubicBezTo>
                    <a:pt x="32" y="23"/>
                    <a:pt x="32" y="23"/>
                    <a:pt x="33" y="23"/>
                  </a:cubicBezTo>
                  <a:cubicBezTo>
                    <a:pt x="33" y="23"/>
                    <a:pt x="33" y="23"/>
                    <a:pt x="33" y="23"/>
                  </a:cubicBezTo>
                  <a:cubicBezTo>
                    <a:pt x="33" y="22"/>
                    <a:pt x="33" y="21"/>
                    <a:pt x="33" y="20"/>
                  </a:cubicBezTo>
                  <a:cubicBezTo>
                    <a:pt x="33" y="20"/>
                    <a:pt x="33" y="20"/>
                    <a:pt x="33" y="20"/>
                  </a:cubicBezTo>
                  <a:cubicBezTo>
                    <a:pt x="33" y="18"/>
                    <a:pt x="32" y="16"/>
                    <a:pt x="32" y="14"/>
                  </a:cubicBezTo>
                  <a:cubicBezTo>
                    <a:pt x="32" y="14"/>
                    <a:pt x="32" y="14"/>
                    <a:pt x="32" y="14"/>
                  </a:cubicBezTo>
                  <a:cubicBezTo>
                    <a:pt x="31" y="14"/>
                    <a:pt x="31" y="14"/>
                    <a:pt x="31" y="14"/>
                  </a:cubicBezTo>
                  <a:cubicBezTo>
                    <a:pt x="30" y="14"/>
                    <a:pt x="29" y="15"/>
                    <a:pt x="28" y="15"/>
                  </a:cubicBezTo>
                  <a:cubicBezTo>
                    <a:pt x="29" y="14"/>
                    <a:pt x="29" y="13"/>
                    <a:pt x="29" y="12"/>
                  </a:cubicBezTo>
                  <a:cubicBezTo>
                    <a:pt x="29" y="11"/>
                    <a:pt x="30" y="10"/>
                    <a:pt x="30" y="8"/>
                  </a:cubicBezTo>
                  <a:cubicBezTo>
                    <a:pt x="30" y="8"/>
                    <a:pt x="31" y="7"/>
                    <a:pt x="30" y="6"/>
                  </a:cubicBezTo>
                  <a:cubicBezTo>
                    <a:pt x="30" y="4"/>
                    <a:pt x="30" y="2"/>
                    <a:pt x="30" y="1"/>
                  </a:cubicBezTo>
                  <a:cubicBezTo>
                    <a:pt x="30" y="0"/>
                    <a:pt x="30" y="0"/>
                    <a:pt x="30" y="0"/>
                  </a:cubicBezTo>
                  <a:cubicBezTo>
                    <a:pt x="30" y="0"/>
                    <a:pt x="30" y="0"/>
                    <a:pt x="30" y="0"/>
                  </a:cubicBezTo>
                  <a:cubicBezTo>
                    <a:pt x="30" y="0"/>
                    <a:pt x="30" y="0"/>
                    <a:pt x="30" y="0"/>
                  </a:cubicBezTo>
                  <a:cubicBezTo>
                    <a:pt x="29" y="0"/>
                    <a:pt x="29" y="0"/>
                    <a:pt x="29" y="0"/>
                  </a:cubicBezTo>
                  <a:cubicBezTo>
                    <a:pt x="29" y="0"/>
                    <a:pt x="29" y="0"/>
                    <a:pt x="29" y="0"/>
                  </a:cubicBezTo>
                  <a:cubicBezTo>
                    <a:pt x="29" y="0"/>
                    <a:pt x="29" y="0"/>
                    <a:pt x="2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6" name="Freeform 192"/>
            <p:cNvSpPr>
              <a:spLocks noEditPoints="1"/>
            </p:cNvSpPr>
            <p:nvPr/>
          </p:nvSpPr>
          <p:spPr bwMode="auto">
            <a:xfrm>
              <a:off x="4210" y="2070"/>
              <a:ext cx="76" cy="121"/>
            </a:xfrm>
            <a:custGeom>
              <a:avLst/>
              <a:gdLst>
                <a:gd name="T0" fmla="*/ 24 w 32"/>
                <a:gd name="T1" fmla="*/ 50 h 51"/>
                <a:gd name="T2" fmla="*/ 22 w 32"/>
                <a:gd name="T3" fmla="*/ 49 h 51"/>
                <a:gd name="T4" fmla="*/ 20 w 32"/>
                <a:gd name="T5" fmla="*/ 49 h 51"/>
                <a:gd name="T6" fmla="*/ 28 w 32"/>
                <a:gd name="T7" fmla="*/ 46 h 51"/>
                <a:gd name="T8" fmla="*/ 16 w 32"/>
                <a:gd name="T9" fmla="*/ 48 h 51"/>
                <a:gd name="T10" fmla="*/ 27 w 32"/>
                <a:gd name="T11" fmla="*/ 49 h 51"/>
                <a:gd name="T12" fmla="*/ 29 w 32"/>
                <a:gd name="T13" fmla="*/ 49 h 51"/>
                <a:gd name="T14" fmla="*/ 16 w 32"/>
                <a:gd name="T15" fmla="*/ 48 h 51"/>
                <a:gd name="T16" fmla="*/ 3 w 32"/>
                <a:gd name="T17" fmla="*/ 46 h 51"/>
                <a:gd name="T18" fmla="*/ 12 w 32"/>
                <a:gd name="T19" fmla="*/ 47 h 51"/>
                <a:gd name="T20" fmla="*/ 5 w 32"/>
                <a:gd name="T21" fmla="*/ 45 h 51"/>
                <a:gd name="T22" fmla="*/ 11 w 32"/>
                <a:gd name="T23" fmla="*/ 44 h 51"/>
                <a:gd name="T24" fmla="*/ 9 w 32"/>
                <a:gd name="T25" fmla="*/ 43 h 51"/>
                <a:gd name="T26" fmla="*/ 9 w 32"/>
                <a:gd name="T27" fmla="*/ 47 h 51"/>
                <a:gd name="T28" fmla="*/ 4 w 32"/>
                <a:gd name="T29" fmla="*/ 43 h 51"/>
                <a:gd name="T30" fmla="*/ 2 w 32"/>
                <a:gd name="T31" fmla="*/ 41 h 51"/>
                <a:gd name="T32" fmla="*/ 1 w 32"/>
                <a:gd name="T33" fmla="*/ 39 h 51"/>
                <a:gd name="T34" fmla="*/ 23 w 32"/>
                <a:gd name="T35" fmla="*/ 29 h 51"/>
                <a:gd name="T36" fmla="*/ 22 w 32"/>
                <a:gd name="T37" fmla="*/ 31 h 51"/>
                <a:gd name="T38" fmla="*/ 20 w 32"/>
                <a:gd name="T39" fmla="*/ 31 h 51"/>
                <a:gd name="T40" fmla="*/ 18 w 32"/>
                <a:gd name="T41" fmla="*/ 31 h 51"/>
                <a:gd name="T42" fmla="*/ 16 w 32"/>
                <a:gd name="T43" fmla="*/ 30 h 51"/>
                <a:gd name="T44" fmla="*/ 4 w 32"/>
                <a:gd name="T45" fmla="*/ 28 h 51"/>
                <a:gd name="T46" fmla="*/ 5 w 32"/>
                <a:gd name="T47" fmla="*/ 31 h 51"/>
                <a:gd name="T48" fmla="*/ 7 w 32"/>
                <a:gd name="T49" fmla="*/ 31 h 51"/>
                <a:gd name="T50" fmla="*/ 28 w 32"/>
                <a:gd name="T51" fmla="*/ 15 h 51"/>
                <a:gd name="T52" fmla="*/ 22 w 32"/>
                <a:gd name="T53" fmla="*/ 18 h 51"/>
                <a:gd name="T54" fmla="*/ 20 w 32"/>
                <a:gd name="T55" fmla="*/ 14 h 51"/>
                <a:gd name="T56" fmla="*/ 28 w 32"/>
                <a:gd name="T57" fmla="*/ 14 h 51"/>
                <a:gd name="T58" fmla="*/ 24 w 32"/>
                <a:gd name="T59" fmla="*/ 17 h 51"/>
                <a:gd name="T60" fmla="*/ 26 w 32"/>
                <a:gd name="T61" fmla="*/ 14 h 51"/>
                <a:gd name="T62" fmla="*/ 21 w 32"/>
                <a:gd name="T63" fmla="*/ 11 h 51"/>
                <a:gd name="T64" fmla="*/ 14 w 32"/>
                <a:gd name="T65" fmla="*/ 14 h 51"/>
                <a:gd name="T66" fmla="*/ 21 w 32"/>
                <a:gd name="T67" fmla="*/ 11 h 51"/>
                <a:gd name="T68" fmla="*/ 16 w 32"/>
                <a:gd name="T69" fmla="*/ 11 h 51"/>
                <a:gd name="T70" fmla="*/ 18 w 32"/>
                <a:gd name="T71" fmla="*/ 10 h 51"/>
                <a:gd name="T72" fmla="*/ 7 w 32"/>
                <a:gd name="T73" fmla="*/ 8 h 51"/>
                <a:gd name="T74" fmla="*/ 19 w 32"/>
                <a:gd name="T75" fmla="*/ 9 h 51"/>
                <a:gd name="T76" fmla="*/ 14 w 32"/>
                <a:gd name="T77" fmla="*/ 17 h 51"/>
                <a:gd name="T78" fmla="*/ 16 w 32"/>
                <a:gd name="T79" fmla="*/ 27 h 51"/>
                <a:gd name="T80" fmla="*/ 29 w 32"/>
                <a:gd name="T81" fmla="*/ 38 h 51"/>
                <a:gd name="T82" fmla="*/ 3 w 32"/>
                <a:gd name="T83" fmla="*/ 40 h 51"/>
                <a:gd name="T84" fmla="*/ 9 w 32"/>
                <a:gd name="T85" fmla="*/ 27 h 51"/>
                <a:gd name="T86" fmla="*/ 8 w 32"/>
                <a:gd name="T87" fmla="*/ 27 h 51"/>
                <a:gd name="T88" fmla="*/ 12 w 32"/>
                <a:gd name="T89" fmla="*/ 1 h 51"/>
                <a:gd name="T90" fmla="*/ 1 w 32"/>
                <a:gd name="T91" fmla="*/ 27 h 51"/>
                <a:gd name="T92" fmla="*/ 5 w 32"/>
                <a:gd name="T93" fmla="*/ 32 h 51"/>
                <a:gd name="T94" fmla="*/ 0 w 32"/>
                <a:gd name="T95" fmla="*/ 41 h 51"/>
                <a:gd name="T96" fmla="*/ 4 w 32"/>
                <a:gd name="T97" fmla="*/ 50 h 51"/>
                <a:gd name="T98" fmla="*/ 30 w 32"/>
                <a:gd name="T99" fmla="*/ 50 h 51"/>
                <a:gd name="T100" fmla="*/ 32 w 32"/>
                <a:gd name="T101" fmla="*/ 44 h 51"/>
                <a:gd name="T102" fmla="*/ 30 w 32"/>
                <a:gd name="T103" fmla="*/ 37 h 51"/>
                <a:gd name="T104" fmla="*/ 24 w 32"/>
                <a:gd name="T105" fmla="*/ 32 h 51"/>
                <a:gd name="T106" fmla="*/ 16 w 32"/>
                <a:gd name="T107" fmla="*/ 21 h 51"/>
                <a:gd name="T108" fmla="*/ 20 w 32"/>
                <a:gd name="T109" fmla="*/ 17 h 51"/>
                <a:gd name="T110" fmla="*/ 29 w 32"/>
                <a:gd name="T111" fmla="*/ 16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2" h="51">
                  <a:moveTo>
                    <a:pt x="21" y="49"/>
                  </a:moveTo>
                  <a:cubicBezTo>
                    <a:pt x="21" y="49"/>
                    <a:pt x="21" y="49"/>
                    <a:pt x="20" y="49"/>
                  </a:cubicBezTo>
                  <a:cubicBezTo>
                    <a:pt x="20" y="49"/>
                    <a:pt x="21" y="46"/>
                    <a:pt x="22" y="46"/>
                  </a:cubicBezTo>
                  <a:cubicBezTo>
                    <a:pt x="22" y="46"/>
                    <a:pt x="22" y="46"/>
                    <a:pt x="22" y="46"/>
                  </a:cubicBezTo>
                  <a:cubicBezTo>
                    <a:pt x="22" y="46"/>
                    <a:pt x="23" y="46"/>
                    <a:pt x="23" y="46"/>
                  </a:cubicBezTo>
                  <a:cubicBezTo>
                    <a:pt x="22" y="47"/>
                    <a:pt x="22" y="48"/>
                    <a:pt x="21" y="49"/>
                  </a:cubicBezTo>
                  <a:moveTo>
                    <a:pt x="24" y="50"/>
                  </a:moveTo>
                  <a:cubicBezTo>
                    <a:pt x="24" y="49"/>
                    <a:pt x="24" y="49"/>
                    <a:pt x="24" y="49"/>
                  </a:cubicBezTo>
                  <a:cubicBezTo>
                    <a:pt x="24" y="48"/>
                    <a:pt x="25" y="47"/>
                    <a:pt x="26" y="46"/>
                  </a:cubicBezTo>
                  <a:cubicBezTo>
                    <a:pt x="26" y="46"/>
                    <a:pt x="26" y="46"/>
                    <a:pt x="26" y="46"/>
                  </a:cubicBezTo>
                  <a:cubicBezTo>
                    <a:pt x="26" y="46"/>
                    <a:pt x="27" y="46"/>
                    <a:pt x="27" y="46"/>
                  </a:cubicBezTo>
                  <a:cubicBezTo>
                    <a:pt x="26" y="47"/>
                    <a:pt x="26" y="48"/>
                    <a:pt x="25" y="50"/>
                  </a:cubicBezTo>
                  <a:cubicBezTo>
                    <a:pt x="25" y="50"/>
                    <a:pt x="25" y="50"/>
                    <a:pt x="25" y="50"/>
                  </a:cubicBezTo>
                  <a:cubicBezTo>
                    <a:pt x="24" y="50"/>
                    <a:pt x="23" y="50"/>
                    <a:pt x="22" y="49"/>
                  </a:cubicBezTo>
                  <a:cubicBezTo>
                    <a:pt x="22" y="48"/>
                    <a:pt x="23" y="47"/>
                    <a:pt x="24" y="46"/>
                  </a:cubicBezTo>
                  <a:cubicBezTo>
                    <a:pt x="24" y="46"/>
                    <a:pt x="24" y="46"/>
                    <a:pt x="24" y="46"/>
                  </a:cubicBezTo>
                  <a:cubicBezTo>
                    <a:pt x="24" y="46"/>
                    <a:pt x="25" y="46"/>
                    <a:pt x="25" y="46"/>
                  </a:cubicBezTo>
                  <a:cubicBezTo>
                    <a:pt x="25" y="47"/>
                    <a:pt x="24" y="48"/>
                    <a:pt x="23" y="49"/>
                  </a:cubicBezTo>
                  <a:cubicBezTo>
                    <a:pt x="24" y="50"/>
                    <a:pt x="24" y="50"/>
                    <a:pt x="24" y="50"/>
                  </a:cubicBezTo>
                  <a:cubicBezTo>
                    <a:pt x="24" y="50"/>
                    <a:pt x="24" y="50"/>
                    <a:pt x="24" y="50"/>
                  </a:cubicBezTo>
                  <a:moveTo>
                    <a:pt x="20" y="49"/>
                  </a:moveTo>
                  <a:cubicBezTo>
                    <a:pt x="19" y="49"/>
                    <a:pt x="18" y="49"/>
                    <a:pt x="18" y="48"/>
                  </a:cubicBezTo>
                  <a:cubicBezTo>
                    <a:pt x="18" y="47"/>
                    <a:pt x="19" y="47"/>
                    <a:pt x="20" y="46"/>
                  </a:cubicBezTo>
                  <a:cubicBezTo>
                    <a:pt x="20" y="46"/>
                    <a:pt x="20" y="46"/>
                    <a:pt x="20" y="46"/>
                  </a:cubicBezTo>
                  <a:cubicBezTo>
                    <a:pt x="20" y="46"/>
                    <a:pt x="21" y="46"/>
                    <a:pt x="21" y="46"/>
                  </a:cubicBezTo>
                  <a:cubicBezTo>
                    <a:pt x="20" y="49"/>
                    <a:pt x="20" y="49"/>
                    <a:pt x="20" y="49"/>
                  </a:cubicBezTo>
                  <a:moveTo>
                    <a:pt x="26" y="50"/>
                  </a:moveTo>
                  <a:cubicBezTo>
                    <a:pt x="26" y="48"/>
                    <a:pt x="27" y="47"/>
                    <a:pt x="28" y="46"/>
                  </a:cubicBezTo>
                  <a:cubicBezTo>
                    <a:pt x="28" y="45"/>
                    <a:pt x="29" y="45"/>
                    <a:pt x="29" y="45"/>
                  </a:cubicBezTo>
                  <a:cubicBezTo>
                    <a:pt x="28" y="47"/>
                    <a:pt x="28" y="48"/>
                    <a:pt x="27" y="49"/>
                  </a:cubicBezTo>
                  <a:cubicBezTo>
                    <a:pt x="27" y="50"/>
                    <a:pt x="27" y="50"/>
                    <a:pt x="27" y="50"/>
                  </a:cubicBezTo>
                  <a:cubicBezTo>
                    <a:pt x="27" y="50"/>
                    <a:pt x="27" y="50"/>
                    <a:pt x="27" y="50"/>
                  </a:cubicBezTo>
                  <a:cubicBezTo>
                    <a:pt x="27" y="50"/>
                    <a:pt x="26" y="50"/>
                    <a:pt x="26" y="50"/>
                  </a:cubicBezTo>
                  <a:moveTo>
                    <a:pt x="17" y="48"/>
                  </a:moveTo>
                  <a:cubicBezTo>
                    <a:pt x="16" y="48"/>
                    <a:pt x="16" y="48"/>
                    <a:pt x="16" y="48"/>
                  </a:cubicBezTo>
                  <a:cubicBezTo>
                    <a:pt x="16" y="48"/>
                    <a:pt x="16" y="48"/>
                    <a:pt x="16" y="48"/>
                  </a:cubicBezTo>
                  <a:cubicBezTo>
                    <a:pt x="16" y="47"/>
                    <a:pt x="17" y="46"/>
                    <a:pt x="18" y="45"/>
                  </a:cubicBezTo>
                  <a:cubicBezTo>
                    <a:pt x="18" y="45"/>
                    <a:pt x="18" y="45"/>
                    <a:pt x="18" y="45"/>
                  </a:cubicBezTo>
                  <a:cubicBezTo>
                    <a:pt x="19" y="45"/>
                    <a:pt x="19" y="45"/>
                    <a:pt x="19" y="45"/>
                  </a:cubicBezTo>
                  <a:cubicBezTo>
                    <a:pt x="19" y="46"/>
                    <a:pt x="18" y="47"/>
                    <a:pt x="17" y="48"/>
                  </a:cubicBezTo>
                  <a:moveTo>
                    <a:pt x="27" y="49"/>
                  </a:moveTo>
                  <a:cubicBezTo>
                    <a:pt x="27" y="49"/>
                    <a:pt x="27" y="49"/>
                    <a:pt x="27" y="49"/>
                  </a:cubicBezTo>
                  <a:cubicBezTo>
                    <a:pt x="28" y="48"/>
                    <a:pt x="29" y="46"/>
                    <a:pt x="30" y="45"/>
                  </a:cubicBezTo>
                  <a:cubicBezTo>
                    <a:pt x="30" y="45"/>
                    <a:pt x="30" y="45"/>
                    <a:pt x="30" y="45"/>
                  </a:cubicBezTo>
                  <a:cubicBezTo>
                    <a:pt x="30" y="45"/>
                    <a:pt x="30" y="45"/>
                    <a:pt x="31" y="45"/>
                  </a:cubicBezTo>
                  <a:cubicBezTo>
                    <a:pt x="31" y="45"/>
                    <a:pt x="31" y="45"/>
                    <a:pt x="31" y="45"/>
                  </a:cubicBezTo>
                  <a:cubicBezTo>
                    <a:pt x="31" y="45"/>
                    <a:pt x="31" y="45"/>
                    <a:pt x="31" y="45"/>
                  </a:cubicBezTo>
                  <a:cubicBezTo>
                    <a:pt x="29" y="49"/>
                    <a:pt x="29" y="49"/>
                    <a:pt x="29" y="49"/>
                  </a:cubicBezTo>
                  <a:cubicBezTo>
                    <a:pt x="29" y="49"/>
                    <a:pt x="29" y="49"/>
                    <a:pt x="29" y="49"/>
                  </a:cubicBezTo>
                  <a:cubicBezTo>
                    <a:pt x="29" y="49"/>
                    <a:pt x="29" y="49"/>
                    <a:pt x="29" y="49"/>
                  </a:cubicBezTo>
                  <a:cubicBezTo>
                    <a:pt x="29" y="49"/>
                    <a:pt x="29" y="49"/>
                    <a:pt x="29" y="49"/>
                  </a:cubicBezTo>
                  <a:cubicBezTo>
                    <a:pt x="30" y="47"/>
                    <a:pt x="30" y="47"/>
                    <a:pt x="30" y="47"/>
                  </a:cubicBezTo>
                  <a:cubicBezTo>
                    <a:pt x="30" y="48"/>
                    <a:pt x="30" y="48"/>
                    <a:pt x="30" y="48"/>
                  </a:cubicBezTo>
                  <a:cubicBezTo>
                    <a:pt x="30" y="48"/>
                    <a:pt x="30" y="49"/>
                    <a:pt x="30" y="49"/>
                  </a:cubicBezTo>
                  <a:cubicBezTo>
                    <a:pt x="29" y="49"/>
                    <a:pt x="28" y="49"/>
                    <a:pt x="27" y="49"/>
                  </a:cubicBezTo>
                  <a:moveTo>
                    <a:pt x="16" y="48"/>
                  </a:moveTo>
                  <a:cubicBezTo>
                    <a:pt x="15" y="47"/>
                    <a:pt x="14" y="47"/>
                    <a:pt x="13" y="47"/>
                  </a:cubicBezTo>
                  <a:cubicBezTo>
                    <a:pt x="14" y="46"/>
                    <a:pt x="14" y="45"/>
                    <a:pt x="15" y="44"/>
                  </a:cubicBezTo>
                  <a:cubicBezTo>
                    <a:pt x="15" y="44"/>
                    <a:pt x="15" y="44"/>
                    <a:pt x="15" y="44"/>
                  </a:cubicBezTo>
                  <a:cubicBezTo>
                    <a:pt x="16" y="44"/>
                    <a:pt x="16" y="45"/>
                    <a:pt x="17" y="45"/>
                  </a:cubicBezTo>
                  <a:cubicBezTo>
                    <a:pt x="17" y="46"/>
                    <a:pt x="16" y="47"/>
                    <a:pt x="16" y="48"/>
                  </a:cubicBezTo>
                  <a:moveTo>
                    <a:pt x="3" y="48"/>
                  </a:moveTo>
                  <a:cubicBezTo>
                    <a:pt x="3" y="47"/>
                    <a:pt x="3" y="47"/>
                    <a:pt x="3" y="46"/>
                  </a:cubicBezTo>
                  <a:cubicBezTo>
                    <a:pt x="2" y="46"/>
                    <a:pt x="2" y="46"/>
                    <a:pt x="2" y="46"/>
                  </a:cubicBezTo>
                  <a:cubicBezTo>
                    <a:pt x="3" y="45"/>
                    <a:pt x="3" y="44"/>
                    <a:pt x="4" y="44"/>
                  </a:cubicBezTo>
                  <a:cubicBezTo>
                    <a:pt x="4" y="45"/>
                    <a:pt x="4" y="46"/>
                    <a:pt x="3" y="47"/>
                  </a:cubicBezTo>
                  <a:cubicBezTo>
                    <a:pt x="3" y="48"/>
                    <a:pt x="3" y="48"/>
                    <a:pt x="3" y="48"/>
                  </a:cubicBezTo>
                  <a:moveTo>
                    <a:pt x="13" y="47"/>
                  </a:moveTo>
                  <a:cubicBezTo>
                    <a:pt x="13" y="47"/>
                    <a:pt x="13" y="47"/>
                    <a:pt x="13" y="47"/>
                  </a:cubicBezTo>
                  <a:cubicBezTo>
                    <a:pt x="12" y="47"/>
                    <a:pt x="12" y="47"/>
                    <a:pt x="12" y="47"/>
                  </a:cubicBezTo>
                  <a:cubicBezTo>
                    <a:pt x="12" y="46"/>
                    <a:pt x="13" y="45"/>
                    <a:pt x="13" y="44"/>
                  </a:cubicBezTo>
                  <a:cubicBezTo>
                    <a:pt x="13" y="44"/>
                    <a:pt x="13" y="44"/>
                    <a:pt x="13" y="44"/>
                  </a:cubicBezTo>
                  <a:cubicBezTo>
                    <a:pt x="14" y="44"/>
                    <a:pt x="14" y="44"/>
                    <a:pt x="14" y="44"/>
                  </a:cubicBezTo>
                  <a:cubicBezTo>
                    <a:pt x="14" y="45"/>
                    <a:pt x="13" y="46"/>
                    <a:pt x="13" y="47"/>
                  </a:cubicBezTo>
                  <a:moveTo>
                    <a:pt x="4" y="48"/>
                  </a:moveTo>
                  <a:cubicBezTo>
                    <a:pt x="4" y="48"/>
                    <a:pt x="4" y="47"/>
                    <a:pt x="5" y="47"/>
                  </a:cubicBezTo>
                  <a:cubicBezTo>
                    <a:pt x="5" y="46"/>
                    <a:pt x="5" y="46"/>
                    <a:pt x="5" y="45"/>
                  </a:cubicBezTo>
                  <a:cubicBezTo>
                    <a:pt x="5" y="45"/>
                    <a:pt x="5" y="45"/>
                    <a:pt x="5" y="45"/>
                  </a:cubicBezTo>
                  <a:cubicBezTo>
                    <a:pt x="5" y="45"/>
                    <a:pt x="5" y="45"/>
                    <a:pt x="5" y="45"/>
                  </a:cubicBezTo>
                  <a:cubicBezTo>
                    <a:pt x="6" y="45"/>
                    <a:pt x="6" y="44"/>
                    <a:pt x="7" y="44"/>
                  </a:cubicBezTo>
                  <a:cubicBezTo>
                    <a:pt x="6" y="45"/>
                    <a:pt x="5" y="47"/>
                    <a:pt x="4" y="48"/>
                  </a:cubicBezTo>
                  <a:moveTo>
                    <a:pt x="9" y="47"/>
                  </a:moveTo>
                  <a:cubicBezTo>
                    <a:pt x="10" y="47"/>
                    <a:pt x="10" y="47"/>
                    <a:pt x="10" y="47"/>
                  </a:cubicBezTo>
                  <a:cubicBezTo>
                    <a:pt x="11" y="44"/>
                    <a:pt x="11" y="44"/>
                    <a:pt x="11" y="44"/>
                  </a:cubicBezTo>
                  <a:cubicBezTo>
                    <a:pt x="12" y="44"/>
                    <a:pt x="12" y="44"/>
                    <a:pt x="13" y="44"/>
                  </a:cubicBezTo>
                  <a:cubicBezTo>
                    <a:pt x="12" y="45"/>
                    <a:pt x="12" y="46"/>
                    <a:pt x="11" y="47"/>
                  </a:cubicBezTo>
                  <a:cubicBezTo>
                    <a:pt x="11" y="47"/>
                    <a:pt x="10" y="47"/>
                    <a:pt x="9" y="47"/>
                  </a:cubicBezTo>
                  <a:cubicBezTo>
                    <a:pt x="9" y="47"/>
                    <a:pt x="9" y="47"/>
                    <a:pt x="9" y="47"/>
                  </a:cubicBezTo>
                  <a:moveTo>
                    <a:pt x="5" y="48"/>
                  </a:moveTo>
                  <a:cubicBezTo>
                    <a:pt x="6" y="47"/>
                    <a:pt x="7" y="45"/>
                    <a:pt x="7" y="44"/>
                  </a:cubicBezTo>
                  <a:cubicBezTo>
                    <a:pt x="8" y="44"/>
                    <a:pt x="8" y="44"/>
                    <a:pt x="9" y="43"/>
                  </a:cubicBezTo>
                  <a:cubicBezTo>
                    <a:pt x="7" y="47"/>
                    <a:pt x="7" y="47"/>
                    <a:pt x="7" y="47"/>
                  </a:cubicBezTo>
                  <a:cubicBezTo>
                    <a:pt x="7" y="47"/>
                    <a:pt x="7" y="47"/>
                    <a:pt x="7" y="47"/>
                  </a:cubicBezTo>
                  <a:cubicBezTo>
                    <a:pt x="6" y="48"/>
                    <a:pt x="6" y="48"/>
                    <a:pt x="5" y="48"/>
                  </a:cubicBezTo>
                  <a:moveTo>
                    <a:pt x="7" y="47"/>
                  </a:moveTo>
                  <a:cubicBezTo>
                    <a:pt x="9" y="43"/>
                    <a:pt x="9" y="43"/>
                    <a:pt x="9" y="43"/>
                  </a:cubicBezTo>
                  <a:cubicBezTo>
                    <a:pt x="10" y="43"/>
                    <a:pt x="10" y="44"/>
                    <a:pt x="10" y="44"/>
                  </a:cubicBezTo>
                  <a:cubicBezTo>
                    <a:pt x="9" y="47"/>
                    <a:pt x="9" y="47"/>
                    <a:pt x="9" y="47"/>
                  </a:cubicBezTo>
                  <a:cubicBezTo>
                    <a:pt x="9" y="47"/>
                    <a:pt x="9" y="47"/>
                    <a:pt x="9" y="47"/>
                  </a:cubicBezTo>
                  <a:cubicBezTo>
                    <a:pt x="9" y="47"/>
                    <a:pt x="9" y="47"/>
                    <a:pt x="9" y="47"/>
                  </a:cubicBezTo>
                  <a:cubicBezTo>
                    <a:pt x="9" y="47"/>
                    <a:pt x="8" y="47"/>
                    <a:pt x="7" y="47"/>
                  </a:cubicBezTo>
                  <a:moveTo>
                    <a:pt x="2" y="46"/>
                  </a:moveTo>
                  <a:cubicBezTo>
                    <a:pt x="2" y="45"/>
                    <a:pt x="2" y="45"/>
                    <a:pt x="2" y="45"/>
                  </a:cubicBezTo>
                  <a:cubicBezTo>
                    <a:pt x="2" y="44"/>
                    <a:pt x="2" y="43"/>
                    <a:pt x="3" y="42"/>
                  </a:cubicBezTo>
                  <a:cubicBezTo>
                    <a:pt x="3" y="42"/>
                    <a:pt x="3" y="43"/>
                    <a:pt x="4" y="43"/>
                  </a:cubicBezTo>
                  <a:cubicBezTo>
                    <a:pt x="3" y="44"/>
                    <a:pt x="3" y="45"/>
                    <a:pt x="2" y="46"/>
                  </a:cubicBezTo>
                  <a:moveTo>
                    <a:pt x="1" y="44"/>
                  </a:moveTo>
                  <a:cubicBezTo>
                    <a:pt x="1" y="44"/>
                    <a:pt x="1" y="44"/>
                    <a:pt x="1" y="44"/>
                  </a:cubicBezTo>
                  <a:cubicBezTo>
                    <a:pt x="1" y="43"/>
                    <a:pt x="1" y="43"/>
                    <a:pt x="1" y="43"/>
                  </a:cubicBezTo>
                  <a:cubicBezTo>
                    <a:pt x="1" y="43"/>
                    <a:pt x="1" y="43"/>
                    <a:pt x="1" y="43"/>
                  </a:cubicBezTo>
                  <a:cubicBezTo>
                    <a:pt x="1" y="43"/>
                    <a:pt x="1" y="43"/>
                    <a:pt x="1" y="43"/>
                  </a:cubicBezTo>
                  <a:cubicBezTo>
                    <a:pt x="1" y="42"/>
                    <a:pt x="2" y="41"/>
                    <a:pt x="2" y="41"/>
                  </a:cubicBezTo>
                  <a:cubicBezTo>
                    <a:pt x="2" y="41"/>
                    <a:pt x="2" y="41"/>
                    <a:pt x="2" y="41"/>
                  </a:cubicBezTo>
                  <a:cubicBezTo>
                    <a:pt x="3" y="41"/>
                    <a:pt x="3" y="41"/>
                    <a:pt x="3" y="41"/>
                  </a:cubicBezTo>
                  <a:cubicBezTo>
                    <a:pt x="2" y="42"/>
                    <a:pt x="2" y="43"/>
                    <a:pt x="1" y="44"/>
                  </a:cubicBezTo>
                  <a:moveTo>
                    <a:pt x="1" y="42"/>
                  </a:moveTo>
                  <a:cubicBezTo>
                    <a:pt x="1" y="42"/>
                    <a:pt x="1" y="41"/>
                    <a:pt x="1" y="41"/>
                  </a:cubicBezTo>
                  <a:cubicBezTo>
                    <a:pt x="1" y="41"/>
                    <a:pt x="1" y="41"/>
                    <a:pt x="1" y="41"/>
                  </a:cubicBezTo>
                  <a:cubicBezTo>
                    <a:pt x="1" y="40"/>
                    <a:pt x="1" y="40"/>
                    <a:pt x="1" y="39"/>
                  </a:cubicBezTo>
                  <a:cubicBezTo>
                    <a:pt x="1" y="40"/>
                    <a:pt x="2" y="40"/>
                    <a:pt x="2" y="40"/>
                  </a:cubicBezTo>
                  <a:cubicBezTo>
                    <a:pt x="1" y="41"/>
                    <a:pt x="1" y="42"/>
                    <a:pt x="1" y="42"/>
                  </a:cubicBezTo>
                  <a:moveTo>
                    <a:pt x="23" y="31"/>
                  </a:moveTo>
                  <a:cubicBezTo>
                    <a:pt x="22" y="31"/>
                    <a:pt x="22" y="31"/>
                    <a:pt x="22" y="31"/>
                  </a:cubicBezTo>
                  <a:cubicBezTo>
                    <a:pt x="22" y="31"/>
                    <a:pt x="22" y="31"/>
                    <a:pt x="22" y="31"/>
                  </a:cubicBezTo>
                  <a:cubicBezTo>
                    <a:pt x="23" y="30"/>
                    <a:pt x="23" y="29"/>
                    <a:pt x="23" y="29"/>
                  </a:cubicBezTo>
                  <a:cubicBezTo>
                    <a:pt x="23" y="29"/>
                    <a:pt x="23" y="29"/>
                    <a:pt x="23" y="29"/>
                  </a:cubicBezTo>
                  <a:cubicBezTo>
                    <a:pt x="24" y="29"/>
                    <a:pt x="24" y="29"/>
                    <a:pt x="24" y="29"/>
                  </a:cubicBezTo>
                  <a:cubicBezTo>
                    <a:pt x="23" y="30"/>
                    <a:pt x="23" y="30"/>
                    <a:pt x="23" y="31"/>
                  </a:cubicBezTo>
                  <a:moveTo>
                    <a:pt x="22" y="31"/>
                  </a:moveTo>
                  <a:cubicBezTo>
                    <a:pt x="21" y="31"/>
                    <a:pt x="21" y="31"/>
                    <a:pt x="21" y="31"/>
                  </a:cubicBezTo>
                  <a:cubicBezTo>
                    <a:pt x="21" y="30"/>
                    <a:pt x="22" y="29"/>
                    <a:pt x="22" y="29"/>
                  </a:cubicBezTo>
                  <a:cubicBezTo>
                    <a:pt x="23" y="29"/>
                    <a:pt x="23" y="29"/>
                    <a:pt x="23" y="29"/>
                  </a:cubicBezTo>
                  <a:cubicBezTo>
                    <a:pt x="23" y="29"/>
                    <a:pt x="22" y="30"/>
                    <a:pt x="22" y="31"/>
                  </a:cubicBezTo>
                  <a:cubicBezTo>
                    <a:pt x="22" y="31"/>
                    <a:pt x="22" y="31"/>
                    <a:pt x="22" y="31"/>
                  </a:cubicBezTo>
                  <a:moveTo>
                    <a:pt x="20" y="31"/>
                  </a:moveTo>
                  <a:cubicBezTo>
                    <a:pt x="19" y="31"/>
                    <a:pt x="19" y="31"/>
                    <a:pt x="18" y="31"/>
                  </a:cubicBezTo>
                  <a:cubicBezTo>
                    <a:pt x="19" y="30"/>
                    <a:pt x="19" y="30"/>
                    <a:pt x="19" y="30"/>
                  </a:cubicBezTo>
                  <a:cubicBezTo>
                    <a:pt x="19" y="30"/>
                    <a:pt x="20" y="29"/>
                    <a:pt x="20" y="28"/>
                  </a:cubicBezTo>
                  <a:cubicBezTo>
                    <a:pt x="20" y="28"/>
                    <a:pt x="21" y="28"/>
                    <a:pt x="22" y="29"/>
                  </a:cubicBezTo>
                  <a:cubicBezTo>
                    <a:pt x="21" y="29"/>
                    <a:pt x="20" y="30"/>
                    <a:pt x="20" y="31"/>
                  </a:cubicBezTo>
                  <a:moveTo>
                    <a:pt x="18" y="31"/>
                  </a:moveTo>
                  <a:cubicBezTo>
                    <a:pt x="17" y="31"/>
                    <a:pt x="17" y="31"/>
                    <a:pt x="16" y="31"/>
                  </a:cubicBezTo>
                  <a:cubicBezTo>
                    <a:pt x="17" y="30"/>
                    <a:pt x="17" y="29"/>
                    <a:pt x="18" y="28"/>
                  </a:cubicBezTo>
                  <a:cubicBezTo>
                    <a:pt x="18" y="28"/>
                    <a:pt x="18" y="28"/>
                    <a:pt x="18" y="28"/>
                  </a:cubicBezTo>
                  <a:cubicBezTo>
                    <a:pt x="18" y="28"/>
                    <a:pt x="19" y="28"/>
                    <a:pt x="19" y="28"/>
                  </a:cubicBezTo>
                  <a:cubicBezTo>
                    <a:pt x="19" y="29"/>
                    <a:pt x="19" y="29"/>
                    <a:pt x="18" y="30"/>
                  </a:cubicBezTo>
                  <a:cubicBezTo>
                    <a:pt x="18" y="30"/>
                    <a:pt x="18" y="31"/>
                    <a:pt x="18" y="31"/>
                  </a:cubicBezTo>
                  <a:moveTo>
                    <a:pt x="2" y="30"/>
                  </a:moveTo>
                  <a:cubicBezTo>
                    <a:pt x="2" y="29"/>
                    <a:pt x="2" y="29"/>
                    <a:pt x="2" y="28"/>
                  </a:cubicBezTo>
                  <a:cubicBezTo>
                    <a:pt x="3" y="28"/>
                    <a:pt x="3" y="28"/>
                    <a:pt x="3" y="28"/>
                  </a:cubicBezTo>
                  <a:cubicBezTo>
                    <a:pt x="3" y="28"/>
                    <a:pt x="3" y="28"/>
                    <a:pt x="3" y="28"/>
                  </a:cubicBezTo>
                  <a:cubicBezTo>
                    <a:pt x="3" y="29"/>
                    <a:pt x="3" y="29"/>
                    <a:pt x="3" y="29"/>
                  </a:cubicBezTo>
                  <a:cubicBezTo>
                    <a:pt x="2" y="30"/>
                    <a:pt x="2" y="30"/>
                    <a:pt x="2" y="30"/>
                  </a:cubicBezTo>
                  <a:moveTo>
                    <a:pt x="16" y="30"/>
                  </a:moveTo>
                  <a:cubicBezTo>
                    <a:pt x="16" y="30"/>
                    <a:pt x="16" y="29"/>
                    <a:pt x="16" y="28"/>
                  </a:cubicBezTo>
                  <a:cubicBezTo>
                    <a:pt x="17" y="28"/>
                    <a:pt x="17" y="28"/>
                    <a:pt x="17" y="28"/>
                  </a:cubicBezTo>
                  <a:cubicBezTo>
                    <a:pt x="17" y="29"/>
                    <a:pt x="16" y="30"/>
                    <a:pt x="16" y="30"/>
                  </a:cubicBezTo>
                  <a:moveTo>
                    <a:pt x="3" y="31"/>
                  </a:moveTo>
                  <a:cubicBezTo>
                    <a:pt x="3" y="31"/>
                    <a:pt x="3" y="31"/>
                    <a:pt x="3" y="31"/>
                  </a:cubicBezTo>
                  <a:cubicBezTo>
                    <a:pt x="3" y="30"/>
                    <a:pt x="3" y="29"/>
                    <a:pt x="4" y="28"/>
                  </a:cubicBezTo>
                  <a:cubicBezTo>
                    <a:pt x="4" y="28"/>
                    <a:pt x="4" y="28"/>
                    <a:pt x="4" y="28"/>
                  </a:cubicBezTo>
                  <a:cubicBezTo>
                    <a:pt x="3" y="31"/>
                    <a:pt x="3" y="31"/>
                    <a:pt x="3" y="31"/>
                  </a:cubicBezTo>
                  <a:cubicBezTo>
                    <a:pt x="3" y="31"/>
                    <a:pt x="3" y="31"/>
                    <a:pt x="3" y="31"/>
                  </a:cubicBezTo>
                  <a:cubicBezTo>
                    <a:pt x="3" y="31"/>
                    <a:pt x="3" y="31"/>
                    <a:pt x="3" y="31"/>
                  </a:cubicBezTo>
                  <a:moveTo>
                    <a:pt x="4" y="31"/>
                  </a:moveTo>
                  <a:cubicBezTo>
                    <a:pt x="5" y="28"/>
                    <a:pt x="5" y="28"/>
                    <a:pt x="5" y="28"/>
                  </a:cubicBezTo>
                  <a:cubicBezTo>
                    <a:pt x="5" y="28"/>
                    <a:pt x="6" y="28"/>
                    <a:pt x="6" y="28"/>
                  </a:cubicBezTo>
                  <a:cubicBezTo>
                    <a:pt x="6" y="29"/>
                    <a:pt x="5" y="30"/>
                    <a:pt x="5" y="31"/>
                  </a:cubicBezTo>
                  <a:cubicBezTo>
                    <a:pt x="5" y="31"/>
                    <a:pt x="5" y="31"/>
                    <a:pt x="5" y="31"/>
                  </a:cubicBezTo>
                  <a:cubicBezTo>
                    <a:pt x="5" y="31"/>
                    <a:pt x="5" y="31"/>
                    <a:pt x="5" y="31"/>
                  </a:cubicBezTo>
                  <a:cubicBezTo>
                    <a:pt x="4" y="31"/>
                    <a:pt x="4" y="31"/>
                    <a:pt x="4" y="31"/>
                  </a:cubicBezTo>
                  <a:moveTo>
                    <a:pt x="5" y="31"/>
                  </a:moveTo>
                  <a:cubicBezTo>
                    <a:pt x="6" y="30"/>
                    <a:pt x="7" y="29"/>
                    <a:pt x="7" y="28"/>
                  </a:cubicBezTo>
                  <a:cubicBezTo>
                    <a:pt x="8" y="28"/>
                    <a:pt x="8" y="28"/>
                    <a:pt x="8" y="28"/>
                  </a:cubicBezTo>
                  <a:cubicBezTo>
                    <a:pt x="8" y="29"/>
                    <a:pt x="7" y="30"/>
                    <a:pt x="7" y="31"/>
                  </a:cubicBezTo>
                  <a:cubicBezTo>
                    <a:pt x="6" y="31"/>
                    <a:pt x="6" y="31"/>
                    <a:pt x="5" y="31"/>
                  </a:cubicBezTo>
                  <a:moveTo>
                    <a:pt x="7" y="21"/>
                  </a:moveTo>
                  <a:cubicBezTo>
                    <a:pt x="7" y="20"/>
                    <a:pt x="7" y="19"/>
                    <a:pt x="7" y="18"/>
                  </a:cubicBezTo>
                  <a:cubicBezTo>
                    <a:pt x="7" y="19"/>
                    <a:pt x="7" y="20"/>
                    <a:pt x="7" y="21"/>
                  </a:cubicBezTo>
                  <a:cubicBezTo>
                    <a:pt x="7" y="21"/>
                    <a:pt x="7" y="21"/>
                    <a:pt x="7" y="21"/>
                  </a:cubicBezTo>
                  <a:moveTo>
                    <a:pt x="28" y="16"/>
                  </a:moveTo>
                  <a:cubicBezTo>
                    <a:pt x="28" y="15"/>
                    <a:pt x="28" y="15"/>
                    <a:pt x="28" y="15"/>
                  </a:cubicBezTo>
                  <a:cubicBezTo>
                    <a:pt x="28" y="15"/>
                    <a:pt x="28" y="15"/>
                    <a:pt x="28" y="15"/>
                  </a:cubicBezTo>
                  <a:cubicBezTo>
                    <a:pt x="28" y="16"/>
                    <a:pt x="28" y="16"/>
                    <a:pt x="28" y="16"/>
                  </a:cubicBezTo>
                  <a:moveTo>
                    <a:pt x="22" y="17"/>
                  </a:moveTo>
                  <a:cubicBezTo>
                    <a:pt x="22" y="16"/>
                    <a:pt x="22" y="15"/>
                    <a:pt x="22" y="15"/>
                  </a:cubicBezTo>
                  <a:cubicBezTo>
                    <a:pt x="23" y="15"/>
                    <a:pt x="23" y="15"/>
                    <a:pt x="23" y="15"/>
                  </a:cubicBezTo>
                  <a:cubicBezTo>
                    <a:pt x="22" y="15"/>
                    <a:pt x="22" y="16"/>
                    <a:pt x="22" y="17"/>
                  </a:cubicBezTo>
                  <a:moveTo>
                    <a:pt x="22" y="18"/>
                  </a:moveTo>
                  <a:cubicBezTo>
                    <a:pt x="22" y="17"/>
                    <a:pt x="23" y="15"/>
                    <a:pt x="24" y="14"/>
                  </a:cubicBezTo>
                  <a:cubicBezTo>
                    <a:pt x="25" y="14"/>
                    <a:pt x="25" y="14"/>
                    <a:pt x="25" y="14"/>
                  </a:cubicBezTo>
                  <a:cubicBezTo>
                    <a:pt x="24" y="15"/>
                    <a:pt x="23" y="16"/>
                    <a:pt x="23" y="17"/>
                  </a:cubicBezTo>
                  <a:cubicBezTo>
                    <a:pt x="23" y="17"/>
                    <a:pt x="23" y="17"/>
                    <a:pt x="23" y="17"/>
                  </a:cubicBezTo>
                  <a:cubicBezTo>
                    <a:pt x="23" y="17"/>
                    <a:pt x="22" y="17"/>
                    <a:pt x="22" y="18"/>
                  </a:cubicBezTo>
                  <a:moveTo>
                    <a:pt x="21" y="15"/>
                  </a:moveTo>
                  <a:cubicBezTo>
                    <a:pt x="20" y="14"/>
                    <a:pt x="20" y="14"/>
                    <a:pt x="20" y="14"/>
                  </a:cubicBezTo>
                  <a:cubicBezTo>
                    <a:pt x="20" y="14"/>
                    <a:pt x="20" y="14"/>
                    <a:pt x="20" y="14"/>
                  </a:cubicBezTo>
                  <a:cubicBezTo>
                    <a:pt x="21" y="14"/>
                    <a:pt x="21" y="14"/>
                    <a:pt x="21" y="14"/>
                  </a:cubicBezTo>
                  <a:cubicBezTo>
                    <a:pt x="21" y="14"/>
                    <a:pt x="21" y="14"/>
                    <a:pt x="21" y="14"/>
                  </a:cubicBezTo>
                  <a:cubicBezTo>
                    <a:pt x="21" y="14"/>
                    <a:pt x="21" y="14"/>
                    <a:pt x="21" y="14"/>
                  </a:cubicBezTo>
                  <a:cubicBezTo>
                    <a:pt x="21" y="15"/>
                    <a:pt x="21" y="15"/>
                    <a:pt x="21" y="15"/>
                  </a:cubicBezTo>
                  <a:moveTo>
                    <a:pt x="27" y="16"/>
                  </a:moveTo>
                  <a:cubicBezTo>
                    <a:pt x="28" y="14"/>
                    <a:pt x="28" y="14"/>
                    <a:pt x="28" y="14"/>
                  </a:cubicBezTo>
                  <a:cubicBezTo>
                    <a:pt x="29" y="13"/>
                    <a:pt x="29" y="13"/>
                    <a:pt x="29" y="13"/>
                  </a:cubicBezTo>
                  <a:cubicBezTo>
                    <a:pt x="28" y="14"/>
                    <a:pt x="28" y="14"/>
                    <a:pt x="28" y="15"/>
                  </a:cubicBezTo>
                  <a:cubicBezTo>
                    <a:pt x="28" y="15"/>
                    <a:pt x="28" y="15"/>
                    <a:pt x="28" y="15"/>
                  </a:cubicBezTo>
                  <a:cubicBezTo>
                    <a:pt x="27" y="16"/>
                    <a:pt x="27" y="16"/>
                    <a:pt x="27" y="16"/>
                  </a:cubicBezTo>
                  <a:cubicBezTo>
                    <a:pt x="27" y="16"/>
                    <a:pt x="27" y="16"/>
                    <a:pt x="27" y="16"/>
                  </a:cubicBezTo>
                  <a:cubicBezTo>
                    <a:pt x="27" y="16"/>
                    <a:pt x="27" y="16"/>
                    <a:pt x="27" y="16"/>
                  </a:cubicBezTo>
                  <a:moveTo>
                    <a:pt x="24" y="17"/>
                  </a:moveTo>
                  <a:cubicBezTo>
                    <a:pt x="24" y="16"/>
                    <a:pt x="25" y="15"/>
                    <a:pt x="25" y="14"/>
                  </a:cubicBezTo>
                  <a:cubicBezTo>
                    <a:pt x="25" y="14"/>
                    <a:pt x="25" y="14"/>
                    <a:pt x="25" y="14"/>
                  </a:cubicBezTo>
                  <a:cubicBezTo>
                    <a:pt x="28" y="13"/>
                    <a:pt x="28" y="13"/>
                    <a:pt x="28" y="13"/>
                  </a:cubicBezTo>
                  <a:cubicBezTo>
                    <a:pt x="28" y="13"/>
                    <a:pt x="28" y="13"/>
                    <a:pt x="28" y="13"/>
                  </a:cubicBezTo>
                  <a:cubicBezTo>
                    <a:pt x="26" y="16"/>
                    <a:pt x="26" y="16"/>
                    <a:pt x="26" y="16"/>
                  </a:cubicBezTo>
                  <a:cubicBezTo>
                    <a:pt x="25" y="16"/>
                    <a:pt x="25" y="16"/>
                    <a:pt x="25" y="16"/>
                  </a:cubicBezTo>
                  <a:cubicBezTo>
                    <a:pt x="26" y="16"/>
                    <a:pt x="26" y="15"/>
                    <a:pt x="26" y="14"/>
                  </a:cubicBezTo>
                  <a:cubicBezTo>
                    <a:pt x="26" y="14"/>
                    <a:pt x="26" y="14"/>
                    <a:pt x="26" y="14"/>
                  </a:cubicBezTo>
                  <a:cubicBezTo>
                    <a:pt x="26" y="14"/>
                    <a:pt x="26" y="14"/>
                    <a:pt x="26" y="14"/>
                  </a:cubicBezTo>
                  <a:cubicBezTo>
                    <a:pt x="25" y="15"/>
                    <a:pt x="25" y="16"/>
                    <a:pt x="24" y="17"/>
                  </a:cubicBezTo>
                  <a:cubicBezTo>
                    <a:pt x="24" y="17"/>
                    <a:pt x="24" y="17"/>
                    <a:pt x="24" y="17"/>
                  </a:cubicBezTo>
                  <a:moveTo>
                    <a:pt x="20" y="14"/>
                  </a:moveTo>
                  <a:cubicBezTo>
                    <a:pt x="19" y="13"/>
                    <a:pt x="19" y="13"/>
                    <a:pt x="19" y="13"/>
                  </a:cubicBezTo>
                  <a:cubicBezTo>
                    <a:pt x="21" y="11"/>
                    <a:pt x="21" y="11"/>
                    <a:pt x="21" y="11"/>
                  </a:cubicBezTo>
                  <a:cubicBezTo>
                    <a:pt x="21" y="12"/>
                    <a:pt x="21" y="12"/>
                    <a:pt x="21" y="12"/>
                  </a:cubicBezTo>
                  <a:cubicBezTo>
                    <a:pt x="21" y="12"/>
                    <a:pt x="21" y="12"/>
                    <a:pt x="21" y="12"/>
                  </a:cubicBezTo>
                  <a:cubicBezTo>
                    <a:pt x="21" y="13"/>
                    <a:pt x="20" y="13"/>
                    <a:pt x="20" y="14"/>
                  </a:cubicBezTo>
                  <a:moveTo>
                    <a:pt x="14" y="14"/>
                  </a:moveTo>
                  <a:cubicBezTo>
                    <a:pt x="14" y="13"/>
                    <a:pt x="14" y="13"/>
                    <a:pt x="14" y="13"/>
                  </a:cubicBezTo>
                  <a:cubicBezTo>
                    <a:pt x="14" y="12"/>
                    <a:pt x="15" y="12"/>
                    <a:pt x="15" y="11"/>
                  </a:cubicBezTo>
                  <a:cubicBezTo>
                    <a:pt x="15" y="12"/>
                    <a:pt x="15" y="13"/>
                    <a:pt x="14" y="14"/>
                  </a:cubicBezTo>
                  <a:cubicBezTo>
                    <a:pt x="14" y="14"/>
                    <a:pt x="14" y="14"/>
                    <a:pt x="14" y="14"/>
                  </a:cubicBezTo>
                  <a:moveTo>
                    <a:pt x="19" y="13"/>
                  </a:moveTo>
                  <a:cubicBezTo>
                    <a:pt x="19" y="13"/>
                    <a:pt x="19" y="13"/>
                    <a:pt x="19" y="13"/>
                  </a:cubicBezTo>
                  <a:cubicBezTo>
                    <a:pt x="18" y="13"/>
                    <a:pt x="18" y="13"/>
                    <a:pt x="18" y="13"/>
                  </a:cubicBezTo>
                  <a:cubicBezTo>
                    <a:pt x="20" y="10"/>
                    <a:pt x="20" y="10"/>
                    <a:pt x="20" y="10"/>
                  </a:cubicBezTo>
                  <a:cubicBezTo>
                    <a:pt x="20" y="10"/>
                    <a:pt x="20" y="10"/>
                    <a:pt x="20" y="10"/>
                  </a:cubicBezTo>
                  <a:cubicBezTo>
                    <a:pt x="21" y="11"/>
                    <a:pt x="21" y="11"/>
                    <a:pt x="21" y="11"/>
                  </a:cubicBezTo>
                  <a:cubicBezTo>
                    <a:pt x="20" y="11"/>
                    <a:pt x="20" y="11"/>
                    <a:pt x="20" y="11"/>
                  </a:cubicBezTo>
                  <a:cubicBezTo>
                    <a:pt x="19" y="13"/>
                    <a:pt x="19" y="13"/>
                    <a:pt x="19" y="13"/>
                  </a:cubicBezTo>
                  <a:moveTo>
                    <a:pt x="14" y="15"/>
                  </a:moveTo>
                  <a:cubicBezTo>
                    <a:pt x="14" y="15"/>
                    <a:pt x="14" y="15"/>
                    <a:pt x="14" y="15"/>
                  </a:cubicBezTo>
                  <a:cubicBezTo>
                    <a:pt x="15" y="14"/>
                    <a:pt x="15" y="14"/>
                    <a:pt x="15" y="14"/>
                  </a:cubicBezTo>
                  <a:cubicBezTo>
                    <a:pt x="15" y="13"/>
                    <a:pt x="16" y="12"/>
                    <a:pt x="16" y="11"/>
                  </a:cubicBezTo>
                  <a:cubicBezTo>
                    <a:pt x="16" y="11"/>
                    <a:pt x="16" y="11"/>
                    <a:pt x="16" y="11"/>
                  </a:cubicBezTo>
                  <a:cubicBezTo>
                    <a:pt x="16" y="10"/>
                    <a:pt x="17" y="10"/>
                    <a:pt x="17" y="10"/>
                  </a:cubicBezTo>
                  <a:cubicBezTo>
                    <a:pt x="16" y="11"/>
                    <a:pt x="16" y="13"/>
                    <a:pt x="15" y="14"/>
                  </a:cubicBezTo>
                  <a:cubicBezTo>
                    <a:pt x="15" y="14"/>
                    <a:pt x="15" y="15"/>
                    <a:pt x="14" y="15"/>
                  </a:cubicBezTo>
                  <a:moveTo>
                    <a:pt x="16" y="13"/>
                  </a:moveTo>
                  <a:cubicBezTo>
                    <a:pt x="17" y="12"/>
                    <a:pt x="17" y="11"/>
                    <a:pt x="18" y="10"/>
                  </a:cubicBezTo>
                  <a:cubicBezTo>
                    <a:pt x="18" y="10"/>
                    <a:pt x="18" y="10"/>
                    <a:pt x="18" y="10"/>
                  </a:cubicBezTo>
                  <a:cubicBezTo>
                    <a:pt x="18" y="10"/>
                    <a:pt x="18" y="10"/>
                    <a:pt x="18" y="10"/>
                  </a:cubicBezTo>
                  <a:cubicBezTo>
                    <a:pt x="19" y="10"/>
                    <a:pt x="19" y="10"/>
                    <a:pt x="19" y="10"/>
                  </a:cubicBezTo>
                  <a:cubicBezTo>
                    <a:pt x="18" y="13"/>
                    <a:pt x="18" y="13"/>
                    <a:pt x="18" y="13"/>
                  </a:cubicBezTo>
                  <a:cubicBezTo>
                    <a:pt x="17" y="13"/>
                    <a:pt x="17" y="13"/>
                    <a:pt x="17" y="13"/>
                  </a:cubicBezTo>
                  <a:cubicBezTo>
                    <a:pt x="16" y="13"/>
                    <a:pt x="16" y="13"/>
                    <a:pt x="16" y="13"/>
                  </a:cubicBezTo>
                  <a:moveTo>
                    <a:pt x="8" y="22"/>
                  </a:moveTo>
                  <a:cubicBezTo>
                    <a:pt x="8" y="21"/>
                    <a:pt x="8" y="21"/>
                    <a:pt x="8" y="21"/>
                  </a:cubicBezTo>
                  <a:cubicBezTo>
                    <a:pt x="8" y="19"/>
                    <a:pt x="6" y="12"/>
                    <a:pt x="7" y="8"/>
                  </a:cubicBezTo>
                  <a:cubicBezTo>
                    <a:pt x="7" y="6"/>
                    <a:pt x="10" y="3"/>
                    <a:pt x="12" y="2"/>
                  </a:cubicBezTo>
                  <a:cubicBezTo>
                    <a:pt x="13" y="2"/>
                    <a:pt x="15" y="1"/>
                    <a:pt x="17" y="1"/>
                  </a:cubicBezTo>
                  <a:cubicBezTo>
                    <a:pt x="19" y="1"/>
                    <a:pt x="22" y="2"/>
                    <a:pt x="24" y="3"/>
                  </a:cubicBezTo>
                  <a:cubicBezTo>
                    <a:pt x="27" y="5"/>
                    <a:pt x="28" y="8"/>
                    <a:pt x="29" y="12"/>
                  </a:cubicBezTo>
                  <a:cubicBezTo>
                    <a:pt x="22" y="14"/>
                    <a:pt x="22" y="14"/>
                    <a:pt x="22" y="14"/>
                  </a:cubicBezTo>
                  <a:cubicBezTo>
                    <a:pt x="22" y="12"/>
                    <a:pt x="22" y="10"/>
                    <a:pt x="21" y="9"/>
                  </a:cubicBezTo>
                  <a:cubicBezTo>
                    <a:pt x="20" y="9"/>
                    <a:pt x="19" y="9"/>
                    <a:pt x="19" y="9"/>
                  </a:cubicBezTo>
                  <a:cubicBezTo>
                    <a:pt x="18" y="9"/>
                    <a:pt x="18" y="9"/>
                    <a:pt x="18" y="9"/>
                  </a:cubicBezTo>
                  <a:cubicBezTo>
                    <a:pt x="16" y="9"/>
                    <a:pt x="14" y="10"/>
                    <a:pt x="13" y="12"/>
                  </a:cubicBezTo>
                  <a:cubicBezTo>
                    <a:pt x="13" y="13"/>
                    <a:pt x="13" y="14"/>
                    <a:pt x="13" y="15"/>
                  </a:cubicBezTo>
                  <a:cubicBezTo>
                    <a:pt x="13" y="16"/>
                    <a:pt x="13" y="16"/>
                    <a:pt x="13" y="16"/>
                  </a:cubicBezTo>
                  <a:cubicBezTo>
                    <a:pt x="13" y="16"/>
                    <a:pt x="13" y="16"/>
                    <a:pt x="13" y="16"/>
                  </a:cubicBezTo>
                  <a:cubicBezTo>
                    <a:pt x="13" y="16"/>
                    <a:pt x="13" y="16"/>
                    <a:pt x="13" y="16"/>
                  </a:cubicBezTo>
                  <a:cubicBezTo>
                    <a:pt x="13" y="16"/>
                    <a:pt x="14" y="17"/>
                    <a:pt x="14" y="17"/>
                  </a:cubicBezTo>
                  <a:cubicBezTo>
                    <a:pt x="14" y="19"/>
                    <a:pt x="14" y="21"/>
                    <a:pt x="15" y="22"/>
                  </a:cubicBezTo>
                  <a:cubicBezTo>
                    <a:pt x="15" y="22"/>
                    <a:pt x="15" y="22"/>
                    <a:pt x="15" y="22"/>
                  </a:cubicBezTo>
                  <a:cubicBezTo>
                    <a:pt x="16" y="23"/>
                    <a:pt x="16" y="23"/>
                    <a:pt x="16" y="23"/>
                  </a:cubicBezTo>
                  <a:cubicBezTo>
                    <a:pt x="24" y="22"/>
                    <a:pt x="24" y="22"/>
                    <a:pt x="24" y="22"/>
                  </a:cubicBezTo>
                  <a:cubicBezTo>
                    <a:pt x="24" y="24"/>
                    <a:pt x="24" y="26"/>
                    <a:pt x="24" y="28"/>
                  </a:cubicBezTo>
                  <a:cubicBezTo>
                    <a:pt x="22" y="27"/>
                    <a:pt x="20" y="27"/>
                    <a:pt x="18" y="27"/>
                  </a:cubicBezTo>
                  <a:cubicBezTo>
                    <a:pt x="17" y="27"/>
                    <a:pt x="16" y="27"/>
                    <a:pt x="16" y="27"/>
                  </a:cubicBezTo>
                  <a:cubicBezTo>
                    <a:pt x="15" y="28"/>
                    <a:pt x="15" y="28"/>
                    <a:pt x="15" y="28"/>
                  </a:cubicBezTo>
                  <a:cubicBezTo>
                    <a:pt x="15" y="28"/>
                    <a:pt x="15" y="28"/>
                    <a:pt x="15" y="28"/>
                  </a:cubicBezTo>
                  <a:cubicBezTo>
                    <a:pt x="15" y="28"/>
                    <a:pt x="15" y="28"/>
                    <a:pt x="15" y="28"/>
                  </a:cubicBezTo>
                  <a:cubicBezTo>
                    <a:pt x="15" y="31"/>
                    <a:pt x="14" y="34"/>
                    <a:pt x="12" y="36"/>
                  </a:cubicBezTo>
                  <a:cubicBezTo>
                    <a:pt x="12" y="37"/>
                    <a:pt x="12" y="37"/>
                    <a:pt x="12" y="37"/>
                  </a:cubicBezTo>
                  <a:cubicBezTo>
                    <a:pt x="13" y="37"/>
                    <a:pt x="17" y="39"/>
                    <a:pt x="23" y="39"/>
                  </a:cubicBezTo>
                  <a:cubicBezTo>
                    <a:pt x="25" y="39"/>
                    <a:pt x="27" y="39"/>
                    <a:pt x="29" y="38"/>
                  </a:cubicBezTo>
                  <a:cubicBezTo>
                    <a:pt x="30" y="40"/>
                    <a:pt x="30" y="41"/>
                    <a:pt x="31" y="43"/>
                  </a:cubicBezTo>
                  <a:cubicBezTo>
                    <a:pt x="31" y="43"/>
                    <a:pt x="31" y="43"/>
                    <a:pt x="31" y="43"/>
                  </a:cubicBezTo>
                  <a:cubicBezTo>
                    <a:pt x="29" y="44"/>
                    <a:pt x="27" y="45"/>
                    <a:pt x="24" y="45"/>
                  </a:cubicBezTo>
                  <a:cubicBezTo>
                    <a:pt x="22" y="45"/>
                    <a:pt x="20" y="45"/>
                    <a:pt x="18" y="44"/>
                  </a:cubicBezTo>
                  <a:cubicBezTo>
                    <a:pt x="14" y="43"/>
                    <a:pt x="11" y="42"/>
                    <a:pt x="9" y="42"/>
                  </a:cubicBezTo>
                  <a:cubicBezTo>
                    <a:pt x="7" y="42"/>
                    <a:pt x="6" y="43"/>
                    <a:pt x="5" y="44"/>
                  </a:cubicBezTo>
                  <a:cubicBezTo>
                    <a:pt x="5" y="42"/>
                    <a:pt x="4" y="41"/>
                    <a:pt x="3" y="40"/>
                  </a:cubicBezTo>
                  <a:cubicBezTo>
                    <a:pt x="3" y="40"/>
                    <a:pt x="2" y="39"/>
                    <a:pt x="2" y="38"/>
                  </a:cubicBezTo>
                  <a:cubicBezTo>
                    <a:pt x="1" y="38"/>
                    <a:pt x="1" y="38"/>
                    <a:pt x="1" y="38"/>
                  </a:cubicBezTo>
                  <a:cubicBezTo>
                    <a:pt x="2" y="37"/>
                    <a:pt x="2" y="37"/>
                    <a:pt x="2" y="37"/>
                  </a:cubicBezTo>
                  <a:cubicBezTo>
                    <a:pt x="4" y="36"/>
                    <a:pt x="6" y="34"/>
                    <a:pt x="7" y="32"/>
                  </a:cubicBezTo>
                  <a:cubicBezTo>
                    <a:pt x="7" y="32"/>
                    <a:pt x="7" y="32"/>
                    <a:pt x="7" y="32"/>
                  </a:cubicBezTo>
                  <a:cubicBezTo>
                    <a:pt x="8" y="31"/>
                    <a:pt x="9" y="29"/>
                    <a:pt x="9" y="28"/>
                  </a:cubicBezTo>
                  <a:cubicBezTo>
                    <a:pt x="9" y="27"/>
                    <a:pt x="9" y="27"/>
                    <a:pt x="9" y="27"/>
                  </a:cubicBezTo>
                  <a:cubicBezTo>
                    <a:pt x="9" y="27"/>
                    <a:pt x="9" y="27"/>
                    <a:pt x="9" y="27"/>
                  </a:cubicBezTo>
                  <a:cubicBezTo>
                    <a:pt x="9" y="27"/>
                    <a:pt x="9" y="27"/>
                    <a:pt x="9" y="27"/>
                  </a:cubicBezTo>
                  <a:cubicBezTo>
                    <a:pt x="9" y="27"/>
                    <a:pt x="9" y="27"/>
                    <a:pt x="9" y="27"/>
                  </a:cubicBezTo>
                  <a:cubicBezTo>
                    <a:pt x="9" y="27"/>
                    <a:pt x="9" y="27"/>
                    <a:pt x="9" y="27"/>
                  </a:cubicBezTo>
                  <a:cubicBezTo>
                    <a:pt x="9" y="27"/>
                    <a:pt x="9" y="27"/>
                    <a:pt x="9" y="27"/>
                  </a:cubicBezTo>
                  <a:cubicBezTo>
                    <a:pt x="8" y="27"/>
                    <a:pt x="8" y="27"/>
                    <a:pt x="8" y="27"/>
                  </a:cubicBezTo>
                  <a:cubicBezTo>
                    <a:pt x="8" y="27"/>
                    <a:pt x="8" y="27"/>
                    <a:pt x="8" y="27"/>
                  </a:cubicBezTo>
                  <a:cubicBezTo>
                    <a:pt x="6" y="27"/>
                    <a:pt x="5" y="27"/>
                    <a:pt x="2" y="27"/>
                  </a:cubicBezTo>
                  <a:cubicBezTo>
                    <a:pt x="3" y="22"/>
                    <a:pt x="3" y="22"/>
                    <a:pt x="3" y="22"/>
                  </a:cubicBezTo>
                  <a:cubicBezTo>
                    <a:pt x="8" y="22"/>
                    <a:pt x="8" y="22"/>
                    <a:pt x="8" y="22"/>
                  </a:cubicBezTo>
                  <a:cubicBezTo>
                    <a:pt x="8" y="22"/>
                    <a:pt x="8" y="22"/>
                    <a:pt x="8" y="22"/>
                  </a:cubicBezTo>
                  <a:cubicBezTo>
                    <a:pt x="8" y="22"/>
                    <a:pt x="8" y="22"/>
                    <a:pt x="8" y="22"/>
                  </a:cubicBezTo>
                  <a:moveTo>
                    <a:pt x="17" y="0"/>
                  </a:moveTo>
                  <a:cubicBezTo>
                    <a:pt x="15" y="0"/>
                    <a:pt x="13" y="0"/>
                    <a:pt x="12" y="1"/>
                  </a:cubicBezTo>
                  <a:cubicBezTo>
                    <a:pt x="9" y="2"/>
                    <a:pt x="6" y="5"/>
                    <a:pt x="6" y="8"/>
                  </a:cubicBezTo>
                  <a:cubicBezTo>
                    <a:pt x="6" y="9"/>
                    <a:pt x="6" y="9"/>
                    <a:pt x="6" y="9"/>
                  </a:cubicBezTo>
                  <a:cubicBezTo>
                    <a:pt x="6" y="9"/>
                    <a:pt x="6" y="9"/>
                    <a:pt x="6" y="9"/>
                  </a:cubicBezTo>
                  <a:cubicBezTo>
                    <a:pt x="5" y="12"/>
                    <a:pt x="5" y="17"/>
                    <a:pt x="6" y="21"/>
                  </a:cubicBezTo>
                  <a:cubicBezTo>
                    <a:pt x="2" y="21"/>
                    <a:pt x="2" y="21"/>
                    <a:pt x="2" y="21"/>
                  </a:cubicBezTo>
                  <a:cubicBezTo>
                    <a:pt x="1" y="21"/>
                    <a:pt x="1" y="21"/>
                    <a:pt x="1" y="21"/>
                  </a:cubicBezTo>
                  <a:cubicBezTo>
                    <a:pt x="1" y="27"/>
                    <a:pt x="1" y="27"/>
                    <a:pt x="1" y="27"/>
                  </a:cubicBezTo>
                  <a:cubicBezTo>
                    <a:pt x="1" y="28"/>
                    <a:pt x="1" y="28"/>
                    <a:pt x="1" y="28"/>
                  </a:cubicBezTo>
                  <a:cubicBezTo>
                    <a:pt x="1" y="29"/>
                    <a:pt x="1" y="30"/>
                    <a:pt x="1" y="32"/>
                  </a:cubicBezTo>
                  <a:cubicBezTo>
                    <a:pt x="2" y="32"/>
                    <a:pt x="2" y="32"/>
                    <a:pt x="2" y="32"/>
                  </a:cubicBezTo>
                  <a:cubicBezTo>
                    <a:pt x="2" y="32"/>
                    <a:pt x="2" y="32"/>
                    <a:pt x="2" y="32"/>
                  </a:cubicBezTo>
                  <a:cubicBezTo>
                    <a:pt x="2" y="32"/>
                    <a:pt x="2" y="32"/>
                    <a:pt x="2" y="32"/>
                  </a:cubicBezTo>
                  <a:cubicBezTo>
                    <a:pt x="2" y="32"/>
                    <a:pt x="2" y="32"/>
                    <a:pt x="2" y="32"/>
                  </a:cubicBezTo>
                  <a:cubicBezTo>
                    <a:pt x="3" y="32"/>
                    <a:pt x="4" y="32"/>
                    <a:pt x="5" y="32"/>
                  </a:cubicBezTo>
                  <a:cubicBezTo>
                    <a:pt x="5" y="32"/>
                    <a:pt x="5" y="32"/>
                    <a:pt x="6" y="32"/>
                  </a:cubicBezTo>
                  <a:cubicBezTo>
                    <a:pt x="5" y="34"/>
                    <a:pt x="3" y="35"/>
                    <a:pt x="1" y="36"/>
                  </a:cubicBezTo>
                  <a:cubicBezTo>
                    <a:pt x="1" y="37"/>
                    <a:pt x="1" y="37"/>
                    <a:pt x="1" y="37"/>
                  </a:cubicBezTo>
                  <a:cubicBezTo>
                    <a:pt x="1" y="37"/>
                    <a:pt x="1" y="37"/>
                    <a:pt x="1" y="37"/>
                  </a:cubicBezTo>
                  <a:cubicBezTo>
                    <a:pt x="0" y="37"/>
                    <a:pt x="0" y="37"/>
                    <a:pt x="0" y="37"/>
                  </a:cubicBezTo>
                  <a:cubicBezTo>
                    <a:pt x="0" y="39"/>
                    <a:pt x="0" y="39"/>
                    <a:pt x="0" y="40"/>
                  </a:cubicBezTo>
                  <a:cubicBezTo>
                    <a:pt x="0" y="41"/>
                    <a:pt x="0" y="41"/>
                    <a:pt x="0" y="41"/>
                  </a:cubicBezTo>
                  <a:cubicBezTo>
                    <a:pt x="0" y="41"/>
                    <a:pt x="0" y="42"/>
                    <a:pt x="0" y="43"/>
                  </a:cubicBezTo>
                  <a:cubicBezTo>
                    <a:pt x="0" y="43"/>
                    <a:pt x="0" y="44"/>
                    <a:pt x="0" y="44"/>
                  </a:cubicBezTo>
                  <a:cubicBezTo>
                    <a:pt x="1" y="45"/>
                    <a:pt x="1" y="46"/>
                    <a:pt x="2" y="47"/>
                  </a:cubicBezTo>
                  <a:cubicBezTo>
                    <a:pt x="2" y="48"/>
                    <a:pt x="3" y="49"/>
                    <a:pt x="3" y="50"/>
                  </a:cubicBezTo>
                  <a:cubicBezTo>
                    <a:pt x="3" y="50"/>
                    <a:pt x="3" y="50"/>
                    <a:pt x="3" y="50"/>
                  </a:cubicBezTo>
                  <a:cubicBezTo>
                    <a:pt x="4" y="50"/>
                    <a:pt x="4" y="50"/>
                    <a:pt x="4" y="50"/>
                  </a:cubicBezTo>
                  <a:cubicBezTo>
                    <a:pt x="4" y="50"/>
                    <a:pt x="4" y="50"/>
                    <a:pt x="4" y="50"/>
                  </a:cubicBezTo>
                  <a:cubicBezTo>
                    <a:pt x="5" y="49"/>
                    <a:pt x="8" y="48"/>
                    <a:pt x="10" y="48"/>
                  </a:cubicBezTo>
                  <a:cubicBezTo>
                    <a:pt x="10" y="48"/>
                    <a:pt x="11" y="48"/>
                    <a:pt x="12" y="48"/>
                  </a:cubicBezTo>
                  <a:cubicBezTo>
                    <a:pt x="12" y="48"/>
                    <a:pt x="12" y="48"/>
                    <a:pt x="13" y="48"/>
                  </a:cubicBezTo>
                  <a:cubicBezTo>
                    <a:pt x="14" y="48"/>
                    <a:pt x="15" y="49"/>
                    <a:pt x="16" y="49"/>
                  </a:cubicBezTo>
                  <a:cubicBezTo>
                    <a:pt x="16" y="49"/>
                    <a:pt x="17" y="49"/>
                    <a:pt x="17" y="49"/>
                  </a:cubicBezTo>
                  <a:cubicBezTo>
                    <a:pt x="19" y="50"/>
                    <a:pt x="22" y="51"/>
                    <a:pt x="25" y="51"/>
                  </a:cubicBezTo>
                  <a:cubicBezTo>
                    <a:pt x="27" y="51"/>
                    <a:pt x="28" y="51"/>
                    <a:pt x="30" y="50"/>
                  </a:cubicBezTo>
                  <a:cubicBezTo>
                    <a:pt x="30" y="50"/>
                    <a:pt x="30" y="50"/>
                    <a:pt x="30" y="50"/>
                  </a:cubicBezTo>
                  <a:cubicBezTo>
                    <a:pt x="31" y="50"/>
                    <a:pt x="31" y="50"/>
                    <a:pt x="31" y="50"/>
                  </a:cubicBezTo>
                  <a:cubicBezTo>
                    <a:pt x="31" y="50"/>
                    <a:pt x="31" y="50"/>
                    <a:pt x="31" y="50"/>
                  </a:cubicBezTo>
                  <a:cubicBezTo>
                    <a:pt x="31" y="49"/>
                    <a:pt x="31" y="49"/>
                    <a:pt x="31" y="49"/>
                  </a:cubicBezTo>
                  <a:cubicBezTo>
                    <a:pt x="31" y="48"/>
                    <a:pt x="31" y="48"/>
                    <a:pt x="31" y="48"/>
                  </a:cubicBezTo>
                  <a:cubicBezTo>
                    <a:pt x="32" y="47"/>
                    <a:pt x="32" y="46"/>
                    <a:pt x="32" y="44"/>
                  </a:cubicBezTo>
                  <a:cubicBezTo>
                    <a:pt x="32" y="44"/>
                    <a:pt x="32" y="44"/>
                    <a:pt x="32" y="44"/>
                  </a:cubicBezTo>
                  <a:cubicBezTo>
                    <a:pt x="32" y="44"/>
                    <a:pt x="32" y="44"/>
                    <a:pt x="32" y="44"/>
                  </a:cubicBezTo>
                  <a:cubicBezTo>
                    <a:pt x="32" y="43"/>
                    <a:pt x="32" y="43"/>
                    <a:pt x="32" y="43"/>
                  </a:cubicBezTo>
                  <a:cubicBezTo>
                    <a:pt x="32" y="43"/>
                    <a:pt x="32" y="43"/>
                    <a:pt x="32" y="43"/>
                  </a:cubicBezTo>
                  <a:cubicBezTo>
                    <a:pt x="32" y="43"/>
                    <a:pt x="32" y="43"/>
                    <a:pt x="32" y="43"/>
                  </a:cubicBezTo>
                  <a:cubicBezTo>
                    <a:pt x="31" y="41"/>
                    <a:pt x="31" y="40"/>
                    <a:pt x="31" y="38"/>
                  </a:cubicBezTo>
                  <a:cubicBezTo>
                    <a:pt x="30" y="37"/>
                    <a:pt x="30" y="37"/>
                    <a:pt x="30" y="37"/>
                  </a:cubicBezTo>
                  <a:cubicBezTo>
                    <a:pt x="30" y="37"/>
                    <a:pt x="30" y="37"/>
                    <a:pt x="30" y="37"/>
                  </a:cubicBezTo>
                  <a:cubicBezTo>
                    <a:pt x="27" y="38"/>
                    <a:pt x="25" y="38"/>
                    <a:pt x="23" y="38"/>
                  </a:cubicBezTo>
                  <a:cubicBezTo>
                    <a:pt x="18" y="38"/>
                    <a:pt x="15" y="37"/>
                    <a:pt x="13" y="36"/>
                  </a:cubicBezTo>
                  <a:cubicBezTo>
                    <a:pt x="14" y="35"/>
                    <a:pt x="15" y="34"/>
                    <a:pt x="16" y="32"/>
                  </a:cubicBezTo>
                  <a:cubicBezTo>
                    <a:pt x="19" y="32"/>
                    <a:pt x="21" y="32"/>
                    <a:pt x="23" y="32"/>
                  </a:cubicBezTo>
                  <a:cubicBezTo>
                    <a:pt x="24" y="32"/>
                    <a:pt x="24" y="32"/>
                    <a:pt x="24" y="32"/>
                  </a:cubicBezTo>
                  <a:cubicBezTo>
                    <a:pt x="24" y="32"/>
                    <a:pt x="24" y="32"/>
                    <a:pt x="24" y="32"/>
                  </a:cubicBezTo>
                  <a:cubicBezTo>
                    <a:pt x="24" y="32"/>
                    <a:pt x="24" y="32"/>
                    <a:pt x="24" y="32"/>
                  </a:cubicBezTo>
                  <a:cubicBezTo>
                    <a:pt x="24" y="31"/>
                    <a:pt x="25" y="30"/>
                    <a:pt x="25" y="29"/>
                  </a:cubicBezTo>
                  <a:cubicBezTo>
                    <a:pt x="25" y="29"/>
                    <a:pt x="25" y="29"/>
                    <a:pt x="25" y="29"/>
                  </a:cubicBezTo>
                  <a:cubicBezTo>
                    <a:pt x="25" y="28"/>
                    <a:pt x="25" y="28"/>
                    <a:pt x="25" y="28"/>
                  </a:cubicBezTo>
                  <a:cubicBezTo>
                    <a:pt x="25" y="26"/>
                    <a:pt x="25" y="24"/>
                    <a:pt x="25" y="22"/>
                  </a:cubicBezTo>
                  <a:cubicBezTo>
                    <a:pt x="25" y="22"/>
                    <a:pt x="25" y="22"/>
                    <a:pt x="25" y="22"/>
                  </a:cubicBezTo>
                  <a:cubicBezTo>
                    <a:pt x="25" y="21"/>
                    <a:pt x="25" y="21"/>
                    <a:pt x="25" y="21"/>
                  </a:cubicBezTo>
                  <a:cubicBezTo>
                    <a:pt x="16" y="21"/>
                    <a:pt x="16" y="21"/>
                    <a:pt x="16" y="21"/>
                  </a:cubicBezTo>
                  <a:cubicBezTo>
                    <a:pt x="15" y="21"/>
                    <a:pt x="15" y="19"/>
                    <a:pt x="15" y="18"/>
                  </a:cubicBezTo>
                  <a:cubicBezTo>
                    <a:pt x="15" y="17"/>
                    <a:pt x="15" y="17"/>
                    <a:pt x="15" y="17"/>
                  </a:cubicBezTo>
                  <a:cubicBezTo>
                    <a:pt x="15" y="16"/>
                    <a:pt x="16" y="14"/>
                    <a:pt x="17" y="14"/>
                  </a:cubicBezTo>
                  <a:cubicBezTo>
                    <a:pt x="17" y="14"/>
                    <a:pt x="18" y="14"/>
                    <a:pt x="18" y="14"/>
                  </a:cubicBezTo>
                  <a:cubicBezTo>
                    <a:pt x="18" y="14"/>
                    <a:pt x="18" y="14"/>
                    <a:pt x="18" y="14"/>
                  </a:cubicBezTo>
                  <a:cubicBezTo>
                    <a:pt x="19" y="14"/>
                    <a:pt x="19" y="14"/>
                    <a:pt x="19" y="15"/>
                  </a:cubicBezTo>
                  <a:cubicBezTo>
                    <a:pt x="20" y="15"/>
                    <a:pt x="20" y="16"/>
                    <a:pt x="20" y="17"/>
                  </a:cubicBezTo>
                  <a:cubicBezTo>
                    <a:pt x="20" y="18"/>
                    <a:pt x="20" y="18"/>
                    <a:pt x="20" y="18"/>
                  </a:cubicBezTo>
                  <a:cubicBezTo>
                    <a:pt x="21" y="19"/>
                    <a:pt x="21" y="19"/>
                    <a:pt x="21" y="19"/>
                  </a:cubicBezTo>
                  <a:cubicBezTo>
                    <a:pt x="21" y="19"/>
                    <a:pt x="21" y="19"/>
                    <a:pt x="21" y="19"/>
                  </a:cubicBezTo>
                  <a:cubicBezTo>
                    <a:pt x="21" y="19"/>
                    <a:pt x="21" y="19"/>
                    <a:pt x="21" y="19"/>
                  </a:cubicBezTo>
                  <a:cubicBezTo>
                    <a:pt x="21" y="19"/>
                    <a:pt x="21" y="19"/>
                    <a:pt x="21" y="19"/>
                  </a:cubicBezTo>
                  <a:cubicBezTo>
                    <a:pt x="22" y="19"/>
                    <a:pt x="22" y="19"/>
                    <a:pt x="22" y="19"/>
                  </a:cubicBezTo>
                  <a:cubicBezTo>
                    <a:pt x="24" y="18"/>
                    <a:pt x="26" y="17"/>
                    <a:pt x="29" y="16"/>
                  </a:cubicBezTo>
                  <a:cubicBezTo>
                    <a:pt x="29" y="16"/>
                    <a:pt x="29" y="16"/>
                    <a:pt x="29" y="16"/>
                  </a:cubicBezTo>
                  <a:cubicBezTo>
                    <a:pt x="29" y="16"/>
                    <a:pt x="29" y="16"/>
                    <a:pt x="29" y="16"/>
                  </a:cubicBezTo>
                  <a:cubicBezTo>
                    <a:pt x="30" y="15"/>
                    <a:pt x="30" y="13"/>
                    <a:pt x="30" y="12"/>
                  </a:cubicBezTo>
                  <a:cubicBezTo>
                    <a:pt x="30" y="12"/>
                    <a:pt x="30" y="12"/>
                    <a:pt x="30" y="12"/>
                  </a:cubicBezTo>
                  <a:cubicBezTo>
                    <a:pt x="29" y="7"/>
                    <a:pt x="27" y="4"/>
                    <a:pt x="24" y="2"/>
                  </a:cubicBezTo>
                  <a:cubicBezTo>
                    <a:pt x="22" y="1"/>
                    <a:pt x="19" y="0"/>
                    <a:pt x="1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7" name="Freeform 193"/>
            <p:cNvSpPr>
              <a:spLocks noEditPoints="1"/>
            </p:cNvSpPr>
            <p:nvPr/>
          </p:nvSpPr>
          <p:spPr bwMode="auto">
            <a:xfrm>
              <a:off x="3546" y="2115"/>
              <a:ext cx="105" cy="64"/>
            </a:xfrm>
            <a:custGeom>
              <a:avLst/>
              <a:gdLst>
                <a:gd name="T0" fmla="*/ 35 w 44"/>
                <a:gd name="T1" fmla="*/ 26 h 27"/>
                <a:gd name="T2" fmla="*/ 43 w 44"/>
                <a:gd name="T3" fmla="*/ 14 h 27"/>
                <a:gd name="T4" fmla="*/ 43 w 44"/>
                <a:gd name="T5" fmla="*/ 26 h 27"/>
                <a:gd name="T6" fmla="*/ 35 w 44"/>
                <a:gd name="T7" fmla="*/ 26 h 27"/>
                <a:gd name="T8" fmla="*/ 5 w 44"/>
                <a:gd name="T9" fmla="*/ 26 h 27"/>
                <a:gd name="T10" fmla="*/ 2 w 44"/>
                <a:gd name="T11" fmla="*/ 26 h 27"/>
                <a:gd name="T12" fmla="*/ 2 w 44"/>
                <a:gd name="T13" fmla="*/ 10 h 27"/>
                <a:gd name="T14" fmla="*/ 1 w 44"/>
                <a:gd name="T15" fmla="*/ 8 h 27"/>
                <a:gd name="T16" fmla="*/ 2 w 44"/>
                <a:gd name="T17" fmla="*/ 2 h 27"/>
                <a:gd name="T18" fmla="*/ 2 w 44"/>
                <a:gd name="T19" fmla="*/ 1 h 27"/>
                <a:gd name="T20" fmla="*/ 21 w 44"/>
                <a:gd name="T21" fmla="*/ 1 h 27"/>
                <a:gd name="T22" fmla="*/ 4 w 44"/>
                <a:gd name="T23" fmla="*/ 25 h 27"/>
                <a:gd name="T24" fmla="*/ 5 w 44"/>
                <a:gd name="T25" fmla="*/ 26 h 27"/>
                <a:gd name="T26" fmla="*/ 5 w 44"/>
                <a:gd name="T27" fmla="*/ 26 h 27"/>
                <a:gd name="T28" fmla="*/ 22 w 44"/>
                <a:gd name="T29" fmla="*/ 1 h 27"/>
                <a:gd name="T30" fmla="*/ 30 w 44"/>
                <a:gd name="T31" fmla="*/ 1 h 27"/>
                <a:gd name="T32" fmla="*/ 13 w 44"/>
                <a:gd name="T33" fmla="*/ 25 h 27"/>
                <a:gd name="T34" fmla="*/ 13 w 44"/>
                <a:gd name="T35" fmla="*/ 26 h 27"/>
                <a:gd name="T36" fmla="*/ 11 w 44"/>
                <a:gd name="T37" fmla="*/ 26 h 27"/>
                <a:gd name="T38" fmla="*/ 10 w 44"/>
                <a:gd name="T39" fmla="*/ 26 h 27"/>
                <a:gd name="T40" fmla="*/ 6 w 44"/>
                <a:gd name="T41" fmla="*/ 26 h 27"/>
                <a:gd name="T42" fmla="*/ 5 w 44"/>
                <a:gd name="T43" fmla="*/ 26 h 27"/>
                <a:gd name="T44" fmla="*/ 14 w 44"/>
                <a:gd name="T45" fmla="*/ 26 h 27"/>
                <a:gd name="T46" fmla="*/ 31 w 44"/>
                <a:gd name="T47" fmla="*/ 1 h 27"/>
                <a:gd name="T48" fmla="*/ 38 w 44"/>
                <a:gd name="T49" fmla="*/ 1 h 27"/>
                <a:gd name="T50" fmla="*/ 43 w 44"/>
                <a:gd name="T51" fmla="*/ 1 h 27"/>
                <a:gd name="T52" fmla="*/ 43 w 44"/>
                <a:gd name="T53" fmla="*/ 3 h 27"/>
                <a:gd name="T54" fmla="*/ 43 w 44"/>
                <a:gd name="T55" fmla="*/ 3 h 27"/>
                <a:gd name="T56" fmla="*/ 43 w 44"/>
                <a:gd name="T57" fmla="*/ 13 h 27"/>
                <a:gd name="T58" fmla="*/ 43 w 44"/>
                <a:gd name="T59" fmla="*/ 13 h 27"/>
                <a:gd name="T60" fmla="*/ 34 w 44"/>
                <a:gd name="T61" fmla="*/ 25 h 27"/>
                <a:gd name="T62" fmla="*/ 35 w 44"/>
                <a:gd name="T63" fmla="*/ 26 h 27"/>
                <a:gd name="T64" fmla="*/ 14 w 44"/>
                <a:gd name="T65" fmla="*/ 26 h 27"/>
                <a:gd name="T66" fmla="*/ 22 w 44"/>
                <a:gd name="T67" fmla="*/ 0 h 27"/>
                <a:gd name="T68" fmla="*/ 22 w 44"/>
                <a:gd name="T69" fmla="*/ 0 h 27"/>
                <a:gd name="T70" fmla="*/ 2 w 44"/>
                <a:gd name="T71" fmla="*/ 0 h 27"/>
                <a:gd name="T72" fmla="*/ 1 w 44"/>
                <a:gd name="T73" fmla="*/ 1 h 27"/>
                <a:gd name="T74" fmla="*/ 0 w 44"/>
                <a:gd name="T75" fmla="*/ 8 h 27"/>
                <a:gd name="T76" fmla="*/ 1 w 44"/>
                <a:gd name="T77" fmla="*/ 10 h 27"/>
                <a:gd name="T78" fmla="*/ 1 w 44"/>
                <a:gd name="T79" fmla="*/ 26 h 27"/>
                <a:gd name="T80" fmla="*/ 2 w 44"/>
                <a:gd name="T81" fmla="*/ 27 h 27"/>
                <a:gd name="T82" fmla="*/ 6 w 44"/>
                <a:gd name="T83" fmla="*/ 27 h 27"/>
                <a:gd name="T84" fmla="*/ 10 w 44"/>
                <a:gd name="T85" fmla="*/ 27 h 27"/>
                <a:gd name="T86" fmla="*/ 43 w 44"/>
                <a:gd name="T87" fmla="*/ 27 h 27"/>
                <a:gd name="T88" fmla="*/ 44 w 44"/>
                <a:gd name="T89" fmla="*/ 26 h 27"/>
                <a:gd name="T90" fmla="*/ 44 w 44"/>
                <a:gd name="T91" fmla="*/ 3 h 27"/>
                <a:gd name="T92" fmla="*/ 44 w 44"/>
                <a:gd name="T93" fmla="*/ 3 h 27"/>
                <a:gd name="T94" fmla="*/ 44 w 44"/>
                <a:gd name="T95" fmla="*/ 1 h 27"/>
                <a:gd name="T96" fmla="*/ 43 w 44"/>
                <a:gd name="T97" fmla="*/ 0 h 27"/>
                <a:gd name="T98" fmla="*/ 22 w 44"/>
                <a:gd name="T99" fmla="*/ 0 h 27"/>
                <a:gd name="T100" fmla="*/ 22 w 44"/>
                <a:gd name="T101"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 h="27">
                  <a:moveTo>
                    <a:pt x="35" y="26"/>
                  </a:moveTo>
                  <a:cubicBezTo>
                    <a:pt x="38" y="22"/>
                    <a:pt x="40" y="18"/>
                    <a:pt x="43" y="14"/>
                  </a:cubicBezTo>
                  <a:cubicBezTo>
                    <a:pt x="43" y="26"/>
                    <a:pt x="43" y="26"/>
                    <a:pt x="43" y="26"/>
                  </a:cubicBezTo>
                  <a:cubicBezTo>
                    <a:pt x="35" y="26"/>
                    <a:pt x="35" y="26"/>
                    <a:pt x="35" y="26"/>
                  </a:cubicBezTo>
                  <a:moveTo>
                    <a:pt x="5" y="26"/>
                  </a:moveTo>
                  <a:cubicBezTo>
                    <a:pt x="3" y="26"/>
                    <a:pt x="2" y="26"/>
                    <a:pt x="2" y="26"/>
                  </a:cubicBezTo>
                  <a:cubicBezTo>
                    <a:pt x="2" y="10"/>
                    <a:pt x="2" y="10"/>
                    <a:pt x="2" y="10"/>
                  </a:cubicBezTo>
                  <a:cubicBezTo>
                    <a:pt x="2" y="9"/>
                    <a:pt x="2" y="9"/>
                    <a:pt x="1" y="8"/>
                  </a:cubicBezTo>
                  <a:cubicBezTo>
                    <a:pt x="1" y="6"/>
                    <a:pt x="1" y="2"/>
                    <a:pt x="2" y="2"/>
                  </a:cubicBezTo>
                  <a:cubicBezTo>
                    <a:pt x="2" y="1"/>
                    <a:pt x="2" y="1"/>
                    <a:pt x="2" y="1"/>
                  </a:cubicBezTo>
                  <a:cubicBezTo>
                    <a:pt x="21" y="1"/>
                    <a:pt x="21" y="1"/>
                    <a:pt x="21" y="1"/>
                  </a:cubicBezTo>
                  <a:cubicBezTo>
                    <a:pt x="15" y="9"/>
                    <a:pt x="9" y="17"/>
                    <a:pt x="4" y="25"/>
                  </a:cubicBezTo>
                  <a:cubicBezTo>
                    <a:pt x="5" y="26"/>
                    <a:pt x="5" y="26"/>
                    <a:pt x="5" y="26"/>
                  </a:cubicBezTo>
                  <a:moveTo>
                    <a:pt x="5" y="26"/>
                  </a:moveTo>
                  <a:cubicBezTo>
                    <a:pt x="10" y="17"/>
                    <a:pt x="16" y="9"/>
                    <a:pt x="22" y="1"/>
                  </a:cubicBezTo>
                  <a:cubicBezTo>
                    <a:pt x="30" y="1"/>
                    <a:pt x="30" y="1"/>
                    <a:pt x="30" y="1"/>
                  </a:cubicBezTo>
                  <a:cubicBezTo>
                    <a:pt x="24" y="9"/>
                    <a:pt x="18" y="17"/>
                    <a:pt x="13" y="25"/>
                  </a:cubicBezTo>
                  <a:cubicBezTo>
                    <a:pt x="13" y="26"/>
                    <a:pt x="13" y="26"/>
                    <a:pt x="13" y="26"/>
                  </a:cubicBezTo>
                  <a:cubicBezTo>
                    <a:pt x="11" y="26"/>
                    <a:pt x="11" y="26"/>
                    <a:pt x="11" y="26"/>
                  </a:cubicBezTo>
                  <a:cubicBezTo>
                    <a:pt x="10" y="26"/>
                    <a:pt x="10" y="26"/>
                    <a:pt x="10" y="26"/>
                  </a:cubicBezTo>
                  <a:cubicBezTo>
                    <a:pt x="9" y="26"/>
                    <a:pt x="7" y="26"/>
                    <a:pt x="6" y="26"/>
                  </a:cubicBezTo>
                  <a:cubicBezTo>
                    <a:pt x="5" y="26"/>
                    <a:pt x="5" y="26"/>
                    <a:pt x="5" y="26"/>
                  </a:cubicBezTo>
                  <a:moveTo>
                    <a:pt x="14" y="26"/>
                  </a:moveTo>
                  <a:cubicBezTo>
                    <a:pt x="20" y="17"/>
                    <a:pt x="25" y="9"/>
                    <a:pt x="31" y="1"/>
                  </a:cubicBezTo>
                  <a:cubicBezTo>
                    <a:pt x="38" y="1"/>
                    <a:pt x="38" y="1"/>
                    <a:pt x="38" y="1"/>
                  </a:cubicBezTo>
                  <a:cubicBezTo>
                    <a:pt x="43" y="1"/>
                    <a:pt x="43" y="1"/>
                    <a:pt x="43" y="1"/>
                  </a:cubicBezTo>
                  <a:cubicBezTo>
                    <a:pt x="43" y="1"/>
                    <a:pt x="43" y="2"/>
                    <a:pt x="43" y="3"/>
                  </a:cubicBezTo>
                  <a:cubicBezTo>
                    <a:pt x="43" y="3"/>
                    <a:pt x="43" y="3"/>
                    <a:pt x="43" y="3"/>
                  </a:cubicBezTo>
                  <a:cubicBezTo>
                    <a:pt x="43" y="13"/>
                    <a:pt x="43" y="13"/>
                    <a:pt x="43" y="13"/>
                  </a:cubicBezTo>
                  <a:cubicBezTo>
                    <a:pt x="43" y="13"/>
                    <a:pt x="43" y="13"/>
                    <a:pt x="43" y="13"/>
                  </a:cubicBezTo>
                  <a:cubicBezTo>
                    <a:pt x="40" y="17"/>
                    <a:pt x="37" y="21"/>
                    <a:pt x="34" y="25"/>
                  </a:cubicBezTo>
                  <a:cubicBezTo>
                    <a:pt x="35" y="26"/>
                    <a:pt x="35" y="26"/>
                    <a:pt x="35" y="26"/>
                  </a:cubicBezTo>
                  <a:cubicBezTo>
                    <a:pt x="14" y="26"/>
                    <a:pt x="14" y="26"/>
                    <a:pt x="14" y="26"/>
                  </a:cubicBezTo>
                  <a:moveTo>
                    <a:pt x="22" y="0"/>
                  </a:moveTo>
                  <a:cubicBezTo>
                    <a:pt x="22" y="0"/>
                    <a:pt x="22" y="0"/>
                    <a:pt x="22" y="0"/>
                  </a:cubicBezTo>
                  <a:cubicBezTo>
                    <a:pt x="2" y="0"/>
                    <a:pt x="2" y="0"/>
                    <a:pt x="2" y="0"/>
                  </a:cubicBezTo>
                  <a:cubicBezTo>
                    <a:pt x="2" y="0"/>
                    <a:pt x="1" y="1"/>
                    <a:pt x="1" y="1"/>
                  </a:cubicBezTo>
                  <a:cubicBezTo>
                    <a:pt x="0" y="2"/>
                    <a:pt x="0" y="5"/>
                    <a:pt x="0" y="8"/>
                  </a:cubicBezTo>
                  <a:cubicBezTo>
                    <a:pt x="1" y="9"/>
                    <a:pt x="1" y="9"/>
                    <a:pt x="1" y="10"/>
                  </a:cubicBezTo>
                  <a:cubicBezTo>
                    <a:pt x="1" y="26"/>
                    <a:pt x="1" y="26"/>
                    <a:pt x="1" y="26"/>
                  </a:cubicBezTo>
                  <a:cubicBezTo>
                    <a:pt x="1" y="26"/>
                    <a:pt x="1" y="27"/>
                    <a:pt x="2" y="27"/>
                  </a:cubicBezTo>
                  <a:cubicBezTo>
                    <a:pt x="3" y="27"/>
                    <a:pt x="4" y="27"/>
                    <a:pt x="6" y="27"/>
                  </a:cubicBezTo>
                  <a:cubicBezTo>
                    <a:pt x="7" y="27"/>
                    <a:pt x="9" y="27"/>
                    <a:pt x="10" y="27"/>
                  </a:cubicBezTo>
                  <a:cubicBezTo>
                    <a:pt x="43" y="27"/>
                    <a:pt x="43" y="27"/>
                    <a:pt x="43" y="27"/>
                  </a:cubicBezTo>
                  <a:cubicBezTo>
                    <a:pt x="44" y="26"/>
                    <a:pt x="44" y="26"/>
                    <a:pt x="44" y="26"/>
                  </a:cubicBezTo>
                  <a:cubicBezTo>
                    <a:pt x="44" y="3"/>
                    <a:pt x="44" y="3"/>
                    <a:pt x="44" y="3"/>
                  </a:cubicBezTo>
                  <a:cubicBezTo>
                    <a:pt x="44" y="3"/>
                    <a:pt x="44" y="3"/>
                    <a:pt x="44" y="3"/>
                  </a:cubicBezTo>
                  <a:cubicBezTo>
                    <a:pt x="44" y="2"/>
                    <a:pt x="44" y="1"/>
                    <a:pt x="44" y="1"/>
                  </a:cubicBezTo>
                  <a:cubicBezTo>
                    <a:pt x="43" y="0"/>
                    <a:pt x="43" y="0"/>
                    <a:pt x="43" y="0"/>
                  </a:cubicBezTo>
                  <a:cubicBezTo>
                    <a:pt x="22" y="0"/>
                    <a:pt x="22" y="0"/>
                    <a:pt x="22" y="0"/>
                  </a:cubicBezTo>
                  <a:cubicBezTo>
                    <a:pt x="22" y="0"/>
                    <a:pt x="22" y="0"/>
                    <a:pt x="2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8" name="Freeform 194"/>
            <p:cNvSpPr>
              <a:spLocks noEditPoints="1"/>
            </p:cNvSpPr>
            <p:nvPr/>
          </p:nvSpPr>
          <p:spPr bwMode="auto">
            <a:xfrm>
              <a:off x="3499" y="2267"/>
              <a:ext cx="104" cy="95"/>
            </a:xfrm>
            <a:custGeom>
              <a:avLst/>
              <a:gdLst>
                <a:gd name="T0" fmla="*/ 4 w 44"/>
                <a:gd name="T1" fmla="*/ 36 h 40"/>
                <a:gd name="T2" fmla="*/ 16 w 44"/>
                <a:gd name="T3" fmla="*/ 39 h 40"/>
                <a:gd name="T4" fmla="*/ 16 w 44"/>
                <a:gd name="T5" fmla="*/ 39 h 40"/>
                <a:gd name="T6" fmla="*/ 28 w 44"/>
                <a:gd name="T7" fmla="*/ 34 h 40"/>
                <a:gd name="T8" fmla="*/ 30 w 44"/>
                <a:gd name="T9" fmla="*/ 15 h 40"/>
                <a:gd name="T10" fmla="*/ 35 w 44"/>
                <a:gd name="T11" fmla="*/ 12 h 40"/>
                <a:gd name="T12" fmla="*/ 37 w 44"/>
                <a:gd name="T13" fmla="*/ 20 h 40"/>
                <a:gd name="T14" fmla="*/ 30 w 44"/>
                <a:gd name="T15" fmla="*/ 20 h 40"/>
                <a:gd name="T16" fmla="*/ 35 w 44"/>
                <a:gd name="T17" fmla="*/ 8 h 40"/>
                <a:gd name="T18" fmla="*/ 33 w 44"/>
                <a:gd name="T19" fmla="*/ 26 h 40"/>
                <a:gd name="T20" fmla="*/ 30 w 44"/>
                <a:gd name="T21" fmla="*/ 22 h 40"/>
                <a:gd name="T22" fmla="*/ 39 w 44"/>
                <a:gd name="T23" fmla="*/ 13 h 40"/>
                <a:gd name="T24" fmla="*/ 31 w 44"/>
                <a:gd name="T25" fmla="*/ 12 h 40"/>
                <a:gd name="T26" fmla="*/ 30 w 44"/>
                <a:gd name="T27" fmla="*/ 11 h 40"/>
                <a:gd name="T28" fmla="*/ 29 w 44"/>
                <a:gd name="T29" fmla="*/ 8 h 40"/>
                <a:gd name="T30" fmla="*/ 24 w 44"/>
                <a:gd name="T31" fmla="*/ 15 h 40"/>
                <a:gd name="T32" fmla="*/ 24 w 44"/>
                <a:gd name="T33" fmla="*/ 15 h 40"/>
                <a:gd name="T34" fmla="*/ 29 w 44"/>
                <a:gd name="T35" fmla="*/ 10 h 40"/>
                <a:gd name="T36" fmla="*/ 25 w 44"/>
                <a:gd name="T37" fmla="*/ 22 h 40"/>
                <a:gd name="T38" fmla="*/ 25 w 44"/>
                <a:gd name="T39" fmla="*/ 22 h 40"/>
                <a:gd name="T40" fmla="*/ 28 w 44"/>
                <a:gd name="T41" fmla="*/ 20 h 40"/>
                <a:gd name="T42" fmla="*/ 25 w 44"/>
                <a:gd name="T43" fmla="*/ 26 h 40"/>
                <a:gd name="T44" fmla="*/ 28 w 44"/>
                <a:gd name="T45" fmla="*/ 31 h 40"/>
                <a:gd name="T46" fmla="*/ 24 w 44"/>
                <a:gd name="T47" fmla="*/ 36 h 40"/>
                <a:gd name="T48" fmla="*/ 3 w 44"/>
                <a:gd name="T49" fmla="*/ 32 h 40"/>
                <a:gd name="T50" fmla="*/ 5 w 44"/>
                <a:gd name="T51" fmla="*/ 9 h 40"/>
                <a:gd name="T52" fmla="*/ 27 w 44"/>
                <a:gd name="T53" fmla="*/ 9 h 40"/>
                <a:gd name="T54" fmla="*/ 24 w 44"/>
                <a:gd name="T55" fmla="*/ 12 h 40"/>
                <a:gd name="T56" fmla="*/ 8 w 44"/>
                <a:gd name="T57" fmla="*/ 8 h 40"/>
                <a:gd name="T58" fmla="*/ 16 w 44"/>
                <a:gd name="T59" fmla="*/ 5 h 40"/>
                <a:gd name="T60" fmla="*/ 24 w 44"/>
                <a:gd name="T61" fmla="*/ 7 h 40"/>
                <a:gd name="T62" fmla="*/ 23 w 44"/>
                <a:gd name="T63" fmla="*/ 7 h 40"/>
                <a:gd name="T64" fmla="*/ 9 w 44"/>
                <a:gd name="T65" fmla="*/ 7 h 40"/>
                <a:gd name="T66" fmla="*/ 9 w 44"/>
                <a:gd name="T67" fmla="*/ 8 h 40"/>
                <a:gd name="T68" fmla="*/ 22 w 44"/>
                <a:gd name="T69" fmla="*/ 8 h 40"/>
                <a:gd name="T70" fmla="*/ 13 w 44"/>
                <a:gd name="T71" fmla="*/ 7 h 40"/>
                <a:gd name="T72" fmla="*/ 16 w 44"/>
                <a:gd name="T73" fmla="*/ 8 h 40"/>
                <a:gd name="T74" fmla="*/ 15 w 44"/>
                <a:gd name="T75" fmla="*/ 7 h 40"/>
                <a:gd name="T76" fmla="*/ 18 w 44"/>
                <a:gd name="T77" fmla="*/ 8 h 40"/>
                <a:gd name="T78" fmla="*/ 15 w 44"/>
                <a:gd name="T79" fmla="*/ 6 h 40"/>
                <a:gd name="T80" fmla="*/ 21 w 44"/>
                <a:gd name="T81" fmla="*/ 9 h 40"/>
                <a:gd name="T82" fmla="*/ 2 w 44"/>
                <a:gd name="T83" fmla="*/ 6 h 40"/>
                <a:gd name="T84" fmla="*/ 16 w 44"/>
                <a:gd name="T85" fmla="*/ 1 h 40"/>
                <a:gd name="T86" fmla="*/ 27 w 44"/>
                <a:gd name="T87" fmla="*/ 8 h 40"/>
                <a:gd name="T88" fmla="*/ 4 w 44"/>
                <a:gd name="T89" fmla="*/ 8 h 40"/>
                <a:gd name="T90" fmla="*/ 1 w 44"/>
                <a:gd name="T91" fmla="*/ 5 h 40"/>
                <a:gd name="T92" fmla="*/ 1 w 44"/>
                <a:gd name="T93" fmla="*/ 23 h 40"/>
                <a:gd name="T94" fmla="*/ 3 w 44"/>
                <a:gd name="T95" fmla="*/ 34 h 40"/>
                <a:gd name="T96" fmla="*/ 3 w 44"/>
                <a:gd name="T97" fmla="*/ 36 h 40"/>
                <a:gd name="T98" fmla="*/ 3 w 44"/>
                <a:gd name="T99" fmla="*/ 37 h 40"/>
                <a:gd name="T100" fmla="*/ 28 w 44"/>
                <a:gd name="T101" fmla="*/ 37 h 40"/>
                <a:gd name="T102" fmla="*/ 28 w 44"/>
                <a:gd name="T103" fmla="*/ 35 h 40"/>
                <a:gd name="T104" fmla="*/ 29 w 44"/>
                <a:gd name="T105" fmla="*/ 34 h 40"/>
                <a:gd name="T106" fmla="*/ 29 w 44"/>
                <a:gd name="T107" fmla="*/ 25 h 40"/>
                <a:gd name="T108" fmla="*/ 42 w 44"/>
                <a:gd name="T109" fmla="*/ 11 h 40"/>
                <a:gd name="T110" fmla="*/ 30 w 44"/>
                <a:gd name="T111" fmla="*/ 9 h 40"/>
                <a:gd name="T112" fmla="*/ 30 w 44"/>
                <a:gd name="T113" fmla="*/ 5 h 40"/>
                <a:gd name="T114" fmla="*/ 16 w 44"/>
                <a:gd name="T115"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4" h="40">
                  <a:moveTo>
                    <a:pt x="16" y="39"/>
                  </a:moveTo>
                  <a:cubicBezTo>
                    <a:pt x="15" y="39"/>
                    <a:pt x="14" y="39"/>
                    <a:pt x="12" y="39"/>
                  </a:cubicBezTo>
                  <a:cubicBezTo>
                    <a:pt x="9" y="39"/>
                    <a:pt x="5" y="37"/>
                    <a:pt x="4" y="36"/>
                  </a:cubicBezTo>
                  <a:cubicBezTo>
                    <a:pt x="4" y="35"/>
                    <a:pt x="4" y="35"/>
                    <a:pt x="4" y="35"/>
                  </a:cubicBezTo>
                  <a:cubicBezTo>
                    <a:pt x="6" y="37"/>
                    <a:pt x="9" y="38"/>
                    <a:pt x="14" y="39"/>
                  </a:cubicBezTo>
                  <a:cubicBezTo>
                    <a:pt x="15" y="39"/>
                    <a:pt x="15" y="39"/>
                    <a:pt x="16" y="39"/>
                  </a:cubicBezTo>
                  <a:cubicBezTo>
                    <a:pt x="20" y="39"/>
                    <a:pt x="24" y="38"/>
                    <a:pt x="27" y="36"/>
                  </a:cubicBezTo>
                  <a:cubicBezTo>
                    <a:pt x="27" y="36"/>
                    <a:pt x="27" y="36"/>
                    <a:pt x="27" y="36"/>
                  </a:cubicBezTo>
                  <a:cubicBezTo>
                    <a:pt x="26" y="37"/>
                    <a:pt x="23" y="39"/>
                    <a:pt x="16" y="39"/>
                  </a:cubicBezTo>
                  <a:moveTo>
                    <a:pt x="24" y="36"/>
                  </a:moveTo>
                  <a:cubicBezTo>
                    <a:pt x="26" y="34"/>
                    <a:pt x="27" y="33"/>
                    <a:pt x="28" y="32"/>
                  </a:cubicBezTo>
                  <a:cubicBezTo>
                    <a:pt x="28" y="32"/>
                    <a:pt x="28" y="33"/>
                    <a:pt x="28" y="34"/>
                  </a:cubicBezTo>
                  <a:cubicBezTo>
                    <a:pt x="27" y="34"/>
                    <a:pt x="26" y="35"/>
                    <a:pt x="24" y="36"/>
                  </a:cubicBezTo>
                  <a:moveTo>
                    <a:pt x="30" y="20"/>
                  </a:moveTo>
                  <a:cubicBezTo>
                    <a:pt x="30" y="19"/>
                    <a:pt x="30" y="17"/>
                    <a:pt x="30" y="15"/>
                  </a:cubicBezTo>
                  <a:cubicBezTo>
                    <a:pt x="30" y="15"/>
                    <a:pt x="30" y="15"/>
                    <a:pt x="30" y="15"/>
                  </a:cubicBezTo>
                  <a:cubicBezTo>
                    <a:pt x="30" y="15"/>
                    <a:pt x="30" y="14"/>
                    <a:pt x="31" y="13"/>
                  </a:cubicBezTo>
                  <a:cubicBezTo>
                    <a:pt x="32" y="12"/>
                    <a:pt x="33" y="12"/>
                    <a:pt x="35" y="12"/>
                  </a:cubicBezTo>
                  <a:cubicBezTo>
                    <a:pt x="35" y="12"/>
                    <a:pt x="35" y="12"/>
                    <a:pt x="35" y="12"/>
                  </a:cubicBezTo>
                  <a:cubicBezTo>
                    <a:pt x="36" y="12"/>
                    <a:pt x="38" y="12"/>
                    <a:pt x="38" y="13"/>
                  </a:cubicBezTo>
                  <a:cubicBezTo>
                    <a:pt x="39" y="16"/>
                    <a:pt x="39" y="18"/>
                    <a:pt x="37" y="20"/>
                  </a:cubicBezTo>
                  <a:cubicBezTo>
                    <a:pt x="36" y="21"/>
                    <a:pt x="35" y="22"/>
                    <a:pt x="33" y="22"/>
                  </a:cubicBezTo>
                  <a:cubicBezTo>
                    <a:pt x="32" y="22"/>
                    <a:pt x="31" y="21"/>
                    <a:pt x="30" y="20"/>
                  </a:cubicBezTo>
                  <a:cubicBezTo>
                    <a:pt x="30" y="20"/>
                    <a:pt x="30" y="20"/>
                    <a:pt x="30" y="20"/>
                  </a:cubicBezTo>
                  <a:moveTo>
                    <a:pt x="30" y="11"/>
                  </a:moveTo>
                  <a:cubicBezTo>
                    <a:pt x="31" y="9"/>
                    <a:pt x="33" y="8"/>
                    <a:pt x="35" y="8"/>
                  </a:cubicBezTo>
                  <a:cubicBezTo>
                    <a:pt x="35" y="8"/>
                    <a:pt x="35" y="8"/>
                    <a:pt x="35" y="8"/>
                  </a:cubicBezTo>
                  <a:cubicBezTo>
                    <a:pt x="38" y="8"/>
                    <a:pt x="40" y="9"/>
                    <a:pt x="41" y="11"/>
                  </a:cubicBezTo>
                  <a:cubicBezTo>
                    <a:pt x="43" y="16"/>
                    <a:pt x="41" y="21"/>
                    <a:pt x="39" y="23"/>
                  </a:cubicBezTo>
                  <a:cubicBezTo>
                    <a:pt x="37" y="25"/>
                    <a:pt x="35" y="26"/>
                    <a:pt x="33" y="26"/>
                  </a:cubicBezTo>
                  <a:cubicBezTo>
                    <a:pt x="32" y="26"/>
                    <a:pt x="31" y="25"/>
                    <a:pt x="30" y="25"/>
                  </a:cubicBezTo>
                  <a:cubicBezTo>
                    <a:pt x="29" y="25"/>
                    <a:pt x="29" y="25"/>
                    <a:pt x="29" y="25"/>
                  </a:cubicBezTo>
                  <a:cubicBezTo>
                    <a:pt x="29" y="24"/>
                    <a:pt x="29" y="23"/>
                    <a:pt x="30" y="22"/>
                  </a:cubicBezTo>
                  <a:cubicBezTo>
                    <a:pt x="31" y="22"/>
                    <a:pt x="32" y="23"/>
                    <a:pt x="33" y="23"/>
                  </a:cubicBezTo>
                  <a:cubicBezTo>
                    <a:pt x="35" y="23"/>
                    <a:pt x="36" y="22"/>
                    <a:pt x="37" y="21"/>
                  </a:cubicBezTo>
                  <a:cubicBezTo>
                    <a:pt x="40" y="19"/>
                    <a:pt x="40" y="16"/>
                    <a:pt x="39" y="13"/>
                  </a:cubicBezTo>
                  <a:cubicBezTo>
                    <a:pt x="38" y="11"/>
                    <a:pt x="37" y="11"/>
                    <a:pt x="35" y="11"/>
                  </a:cubicBezTo>
                  <a:cubicBezTo>
                    <a:pt x="35" y="11"/>
                    <a:pt x="35" y="11"/>
                    <a:pt x="35" y="11"/>
                  </a:cubicBezTo>
                  <a:cubicBezTo>
                    <a:pt x="33" y="11"/>
                    <a:pt x="31" y="12"/>
                    <a:pt x="31" y="12"/>
                  </a:cubicBezTo>
                  <a:cubicBezTo>
                    <a:pt x="30" y="13"/>
                    <a:pt x="30" y="13"/>
                    <a:pt x="30" y="13"/>
                  </a:cubicBezTo>
                  <a:cubicBezTo>
                    <a:pt x="30" y="13"/>
                    <a:pt x="30" y="12"/>
                    <a:pt x="30" y="11"/>
                  </a:cubicBezTo>
                  <a:cubicBezTo>
                    <a:pt x="30" y="11"/>
                    <a:pt x="30" y="11"/>
                    <a:pt x="30" y="11"/>
                  </a:cubicBezTo>
                  <a:moveTo>
                    <a:pt x="24" y="12"/>
                  </a:moveTo>
                  <a:cubicBezTo>
                    <a:pt x="24" y="12"/>
                    <a:pt x="24" y="12"/>
                    <a:pt x="24" y="12"/>
                  </a:cubicBezTo>
                  <a:cubicBezTo>
                    <a:pt x="26" y="11"/>
                    <a:pt x="28" y="9"/>
                    <a:pt x="29" y="8"/>
                  </a:cubicBezTo>
                  <a:cubicBezTo>
                    <a:pt x="29" y="8"/>
                    <a:pt x="29" y="8"/>
                    <a:pt x="29" y="8"/>
                  </a:cubicBezTo>
                  <a:cubicBezTo>
                    <a:pt x="29" y="8"/>
                    <a:pt x="29" y="9"/>
                    <a:pt x="29" y="10"/>
                  </a:cubicBezTo>
                  <a:cubicBezTo>
                    <a:pt x="24" y="15"/>
                    <a:pt x="24" y="15"/>
                    <a:pt x="24" y="15"/>
                  </a:cubicBezTo>
                  <a:cubicBezTo>
                    <a:pt x="24" y="15"/>
                    <a:pt x="24" y="15"/>
                    <a:pt x="24" y="15"/>
                  </a:cubicBezTo>
                  <a:cubicBezTo>
                    <a:pt x="24" y="15"/>
                    <a:pt x="24" y="15"/>
                    <a:pt x="24" y="15"/>
                  </a:cubicBezTo>
                  <a:cubicBezTo>
                    <a:pt x="24" y="15"/>
                    <a:pt x="24" y="15"/>
                    <a:pt x="24" y="15"/>
                  </a:cubicBezTo>
                  <a:cubicBezTo>
                    <a:pt x="25" y="15"/>
                    <a:pt x="25" y="15"/>
                    <a:pt x="25" y="15"/>
                  </a:cubicBezTo>
                  <a:cubicBezTo>
                    <a:pt x="25" y="14"/>
                    <a:pt x="25" y="14"/>
                    <a:pt x="25" y="14"/>
                  </a:cubicBezTo>
                  <a:cubicBezTo>
                    <a:pt x="29" y="10"/>
                    <a:pt x="29" y="10"/>
                    <a:pt x="29" y="10"/>
                  </a:cubicBezTo>
                  <a:cubicBezTo>
                    <a:pt x="29" y="12"/>
                    <a:pt x="29" y="14"/>
                    <a:pt x="29" y="16"/>
                  </a:cubicBezTo>
                  <a:cubicBezTo>
                    <a:pt x="29" y="16"/>
                    <a:pt x="29" y="16"/>
                    <a:pt x="29" y="16"/>
                  </a:cubicBezTo>
                  <a:cubicBezTo>
                    <a:pt x="25" y="22"/>
                    <a:pt x="25" y="22"/>
                    <a:pt x="25" y="22"/>
                  </a:cubicBezTo>
                  <a:cubicBezTo>
                    <a:pt x="25" y="22"/>
                    <a:pt x="25" y="22"/>
                    <a:pt x="25" y="22"/>
                  </a:cubicBezTo>
                  <a:cubicBezTo>
                    <a:pt x="25" y="22"/>
                    <a:pt x="25" y="22"/>
                    <a:pt x="25" y="22"/>
                  </a:cubicBezTo>
                  <a:cubicBezTo>
                    <a:pt x="25" y="22"/>
                    <a:pt x="25" y="22"/>
                    <a:pt x="25" y="22"/>
                  </a:cubicBezTo>
                  <a:cubicBezTo>
                    <a:pt x="29" y="17"/>
                    <a:pt x="29" y="17"/>
                    <a:pt x="29" y="17"/>
                  </a:cubicBezTo>
                  <a:cubicBezTo>
                    <a:pt x="29" y="18"/>
                    <a:pt x="29" y="19"/>
                    <a:pt x="29" y="20"/>
                  </a:cubicBezTo>
                  <a:cubicBezTo>
                    <a:pt x="28" y="20"/>
                    <a:pt x="28" y="20"/>
                    <a:pt x="28" y="20"/>
                  </a:cubicBezTo>
                  <a:cubicBezTo>
                    <a:pt x="24" y="25"/>
                    <a:pt x="24" y="25"/>
                    <a:pt x="24" y="25"/>
                  </a:cubicBezTo>
                  <a:cubicBezTo>
                    <a:pt x="24" y="26"/>
                    <a:pt x="24" y="26"/>
                    <a:pt x="24" y="26"/>
                  </a:cubicBezTo>
                  <a:cubicBezTo>
                    <a:pt x="25" y="26"/>
                    <a:pt x="25" y="26"/>
                    <a:pt x="25" y="26"/>
                  </a:cubicBezTo>
                  <a:cubicBezTo>
                    <a:pt x="25" y="26"/>
                    <a:pt x="25" y="26"/>
                    <a:pt x="25" y="26"/>
                  </a:cubicBezTo>
                  <a:cubicBezTo>
                    <a:pt x="29" y="21"/>
                    <a:pt x="29" y="21"/>
                    <a:pt x="29" y="21"/>
                  </a:cubicBezTo>
                  <a:cubicBezTo>
                    <a:pt x="28" y="24"/>
                    <a:pt x="28" y="28"/>
                    <a:pt x="28" y="31"/>
                  </a:cubicBezTo>
                  <a:cubicBezTo>
                    <a:pt x="28" y="31"/>
                    <a:pt x="28" y="31"/>
                    <a:pt x="28" y="31"/>
                  </a:cubicBezTo>
                  <a:cubicBezTo>
                    <a:pt x="26" y="33"/>
                    <a:pt x="25" y="34"/>
                    <a:pt x="24" y="36"/>
                  </a:cubicBezTo>
                  <a:cubicBezTo>
                    <a:pt x="24" y="36"/>
                    <a:pt x="24" y="36"/>
                    <a:pt x="24" y="36"/>
                  </a:cubicBezTo>
                  <a:cubicBezTo>
                    <a:pt x="21" y="37"/>
                    <a:pt x="19" y="38"/>
                    <a:pt x="16" y="38"/>
                  </a:cubicBezTo>
                  <a:cubicBezTo>
                    <a:pt x="15" y="38"/>
                    <a:pt x="15" y="38"/>
                    <a:pt x="14" y="38"/>
                  </a:cubicBezTo>
                  <a:cubicBezTo>
                    <a:pt x="6" y="37"/>
                    <a:pt x="3" y="33"/>
                    <a:pt x="3" y="32"/>
                  </a:cubicBezTo>
                  <a:cubicBezTo>
                    <a:pt x="2" y="29"/>
                    <a:pt x="2" y="26"/>
                    <a:pt x="2" y="23"/>
                  </a:cubicBezTo>
                  <a:cubicBezTo>
                    <a:pt x="2" y="18"/>
                    <a:pt x="2" y="12"/>
                    <a:pt x="1" y="8"/>
                  </a:cubicBezTo>
                  <a:cubicBezTo>
                    <a:pt x="2" y="8"/>
                    <a:pt x="3" y="9"/>
                    <a:pt x="5" y="9"/>
                  </a:cubicBezTo>
                  <a:cubicBezTo>
                    <a:pt x="8" y="10"/>
                    <a:pt x="12" y="10"/>
                    <a:pt x="16" y="10"/>
                  </a:cubicBezTo>
                  <a:cubicBezTo>
                    <a:pt x="18" y="10"/>
                    <a:pt x="20" y="10"/>
                    <a:pt x="23" y="10"/>
                  </a:cubicBezTo>
                  <a:cubicBezTo>
                    <a:pt x="24" y="10"/>
                    <a:pt x="26" y="9"/>
                    <a:pt x="27" y="9"/>
                  </a:cubicBezTo>
                  <a:cubicBezTo>
                    <a:pt x="26" y="10"/>
                    <a:pt x="25" y="11"/>
                    <a:pt x="24" y="12"/>
                  </a:cubicBezTo>
                  <a:cubicBezTo>
                    <a:pt x="24" y="12"/>
                    <a:pt x="24" y="12"/>
                    <a:pt x="24" y="12"/>
                  </a:cubicBezTo>
                  <a:cubicBezTo>
                    <a:pt x="24" y="12"/>
                    <a:pt x="24" y="12"/>
                    <a:pt x="24" y="12"/>
                  </a:cubicBezTo>
                  <a:moveTo>
                    <a:pt x="15" y="9"/>
                  </a:moveTo>
                  <a:cubicBezTo>
                    <a:pt x="13" y="9"/>
                    <a:pt x="11" y="9"/>
                    <a:pt x="9" y="8"/>
                  </a:cubicBezTo>
                  <a:cubicBezTo>
                    <a:pt x="8" y="8"/>
                    <a:pt x="8" y="8"/>
                    <a:pt x="8" y="8"/>
                  </a:cubicBezTo>
                  <a:cubicBezTo>
                    <a:pt x="8" y="7"/>
                    <a:pt x="8" y="7"/>
                    <a:pt x="8" y="7"/>
                  </a:cubicBezTo>
                  <a:cubicBezTo>
                    <a:pt x="9" y="7"/>
                    <a:pt x="9" y="7"/>
                    <a:pt x="9" y="7"/>
                  </a:cubicBezTo>
                  <a:cubicBezTo>
                    <a:pt x="11" y="6"/>
                    <a:pt x="13" y="5"/>
                    <a:pt x="16" y="5"/>
                  </a:cubicBezTo>
                  <a:cubicBezTo>
                    <a:pt x="16" y="5"/>
                    <a:pt x="17" y="5"/>
                    <a:pt x="17" y="5"/>
                  </a:cubicBezTo>
                  <a:cubicBezTo>
                    <a:pt x="20" y="5"/>
                    <a:pt x="21" y="6"/>
                    <a:pt x="24" y="7"/>
                  </a:cubicBezTo>
                  <a:cubicBezTo>
                    <a:pt x="24" y="7"/>
                    <a:pt x="24" y="7"/>
                    <a:pt x="24" y="7"/>
                  </a:cubicBezTo>
                  <a:cubicBezTo>
                    <a:pt x="24" y="7"/>
                    <a:pt x="24" y="7"/>
                    <a:pt x="24" y="7"/>
                  </a:cubicBezTo>
                  <a:cubicBezTo>
                    <a:pt x="24" y="7"/>
                    <a:pt x="24" y="7"/>
                    <a:pt x="24" y="7"/>
                  </a:cubicBezTo>
                  <a:cubicBezTo>
                    <a:pt x="23" y="7"/>
                    <a:pt x="23" y="7"/>
                    <a:pt x="23" y="7"/>
                  </a:cubicBezTo>
                  <a:cubicBezTo>
                    <a:pt x="21" y="6"/>
                    <a:pt x="20" y="6"/>
                    <a:pt x="17" y="6"/>
                  </a:cubicBezTo>
                  <a:cubicBezTo>
                    <a:pt x="17" y="6"/>
                    <a:pt x="16" y="6"/>
                    <a:pt x="16" y="6"/>
                  </a:cubicBezTo>
                  <a:cubicBezTo>
                    <a:pt x="13" y="6"/>
                    <a:pt x="11" y="6"/>
                    <a:pt x="9" y="7"/>
                  </a:cubicBezTo>
                  <a:cubicBezTo>
                    <a:pt x="9" y="7"/>
                    <a:pt x="9" y="7"/>
                    <a:pt x="9" y="7"/>
                  </a:cubicBezTo>
                  <a:cubicBezTo>
                    <a:pt x="9" y="8"/>
                    <a:pt x="9" y="8"/>
                    <a:pt x="9" y="8"/>
                  </a:cubicBezTo>
                  <a:cubicBezTo>
                    <a:pt x="9" y="8"/>
                    <a:pt x="9" y="8"/>
                    <a:pt x="9" y="8"/>
                  </a:cubicBezTo>
                  <a:cubicBezTo>
                    <a:pt x="11" y="8"/>
                    <a:pt x="13" y="9"/>
                    <a:pt x="15" y="9"/>
                  </a:cubicBezTo>
                  <a:cubicBezTo>
                    <a:pt x="17" y="9"/>
                    <a:pt x="19" y="8"/>
                    <a:pt x="21" y="8"/>
                  </a:cubicBezTo>
                  <a:cubicBezTo>
                    <a:pt x="22" y="8"/>
                    <a:pt x="22" y="8"/>
                    <a:pt x="22" y="8"/>
                  </a:cubicBezTo>
                  <a:cubicBezTo>
                    <a:pt x="21" y="8"/>
                    <a:pt x="19" y="7"/>
                    <a:pt x="16" y="7"/>
                  </a:cubicBezTo>
                  <a:cubicBezTo>
                    <a:pt x="16" y="7"/>
                    <a:pt x="15" y="7"/>
                    <a:pt x="15" y="7"/>
                  </a:cubicBezTo>
                  <a:cubicBezTo>
                    <a:pt x="14" y="7"/>
                    <a:pt x="13" y="7"/>
                    <a:pt x="13" y="7"/>
                  </a:cubicBezTo>
                  <a:cubicBezTo>
                    <a:pt x="13" y="7"/>
                    <a:pt x="14" y="8"/>
                    <a:pt x="15" y="8"/>
                  </a:cubicBezTo>
                  <a:cubicBezTo>
                    <a:pt x="16" y="8"/>
                    <a:pt x="17" y="8"/>
                    <a:pt x="17" y="8"/>
                  </a:cubicBezTo>
                  <a:cubicBezTo>
                    <a:pt x="17" y="8"/>
                    <a:pt x="17" y="8"/>
                    <a:pt x="16" y="8"/>
                  </a:cubicBezTo>
                  <a:cubicBezTo>
                    <a:pt x="16" y="8"/>
                    <a:pt x="16" y="8"/>
                    <a:pt x="15" y="8"/>
                  </a:cubicBezTo>
                  <a:cubicBezTo>
                    <a:pt x="15" y="7"/>
                    <a:pt x="15" y="7"/>
                    <a:pt x="15" y="7"/>
                  </a:cubicBezTo>
                  <a:cubicBezTo>
                    <a:pt x="15" y="7"/>
                    <a:pt x="15" y="7"/>
                    <a:pt x="15" y="7"/>
                  </a:cubicBezTo>
                  <a:cubicBezTo>
                    <a:pt x="16" y="7"/>
                    <a:pt x="16" y="7"/>
                    <a:pt x="16" y="7"/>
                  </a:cubicBezTo>
                  <a:cubicBezTo>
                    <a:pt x="17" y="7"/>
                    <a:pt x="18" y="7"/>
                    <a:pt x="18" y="8"/>
                  </a:cubicBezTo>
                  <a:cubicBezTo>
                    <a:pt x="18" y="8"/>
                    <a:pt x="18" y="8"/>
                    <a:pt x="18" y="8"/>
                  </a:cubicBezTo>
                  <a:cubicBezTo>
                    <a:pt x="18" y="8"/>
                    <a:pt x="17" y="8"/>
                    <a:pt x="15" y="8"/>
                  </a:cubicBezTo>
                  <a:cubicBezTo>
                    <a:pt x="13" y="8"/>
                    <a:pt x="12" y="8"/>
                    <a:pt x="12" y="7"/>
                  </a:cubicBezTo>
                  <a:cubicBezTo>
                    <a:pt x="12" y="7"/>
                    <a:pt x="15" y="6"/>
                    <a:pt x="15" y="6"/>
                  </a:cubicBezTo>
                  <a:cubicBezTo>
                    <a:pt x="15" y="6"/>
                    <a:pt x="16" y="6"/>
                    <a:pt x="16" y="6"/>
                  </a:cubicBezTo>
                  <a:cubicBezTo>
                    <a:pt x="19" y="6"/>
                    <a:pt x="22" y="7"/>
                    <a:pt x="22" y="8"/>
                  </a:cubicBezTo>
                  <a:cubicBezTo>
                    <a:pt x="22" y="8"/>
                    <a:pt x="21" y="9"/>
                    <a:pt x="21" y="9"/>
                  </a:cubicBezTo>
                  <a:cubicBezTo>
                    <a:pt x="19" y="9"/>
                    <a:pt x="17" y="9"/>
                    <a:pt x="15" y="9"/>
                  </a:cubicBezTo>
                  <a:moveTo>
                    <a:pt x="4" y="8"/>
                  </a:moveTo>
                  <a:cubicBezTo>
                    <a:pt x="2" y="7"/>
                    <a:pt x="2" y="7"/>
                    <a:pt x="2" y="6"/>
                  </a:cubicBezTo>
                  <a:cubicBezTo>
                    <a:pt x="2" y="5"/>
                    <a:pt x="2" y="5"/>
                    <a:pt x="2" y="5"/>
                  </a:cubicBezTo>
                  <a:cubicBezTo>
                    <a:pt x="3" y="4"/>
                    <a:pt x="7" y="2"/>
                    <a:pt x="9" y="1"/>
                  </a:cubicBezTo>
                  <a:cubicBezTo>
                    <a:pt x="11" y="1"/>
                    <a:pt x="13" y="1"/>
                    <a:pt x="16" y="1"/>
                  </a:cubicBezTo>
                  <a:cubicBezTo>
                    <a:pt x="20" y="1"/>
                    <a:pt x="25" y="1"/>
                    <a:pt x="26" y="2"/>
                  </a:cubicBezTo>
                  <a:cubicBezTo>
                    <a:pt x="28" y="3"/>
                    <a:pt x="29" y="4"/>
                    <a:pt x="29" y="5"/>
                  </a:cubicBezTo>
                  <a:cubicBezTo>
                    <a:pt x="29" y="6"/>
                    <a:pt x="28" y="7"/>
                    <a:pt x="27" y="8"/>
                  </a:cubicBezTo>
                  <a:cubicBezTo>
                    <a:pt x="26" y="5"/>
                    <a:pt x="22" y="4"/>
                    <a:pt x="16" y="4"/>
                  </a:cubicBezTo>
                  <a:cubicBezTo>
                    <a:pt x="15" y="4"/>
                    <a:pt x="14" y="5"/>
                    <a:pt x="13" y="5"/>
                  </a:cubicBezTo>
                  <a:cubicBezTo>
                    <a:pt x="8" y="5"/>
                    <a:pt x="4" y="7"/>
                    <a:pt x="4" y="8"/>
                  </a:cubicBezTo>
                  <a:moveTo>
                    <a:pt x="16" y="0"/>
                  </a:moveTo>
                  <a:cubicBezTo>
                    <a:pt x="13" y="0"/>
                    <a:pt x="11" y="0"/>
                    <a:pt x="9" y="0"/>
                  </a:cubicBezTo>
                  <a:cubicBezTo>
                    <a:pt x="7" y="1"/>
                    <a:pt x="2" y="3"/>
                    <a:pt x="1" y="5"/>
                  </a:cubicBezTo>
                  <a:cubicBezTo>
                    <a:pt x="1" y="5"/>
                    <a:pt x="0" y="6"/>
                    <a:pt x="1" y="6"/>
                  </a:cubicBezTo>
                  <a:cubicBezTo>
                    <a:pt x="0" y="6"/>
                    <a:pt x="0" y="6"/>
                    <a:pt x="0" y="6"/>
                  </a:cubicBezTo>
                  <a:cubicBezTo>
                    <a:pt x="1" y="11"/>
                    <a:pt x="1" y="17"/>
                    <a:pt x="1" y="23"/>
                  </a:cubicBezTo>
                  <a:cubicBezTo>
                    <a:pt x="1" y="27"/>
                    <a:pt x="1" y="30"/>
                    <a:pt x="2" y="32"/>
                  </a:cubicBezTo>
                  <a:cubicBezTo>
                    <a:pt x="2" y="32"/>
                    <a:pt x="2" y="32"/>
                    <a:pt x="2" y="32"/>
                  </a:cubicBezTo>
                  <a:cubicBezTo>
                    <a:pt x="2" y="33"/>
                    <a:pt x="2" y="34"/>
                    <a:pt x="3" y="34"/>
                  </a:cubicBezTo>
                  <a:cubicBezTo>
                    <a:pt x="3" y="34"/>
                    <a:pt x="3" y="34"/>
                    <a:pt x="3" y="34"/>
                  </a:cubicBezTo>
                  <a:cubicBezTo>
                    <a:pt x="3" y="35"/>
                    <a:pt x="3" y="36"/>
                    <a:pt x="3" y="36"/>
                  </a:cubicBezTo>
                  <a:cubicBezTo>
                    <a:pt x="3" y="36"/>
                    <a:pt x="3" y="36"/>
                    <a:pt x="3" y="36"/>
                  </a:cubicBezTo>
                  <a:cubicBezTo>
                    <a:pt x="3" y="36"/>
                    <a:pt x="3" y="36"/>
                    <a:pt x="3" y="36"/>
                  </a:cubicBezTo>
                  <a:cubicBezTo>
                    <a:pt x="3" y="37"/>
                    <a:pt x="3" y="37"/>
                    <a:pt x="3" y="37"/>
                  </a:cubicBezTo>
                  <a:cubicBezTo>
                    <a:pt x="3" y="37"/>
                    <a:pt x="3" y="37"/>
                    <a:pt x="3" y="37"/>
                  </a:cubicBezTo>
                  <a:cubicBezTo>
                    <a:pt x="5" y="38"/>
                    <a:pt x="9" y="40"/>
                    <a:pt x="12" y="40"/>
                  </a:cubicBezTo>
                  <a:cubicBezTo>
                    <a:pt x="14" y="40"/>
                    <a:pt x="15" y="40"/>
                    <a:pt x="16" y="40"/>
                  </a:cubicBezTo>
                  <a:cubicBezTo>
                    <a:pt x="23" y="40"/>
                    <a:pt x="27" y="38"/>
                    <a:pt x="28" y="37"/>
                  </a:cubicBezTo>
                  <a:cubicBezTo>
                    <a:pt x="28" y="37"/>
                    <a:pt x="28" y="37"/>
                    <a:pt x="28" y="37"/>
                  </a:cubicBezTo>
                  <a:cubicBezTo>
                    <a:pt x="28" y="37"/>
                    <a:pt x="28" y="37"/>
                    <a:pt x="28" y="37"/>
                  </a:cubicBezTo>
                  <a:cubicBezTo>
                    <a:pt x="28" y="35"/>
                    <a:pt x="28" y="35"/>
                    <a:pt x="28" y="35"/>
                  </a:cubicBezTo>
                  <a:cubicBezTo>
                    <a:pt x="28" y="35"/>
                    <a:pt x="29" y="35"/>
                    <a:pt x="29" y="34"/>
                  </a:cubicBezTo>
                  <a:cubicBezTo>
                    <a:pt x="29" y="34"/>
                    <a:pt x="29" y="34"/>
                    <a:pt x="29" y="34"/>
                  </a:cubicBezTo>
                  <a:cubicBezTo>
                    <a:pt x="29" y="34"/>
                    <a:pt x="29" y="34"/>
                    <a:pt x="29" y="34"/>
                  </a:cubicBezTo>
                  <a:cubicBezTo>
                    <a:pt x="29" y="34"/>
                    <a:pt x="29" y="34"/>
                    <a:pt x="29" y="34"/>
                  </a:cubicBezTo>
                  <a:cubicBezTo>
                    <a:pt x="29" y="34"/>
                    <a:pt x="29" y="34"/>
                    <a:pt x="29" y="34"/>
                  </a:cubicBezTo>
                  <a:cubicBezTo>
                    <a:pt x="29" y="31"/>
                    <a:pt x="29" y="28"/>
                    <a:pt x="29" y="25"/>
                  </a:cubicBezTo>
                  <a:cubicBezTo>
                    <a:pt x="31" y="26"/>
                    <a:pt x="32" y="27"/>
                    <a:pt x="33" y="27"/>
                  </a:cubicBezTo>
                  <a:cubicBezTo>
                    <a:pt x="35" y="27"/>
                    <a:pt x="38" y="26"/>
                    <a:pt x="39" y="24"/>
                  </a:cubicBezTo>
                  <a:cubicBezTo>
                    <a:pt x="42" y="22"/>
                    <a:pt x="44" y="17"/>
                    <a:pt x="42" y="11"/>
                  </a:cubicBezTo>
                  <a:cubicBezTo>
                    <a:pt x="40" y="8"/>
                    <a:pt x="38" y="7"/>
                    <a:pt x="35" y="7"/>
                  </a:cubicBezTo>
                  <a:cubicBezTo>
                    <a:pt x="35" y="7"/>
                    <a:pt x="35" y="7"/>
                    <a:pt x="35" y="7"/>
                  </a:cubicBezTo>
                  <a:cubicBezTo>
                    <a:pt x="33" y="7"/>
                    <a:pt x="31" y="7"/>
                    <a:pt x="30" y="9"/>
                  </a:cubicBezTo>
                  <a:cubicBezTo>
                    <a:pt x="30" y="9"/>
                    <a:pt x="30" y="9"/>
                    <a:pt x="30" y="9"/>
                  </a:cubicBezTo>
                  <a:cubicBezTo>
                    <a:pt x="30" y="9"/>
                    <a:pt x="30" y="9"/>
                    <a:pt x="30" y="9"/>
                  </a:cubicBezTo>
                  <a:cubicBezTo>
                    <a:pt x="30" y="8"/>
                    <a:pt x="30" y="6"/>
                    <a:pt x="30" y="5"/>
                  </a:cubicBezTo>
                  <a:cubicBezTo>
                    <a:pt x="30" y="5"/>
                    <a:pt x="30" y="5"/>
                    <a:pt x="30" y="5"/>
                  </a:cubicBezTo>
                  <a:cubicBezTo>
                    <a:pt x="30" y="4"/>
                    <a:pt x="30" y="2"/>
                    <a:pt x="26" y="1"/>
                  </a:cubicBezTo>
                  <a:cubicBezTo>
                    <a:pt x="25" y="0"/>
                    <a:pt x="21" y="0"/>
                    <a:pt x="1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09" name="Freeform 195"/>
            <p:cNvSpPr>
              <a:spLocks noEditPoints="1"/>
            </p:cNvSpPr>
            <p:nvPr/>
          </p:nvSpPr>
          <p:spPr bwMode="auto">
            <a:xfrm>
              <a:off x="3396" y="2220"/>
              <a:ext cx="112" cy="78"/>
            </a:xfrm>
            <a:custGeom>
              <a:avLst/>
              <a:gdLst>
                <a:gd name="T0" fmla="*/ 18 w 47"/>
                <a:gd name="T1" fmla="*/ 22 h 33"/>
                <a:gd name="T2" fmla="*/ 17 w 47"/>
                <a:gd name="T3" fmla="*/ 22 h 33"/>
                <a:gd name="T4" fmla="*/ 3 w 47"/>
                <a:gd name="T5" fmla="*/ 19 h 33"/>
                <a:gd name="T6" fmla="*/ 1 w 47"/>
                <a:gd name="T7" fmla="*/ 11 h 33"/>
                <a:gd name="T8" fmla="*/ 16 w 47"/>
                <a:gd name="T9" fmla="*/ 2 h 33"/>
                <a:gd name="T10" fmla="*/ 19 w 47"/>
                <a:gd name="T11" fmla="*/ 2 h 33"/>
                <a:gd name="T12" fmla="*/ 24 w 47"/>
                <a:gd name="T13" fmla="*/ 1 h 33"/>
                <a:gd name="T14" fmla="*/ 32 w 47"/>
                <a:gd name="T15" fmla="*/ 1 h 33"/>
                <a:gd name="T16" fmla="*/ 44 w 47"/>
                <a:gd name="T17" fmla="*/ 7 h 33"/>
                <a:gd name="T18" fmla="*/ 44 w 47"/>
                <a:gd name="T19" fmla="*/ 7 h 33"/>
                <a:gd name="T20" fmla="*/ 41 w 47"/>
                <a:gd name="T21" fmla="*/ 20 h 33"/>
                <a:gd name="T22" fmla="*/ 35 w 47"/>
                <a:gd name="T23" fmla="*/ 27 h 33"/>
                <a:gd name="T24" fmla="*/ 33 w 47"/>
                <a:gd name="T25" fmla="*/ 31 h 33"/>
                <a:gd name="T26" fmla="*/ 34 w 47"/>
                <a:gd name="T27" fmla="*/ 27 h 33"/>
                <a:gd name="T28" fmla="*/ 35 w 47"/>
                <a:gd name="T29" fmla="*/ 22 h 33"/>
                <a:gd name="T30" fmla="*/ 33 w 47"/>
                <a:gd name="T31" fmla="*/ 21 h 33"/>
                <a:gd name="T32" fmla="*/ 31 w 47"/>
                <a:gd name="T33" fmla="*/ 21 h 33"/>
                <a:gd name="T34" fmla="*/ 25 w 47"/>
                <a:gd name="T35" fmla="*/ 22 h 33"/>
                <a:gd name="T36" fmla="*/ 18 w 47"/>
                <a:gd name="T37" fmla="*/ 22 h 33"/>
                <a:gd name="T38" fmla="*/ 32 w 47"/>
                <a:gd name="T39" fmla="*/ 0 h 33"/>
                <a:gd name="T40" fmla="*/ 24 w 47"/>
                <a:gd name="T41" fmla="*/ 0 h 33"/>
                <a:gd name="T42" fmla="*/ 19 w 47"/>
                <a:gd name="T43" fmla="*/ 1 h 33"/>
                <a:gd name="T44" fmla="*/ 16 w 47"/>
                <a:gd name="T45" fmla="*/ 1 h 33"/>
                <a:gd name="T46" fmla="*/ 0 w 47"/>
                <a:gd name="T47" fmla="*/ 11 h 33"/>
                <a:gd name="T48" fmla="*/ 3 w 47"/>
                <a:gd name="T49" fmla="*/ 19 h 33"/>
                <a:gd name="T50" fmla="*/ 17 w 47"/>
                <a:gd name="T51" fmla="*/ 23 h 33"/>
                <a:gd name="T52" fmla="*/ 18 w 47"/>
                <a:gd name="T53" fmla="*/ 23 h 33"/>
                <a:gd name="T54" fmla="*/ 25 w 47"/>
                <a:gd name="T55" fmla="*/ 22 h 33"/>
                <a:gd name="T56" fmla="*/ 31 w 47"/>
                <a:gd name="T57" fmla="*/ 22 h 33"/>
                <a:gd name="T58" fmla="*/ 33 w 47"/>
                <a:gd name="T59" fmla="*/ 22 h 33"/>
                <a:gd name="T60" fmla="*/ 34 w 47"/>
                <a:gd name="T61" fmla="*/ 22 h 33"/>
                <a:gd name="T62" fmla="*/ 33 w 47"/>
                <a:gd name="T63" fmla="*/ 27 h 33"/>
                <a:gd name="T64" fmla="*/ 31 w 47"/>
                <a:gd name="T65" fmla="*/ 32 h 33"/>
                <a:gd name="T66" fmla="*/ 31 w 47"/>
                <a:gd name="T67" fmla="*/ 33 h 33"/>
                <a:gd name="T68" fmla="*/ 32 w 47"/>
                <a:gd name="T69" fmla="*/ 33 h 33"/>
                <a:gd name="T70" fmla="*/ 32 w 47"/>
                <a:gd name="T71" fmla="*/ 33 h 33"/>
                <a:gd name="T72" fmla="*/ 36 w 47"/>
                <a:gd name="T73" fmla="*/ 28 h 33"/>
                <a:gd name="T74" fmla="*/ 41 w 47"/>
                <a:gd name="T75" fmla="*/ 21 h 33"/>
                <a:gd name="T76" fmla="*/ 45 w 47"/>
                <a:gd name="T77" fmla="*/ 7 h 33"/>
                <a:gd name="T78" fmla="*/ 45 w 47"/>
                <a:gd name="T79" fmla="*/ 6 h 33"/>
                <a:gd name="T80" fmla="*/ 45 w 47"/>
                <a:gd name="T81" fmla="*/ 6 h 33"/>
                <a:gd name="T82" fmla="*/ 44 w 47"/>
                <a:gd name="T83" fmla="*/ 5 h 33"/>
                <a:gd name="T84" fmla="*/ 44 w 47"/>
                <a:gd name="T85" fmla="*/ 5 h 33"/>
                <a:gd name="T86" fmla="*/ 32 w 47"/>
                <a:gd name="T87"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7" h="33">
                  <a:moveTo>
                    <a:pt x="18" y="22"/>
                  </a:moveTo>
                  <a:cubicBezTo>
                    <a:pt x="17" y="22"/>
                    <a:pt x="17" y="22"/>
                    <a:pt x="17" y="22"/>
                  </a:cubicBezTo>
                  <a:cubicBezTo>
                    <a:pt x="12" y="22"/>
                    <a:pt x="6" y="22"/>
                    <a:pt x="3" y="19"/>
                  </a:cubicBezTo>
                  <a:cubicBezTo>
                    <a:pt x="2" y="17"/>
                    <a:pt x="1" y="14"/>
                    <a:pt x="1" y="11"/>
                  </a:cubicBezTo>
                  <a:cubicBezTo>
                    <a:pt x="2" y="2"/>
                    <a:pt x="9" y="2"/>
                    <a:pt x="16" y="2"/>
                  </a:cubicBezTo>
                  <a:cubicBezTo>
                    <a:pt x="17" y="2"/>
                    <a:pt x="18" y="2"/>
                    <a:pt x="19" y="2"/>
                  </a:cubicBezTo>
                  <a:cubicBezTo>
                    <a:pt x="21" y="2"/>
                    <a:pt x="22" y="2"/>
                    <a:pt x="24" y="1"/>
                  </a:cubicBezTo>
                  <a:cubicBezTo>
                    <a:pt x="27" y="1"/>
                    <a:pt x="29" y="1"/>
                    <a:pt x="32" y="1"/>
                  </a:cubicBezTo>
                  <a:cubicBezTo>
                    <a:pt x="38" y="1"/>
                    <a:pt x="42" y="3"/>
                    <a:pt x="44" y="7"/>
                  </a:cubicBezTo>
                  <a:cubicBezTo>
                    <a:pt x="44" y="7"/>
                    <a:pt x="44" y="7"/>
                    <a:pt x="44" y="7"/>
                  </a:cubicBezTo>
                  <a:cubicBezTo>
                    <a:pt x="46" y="12"/>
                    <a:pt x="45" y="17"/>
                    <a:pt x="41" y="20"/>
                  </a:cubicBezTo>
                  <a:cubicBezTo>
                    <a:pt x="40" y="20"/>
                    <a:pt x="39" y="22"/>
                    <a:pt x="35" y="27"/>
                  </a:cubicBezTo>
                  <a:cubicBezTo>
                    <a:pt x="35" y="28"/>
                    <a:pt x="34" y="30"/>
                    <a:pt x="33" y="31"/>
                  </a:cubicBezTo>
                  <a:cubicBezTo>
                    <a:pt x="33" y="29"/>
                    <a:pt x="34" y="28"/>
                    <a:pt x="34" y="27"/>
                  </a:cubicBezTo>
                  <a:cubicBezTo>
                    <a:pt x="35" y="25"/>
                    <a:pt x="35" y="23"/>
                    <a:pt x="35" y="22"/>
                  </a:cubicBezTo>
                  <a:cubicBezTo>
                    <a:pt x="35" y="21"/>
                    <a:pt x="34" y="21"/>
                    <a:pt x="33" y="21"/>
                  </a:cubicBezTo>
                  <a:cubicBezTo>
                    <a:pt x="32" y="21"/>
                    <a:pt x="32" y="21"/>
                    <a:pt x="31" y="21"/>
                  </a:cubicBezTo>
                  <a:cubicBezTo>
                    <a:pt x="29" y="21"/>
                    <a:pt x="27" y="21"/>
                    <a:pt x="25" y="22"/>
                  </a:cubicBezTo>
                  <a:cubicBezTo>
                    <a:pt x="22" y="22"/>
                    <a:pt x="20" y="22"/>
                    <a:pt x="18" y="22"/>
                  </a:cubicBezTo>
                  <a:moveTo>
                    <a:pt x="32" y="0"/>
                  </a:moveTo>
                  <a:cubicBezTo>
                    <a:pt x="29" y="0"/>
                    <a:pt x="27" y="0"/>
                    <a:pt x="24" y="0"/>
                  </a:cubicBezTo>
                  <a:cubicBezTo>
                    <a:pt x="22" y="1"/>
                    <a:pt x="21" y="1"/>
                    <a:pt x="19" y="1"/>
                  </a:cubicBezTo>
                  <a:cubicBezTo>
                    <a:pt x="18" y="1"/>
                    <a:pt x="17" y="1"/>
                    <a:pt x="16" y="1"/>
                  </a:cubicBezTo>
                  <a:cubicBezTo>
                    <a:pt x="9" y="1"/>
                    <a:pt x="1" y="1"/>
                    <a:pt x="0" y="11"/>
                  </a:cubicBezTo>
                  <a:cubicBezTo>
                    <a:pt x="0" y="15"/>
                    <a:pt x="1" y="17"/>
                    <a:pt x="3" y="19"/>
                  </a:cubicBezTo>
                  <a:cubicBezTo>
                    <a:pt x="6" y="23"/>
                    <a:pt x="12" y="23"/>
                    <a:pt x="17" y="23"/>
                  </a:cubicBezTo>
                  <a:cubicBezTo>
                    <a:pt x="18" y="23"/>
                    <a:pt x="18" y="23"/>
                    <a:pt x="18" y="23"/>
                  </a:cubicBezTo>
                  <a:cubicBezTo>
                    <a:pt x="20" y="23"/>
                    <a:pt x="23" y="23"/>
                    <a:pt x="25" y="22"/>
                  </a:cubicBezTo>
                  <a:cubicBezTo>
                    <a:pt x="27" y="22"/>
                    <a:pt x="29" y="22"/>
                    <a:pt x="31" y="22"/>
                  </a:cubicBezTo>
                  <a:cubicBezTo>
                    <a:pt x="32" y="22"/>
                    <a:pt x="32" y="22"/>
                    <a:pt x="33" y="22"/>
                  </a:cubicBezTo>
                  <a:cubicBezTo>
                    <a:pt x="34" y="22"/>
                    <a:pt x="34" y="22"/>
                    <a:pt x="34" y="22"/>
                  </a:cubicBezTo>
                  <a:cubicBezTo>
                    <a:pt x="35" y="23"/>
                    <a:pt x="34" y="25"/>
                    <a:pt x="33" y="27"/>
                  </a:cubicBezTo>
                  <a:cubicBezTo>
                    <a:pt x="33" y="28"/>
                    <a:pt x="32" y="30"/>
                    <a:pt x="31" y="32"/>
                  </a:cubicBezTo>
                  <a:cubicBezTo>
                    <a:pt x="31" y="33"/>
                    <a:pt x="31" y="33"/>
                    <a:pt x="31" y="33"/>
                  </a:cubicBezTo>
                  <a:cubicBezTo>
                    <a:pt x="32" y="33"/>
                    <a:pt x="32" y="33"/>
                    <a:pt x="32" y="33"/>
                  </a:cubicBezTo>
                  <a:cubicBezTo>
                    <a:pt x="32" y="33"/>
                    <a:pt x="32" y="33"/>
                    <a:pt x="32" y="33"/>
                  </a:cubicBezTo>
                  <a:cubicBezTo>
                    <a:pt x="32" y="33"/>
                    <a:pt x="32" y="33"/>
                    <a:pt x="36" y="28"/>
                  </a:cubicBezTo>
                  <a:cubicBezTo>
                    <a:pt x="38" y="25"/>
                    <a:pt x="41" y="21"/>
                    <a:pt x="41" y="21"/>
                  </a:cubicBezTo>
                  <a:cubicBezTo>
                    <a:pt x="46" y="18"/>
                    <a:pt x="47" y="12"/>
                    <a:pt x="45" y="7"/>
                  </a:cubicBezTo>
                  <a:cubicBezTo>
                    <a:pt x="45" y="6"/>
                    <a:pt x="45" y="6"/>
                    <a:pt x="45" y="6"/>
                  </a:cubicBezTo>
                  <a:cubicBezTo>
                    <a:pt x="45" y="6"/>
                    <a:pt x="45" y="6"/>
                    <a:pt x="45" y="6"/>
                  </a:cubicBezTo>
                  <a:cubicBezTo>
                    <a:pt x="44" y="5"/>
                    <a:pt x="44" y="5"/>
                    <a:pt x="44" y="5"/>
                  </a:cubicBezTo>
                  <a:cubicBezTo>
                    <a:pt x="44" y="5"/>
                    <a:pt x="44" y="5"/>
                    <a:pt x="44" y="5"/>
                  </a:cubicBezTo>
                  <a:cubicBezTo>
                    <a:pt x="41" y="0"/>
                    <a:pt x="36" y="0"/>
                    <a:pt x="3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10" name="Freeform 196"/>
            <p:cNvSpPr>
              <a:spLocks noEditPoints="1"/>
            </p:cNvSpPr>
            <p:nvPr/>
          </p:nvSpPr>
          <p:spPr bwMode="auto">
            <a:xfrm>
              <a:off x="3439" y="2239"/>
              <a:ext cx="12" cy="14"/>
            </a:xfrm>
            <a:custGeom>
              <a:avLst/>
              <a:gdLst>
                <a:gd name="T0" fmla="*/ 3 w 5"/>
                <a:gd name="T1" fmla="*/ 5 h 6"/>
                <a:gd name="T2" fmla="*/ 2 w 5"/>
                <a:gd name="T3" fmla="*/ 4 h 6"/>
                <a:gd name="T4" fmla="*/ 2 w 5"/>
                <a:gd name="T5" fmla="*/ 1 h 6"/>
                <a:gd name="T6" fmla="*/ 3 w 5"/>
                <a:gd name="T7" fmla="*/ 1 h 6"/>
                <a:gd name="T8" fmla="*/ 4 w 5"/>
                <a:gd name="T9" fmla="*/ 1 h 6"/>
                <a:gd name="T10" fmla="*/ 4 w 5"/>
                <a:gd name="T11" fmla="*/ 2 h 6"/>
                <a:gd name="T12" fmla="*/ 4 w 5"/>
                <a:gd name="T13" fmla="*/ 3 h 6"/>
                <a:gd name="T14" fmla="*/ 4 w 5"/>
                <a:gd name="T15" fmla="*/ 4 h 6"/>
                <a:gd name="T16" fmla="*/ 3 w 5"/>
                <a:gd name="T17" fmla="*/ 5 h 6"/>
                <a:gd name="T18" fmla="*/ 3 w 5"/>
                <a:gd name="T19" fmla="*/ 0 h 6"/>
                <a:gd name="T20" fmla="*/ 1 w 5"/>
                <a:gd name="T21" fmla="*/ 1 h 6"/>
                <a:gd name="T22" fmla="*/ 1 w 5"/>
                <a:gd name="T23" fmla="*/ 4 h 6"/>
                <a:gd name="T24" fmla="*/ 3 w 5"/>
                <a:gd name="T25" fmla="*/ 6 h 6"/>
                <a:gd name="T26" fmla="*/ 4 w 5"/>
                <a:gd name="T27" fmla="*/ 5 h 6"/>
                <a:gd name="T28" fmla="*/ 5 w 5"/>
                <a:gd name="T29" fmla="*/ 4 h 6"/>
                <a:gd name="T30" fmla="*/ 5 w 5"/>
                <a:gd name="T31" fmla="*/ 2 h 6"/>
                <a:gd name="T32" fmla="*/ 5 w 5"/>
                <a:gd name="T33" fmla="*/ 1 h 6"/>
                <a:gd name="T34" fmla="*/ 3 w 5"/>
                <a:gd name="T3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 h="6">
                  <a:moveTo>
                    <a:pt x="3" y="5"/>
                  </a:moveTo>
                  <a:cubicBezTo>
                    <a:pt x="3" y="5"/>
                    <a:pt x="2" y="4"/>
                    <a:pt x="2" y="4"/>
                  </a:cubicBezTo>
                  <a:cubicBezTo>
                    <a:pt x="1" y="3"/>
                    <a:pt x="1" y="2"/>
                    <a:pt x="2" y="1"/>
                  </a:cubicBezTo>
                  <a:cubicBezTo>
                    <a:pt x="2" y="1"/>
                    <a:pt x="3" y="1"/>
                    <a:pt x="3" y="1"/>
                  </a:cubicBezTo>
                  <a:cubicBezTo>
                    <a:pt x="4" y="1"/>
                    <a:pt x="4" y="1"/>
                    <a:pt x="4" y="1"/>
                  </a:cubicBezTo>
                  <a:cubicBezTo>
                    <a:pt x="4" y="2"/>
                    <a:pt x="4" y="2"/>
                    <a:pt x="4" y="2"/>
                  </a:cubicBezTo>
                  <a:cubicBezTo>
                    <a:pt x="4" y="3"/>
                    <a:pt x="4" y="3"/>
                    <a:pt x="4" y="3"/>
                  </a:cubicBezTo>
                  <a:cubicBezTo>
                    <a:pt x="4" y="4"/>
                    <a:pt x="4" y="4"/>
                    <a:pt x="4" y="4"/>
                  </a:cubicBezTo>
                  <a:cubicBezTo>
                    <a:pt x="4" y="5"/>
                    <a:pt x="3" y="5"/>
                    <a:pt x="3" y="5"/>
                  </a:cubicBezTo>
                  <a:moveTo>
                    <a:pt x="3" y="0"/>
                  </a:moveTo>
                  <a:cubicBezTo>
                    <a:pt x="2" y="0"/>
                    <a:pt x="2" y="0"/>
                    <a:pt x="1" y="1"/>
                  </a:cubicBezTo>
                  <a:cubicBezTo>
                    <a:pt x="0" y="2"/>
                    <a:pt x="0" y="3"/>
                    <a:pt x="1" y="4"/>
                  </a:cubicBezTo>
                  <a:cubicBezTo>
                    <a:pt x="1" y="5"/>
                    <a:pt x="2" y="6"/>
                    <a:pt x="3" y="6"/>
                  </a:cubicBezTo>
                  <a:cubicBezTo>
                    <a:pt x="3" y="6"/>
                    <a:pt x="4" y="5"/>
                    <a:pt x="4" y="5"/>
                  </a:cubicBezTo>
                  <a:cubicBezTo>
                    <a:pt x="5" y="5"/>
                    <a:pt x="5" y="4"/>
                    <a:pt x="5" y="4"/>
                  </a:cubicBezTo>
                  <a:cubicBezTo>
                    <a:pt x="5" y="3"/>
                    <a:pt x="5" y="3"/>
                    <a:pt x="5" y="2"/>
                  </a:cubicBezTo>
                  <a:cubicBezTo>
                    <a:pt x="5" y="1"/>
                    <a:pt x="5" y="1"/>
                    <a:pt x="5" y="1"/>
                  </a:cubicBezTo>
                  <a:cubicBezTo>
                    <a:pt x="5" y="0"/>
                    <a:pt x="4" y="0"/>
                    <a:pt x="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11" name="Freeform 197"/>
            <p:cNvSpPr>
              <a:spLocks noEditPoints="1"/>
            </p:cNvSpPr>
            <p:nvPr/>
          </p:nvSpPr>
          <p:spPr bwMode="auto">
            <a:xfrm>
              <a:off x="3461" y="2239"/>
              <a:ext cx="16" cy="21"/>
            </a:xfrm>
            <a:custGeom>
              <a:avLst/>
              <a:gdLst>
                <a:gd name="T0" fmla="*/ 1 w 7"/>
                <a:gd name="T1" fmla="*/ 8 h 9"/>
                <a:gd name="T2" fmla="*/ 1 w 7"/>
                <a:gd name="T3" fmla="*/ 2 h 9"/>
                <a:gd name="T4" fmla="*/ 1 w 7"/>
                <a:gd name="T5" fmla="*/ 2 h 9"/>
                <a:gd name="T6" fmla="*/ 1 w 7"/>
                <a:gd name="T7" fmla="*/ 1 h 9"/>
                <a:gd name="T8" fmla="*/ 6 w 7"/>
                <a:gd name="T9" fmla="*/ 7 h 9"/>
                <a:gd name="T10" fmla="*/ 1 w 7"/>
                <a:gd name="T11" fmla="*/ 8 h 9"/>
                <a:gd name="T12" fmla="*/ 1 w 7"/>
                <a:gd name="T13" fmla="*/ 0 h 9"/>
                <a:gd name="T14" fmla="*/ 1 w 7"/>
                <a:gd name="T15" fmla="*/ 1 h 9"/>
                <a:gd name="T16" fmla="*/ 0 w 7"/>
                <a:gd name="T17" fmla="*/ 1 h 9"/>
                <a:gd name="T18" fmla="*/ 0 w 7"/>
                <a:gd name="T19" fmla="*/ 2 h 9"/>
                <a:gd name="T20" fmla="*/ 0 w 7"/>
                <a:gd name="T21" fmla="*/ 9 h 9"/>
                <a:gd name="T22" fmla="*/ 1 w 7"/>
                <a:gd name="T23" fmla="*/ 9 h 9"/>
                <a:gd name="T24" fmla="*/ 7 w 7"/>
                <a:gd name="T25" fmla="*/ 7 h 9"/>
                <a:gd name="T26" fmla="*/ 7 w 7"/>
                <a:gd name="T27" fmla="*/ 7 h 9"/>
                <a:gd name="T28" fmla="*/ 1 w 7"/>
                <a:gd name="T29" fmla="*/ 0 h 9"/>
                <a:gd name="T30" fmla="*/ 1 w 7"/>
                <a:gd name="T3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9">
                  <a:moveTo>
                    <a:pt x="1" y="8"/>
                  </a:moveTo>
                  <a:cubicBezTo>
                    <a:pt x="1" y="6"/>
                    <a:pt x="1" y="4"/>
                    <a:pt x="1" y="2"/>
                  </a:cubicBezTo>
                  <a:cubicBezTo>
                    <a:pt x="1" y="2"/>
                    <a:pt x="1" y="2"/>
                    <a:pt x="1" y="2"/>
                  </a:cubicBezTo>
                  <a:cubicBezTo>
                    <a:pt x="1" y="1"/>
                    <a:pt x="1" y="1"/>
                    <a:pt x="1" y="1"/>
                  </a:cubicBezTo>
                  <a:cubicBezTo>
                    <a:pt x="3" y="3"/>
                    <a:pt x="5" y="5"/>
                    <a:pt x="6" y="7"/>
                  </a:cubicBezTo>
                  <a:cubicBezTo>
                    <a:pt x="1" y="8"/>
                    <a:pt x="1" y="8"/>
                    <a:pt x="1" y="8"/>
                  </a:cubicBezTo>
                  <a:moveTo>
                    <a:pt x="1" y="0"/>
                  </a:moveTo>
                  <a:cubicBezTo>
                    <a:pt x="1" y="1"/>
                    <a:pt x="1" y="1"/>
                    <a:pt x="1" y="1"/>
                  </a:cubicBezTo>
                  <a:cubicBezTo>
                    <a:pt x="0" y="1"/>
                    <a:pt x="0" y="1"/>
                    <a:pt x="0" y="1"/>
                  </a:cubicBezTo>
                  <a:cubicBezTo>
                    <a:pt x="0" y="2"/>
                    <a:pt x="0" y="2"/>
                    <a:pt x="0" y="2"/>
                  </a:cubicBezTo>
                  <a:cubicBezTo>
                    <a:pt x="0" y="5"/>
                    <a:pt x="0" y="7"/>
                    <a:pt x="0" y="9"/>
                  </a:cubicBezTo>
                  <a:cubicBezTo>
                    <a:pt x="1" y="9"/>
                    <a:pt x="1" y="9"/>
                    <a:pt x="1" y="9"/>
                  </a:cubicBezTo>
                  <a:cubicBezTo>
                    <a:pt x="7" y="7"/>
                    <a:pt x="7" y="7"/>
                    <a:pt x="7" y="7"/>
                  </a:cubicBezTo>
                  <a:cubicBezTo>
                    <a:pt x="7" y="7"/>
                    <a:pt x="7" y="7"/>
                    <a:pt x="7" y="7"/>
                  </a:cubicBezTo>
                  <a:cubicBezTo>
                    <a:pt x="6" y="4"/>
                    <a:pt x="4" y="2"/>
                    <a:pt x="1" y="0"/>
                  </a:cubicBezTo>
                  <a:cubicBezTo>
                    <a:pt x="1" y="0"/>
                    <a:pt x="1" y="0"/>
                    <a:pt x="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12" name="Freeform 198"/>
            <p:cNvSpPr>
              <a:spLocks noEditPoints="1"/>
            </p:cNvSpPr>
            <p:nvPr/>
          </p:nvSpPr>
          <p:spPr bwMode="auto">
            <a:xfrm>
              <a:off x="3670" y="2550"/>
              <a:ext cx="88" cy="79"/>
            </a:xfrm>
            <a:custGeom>
              <a:avLst/>
              <a:gdLst>
                <a:gd name="T0" fmla="*/ 29 w 37"/>
                <a:gd name="T1" fmla="*/ 29 h 33"/>
                <a:gd name="T2" fmla="*/ 27 w 37"/>
                <a:gd name="T3" fmla="*/ 30 h 33"/>
                <a:gd name="T4" fmla="*/ 27 w 37"/>
                <a:gd name="T5" fmla="*/ 29 h 33"/>
                <a:gd name="T6" fmla="*/ 9 w 37"/>
                <a:gd name="T7" fmla="*/ 27 h 33"/>
                <a:gd name="T8" fmla="*/ 11 w 37"/>
                <a:gd name="T9" fmla="*/ 26 h 33"/>
                <a:gd name="T10" fmla="*/ 7 w 37"/>
                <a:gd name="T11" fmla="*/ 26 h 33"/>
                <a:gd name="T12" fmla="*/ 33 w 37"/>
                <a:gd name="T13" fmla="*/ 19 h 33"/>
                <a:gd name="T14" fmla="*/ 11 w 37"/>
                <a:gd name="T15" fmla="*/ 19 h 33"/>
                <a:gd name="T16" fmla="*/ 8 w 37"/>
                <a:gd name="T17" fmla="*/ 20 h 33"/>
                <a:gd name="T18" fmla="*/ 13 w 37"/>
                <a:gd name="T19" fmla="*/ 24 h 33"/>
                <a:gd name="T20" fmla="*/ 16 w 37"/>
                <a:gd name="T21" fmla="*/ 31 h 33"/>
                <a:gd name="T22" fmla="*/ 15 w 37"/>
                <a:gd name="T23" fmla="*/ 22 h 33"/>
                <a:gd name="T24" fmla="*/ 14 w 37"/>
                <a:gd name="T25" fmla="*/ 19 h 33"/>
                <a:gd name="T26" fmla="*/ 22 w 37"/>
                <a:gd name="T27" fmla="*/ 28 h 33"/>
                <a:gd name="T28" fmla="*/ 13 w 37"/>
                <a:gd name="T29" fmla="*/ 28 h 33"/>
                <a:gd name="T30" fmla="*/ 12 w 37"/>
                <a:gd name="T31" fmla="*/ 18 h 33"/>
                <a:gd name="T32" fmla="*/ 11 w 37"/>
                <a:gd name="T33" fmla="*/ 17 h 33"/>
                <a:gd name="T34" fmla="*/ 7 w 37"/>
                <a:gd name="T35" fmla="*/ 17 h 33"/>
                <a:gd name="T36" fmla="*/ 9 w 37"/>
                <a:gd name="T37" fmla="*/ 19 h 33"/>
                <a:gd name="T38" fmla="*/ 12 w 37"/>
                <a:gd name="T39" fmla="*/ 17 h 33"/>
                <a:gd name="T40" fmla="*/ 6 w 37"/>
                <a:gd name="T41" fmla="*/ 17 h 33"/>
                <a:gd name="T42" fmla="*/ 33 w 37"/>
                <a:gd name="T43" fmla="*/ 19 h 33"/>
                <a:gd name="T44" fmla="*/ 29 w 37"/>
                <a:gd name="T45" fmla="*/ 15 h 33"/>
                <a:gd name="T46" fmla="*/ 30 w 37"/>
                <a:gd name="T47" fmla="*/ 17 h 33"/>
                <a:gd name="T48" fmla="*/ 31 w 37"/>
                <a:gd name="T49" fmla="*/ 15 h 33"/>
                <a:gd name="T50" fmla="*/ 33 w 37"/>
                <a:gd name="T51" fmla="*/ 15 h 33"/>
                <a:gd name="T52" fmla="*/ 33 w 37"/>
                <a:gd name="T53" fmla="*/ 19 h 33"/>
                <a:gd name="T54" fmla="*/ 18 w 37"/>
                <a:gd name="T55" fmla="*/ 12 h 33"/>
                <a:gd name="T56" fmla="*/ 17 w 37"/>
                <a:gd name="T57" fmla="*/ 11 h 33"/>
                <a:gd name="T58" fmla="*/ 15 w 37"/>
                <a:gd name="T59" fmla="*/ 12 h 33"/>
                <a:gd name="T60" fmla="*/ 22 w 37"/>
                <a:gd name="T61" fmla="*/ 9 h 33"/>
                <a:gd name="T62" fmla="*/ 10 w 37"/>
                <a:gd name="T63" fmla="*/ 9 h 33"/>
                <a:gd name="T64" fmla="*/ 11 w 37"/>
                <a:gd name="T65" fmla="*/ 4 h 33"/>
                <a:gd name="T66" fmla="*/ 19 w 37"/>
                <a:gd name="T67" fmla="*/ 7 h 33"/>
                <a:gd name="T68" fmla="*/ 18 w 37"/>
                <a:gd name="T69" fmla="*/ 7 h 33"/>
                <a:gd name="T70" fmla="*/ 18 w 37"/>
                <a:gd name="T71" fmla="*/ 10 h 33"/>
                <a:gd name="T72" fmla="*/ 13 w 37"/>
                <a:gd name="T73" fmla="*/ 7 h 33"/>
                <a:gd name="T74" fmla="*/ 26 w 37"/>
                <a:gd name="T75" fmla="*/ 12 h 33"/>
                <a:gd name="T76" fmla="*/ 32 w 37"/>
                <a:gd name="T77" fmla="*/ 8 h 33"/>
                <a:gd name="T78" fmla="*/ 22 w 37"/>
                <a:gd name="T79" fmla="*/ 24 h 33"/>
                <a:gd name="T80" fmla="*/ 19 w 37"/>
                <a:gd name="T81" fmla="*/ 16 h 33"/>
                <a:gd name="T82" fmla="*/ 22 w 37"/>
                <a:gd name="T83" fmla="*/ 2 h 33"/>
                <a:gd name="T84" fmla="*/ 27 w 37"/>
                <a:gd name="T85" fmla="*/ 16 h 33"/>
                <a:gd name="T86" fmla="*/ 33 w 37"/>
                <a:gd name="T87" fmla="*/ 21 h 33"/>
                <a:gd name="T88" fmla="*/ 23 w 37"/>
                <a:gd name="T89" fmla="*/ 28 h 33"/>
                <a:gd name="T90" fmla="*/ 13 w 37"/>
                <a:gd name="T91" fmla="*/ 16 h 33"/>
                <a:gd name="T92" fmla="*/ 6 w 37"/>
                <a:gd name="T93" fmla="*/ 12 h 33"/>
                <a:gd name="T94" fmla="*/ 14 w 37"/>
                <a:gd name="T95" fmla="*/ 13 h 33"/>
                <a:gd name="T96" fmla="*/ 19 w 37"/>
                <a:gd name="T97" fmla="*/ 18 h 33"/>
                <a:gd name="T98" fmla="*/ 22 w 37"/>
                <a:gd name="T99" fmla="*/ 1 h 33"/>
                <a:gd name="T100" fmla="*/ 7 w 37"/>
                <a:gd name="T101" fmla="*/ 8 h 33"/>
                <a:gd name="T102" fmla="*/ 6 w 37"/>
                <a:gd name="T103" fmla="*/ 25 h 33"/>
                <a:gd name="T104" fmla="*/ 15 w 37"/>
                <a:gd name="T105" fmla="*/ 33 h 33"/>
                <a:gd name="T106" fmla="*/ 26 w 37"/>
                <a:gd name="T107" fmla="*/ 31 h 33"/>
                <a:gd name="T108" fmla="*/ 29 w 37"/>
                <a:gd name="T109" fmla="*/ 30 h 33"/>
                <a:gd name="T110" fmla="*/ 36 w 37"/>
                <a:gd name="T111" fmla="*/ 22 h 33"/>
                <a:gd name="T112" fmla="*/ 33 w 37"/>
                <a:gd name="T113" fmla="*/ 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7" h="33">
                  <a:moveTo>
                    <a:pt x="25" y="30"/>
                  </a:moveTo>
                  <a:cubicBezTo>
                    <a:pt x="25" y="30"/>
                    <a:pt x="24" y="30"/>
                    <a:pt x="24" y="30"/>
                  </a:cubicBezTo>
                  <a:cubicBezTo>
                    <a:pt x="24" y="29"/>
                    <a:pt x="24" y="29"/>
                    <a:pt x="24" y="29"/>
                  </a:cubicBezTo>
                  <a:cubicBezTo>
                    <a:pt x="25" y="29"/>
                    <a:pt x="25" y="29"/>
                    <a:pt x="25" y="29"/>
                  </a:cubicBezTo>
                  <a:cubicBezTo>
                    <a:pt x="25" y="30"/>
                    <a:pt x="25" y="30"/>
                    <a:pt x="25" y="30"/>
                  </a:cubicBezTo>
                  <a:moveTo>
                    <a:pt x="29" y="29"/>
                  </a:moveTo>
                  <a:cubicBezTo>
                    <a:pt x="29" y="29"/>
                    <a:pt x="29" y="29"/>
                    <a:pt x="29" y="29"/>
                  </a:cubicBezTo>
                  <a:cubicBezTo>
                    <a:pt x="30" y="29"/>
                    <a:pt x="30" y="29"/>
                    <a:pt x="30" y="29"/>
                  </a:cubicBezTo>
                  <a:cubicBezTo>
                    <a:pt x="29" y="29"/>
                    <a:pt x="29" y="29"/>
                    <a:pt x="29" y="29"/>
                  </a:cubicBezTo>
                  <a:moveTo>
                    <a:pt x="27" y="30"/>
                  </a:moveTo>
                  <a:cubicBezTo>
                    <a:pt x="26" y="30"/>
                    <a:pt x="26" y="30"/>
                    <a:pt x="26" y="30"/>
                  </a:cubicBezTo>
                  <a:cubicBezTo>
                    <a:pt x="26" y="30"/>
                    <a:pt x="26" y="30"/>
                    <a:pt x="26" y="30"/>
                  </a:cubicBezTo>
                  <a:cubicBezTo>
                    <a:pt x="26" y="30"/>
                    <a:pt x="25" y="29"/>
                    <a:pt x="25" y="29"/>
                  </a:cubicBezTo>
                  <a:cubicBezTo>
                    <a:pt x="25" y="29"/>
                    <a:pt x="25" y="29"/>
                    <a:pt x="25" y="29"/>
                  </a:cubicBezTo>
                  <a:cubicBezTo>
                    <a:pt x="26" y="29"/>
                    <a:pt x="26" y="29"/>
                    <a:pt x="26" y="29"/>
                  </a:cubicBezTo>
                  <a:cubicBezTo>
                    <a:pt x="26" y="29"/>
                    <a:pt x="26" y="29"/>
                    <a:pt x="26" y="29"/>
                  </a:cubicBezTo>
                  <a:cubicBezTo>
                    <a:pt x="27" y="30"/>
                    <a:pt x="27" y="30"/>
                    <a:pt x="27" y="30"/>
                  </a:cubicBezTo>
                  <a:cubicBezTo>
                    <a:pt x="27" y="30"/>
                    <a:pt x="27" y="30"/>
                    <a:pt x="27" y="30"/>
                  </a:cubicBezTo>
                  <a:moveTo>
                    <a:pt x="28" y="29"/>
                  </a:moveTo>
                  <a:cubicBezTo>
                    <a:pt x="28" y="29"/>
                    <a:pt x="28" y="29"/>
                    <a:pt x="28" y="29"/>
                  </a:cubicBezTo>
                  <a:cubicBezTo>
                    <a:pt x="28" y="29"/>
                    <a:pt x="28" y="29"/>
                    <a:pt x="28" y="29"/>
                  </a:cubicBezTo>
                  <a:cubicBezTo>
                    <a:pt x="28" y="29"/>
                    <a:pt x="28" y="29"/>
                    <a:pt x="28" y="29"/>
                  </a:cubicBezTo>
                  <a:cubicBezTo>
                    <a:pt x="28" y="29"/>
                    <a:pt x="28" y="29"/>
                    <a:pt x="28" y="29"/>
                  </a:cubicBezTo>
                  <a:cubicBezTo>
                    <a:pt x="28" y="29"/>
                    <a:pt x="28" y="29"/>
                    <a:pt x="28" y="29"/>
                  </a:cubicBezTo>
                  <a:moveTo>
                    <a:pt x="27" y="30"/>
                  </a:moveTo>
                  <a:cubicBezTo>
                    <a:pt x="27" y="29"/>
                    <a:pt x="27" y="29"/>
                    <a:pt x="27" y="29"/>
                  </a:cubicBezTo>
                  <a:cubicBezTo>
                    <a:pt x="27" y="29"/>
                    <a:pt x="27" y="29"/>
                    <a:pt x="27" y="29"/>
                  </a:cubicBezTo>
                  <a:cubicBezTo>
                    <a:pt x="28" y="30"/>
                    <a:pt x="28" y="30"/>
                    <a:pt x="28" y="30"/>
                  </a:cubicBezTo>
                  <a:cubicBezTo>
                    <a:pt x="27" y="30"/>
                    <a:pt x="27" y="30"/>
                    <a:pt x="27" y="30"/>
                  </a:cubicBezTo>
                  <a:moveTo>
                    <a:pt x="10" y="30"/>
                  </a:moveTo>
                  <a:cubicBezTo>
                    <a:pt x="9" y="29"/>
                    <a:pt x="8" y="28"/>
                    <a:pt x="7" y="27"/>
                  </a:cubicBezTo>
                  <a:cubicBezTo>
                    <a:pt x="7" y="27"/>
                    <a:pt x="7" y="27"/>
                    <a:pt x="7" y="27"/>
                  </a:cubicBezTo>
                  <a:cubicBezTo>
                    <a:pt x="8" y="27"/>
                    <a:pt x="8" y="27"/>
                    <a:pt x="9" y="27"/>
                  </a:cubicBezTo>
                  <a:cubicBezTo>
                    <a:pt x="9" y="27"/>
                    <a:pt x="9" y="27"/>
                    <a:pt x="9" y="27"/>
                  </a:cubicBezTo>
                  <a:cubicBezTo>
                    <a:pt x="9" y="27"/>
                    <a:pt x="9" y="27"/>
                    <a:pt x="9" y="27"/>
                  </a:cubicBezTo>
                  <a:cubicBezTo>
                    <a:pt x="9" y="27"/>
                    <a:pt x="9" y="27"/>
                    <a:pt x="9" y="27"/>
                  </a:cubicBezTo>
                  <a:cubicBezTo>
                    <a:pt x="9" y="27"/>
                    <a:pt x="9" y="27"/>
                    <a:pt x="9" y="27"/>
                  </a:cubicBezTo>
                  <a:cubicBezTo>
                    <a:pt x="10" y="27"/>
                    <a:pt x="10" y="27"/>
                    <a:pt x="10" y="27"/>
                  </a:cubicBezTo>
                  <a:cubicBezTo>
                    <a:pt x="11" y="27"/>
                    <a:pt x="11" y="27"/>
                    <a:pt x="11" y="27"/>
                  </a:cubicBezTo>
                  <a:cubicBezTo>
                    <a:pt x="11" y="27"/>
                    <a:pt x="11" y="27"/>
                    <a:pt x="11" y="27"/>
                  </a:cubicBezTo>
                  <a:cubicBezTo>
                    <a:pt x="11" y="27"/>
                    <a:pt x="11" y="27"/>
                    <a:pt x="11" y="27"/>
                  </a:cubicBezTo>
                  <a:cubicBezTo>
                    <a:pt x="12" y="29"/>
                    <a:pt x="12" y="29"/>
                    <a:pt x="12" y="29"/>
                  </a:cubicBezTo>
                  <a:cubicBezTo>
                    <a:pt x="12" y="29"/>
                    <a:pt x="12" y="29"/>
                    <a:pt x="12" y="29"/>
                  </a:cubicBezTo>
                  <a:cubicBezTo>
                    <a:pt x="11" y="29"/>
                    <a:pt x="11" y="29"/>
                    <a:pt x="10" y="30"/>
                  </a:cubicBezTo>
                  <a:moveTo>
                    <a:pt x="11" y="26"/>
                  </a:moveTo>
                  <a:cubicBezTo>
                    <a:pt x="11" y="26"/>
                    <a:pt x="11" y="26"/>
                    <a:pt x="11" y="26"/>
                  </a:cubicBezTo>
                  <a:cubicBezTo>
                    <a:pt x="10" y="26"/>
                    <a:pt x="10" y="26"/>
                    <a:pt x="10" y="26"/>
                  </a:cubicBezTo>
                  <a:cubicBezTo>
                    <a:pt x="11" y="26"/>
                    <a:pt x="11" y="26"/>
                    <a:pt x="11" y="26"/>
                  </a:cubicBezTo>
                  <a:cubicBezTo>
                    <a:pt x="11" y="26"/>
                    <a:pt x="11" y="26"/>
                    <a:pt x="11" y="26"/>
                  </a:cubicBezTo>
                  <a:moveTo>
                    <a:pt x="7" y="26"/>
                  </a:moveTo>
                  <a:cubicBezTo>
                    <a:pt x="7" y="25"/>
                    <a:pt x="7" y="25"/>
                    <a:pt x="7" y="25"/>
                  </a:cubicBezTo>
                  <a:cubicBezTo>
                    <a:pt x="8" y="25"/>
                    <a:pt x="8" y="25"/>
                    <a:pt x="8" y="25"/>
                  </a:cubicBezTo>
                  <a:cubicBezTo>
                    <a:pt x="8" y="26"/>
                    <a:pt x="8" y="26"/>
                    <a:pt x="8" y="26"/>
                  </a:cubicBezTo>
                  <a:cubicBezTo>
                    <a:pt x="7" y="26"/>
                    <a:pt x="7" y="26"/>
                    <a:pt x="7" y="26"/>
                  </a:cubicBezTo>
                  <a:cubicBezTo>
                    <a:pt x="7" y="26"/>
                    <a:pt x="7" y="26"/>
                    <a:pt x="7" y="26"/>
                  </a:cubicBezTo>
                  <a:moveTo>
                    <a:pt x="10" y="26"/>
                  </a:moveTo>
                  <a:cubicBezTo>
                    <a:pt x="9" y="26"/>
                    <a:pt x="9" y="26"/>
                    <a:pt x="9" y="26"/>
                  </a:cubicBezTo>
                  <a:cubicBezTo>
                    <a:pt x="9" y="25"/>
                    <a:pt x="9" y="25"/>
                    <a:pt x="9" y="25"/>
                  </a:cubicBezTo>
                  <a:cubicBezTo>
                    <a:pt x="9" y="25"/>
                    <a:pt x="9" y="25"/>
                    <a:pt x="9" y="25"/>
                  </a:cubicBezTo>
                  <a:cubicBezTo>
                    <a:pt x="10" y="26"/>
                    <a:pt x="10" y="26"/>
                    <a:pt x="10" y="26"/>
                  </a:cubicBezTo>
                  <a:moveTo>
                    <a:pt x="33" y="19"/>
                  </a:moveTo>
                  <a:cubicBezTo>
                    <a:pt x="33" y="19"/>
                    <a:pt x="33" y="19"/>
                    <a:pt x="33" y="19"/>
                  </a:cubicBezTo>
                  <a:cubicBezTo>
                    <a:pt x="33" y="19"/>
                    <a:pt x="33" y="19"/>
                    <a:pt x="33" y="19"/>
                  </a:cubicBezTo>
                  <a:cubicBezTo>
                    <a:pt x="33" y="19"/>
                    <a:pt x="33" y="19"/>
                    <a:pt x="33" y="19"/>
                  </a:cubicBezTo>
                  <a:moveTo>
                    <a:pt x="16" y="20"/>
                  </a:moveTo>
                  <a:cubicBezTo>
                    <a:pt x="16" y="20"/>
                    <a:pt x="16" y="20"/>
                    <a:pt x="16" y="20"/>
                  </a:cubicBezTo>
                  <a:cubicBezTo>
                    <a:pt x="16" y="20"/>
                    <a:pt x="16" y="20"/>
                    <a:pt x="16" y="20"/>
                  </a:cubicBezTo>
                  <a:cubicBezTo>
                    <a:pt x="15" y="20"/>
                    <a:pt x="15" y="20"/>
                    <a:pt x="15" y="20"/>
                  </a:cubicBezTo>
                  <a:cubicBezTo>
                    <a:pt x="15" y="20"/>
                    <a:pt x="15" y="20"/>
                    <a:pt x="15" y="20"/>
                  </a:cubicBezTo>
                  <a:cubicBezTo>
                    <a:pt x="14" y="18"/>
                    <a:pt x="14" y="18"/>
                    <a:pt x="14" y="18"/>
                  </a:cubicBezTo>
                  <a:cubicBezTo>
                    <a:pt x="15" y="19"/>
                    <a:pt x="15" y="20"/>
                    <a:pt x="16" y="20"/>
                  </a:cubicBezTo>
                  <a:moveTo>
                    <a:pt x="11" y="19"/>
                  </a:moveTo>
                  <a:cubicBezTo>
                    <a:pt x="10" y="18"/>
                    <a:pt x="10" y="18"/>
                    <a:pt x="10" y="18"/>
                  </a:cubicBezTo>
                  <a:cubicBezTo>
                    <a:pt x="10" y="18"/>
                    <a:pt x="10" y="18"/>
                    <a:pt x="10" y="18"/>
                  </a:cubicBezTo>
                  <a:cubicBezTo>
                    <a:pt x="11" y="19"/>
                    <a:pt x="11" y="19"/>
                    <a:pt x="11" y="19"/>
                  </a:cubicBezTo>
                  <a:cubicBezTo>
                    <a:pt x="11" y="19"/>
                    <a:pt x="11" y="19"/>
                    <a:pt x="11" y="19"/>
                  </a:cubicBezTo>
                  <a:moveTo>
                    <a:pt x="7" y="24"/>
                  </a:moveTo>
                  <a:cubicBezTo>
                    <a:pt x="5" y="23"/>
                    <a:pt x="3" y="21"/>
                    <a:pt x="2" y="18"/>
                  </a:cubicBezTo>
                  <a:cubicBezTo>
                    <a:pt x="4" y="19"/>
                    <a:pt x="4" y="19"/>
                    <a:pt x="4" y="19"/>
                  </a:cubicBezTo>
                  <a:cubicBezTo>
                    <a:pt x="4" y="19"/>
                    <a:pt x="4" y="19"/>
                    <a:pt x="4" y="19"/>
                  </a:cubicBezTo>
                  <a:cubicBezTo>
                    <a:pt x="5" y="20"/>
                    <a:pt x="7" y="20"/>
                    <a:pt x="8" y="20"/>
                  </a:cubicBezTo>
                  <a:cubicBezTo>
                    <a:pt x="8" y="21"/>
                    <a:pt x="8" y="21"/>
                    <a:pt x="8" y="21"/>
                  </a:cubicBezTo>
                  <a:cubicBezTo>
                    <a:pt x="8" y="21"/>
                    <a:pt x="8" y="21"/>
                    <a:pt x="8" y="21"/>
                  </a:cubicBezTo>
                  <a:cubicBezTo>
                    <a:pt x="8" y="21"/>
                    <a:pt x="8" y="21"/>
                    <a:pt x="8" y="21"/>
                  </a:cubicBezTo>
                  <a:cubicBezTo>
                    <a:pt x="9" y="21"/>
                    <a:pt x="9" y="21"/>
                    <a:pt x="9" y="21"/>
                  </a:cubicBezTo>
                  <a:cubicBezTo>
                    <a:pt x="9" y="20"/>
                    <a:pt x="9" y="20"/>
                    <a:pt x="9" y="20"/>
                  </a:cubicBezTo>
                  <a:cubicBezTo>
                    <a:pt x="9" y="20"/>
                    <a:pt x="9" y="20"/>
                    <a:pt x="9" y="20"/>
                  </a:cubicBezTo>
                  <a:cubicBezTo>
                    <a:pt x="10" y="20"/>
                    <a:pt x="11" y="20"/>
                    <a:pt x="11" y="20"/>
                  </a:cubicBezTo>
                  <a:cubicBezTo>
                    <a:pt x="12" y="21"/>
                    <a:pt x="13" y="22"/>
                    <a:pt x="13" y="22"/>
                  </a:cubicBezTo>
                  <a:cubicBezTo>
                    <a:pt x="13" y="23"/>
                    <a:pt x="13" y="24"/>
                    <a:pt x="13" y="24"/>
                  </a:cubicBezTo>
                  <a:cubicBezTo>
                    <a:pt x="13" y="25"/>
                    <a:pt x="13" y="25"/>
                    <a:pt x="13" y="25"/>
                  </a:cubicBezTo>
                  <a:cubicBezTo>
                    <a:pt x="14" y="25"/>
                    <a:pt x="14" y="25"/>
                    <a:pt x="14" y="25"/>
                  </a:cubicBezTo>
                  <a:cubicBezTo>
                    <a:pt x="14" y="25"/>
                    <a:pt x="14" y="25"/>
                    <a:pt x="14" y="25"/>
                  </a:cubicBezTo>
                  <a:cubicBezTo>
                    <a:pt x="14" y="25"/>
                    <a:pt x="14" y="25"/>
                    <a:pt x="14" y="25"/>
                  </a:cubicBezTo>
                  <a:cubicBezTo>
                    <a:pt x="14" y="27"/>
                    <a:pt x="14" y="27"/>
                    <a:pt x="14" y="27"/>
                  </a:cubicBezTo>
                  <a:cubicBezTo>
                    <a:pt x="14" y="27"/>
                    <a:pt x="14" y="27"/>
                    <a:pt x="14" y="28"/>
                  </a:cubicBezTo>
                  <a:cubicBezTo>
                    <a:pt x="14" y="28"/>
                    <a:pt x="14" y="29"/>
                    <a:pt x="14" y="29"/>
                  </a:cubicBezTo>
                  <a:cubicBezTo>
                    <a:pt x="15" y="31"/>
                    <a:pt x="15" y="31"/>
                    <a:pt x="15" y="31"/>
                  </a:cubicBezTo>
                  <a:cubicBezTo>
                    <a:pt x="16" y="31"/>
                    <a:pt x="16" y="31"/>
                    <a:pt x="16" y="31"/>
                  </a:cubicBezTo>
                  <a:cubicBezTo>
                    <a:pt x="16" y="31"/>
                    <a:pt x="16" y="31"/>
                    <a:pt x="16" y="31"/>
                  </a:cubicBezTo>
                  <a:cubicBezTo>
                    <a:pt x="16" y="31"/>
                    <a:pt x="16" y="31"/>
                    <a:pt x="16" y="31"/>
                  </a:cubicBezTo>
                  <a:cubicBezTo>
                    <a:pt x="15" y="29"/>
                    <a:pt x="15" y="29"/>
                    <a:pt x="15" y="29"/>
                  </a:cubicBezTo>
                  <a:cubicBezTo>
                    <a:pt x="14" y="28"/>
                    <a:pt x="14" y="28"/>
                    <a:pt x="14" y="28"/>
                  </a:cubicBezTo>
                  <a:cubicBezTo>
                    <a:pt x="15" y="27"/>
                    <a:pt x="15" y="27"/>
                    <a:pt x="15" y="27"/>
                  </a:cubicBezTo>
                  <a:cubicBezTo>
                    <a:pt x="15" y="27"/>
                    <a:pt x="15" y="27"/>
                    <a:pt x="15" y="27"/>
                  </a:cubicBezTo>
                  <a:cubicBezTo>
                    <a:pt x="14" y="25"/>
                    <a:pt x="14" y="25"/>
                    <a:pt x="14" y="25"/>
                  </a:cubicBezTo>
                  <a:cubicBezTo>
                    <a:pt x="14" y="24"/>
                    <a:pt x="14" y="24"/>
                    <a:pt x="14" y="24"/>
                  </a:cubicBezTo>
                  <a:cubicBezTo>
                    <a:pt x="14" y="24"/>
                    <a:pt x="14" y="23"/>
                    <a:pt x="15" y="22"/>
                  </a:cubicBezTo>
                  <a:cubicBezTo>
                    <a:pt x="14" y="22"/>
                    <a:pt x="14" y="22"/>
                    <a:pt x="14" y="22"/>
                  </a:cubicBezTo>
                  <a:cubicBezTo>
                    <a:pt x="13" y="21"/>
                    <a:pt x="13" y="20"/>
                    <a:pt x="12" y="19"/>
                  </a:cubicBezTo>
                  <a:cubicBezTo>
                    <a:pt x="13" y="19"/>
                    <a:pt x="13" y="19"/>
                    <a:pt x="13" y="19"/>
                  </a:cubicBezTo>
                  <a:cubicBezTo>
                    <a:pt x="13" y="19"/>
                    <a:pt x="13" y="19"/>
                    <a:pt x="13" y="19"/>
                  </a:cubicBezTo>
                  <a:cubicBezTo>
                    <a:pt x="13" y="19"/>
                    <a:pt x="13" y="19"/>
                    <a:pt x="13" y="19"/>
                  </a:cubicBezTo>
                  <a:cubicBezTo>
                    <a:pt x="13" y="19"/>
                    <a:pt x="13" y="19"/>
                    <a:pt x="13" y="19"/>
                  </a:cubicBezTo>
                  <a:cubicBezTo>
                    <a:pt x="13" y="19"/>
                    <a:pt x="13" y="19"/>
                    <a:pt x="13" y="19"/>
                  </a:cubicBezTo>
                  <a:cubicBezTo>
                    <a:pt x="14" y="19"/>
                    <a:pt x="14" y="19"/>
                    <a:pt x="14" y="19"/>
                  </a:cubicBezTo>
                  <a:cubicBezTo>
                    <a:pt x="14" y="19"/>
                    <a:pt x="14" y="19"/>
                    <a:pt x="14" y="19"/>
                  </a:cubicBezTo>
                  <a:cubicBezTo>
                    <a:pt x="14" y="19"/>
                    <a:pt x="14" y="19"/>
                    <a:pt x="14" y="19"/>
                  </a:cubicBezTo>
                  <a:cubicBezTo>
                    <a:pt x="14" y="20"/>
                    <a:pt x="15" y="21"/>
                    <a:pt x="15" y="21"/>
                  </a:cubicBezTo>
                  <a:cubicBezTo>
                    <a:pt x="16" y="21"/>
                    <a:pt x="16" y="21"/>
                    <a:pt x="16" y="21"/>
                  </a:cubicBezTo>
                  <a:cubicBezTo>
                    <a:pt x="17" y="21"/>
                    <a:pt x="17" y="21"/>
                    <a:pt x="17" y="21"/>
                  </a:cubicBezTo>
                  <a:cubicBezTo>
                    <a:pt x="17" y="21"/>
                    <a:pt x="17" y="21"/>
                    <a:pt x="17" y="21"/>
                  </a:cubicBezTo>
                  <a:cubicBezTo>
                    <a:pt x="17" y="22"/>
                    <a:pt x="17" y="22"/>
                    <a:pt x="17" y="22"/>
                  </a:cubicBezTo>
                  <a:cubicBezTo>
                    <a:pt x="18" y="22"/>
                    <a:pt x="18" y="22"/>
                    <a:pt x="18" y="22"/>
                  </a:cubicBezTo>
                  <a:cubicBezTo>
                    <a:pt x="19" y="25"/>
                    <a:pt x="19" y="25"/>
                    <a:pt x="19" y="25"/>
                  </a:cubicBezTo>
                  <a:cubicBezTo>
                    <a:pt x="20" y="27"/>
                    <a:pt x="21" y="28"/>
                    <a:pt x="22" y="28"/>
                  </a:cubicBezTo>
                  <a:cubicBezTo>
                    <a:pt x="22" y="29"/>
                    <a:pt x="22" y="30"/>
                    <a:pt x="23" y="30"/>
                  </a:cubicBezTo>
                  <a:cubicBezTo>
                    <a:pt x="22" y="31"/>
                    <a:pt x="20" y="32"/>
                    <a:pt x="19" y="32"/>
                  </a:cubicBezTo>
                  <a:cubicBezTo>
                    <a:pt x="18" y="32"/>
                    <a:pt x="18" y="32"/>
                    <a:pt x="17" y="32"/>
                  </a:cubicBezTo>
                  <a:cubicBezTo>
                    <a:pt x="17" y="32"/>
                    <a:pt x="17" y="32"/>
                    <a:pt x="17" y="32"/>
                  </a:cubicBezTo>
                  <a:cubicBezTo>
                    <a:pt x="16" y="32"/>
                    <a:pt x="16" y="31"/>
                    <a:pt x="15" y="31"/>
                  </a:cubicBezTo>
                  <a:cubicBezTo>
                    <a:pt x="15" y="32"/>
                    <a:pt x="15" y="32"/>
                    <a:pt x="15" y="32"/>
                  </a:cubicBezTo>
                  <a:cubicBezTo>
                    <a:pt x="14" y="29"/>
                    <a:pt x="14" y="29"/>
                    <a:pt x="14" y="29"/>
                  </a:cubicBezTo>
                  <a:cubicBezTo>
                    <a:pt x="13" y="29"/>
                    <a:pt x="13" y="29"/>
                    <a:pt x="13" y="29"/>
                  </a:cubicBezTo>
                  <a:cubicBezTo>
                    <a:pt x="13" y="28"/>
                    <a:pt x="13" y="28"/>
                    <a:pt x="13" y="28"/>
                  </a:cubicBezTo>
                  <a:cubicBezTo>
                    <a:pt x="12" y="26"/>
                    <a:pt x="12" y="26"/>
                    <a:pt x="12" y="26"/>
                  </a:cubicBezTo>
                  <a:cubicBezTo>
                    <a:pt x="12" y="26"/>
                    <a:pt x="12" y="25"/>
                    <a:pt x="11" y="25"/>
                  </a:cubicBezTo>
                  <a:cubicBezTo>
                    <a:pt x="11" y="24"/>
                    <a:pt x="10" y="24"/>
                    <a:pt x="10" y="24"/>
                  </a:cubicBezTo>
                  <a:cubicBezTo>
                    <a:pt x="9" y="24"/>
                    <a:pt x="9" y="24"/>
                    <a:pt x="9" y="24"/>
                  </a:cubicBezTo>
                  <a:cubicBezTo>
                    <a:pt x="8" y="24"/>
                    <a:pt x="8" y="24"/>
                    <a:pt x="7" y="24"/>
                  </a:cubicBezTo>
                  <a:moveTo>
                    <a:pt x="12" y="18"/>
                  </a:moveTo>
                  <a:cubicBezTo>
                    <a:pt x="12" y="18"/>
                    <a:pt x="12" y="18"/>
                    <a:pt x="12" y="18"/>
                  </a:cubicBezTo>
                  <a:cubicBezTo>
                    <a:pt x="13" y="18"/>
                    <a:pt x="13" y="18"/>
                    <a:pt x="13" y="18"/>
                  </a:cubicBezTo>
                  <a:cubicBezTo>
                    <a:pt x="12" y="18"/>
                    <a:pt x="12" y="18"/>
                    <a:pt x="12" y="18"/>
                  </a:cubicBezTo>
                  <a:moveTo>
                    <a:pt x="6" y="18"/>
                  </a:moveTo>
                  <a:cubicBezTo>
                    <a:pt x="5" y="18"/>
                    <a:pt x="5" y="18"/>
                    <a:pt x="5" y="18"/>
                  </a:cubicBezTo>
                  <a:cubicBezTo>
                    <a:pt x="6" y="17"/>
                    <a:pt x="6" y="17"/>
                    <a:pt x="6" y="17"/>
                  </a:cubicBezTo>
                  <a:cubicBezTo>
                    <a:pt x="6" y="18"/>
                    <a:pt x="6" y="18"/>
                    <a:pt x="6" y="18"/>
                  </a:cubicBezTo>
                  <a:moveTo>
                    <a:pt x="11" y="19"/>
                  </a:moveTo>
                  <a:cubicBezTo>
                    <a:pt x="11" y="18"/>
                    <a:pt x="11" y="18"/>
                    <a:pt x="11" y="18"/>
                  </a:cubicBezTo>
                  <a:cubicBezTo>
                    <a:pt x="10" y="17"/>
                    <a:pt x="10" y="17"/>
                    <a:pt x="10" y="17"/>
                  </a:cubicBezTo>
                  <a:cubicBezTo>
                    <a:pt x="11" y="17"/>
                    <a:pt x="11" y="17"/>
                    <a:pt x="11" y="17"/>
                  </a:cubicBezTo>
                  <a:cubicBezTo>
                    <a:pt x="11" y="17"/>
                    <a:pt x="11" y="17"/>
                    <a:pt x="11" y="17"/>
                  </a:cubicBezTo>
                  <a:cubicBezTo>
                    <a:pt x="11" y="17"/>
                    <a:pt x="11" y="17"/>
                    <a:pt x="11" y="17"/>
                  </a:cubicBezTo>
                  <a:cubicBezTo>
                    <a:pt x="11" y="17"/>
                    <a:pt x="11" y="17"/>
                    <a:pt x="11" y="17"/>
                  </a:cubicBezTo>
                  <a:cubicBezTo>
                    <a:pt x="12" y="19"/>
                    <a:pt x="12" y="19"/>
                    <a:pt x="12" y="19"/>
                  </a:cubicBezTo>
                  <a:cubicBezTo>
                    <a:pt x="12" y="19"/>
                    <a:pt x="12" y="19"/>
                    <a:pt x="12" y="19"/>
                  </a:cubicBezTo>
                  <a:cubicBezTo>
                    <a:pt x="11" y="19"/>
                    <a:pt x="11" y="19"/>
                    <a:pt x="11" y="19"/>
                  </a:cubicBezTo>
                  <a:cubicBezTo>
                    <a:pt x="11" y="19"/>
                    <a:pt x="11" y="19"/>
                    <a:pt x="11" y="19"/>
                  </a:cubicBezTo>
                  <a:moveTo>
                    <a:pt x="9" y="19"/>
                  </a:moveTo>
                  <a:cubicBezTo>
                    <a:pt x="8" y="19"/>
                    <a:pt x="8" y="19"/>
                    <a:pt x="8" y="19"/>
                  </a:cubicBezTo>
                  <a:cubicBezTo>
                    <a:pt x="8" y="18"/>
                    <a:pt x="8" y="18"/>
                    <a:pt x="7" y="17"/>
                  </a:cubicBezTo>
                  <a:cubicBezTo>
                    <a:pt x="8" y="17"/>
                    <a:pt x="8" y="17"/>
                    <a:pt x="9" y="17"/>
                  </a:cubicBezTo>
                  <a:cubicBezTo>
                    <a:pt x="9" y="17"/>
                    <a:pt x="9" y="17"/>
                    <a:pt x="9" y="17"/>
                  </a:cubicBezTo>
                  <a:cubicBezTo>
                    <a:pt x="9" y="17"/>
                    <a:pt x="9" y="17"/>
                    <a:pt x="9" y="17"/>
                  </a:cubicBezTo>
                  <a:cubicBezTo>
                    <a:pt x="9" y="18"/>
                    <a:pt x="10" y="18"/>
                    <a:pt x="10" y="19"/>
                  </a:cubicBezTo>
                  <a:cubicBezTo>
                    <a:pt x="9" y="19"/>
                    <a:pt x="9" y="19"/>
                    <a:pt x="9" y="19"/>
                  </a:cubicBezTo>
                  <a:cubicBezTo>
                    <a:pt x="9" y="18"/>
                    <a:pt x="9" y="18"/>
                    <a:pt x="9" y="18"/>
                  </a:cubicBezTo>
                  <a:cubicBezTo>
                    <a:pt x="8" y="17"/>
                    <a:pt x="8" y="17"/>
                    <a:pt x="8" y="17"/>
                  </a:cubicBezTo>
                  <a:cubicBezTo>
                    <a:pt x="8" y="18"/>
                    <a:pt x="8" y="18"/>
                    <a:pt x="8" y="18"/>
                  </a:cubicBezTo>
                  <a:cubicBezTo>
                    <a:pt x="9" y="19"/>
                    <a:pt x="9" y="19"/>
                    <a:pt x="9" y="19"/>
                  </a:cubicBezTo>
                  <a:moveTo>
                    <a:pt x="12" y="18"/>
                  </a:moveTo>
                  <a:cubicBezTo>
                    <a:pt x="12" y="17"/>
                    <a:pt x="12" y="17"/>
                    <a:pt x="12" y="17"/>
                  </a:cubicBezTo>
                  <a:cubicBezTo>
                    <a:pt x="12" y="17"/>
                    <a:pt x="12" y="17"/>
                    <a:pt x="12" y="17"/>
                  </a:cubicBezTo>
                  <a:cubicBezTo>
                    <a:pt x="12" y="17"/>
                    <a:pt x="12" y="17"/>
                    <a:pt x="12" y="17"/>
                  </a:cubicBezTo>
                  <a:cubicBezTo>
                    <a:pt x="12" y="18"/>
                    <a:pt x="12" y="18"/>
                    <a:pt x="12" y="18"/>
                  </a:cubicBezTo>
                  <a:cubicBezTo>
                    <a:pt x="12" y="18"/>
                    <a:pt x="12" y="18"/>
                    <a:pt x="12" y="18"/>
                  </a:cubicBezTo>
                  <a:cubicBezTo>
                    <a:pt x="12" y="18"/>
                    <a:pt x="12" y="18"/>
                    <a:pt x="12" y="18"/>
                  </a:cubicBezTo>
                  <a:moveTo>
                    <a:pt x="13" y="18"/>
                  </a:moveTo>
                  <a:cubicBezTo>
                    <a:pt x="12" y="17"/>
                    <a:pt x="12" y="17"/>
                    <a:pt x="12" y="17"/>
                  </a:cubicBezTo>
                  <a:cubicBezTo>
                    <a:pt x="13" y="17"/>
                    <a:pt x="13" y="17"/>
                    <a:pt x="13" y="17"/>
                  </a:cubicBezTo>
                  <a:cubicBezTo>
                    <a:pt x="13" y="17"/>
                    <a:pt x="13" y="17"/>
                    <a:pt x="13" y="17"/>
                  </a:cubicBezTo>
                  <a:cubicBezTo>
                    <a:pt x="13" y="17"/>
                    <a:pt x="13" y="17"/>
                    <a:pt x="13" y="17"/>
                  </a:cubicBezTo>
                  <a:cubicBezTo>
                    <a:pt x="14" y="18"/>
                    <a:pt x="14" y="18"/>
                    <a:pt x="14" y="18"/>
                  </a:cubicBezTo>
                  <a:cubicBezTo>
                    <a:pt x="13" y="18"/>
                    <a:pt x="13" y="18"/>
                    <a:pt x="13" y="18"/>
                  </a:cubicBezTo>
                  <a:cubicBezTo>
                    <a:pt x="13" y="18"/>
                    <a:pt x="13" y="18"/>
                    <a:pt x="13" y="18"/>
                  </a:cubicBezTo>
                  <a:moveTo>
                    <a:pt x="7" y="19"/>
                  </a:moveTo>
                  <a:cubicBezTo>
                    <a:pt x="7" y="19"/>
                    <a:pt x="7" y="19"/>
                    <a:pt x="7" y="19"/>
                  </a:cubicBezTo>
                  <a:cubicBezTo>
                    <a:pt x="6" y="17"/>
                    <a:pt x="6" y="17"/>
                    <a:pt x="6" y="17"/>
                  </a:cubicBezTo>
                  <a:cubicBezTo>
                    <a:pt x="6" y="17"/>
                    <a:pt x="6" y="17"/>
                    <a:pt x="6" y="17"/>
                  </a:cubicBezTo>
                  <a:cubicBezTo>
                    <a:pt x="6" y="17"/>
                    <a:pt x="6" y="17"/>
                    <a:pt x="6" y="17"/>
                  </a:cubicBezTo>
                  <a:cubicBezTo>
                    <a:pt x="7" y="17"/>
                    <a:pt x="7" y="17"/>
                    <a:pt x="7" y="17"/>
                  </a:cubicBezTo>
                  <a:cubicBezTo>
                    <a:pt x="7" y="17"/>
                    <a:pt x="7" y="17"/>
                    <a:pt x="7" y="17"/>
                  </a:cubicBezTo>
                  <a:cubicBezTo>
                    <a:pt x="7" y="18"/>
                    <a:pt x="7" y="18"/>
                    <a:pt x="7" y="19"/>
                  </a:cubicBezTo>
                  <a:moveTo>
                    <a:pt x="33" y="19"/>
                  </a:moveTo>
                  <a:cubicBezTo>
                    <a:pt x="32" y="18"/>
                    <a:pt x="32" y="18"/>
                    <a:pt x="32" y="18"/>
                  </a:cubicBezTo>
                  <a:cubicBezTo>
                    <a:pt x="32" y="18"/>
                    <a:pt x="32" y="17"/>
                    <a:pt x="32" y="16"/>
                  </a:cubicBezTo>
                  <a:cubicBezTo>
                    <a:pt x="32" y="17"/>
                    <a:pt x="32" y="18"/>
                    <a:pt x="33" y="19"/>
                  </a:cubicBezTo>
                  <a:moveTo>
                    <a:pt x="28" y="16"/>
                  </a:moveTo>
                  <a:cubicBezTo>
                    <a:pt x="28" y="15"/>
                    <a:pt x="28" y="15"/>
                    <a:pt x="28" y="15"/>
                  </a:cubicBezTo>
                  <a:cubicBezTo>
                    <a:pt x="28" y="15"/>
                    <a:pt x="28" y="15"/>
                    <a:pt x="28" y="15"/>
                  </a:cubicBezTo>
                  <a:cubicBezTo>
                    <a:pt x="28" y="15"/>
                    <a:pt x="28" y="15"/>
                    <a:pt x="28" y="15"/>
                  </a:cubicBezTo>
                  <a:cubicBezTo>
                    <a:pt x="28" y="16"/>
                    <a:pt x="28" y="16"/>
                    <a:pt x="28" y="16"/>
                  </a:cubicBezTo>
                  <a:moveTo>
                    <a:pt x="30" y="17"/>
                  </a:moveTo>
                  <a:cubicBezTo>
                    <a:pt x="29" y="17"/>
                    <a:pt x="29" y="17"/>
                    <a:pt x="29" y="17"/>
                  </a:cubicBezTo>
                  <a:cubicBezTo>
                    <a:pt x="29" y="16"/>
                    <a:pt x="29" y="16"/>
                    <a:pt x="29" y="15"/>
                  </a:cubicBezTo>
                  <a:cubicBezTo>
                    <a:pt x="29" y="15"/>
                    <a:pt x="29" y="15"/>
                    <a:pt x="29" y="15"/>
                  </a:cubicBezTo>
                  <a:cubicBezTo>
                    <a:pt x="29" y="16"/>
                    <a:pt x="29" y="16"/>
                    <a:pt x="30" y="17"/>
                  </a:cubicBezTo>
                  <a:moveTo>
                    <a:pt x="34" y="16"/>
                  </a:moveTo>
                  <a:cubicBezTo>
                    <a:pt x="34" y="16"/>
                    <a:pt x="34" y="15"/>
                    <a:pt x="33" y="15"/>
                  </a:cubicBezTo>
                  <a:cubicBezTo>
                    <a:pt x="34" y="15"/>
                    <a:pt x="34" y="15"/>
                    <a:pt x="34" y="15"/>
                  </a:cubicBezTo>
                  <a:cubicBezTo>
                    <a:pt x="35" y="15"/>
                    <a:pt x="35" y="15"/>
                    <a:pt x="35" y="15"/>
                  </a:cubicBezTo>
                  <a:cubicBezTo>
                    <a:pt x="34" y="16"/>
                    <a:pt x="34" y="16"/>
                    <a:pt x="34" y="16"/>
                  </a:cubicBezTo>
                  <a:moveTo>
                    <a:pt x="31" y="17"/>
                  </a:moveTo>
                  <a:cubicBezTo>
                    <a:pt x="30" y="17"/>
                    <a:pt x="30" y="17"/>
                    <a:pt x="30" y="17"/>
                  </a:cubicBezTo>
                  <a:cubicBezTo>
                    <a:pt x="30" y="17"/>
                    <a:pt x="30" y="17"/>
                    <a:pt x="30" y="17"/>
                  </a:cubicBezTo>
                  <a:cubicBezTo>
                    <a:pt x="30" y="17"/>
                    <a:pt x="30" y="16"/>
                    <a:pt x="29" y="15"/>
                  </a:cubicBezTo>
                  <a:cubicBezTo>
                    <a:pt x="30" y="15"/>
                    <a:pt x="30" y="15"/>
                    <a:pt x="30" y="15"/>
                  </a:cubicBezTo>
                  <a:cubicBezTo>
                    <a:pt x="31" y="17"/>
                    <a:pt x="31" y="17"/>
                    <a:pt x="31" y="17"/>
                  </a:cubicBezTo>
                  <a:moveTo>
                    <a:pt x="32" y="18"/>
                  </a:moveTo>
                  <a:cubicBezTo>
                    <a:pt x="31" y="18"/>
                    <a:pt x="31" y="18"/>
                    <a:pt x="31" y="18"/>
                  </a:cubicBezTo>
                  <a:cubicBezTo>
                    <a:pt x="30" y="15"/>
                    <a:pt x="30" y="15"/>
                    <a:pt x="30" y="15"/>
                  </a:cubicBezTo>
                  <a:cubicBezTo>
                    <a:pt x="31" y="15"/>
                    <a:pt x="31" y="15"/>
                    <a:pt x="31" y="15"/>
                  </a:cubicBezTo>
                  <a:cubicBezTo>
                    <a:pt x="31" y="15"/>
                    <a:pt x="31" y="15"/>
                    <a:pt x="31" y="15"/>
                  </a:cubicBezTo>
                  <a:cubicBezTo>
                    <a:pt x="31" y="15"/>
                    <a:pt x="31" y="15"/>
                    <a:pt x="31" y="15"/>
                  </a:cubicBezTo>
                  <a:cubicBezTo>
                    <a:pt x="31" y="15"/>
                    <a:pt x="31" y="15"/>
                    <a:pt x="31" y="15"/>
                  </a:cubicBezTo>
                  <a:cubicBezTo>
                    <a:pt x="31" y="16"/>
                    <a:pt x="31" y="17"/>
                    <a:pt x="32" y="18"/>
                  </a:cubicBezTo>
                  <a:moveTo>
                    <a:pt x="33" y="19"/>
                  </a:moveTo>
                  <a:cubicBezTo>
                    <a:pt x="33" y="17"/>
                    <a:pt x="32" y="16"/>
                    <a:pt x="32" y="14"/>
                  </a:cubicBezTo>
                  <a:cubicBezTo>
                    <a:pt x="32" y="14"/>
                    <a:pt x="32" y="14"/>
                    <a:pt x="32" y="14"/>
                  </a:cubicBezTo>
                  <a:cubicBezTo>
                    <a:pt x="32" y="14"/>
                    <a:pt x="32" y="14"/>
                    <a:pt x="32" y="14"/>
                  </a:cubicBezTo>
                  <a:cubicBezTo>
                    <a:pt x="32" y="14"/>
                    <a:pt x="32" y="14"/>
                    <a:pt x="32" y="14"/>
                  </a:cubicBezTo>
                  <a:cubicBezTo>
                    <a:pt x="33" y="15"/>
                    <a:pt x="33" y="15"/>
                    <a:pt x="33" y="15"/>
                  </a:cubicBezTo>
                  <a:cubicBezTo>
                    <a:pt x="33" y="15"/>
                    <a:pt x="33" y="15"/>
                    <a:pt x="33" y="15"/>
                  </a:cubicBezTo>
                  <a:cubicBezTo>
                    <a:pt x="33" y="16"/>
                    <a:pt x="33" y="16"/>
                    <a:pt x="34" y="17"/>
                  </a:cubicBezTo>
                  <a:cubicBezTo>
                    <a:pt x="34" y="17"/>
                    <a:pt x="34" y="17"/>
                    <a:pt x="34" y="17"/>
                  </a:cubicBezTo>
                  <a:cubicBezTo>
                    <a:pt x="34" y="17"/>
                    <a:pt x="34" y="17"/>
                    <a:pt x="34" y="17"/>
                  </a:cubicBezTo>
                  <a:cubicBezTo>
                    <a:pt x="33" y="15"/>
                    <a:pt x="33" y="15"/>
                    <a:pt x="33" y="15"/>
                  </a:cubicBezTo>
                  <a:cubicBezTo>
                    <a:pt x="33" y="15"/>
                    <a:pt x="33" y="15"/>
                    <a:pt x="33" y="15"/>
                  </a:cubicBezTo>
                  <a:cubicBezTo>
                    <a:pt x="32" y="16"/>
                    <a:pt x="32" y="16"/>
                    <a:pt x="32" y="16"/>
                  </a:cubicBezTo>
                  <a:cubicBezTo>
                    <a:pt x="33" y="18"/>
                    <a:pt x="33" y="18"/>
                    <a:pt x="33" y="18"/>
                  </a:cubicBezTo>
                  <a:cubicBezTo>
                    <a:pt x="33" y="18"/>
                    <a:pt x="33" y="18"/>
                    <a:pt x="33" y="18"/>
                  </a:cubicBezTo>
                  <a:cubicBezTo>
                    <a:pt x="33" y="19"/>
                    <a:pt x="33" y="19"/>
                    <a:pt x="33" y="19"/>
                  </a:cubicBezTo>
                  <a:moveTo>
                    <a:pt x="10" y="17"/>
                  </a:moveTo>
                  <a:cubicBezTo>
                    <a:pt x="9" y="17"/>
                    <a:pt x="9" y="17"/>
                    <a:pt x="9" y="17"/>
                  </a:cubicBezTo>
                  <a:cubicBezTo>
                    <a:pt x="9" y="17"/>
                    <a:pt x="9" y="17"/>
                    <a:pt x="9" y="17"/>
                  </a:cubicBezTo>
                  <a:cubicBezTo>
                    <a:pt x="8" y="17"/>
                    <a:pt x="7" y="16"/>
                    <a:pt x="6" y="16"/>
                  </a:cubicBezTo>
                  <a:cubicBezTo>
                    <a:pt x="6" y="16"/>
                    <a:pt x="6" y="16"/>
                    <a:pt x="6" y="16"/>
                  </a:cubicBezTo>
                  <a:cubicBezTo>
                    <a:pt x="6" y="15"/>
                    <a:pt x="6" y="14"/>
                    <a:pt x="7" y="14"/>
                  </a:cubicBezTo>
                  <a:cubicBezTo>
                    <a:pt x="8" y="15"/>
                    <a:pt x="9" y="16"/>
                    <a:pt x="10" y="17"/>
                  </a:cubicBezTo>
                  <a:moveTo>
                    <a:pt x="18" y="14"/>
                  </a:moveTo>
                  <a:cubicBezTo>
                    <a:pt x="18" y="12"/>
                    <a:pt x="18" y="12"/>
                    <a:pt x="18" y="12"/>
                  </a:cubicBezTo>
                  <a:cubicBezTo>
                    <a:pt x="18" y="13"/>
                    <a:pt x="18" y="13"/>
                    <a:pt x="18" y="13"/>
                  </a:cubicBezTo>
                  <a:cubicBezTo>
                    <a:pt x="18" y="14"/>
                    <a:pt x="18" y="14"/>
                    <a:pt x="18" y="14"/>
                  </a:cubicBezTo>
                  <a:moveTo>
                    <a:pt x="18" y="14"/>
                  </a:moveTo>
                  <a:cubicBezTo>
                    <a:pt x="18" y="14"/>
                    <a:pt x="18" y="14"/>
                    <a:pt x="18" y="14"/>
                  </a:cubicBezTo>
                  <a:cubicBezTo>
                    <a:pt x="18" y="14"/>
                    <a:pt x="17" y="13"/>
                    <a:pt x="17" y="13"/>
                  </a:cubicBezTo>
                  <a:cubicBezTo>
                    <a:pt x="17" y="13"/>
                    <a:pt x="17" y="13"/>
                    <a:pt x="17" y="13"/>
                  </a:cubicBezTo>
                  <a:cubicBezTo>
                    <a:pt x="17" y="13"/>
                    <a:pt x="17" y="13"/>
                    <a:pt x="17" y="13"/>
                  </a:cubicBezTo>
                  <a:cubicBezTo>
                    <a:pt x="16" y="11"/>
                    <a:pt x="16" y="11"/>
                    <a:pt x="16" y="11"/>
                  </a:cubicBezTo>
                  <a:cubicBezTo>
                    <a:pt x="17" y="11"/>
                    <a:pt x="17" y="11"/>
                    <a:pt x="17" y="11"/>
                  </a:cubicBezTo>
                  <a:cubicBezTo>
                    <a:pt x="17" y="11"/>
                    <a:pt x="17" y="11"/>
                    <a:pt x="17" y="11"/>
                  </a:cubicBezTo>
                  <a:cubicBezTo>
                    <a:pt x="17" y="11"/>
                    <a:pt x="17" y="11"/>
                    <a:pt x="17" y="11"/>
                  </a:cubicBezTo>
                  <a:cubicBezTo>
                    <a:pt x="18" y="14"/>
                    <a:pt x="18" y="14"/>
                    <a:pt x="18" y="14"/>
                  </a:cubicBezTo>
                  <a:moveTo>
                    <a:pt x="16" y="13"/>
                  </a:moveTo>
                  <a:cubicBezTo>
                    <a:pt x="16" y="13"/>
                    <a:pt x="16" y="13"/>
                    <a:pt x="16" y="13"/>
                  </a:cubicBezTo>
                  <a:cubicBezTo>
                    <a:pt x="15" y="12"/>
                    <a:pt x="15" y="11"/>
                    <a:pt x="15" y="11"/>
                  </a:cubicBezTo>
                  <a:cubicBezTo>
                    <a:pt x="16" y="11"/>
                    <a:pt x="16" y="11"/>
                    <a:pt x="16" y="11"/>
                  </a:cubicBezTo>
                  <a:cubicBezTo>
                    <a:pt x="16" y="13"/>
                    <a:pt x="16" y="13"/>
                    <a:pt x="16" y="13"/>
                  </a:cubicBezTo>
                  <a:moveTo>
                    <a:pt x="15" y="12"/>
                  </a:moveTo>
                  <a:cubicBezTo>
                    <a:pt x="15" y="12"/>
                    <a:pt x="15" y="12"/>
                    <a:pt x="15" y="12"/>
                  </a:cubicBezTo>
                  <a:cubicBezTo>
                    <a:pt x="15" y="12"/>
                    <a:pt x="15" y="12"/>
                    <a:pt x="15" y="12"/>
                  </a:cubicBezTo>
                  <a:cubicBezTo>
                    <a:pt x="14" y="12"/>
                    <a:pt x="14" y="12"/>
                    <a:pt x="14" y="12"/>
                  </a:cubicBezTo>
                  <a:cubicBezTo>
                    <a:pt x="14" y="12"/>
                    <a:pt x="14" y="12"/>
                    <a:pt x="14" y="12"/>
                  </a:cubicBezTo>
                  <a:cubicBezTo>
                    <a:pt x="14" y="12"/>
                    <a:pt x="14" y="11"/>
                    <a:pt x="14" y="11"/>
                  </a:cubicBezTo>
                  <a:cubicBezTo>
                    <a:pt x="14" y="11"/>
                    <a:pt x="14" y="11"/>
                    <a:pt x="14" y="11"/>
                  </a:cubicBezTo>
                  <a:cubicBezTo>
                    <a:pt x="14" y="11"/>
                    <a:pt x="14" y="11"/>
                    <a:pt x="14" y="11"/>
                  </a:cubicBezTo>
                  <a:cubicBezTo>
                    <a:pt x="15" y="11"/>
                    <a:pt x="15" y="12"/>
                    <a:pt x="15" y="12"/>
                  </a:cubicBezTo>
                  <a:moveTo>
                    <a:pt x="22" y="9"/>
                  </a:moveTo>
                  <a:cubicBezTo>
                    <a:pt x="21" y="8"/>
                    <a:pt x="21" y="8"/>
                    <a:pt x="21" y="8"/>
                  </a:cubicBezTo>
                  <a:cubicBezTo>
                    <a:pt x="22" y="9"/>
                    <a:pt x="22" y="9"/>
                    <a:pt x="22" y="9"/>
                  </a:cubicBezTo>
                  <a:cubicBezTo>
                    <a:pt x="22" y="9"/>
                    <a:pt x="22" y="9"/>
                    <a:pt x="22" y="9"/>
                  </a:cubicBezTo>
                  <a:cubicBezTo>
                    <a:pt x="22" y="9"/>
                    <a:pt x="22" y="9"/>
                    <a:pt x="22" y="9"/>
                  </a:cubicBezTo>
                  <a:moveTo>
                    <a:pt x="11" y="9"/>
                  </a:moveTo>
                  <a:cubicBezTo>
                    <a:pt x="11" y="8"/>
                    <a:pt x="11" y="8"/>
                    <a:pt x="11" y="8"/>
                  </a:cubicBezTo>
                  <a:cubicBezTo>
                    <a:pt x="11" y="9"/>
                    <a:pt x="11" y="9"/>
                    <a:pt x="11" y="9"/>
                  </a:cubicBezTo>
                  <a:cubicBezTo>
                    <a:pt x="11" y="9"/>
                    <a:pt x="11" y="9"/>
                    <a:pt x="11" y="9"/>
                  </a:cubicBezTo>
                  <a:moveTo>
                    <a:pt x="10" y="9"/>
                  </a:moveTo>
                  <a:cubicBezTo>
                    <a:pt x="9" y="8"/>
                    <a:pt x="9" y="8"/>
                    <a:pt x="8" y="8"/>
                  </a:cubicBezTo>
                  <a:cubicBezTo>
                    <a:pt x="9" y="8"/>
                    <a:pt x="9" y="7"/>
                    <a:pt x="9" y="7"/>
                  </a:cubicBezTo>
                  <a:cubicBezTo>
                    <a:pt x="10" y="7"/>
                    <a:pt x="10" y="8"/>
                    <a:pt x="10" y="9"/>
                  </a:cubicBezTo>
                  <a:moveTo>
                    <a:pt x="12" y="7"/>
                  </a:moveTo>
                  <a:cubicBezTo>
                    <a:pt x="11" y="7"/>
                    <a:pt x="11" y="7"/>
                    <a:pt x="11" y="7"/>
                  </a:cubicBezTo>
                  <a:cubicBezTo>
                    <a:pt x="11" y="7"/>
                    <a:pt x="11" y="7"/>
                    <a:pt x="11" y="7"/>
                  </a:cubicBezTo>
                  <a:cubicBezTo>
                    <a:pt x="11" y="7"/>
                    <a:pt x="11" y="7"/>
                    <a:pt x="11" y="7"/>
                  </a:cubicBezTo>
                  <a:cubicBezTo>
                    <a:pt x="10" y="6"/>
                    <a:pt x="10" y="6"/>
                    <a:pt x="10" y="6"/>
                  </a:cubicBezTo>
                  <a:cubicBezTo>
                    <a:pt x="10" y="5"/>
                    <a:pt x="11" y="4"/>
                    <a:pt x="11" y="4"/>
                  </a:cubicBezTo>
                  <a:cubicBezTo>
                    <a:pt x="11" y="4"/>
                    <a:pt x="13" y="4"/>
                    <a:pt x="15" y="4"/>
                  </a:cubicBezTo>
                  <a:cubicBezTo>
                    <a:pt x="18" y="4"/>
                    <a:pt x="19" y="4"/>
                    <a:pt x="20" y="5"/>
                  </a:cubicBezTo>
                  <a:cubicBezTo>
                    <a:pt x="20" y="5"/>
                    <a:pt x="20" y="5"/>
                    <a:pt x="20" y="5"/>
                  </a:cubicBezTo>
                  <a:cubicBezTo>
                    <a:pt x="20" y="6"/>
                    <a:pt x="20" y="6"/>
                    <a:pt x="20" y="6"/>
                  </a:cubicBezTo>
                  <a:cubicBezTo>
                    <a:pt x="21" y="9"/>
                    <a:pt x="21" y="9"/>
                    <a:pt x="21" y="9"/>
                  </a:cubicBezTo>
                  <a:cubicBezTo>
                    <a:pt x="21" y="10"/>
                    <a:pt x="21" y="10"/>
                    <a:pt x="21" y="10"/>
                  </a:cubicBezTo>
                  <a:cubicBezTo>
                    <a:pt x="20" y="7"/>
                    <a:pt x="20" y="7"/>
                    <a:pt x="20" y="7"/>
                  </a:cubicBezTo>
                  <a:cubicBezTo>
                    <a:pt x="19" y="7"/>
                    <a:pt x="19" y="7"/>
                    <a:pt x="19" y="7"/>
                  </a:cubicBezTo>
                  <a:cubicBezTo>
                    <a:pt x="19" y="7"/>
                    <a:pt x="19" y="7"/>
                    <a:pt x="19" y="7"/>
                  </a:cubicBezTo>
                  <a:cubicBezTo>
                    <a:pt x="20" y="10"/>
                    <a:pt x="20" y="10"/>
                    <a:pt x="20" y="10"/>
                  </a:cubicBezTo>
                  <a:cubicBezTo>
                    <a:pt x="21" y="11"/>
                    <a:pt x="21" y="11"/>
                    <a:pt x="21" y="11"/>
                  </a:cubicBezTo>
                  <a:cubicBezTo>
                    <a:pt x="20" y="11"/>
                    <a:pt x="20" y="11"/>
                    <a:pt x="20" y="11"/>
                  </a:cubicBezTo>
                  <a:cubicBezTo>
                    <a:pt x="19" y="11"/>
                    <a:pt x="19" y="11"/>
                    <a:pt x="19" y="11"/>
                  </a:cubicBezTo>
                  <a:cubicBezTo>
                    <a:pt x="19" y="9"/>
                    <a:pt x="18" y="8"/>
                    <a:pt x="19" y="7"/>
                  </a:cubicBezTo>
                  <a:cubicBezTo>
                    <a:pt x="18" y="6"/>
                    <a:pt x="18" y="6"/>
                    <a:pt x="18" y="6"/>
                  </a:cubicBezTo>
                  <a:cubicBezTo>
                    <a:pt x="18" y="6"/>
                    <a:pt x="18" y="6"/>
                    <a:pt x="18" y="6"/>
                  </a:cubicBezTo>
                  <a:cubicBezTo>
                    <a:pt x="18" y="7"/>
                    <a:pt x="18" y="7"/>
                    <a:pt x="18" y="7"/>
                  </a:cubicBezTo>
                  <a:cubicBezTo>
                    <a:pt x="18" y="7"/>
                    <a:pt x="18" y="7"/>
                    <a:pt x="18" y="7"/>
                  </a:cubicBezTo>
                  <a:cubicBezTo>
                    <a:pt x="18" y="8"/>
                    <a:pt x="18" y="10"/>
                    <a:pt x="19" y="11"/>
                  </a:cubicBezTo>
                  <a:cubicBezTo>
                    <a:pt x="19" y="12"/>
                    <a:pt x="19" y="12"/>
                    <a:pt x="19" y="12"/>
                  </a:cubicBezTo>
                  <a:cubicBezTo>
                    <a:pt x="19" y="12"/>
                    <a:pt x="19" y="12"/>
                    <a:pt x="19" y="12"/>
                  </a:cubicBezTo>
                  <a:cubicBezTo>
                    <a:pt x="19" y="12"/>
                    <a:pt x="19" y="12"/>
                    <a:pt x="19" y="12"/>
                  </a:cubicBezTo>
                  <a:cubicBezTo>
                    <a:pt x="17" y="8"/>
                    <a:pt x="17" y="8"/>
                    <a:pt x="17" y="8"/>
                  </a:cubicBezTo>
                  <a:cubicBezTo>
                    <a:pt x="17" y="8"/>
                    <a:pt x="17" y="8"/>
                    <a:pt x="17" y="8"/>
                  </a:cubicBezTo>
                  <a:cubicBezTo>
                    <a:pt x="17" y="8"/>
                    <a:pt x="17" y="8"/>
                    <a:pt x="17" y="8"/>
                  </a:cubicBezTo>
                  <a:cubicBezTo>
                    <a:pt x="18" y="10"/>
                    <a:pt x="18" y="10"/>
                    <a:pt x="18" y="10"/>
                  </a:cubicBezTo>
                  <a:cubicBezTo>
                    <a:pt x="18" y="10"/>
                    <a:pt x="18" y="10"/>
                    <a:pt x="18" y="10"/>
                  </a:cubicBezTo>
                  <a:cubicBezTo>
                    <a:pt x="17" y="10"/>
                    <a:pt x="17" y="10"/>
                    <a:pt x="17" y="10"/>
                  </a:cubicBezTo>
                  <a:cubicBezTo>
                    <a:pt x="14" y="10"/>
                    <a:pt x="14" y="10"/>
                    <a:pt x="14" y="10"/>
                  </a:cubicBezTo>
                  <a:cubicBezTo>
                    <a:pt x="14" y="10"/>
                    <a:pt x="14" y="10"/>
                    <a:pt x="14" y="10"/>
                  </a:cubicBezTo>
                  <a:cubicBezTo>
                    <a:pt x="14" y="10"/>
                    <a:pt x="14" y="10"/>
                    <a:pt x="14" y="10"/>
                  </a:cubicBezTo>
                  <a:cubicBezTo>
                    <a:pt x="14" y="8"/>
                    <a:pt x="14" y="8"/>
                    <a:pt x="14" y="8"/>
                  </a:cubicBezTo>
                  <a:cubicBezTo>
                    <a:pt x="13" y="7"/>
                    <a:pt x="13" y="7"/>
                    <a:pt x="13" y="7"/>
                  </a:cubicBezTo>
                  <a:cubicBezTo>
                    <a:pt x="13" y="7"/>
                    <a:pt x="13" y="7"/>
                    <a:pt x="13" y="7"/>
                  </a:cubicBezTo>
                  <a:cubicBezTo>
                    <a:pt x="13" y="7"/>
                    <a:pt x="13" y="7"/>
                    <a:pt x="13" y="7"/>
                  </a:cubicBezTo>
                  <a:cubicBezTo>
                    <a:pt x="13" y="7"/>
                    <a:pt x="13" y="7"/>
                    <a:pt x="13"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moveTo>
                    <a:pt x="28" y="14"/>
                  </a:moveTo>
                  <a:cubicBezTo>
                    <a:pt x="27" y="14"/>
                    <a:pt x="27" y="14"/>
                    <a:pt x="27" y="14"/>
                  </a:cubicBezTo>
                  <a:cubicBezTo>
                    <a:pt x="27" y="13"/>
                    <a:pt x="26" y="12"/>
                    <a:pt x="26" y="12"/>
                  </a:cubicBezTo>
                  <a:cubicBezTo>
                    <a:pt x="26" y="12"/>
                    <a:pt x="26" y="12"/>
                    <a:pt x="26" y="12"/>
                  </a:cubicBezTo>
                  <a:cubicBezTo>
                    <a:pt x="25" y="11"/>
                    <a:pt x="25" y="11"/>
                    <a:pt x="25" y="10"/>
                  </a:cubicBezTo>
                  <a:cubicBezTo>
                    <a:pt x="25" y="10"/>
                    <a:pt x="25" y="10"/>
                    <a:pt x="25" y="10"/>
                  </a:cubicBezTo>
                  <a:cubicBezTo>
                    <a:pt x="25" y="7"/>
                    <a:pt x="25" y="7"/>
                    <a:pt x="25" y="7"/>
                  </a:cubicBezTo>
                  <a:cubicBezTo>
                    <a:pt x="25" y="7"/>
                    <a:pt x="25" y="6"/>
                    <a:pt x="25" y="6"/>
                  </a:cubicBezTo>
                  <a:cubicBezTo>
                    <a:pt x="25" y="5"/>
                    <a:pt x="25" y="5"/>
                    <a:pt x="24" y="4"/>
                  </a:cubicBezTo>
                  <a:cubicBezTo>
                    <a:pt x="24" y="3"/>
                    <a:pt x="23" y="2"/>
                    <a:pt x="23" y="2"/>
                  </a:cubicBezTo>
                  <a:cubicBezTo>
                    <a:pt x="25" y="3"/>
                    <a:pt x="30" y="5"/>
                    <a:pt x="31" y="7"/>
                  </a:cubicBezTo>
                  <a:cubicBezTo>
                    <a:pt x="31" y="7"/>
                    <a:pt x="31" y="7"/>
                    <a:pt x="31" y="7"/>
                  </a:cubicBezTo>
                  <a:cubicBezTo>
                    <a:pt x="31" y="8"/>
                    <a:pt x="31" y="8"/>
                    <a:pt x="32" y="8"/>
                  </a:cubicBezTo>
                  <a:cubicBezTo>
                    <a:pt x="32" y="9"/>
                    <a:pt x="32" y="9"/>
                    <a:pt x="33" y="9"/>
                  </a:cubicBezTo>
                  <a:cubicBezTo>
                    <a:pt x="33" y="9"/>
                    <a:pt x="33" y="9"/>
                    <a:pt x="33" y="9"/>
                  </a:cubicBezTo>
                  <a:cubicBezTo>
                    <a:pt x="35" y="14"/>
                    <a:pt x="35" y="14"/>
                    <a:pt x="35" y="14"/>
                  </a:cubicBezTo>
                  <a:cubicBezTo>
                    <a:pt x="35" y="14"/>
                    <a:pt x="35" y="14"/>
                    <a:pt x="34" y="14"/>
                  </a:cubicBezTo>
                  <a:cubicBezTo>
                    <a:pt x="34" y="14"/>
                    <a:pt x="33" y="14"/>
                    <a:pt x="33" y="14"/>
                  </a:cubicBezTo>
                  <a:cubicBezTo>
                    <a:pt x="32" y="13"/>
                    <a:pt x="32" y="13"/>
                    <a:pt x="32" y="13"/>
                  </a:cubicBezTo>
                  <a:cubicBezTo>
                    <a:pt x="32" y="13"/>
                    <a:pt x="32" y="13"/>
                    <a:pt x="32" y="13"/>
                  </a:cubicBezTo>
                  <a:cubicBezTo>
                    <a:pt x="28" y="14"/>
                    <a:pt x="28" y="14"/>
                    <a:pt x="28" y="14"/>
                  </a:cubicBezTo>
                  <a:moveTo>
                    <a:pt x="22" y="24"/>
                  </a:moveTo>
                  <a:cubicBezTo>
                    <a:pt x="22" y="24"/>
                    <a:pt x="22" y="24"/>
                    <a:pt x="22" y="24"/>
                  </a:cubicBezTo>
                  <a:cubicBezTo>
                    <a:pt x="22" y="23"/>
                    <a:pt x="22" y="23"/>
                    <a:pt x="22" y="23"/>
                  </a:cubicBezTo>
                  <a:cubicBezTo>
                    <a:pt x="20" y="21"/>
                    <a:pt x="20" y="21"/>
                    <a:pt x="20" y="21"/>
                  </a:cubicBezTo>
                  <a:cubicBezTo>
                    <a:pt x="20" y="21"/>
                    <a:pt x="20" y="20"/>
                    <a:pt x="20" y="20"/>
                  </a:cubicBezTo>
                  <a:cubicBezTo>
                    <a:pt x="20" y="19"/>
                    <a:pt x="20" y="19"/>
                    <a:pt x="20" y="19"/>
                  </a:cubicBezTo>
                  <a:cubicBezTo>
                    <a:pt x="20" y="19"/>
                    <a:pt x="20" y="19"/>
                    <a:pt x="20" y="19"/>
                  </a:cubicBezTo>
                  <a:cubicBezTo>
                    <a:pt x="20" y="18"/>
                    <a:pt x="20" y="18"/>
                    <a:pt x="20" y="18"/>
                  </a:cubicBezTo>
                  <a:cubicBezTo>
                    <a:pt x="20" y="18"/>
                    <a:pt x="20" y="17"/>
                    <a:pt x="20" y="17"/>
                  </a:cubicBezTo>
                  <a:cubicBezTo>
                    <a:pt x="19" y="16"/>
                    <a:pt x="19" y="16"/>
                    <a:pt x="19" y="16"/>
                  </a:cubicBezTo>
                  <a:cubicBezTo>
                    <a:pt x="19" y="15"/>
                    <a:pt x="19" y="14"/>
                    <a:pt x="20" y="14"/>
                  </a:cubicBezTo>
                  <a:cubicBezTo>
                    <a:pt x="20" y="13"/>
                    <a:pt x="20" y="13"/>
                    <a:pt x="20" y="13"/>
                  </a:cubicBezTo>
                  <a:cubicBezTo>
                    <a:pt x="20" y="13"/>
                    <a:pt x="20" y="13"/>
                    <a:pt x="20" y="13"/>
                  </a:cubicBezTo>
                  <a:cubicBezTo>
                    <a:pt x="23" y="10"/>
                    <a:pt x="23" y="10"/>
                    <a:pt x="23" y="10"/>
                  </a:cubicBezTo>
                  <a:cubicBezTo>
                    <a:pt x="23" y="9"/>
                    <a:pt x="23" y="9"/>
                    <a:pt x="23" y="9"/>
                  </a:cubicBezTo>
                  <a:cubicBezTo>
                    <a:pt x="23" y="9"/>
                    <a:pt x="23" y="8"/>
                    <a:pt x="23" y="8"/>
                  </a:cubicBezTo>
                  <a:cubicBezTo>
                    <a:pt x="22" y="7"/>
                    <a:pt x="21" y="5"/>
                    <a:pt x="21" y="4"/>
                  </a:cubicBezTo>
                  <a:cubicBezTo>
                    <a:pt x="21" y="3"/>
                    <a:pt x="22" y="2"/>
                    <a:pt x="22" y="1"/>
                  </a:cubicBezTo>
                  <a:cubicBezTo>
                    <a:pt x="22" y="2"/>
                    <a:pt x="22" y="2"/>
                    <a:pt x="22" y="2"/>
                  </a:cubicBezTo>
                  <a:cubicBezTo>
                    <a:pt x="23" y="3"/>
                    <a:pt x="23" y="4"/>
                    <a:pt x="24" y="4"/>
                  </a:cubicBezTo>
                  <a:cubicBezTo>
                    <a:pt x="24" y="5"/>
                    <a:pt x="25" y="5"/>
                    <a:pt x="25" y="6"/>
                  </a:cubicBezTo>
                  <a:cubicBezTo>
                    <a:pt x="25" y="6"/>
                    <a:pt x="25" y="7"/>
                    <a:pt x="25" y="7"/>
                  </a:cubicBezTo>
                  <a:cubicBezTo>
                    <a:pt x="24" y="9"/>
                    <a:pt x="24" y="9"/>
                    <a:pt x="24" y="9"/>
                  </a:cubicBezTo>
                  <a:cubicBezTo>
                    <a:pt x="24" y="10"/>
                    <a:pt x="24" y="10"/>
                    <a:pt x="24" y="10"/>
                  </a:cubicBezTo>
                  <a:cubicBezTo>
                    <a:pt x="24" y="11"/>
                    <a:pt x="25" y="11"/>
                    <a:pt x="25" y="12"/>
                  </a:cubicBezTo>
                  <a:cubicBezTo>
                    <a:pt x="25" y="12"/>
                    <a:pt x="25" y="12"/>
                    <a:pt x="25" y="12"/>
                  </a:cubicBezTo>
                  <a:cubicBezTo>
                    <a:pt x="25" y="12"/>
                    <a:pt x="25" y="12"/>
                    <a:pt x="25" y="12"/>
                  </a:cubicBezTo>
                  <a:cubicBezTo>
                    <a:pt x="25" y="14"/>
                    <a:pt x="26" y="15"/>
                    <a:pt x="27" y="16"/>
                  </a:cubicBezTo>
                  <a:cubicBezTo>
                    <a:pt x="27" y="17"/>
                    <a:pt x="28" y="17"/>
                    <a:pt x="29" y="18"/>
                  </a:cubicBezTo>
                  <a:cubicBezTo>
                    <a:pt x="29" y="18"/>
                    <a:pt x="29" y="18"/>
                    <a:pt x="29" y="18"/>
                  </a:cubicBezTo>
                  <a:cubicBezTo>
                    <a:pt x="30" y="18"/>
                    <a:pt x="30" y="18"/>
                    <a:pt x="30" y="18"/>
                  </a:cubicBezTo>
                  <a:cubicBezTo>
                    <a:pt x="30" y="18"/>
                    <a:pt x="30" y="18"/>
                    <a:pt x="30" y="18"/>
                  </a:cubicBezTo>
                  <a:cubicBezTo>
                    <a:pt x="30" y="19"/>
                    <a:pt x="30" y="19"/>
                    <a:pt x="30" y="19"/>
                  </a:cubicBezTo>
                  <a:cubicBezTo>
                    <a:pt x="30" y="19"/>
                    <a:pt x="30" y="19"/>
                    <a:pt x="30" y="19"/>
                  </a:cubicBezTo>
                  <a:cubicBezTo>
                    <a:pt x="30" y="19"/>
                    <a:pt x="30" y="19"/>
                    <a:pt x="30" y="19"/>
                  </a:cubicBezTo>
                  <a:cubicBezTo>
                    <a:pt x="31" y="19"/>
                    <a:pt x="32" y="20"/>
                    <a:pt x="33" y="21"/>
                  </a:cubicBezTo>
                  <a:cubicBezTo>
                    <a:pt x="33" y="21"/>
                    <a:pt x="33" y="21"/>
                    <a:pt x="33" y="21"/>
                  </a:cubicBezTo>
                  <a:cubicBezTo>
                    <a:pt x="34" y="21"/>
                    <a:pt x="34" y="21"/>
                    <a:pt x="34" y="21"/>
                  </a:cubicBezTo>
                  <a:cubicBezTo>
                    <a:pt x="35" y="22"/>
                    <a:pt x="35" y="22"/>
                    <a:pt x="35" y="22"/>
                  </a:cubicBezTo>
                  <a:cubicBezTo>
                    <a:pt x="33" y="24"/>
                    <a:pt x="32" y="26"/>
                    <a:pt x="31" y="28"/>
                  </a:cubicBezTo>
                  <a:cubicBezTo>
                    <a:pt x="30" y="28"/>
                    <a:pt x="28" y="27"/>
                    <a:pt x="27" y="27"/>
                  </a:cubicBezTo>
                  <a:cubicBezTo>
                    <a:pt x="26" y="27"/>
                    <a:pt x="26" y="27"/>
                    <a:pt x="25" y="28"/>
                  </a:cubicBezTo>
                  <a:cubicBezTo>
                    <a:pt x="25" y="28"/>
                    <a:pt x="25" y="28"/>
                    <a:pt x="25" y="28"/>
                  </a:cubicBezTo>
                  <a:cubicBezTo>
                    <a:pt x="25" y="28"/>
                    <a:pt x="24" y="28"/>
                    <a:pt x="24" y="28"/>
                  </a:cubicBezTo>
                  <a:cubicBezTo>
                    <a:pt x="24" y="28"/>
                    <a:pt x="24" y="28"/>
                    <a:pt x="24" y="28"/>
                  </a:cubicBezTo>
                  <a:cubicBezTo>
                    <a:pt x="23" y="28"/>
                    <a:pt x="23" y="28"/>
                    <a:pt x="23" y="28"/>
                  </a:cubicBezTo>
                  <a:cubicBezTo>
                    <a:pt x="22" y="27"/>
                    <a:pt x="21" y="26"/>
                    <a:pt x="20" y="25"/>
                  </a:cubicBezTo>
                  <a:cubicBezTo>
                    <a:pt x="19" y="22"/>
                    <a:pt x="19" y="22"/>
                    <a:pt x="19" y="22"/>
                  </a:cubicBezTo>
                  <a:cubicBezTo>
                    <a:pt x="18" y="21"/>
                    <a:pt x="18" y="21"/>
                    <a:pt x="18" y="21"/>
                  </a:cubicBezTo>
                  <a:cubicBezTo>
                    <a:pt x="17" y="21"/>
                    <a:pt x="17" y="21"/>
                    <a:pt x="17" y="21"/>
                  </a:cubicBezTo>
                  <a:cubicBezTo>
                    <a:pt x="17" y="21"/>
                    <a:pt x="17" y="21"/>
                    <a:pt x="17" y="21"/>
                  </a:cubicBezTo>
                  <a:cubicBezTo>
                    <a:pt x="17" y="20"/>
                    <a:pt x="17" y="20"/>
                    <a:pt x="17" y="20"/>
                  </a:cubicBezTo>
                  <a:cubicBezTo>
                    <a:pt x="17" y="20"/>
                    <a:pt x="17" y="20"/>
                    <a:pt x="17" y="20"/>
                  </a:cubicBezTo>
                  <a:cubicBezTo>
                    <a:pt x="16" y="19"/>
                    <a:pt x="15" y="18"/>
                    <a:pt x="14" y="17"/>
                  </a:cubicBezTo>
                  <a:cubicBezTo>
                    <a:pt x="13" y="16"/>
                    <a:pt x="13" y="16"/>
                    <a:pt x="13" y="16"/>
                  </a:cubicBezTo>
                  <a:cubicBezTo>
                    <a:pt x="13" y="16"/>
                    <a:pt x="13" y="16"/>
                    <a:pt x="13" y="16"/>
                  </a:cubicBezTo>
                  <a:cubicBezTo>
                    <a:pt x="13" y="16"/>
                    <a:pt x="13" y="16"/>
                    <a:pt x="13" y="16"/>
                  </a:cubicBezTo>
                  <a:cubicBezTo>
                    <a:pt x="12" y="16"/>
                    <a:pt x="12" y="16"/>
                    <a:pt x="11" y="17"/>
                  </a:cubicBezTo>
                  <a:cubicBezTo>
                    <a:pt x="11" y="16"/>
                    <a:pt x="11" y="16"/>
                    <a:pt x="11" y="16"/>
                  </a:cubicBezTo>
                  <a:cubicBezTo>
                    <a:pt x="11" y="17"/>
                    <a:pt x="11" y="17"/>
                    <a:pt x="11" y="17"/>
                  </a:cubicBezTo>
                  <a:cubicBezTo>
                    <a:pt x="10" y="16"/>
                    <a:pt x="8" y="14"/>
                    <a:pt x="7" y="13"/>
                  </a:cubicBezTo>
                  <a:cubicBezTo>
                    <a:pt x="7" y="13"/>
                    <a:pt x="7" y="13"/>
                    <a:pt x="7" y="13"/>
                  </a:cubicBezTo>
                  <a:cubicBezTo>
                    <a:pt x="7" y="13"/>
                    <a:pt x="7" y="13"/>
                    <a:pt x="7" y="13"/>
                  </a:cubicBezTo>
                  <a:cubicBezTo>
                    <a:pt x="6" y="12"/>
                    <a:pt x="6" y="12"/>
                    <a:pt x="6" y="12"/>
                  </a:cubicBezTo>
                  <a:cubicBezTo>
                    <a:pt x="6" y="11"/>
                    <a:pt x="7" y="10"/>
                    <a:pt x="8" y="9"/>
                  </a:cubicBezTo>
                  <a:cubicBezTo>
                    <a:pt x="9" y="9"/>
                    <a:pt x="9" y="10"/>
                    <a:pt x="10" y="10"/>
                  </a:cubicBezTo>
                  <a:cubicBezTo>
                    <a:pt x="11" y="10"/>
                    <a:pt x="11" y="10"/>
                    <a:pt x="11" y="10"/>
                  </a:cubicBezTo>
                  <a:cubicBezTo>
                    <a:pt x="13" y="9"/>
                    <a:pt x="13" y="9"/>
                    <a:pt x="13" y="9"/>
                  </a:cubicBezTo>
                  <a:cubicBezTo>
                    <a:pt x="13" y="10"/>
                    <a:pt x="13" y="10"/>
                    <a:pt x="13" y="10"/>
                  </a:cubicBezTo>
                  <a:cubicBezTo>
                    <a:pt x="13" y="11"/>
                    <a:pt x="13" y="11"/>
                    <a:pt x="13" y="11"/>
                  </a:cubicBezTo>
                  <a:cubicBezTo>
                    <a:pt x="13" y="11"/>
                    <a:pt x="13" y="11"/>
                    <a:pt x="13" y="11"/>
                  </a:cubicBezTo>
                  <a:cubicBezTo>
                    <a:pt x="13" y="11"/>
                    <a:pt x="14" y="12"/>
                    <a:pt x="14" y="12"/>
                  </a:cubicBezTo>
                  <a:cubicBezTo>
                    <a:pt x="14" y="13"/>
                    <a:pt x="14" y="13"/>
                    <a:pt x="14" y="13"/>
                  </a:cubicBezTo>
                  <a:cubicBezTo>
                    <a:pt x="14" y="13"/>
                    <a:pt x="14" y="13"/>
                    <a:pt x="14" y="13"/>
                  </a:cubicBezTo>
                  <a:cubicBezTo>
                    <a:pt x="15" y="13"/>
                    <a:pt x="15" y="13"/>
                    <a:pt x="15" y="13"/>
                  </a:cubicBezTo>
                  <a:cubicBezTo>
                    <a:pt x="15" y="13"/>
                    <a:pt x="16" y="13"/>
                    <a:pt x="16" y="13"/>
                  </a:cubicBezTo>
                  <a:cubicBezTo>
                    <a:pt x="16" y="14"/>
                    <a:pt x="16" y="14"/>
                    <a:pt x="16" y="14"/>
                  </a:cubicBezTo>
                  <a:cubicBezTo>
                    <a:pt x="17" y="14"/>
                    <a:pt x="17" y="14"/>
                    <a:pt x="17" y="14"/>
                  </a:cubicBezTo>
                  <a:cubicBezTo>
                    <a:pt x="17" y="14"/>
                    <a:pt x="17" y="14"/>
                    <a:pt x="17" y="14"/>
                  </a:cubicBezTo>
                  <a:cubicBezTo>
                    <a:pt x="17" y="15"/>
                    <a:pt x="17" y="15"/>
                    <a:pt x="17" y="15"/>
                  </a:cubicBezTo>
                  <a:cubicBezTo>
                    <a:pt x="19" y="18"/>
                    <a:pt x="19" y="18"/>
                    <a:pt x="19" y="18"/>
                  </a:cubicBezTo>
                  <a:cubicBezTo>
                    <a:pt x="19" y="18"/>
                    <a:pt x="19" y="18"/>
                    <a:pt x="19" y="18"/>
                  </a:cubicBezTo>
                  <a:cubicBezTo>
                    <a:pt x="19" y="18"/>
                    <a:pt x="19" y="18"/>
                    <a:pt x="19" y="18"/>
                  </a:cubicBezTo>
                  <a:cubicBezTo>
                    <a:pt x="19" y="19"/>
                    <a:pt x="18" y="19"/>
                    <a:pt x="18" y="20"/>
                  </a:cubicBezTo>
                  <a:cubicBezTo>
                    <a:pt x="19" y="21"/>
                    <a:pt x="19" y="21"/>
                    <a:pt x="19" y="22"/>
                  </a:cubicBezTo>
                  <a:cubicBezTo>
                    <a:pt x="21" y="24"/>
                    <a:pt x="21" y="24"/>
                    <a:pt x="21" y="24"/>
                  </a:cubicBezTo>
                  <a:cubicBezTo>
                    <a:pt x="22" y="24"/>
                    <a:pt x="22" y="24"/>
                    <a:pt x="22" y="24"/>
                  </a:cubicBezTo>
                  <a:moveTo>
                    <a:pt x="22" y="1"/>
                  </a:moveTo>
                  <a:cubicBezTo>
                    <a:pt x="22" y="1"/>
                    <a:pt x="22" y="1"/>
                    <a:pt x="22" y="1"/>
                  </a:cubicBezTo>
                  <a:cubicBezTo>
                    <a:pt x="22" y="1"/>
                    <a:pt x="22" y="1"/>
                    <a:pt x="22" y="1"/>
                  </a:cubicBezTo>
                  <a:cubicBezTo>
                    <a:pt x="22" y="1"/>
                    <a:pt x="22" y="1"/>
                    <a:pt x="22" y="1"/>
                  </a:cubicBezTo>
                  <a:moveTo>
                    <a:pt x="22" y="0"/>
                  </a:moveTo>
                  <a:cubicBezTo>
                    <a:pt x="22" y="0"/>
                    <a:pt x="22" y="0"/>
                    <a:pt x="22" y="0"/>
                  </a:cubicBezTo>
                  <a:cubicBezTo>
                    <a:pt x="22" y="0"/>
                    <a:pt x="20" y="2"/>
                    <a:pt x="20" y="3"/>
                  </a:cubicBezTo>
                  <a:cubicBezTo>
                    <a:pt x="19" y="3"/>
                    <a:pt x="17" y="3"/>
                    <a:pt x="15" y="3"/>
                  </a:cubicBezTo>
                  <a:cubicBezTo>
                    <a:pt x="13" y="3"/>
                    <a:pt x="10" y="3"/>
                    <a:pt x="10" y="3"/>
                  </a:cubicBezTo>
                  <a:cubicBezTo>
                    <a:pt x="10" y="3"/>
                    <a:pt x="10" y="3"/>
                    <a:pt x="10" y="3"/>
                  </a:cubicBezTo>
                  <a:cubicBezTo>
                    <a:pt x="10" y="3"/>
                    <a:pt x="9" y="6"/>
                    <a:pt x="7" y="8"/>
                  </a:cubicBezTo>
                  <a:cubicBezTo>
                    <a:pt x="7" y="8"/>
                    <a:pt x="7" y="8"/>
                    <a:pt x="7" y="8"/>
                  </a:cubicBezTo>
                  <a:cubicBezTo>
                    <a:pt x="7" y="8"/>
                    <a:pt x="7" y="8"/>
                    <a:pt x="7" y="8"/>
                  </a:cubicBezTo>
                  <a:cubicBezTo>
                    <a:pt x="6" y="9"/>
                    <a:pt x="5" y="10"/>
                    <a:pt x="5" y="12"/>
                  </a:cubicBezTo>
                  <a:cubicBezTo>
                    <a:pt x="5" y="12"/>
                    <a:pt x="5" y="12"/>
                    <a:pt x="5" y="12"/>
                  </a:cubicBezTo>
                  <a:cubicBezTo>
                    <a:pt x="6" y="13"/>
                    <a:pt x="6" y="13"/>
                    <a:pt x="6" y="13"/>
                  </a:cubicBezTo>
                  <a:cubicBezTo>
                    <a:pt x="5" y="14"/>
                    <a:pt x="5" y="15"/>
                    <a:pt x="5" y="16"/>
                  </a:cubicBezTo>
                  <a:cubicBezTo>
                    <a:pt x="5" y="16"/>
                    <a:pt x="4" y="17"/>
                    <a:pt x="4" y="18"/>
                  </a:cubicBezTo>
                  <a:cubicBezTo>
                    <a:pt x="1" y="17"/>
                    <a:pt x="1" y="17"/>
                    <a:pt x="1" y="17"/>
                  </a:cubicBezTo>
                  <a:cubicBezTo>
                    <a:pt x="0" y="17"/>
                    <a:pt x="0" y="17"/>
                    <a:pt x="0" y="17"/>
                  </a:cubicBezTo>
                  <a:cubicBezTo>
                    <a:pt x="0" y="18"/>
                    <a:pt x="0" y="18"/>
                    <a:pt x="0" y="18"/>
                  </a:cubicBezTo>
                  <a:cubicBezTo>
                    <a:pt x="1" y="21"/>
                    <a:pt x="4" y="23"/>
                    <a:pt x="6" y="25"/>
                  </a:cubicBezTo>
                  <a:cubicBezTo>
                    <a:pt x="6" y="25"/>
                    <a:pt x="6" y="25"/>
                    <a:pt x="6" y="25"/>
                  </a:cubicBezTo>
                  <a:cubicBezTo>
                    <a:pt x="6" y="26"/>
                    <a:pt x="6" y="26"/>
                    <a:pt x="6" y="26"/>
                  </a:cubicBezTo>
                  <a:cubicBezTo>
                    <a:pt x="6" y="27"/>
                    <a:pt x="6" y="27"/>
                    <a:pt x="6" y="27"/>
                  </a:cubicBezTo>
                  <a:cubicBezTo>
                    <a:pt x="7" y="28"/>
                    <a:pt x="9" y="29"/>
                    <a:pt x="10" y="31"/>
                  </a:cubicBezTo>
                  <a:cubicBezTo>
                    <a:pt x="10" y="31"/>
                    <a:pt x="10" y="31"/>
                    <a:pt x="10" y="31"/>
                  </a:cubicBezTo>
                  <a:cubicBezTo>
                    <a:pt x="11" y="31"/>
                    <a:pt x="11" y="31"/>
                    <a:pt x="11" y="31"/>
                  </a:cubicBezTo>
                  <a:cubicBezTo>
                    <a:pt x="11" y="30"/>
                    <a:pt x="12" y="30"/>
                    <a:pt x="13" y="29"/>
                  </a:cubicBezTo>
                  <a:cubicBezTo>
                    <a:pt x="14" y="32"/>
                    <a:pt x="14" y="32"/>
                    <a:pt x="14" y="32"/>
                  </a:cubicBezTo>
                  <a:cubicBezTo>
                    <a:pt x="15" y="33"/>
                    <a:pt x="15" y="33"/>
                    <a:pt x="15" y="33"/>
                  </a:cubicBezTo>
                  <a:cubicBezTo>
                    <a:pt x="15" y="33"/>
                    <a:pt x="15" y="33"/>
                    <a:pt x="15" y="33"/>
                  </a:cubicBezTo>
                  <a:cubicBezTo>
                    <a:pt x="16" y="33"/>
                    <a:pt x="16" y="33"/>
                    <a:pt x="17" y="33"/>
                  </a:cubicBezTo>
                  <a:cubicBezTo>
                    <a:pt x="17" y="33"/>
                    <a:pt x="17" y="33"/>
                    <a:pt x="17" y="33"/>
                  </a:cubicBezTo>
                  <a:cubicBezTo>
                    <a:pt x="18" y="33"/>
                    <a:pt x="18" y="33"/>
                    <a:pt x="19" y="33"/>
                  </a:cubicBezTo>
                  <a:cubicBezTo>
                    <a:pt x="21" y="33"/>
                    <a:pt x="23" y="32"/>
                    <a:pt x="24" y="30"/>
                  </a:cubicBezTo>
                  <a:cubicBezTo>
                    <a:pt x="25" y="30"/>
                    <a:pt x="25" y="31"/>
                    <a:pt x="26" y="31"/>
                  </a:cubicBezTo>
                  <a:cubicBezTo>
                    <a:pt x="26" y="31"/>
                    <a:pt x="26" y="31"/>
                    <a:pt x="26" y="31"/>
                  </a:cubicBezTo>
                  <a:cubicBezTo>
                    <a:pt x="26" y="31"/>
                    <a:pt x="26" y="31"/>
                    <a:pt x="26" y="31"/>
                  </a:cubicBezTo>
                  <a:cubicBezTo>
                    <a:pt x="26" y="31"/>
                    <a:pt x="26" y="31"/>
                    <a:pt x="26" y="31"/>
                  </a:cubicBezTo>
                  <a:cubicBezTo>
                    <a:pt x="27" y="31"/>
                    <a:pt x="27" y="31"/>
                    <a:pt x="27" y="31"/>
                  </a:cubicBezTo>
                  <a:cubicBezTo>
                    <a:pt x="27" y="31"/>
                    <a:pt x="27" y="31"/>
                    <a:pt x="27" y="31"/>
                  </a:cubicBezTo>
                  <a:cubicBezTo>
                    <a:pt x="27" y="30"/>
                    <a:pt x="27" y="30"/>
                    <a:pt x="27" y="30"/>
                  </a:cubicBezTo>
                  <a:cubicBezTo>
                    <a:pt x="28" y="30"/>
                    <a:pt x="28" y="30"/>
                    <a:pt x="28" y="30"/>
                  </a:cubicBezTo>
                  <a:cubicBezTo>
                    <a:pt x="28" y="30"/>
                    <a:pt x="28" y="30"/>
                    <a:pt x="28" y="30"/>
                  </a:cubicBezTo>
                  <a:cubicBezTo>
                    <a:pt x="28" y="30"/>
                    <a:pt x="28" y="30"/>
                    <a:pt x="28" y="30"/>
                  </a:cubicBezTo>
                  <a:cubicBezTo>
                    <a:pt x="28" y="30"/>
                    <a:pt x="28" y="30"/>
                    <a:pt x="28" y="30"/>
                  </a:cubicBezTo>
                  <a:cubicBezTo>
                    <a:pt x="29" y="30"/>
                    <a:pt x="29" y="30"/>
                    <a:pt x="29" y="30"/>
                  </a:cubicBezTo>
                  <a:cubicBezTo>
                    <a:pt x="29" y="30"/>
                    <a:pt x="29" y="30"/>
                    <a:pt x="29" y="30"/>
                  </a:cubicBezTo>
                  <a:cubicBezTo>
                    <a:pt x="29" y="30"/>
                    <a:pt x="29" y="30"/>
                    <a:pt x="29" y="30"/>
                  </a:cubicBezTo>
                  <a:cubicBezTo>
                    <a:pt x="29" y="30"/>
                    <a:pt x="29" y="30"/>
                    <a:pt x="29" y="30"/>
                  </a:cubicBezTo>
                  <a:cubicBezTo>
                    <a:pt x="29" y="30"/>
                    <a:pt x="29" y="30"/>
                    <a:pt x="29" y="30"/>
                  </a:cubicBezTo>
                  <a:cubicBezTo>
                    <a:pt x="30" y="30"/>
                    <a:pt x="30" y="30"/>
                    <a:pt x="30" y="30"/>
                  </a:cubicBezTo>
                  <a:cubicBezTo>
                    <a:pt x="30" y="30"/>
                    <a:pt x="30" y="30"/>
                    <a:pt x="30" y="30"/>
                  </a:cubicBezTo>
                  <a:cubicBezTo>
                    <a:pt x="31" y="30"/>
                    <a:pt x="31" y="30"/>
                    <a:pt x="31" y="30"/>
                  </a:cubicBezTo>
                  <a:cubicBezTo>
                    <a:pt x="31" y="29"/>
                    <a:pt x="31" y="29"/>
                    <a:pt x="31" y="29"/>
                  </a:cubicBezTo>
                  <a:cubicBezTo>
                    <a:pt x="33" y="27"/>
                    <a:pt x="34" y="25"/>
                    <a:pt x="36" y="23"/>
                  </a:cubicBezTo>
                  <a:cubicBezTo>
                    <a:pt x="36" y="22"/>
                    <a:pt x="36" y="22"/>
                    <a:pt x="36" y="22"/>
                  </a:cubicBezTo>
                  <a:cubicBezTo>
                    <a:pt x="36" y="22"/>
                    <a:pt x="36" y="22"/>
                    <a:pt x="36" y="22"/>
                  </a:cubicBezTo>
                  <a:cubicBezTo>
                    <a:pt x="34" y="20"/>
                    <a:pt x="34" y="20"/>
                    <a:pt x="34" y="20"/>
                  </a:cubicBezTo>
                  <a:cubicBezTo>
                    <a:pt x="34" y="18"/>
                    <a:pt x="35" y="16"/>
                    <a:pt x="36" y="15"/>
                  </a:cubicBezTo>
                  <a:cubicBezTo>
                    <a:pt x="36" y="15"/>
                    <a:pt x="36" y="15"/>
                    <a:pt x="36" y="15"/>
                  </a:cubicBezTo>
                  <a:cubicBezTo>
                    <a:pt x="37" y="14"/>
                    <a:pt x="37" y="14"/>
                    <a:pt x="37" y="14"/>
                  </a:cubicBezTo>
                  <a:cubicBezTo>
                    <a:pt x="37" y="14"/>
                    <a:pt x="37" y="14"/>
                    <a:pt x="37" y="14"/>
                  </a:cubicBezTo>
                  <a:cubicBezTo>
                    <a:pt x="37" y="14"/>
                    <a:pt x="37" y="14"/>
                    <a:pt x="37" y="14"/>
                  </a:cubicBezTo>
                  <a:cubicBezTo>
                    <a:pt x="34" y="8"/>
                    <a:pt x="34" y="8"/>
                    <a:pt x="34" y="8"/>
                  </a:cubicBezTo>
                  <a:cubicBezTo>
                    <a:pt x="33" y="7"/>
                    <a:pt x="33" y="7"/>
                    <a:pt x="33" y="7"/>
                  </a:cubicBezTo>
                  <a:cubicBezTo>
                    <a:pt x="33" y="8"/>
                    <a:pt x="33" y="8"/>
                    <a:pt x="33" y="8"/>
                  </a:cubicBezTo>
                  <a:cubicBezTo>
                    <a:pt x="32" y="8"/>
                    <a:pt x="32" y="8"/>
                    <a:pt x="32" y="8"/>
                  </a:cubicBezTo>
                  <a:cubicBezTo>
                    <a:pt x="32" y="7"/>
                    <a:pt x="32" y="7"/>
                    <a:pt x="32" y="7"/>
                  </a:cubicBezTo>
                  <a:cubicBezTo>
                    <a:pt x="32" y="6"/>
                    <a:pt x="32" y="6"/>
                    <a:pt x="32" y="6"/>
                  </a:cubicBezTo>
                  <a:cubicBezTo>
                    <a:pt x="30" y="3"/>
                    <a:pt x="23" y="0"/>
                    <a:pt x="2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13" name="Freeform 199"/>
            <p:cNvSpPr>
              <a:spLocks noEditPoints="1"/>
            </p:cNvSpPr>
            <p:nvPr/>
          </p:nvSpPr>
          <p:spPr bwMode="auto">
            <a:xfrm>
              <a:off x="3993" y="2512"/>
              <a:ext cx="96" cy="105"/>
            </a:xfrm>
            <a:custGeom>
              <a:avLst/>
              <a:gdLst>
                <a:gd name="T0" fmla="*/ 26 w 40"/>
                <a:gd name="T1" fmla="*/ 40 h 44"/>
                <a:gd name="T2" fmla="*/ 22 w 40"/>
                <a:gd name="T3" fmla="*/ 38 h 44"/>
                <a:gd name="T4" fmla="*/ 26 w 40"/>
                <a:gd name="T5" fmla="*/ 38 h 44"/>
                <a:gd name="T6" fmla="*/ 23 w 40"/>
                <a:gd name="T7" fmla="*/ 39 h 44"/>
                <a:gd name="T8" fmla="*/ 22 w 40"/>
                <a:gd name="T9" fmla="*/ 36 h 44"/>
                <a:gd name="T10" fmla="*/ 7 w 40"/>
                <a:gd name="T11" fmla="*/ 35 h 44"/>
                <a:gd name="T12" fmla="*/ 25 w 40"/>
                <a:gd name="T13" fmla="*/ 34 h 44"/>
                <a:gd name="T14" fmla="*/ 8 w 40"/>
                <a:gd name="T15" fmla="*/ 33 h 44"/>
                <a:gd name="T16" fmla="*/ 23 w 40"/>
                <a:gd name="T17" fmla="*/ 33 h 44"/>
                <a:gd name="T18" fmla="*/ 7 w 40"/>
                <a:gd name="T19" fmla="*/ 32 h 44"/>
                <a:gd name="T20" fmla="*/ 28 w 40"/>
                <a:gd name="T21" fmla="*/ 37 h 44"/>
                <a:gd name="T22" fmla="*/ 30 w 40"/>
                <a:gd name="T23" fmla="*/ 27 h 44"/>
                <a:gd name="T24" fmla="*/ 33 w 40"/>
                <a:gd name="T25" fmla="*/ 36 h 44"/>
                <a:gd name="T26" fmla="*/ 25 w 40"/>
                <a:gd name="T27" fmla="*/ 19 h 44"/>
                <a:gd name="T28" fmla="*/ 26 w 40"/>
                <a:gd name="T29" fmla="*/ 18 h 44"/>
                <a:gd name="T30" fmla="*/ 15 w 40"/>
                <a:gd name="T31" fmla="*/ 19 h 44"/>
                <a:gd name="T32" fmla="*/ 16 w 40"/>
                <a:gd name="T33" fmla="*/ 15 h 44"/>
                <a:gd name="T34" fmla="*/ 18 w 40"/>
                <a:gd name="T35" fmla="*/ 15 h 44"/>
                <a:gd name="T36" fmla="*/ 24 w 40"/>
                <a:gd name="T37" fmla="*/ 15 h 44"/>
                <a:gd name="T38" fmla="*/ 7 w 40"/>
                <a:gd name="T39" fmla="*/ 15 h 44"/>
                <a:gd name="T40" fmla="*/ 17 w 40"/>
                <a:gd name="T41" fmla="*/ 14 h 44"/>
                <a:gd name="T42" fmla="*/ 16 w 40"/>
                <a:gd name="T43" fmla="*/ 12 h 44"/>
                <a:gd name="T44" fmla="*/ 17 w 40"/>
                <a:gd name="T45" fmla="*/ 12 h 44"/>
                <a:gd name="T46" fmla="*/ 5 w 40"/>
                <a:gd name="T47" fmla="*/ 11 h 44"/>
                <a:gd name="T48" fmla="*/ 6 w 40"/>
                <a:gd name="T49" fmla="*/ 11 h 44"/>
                <a:gd name="T50" fmla="*/ 27 w 40"/>
                <a:gd name="T51" fmla="*/ 10 h 44"/>
                <a:gd name="T52" fmla="*/ 17 w 40"/>
                <a:gd name="T53" fmla="*/ 11 h 44"/>
                <a:gd name="T54" fmla="*/ 14 w 40"/>
                <a:gd name="T55" fmla="*/ 11 h 44"/>
                <a:gd name="T56" fmla="*/ 29 w 40"/>
                <a:gd name="T57" fmla="*/ 13 h 44"/>
                <a:gd name="T58" fmla="*/ 29 w 40"/>
                <a:gd name="T59" fmla="*/ 11 h 44"/>
                <a:gd name="T60" fmla="*/ 33 w 40"/>
                <a:gd name="T61" fmla="*/ 20 h 44"/>
                <a:gd name="T62" fmla="*/ 26 w 40"/>
                <a:gd name="T63" fmla="*/ 21 h 44"/>
                <a:gd name="T64" fmla="*/ 27 w 40"/>
                <a:gd name="T65" fmla="*/ 20 h 44"/>
                <a:gd name="T66" fmla="*/ 27 w 40"/>
                <a:gd name="T67" fmla="*/ 9 h 44"/>
                <a:gd name="T68" fmla="*/ 16 w 40"/>
                <a:gd name="T69" fmla="*/ 7 h 44"/>
                <a:gd name="T70" fmla="*/ 17 w 40"/>
                <a:gd name="T71" fmla="*/ 7 h 44"/>
                <a:gd name="T72" fmla="*/ 21 w 40"/>
                <a:gd name="T73" fmla="*/ 8 h 44"/>
                <a:gd name="T74" fmla="*/ 25 w 40"/>
                <a:gd name="T75" fmla="*/ 13 h 44"/>
                <a:gd name="T76" fmla="*/ 22 w 40"/>
                <a:gd name="T77" fmla="*/ 18 h 44"/>
                <a:gd name="T78" fmla="*/ 14 w 40"/>
                <a:gd name="T79" fmla="*/ 24 h 44"/>
                <a:gd name="T80" fmla="*/ 18 w 40"/>
                <a:gd name="T81" fmla="*/ 24 h 44"/>
                <a:gd name="T82" fmla="*/ 25 w 40"/>
                <a:gd name="T83" fmla="*/ 22 h 44"/>
                <a:gd name="T84" fmla="*/ 34 w 40"/>
                <a:gd name="T85" fmla="*/ 25 h 44"/>
                <a:gd name="T86" fmla="*/ 21 w 40"/>
                <a:gd name="T87" fmla="*/ 33 h 44"/>
                <a:gd name="T88" fmla="*/ 19 w 40"/>
                <a:gd name="T89" fmla="*/ 40 h 44"/>
                <a:gd name="T90" fmla="*/ 14 w 40"/>
                <a:gd name="T91" fmla="*/ 23 h 44"/>
                <a:gd name="T92" fmla="*/ 18 w 40"/>
                <a:gd name="T93" fmla="*/ 13 h 44"/>
                <a:gd name="T94" fmla="*/ 2 w 40"/>
                <a:gd name="T95" fmla="*/ 21 h 44"/>
                <a:gd name="T96" fmla="*/ 13 w 40"/>
                <a:gd name="T97" fmla="*/ 2 h 44"/>
                <a:gd name="T98" fmla="*/ 13 w 40"/>
                <a:gd name="T99" fmla="*/ 11 h 44"/>
                <a:gd name="T100" fmla="*/ 6 w 40"/>
                <a:gd name="T101" fmla="*/ 19 h 44"/>
                <a:gd name="T102" fmla="*/ 6 w 40"/>
                <a:gd name="T103" fmla="*/ 20 h 44"/>
                <a:gd name="T104" fmla="*/ 13 w 40"/>
                <a:gd name="T105" fmla="*/ 18 h 44"/>
                <a:gd name="T106" fmla="*/ 16 w 40"/>
                <a:gd name="T107" fmla="*/ 16 h 44"/>
                <a:gd name="T108" fmla="*/ 7 w 40"/>
                <a:gd name="T109" fmla="*/ 29 h 44"/>
                <a:gd name="T110" fmla="*/ 1 w 40"/>
                <a:gd name="T111" fmla="*/ 16 h 44"/>
                <a:gd name="T112" fmla="*/ 6 w 40"/>
                <a:gd name="T113" fmla="*/ 32 h 44"/>
                <a:gd name="T114" fmla="*/ 8 w 40"/>
                <a:gd name="T115" fmla="*/ 37 h 44"/>
                <a:gd name="T116" fmla="*/ 9 w 40"/>
                <a:gd name="T117" fmla="*/ 40 h 44"/>
                <a:gd name="T118" fmla="*/ 27 w 40"/>
                <a:gd name="T119" fmla="*/ 41 h 44"/>
                <a:gd name="T120" fmla="*/ 34 w 40"/>
                <a:gd name="T121" fmla="*/ 35 h 44"/>
                <a:gd name="T122" fmla="*/ 33 w 40"/>
                <a:gd name="T123" fmla="*/ 8 h 44"/>
                <a:gd name="T124" fmla="*/ 17 w 40"/>
                <a:gd name="T125" fmla="*/ 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0" h="44">
                  <a:moveTo>
                    <a:pt x="21" y="38"/>
                  </a:moveTo>
                  <a:cubicBezTo>
                    <a:pt x="21" y="38"/>
                    <a:pt x="21" y="38"/>
                    <a:pt x="21" y="38"/>
                  </a:cubicBezTo>
                  <a:cubicBezTo>
                    <a:pt x="22" y="38"/>
                    <a:pt x="22" y="38"/>
                    <a:pt x="22" y="38"/>
                  </a:cubicBezTo>
                  <a:cubicBezTo>
                    <a:pt x="21" y="38"/>
                    <a:pt x="21" y="38"/>
                    <a:pt x="21" y="38"/>
                  </a:cubicBezTo>
                  <a:moveTo>
                    <a:pt x="26" y="40"/>
                  </a:moveTo>
                  <a:cubicBezTo>
                    <a:pt x="26" y="39"/>
                    <a:pt x="25" y="39"/>
                    <a:pt x="25" y="39"/>
                  </a:cubicBezTo>
                  <a:cubicBezTo>
                    <a:pt x="25" y="39"/>
                    <a:pt x="26" y="39"/>
                    <a:pt x="26" y="38"/>
                  </a:cubicBezTo>
                  <a:cubicBezTo>
                    <a:pt x="26" y="39"/>
                    <a:pt x="26" y="39"/>
                    <a:pt x="26" y="40"/>
                  </a:cubicBezTo>
                  <a:moveTo>
                    <a:pt x="9" y="38"/>
                  </a:moveTo>
                  <a:cubicBezTo>
                    <a:pt x="9" y="37"/>
                    <a:pt x="9" y="37"/>
                    <a:pt x="9" y="37"/>
                  </a:cubicBezTo>
                  <a:cubicBezTo>
                    <a:pt x="9" y="37"/>
                    <a:pt x="9" y="37"/>
                    <a:pt x="9" y="37"/>
                  </a:cubicBezTo>
                  <a:cubicBezTo>
                    <a:pt x="9" y="38"/>
                    <a:pt x="9" y="38"/>
                    <a:pt x="9" y="38"/>
                  </a:cubicBezTo>
                  <a:moveTo>
                    <a:pt x="22" y="38"/>
                  </a:moveTo>
                  <a:cubicBezTo>
                    <a:pt x="22" y="38"/>
                    <a:pt x="22" y="38"/>
                    <a:pt x="22" y="38"/>
                  </a:cubicBezTo>
                  <a:cubicBezTo>
                    <a:pt x="23" y="37"/>
                    <a:pt x="23" y="37"/>
                    <a:pt x="24" y="36"/>
                  </a:cubicBezTo>
                  <a:cubicBezTo>
                    <a:pt x="23" y="37"/>
                    <a:pt x="23" y="38"/>
                    <a:pt x="22" y="38"/>
                  </a:cubicBezTo>
                  <a:moveTo>
                    <a:pt x="23" y="39"/>
                  </a:moveTo>
                  <a:cubicBezTo>
                    <a:pt x="23" y="39"/>
                    <a:pt x="22" y="39"/>
                    <a:pt x="22" y="39"/>
                  </a:cubicBezTo>
                  <a:cubicBezTo>
                    <a:pt x="23" y="38"/>
                    <a:pt x="25" y="37"/>
                    <a:pt x="26" y="36"/>
                  </a:cubicBezTo>
                  <a:cubicBezTo>
                    <a:pt x="26" y="36"/>
                    <a:pt x="26" y="36"/>
                    <a:pt x="26" y="36"/>
                  </a:cubicBezTo>
                  <a:cubicBezTo>
                    <a:pt x="26" y="36"/>
                    <a:pt x="26" y="36"/>
                    <a:pt x="26" y="36"/>
                  </a:cubicBezTo>
                  <a:cubicBezTo>
                    <a:pt x="26" y="37"/>
                    <a:pt x="26" y="37"/>
                    <a:pt x="26" y="37"/>
                  </a:cubicBezTo>
                  <a:cubicBezTo>
                    <a:pt x="26" y="37"/>
                    <a:pt x="26" y="37"/>
                    <a:pt x="26" y="37"/>
                  </a:cubicBezTo>
                  <a:cubicBezTo>
                    <a:pt x="26" y="38"/>
                    <a:pt x="26" y="38"/>
                    <a:pt x="26" y="38"/>
                  </a:cubicBezTo>
                  <a:cubicBezTo>
                    <a:pt x="25" y="38"/>
                    <a:pt x="25" y="39"/>
                    <a:pt x="24" y="39"/>
                  </a:cubicBezTo>
                  <a:cubicBezTo>
                    <a:pt x="24" y="39"/>
                    <a:pt x="24" y="39"/>
                    <a:pt x="24" y="39"/>
                  </a:cubicBezTo>
                  <a:cubicBezTo>
                    <a:pt x="24" y="39"/>
                    <a:pt x="24" y="39"/>
                    <a:pt x="24" y="39"/>
                  </a:cubicBezTo>
                  <a:cubicBezTo>
                    <a:pt x="26" y="38"/>
                    <a:pt x="26" y="38"/>
                    <a:pt x="26" y="38"/>
                  </a:cubicBezTo>
                  <a:cubicBezTo>
                    <a:pt x="26" y="37"/>
                    <a:pt x="26" y="37"/>
                    <a:pt x="26" y="37"/>
                  </a:cubicBezTo>
                  <a:cubicBezTo>
                    <a:pt x="25" y="37"/>
                    <a:pt x="25" y="37"/>
                    <a:pt x="25" y="37"/>
                  </a:cubicBezTo>
                  <a:cubicBezTo>
                    <a:pt x="23" y="39"/>
                    <a:pt x="23" y="39"/>
                    <a:pt x="23" y="39"/>
                  </a:cubicBezTo>
                  <a:cubicBezTo>
                    <a:pt x="23" y="39"/>
                    <a:pt x="23" y="39"/>
                    <a:pt x="23" y="39"/>
                  </a:cubicBezTo>
                  <a:moveTo>
                    <a:pt x="8" y="37"/>
                  </a:moveTo>
                  <a:cubicBezTo>
                    <a:pt x="8" y="36"/>
                    <a:pt x="8" y="36"/>
                    <a:pt x="8" y="36"/>
                  </a:cubicBezTo>
                  <a:cubicBezTo>
                    <a:pt x="9" y="35"/>
                    <a:pt x="9" y="35"/>
                    <a:pt x="9" y="35"/>
                  </a:cubicBezTo>
                  <a:cubicBezTo>
                    <a:pt x="9" y="36"/>
                    <a:pt x="9" y="36"/>
                    <a:pt x="9" y="36"/>
                  </a:cubicBezTo>
                  <a:cubicBezTo>
                    <a:pt x="9" y="36"/>
                    <a:pt x="9" y="36"/>
                    <a:pt x="9" y="36"/>
                  </a:cubicBezTo>
                  <a:cubicBezTo>
                    <a:pt x="8" y="37"/>
                    <a:pt x="8" y="37"/>
                    <a:pt x="8" y="37"/>
                  </a:cubicBezTo>
                  <a:moveTo>
                    <a:pt x="22" y="37"/>
                  </a:moveTo>
                  <a:cubicBezTo>
                    <a:pt x="22" y="36"/>
                    <a:pt x="22" y="36"/>
                    <a:pt x="22" y="36"/>
                  </a:cubicBezTo>
                  <a:cubicBezTo>
                    <a:pt x="25" y="34"/>
                    <a:pt x="25" y="34"/>
                    <a:pt x="25" y="34"/>
                  </a:cubicBezTo>
                  <a:cubicBezTo>
                    <a:pt x="26" y="35"/>
                    <a:pt x="26" y="35"/>
                    <a:pt x="26" y="35"/>
                  </a:cubicBezTo>
                  <a:cubicBezTo>
                    <a:pt x="26" y="36"/>
                    <a:pt x="26" y="36"/>
                    <a:pt x="26" y="36"/>
                  </a:cubicBezTo>
                  <a:cubicBezTo>
                    <a:pt x="26" y="35"/>
                    <a:pt x="26" y="35"/>
                    <a:pt x="26" y="35"/>
                  </a:cubicBezTo>
                  <a:cubicBezTo>
                    <a:pt x="25" y="35"/>
                    <a:pt x="25" y="35"/>
                    <a:pt x="25" y="35"/>
                  </a:cubicBezTo>
                  <a:cubicBezTo>
                    <a:pt x="24" y="36"/>
                    <a:pt x="23" y="36"/>
                    <a:pt x="22" y="37"/>
                  </a:cubicBezTo>
                  <a:moveTo>
                    <a:pt x="8" y="36"/>
                  </a:moveTo>
                  <a:cubicBezTo>
                    <a:pt x="7" y="35"/>
                    <a:pt x="7" y="35"/>
                    <a:pt x="7" y="35"/>
                  </a:cubicBezTo>
                  <a:cubicBezTo>
                    <a:pt x="8" y="34"/>
                    <a:pt x="8" y="34"/>
                    <a:pt x="8" y="34"/>
                  </a:cubicBezTo>
                  <a:cubicBezTo>
                    <a:pt x="9" y="34"/>
                    <a:pt x="9" y="34"/>
                    <a:pt x="9" y="34"/>
                  </a:cubicBezTo>
                  <a:cubicBezTo>
                    <a:pt x="8" y="36"/>
                    <a:pt x="8" y="36"/>
                    <a:pt x="8" y="36"/>
                  </a:cubicBezTo>
                  <a:moveTo>
                    <a:pt x="23" y="35"/>
                  </a:moveTo>
                  <a:cubicBezTo>
                    <a:pt x="23" y="35"/>
                    <a:pt x="23" y="35"/>
                    <a:pt x="23" y="35"/>
                  </a:cubicBezTo>
                  <a:cubicBezTo>
                    <a:pt x="23" y="35"/>
                    <a:pt x="23" y="35"/>
                    <a:pt x="23" y="35"/>
                  </a:cubicBezTo>
                  <a:cubicBezTo>
                    <a:pt x="23" y="35"/>
                    <a:pt x="24" y="34"/>
                    <a:pt x="25" y="34"/>
                  </a:cubicBezTo>
                  <a:cubicBezTo>
                    <a:pt x="25" y="34"/>
                    <a:pt x="25" y="34"/>
                    <a:pt x="25" y="34"/>
                  </a:cubicBezTo>
                  <a:cubicBezTo>
                    <a:pt x="23" y="35"/>
                    <a:pt x="23" y="35"/>
                    <a:pt x="23" y="35"/>
                  </a:cubicBezTo>
                  <a:moveTo>
                    <a:pt x="7" y="35"/>
                  </a:moveTo>
                  <a:cubicBezTo>
                    <a:pt x="7" y="35"/>
                    <a:pt x="7" y="35"/>
                    <a:pt x="7" y="35"/>
                  </a:cubicBezTo>
                  <a:cubicBezTo>
                    <a:pt x="7" y="34"/>
                    <a:pt x="7" y="34"/>
                    <a:pt x="7" y="34"/>
                  </a:cubicBezTo>
                  <a:cubicBezTo>
                    <a:pt x="7" y="34"/>
                    <a:pt x="7" y="34"/>
                    <a:pt x="7" y="34"/>
                  </a:cubicBezTo>
                  <a:cubicBezTo>
                    <a:pt x="7" y="33"/>
                    <a:pt x="7" y="33"/>
                    <a:pt x="8" y="33"/>
                  </a:cubicBezTo>
                  <a:cubicBezTo>
                    <a:pt x="8" y="33"/>
                    <a:pt x="8" y="33"/>
                    <a:pt x="8" y="33"/>
                  </a:cubicBezTo>
                  <a:cubicBezTo>
                    <a:pt x="8" y="33"/>
                    <a:pt x="8" y="33"/>
                    <a:pt x="8" y="33"/>
                  </a:cubicBezTo>
                  <a:cubicBezTo>
                    <a:pt x="8" y="33"/>
                    <a:pt x="8" y="33"/>
                    <a:pt x="8" y="33"/>
                  </a:cubicBezTo>
                  <a:cubicBezTo>
                    <a:pt x="7" y="35"/>
                    <a:pt x="7" y="35"/>
                    <a:pt x="7" y="35"/>
                  </a:cubicBezTo>
                  <a:moveTo>
                    <a:pt x="23" y="34"/>
                  </a:moveTo>
                  <a:cubicBezTo>
                    <a:pt x="23" y="34"/>
                    <a:pt x="23" y="34"/>
                    <a:pt x="23" y="34"/>
                  </a:cubicBezTo>
                  <a:cubicBezTo>
                    <a:pt x="23" y="33"/>
                    <a:pt x="24" y="33"/>
                    <a:pt x="24" y="33"/>
                  </a:cubicBezTo>
                  <a:cubicBezTo>
                    <a:pt x="25" y="33"/>
                    <a:pt x="25" y="33"/>
                    <a:pt x="25" y="33"/>
                  </a:cubicBezTo>
                  <a:cubicBezTo>
                    <a:pt x="24" y="33"/>
                    <a:pt x="23" y="34"/>
                    <a:pt x="23" y="34"/>
                  </a:cubicBezTo>
                  <a:moveTo>
                    <a:pt x="23" y="33"/>
                  </a:moveTo>
                  <a:cubicBezTo>
                    <a:pt x="23" y="32"/>
                    <a:pt x="24" y="32"/>
                    <a:pt x="24" y="32"/>
                  </a:cubicBezTo>
                  <a:cubicBezTo>
                    <a:pt x="24" y="31"/>
                    <a:pt x="24" y="31"/>
                    <a:pt x="24" y="31"/>
                  </a:cubicBezTo>
                  <a:cubicBezTo>
                    <a:pt x="24" y="32"/>
                    <a:pt x="24" y="32"/>
                    <a:pt x="24" y="32"/>
                  </a:cubicBezTo>
                  <a:cubicBezTo>
                    <a:pt x="23" y="33"/>
                    <a:pt x="23" y="33"/>
                    <a:pt x="23" y="33"/>
                  </a:cubicBezTo>
                  <a:moveTo>
                    <a:pt x="7" y="33"/>
                  </a:moveTo>
                  <a:cubicBezTo>
                    <a:pt x="6" y="33"/>
                    <a:pt x="6" y="32"/>
                    <a:pt x="6" y="31"/>
                  </a:cubicBezTo>
                  <a:cubicBezTo>
                    <a:pt x="7" y="31"/>
                    <a:pt x="7" y="31"/>
                    <a:pt x="7" y="31"/>
                  </a:cubicBezTo>
                  <a:cubicBezTo>
                    <a:pt x="7" y="31"/>
                    <a:pt x="7" y="32"/>
                    <a:pt x="7" y="32"/>
                  </a:cubicBezTo>
                  <a:cubicBezTo>
                    <a:pt x="7" y="32"/>
                    <a:pt x="7" y="33"/>
                    <a:pt x="7" y="33"/>
                  </a:cubicBezTo>
                  <a:moveTo>
                    <a:pt x="30" y="23"/>
                  </a:moveTo>
                  <a:cubicBezTo>
                    <a:pt x="30" y="23"/>
                    <a:pt x="30" y="23"/>
                    <a:pt x="30" y="23"/>
                  </a:cubicBezTo>
                  <a:cubicBezTo>
                    <a:pt x="31" y="22"/>
                    <a:pt x="31" y="22"/>
                    <a:pt x="31" y="22"/>
                  </a:cubicBezTo>
                  <a:cubicBezTo>
                    <a:pt x="30" y="23"/>
                    <a:pt x="30" y="23"/>
                    <a:pt x="30" y="23"/>
                  </a:cubicBezTo>
                  <a:cubicBezTo>
                    <a:pt x="30" y="23"/>
                    <a:pt x="30" y="23"/>
                    <a:pt x="30" y="23"/>
                  </a:cubicBezTo>
                  <a:moveTo>
                    <a:pt x="28" y="40"/>
                  </a:moveTo>
                  <a:cubicBezTo>
                    <a:pt x="27" y="39"/>
                    <a:pt x="27" y="38"/>
                    <a:pt x="28" y="37"/>
                  </a:cubicBezTo>
                  <a:cubicBezTo>
                    <a:pt x="28" y="36"/>
                    <a:pt x="28" y="36"/>
                    <a:pt x="28" y="36"/>
                  </a:cubicBezTo>
                  <a:cubicBezTo>
                    <a:pt x="28" y="36"/>
                    <a:pt x="28" y="36"/>
                    <a:pt x="28" y="36"/>
                  </a:cubicBezTo>
                  <a:cubicBezTo>
                    <a:pt x="25" y="32"/>
                    <a:pt x="25" y="32"/>
                    <a:pt x="25" y="32"/>
                  </a:cubicBezTo>
                  <a:cubicBezTo>
                    <a:pt x="26" y="31"/>
                    <a:pt x="26" y="31"/>
                    <a:pt x="26" y="31"/>
                  </a:cubicBezTo>
                  <a:cubicBezTo>
                    <a:pt x="27" y="30"/>
                    <a:pt x="27" y="29"/>
                    <a:pt x="28" y="28"/>
                  </a:cubicBezTo>
                  <a:cubicBezTo>
                    <a:pt x="28" y="28"/>
                    <a:pt x="28" y="28"/>
                    <a:pt x="28" y="28"/>
                  </a:cubicBezTo>
                  <a:cubicBezTo>
                    <a:pt x="28" y="28"/>
                    <a:pt x="29" y="27"/>
                    <a:pt x="29" y="27"/>
                  </a:cubicBezTo>
                  <a:cubicBezTo>
                    <a:pt x="30" y="27"/>
                    <a:pt x="30" y="27"/>
                    <a:pt x="30" y="27"/>
                  </a:cubicBezTo>
                  <a:cubicBezTo>
                    <a:pt x="33" y="26"/>
                    <a:pt x="33" y="26"/>
                    <a:pt x="33" y="26"/>
                  </a:cubicBezTo>
                  <a:cubicBezTo>
                    <a:pt x="33" y="26"/>
                    <a:pt x="34" y="26"/>
                    <a:pt x="34" y="26"/>
                  </a:cubicBezTo>
                  <a:cubicBezTo>
                    <a:pt x="35" y="26"/>
                    <a:pt x="36" y="25"/>
                    <a:pt x="36" y="25"/>
                  </a:cubicBezTo>
                  <a:cubicBezTo>
                    <a:pt x="37" y="24"/>
                    <a:pt x="38" y="23"/>
                    <a:pt x="39" y="22"/>
                  </a:cubicBezTo>
                  <a:cubicBezTo>
                    <a:pt x="38" y="25"/>
                    <a:pt x="37" y="31"/>
                    <a:pt x="35" y="33"/>
                  </a:cubicBezTo>
                  <a:cubicBezTo>
                    <a:pt x="34" y="33"/>
                    <a:pt x="34" y="33"/>
                    <a:pt x="34" y="33"/>
                  </a:cubicBezTo>
                  <a:cubicBezTo>
                    <a:pt x="34" y="33"/>
                    <a:pt x="33" y="34"/>
                    <a:pt x="33" y="34"/>
                  </a:cubicBezTo>
                  <a:cubicBezTo>
                    <a:pt x="33" y="35"/>
                    <a:pt x="33" y="35"/>
                    <a:pt x="33" y="36"/>
                  </a:cubicBezTo>
                  <a:cubicBezTo>
                    <a:pt x="28" y="40"/>
                    <a:pt x="28" y="40"/>
                    <a:pt x="28" y="40"/>
                  </a:cubicBezTo>
                  <a:moveTo>
                    <a:pt x="39" y="21"/>
                  </a:moveTo>
                  <a:cubicBezTo>
                    <a:pt x="39" y="21"/>
                    <a:pt x="39" y="21"/>
                    <a:pt x="39" y="21"/>
                  </a:cubicBezTo>
                  <a:cubicBezTo>
                    <a:pt x="39" y="21"/>
                    <a:pt x="39" y="21"/>
                    <a:pt x="39" y="21"/>
                  </a:cubicBezTo>
                  <a:cubicBezTo>
                    <a:pt x="39" y="21"/>
                    <a:pt x="39" y="21"/>
                    <a:pt x="39" y="21"/>
                  </a:cubicBezTo>
                  <a:moveTo>
                    <a:pt x="24" y="20"/>
                  </a:moveTo>
                  <a:cubicBezTo>
                    <a:pt x="23" y="20"/>
                    <a:pt x="23" y="20"/>
                    <a:pt x="23" y="20"/>
                  </a:cubicBezTo>
                  <a:cubicBezTo>
                    <a:pt x="25" y="19"/>
                    <a:pt x="25" y="19"/>
                    <a:pt x="25" y="19"/>
                  </a:cubicBezTo>
                  <a:cubicBezTo>
                    <a:pt x="24" y="20"/>
                    <a:pt x="24" y="20"/>
                    <a:pt x="24" y="20"/>
                  </a:cubicBezTo>
                  <a:moveTo>
                    <a:pt x="22" y="20"/>
                  </a:moveTo>
                  <a:cubicBezTo>
                    <a:pt x="22" y="20"/>
                    <a:pt x="22" y="20"/>
                    <a:pt x="22" y="20"/>
                  </a:cubicBezTo>
                  <a:cubicBezTo>
                    <a:pt x="23" y="20"/>
                    <a:pt x="23" y="19"/>
                    <a:pt x="24" y="18"/>
                  </a:cubicBezTo>
                  <a:cubicBezTo>
                    <a:pt x="24" y="18"/>
                    <a:pt x="24" y="18"/>
                    <a:pt x="24" y="18"/>
                  </a:cubicBezTo>
                  <a:cubicBezTo>
                    <a:pt x="24" y="18"/>
                    <a:pt x="24" y="18"/>
                    <a:pt x="24" y="18"/>
                  </a:cubicBezTo>
                  <a:cubicBezTo>
                    <a:pt x="26" y="17"/>
                    <a:pt x="26" y="17"/>
                    <a:pt x="26" y="17"/>
                  </a:cubicBezTo>
                  <a:cubicBezTo>
                    <a:pt x="26" y="18"/>
                    <a:pt x="26" y="18"/>
                    <a:pt x="26" y="18"/>
                  </a:cubicBezTo>
                  <a:cubicBezTo>
                    <a:pt x="26" y="18"/>
                    <a:pt x="26" y="18"/>
                    <a:pt x="26" y="18"/>
                  </a:cubicBezTo>
                  <a:cubicBezTo>
                    <a:pt x="26" y="18"/>
                    <a:pt x="26" y="18"/>
                    <a:pt x="26" y="18"/>
                  </a:cubicBezTo>
                  <a:cubicBezTo>
                    <a:pt x="22" y="20"/>
                    <a:pt x="22" y="20"/>
                    <a:pt x="22" y="20"/>
                  </a:cubicBezTo>
                  <a:moveTo>
                    <a:pt x="15" y="20"/>
                  </a:moveTo>
                  <a:cubicBezTo>
                    <a:pt x="15" y="20"/>
                    <a:pt x="15" y="20"/>
                    <a:pt x="15" y="20"/>
                  </a:cubicBezTo>
                  <a:cubicBezTo>
                    <a:pt x="15" y="19"/>
                    <a:pt x="15" y="19"/>
                    <a:pt x="15" y="19"/>
                  </a:cubicBezTo>
                  <a:cubicBezTo>
                    <a:pt x="15" y="19"/>
                    <a:pt x="15" y="19"/>
                    <a:pt x="15" y="19"/>
                  </a:cubicBezTo>
                  <a:cubicBezTo>
                    <a:pt x="15" y="19"/>
                    <a:pt x="15" y="19"/>
                    <a:pt x="15" y="19"/>
                  </a:cubicBezTo>
                  <a:cubicBezTo>
                    <a:pt x="17" y="17"/>
                    <a:pt x="17" y="17"/>
                    <a:pt x="17" y="17"/>
                  </a:cubicBezTo>
                  <a:cubicBezTo>
                    <a:pt x="16" y="18"/>
                    <a:pt x="16" y="19"/>
                    <a:pt x="15" y="20"/>
                  </a:cubicBezTo>
                  <a:moveTo>
                    <a:pt x="24" y="17"/>
                  </a:moveTo>
                  <a:cubicBezTo>
                    <a:pt x="24" y="17"/>
                    <a:pt x="24" y="17"/>
                    <a:pt x="24" y="17"/>
                  </a:cubicBezTo>
                  <a:cubicBezTo>
                    <a:pt x="24" y="16"/>
                    <a:pt x="25" y="16"/>
                    <a:pt x="26" y="16"/>
                  </a:cubicBezTo>
                  <a:cubicBezTo>
                    <a:pt x="26" y="16"/>
                    <a:pt x="26" y="16"/>
                    <a:pt x="26" y="16"/>
                  </a:cubicBezTo>
                  <a:cubicBezTo>
                    <a:pt x="24" y="17"/>
                    <a:pt x="24" y="17"/>
                    <a:pt x="24" y="17"/>
                  </a:cubicBezTo>
                  <a:moveTo>
                    <a:pt x="16" y="15"/>
                  </a:moveTo>
                  <a:cubicBezTo>
                    <a:pt x="16" y="15"/>
                    <a:pt x="16" y="15"/>
                    <a:pt x="16" y="15"/>
                  </a:cubicBezTo>
                  <a:cubicBezTo>
                    <a:pt x="16" y="15"/>
                    <a:pt x="16" y="15"/>
                    <a:pt x="16" y="15"/>
                  </a:cubicBezTo>
                  <a:cubicBezTo>
                    <a:pt x="16" y="15"/>
                    <a:pt x="16" y="15"/>
                    <a:pt x="16" y="15"/>
                  </a:cubicBezTo>
                  <a:moveTo>
                    <a:pt x="17" y="16"/>
                  </a:moveTo>
                  <a:cubicBezTo>
                    <a:pt x="17" y="16"/>
                    <a:pt x="17" y="16"/>
                    <a:pt x="17" y="16"/>
                  </a:cubicBezTo>
                  <a:cubicBezTo>
                    <a:pt x="16" y="16"/>
                    <a:pt x="16" y="16"/>
                    <a:pt x="16" y="16"/>
                  </a:cubicBezTo>
                  <a:cubicBezTo>
                    <a:pt x="18" y="14"/>
                    <a:pt x="18" y="14"/>
                    <a:pt x="18" y="14"/>
                  </a:cubicBezTo>
                  <a:cubicBezTo>
                    <a:pt x="18" y="15"/>
                    <a:pt x="18" y="15"/>
                    <a:pt x="18" y="15"/>
                  </a:cubicBezTo>
                  <a:cubicBezTo>
                    <a:pt x="18" y="15"/>
                    <a:pt x="18" y="15"/>
                    <a:pt x="18" y="15"/>
                  </a:cubicBezTo>
                  <a:cubicBezTo>
                    <a:pt x="18" y="15"/>
                    <a:pt x="18" y="15"/>
                    <a:pt x="18" y="15"/>
                  </a:cubicBezTo>
                  <a:cubicBezTo>
                    <a:pt x="17" y="16"/>
                    <a:pt x="17" y="16"/>
                    <a:pt x="17" y="16"/>
                  </a:cubicBezTo>
                  <a:moveTo>
                    <a:pt x="24" y="16"/>
                  </a:moveTo>
                  <a:cubicBezTo>
                    <a:pt x="24" y="16"/>
                    <a:pt x="24" y="16"/>
                    <a:pt x="24" y="16"/>
                  </a:cubicBezTo>
                  <a:cubicBezTo>
                    <a:pt x="24" y="16"/>
                    <a:pt x="24" y="16"/>
                    <a:pt x="24" y="16"/>
                  </a:cubicBezTo>
                  <a:cubicBezTo>
                    <a:pt x="24" y="15"/>
                    <a:pt x="24" y="15"/>
                    <a:pt x="24" y="15"/>
                  </a:cubicBezTo>
                  <a:cubicBezTo>
                    <a:pt x="24" y="15"/>
                    <a:pt x="24" y="15"/>
                    <a:pt x="24" y="15"/>
                  </a:cubicBezTo>
                  <a:cubicBezTo>
                    <a:pt x="25" y="15"/>
                    <a:pt x="25" y="15"/>
                    <a:pt x="25" y="14"/>
                  </a:cubicBezTo>
                  <a:cubicBezTo>
                    <a:pt x="25" y="15"/>
                    <a:pt x="25" y="15"/>
                    <a:pt x="25" y="15"/>
                  </a:cubicBezTo>
                  <a:cubicBezTo>
                    <a:pt x="25" y="15"/>
                    <a:pt x="25" y="15"/>
                    <a:pt x="25" y="15"/>
                  </a:cubicBezTo>
                  <a:cubicBezTo>
                    <a:pt x="25" y="15"/>
                    <a:pt x="24" y="16"/>
                    <a:pt x="24" y="16"/>
                  </a:cubicBezTo>
                  <a:moveTo>
                    <a:pt x="7" y="16"/>
                  </a:moveTo>
                  <a:cubicBezTo>
                    <a:pt x="6" y="15"/>
                    <a:pt x="6" y="15"/>
                    <a:pt x="6" y="15"/>
                  </a:cubicBezTo>
                  <a:cubicBezTo>
                    <a:pt x="7" y="14"/>
                    <a:pt x="7" y="14"/>
                    <a:pt x="7" y="14"/>
                  </a:cubicBezTo>
                  <a:cubicBezTo>
                    <a:pt x="7" y="15"/>
                    <a:pt x="7" y="15"/>
                    <a:pt x="7" y="15"/>
                  </a:cubicBezTo>
                  <a:cubicBezTo>
                    <a:pt x="7" y="16"/>
                    <a:pt x="7" y="16"/>
                    <a:pt x="7" y="16"/>
                  </a:cubicBezTo>
                  <a:moveTo>
                    <a:pt x="17" y="14"/>
                  </a:moveTo>
                  <a:cubicBezTo>
                    <a:pt x="17" y="14"/>
                    <a:pt x="17" y="14"/>
                    <a:pt x="17" y="14"/>
                  </a:cubicBezTo>
                  <a:cubicBezTo>
                    <a:pt x="17" y="14"/>
                    <a:pt x="17" y="14"/>
                    <a:pt x="17" y="14"/>
                  </a:cubicBezTo>
                  <a:cubicBezTo>
                    <a:pt x="18" y="13"/>
                    <a:pt x="18" y="13"/>
                    <a:pt x="18" y="13"/>
                  </a:cubicBezTo>
                  <a:cubicBezTo>
                    <a:pt x="18" y="14"/>
                    <a:pt x="18" y="14"/>
                    <a:pt x="18" y="14"/>
                  </a:cubicBezTo>
                  <a:cubicBezTo>
                    <a:pt x="18" y="14"/>
                    <a:pt x="18" y="14"/>
                    <a:pt x="18" y="14"/>
                  </a:cubicBezTo>
                  <a:cubicBezTo>
                    <a:pt x="17" y="14"/>
                    <a:pt x="17" y="14"/>
                    <a:pt x="17" y="14"/>
                  </a:cubicBezTo>
                  <a:moveTo>
                    <a:pt x="6" y="14"/>
                  </a:moveTo>
                  <a:cubicBezTo>
                    <a:pt x="6" y="13"/>
                    <a:pt x="6" y="13"/>
                    <a:pt x="6" y="13"/>
                  </a:cubicBezTo>
                  <a:cubicBezTo>
                    <a:pt x="7" y="12"/>
                    <a:pt x="7" y="12"/>
                    <a:pt x="7" y="12"/>
                  </a:cubicBezTo>
                  <a:cubicBezTo>
                    <a:pt x="7" y="13"/>
                    <a:pt x="7" y="13"/>
                    <a:pt x="7" y="13"/>
                  </a:cubicBezTo>
                  <a:cubicBezTo>
                    <a:pt x="6" y="14"/>
                    <a:pt x="6" y="14"/>
                    <a:pt x="6" y="14"/>
                  </a:cubicBezTo>
                  <a:moveTo>
                    <a:pt x="15" y="13"/>
                  </a:moveTo>
                  <a:cubicBezTo>
                    <a:pt x="15" y="13"/>
                    <a:pt x="15" y="13"/>
                    <a:pt x="15" y="13"/>
                  </a:cubicBezTo>
                  <a:cubicBezTo>
                    <a:pt x="16" y="12"/>
                    <a:pt x="16" y="12"/>
                    <a:pt x="16" y="12"/>
                  </a:cubicBezTo>
                  <a:cubicBezTo>
                    <a:pt x="16" y="12"/>
                    <a:pt x="16" y="12"/>
                    <a:pt x="16" y="12"/>
                  </a:cubicBezTo>
                  <a:cubicBezTo>
                    <a:pt x="15" y="13"/>
                    <a:pt x="15" y="13"/>
                    <a:pt x="15" y="13"/>
                  </a:cubicBezTo>
                  <a:moveTo>
                    <a:pt x="16" y="14"/>
                  </a:moveTo>
                  <a:cubicBezTo>
                    <a:pt x="16" y="14"/>
                    <a:pt x="16" y="14"/>
                    <a:pt x="16" y="14"/>
                  </a:cubicBezTo>
                  <a:cubicBezTo>
                    <a:pt x="16" y="14"/>
                    <a:pt x="16" y="14"/>
                    <a:pt x="16" y="14"/>
                  </a:cubicBezTo>
                  <a:cubicBezTo>
                    <a:pt x="16" y="14"/>
                    <a:pt x="16" y="14"/>
                    <a:pt x="16" y="14"/>
                  </a:cubicBezTo>
                  <a:cubicBezTo>
                    <a:pt x="16" y="13"/>
                    <a:pt x="16" y="13"/>
                    <a:pt x="16" y="13"/>
                  </a:cubicBezTo>
                  <a:cubicBezTo>
                    <a:pt x="16" y="12"/>
                    <a:pt x="17" y="12"/>
                    <a:pt x="17" y="12"/>
                  </a:cubicBezTo>
                  <a:cubicBezTo>
                    <a:pt x="17" y="13"/>
                    <a:pt x="17" y="13"/>
                    <a:pt x="17" y="13"/>
                  </a:cubicBezTo>
                  <a:cubicBezTo>
                    <a:pt x="17" y="13"/>
                    <a:pt x="17" y="13"/>
                    <a:pt x="17" y="13"/>
                  </a:cubicBezTo>
                  <a:cubicBezTo>
                    <a:pt x="17" y="13"/>
                    <a:pt x="17" y="13"/>
                    <a:pt x="17" y="13"/>
                  </a:cubicBezTo>
                  <a:cubicBezTo>
                    <a:pt x="16" y="14"/>
                    <a:pt x="16" y="14"/>
                    <a:pt x="16" y="14"/>
                  </a:cubicBezTo>
                  <a:moveTo>
                    <a:pt x="4" y="17"/>
                  </a:moveTo>
                  <a:cubicBezTo>
                    <a:pt x="4" y="17"/>
                    <a:pt x="3" y="16"/>
                    <a:pt x="3" y="16"/>
                  </a:cubicBezTo>
                  <a:cubicBezTo>
                    <a:pt x="4" y="14"/>
                    <a:pt x="4" y="13"/>
                    <a:pt x="5" y="11"/>
                  </a:cubicBezTo>
                  <a:cubicBezTo>
                    <a:pt x="5" y="11"/>
                    <a:pt x="5" y="11"/>
                    <a:pt x="5" y="11"/>
                  </a:cubicBezTo>
                  <a:cubicBezTo>
                    <a:pt x="5" y="12"/>
                    <a:pt x="5" y="13"/>
                    <a:pt x="6" y="13"/>
                  </a:cubicBezTo>
                  <a:cubicBezTo>
                    <a:pt x="5" y="13"/>
                    <a:pt x="5" y="13"/>
                    <a:pt x="5" y="13"/>
                  </a:cubicBezTo>
                  <a:cubicBezTo>
                    <a:pt x="5" y="14"/>
                    <a:pt x="5" y="14"/>
                    <a:pt x="5" y="14"/>
                  </a:cubicBezTo>
                  <a:cubicBezTo>
                    <a:pt x="6" y="14"/>
                    <a:pt x="6" y="14"/>
                    <a:pt x="6" y="14"/>
                  </a:cubicBezTo>
                  <a:cubicBezTo>
                    <a:pt x="6" y="15"/>
                    <a:pt x="6" y="15"/>
                    <a:pt x="6" y="16"/>
                  </a:cubicBezTo>
                  <a:cubicBezTo>
                    <a:pt x="4" y="17"/>
                    <a:pt x="4" y="17"/>
                    <a:pt x="4" y="17"/>
                  </a:cubicBezTo>
                  <a:moveTo>
                    <a:pt x="6" y="12"/>
                  </a:moveTo>
                  <a:cubicBezTo>
                    <a:pt x="6" y="11"/>
                    <a:pt x="6" y="11"/>
                    <a:pt x="6" y="11"/>
                  </a:cubicBezTo>
                  <a:cubicBezTo>
                    <a:pt x="6" y="11"/>
                    <a:pt x="6" y="11"/>
                    <a:pt x="6" y="11"/>
                  </a:cubicBezTo>
                  <a:cubicBezTo>
                    <a:pt x="7" y="11"/>
                    <a:pt x="7" y="11"/>
                    <a:pt x="7" y="11"/>
                  </a:cubicBezTo>
                  <a:cubicBezTo>
                    <a:pt x="7" y="12"/>
                    <a:pt x="7" y="12"/>
                    <a:pt x="7" y="12"/>
                  </a:cubicBezTo>
                  <a:cubicBezTo>
                    <a:pt x="6" y="12"/>
                    <a:pt x="6" y="12"/>
                    <a:pt x="6" y="12"/>
                  </a:cubicBezTo>
                  <a:moveTo>
                    <a:pt x="27" y="10"/>
                  </a:moveTo>
                  <a:cubicBezTo>
                    <a:pt x="27" y="10"/>
                    <a:pt x="27" y="10"/>
                    <a:pt x="27" y="10"/>
                  </a:cubicBezTo>
                  <a:cubicBezTo>
                    <a:pt x="27" y="10"/>
                    <a:pt x="27" y="10"/>
                    <a:pt x="28" y="10"/>
                  </a:cubicBezTo>
                  <a:cubicBezTo>
                    <a:pt x="27" y="10"/>
                    <a:pt x="27" y="10"/>
                    <a:pt x="27" y="10"/>
                  </a:cubicBezTo>
                  <a:moveTo>
                    <a:pt x="28" y="9"/>
                  </a:moveTo>
                  <a:cubicBezTo>
                    <a:pt x="28" y="9"/>
                    <a:pt x="28" y="9"/>
                    <a:pt x="28" y="9"/>
                  </a:cubicBezTo>
                  <a:cubicBezTo>
                    <a:pt x="28" y="9"/>
                    <a:pt x="28" y="9"/>
                    <a:pt x="28" y="9"/>
                  </a:cubicBezTo>
                  <a:cubicBezTo>
                    <a:pt x="28" y="9"/>
                    <a:pt x="28" y="9"/>
                    <a:pt x="28" y="9"/>
                  </a:cubicBezTo>
                  <a:moveTo>
                    <a:pt x="14" y="11"/>
                  </a:moveTo>
                  <a:cubicBezTo>
                    <a:pt x="14" y="10"/>
                    <a:pt x="14" y="10"/>
                    <a:pt x="14" y="10"/>
                  </a:cubicBezTo>
                  <a:cubicBezTo>
                    <a:pt x="15" y="10"/>
                    <a:pt x="16" y="9"/>
                    <a:pt x="16" y="9"/>
                  </a:cubicBezTo>
                  <a:cubicBezTo>
                    <a:pt x="16" y="9"/>
                    <a:pt x="16" y="10"/>
                    <a:pt x="17" y="11"/>
                  </a:cubicBezTo>
                  <a:cubicBezTo>
                    <a:pt x="17" y="11"/>
                    <a:pt x="17" y="11"/>
                    <a:pt x="17" y="11"/>
                  </a:cubicBezTo>
                  <a:cubicBezTo>
                    <a:pt x="17" y="11"/>
                    <a:pt x="17" y="11"/>
                    <a:pt x="17" y="11"/>
                  </a:cubicBezTo>
                  <a:cubicBezTo>
                    <a:pt x="16" y="11"/>
                    <a:pt x="15" y="12"/>
                    <a:pt x="15" y="12"/>
                  </a:cubicBezTo>
                  <a:cubicBezTo>
                    <a:pt x="14" y="12"/>
                    <a:pt x="14" y="12"/>
                    <a:pt x="14" y="12"/>
                  </a:cubicBezTo>
                  <a:cubicBezTo>
                    <a:pt x="16" y="10"/>
                    <a:pt x="16" y="10"/>
                    <a:pt x="16" y="10"/>
                  </a:cubicBezTo>
                  <a:cubicBezTo>
                    <a:pt x="16" y="10"/>
                    <a:pt x="16" y="10"/>
                    <a:pt x="16" y="10"/>
                  </a:cubicBezTo>
                  <a:cubicBezTo>
                    <a:pt x="16" y="10"/>
                    <a:pt x="16" y="10"/>
                    <a:pt x="16" y="10"/>
                  </a:cubicBezTo>
                  <a:cubicBezTo>
                    <a:pt x="14" y="11"/>
                    <a:pt x="14" y="11"/>
                    <a:pt x="14" y="11"/>
                  </a:cubicBezTo>
                  <a:moveTo>
                    <a:pt x="27" y="19"/>
                  </a:moveTo>
                  <a:cubicBezTo>
                    <a:pt x="27" y="18"/>
                    <a:pt x="27" y="18"/>
                    <a:pt x="27" y="18"/>
                  </a:cubicBezTo>
                  <a:cubicBezTo>
                    <a:pt x="28" y="18"/>
                    <a:pt x="28" y="18"/>
                    <a:pt x="28" y="18"/>
                  </a:cubicBezTo>
                  <a:cubicBezTo>
                    <a:pt x="27" y="14"/>
                    <a:pt x="27" y="14"/>
                    <a:pt x="27" y="14"/>
                  </a:cubicBezTo>
                  <a:cubicBezTo>
                    <a:pt x="27" y="14"/>
                    <a:pt x="27" y="14"/>
                    <a:pt x="27" y="14"/>
                  </a:cubicBezTo>
                  <a:cubicBezTo>
                    <a:pt x="27" y="14"/>
                    <a:pt x="27" y="14"/>
                    <a:pt x="27" y="14"/>
                  </a:cubicBezTo>
                  <a:cubicBezTo>
                    <a:pt x="29" y="13"/>
                    <a:pt x="29" y="13"/>
                    <a:pt x="29" y="13"/>
                  </a:cubicBezTo>
                  <a:cubicBezTo>
                    <a:pt x="29" y="13"/>
                    <a:pt x="29" y="13"/>
                    <a:pt x="29" y="13"/>
                  </a:cubicBezTo>
                  <a:cubicBezTo>
                    <a:pt x="29" y="12"/>
                    <a:pt x="29" y="12"/>
                    <a:pt x="29" y="12"/>
                  </a:cubicBezTo>
                  <a:cubicBezTo>
                    <a:pt x="29" y="12"/>
                    <a:pt x="29" y="12"/>
                    <a:pt x="29" y="12"/>
                  </a:cubicBezTo>
                  <a:cubicBezTo>
                    <a:pt x="29" y="12"/>
                    <a:pt x="29" y="12"/>
                    <a:pt x="29" y="12"/>
                  </a:cubicBezTo>
                  <a:cubicBezTo>
                    <a:pt x="29" y="12"/>
                    <a:pt x="29" y="12"/>
                    <a:pt x="29" y="12"/>
                  </a:cubicBezTo>
                  <a:cubicBezTo>
                    <a:pt x="29" y="11"/>
                    <a:pt x="29" y="11"/>
                    <a:pt x="29" y="11"/>
                  </a:cubicBezTo>
                  <a:cubicBezTo>
                    <a:pt x="30" y="11"/>
                    <a:pt x="30" y="11"/>
                    <a:pt x="30" y="11"/>
                  </a:cubicBezTo>
                  <a:cubicBezTo>
                    <a:pt x="29" y="11"/>
                    <a:pt x="29" y="11"/>
                    <a:pt x="29" y="11"/>
                  </a:cubicBezTo>
                  <a:cubicBezTo>
                    <a:pt x="29" y="11"/>
                    <a:pt x="29" y="11"/>
                    <a:pt x="29" y="11"/>
                  </a:cubicBezTo>
                  <a:cubicBezTo>
                    <a:pt x="29" y="10"/>
                    <a:pt x="29" y="10"/>
                    <a:pt x="29" y="10"/>
                  </a:cubicBezTo>
                  <a:cubicBezTo>
                    <a:pt x="29" y="10"/>
                    <a:pt x="29" y="10"/>
                    <a:pt x="29" y="10"/>
                  </a:cubicBezTo>
                  <a:cubicBezTo>
                    <a:pt x="29" y="9"/>
                    <a:pt x="29" y="9"/>
                    <a:pt x="29" y="9"/>
                  </a:cubicBezTo>
                  <a:cubicBezTo>
                    <a:pt x="29" y="9"/>
                    <a:pt x="29" y="9"/>
                    <a:pt x="30" y="8"/>
                  </a:cubicBezTo>
                  <a:cubicBezTo>
                    <a:pt x="31" y="9"/>
                    <a:pt x="32" y="9"/>
                    <a:pt x="32" y="9"/>
                  </a:cubicBezTo>
                  <a:cubicBezTo>
                    <a:pt x="33" y="12"/>
                    <a:pt x="35" y="18"/>
                    <a:pt x="34" y="19"/>
                  </a:cubicBezTo>
                  <a:cubicBezTo>
                    <a:pt x="34" y="20"/>
                    <a:pt x="34" y="20"/>
                    <a:pt x="34" y="20"/>
                  </a:cubicBezTo>
                  <a:cubicBezTo>
                    <a:pt x="33" y="20"/>
                    <a:pt x="33" y="20"/>
                    <a:pt x="33" y="20"/>
                  </a:cubicBezTo>
                  <a:cubicBezTo>
                    <a:pt x="29" y="23"/>
                    <a:pt x="29" y="23"/>
                    <a:pt x="29" y="23"/>
                  </a:cubicBezTo>
                  <a:cubicBezTo>
                    <a:pt x="28" y="22"/>
                    <a:pt x="28" y="22"/>
                    <a:pt x="28" y="22"/>
                  </a:cubicBezTo>
                  <a:cubicBezTo>
                    <a:pt x="32" y="20"/>
                    <a:pt x="32" y="20"/>
                    <a:pt x="32" y="20"/>
                  </a:cubicBezTo>
                  <a:cubicBezTo>
                    <a:pt x="32" y="19"/>
                    <a:pt x="32" y="19"/>
                    <a:pt x="32" y="19"/>
                  </a:cubicBezTo>
                  <a:cubicBezTo>
                    <a:pt x="31" y="19"/>
                    <a:pt x="31" y="19"/>
                    <a:pt x="31" y="19"/>
                  </a:cubicBezTo>
                  <a:cubicBezTo>
                    <a:pt x="28" y="22"/>
                    <a:pt x="28" y="22"/>
                    <a:pt x="28" y="22"/>
                  </a:cubicBezTo>
                  <a:cubicBezTo>
                    <a:pt x="28" y="22"/>
                    <a:pt x="28" y="22"/>
                    <a:pt x="28" y="22"/>
                  </a:cubicBezTo>
                  <a:cubicBezTo>
                    <a:pt x="26" y="21"/>
                    <a:pt x="26" y="21"/>
                    <a:pt x="26" y="21"/>
                  </a:cubicBezTo>
                  <a:cubicBezTo>
                    <a:pt x="27" y="21"/>
                    <a:pt x="27" y="21"/>
                    <a:pt x="27" y="21"/>
                  </a:cubicBezTo>
                  <a:cubicBezTo>
                    <a:pt x="28" y="20"/>
                    <a:pt x="29" y="19"/>
                    <a:pt x="31" y="19"/>
                  </a:cubicBezTo>
                  <a:cubicBezTo>
                    <a:pt x="31" y="19"/>
                    <a:pt x="31" y="19"/>
                    <a:pt x="31" y="19"/>
                  </a:cubicBezTo>
                  <a:cubicBezTo>
                    <a:pt x="32" y="18"/>
                    <a:pt x="32" y="18"/>
                    <a:pt x="32" y="18"/>
                  </a:cubicBezTo>
                  <a:cubicBezTo>
                    <a:pt x="32" y="18"/>
                    <a:pt x="32" y="18"/>
                    <a:pt x="32" y="18"/>
                  </a:cubicBezTo>
                  <a:cubicBezTo>
                    <a:pt x="31" y="18"/>
                    <a:pt x="31" y="18"/>
                    <a:pt x="31" y="18"/>
                  </a:cubicBezTo>
                  <a:cubicBezTo>
                    <a:pt x="31" y="18"/>
                    <a:pt x="31" y="18"/>
                    <a:pt x="31" y="18"/>
                  </a:cubicBezTo>
                  <a:cubicBezTo>
                    <a:pt x="29" y="18"/>
                    <a:pt x="28" y="19"/>
                    <a:pt x="27" y="20"/>
                  </a:cubicBezTo>
                  <a:cubicBezTo>
                    <a:pt x="26" y="21"/>
                    <a:pt x="26" y="21"/>
                    <a:pt x="26" y="21"/>
                  </a:cubicBezTo>
                  <a:cubicBezTo>
                    <a:pt x="25" y="21"/>
                    <a:pt x="25" y="21"/>
                    <a:pt x="25" y="21"/>
                  </a:cubicBezTo>
                  <a:cubicBezTo>
                    <a:pt x="25" y="21"/>
                    <a:pt x="25" y="21"/>
                    <a:pt x="25" y="21"/>
                  </a:cubicBezTo>
                  <a:cubicBezTo>
                    <a:pt x="30" y="18"/>
                    <a:pt x="30" y="18"/>
                    <a:pt x="30" y="18"/>
                  </a:cubicBezTo>
                  <a:cubicBezTo>
                    <a:pt x="30" y="17"/>
                    <a:pt x="30" y="17"/>
                    <a:pt x="30" y="17"/>
                  </a:cubicBezTo>
                  <a:cubicBezTo>
                    <a:pt x="29" y="17"/>
                    <a:pt x="29" y="17"/>
                    <a:pt x="29" y="17"/>
                  </a:cubicBezTo>
                  <a:cubicBezTo>
                    <a:pt x="27" y="19"/>
                    <a:pt x="27" y="19"/>
                    <a:pt x="27" y="19"/>
                  </a:cubicBezTo>
                  <a:moveTo>
                    <a:pt x="27" y="9"/>
                  </a:moveTo>
                  <a:cubicBezTo>
                    <a:pt x="27" y="8"/>
                    <a:pt x="27" y="8"/>
                    <a:pt x="27" y="7"/>
                  </a:cubicBezTo>
                  <a:cubicBezTo>
                    <a:pt x="28" y="8"/>
                    <a:pt x="28" y="8"/>
                    <a:pt x="29" y="8"/>
                  </a:cubicBezTo>
                  <a:cubicBezTo>
                    <a:pt x="28" y="8"/>
                    <a:pt x="27" y="9"/>
                    <a:pt x="27" y="9"/>
                  </a:cubicBezTo>
                  <a:moveTo>
                    <a:pt x="14" y="9"/>
                  </a:moveTo>
                  <a:cubicBezTo>
                    <a:pt x="14" y="8"/>
                    <a:pt x="14" y="8"/>
                    <a:pt x="14" y="8"/>
                  </a:cubicBezTo>
                  <a:cubicBezTo>
                    <a:pt x="16" y="7"/>
                    <a:pt x="16" y="7"/>
                    <a:pt x="16" y="7"/>
                  </a:cubicBezTo>
                  <a:cubicBezTo>
                    <a:pt x="16" y="7"/>
                    <a:pt x="16" y="7"/>
                    <a:pt x="16" y="7"/>
                  </a:cubicBezTo>
                  <a:cubicBezTo>
                    <a:pt x="16" y="7"/>
                    <a:pt x="16" y="7"/>
                    <a:pt x="16" y="7"/>
                  </a:cubicBezTo>
                  <a:cubicBezTo>
                    <a:pt x="16" y="8"/>
                    <a:pt x="16" y="8"/>
                    <a:pt x="16" y="8"/>
                  </a:cubicBezTo>
                  <a:cubicBezTo>
                    <a:pt x="16" y="8"/>
                    <a:pt x="16" y="8"/>
                    <a:pt x="16" y="8"/>
                  </a:cubicBezTo>
                  <a:cubicBezTo>
                    <a:pt x="16" y="8"/>
                    <a:pt x="15" y="9"/>
                    <a:pt x="14" y="9"/>
                  </a:cubicBezTo>
                  <a:moveTo>
                    <a:pt x="17" y="12"/>
                  </a:moveTo>
                  <a:cubicBezTo>
                    <a:pt x="17" y="11"/>
                    <a:pt x="17" y="11"/>
                    <a:pt x="17" y="11"/>
                  </a:cubicBezTo>
                  <a:cubicBezTo>
                    <a:pt x="17" y="10"/>
                    <a:pt x="17" y="10"/>
                    <a:pt x="17" y="10"/>
                  </a:cubicBezTo>
                  <a:cubicBezTo>
                    <a:pt x="17" y="9"/>
                    <a:pt x="17" y="8"/>
                    <a:pt x="17" y="7"/>
                  </a:cubicBezTo>
                  <a:cubicBezTo>
                    <a:pt x="17" y="7"/>
                    <a:pt x="17" y="7"/>
                    <a:pt x="17" y="7"/>
                  </a:cubicBezTo>
                  <a:cubicBezTo>
                    <a:pt x="17" y="7"/>
                    <a:pt x="18" y="7"/>
                    <a:pt x="18" y="7"/>
                  </a:cubicBezTo>
                  <a:cubicBezTo>
                    <a:pt x="19" y="7"/>
                    <a:pt x="19" y="7"/>
                    <a:pt x="20" y="7"/>
                  </a:cubicBezTo>
                  <a:cubicBezTo>
                    <a:pt x="19" y="9"/>
                    <a:pt x="18" y="10"/>
                    <a:pt x="17" y="12"/>
                  </a:cubicBezTo>
                  <a:moveTo>
                    <a:pt x="14" y="7"/>
                  </a:moveTo>
                  <a:cubicBezTo>
                    <a:pt x="15" y="7"/>
                    <a:pt x="15" y="7"/>
                    <a:pt x="15" y="7"/>
                  </a:cubicBezTo>
                  <a:cubicBezTo>
                    <a:pt x="16" y="7"/>
                    <a:pt x="16" y="7"/>
                    <a:pt x="16" y="7"/>
                  </a:cubicBezTo>
                  <a:cubicBezTo>
                    <a:pt x="14" y="7"/>
                    <a:pt x="14" y="7"/>
                    <a:pt x="14" y="7"/>
                  </a:cubicBezTo>
                  <a:moveTo>
                    <a:pt x="21" y="8"/>
                  </a:moveTo>
                  <a:cubicBezTo>
                    <a:pt x="21" y="7"/>
                    <a:pt x="21" y="7"/>
                    <a:pt x="21" y="7"/>
                  </a:cubicBezTo>
                  <a:cubicBezTo>
                    <a:pt x="22" y="5"/>
                    <a:pt x="22" y="5"/>
                    <a:pt x="22" y="5"/>
                  </a:cubicBezTo>
                  <a:cubicBezTo>
                    <a:pt x="23" y="5"/>
                    <a:pt x="24" y="6"/>
                    <a:pt x="26" y="7"/>
                  </a:cubicBezTo>
                  <a:cubicBezTo>
                    <a:pt x="26" y="8"/>
                    <a:pt x="25" y="9"/>
                    <a:pt x="25" y="10"/>
                  </a:cubicBezTo>
                  <a:cubicBezTo>
                    <a:pt x="25" y="11"/>
                    <a:pt x="25" y="11"/>
                    <a:pt x="25" y="11"/>
                  </a:cubicBezTo>
                  <a:cubicBezTo>
                    <a:pt x="27" y="12"/>
                    <a:pt x="27" y="12"/>
                    <a:pt x="27" y="12"/>
                  </a:cubicBezTo>
                  <a:cubicBezTo>
                    <a:pt x="26" y="13"/>
                    <a:pt x="26" y="13"/>
                    <a:pt x="26" y="13"/>
                  </a:cubicBezTo>
                  <a:cubicBezTo>
                    <a:pt x="25" y="13"/>
                    <a:pt x="25" y="13"/>
                    <a:pt x="25" y="13"/>
                  </a:cubicBezTo>
                  <a:cubicBezTo>
                    <a:pt x="25" y="14"/>
                    <a:pt x="25" y="14"/>
                    <a:pt x="25" y="14"/>
                  </a:cubicBezTo>
                  <a:cubicBezTo>
                    <a:pt x="25" y="14"/>
                    <a:pt x="24" y="14"/>
                    <a:pt x="24" y="15"/>
                  </a:cubicBezTo>
                  <a:cubicBezTo>
                    <a:pt x="23" y="15"/>
                    <a:pt x="23" y="15"/>
                    <a:pt x="23" y="15"/>
                  </a:cubicBezTo>
                  <a:cubicBezTo>
                    <a:pt x="23" y="16"/>
                    <a:pt x="23" y="16"/>
                    <a:pt x="23" y="16"/>
                  </a:cubicBezTo>
                  <a:cubicBezTo>
                    <a:pt x="23" y="16"/>
                    <a:pt x="23" y="16"/>
                    <a:pt x="23" y="16"/>
                  </a:cubicBezTo>
                  <a:cubicBezTo>
                    <a:pt x="23" y="17"/>
                    <a:pt x="23" y="17"/>
                    <a:pt x="23" y="18"/>
                  </a:cubicBezTo>
                  <a:cubicBezTo>
                    <a:pt x="23" y="18"/>
                    <a:pt x="23" y="18"/>
                    <a:pt x="23" y="18"/>
                  </a:cubicBezTo>
                  <a:cubicBezTo>
                    <a:pt x="22" y="18"/>
                    <a:pt x="22" y="18"/>
                    <a:pt x="22" y="18"/>
                  </a:cubicBezTo>
                  <a:cubicBezTo>
                    <a:pt x="23" y="19"/>
                    <a:pt x="23" y="19"/>
                    <a:pt x="23" y="19"/>
                  </a:cubicBezTo>
                  <a:cubicBezTo>
                    <a:pt x="22" y="19"/>
                    <a:pt x="22" y="19"/>
                    <a:pt x="22" y="19"/>
                  </a:cubicBezTo>
                  <a:cubicBezTo>
                    <a:pt x="18" y="22"/>
                    <a:pt x="18" y="22"/>
                    <a:pt x="18" y="22"/>
                  </a:cubicBezTo>
                  <a:cubicBezTo>
                    <a:pt x="18" y="22"/>
                    <a:pt x="18" y="22"/>
                    <a:pt x="18" y="22"/>
                  </a:cubicBezTo>
                  <a:cubicBezTo>
                    <a:pt x="18" y="22"/>
                    <a:pt x="18" y="22"/>
                    <a:pt x="18" y="22"/>
                  </a:cubicBezTo>
                  <a:cubicBezTo>
                    <a:pt x="18" y="22"/>
                    <a:pt x="18" y="22"/>
                    <a:pt x="17" y="22"/>
                  </a:cubicBezTo>
                  <a:cubicBezTo>
                    <a:pt x="17" y="22"/>
                    <a:pt x="16" y="22"/>
                    <a:pt x="16" y="22"/>
                  </a:cubicBezTo>
                  <a:cubicBezTo>
                    <a:pt x="15" y="23"/>
                    <a:pt x="15" y="23"/>
                    <a:pt x="14" y="24"/>
                  </a:cubicBezTo>
                  <a:cubicBezTo>
                    <a:pt x="12" y="26"/>
                    <a:pt x="12" y="26"/>
                    <a:pt x="12" y="26"/>
                  </a:cubicBezTo>
                  <a:cubicBezTo>
                    <a:pt x="12" y="27"/>
                    <a:pt x="12" y="27"/>
                    <a:pt x="12" y="27"/>
                  </a:cubicBezTo>
                  <a:cubicBezTo>
                    <a:pt x="13" y="28"/>
                    <a:pt x="13" y="28"/>
                    <a:pt x="13" y="28"/>
                  </a:cubicBezTo>
                  <a:cubicBezTo>
                    <a:pt x="13" y="27"/>
                    <a:pt x="13" y="27"/>
                    <a:pt x="13" y="27"/>
                  </a:cubicBezTo>
                  <a:cubicBezTo>
                    <a:pt x="15" y="25"/>
                    <a:pt x="15" y="25"/>
                    <a:pt x="15" y="25"/>
                  </a:cubicBezTo>
                  <a:cubicBezTo>
                    <a:pt x="16" y="24"/>
                    <a:pt x="16" y="24"/>
                    <a:pt x="17" y="24"/>
                  </a:cubicBezTo>
                  <a:cubicBezTo>
                    <a:pt x="17" y="23"/>
                    <a:pt x="17" y="23"/>
                    <a:pt x="17" y="23"/>
                  </a:cubicBezTo>
                  <a:cubicBezTo>
                    <a:pt x="17" y="23"/>
                    <a:pt x="18" y="24"/>
                    <a:pt x="18" y="24"/>
                  </a:cubicBezTo>
                  <a:cubicBezTo>
                    <a:pt x="18" y="24"/>
                    <a:pt x="18" y="24"/>
                    <a:pt x="18" y="24"/>
                  </a:cubicBezTo>
                  <a:cubicBezTo>
                    <a:pt x="19" y="24"/>
                    <a:pt x="19" y="24"/>
                    <a:pt x="19" y="24"/>
                  </a:cubicBezTo>
                  <a:cubicBezTo>
                    <a:pt x="19" y="24"/>
                    <a:pt x="20" y="23"/>
                    <a:pt x="20" y="23"/>
                  </a:cubicBezTo>
                  <a:cubicBezTo>
                    <a:pt x="20" y="22"/>
                    <a:pt x="21" y="22"/>
                    <a:pt x="21" y="22"/>
                  </a:cubicBezTo>
                  <a:cubicBezTo>
                    <a:pt x="22" y="21"/>
                    <a:pt x="22" y="21"/>
                    <a:pt x="23" y="21"/>
                  </a:cubicBezTo>
                  <a:cubicBezTo>
                    <a:pt x="23" y="21"/>
                    <a:pt x="24" y="21"/>
                    <a:pt x="24" y="22"/>
                  </a:cubicBezTo>
                  <a:cubicBezTo>
                    <a:pt x="24" y="22"/>
                    <a:pt x="24" y="22"/>
                    <a:pt x="24" y="22"/>
                  </a:cubicBezTo>
                  <a:cubicBezTo>
                    <a:pt x="25" y="22"/>
                    <a:pt x="25" y="22"/>
                    <a:pt x="25" y="22"/>
                  </a:cubicBezTo>
                  <a:cubicBezTo>
                    <a:pt x="29" y="24"/>
                    <a:pt x="29" y="24"/>
                    <a:pt x="29" y="24"/>
                  </a:cubicBezTo>
                  <a:cubicBezTo>
                    <a:pt x="30" y="24"/>
                    <a:pt x="30" y="24"/>
                    <a:pt x="30" y="24"/>
                  </a:cubicBezTo>
                  <a:cubicBezTo>
                    <a:pt x="30" y="24"/>
                    <a:pt x="31" y="24"/>
                    <a:pt x="31" y="24"/>
                  </a:cubicBezTo>
                  <a:cubicBezTo>
                    <a:pt x="32" y="23"/>
                    <a:pt x="34" y="22"/>
                    <a:pt x="35" y="20"/>
                  </a:cubicBezTo>
                  <a:cubicBezTo>
                    <a:pt x="36" y="20"/>
                    <a:pt x="38" y="21"/>
                    <a:pt x="39" y="21"/>
                  </a:cubicBezTo>
                  <a:cubicBezTo>
                    <a:pt x="38" y="21"/>
                    <a:pt x="38" y="21"/>
                    <a:pt x="38" y="21"/>
                  </a:cubicBezTo>
                  <a:cubicBezTo>
                    <a:pt x="37" y="22"/>
                    <a:pt x="37" y="23"/>
                    <a:pt x="36" y="24"/>
                  </a:cubicBezTo>
                  <a:cubicBezTo>
                    <a:pt x="35" y="25"/>
                    <a:pt x="35" y="25"/>
                    <a:pt x="34" y="25"/>
                  </a:cubicBezTo>
                  <a:cubicBezTo>
                    <a:pt x="34" y="26"/>
                    <a:pt x="33" y="26"/>
                    <a:pt x="33" y="26"/>
                  </a:cubicBezTo>
                  <a:cubicBezTo>
                    <a:pt x="30" y="26"/>
                    <a:pt x="30" y="26"/>
                    <a:pt x="30" y="26"/>
                  </a:cubicBezTo>
                  <a:cubicBezTo>
                    <a:pt x="29" y="26"/>
                    <a:pt x="29" y="26"/>
                    <a:pt x="29" y="26"/>
                  </a:cubicBezTo>
                  <a:cubicBezTo>
                    <a:pt x="28" y="27"/>
                    <a:pt x="28" y="27"/>
                    <a:pt x="28" y="28"/>
                  </a:cubicBezTo>
                  <a:cubicBezTo>
                    <a:pt x="28" y="27"/>
                    <a:pt x="28" y="27"/>
                    <a:pt x="28" y="27"/>
                  </a:cubicBezTo>
                  <a:cubicBezTo>
                    <a:pt x="27" y="27"/>
                    <a:pt x="27" y="27"/>
                    <a:pt x="27" y="27"/>
                  </a:cubicBezTo>
                  <a:cubicBezTo>
                    <a:pt x="25" y="28"/>
                    <a:pt x="24" y="29"/>
                    <a:pt x="23" y="31"/>
                  </a:cubicBezTo>
                  <a:cubicBezTo>
                    <a:pt x="22" y="31"/>
                    <a:pt x="22" y="32"/>
                    <a:pt x="21" y="33"/>
                  </a:cubicBezTo>
                  <a:cubicBezTo>
                    <a:pt x="21" y="34"/>
                    <a:pt x="21" y="34"/>
                    <a:pt x="21" y="34"/>
                  </a:cubicBezTo>
                  <a:cubicBezTo>
                    <a:pt x="21" y="35"/>
                    <a:pt x="21" y="35"/>
                    <a:pt x="21" y="35"/>
                  </a:cubicBezTo>
                  <a:cubicBezTo>
                    <a:pt x="21" y="35"/>
                    <a:pt x="21" y="35"/>
                    <a:pt x="21" y="35"/>
                  </a:cubicBezTo>
                  <a:cubicBezTo>
                    <a:pt x="21" y="35"/>
                    <a:pt x="21" y="35"/>
                    <a:pt x="21" y="35"/>
                  </a:cubicBezTo>
                  <a:cubicBezTo>
                    <a:pt x="21" y="36"/>
                    <a:pt x="21" y="36"/>
                    <a:pt x="21" y="36"/>
                  </a:cubicBezTo>
                  <a:cubicBezTo>
                    <a:pt x="21" y="36"/>
                    <a:pt x="21" y="36"/>
                    <a:pt x="21" y="36"/>
                  </a:cubicBezTo>
                  <a:cubicBezTo>
                    <a:pt x="21" y="37"/>
                    <a:pt x="20" y="38"/>
                    <a:pt x="19" y="39"/>
                  </a:cubicBezTo>
                  <a:cubicBezTo>
                    <a:pt x="19" y="40"/>
                    <a:pt x="19" y="40"/>
                    <a:pt x="19" y="40"/>
                  </a:cubicBezTo>
                  <a:cubicBezTo>
                    <a:pt x="18" y="42"/>
                    <a:pt x="18" y="42"/>
                    <a:pt x="18" y="42"/>
                  </a:cubicBezTo>
                  <a:cubicBezTo>
                    <a:pt x="15" y="41"/>
                    <a:pt x="13" y="40"/>
                    <a:pt x="10" y="39"/>
                  </a:cubicBezTo>
                  <a:cubicBezTo>
                    <a:pt x="11" y="37"/>
                    <a:pt x="10" y="34"/>
                    <a:pt x="9" y="32"/>
                  </a:cubicBezTo>
                  <a:cubicBezTo>
                    <a:pt x="9" y="32"/>
                    <a:pt x="9" y="32"/>
                    <a:pt x="9" y="32"/>
                  </a:cubicBezTo>
                  <a:cubicBezTo>
                    <a:pt x="9" y="32"/>
                    <a:pt x="8" y="31"/>
                    <a:pt x="8" y="31"/>
                  </a:cubicBezTo>
                  <a:cubicBezTo>
                    <a:pt x="9" y="30"/>
                    <a:pt x="9" y="30"/>
                    <a:pt x="9" y="30"/>
                  </a:cubicBezTo>
                  <a:cubicBezTo>
                    <a:pt x="9" y="29"/>
                    <a:pt x="10" y="27"/>
                    <a:pt x="11" y="26"/>
                  </a:cubicBezTo>
                  <a:cubicBezTo>
                    <a:pt x="14" y="23"/>
                    <a:pt x="14" y="23"/>
                    <a:pt x="14" y="23"/>
                  </a:cubicBezTo>
                  <a:cubicBezTo>
                    <a:pt x="15" y="23"/>
                    <a:pt x="15" y="22"/>
                    <a:pt x="15" y="22"/>
                  </a:cubicBezTo>
                  <a:cubicBezTo>
                    <a:pt x="15" y="21"/>
                    <a:pt x="15" y="21"/>
                    <a:pt x="15" y="21"/>
                  </a:cubicBezTo>
                  <a:cubicBezTo>
                    <a:pt x="15" y="21"/>
                    <a:pt x="15" y="21"/>
                    <a:pt x="15" y="21"/>
                  </a:cubicBezTo>
                  <a:cubicBezTo>
                    <a:pt x="15" y="21"/>
                    <a:pt x="15" y="21"/>
                    <a:pt x="15" y="21"/>
                  </a:cubicBezTo>
                  <a:cubicBezTo>
                    <a:pt x="16" y="19"/>
                    <a:pt x="17" y="18"/>
                    <a:pt x="18" y="16"/>
                  </a:cubicBezTo>
                  <a:cubicBezTo>
                    <a:pt x="19" y="16"/>
                    <a:pt x="19" y="16"/>
                    <a:pt x="19" y="16"/>
                  </a:cubicBezTo>
                  <a:cubicBezTo>
                    <a:pt x="19" y="15"/>
                    <a:pt x="19" y="15"/>
                    <a:pt x="19" y="15"/>
                  </a:cubicBezTo>
                  <a:cubicBezTo>
                    <a:pt x="19" y="14"/>
                    <a:pt x="18" y="13"/>
                    <a:pt x="18" y="13"/>
                  </a:cubicBezTo>
                  <a:cubicBezTo>
                    <a:pt x="18" y="13"/>
                    <a:pt x="18" y="13"/>
                    <a:pt x="18" y="13"/>
                  </a:cubicBezTo>
                  <a:cubicBezTo>
                    <a:pt x="18" y="13"/>
                    <a:pt x="18" y="13"/>
                    <a:pt x="18" y="13"/>
                  </a:cubicBezTo>
                  <a:cubicBezTo>
                    <a:pt x="19" y="11"/>
                    <a:pt x="20" y="9"/>
                    <a:pt x="20" y="7"/>
                  </a:cubicBezTo>
                  <a:cubicBezTo>
                    <a:pt x="21" y="8"/>
                    <a:pt x="21" y="8"/>
                    <a:pt x="21" y="8"/>
                  </a:cubicBezTo>
                  <a:moveTo>
                    <a:pt x="6" y="30"/>
                  </a:moveTo>
                  <a:cubicBezTo>
                    <a:pt x="3" y="29"/>
                    <a:pt x="2" y="27"/>
                    <a:pt x="2" y="25"/>
                  </a:cubicBezTo>
                  <a:cubicBezTo>
                    <a:pt x="2" y="24"/>
                    <a:pt x="2" y="24"/>
                    <a:pt x="2" y="24"/>
                  </a:cubicBezTo>
                  <a:cubicBezTo>
                    <a:pt x="2" y="23"/>
                    <a:pt x="2" y="22"/>
                    <a:pt x="2" y="21"/>
                  </a:cubicBezTo>
                  <a:cubicBezTo>
                    <a:pt x="5" y="19"/>
                    <a:pt x="5" y="19"/>
                    <a:pt x="5" y="19"/>
                  </a:cubicBezTo>
                  <a:cubicBezTo>
                    <a:pt x="5" y="19"/>
                    <a:pt x="5" y="19"/>
                    <a:pt x="5" y="19"/>
                  </a:cubicBezTo>
                  <a:cubicBezTo>
                    <a:pt x="5" y="19"/>
                    <a:pt x="5" y="19"/>
                    <a:pt x="5" y="19"/>
                  </a:cubicBezTo>
                  <a:cubicBezTo>
                    <a:pt x="7" y="17"/>
                    <a:pt x="7" y="17"/>
                    <a:pt x="7" y="17"/>
                  </a:cubicBezTo>
                  <a:cubicBezTo>
                    <a:pt x="8" y="17"/>
                    <a:pt x="8" y="16"/>
                    <a:pt x="8" y="15"/>
                  </a:cubicBezTo>
                  <a:cubicBezTo>
                    <a:pt x="9" y="15"/>
                    <a:pt x="9" y="14"/>
                    <a:pt x="9" y="14"/>
                  </a:cubicBezTo>
                  <a:cubicBezTo>
                    <a:pt x="8" y="12"/>
                    <a:pt x="8" y="11"/>
                    <a:pt x="8" y="10"/>
                  </a:cubicBezTo>
                  <a:cubicBezTo>
                    <a:pt x="9" y="7"/>
                    <a:pt x="11" y="5"/>
                    <a:pt x="13" y="2"/>
                  </a:cubicBezTo>
                  <a:cubicBezTo>
                    <a:pt x="13" y="6"/>
                    <a:pt x="13" y="6"/>
                    <a:pt x="13" y="6"/>
                  </a:cubicBezTo>
                  <a:cubicBezTo>
                    <a:pt x="13" y="6"/>
                    <a:pt x="13" y="6"/>
                    <a:pt x="13" y="6"/>
                  </a:cubicBezTo>
                  <a:cubicBezTo>
                    <a:pt x="13" y="7"/>
                    <a:pt x="13" y="9"/>
                    <a:pt x="13" y="10"/>
                  </a:cubicBezTo>
                  <a:cubicBezTo>
                    <a:pt x="12" y="11"/>
                    <a:pt x="12" y="11"/>
                    <a:pt x="12" y="11"/>
                  </a:cubicBezTo>
                  <a:cubicBezTo>
                    <a:pt x="12" y="11"/>
                    <a:pt x="12" y="11"/>
                    <a:pt x="12" y="11"/>
                  </a:cubicBezTo>
                  <a:cubicBezTo>
                    <a:pt x="12" y="11"/>
                    <a:pt x="12" y="11"/>
                    <a:pt x="12" y="11"/>
                  </a:cubicBezTo>
                  <a:cubicBezTo>
                    <a:pt x="12" y="11"/>
                    <a:pt x="12" y="11"/>
                    <a:pt x="12" y="11"/>
                  </a:cubicBezTo>
                  <a:cubicBezTo>
                    <a:pt x="13" y="11"/>
                    <a:pt x="13" y="11"/>
                    <a:pt x="13" y="11"/>
                  </a:cubicBezTo>
                  <a:cubicBezTo>
                    <a:pt x="13" y="12"/>
                    <a:pt x="14" y="13"/>
                    <a:pt x="14" y="14"/>
                  </a:cubicBezTo>
                  <a:cubicBezTo>
                    <a:pt x="13" y="15"/>
                    <a:pt x="12" y="16"/>
                    <a:pt x="12" y="17"/>
                  </a:cubicBezTo>
                  <a:cubicBezTo>
                    <a:pt x="11" y="17"/>
                    <a:pt x="10" y="17"/>
                    <a:pt x="10" y="18"/>
                  </a:cubicBezTo>
                  <a:cubicBezTo>
                    <a:pt x="9" y="18"/>
                    <a:pt x="9" y="18"/>
                    <a:pt x="9" y="18"/>
                  </a:cubicBezTo>
                  <a:cubicBezTo>
                    <a:pt x="9" y="18"/>
                    <a:pt x="9" y="18"/>
                    <a:pt x="9" y="18"/>
                  </a:cubicBezTo>
                  <a:cubicBezTo>
                    <a:pt x="9" y="19"/>
                    <a:pt x="9" y="19"/>
                    <a:pt x="9" y="19"/>
                  </a:cubicBezTo>
                  <a:cubicBezTo>
                    <a:pt x="7" y="19"/>
                    <a:pt x="7" y="19"/>
                    <a:pt x="7" y="19"/>
                  </a:cubicBezTo>
                  <a:cubicBezTo>
                    <a:pt x="7" y="19"/>
                    <a:pt x="7" y="19"/>
                    <a:pt x="6" y="19"/>
                  </a:cubicBezTo>
                  <a:cubicBezTo>
                    <a:pt x="6" y="19"/>
                    <a:pt x="6" y="19"/>
                    <a:pt x="6" y="19"/>
                  </a:cubicBezTo>
                  <a:cubicBezTo>
                    <a:pt x="5" y="19"/>
                    <a:pt x="5" y="20"/>
                    <a:pt x="4" y="20"/>
                  </a:cubicBezTo>
                  <a:cubicBezTo>
                    <a:pt x="3" y="22"/>
                    <a:pt x="3" y="22"/>
                    <a:pt x="3" y="22"/>
                  </a:cubicBezTo>
                  <a:cubicBezTo>
                    <a:pt x="3" y="22"/>
                    <a:pt x="3" y="22"/>
                    <a:pt x="3" y="22"/>
                  </a:cubicBezTo>
                  <a:cubicBezTo>
                    <a:pt x="3" y="22"/>
                    <a:pt x="3" y="22"/>
                    <a:pt x="3" y="22"/>
                  </a:cubicBezTo>
                  <a:cubicBezTo>
                    <a:pt x="3" y="22"/>
                    <a:pt x="3" y="22"/>
                    <a:pt x="3" y="22"/>
                  </a:cubicBezTo>
                  <a:cubicBezTo>
                    <a:pt x="5" y="20"/>
                    <a:pt x="5" y="20"/>
                    <a:pt x="5" y="20"/>
                  </a:cubicBezTo>
                  <a:cubicBezTo>
                    <a:pt x="5" y="20"/>
                    <a:pt x="6" y="20"/>
                    <a:pt x="6" y="20"/>
                  </a:cubicBezTo>
                  <a:cubicBezTo>
                    <a:pt x="7" y="20"/>
                    <a:pt x="7" y="20"/>
                    <a:pt x="7" y="20"/>
                  </a:cubicBezTo>
                  <a:cubicBezTo>
                    <a:pt x="7" y="20"/>
                    <a:pt x="7" y="20"/>
                    <a:pt x="7" y="20"/>
                  </a:cubicBezTo>
                  <a:cubicBezTo>
                    <a:pt x="9" y="19"/>
                    <a:pt x="9" y="19"/>
                    <a:pt x="9" y="19"/>
                  </a:cubicBezTo>
                  <a:cubicBezTo>
                    <a:pt x="9" y="19"/>
                    <a:pt x="9" y="19"/>
                    <a:pt x="9" y="19"/>
                  </a:cubicBezTo>
                  <a:cubicBezTo>
                    <a:pt x="10" y="19"/>
                    <a:pt x="10" y="19"/>
                    <a:pt x="10" y="19"/>
                  </a:cubicBezTo>
                  <a:cubicBezTo>
                    <a:pt x="11" y="19"/>
                    <a:pt x="11" y="18"/>
                    <a:pt x="12" y="18"/>
                  </a:cubicBezTo>
                  <a:cubicBezTo>
                    <a:pt x="12" y="18"/>
                    <a:pt x="12" y="18"/>
                    <a:pt x="12" y="18"/>
                  </a:cubicBezTo>
                  <a:cubicBezTo>
                    <a:pt x="13" y="18"/>
                    <a:pt x="13" y="18"/>
                    <a:pt x="13" y="18"/>
                  </a:cubicBezTo>
                  <a:cubicBezTo>
                    <a:pt x="13" y="17"/>
                    <a:pt x="14" y="16"/>
                    <a:pt x="15" y="15"/>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5" y="17"/>
                    <a:pt x="14" y="18"/>
                    <a:pt x="14" y="19"/>
                  </a:cubicBezTo>
                  <a:cubicBezTo>
                    <a:pt x="14" y="20"/>
                    <a:pt x="14" y="20"/>
                    <a:pt x="14" y="20"/>
                  </a:cubicBezTo>
                  <a:cubicBezTo>
                    <a:pt x="14" y="21"/>
                    <a:pt x="14" y="21"/>
                    <a:pt x="14" y="21"/>
                  </a:cubicBezTo>
                  <a:cubicBezTo>
                    <a:pt x="14" y="21"/>
                    <a:pt x="14" y="21"/>
                    <a:pt x="14" y="21"/>
                  </a:cubicBezTo>
                  <a:cubicBezTo>
                    <a:pt x="14" y="21"/>
                    <a:pt x="14" y="21"/>
                    <a:pt x="14" y="21"/>
                  </a:cubicBezTo>
                  <a:cubicBezTo>
                    <a:pt x="13" y="22"/>
                    <a:pt x="13" y="22"/>
                    <a:pt x="13" y="22"/>
                  </a:cubicBezTo>
                  <a:cubicBezTo>
                    <a:pt x="10" y="25"/>
                    <a:pt x="10" y="25"/>
                    <a:pt x="10" y="25"/>
                  </a:cubicBezTo>
                  <a:cubicBezTo>
                    <a:pt x="9" y="26"/>
                    <a:pt x="8" y="27"/>
                    <a:pt x="7" y="29"/>
                  </a:cubicBezTo>
                  <a:cubicBezTo>
                    <a:pt x="7" y="29"/>
                    <a:pt x="6" y="30"/>
                    <a:pt x="6" y="30"/>
                  </a:cubicBezTo>
                  <a:moveTo>
                    <a:pt x="14" y="0"/>
                  </a:moveTo>
                  <a:cubicBezTo>
                    <a:pt x="13" y="0"/>
                    <a:pt x="13" y="0"/>
                    <a:pt x="13" y="0"/>
                  </a:cubicBezTo>
                  <a:cubicBezTo>
                    <a:pt x="10" y="3"/>
                    <a:pt x="8" y="6"/>
                    <a:pt x="7" y="10"/>
                  </a:cubicBezTo>
                  <a:cubicBezTo>
                    <a:pt x="7" y="10"/>
                    <a:pt x="7" y="10"/>
                    <a:pt x="7" y="10"/>
                  </a:cubicBezTo>
                  <a:cubicBezTo>
                    <a:pt x="6" y="9"/>
                    <a:pt x="6" y="9"/>
                    <a:pt x="6" y="9"/>
                  </a:cubicBezTo>
                  <a:cubicBezTo>
                    <a:pt x="5" y="10"/>
                    <a:pt x="5" y="10"/>
                    <a:pt x="5" y="10"/>
                  </a:cubicBezTo>
                  <a:cubicBezTo>
                    <a:pt x="4" y="12"/>
                    <a:pt x="2" y="14"/>
                    <a:pt x="1" y="16"/>
                  </a:cubicBezTo>
                  <a:cubicBezTo>
                    <a:pt x="1" y="16"/>
                    <a:pt x="1" y="16"/>
                    <a:pt x="1" y="16"/>
                  </a:cubicBezTo>
                  <a:cubicBezTo>
                    <a:pt x="1" y="17"/>
                    <a:pt x="1" y="17"/>
                    <a:pt x="1" y="17"/>
                  </a:cubicBezTo>
                  <a:cubicBezTo>
                    <a:pt x="2" y="17"/>
                    <a:pt x="3" y="18"/>
                    <a:pt x="3" y="18"/>
                  </a:cubicBezTo>
                  <a:cubicBezTo>
                    <a:pt x="0" y="21"/>
                    <a:pt x="0" y="21"/>
                    <a:pt x="0" y="21"/>
                  </a:cubicBezTo>
                  <a:cubicBezTo>
                    <a:pt x="0" y="22"/>
                    <a:pt x="0" y="22"/>
                    <a:pt x="0" y="22"/>
                  </a:cubicBezTo>
                  <a:cubicBezTo>
                    <a:pt x="1" y="22"/>
                    <a:pt x="1" y="23"/>
                    <a:pt x="1" y="24"/>
                  </a:cubicBezTo>
                  <a:cubicBezTo>
                    <a:pt x="1" y="25"/>
                    <a:pt x="1" y="25"/>
                    <a:pt x="1" y="25"/>
                  </a:cubicBezTo>
                  <a:cubicBezTo>
                    <a:pt x="1" y="28"/>
                    <a:pt x="3" y="31"/>
                    <a:pt x="6" y="32"/>
                  </a:cubicBezTo>
                  <a:cubicBezTo>
                    <a:pt x="6" y="33"/>
                    <a:pt x="6" y="34"/>
                    <a:pt x="6" y="35"/>
                  </a:cubicBezTo>
                  <a:cubicBezTo>
                    <a:pt x="6" y="35"/>
                    <a:pt x="6" y="35"/>
                    <a:pt x="6" y="35"/>
                  </a:cubicBezTo>
                  <a:cubicBezTo>
                    <a:pt x="7" y="36"/>
                    <a:pt x="7" y="36"/>
                    <a:pt x="7" y="36"/>
                  </a:cubicBezTo>
                  <a:cubicBezTo>
                    <a:pt x="7" y="36"/>
                    <a:pt x="7" y="36"/>
                    <a:pt x="7" y="36"/>
                  </a:cubicBezTo>
                  <a:cubicBezTo>
                    <a:pt x="7" y="37"/>
                    <a:pt x="7" y="37"/>
                    <a:pt x="7" y="37"/>
                  </a:cubicBezTo>
                  <a:cubicBezTo>
                    <a:pt x="7" y="37"/>
                    <a:pt x="7" y="37"/>
                    <a:pt x="7" y="37"/>
                  </a:cubicBezTo>
                  <a:cubicBezTo>
                    <a:pt x="7" y="37"/>
                    <a:pt x="7" y="37"/>
                    <a:pt x="7" y="37"/>
                  </a:cubicBezTo>
                  <a:cubicBezTo>
                    <a:pt x="8" y="37"/>
                    <a:pt x="8" y="37"/>
                    <a:pt x="8" y="37"/>
                  </a:cubicBezTo>
                  <a:cubicBezTo>
                    <a:pt x="8" y="37"/>
                    <a:pt x="8" y="37"/>
                    <a:pt x="8" y="37"/>
                  </a:cubicBezTo>
                  <a:cubicBezTo>
                    <a:pt x="8" y="38"/>
                    <a:pt x="8" y="38"/>
                    <a:pt x="8" y="38"/>
                  </a:cubicBezTo>
                  <a:cubicBezTo>
                    <a:pt x="8" y="38"/>
                    <a:pt x="8" y="38"/>
                    <a:pt x="8" y="38"/>
                  </a:cubicBezTo>
                  <a:cubicBezTo>
                    <a:pt x="8" y="38"/>
                    <a:pt x="8" y="38"/>
                    <a:pt x="8" y="38"/>
                  </a:cubicBezTo>
                  <a:cubicBezTo>
                    <a:pt x="8" y="38"/>
                    <a:pt x="8" y="38"/>
                    <a:pt x="8" y="39"/>
                  </a:cubicBezTo>
                  <a:cubicBezTo>
                    <a:pt x="8" y="39"/>
                    <a:pt x="8" y="39"/>
                    <a:pt x="8" y="39"/>
                  </a:cubicBezTo>
                  <a:cubicBezTo>
                    <a:pt x="8" y="40"/>
                    <a:pt x="8" y="40"/>
                    <a:pt x="8" y="40"/>
                  </a:cubicBezTo>
                  <a:cubicBezTo>
                    <a:pt x="9" y="40"/>
                    <a:pt x="9" y="40"/>
                    <a:pt x="9" y="40"/>
                  </a:cubicBezTo>
                  <a:cubicBezTo>
                    <a:pt x="12" y="41"/>
                    <a:pt x="15" y="42"/>
                    <a:pt x="18" y="44"/>
                  </a:cubicBezTo>
                  <a:cubicBezTo>
                    <a:pt x="18" y="44"/>
                    <a:pt x="18" y="44"/>
                    <a:pt x="18" y="44"/>
                  </a:cubicBezTo>
                  <a:cubicBezTo>
                    <a:pt x="18" y="44"/>
                    <a:pt x="18" y="44"/>
                    <a:pt x="18" y="44"/>
                  </a:cubicBezTo>
                  <a:cubicBezTo>
                    <a:pt x="19" y="43"/>
                    <a:pt x="19" y="43"/>
                    <a:pt x="19" y="43"/>
                  </a:cubicBezTo>
                  <a:cubicBezTo>
                    <a:pt x="21" y="40"/>
                    <a:pt x="21" y="40"/>
                    <a:pt x="21" y="40"/>
                  </a:cubicBezTo>
                  <a:cubicBezTo>
                    <a:pt x="21" y="40"/>
                    <a:pt x="21" y="40"/>
                    <a:pt x="21" y="40"/>
                  </a:cubicBezTo>
                  <a:cubicBezTo>
                    <a:pt x="23" y="40"/>
                    <a:pt x="25" y="41"/>
                    <a:pt x="27" y="41"/>
                  </a:cubicBezTo>
                  <a:cubicBezTo>
                    <a:pt x="27" y="41"/>
                    <a:pt x="27" y="41"/>
                    <a:pt x="27" y="41"/>
                  </a:cubicBezTo>
                  <a:cubicBezTo>
                    <a:pt x="28" y="42"/>
                    <a:pt x="28" y="42"/>
                    <a:pt x="28" y="42"/>
                  </a:cubicBezTo>
                  <a:cubicBezTo>
                    <a:pt x="28" y="41"/>
                    <a:pt x="28" y="41"/>
                    <a:pt x="28" y="41"/>
                  </a:cubicBezTo>
                  <a:cubicBezTo>
                    <a:pt x="28" y="41"/>
                    <a:pt x="28" y="41"/>
                    <a:pt x="28" y="41"/>
                  </a:cubicBezTo>
                  <a:cubicBezTo>
                    <a:pt x="28" y="41"/>
                    <a:pt x="28" y="41"/>
                    <a:pt x="28" y="41"/>
                  </a:cubicBezTo>
                  <a:cubicBezTo>
                    <a:pt x="35" y="37"/>
                    <a:pt x="35" y="37"/>
                    <a:pt x="35" y="37"/>
                  </a:cubicBezTo>
                  <a:cubicBezTo>
                    <a:pt x="35" y="36"/>
                    <a:pt x="35" y="36"/>
                    <a:pt x="35" y="36"/>
                  </a:cubicBezTo>
                  <a:cubicBezTo>
                    <a:pt x="34" y="35"/>
                    <a:pt x="34" y="35"/>
                    <a:pt x="34" y="35"/>
                  </a:cubicBezTo>
                  <a:cubicBezTo>
                    <a:pt x="34" y="35"/>
                    <a:pt x="34" y="35"/>
                    <a:pt x="34" y="35"/>
                  </a:cubicBezTo>
                  <a:cubicBezTo>
                    <a:pt x="34" y="35"/>
                    <a:pt x="34" y="35"/>
                    <a:pt x="34" y="35"/>
                  </a:cubicBezTo>
                  <a:cubicBezTo>
                    <a:pt x="35" y="34"/>
                    <a:pt x="35" y="34"/>
                    <a:pt x="35" y="34"/>
                  </a:cubicBezTo>
                  <a:cubicBezTo>
                    <a:pt x="36" y="34"/>
                    <a:pt x="36" y="34"/>
                    <a:pt x="36" y="34"/>
                  </a:cubicBezTo>
                  <a:cubicBezTo>
                    <a:pt x="39" y="31"/>
                    <a:pt x="40" y="21"/>
                    <a:pt x="40" y="21"/>
                  </a:cubicBezTo>
                  <a:cubicBezTo>
                    <a:pt x="40" y="20"/>
                    <a:pt x="40" y="20"/>
                    <a:pt x="40" y="20"/>
                  </a:cubicBezTo>
                  <a:cubicBezTo>
                    <a:pt x="40" y="20"/>
                    <a:pt x="37" y="19"/>
                    <a:pt x="36" y="19"/>
                  </a:cubicBezTo>
                  <a:cubicBezTo>
                    <a:pt x="36" y="16"/>
                    <a:pt x="34" y="9"/>
                    <a:pt x="33" y="8"/>
                  </a:cubicBezTo>
                  <a:cubicBezTo>
                    <a:pt x="33" y="8"/>
                    <a:pt x="33" y="8"/>
                    <a:pt x="33" y="8"/>
                  </a:cubicBezTo>
                  <a:cubicBezTo>
                    <a:pt x="33" y="8"/>
                    <a:pt x="29" y="7"/>
                    <a:pt x="27" y="6"/>
                  </a:cubicBezTo>
                  <a:cubicBezTo>
                    <a:pt x="26" y="5"/>
                    <a:pt x="26" y="5"/>
                    <a:pt x="26" y="5"/>
                  </a:cubicBezTo>
                  <a:cubicBezTo>
                    <a:pt x="26" y="5"/>
                    <a:pt x="26" y="5"/>
                    <a:pt x="26" y="5"/>
                  </a:cubicBezTo>
                  <a:cubicBezTo>
                    <a:pt x="25" y="5"/>
                    <a:pt x="23" y="4"/>
                    <a:pt x="22" y="4"/>
                  </a:cubicBezTo>
                  <a:cubicBezTo>
                    <a:pt x="21" y="4"/>
                    <a:pt x="21" y="4"/>
                    <a:pt x="21" y="4"/>
                  </a:cubicBezTo>
                  <a:cubicBezTo>
                    <a:pt x="20" y="6"/>
                    <a:pt x="20" y="6"/>
                    <a:pt x="20" y="6"/>
                  </a:cubicBezTo>
                  <a:cubicBezTo>
                    <a:pt x="20" y="5"/>
                    <a:pt x="19" y="5"/>
                    <a:pt x="18" y="5"/>
                  </a:cubicBezTo>
                  <a:cubicBezTo>
                    <a:pt x="18" y="5"/>
                    <a:pt x="17" y="5"/>
                    <a:pt x="17" y="6"/>
                  </a:cubicBezTo>
                  <a:cubicBezTo>
                    <a:pt x="16" y="5"/>
                    <a:pt x="15" y="5"/>
                    <a:pt x="15" y="5"/>
                  </a:cubicBezTo>
                  <a:cubicBezTo>
                    <a:pt x="14" y="1"/>
                    <a:pt x="14" y="1"/>
                    <a:pt x="14" y="1"/>
                  </a:cubicBezTo>
                  <a:cubicBezTo>
                    <a:pt x="14" y="0"/>
                    <a:pt x="14" y="0"/>
                    <a:pt x="1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14" name="Freeform 200"/>
            <p:cNvSpPr>
              <a:spLocks noEditPoints="1"/>
            </p:cNvSpPr>
            <p:nvPr/>
          </p:nvSpPr>
          <p:spPr bwMode="auto">
            <a:xfrm>
              <a:off x="4274" y="2091"/>
              <a:ext cx="53" cy="60"/>
            </a:xfrm>
            <a:custGeom>
              <a:avLst/>
              <a:gdLst>
                <a:gd name="T0" fmla="*/ 16 w 22"/>
                <a:gd name="T1" fmla="*/ 15 h 25"/>
                <a:gd name="T2" fmla="*/ 14 w 22"/>
                <a:gd name="T3" fmla="*/ 16 h 25"/>
                <a:gd name="T4" fmla="*/ 8 w 22"/>
                <a:gd name="T5" fmla="*/ 14 h 25"/>
                <a:gd name="T6" fmla="*/ 1 w 22"/>
                <a:gd name="T7" fmla="*/ 24 h 25"/>
                <a:gd name="T8" fmla="*/ 18 w 22"/>
                <a:gd name="T9" fmla="*/ 11 h 25"/>
                <a:gd name="T10" fmla="*/ 17 w 22"/>
                <a:gd name="T11" fmla="*/ 11 h 25"/>
                <a:gd name="T12" fmla="*/ 17 w 22"/>
                <a:gd name="T13" fmla="*/ 11 h 25"/>
                <a:gd name="T14" fmla="*/ 8 w 22"/>
                <a:gd name="T15" fmla="*/ 13 h 25"/>
                <a:gd name="T16" fmla="*/ 10 w 22"/>
                <a:gd name="T17" fmla="*/ 5 h 25"/>
                <a:gd name="T18" fmla="*/ 10 w 22"/>
                <a:gd name="T19" fmla="*/ 6 h 25"/>
                <a:gd name="T20" fmla="*/ 10 w 22"/>
                <a:gd name="T21" fmla="*/ 7 h 25"/>
                <a:gd name="T22" fmla="*/ 15 w 22"/>
                <a:gd name="T23" fmla="*/ 13 h 25"/>
                <a:gd name="T24" fmla="*/ 16 w 22"/>
                <a:gd name="T25" fmla="*/ 13 h 25"/>
                <a:gd name="T26" fmla="*/ 18 w 22"/>
                <a:gd name="T27" fmla="*/ 12 h 25"/>
                <a:gd name="T28" fmla="*/ 15 w 22"/>
                <a:gd name="T29" fmla="*/ 14 h 25"/>
                <a:gd name="T30" fmla="*/ 18 w 22"/>
                <a:gd name="T31" fmla="*/ 14 h 25"/>
                <a:gd name="T32" fmla="*/ 14 w 22"/>
                <a:gd name="T33" fmla="*/ 14 h 25"/>
                <a:gd name="T34" fmla="*/ 17 w 22"/>
                <a:gd name="T35" fmla="*/ 15 h 25"/>
                <a:gd name="T36" fmla="*/ 16 w 22"/>
                <a:gd name="T37" fmla="*/ 15 h 25"/>
                <a:gd name="T38" fmla="*/ 13 w 22"/>
                <a:gd name="T39" fmla="*/ 16 h 25"/>
                <a:gd name="T40" fmla="*/ 11 w 22"/>
                <a:gd name="T41" fmla="*/ 11 h 25"/>
                <a:gd name="T42" fmla="*/ 14 w 22"/>
                <a:gd name="T43" fmla="*/ 3 h 25"/>
                <a:gd name="T44" fmla="*/ 19 w 22"/>
                <a:gd name="T45" fmla="*/ 6 h 25"/>
                <a:gd name="T46" fmla="*/ 19 w 22"/>
                <a:gd name="T47" fmla="*/ 7 h 25"/>
                <a:gd name="T48" fmla="*/ 17 w 22"/>
                <a:gd name="T49" fmla="*/ 7 h 25"/>
                <a:gd name="T50" fmla="*/ 19 w 22"/>
                <a:gd name="T51" fmla="*/ 7 h 25"/>
                <a:gd name="T52" fmla="*/ 16 w 22"/>
                <a:gd name="T53" fmla="*/ 7 h 25"/>
                <a:gd name="T54" fmla="*/ 18 w 22"/>
                <a:gd name="T55" fmla="*/ 9 h 25"/>
                <a:gd name="T56" fmla="*/ 16 w 22"/>
                <a:gd name="T57" fmla="*/ 8 h 25"/>
                <a:gd name="T58" fmla="*/ 17 w 22"/>
                <a:gd name="T59" fmla="*/ 9 h 25"/>
                <a:gd name="T60" fmla="*/ 15 w 22"/>
                <a:gd name="T61" fmla="*/ 9 h 25"/>
                <a:gd name="T62" fmla="*/ 17 w 22"/>
                <a:gd name="T63" fmla="*/ 10 h 25"/>
                <a:gd name="T64" fmla="*/ 15 w 22"/>
                <a:gd name="T65" fmla="*/ 10 h 25"/>
                <a:gd name="T66" fmla="*/ 14 w 22"/>
                <a:gd name="T67" fmla="*/ 11 h 25"/>
                <a:gd name="T68" fmla="*/ 16 w 22"/>
                <a:gd name="T69" fmla="*/ 11 h 25"/>
                <a:gd name="T70" fmla="*/ 14 w 22"/>
                <a:gd name="T71" fmla="*/ 11 h 25"/>
                <a:gd name="T72" fmla="*/ 14 w 22"/>
                <a:gd name="T73" fmla="*/ 12 h 25"/>
                <a:gd name="T74" fmla="*/ 15 w 22"/>
                <a:gd name="T75" fmla="*/ 3 h 25"/>
                <a:gd name="T76" fmla="*/ 20 w 22"/>
                <a:gd name="T77" fmla="*/ 2 h 25"/>
                <a:gd name="T78" fmla="*/ 19 w 22"/>
                <a:gd name="T79" fmla="*/ 5 h 25"/>
                <a:gd name="T80" fmla="*/ 14 w 22"/>
                <a:gd name="T81" fmla="*/ 0 h 25"/>
                <a:gd name="T82" fmla="*/ 11 w 22"/>
                <a:gd name="T83" fmla="*/ 4 h 25"/>
                <a:gd name="T84" fmla="*/ 6 w 22"/>
                <a:gd name="T85" fmla="*/ 9 h 25"/>
                <a:gd name="T86" fmla="*/ 1 w 22"/>
                <a:gd name="T87" fmla="*/ 21 h 25"/>
                <a:gd name="T88" fmla="*/ 0 w 22"/>
                <a:gd name="T89" fmla="*/ 25 h 25"/>
                <a:gd name="T90" fmla="*/ 4 w 22"/>
                <a:gd name="T91" fmla="*/ 23 h 25"/>
                <a:gd name="T92" fmla="*/ 12 w 22"/>
                <a:gd name="T93" fmla="*/ 17 h 25"/>
                <a:gd name="T94" fmla="*/ 19 w 22"/>
                <a:gd name="T95" fmla="*/ 9 h 25"/>
                <a:gd name="T96" fmla="*/ 21 w 22"/>
                <a:gd name="T97" fmla="*/ 5 h 25"/>
                <a:gd name="T98" fmla="*/ 16 w 22"/>
                <a:gd name="T99"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2" h="25">
                  <a:moveTo>
                    <a:pt x="14" y="16"/>
                  </a:moveTo>
                  <a:cubicBezTo>
                    <a:pt x="13" y="16"/>
                    <a:pt x="13" y="16"/>
                    <a:pt x="13" y="16"/>
                  </a:cubicBezTo>
                  <a:cubicBezTo>
                    <a:pt x="14" y="16"/>
                    <a:pt x="16" y="15"/>
                    <a:pt x="16" y="15"/>
                  </a:cubicBezTo>
                  <a:cubicBezTo>
                    <a:pt x="16" y="16"/>
                    <a:pt x="15" y="16"/>
                    <a:pt x="15" y="16"/>
                  </a:cubicBezTo>
                  <a:cubicBezTo>
                    <a:pt x="15" y="16"/>
                    <a:pt x="15" y="16"/>
                    <a:pt x="15" y="16"/>
                  </a:cubicBezTo>
                  <a:cubicBezTo>
                    <a:pt x="14" y="16"/>
                    <a:pt x="14" y="16"/>
                    <a:pt x="14" y="16"/>
                  </a:cubicBezTo>
                  <a:moveTo>
                    <a:pt x="1" y="24"/>
                  </a:moveTo>
                  <a:cubicBezTo>
                    <a:pt x="1" y="23"/>
                    <a:pt x="2" y="22"/>
                    <a:pt x="2" y="21"/>
                  </a:cubicBezTo>
                  <a:cubicBezTo>
                    <a:pt x="2" y="21"/>
                    <a:pt x="6" y="17"/>
                    <a:pt x="8" y="14"/>
                  </a:cubicBezTo>
                  <a:cubicBezTo>
                    <a:pt x="8" y="15"/>
                    <a:pt x="9" y="15"/>
                    <a:pt x="9" y="15"/>
                  </a:cubicBezTo>
                  <a:cubicBezTo>
                    <a:pt x="3" y="23"/>
                    <a:pt x="3" y="23"/>
                    <a:pt x="3" y="23"/>
                  </a:cubicBezTo>
                  <a:cubicBezTo>
                    <a:pt x="1" y="24"/>
                    <a:pt x="1" y="24"/>
                    <a:pt x="1" y="24"/>
                  </a:cubicBezTo>
                  <a:moveTo>
                    <a:pt x="18" y="11"/>
                  </a:moveTo>
                  <a:cubicBezTo>
                    <a:pt x="18" y="11"/>
                    <a:pt x="18" y="11"/>
                    <a:pt x="18" y="11"/>
                  </a:cubicBezTo>
                  <a:cubicBezTo>
                    <a:pt x="18" y="11"/>
                    <a:pt x="18" y="11"/>
                    <a:pt x="18" y="11"/>
                  </a:cubicBezTo>
                  <a:cubicBezTo>
                    <a:pt x="18" y="11"/>
                    <a:pt x="18" y="11"/>
                    <a:pt x="18" y="11"/>
                  </a:cubicBezTo>
                  <a:cubicBezTo>
                    <a:pt x="18" y="11"/>
                    <a:pt x="18" y="11"/>
                    <a:pt x="18" y="11"/>
                  </a:cubicBezTo>
                  <a:moveTo>
                    <a:pt x="17" y="11"/>
                  </a:moveTo>
                  <a:cubicBezTo>
                    <a:pt x="18" y="10"/>
                    <a:pt x="18" y="10"/>
                    <a:pt x="18" y="10"/>
                  </a:cubicBezTo>
                  <a:cubicBezTo>
                    <a:pt x="18" y="10"/>
                    <a:pt x="18" y="10"/>
                    <a:pt x="18" y="10"/>
                  </a:cubicBezTo>
                  <a:cubicBezTo>
                    <a:pt x="17" y="11"/>
                    <a:pt x="17" y="11"/>
                    <a:pt x="17" y="11"/>
                  </a:cubicBezTo>
                  <a:moveTo>
                    <a:pt x="13" y="16"/>
                  </a:moveTo>
                  <a:cubicBezTo>
                    <a:pt x="13" y="16"/>
                    <a:pt x="13" y="16"/>
                    <a:pt x="13" y="16"/>
                  </a:cubicBezTo>
                  <a:cubicBezTo>
                    <a:pt x="11" y="15"/>
                    <a:pt x="9" y="14"/>
                    <a:pt x="8" y="13"/>
                  </a:cubicBezTo>
                  <a:cubicBezTo>
                    <a:pt x="7" y="12"/>
                    <a:pt x="7" y="11"/>
                    <a:pt x="7" y="9"/>
                  </a:cubicBezTo>
                  <a:cubicBezTo>
                    <a:pt x="7" y="8"/>
                    <a:pt x="7" y="7"/>
                    <a:pt x="8" y="6"/>
                  </a:cubicBezTo>
                  <a:cubicBezTo>
                    <a:pt x="9" y="5"/>
                    <a:pt x="10" y="5"/>
                    <a:pt x="10" y="5"/>
                  </a:cubicBezTo>
                  <a:cubicBezTo>
                    <a:pt x="10" y="5"/>
                    <a:pt x="11" y="5"/>
                    <a:pt x="11" y="5"/>
                  </a:cubicBezTo>
                  <a:cubicBezTo>
                    <a:pt x="10" y="6"/>
                    <a:pt x="10" y="6"/>
                    <a:pt x="10" y="6"/>
                  </a:cubicBezTo>
                  <a:cubicBezTo>
                    <a:pt x="10" y="6"/>
                    <a:pt x="10" y="6"/>
                    <a:pt x="10" y="6"/>
                  </a:cubicBezTo>
                  <a:cubicBezTo>
                    <a:pt x="10" y="7"/>
                    <a:pt x="10" y="7"/>
                    <a:pt x="10" y="7"/>
                  </a:cubicBezTo>
                  <a:cubicBezTo>
                    <a:pt x="10" y="7"/>
                    <a:pt x="10" y="7"/>
                    <a:pt x="10" y="7"/>
                  </a:cubicBezTo>
                  <a:cubicBezTo>
                    <a:pt x="10" y="7"/>
                    <a:pt x="10" y="7"/>
                    <a:pt x="10" y="7"/>
                  </a:cubicBezTo>
                  <a:cubicBezTo>
                    <a:pt x="9" y="8"/>
                    <a:pt x="9" y="10"/>
                    <a:pt x="11" y="12"/>
                  </a:cubicBezTo>
                  <a:cubicBezTo>
                    <a:pt x="11" y="12"/>
                    <a:pt x="13" y="13"/>
                    <a:pt x="14" y="13"/>
                  </a:cubicBezTo>
                  <a:cubicBezTo>
                    <a:pt x="14" y="13"/>
                    <a:pt x="15" y="13"/>
                    <a:pt x="15" y="13"/>
                  </a:cubicBezTo>
                  <a:cubicBezTo>
                    <a:pt x="15" y="13"/>
                    <a:pt x="15" y="13"/>
                    <a:pt x="15" y="13"/>
                  </a:cubicBezTo>
                  <a:cubicBezTo>
                    <a:pt x="15" y="13"/>
                    <a:pt x="15" y="13"/>
                    <a:pt x="15" y="13"/>
                  </a:cubicBezTo>
                  <a:cubicBezTo>
                    <a:pt x="16" y="13"/>
                    <a:pt x="16" y="13"/>
                    <a:pt x="16" y="13"/>
                  </a:cubicBezTo>
                  <a:cubicBezTo>
                    <a:pt x="16" y="12"/>
                    <a:pt x="17" y="12"/>
                    <a:pt x="18" y="12"/>
                  </a:cubicBezTo>
                  <a:cubicBezTo>
                    <a:pt x="18" y="12"/>
                    <a:pt x="18" y="12"/>
                    <a:pt x="18" y="12"/>
                  </a:cubicBezTo>
                  <a:cubicBezTo>
                    <a:pt x="18" y="12"/>
                    <a:pt x="18" y="12"/>
                    <a:pt x="18" y="12"/>
                  </a:cubicBezTo>
                  <a:cubicBezTo>
                    <a:pt x="17" y="13"/>
                    <a:pt x="16" y="13"/>
                    <a:pt x="15" y="13"/>
                  </a:cubicBezTo>
                  <a:cubicBezTo>
                    <a:pt x="14" y="13"/>
                    <a:pt x="14" y="13"/>
                    <a:pt x="14" y="13"/>
                  </a:cubicBezTo>
                  <a:cubicBezTo>
                    <a:pt x="15" y="14"/>
                    <a:pt x="15" y="14"/>
                    <a:pt x="15" y="14"/>
                  </a:cubicBezTo>
                  <a:cubicBezTo>
                    <a:pt x="16" y="13"/>
                    <a:pt x="17" y="13"/>
                    <a:pt x="18" y="13"/>
                  </a:cubicBezTo>
                  <a:cubicBezTo>
                    <a:pt x="18" y="13"/>
                    <a:pt x="18" y="13"/>
                    <a:pt x="18" y="13"/>
                  </a:cubicBezTo>
                  <a:cubicBezTo>
                    <a:pt x="18" y="13"/>
                    <a:pt x="18" y="13"/>
                    <a:pt x="18" y="14"/>
                  </a:cubicBezTo>
                  <a:cubicBezTo>
                    <a:pt x="18" y="13"/>
                    <a:pt x="18" y="13"/>
                    <a:pt x="18" y="13"/>
                  </a:cubicBezTo>
                  <a:cubicBezTo>
                    <a:pt x="16" y="14"/>
                    <a:pt x="15" y="14"/>
                    <a:pt x="14" y="14"/>
                  </a:cubicBezTo>
                  <a:cubicBezTo>
                    <a:pt x="14" y="14"/>
                    <a:pt x="14" y="14"/>
                    <a:pt x="14" y="14"/>
                  </a:cubicBezTo>
                  <a:cubicBezTo>
                    <a:pt x="14" y="15"/>
                    <a:pt x="14" y="15"/>
                    <a:pt x="14" y="15"/>
                  </a:cubicBezTo>
                  <a:cubicBezTo>
                    <a:pt x="15" y="15"/>
                    <a:pt x="17" y="14"/>
                    <a:pt x="18" y="14"/>
                  </a:cubicBezTo>
                  <a:cubicBezTo>
                    <a:pt x="17" y="15"/>
                    <a:pt x="17" y="15"/>
                    <a:pt x="17" y="15"/>
                  </a:cubicBezTo>
                  <a:cubicBezTo>
                    <a:pt x="17" y="15"/>
                    <a:pt x="17" y="15"/>
                    <a:pt x="17" y="15"/>
                  </a:cubicBezTo>
                  <a:cubicBezTo>
                    <a:pt x="17" y="15"/>
                    <a:pt x="17" y="15"/>
                    <a:pt x="17" y="15"/>
                  </a:cubicBezTo>
                  <a:cubicBezTo>
                    <a:pt x="16" y="15"/>
                    <a:pt x="16" y="15"/>
                    <a:pt x="16" y="15"/>
                  </a:cubicBezTo>
                  <a:cubicBezTo>
                    <a:pt x="16" y="15"/>
                    <a:pt x="16" y="15"/>
                    <a:pt x="16" y="15"/>
                  </a:cubicBezTo>
                  <a:cubicBezTo>
                    <a:pt x="13" y="15"/>
                    <a:pt x="13" y="15"/>
                    <a:pt x="13" y="15"/>
                  </a:cubicBezTo>
                  <a:cubicBezTo>
                    <a:pt x="13" y="16"/>
                    <a:pt x="13" y="16"/>
                    <a:pt x="13" y="16"/>
                  </a:cubicBezTo>
                  <a:cubicBezTo>
                    <a:pt x="13" y="16"/>
                    <a:pt x="13" y="16"/>
                    <a:pt x="13" y="16"/>
                  </a:cubicBezTo>
                  <a:moveTo>
                    <a:pt x="14" y="12"/>
                  </a:moveTo>
                  <a:cubicBezTo>
                    <a:pt x="13" y="12"/>
                    <a:pt x="12" y="12"/>
                    <a:pt x="11" y="11"/>
                  </a:cubicBezTo>
                  <a:cubicBezTo>
                    <a:pt x="10" y="10"/>
                    <a:pt x="10" y="8"/>
                    <a:pt x="11" y="7"/>
                  </a:cubicBezTo>
                  <a:cubicBezTo>
                    <a:pt x="11" y="6"/>
                    <a:pt x="12" y="6"/>
                    <a:pt x="12" y="5"/>
                  </a:cubicBezTo>
                  <a:cubicBezTo>
                    <a:pt x="13" y="4"/>
                    <a:pt x="13" y="3"/>
                    <a:pt x="14" y="3"/>
                  </a:cubicBezTo>
                  <a:cubicBezTo>
                    <a:pt x="14" y="3"/>
                    <a:pt x="14" y="3"/>
                    <a:pt x="14" y="3"/>
                  </a:cubicBezTo>
                  <a:cubicBezTo>
                    <a:pt x="14" y="4"/>
                    <a:pt x="14" y="5"/>
                    <a:pt x="15" y="5"/>
                  </a:cubicBezTo>
                  <a:cubicBezTo>
                    <a:pt x="17" y="6"/>
                    <a:pt x="18" y="6"/>
                    <a:pt x="19" y="6"/>
                  </a:cubicBezTo>
                  <a:cubicBezTo>
                    <a:pt x="20" y="6"/>
                    <a:pt x="20" y="6"/>
                    <a:pt x="20" y="6"/>
                  </a:cubicBezTo>
                  <a:cubicBezTo>
                    <a:pt x="19" y="7"/>
                    <a:pt x="19" y="7"/>
                    <a:pt x="19" y="7"/>
                  </a:cubicBezTo>
                  <a:cubicBezTo>
                    <a:pt x="19" y="7"/>
                    <a:pt x="19" y="7"/>
                    <a:pt x="19" y="7"/>
                  </a:cubicBezTo>
                  <a:cubicBezTo>
                    <a:pt x="19" y="7"/>
                    <a:pt x="19" y="7"/>
                    <a:pt x="18" y="7"/>
                  </a:cubicBezTo>
                  <a:cubicBezTo>
                    <a:pt x="18" y="7"/>
                    <a:pt x="17" y="7"/>
                    <a:pt x="17" y="7"/>
                  </a:cubicBezTo>
                  <a:cubicBezTo>
                    <a:pt x="17" y="7"/>
                    <a:pt x="17" y="7"/>
                    <a:pt x="17" y="7"/>
                  </a:cubicBezTo>
                  <a:cubicBezTo>
                    <a:pt x="17" y="7"/>
                    <a:pt x="17" y="7"/>
                    <a:pt x="17" y="7"/>
                  </a:cubicBezTo>
                  <a:cubicBezTo>
                    <a:pt x="17" y="7"/>
                    <a:pt x="18" y="7"/>
                    <a:pt x="18" y="7"/>
                  </a:cubicBezTo>
                  <a:cubicBezTo>
                    <a:pt x="19" y="7"/>
                    <a:pt x="19" y="7"/>
                    <a:pt x="19" y="7"/>
                  </a:cubicBezTo>
                  <a:cubicBezTo>
                    <a:pt x="19" y="8"/>
                    <a:pt x="19" y="8"/>
                    <a:pt x="19" y="8"/>
                  </a:cubicBezTo>
                  <a:cubicBezTo>
                    <a:pt x="18" y="8"/>
                    <a:pt x="17" y="7"/>
                    <a:pt x="17" y="7"/>
                  </a:cubicBezTo>
                  <a:cubicBezTo>
                    <a:pt x="16" y="7"/>
                    <a:pt x="16" y="7"/>
                    <a:pt x="16" y="7"/>
                  </a:cubicBezTo>
                  <a:cubicBezTo>
                    <a:pt x="17" y="8"/>
                    <a:pt x="17" y="8"/>
                    <a:pt x="17" y="8"/>
                  </a:cubicBezTo>
                  <a:cubicBezTo>
                    <a:pt x="17" y="8"/>
                    <a:pt x="18" y="8"/>
                    <a:pt x="18" y="8"/>
                  </a:cubicBezTo>
                  <a:cubicBezTo>
                    <a:pt x="18" y="9"/>
                    <a:pt x="18" y="9"/>
                    <a:pt x="18" y="9"/>
                  </a:cubicBezTo>
                  <a:cubicBezTo>
                    <a:pt x="18" y="8"/>
                    <a:pt x="18" y="8"/>
                    <a:pt x="18" y="8"/>
                  </a:cubicBezTo>
                  <a:cubicBezTo>
                    <a:pt x="18" y="8"/>
                    <a:pt x="17" y="8"/>
                    <a:pt x="17" y="8"/>
                  </a:cubicBezTo>
                  <a:cubicBezTo>
                    <a:pt x="17" y="8"/>
                    <a:pt x="16" y="8"/>
                    <a:pt x="16" y="8"/>
                  </a:cubicBezTo>
                  <a:cubicBezTo>
                    <a:pt x="16" y="9"/>
                    <a:pt x="16" y="9"/>
                    <a:pt x="16" y="9"/>
                  </a:cubicBezTo>
                  <a:cubicBezTo>
                    <a:pt x="16" y="9"/>
                    <a:pt x="16" y="9"/>
                    <a:pt x="16" y="9"/>
                  </a:cubicBezTo>
                  <a:cubicBezTo>
                    <a:pt x="16" y="9"/>
                    <a:pt x="17" y="9"/>
                    <a:pt x="17" y="9"/>
                  </a:cubicBezTo>
                  <a:cubicBezTo>
                    <a:pt x="18" y="9"/>
                    <a:pt x="18" y="9"/>
                    <a:pt x="18" y="9"/>
                  </a:cubicBezTo>
                  <a:cubicBezTo>
                    <a:pt x="17" y="10"/>
                    <a:pt x="17" y="10"/>
                    <a:pt x="17" y="10"/>
                  </a:cubicBezTo>
                  <a:cubicBezTo>
                    <a:pt x="16" y="10"/>
                    <a:pt x="16" y="10"/>
                    <a:pt x="15" y="9"/>
                  </a:cubicBezTo>
                  <a:cubicBezTo>
                    <a:pt x="15" y="10"/>
                    <a:pt x="15" y="10"/>
                    <a:pt x="15" y="10"/>
                  </a:cubicBezTo>
                  <a:cubicBezTo>
                    <a:pt x="15" y="10"/>
                    <a:pt x="15" y="10"/>
                    <a:pt x="15" y="10"/>
                  </a:cubicBezTo>
                  <a:cubicBezTo>
                    <a:pt x="16" y="10"/>
                    <a:pt x="16" y="10"/>
                    <a:pt x="17" y="10"/>
                  </a:cubicBezTo>
                  <a:cubicBezTo>
                    <a:pt x="16" y="11"/>
                    <a:pt x="16" y="11"/>
                    <a:pt x="16" y="11"/>
                  </a:cubicBezTo>
                  <a:cubicBezTo>
                    <a:pt x="16" y="11"/>
                    <a:pt x="16" y="11"/>
                    <a:pt x="16" y="11"/>
                  </a:cubicBezTo>
                  <a:cubicBezTo>
                    <a:pt x="16" y="11"/>
                    <a:pt x="15" y="10"/>
                    <a:pt x="15" y="10"/>
                  </a:cubicBezTo>
                  <a:cubicBezTo>
                    <a:pt x="15" y="10"/>
                    <a:pt x="15" y="10"/>
                    <a:pt x="15" y="10"/>
                  </a:cubicBezTo>
                  <a:cubicBezTo>
                    <a:pt x="15" y="10"/>
                    <a:pt x="15" y="10"/>
                    <a:pt x="15" y="10"/>
                  </a:cubicBezTo>
                  <a:cubicBezTo>
                    <a:pt x="14" y="11"/>
                    <a:pt x="14" y="11"/>
                    <a:pt x="14" y="11"/>
                  </a:cubicBezTo>
                  <a:cubicBezTo>
                    <a:pt x="15" y="11"/>
                    <a:pt x="15" y="11"/>
                    <a:pt x="15" y="11"/>
                  </a:cubicBezTo>
                  <a:cubicBezTo>
                    <a:pt x="15" y="11"/>
                    <a:pt x="15" y="11"/>
                    <a:pt x="16" y="11"/>
                  </a:cubicBezTo>
                  <a:cubicBezTo>
                    <a:pt x="16" y="11"/>
                    <a:pt x="16" y="11"/>
                    <a:pt x="16" y="11"/>
                  </a:cubicBezTo>
                  <a:cubicBezTo>
                    <a:pt x="16" y="11"/>
                    <a:pt x="15" y="11"/>
                    <a:pt x="15" y="11"/>
                  </a:cubicBezTo>
                  <a:cubicBezTo>
                    <a:pt x="15" y="11"/>
                    <a:pt x="14" y="11"/>
                    <a:pt x="14" y="11"/>
                  </a:cubicBezTo>
                  <a:cubicBezTo>
                    <a:pt x="14" y="11"/>
                    <a:pt x="14" y="11"/>
                    <a:pt x="14" y="11"/>
                  </a:cubicBezTo>
                  <a:cubicBezTo>
                    <a:pt x="14" y="12"/>
                    <a:pt x="14" y="12"/>
                    <a:pt x="14" y="12"/>
                  </a:cubicBezTo>
                  <a:cubicBezTo>
                    <a:pt x="15" y="12"/>
                    <a:pt x="15" y="12"/>
                    <a:pt x="15" y="12"/>
                  </a:cubicBezTo>
                  <a:cubicBezTo>
                    <a:pt x="14" y="12"/>
                    <a:pt x="14" y="12"/>
                    <a:pt x="14" y="12"/>
                  </a:cubicBezTo>
                  <a:moveTo>
                    <a:pt x="19" y="5"/>
                  </a:moveTo>
                  <a:cubicBezTo>
                    <a:pt x="18" y="5"/>
                    <a:pt x="17" y="5"/>
                    <a:pt x="16" y="4"/>
                  </a:cubicBezTo>
                  <a:cubicBezTo>
                    <a:pt x="15" y="4"/>
                    <a:pt x="15" y="3"/>
                    <a:pt x="15" y="3"/>
                  </a:cubicBezTo>
                  <a:cubicBezTo>
                    <a:pt x="15" y="2"/>
                    <a:pt x="15" y="2"/>
                    <a:pt x="15" y="1"/>
                  </a:cubicBezTo>
                  <a:cubicBezTo>
                    <a:pt x="15" y="1"/>
                    <a:pt x="16" y="1"/>
                    <a:pt x="16" y="1"/>
                  </a:cubicBezTo>
                  <a:cubicBezTo>
                    <a:pt x="17" y="1"/>
                    <a:pt x="19" y="1"/>
                    <a:pt x="20" y="2"/>
                  </a:cubicBezTo>
                  <a:cubicBezTo>
                    <a:pt x="20" y="3"/>
                    <a:pt x="21" y="4"/>
                    <a:pt x="21" y="4"/>
                  </a:cubicBezTo>
                  <a:cubicBezTo>
                    <a:pt x="21" y="5"/>
                    <a:pt x="20" y="5"/>
                    <a:pt x="20" y="5"/>
                  </a:cubicBezTo>
                  <a:cubicBezTo>
                    <a:pt x="20" y="5"/>
                    <a:pt x="19" y="5"/>
                    <a:pt x="19" y="5"/>
                  </a:cubicBezTo>
                  <a:moveTo>
                    <a:pt x="16" y="0"/>
                  </a:moveTo>
                  <a:cubicBezTo>
                    <a:pt x="16" y="0"/>
                    <a:pt x="15" y="0"/>
                    <a:pt x="14" y="0"/>
                  </a:cubicBezTo>
                  <a:cubicBezTo>
                    <a:pt x="14" y="0"/>
                    <a:pt x="14" y="0"/>
                    <a:pt x="14" y="0"/>
                  </a:cubicBezTo>
                  <a:cubicBezTo>
                    <a:pt x="14" y="1"/>
                    <a:pt x="14" y="1"/>
                    <a:pt x="14" y="1"/>
                  </a:cubicBezTo>
                  <a:cubicBezTo>
                    <a:pt x="14" y="1"/>
                    <a:pt x="14" y="1"/>
                    <a:pt x="14" y="1"/>
                  </a:cubicBezTo>
                  <a:cubicBezTo>
                    <a:pt x="13" y="2"/>
                    <a:pt x="12" y="3"/>
                    <a:pt x="11" y="4"/>
                  </a:cubicBezTo>
                  <a:cubicBezTo>
                    <a:pt x="11" y="4"/>
                    <a:pt x="11" y="4"/>
                    <a:pt x="10" y="4"/>
                  </a:cubicBezTo>
                  <a:cubicBezTo>
                    <a:pt x="9" y="4"/>
                    <a:pt x="8" y="4"/>
                    <a:pt x="8" y="5"/>
                  </a:cubicBezTo>
                  <a:cubicBezTo>
                    <a:pt x="6" y="6"/>
                    <a:pt x="6" y="8"/>
                    <a:pt x="6" y="9"/>
                  </a:cubicBezTo>
                  <a:cubicBezTo>
                    <a:pt x="6" y="11"/>
                    <a:pt x="6" y="12"/>
                    <a:pt x="7" y="14"/>
                  </a:cubicBezTo>
                  <a:cubicBezTo>
                    <a:pt x="5" y="17"/>
                    <a:pt x="1" y="21"/>
                    <a:pt x="1" y="21"/>
                  </a:cubicBezTo>
                  <a:cubicBezTo>
                    <a:pt x="1" y="21"/>
                    <a:pt x="1" y="21"/>
                    <a:pt x="1" y="21"/>
                  </a:cubicBezTo>
                  <a:cubicBezTo>
                    <a:pt x="1" y="21"/>
                    <a:pt x="1" y="21"/>
                    <a:pt x="1" y="21"/>
                  </a:cubicBezTo>
                  <a:cubicBezTo>
                    <a:pt x="1" y="22"/>
                    <a:pt x="0" y="25"/>
                    <a:pt x="0" y="25"/>
                  </a:cubicBezTo>
                  <a:cubicBezTo>
                    <a:pt x="0" y="25"/>
                    <a:pt x="0" y="25"/>
                    <a:pt x="0" y="25"/>
                  </a:cubicBezTo>
                  <a:cubicBezTo>
                    <a:pt x="0" y="25"/>
                    <a:pt x="0" y="25"/>
                    <a:pt x="0" y="25"/>
                  </a:cubicBezTo>
                  <a:cubicBezTo>
                    <a:pt x="0" y="25"/>
                    <a:pt x="0" y="25"/>
                    <a:pt x="0" y="25"/>
                  </a:cubicBezTo>
                  <a:cubicBezTo>
                    <a:pt x="4" y="23"/>
                    <a:pt x="4" y="23"/>
                    <a:pt x="4" y="23"/>
                  </a:cubicBezTo>
                  <a:cubicBezTo>
                    <a:pt x="4" y="23"/>
                    <a:pt x="4" y="23"/>
                    <a:pt x="4" y="23"/>
                  </a:cubicBezTo>
                  <a:cubicBezTo>
                    <a:pt x="10" y="16"/>
                    <a:pt x="10" y="16"/>
                    <a:pt x="10" y="16"/>
                  </a:cubicBezTo>
                  <a:cubicBezTo>
                    <a:pt x="11" y="16"/>
                    <a:pt x="12" y="17"/>
                    <a:pt x="12" y="17"/>
                  </a:cubicBezTo>
                  <a:cubicBezTo>
                    <a:pt x="13" y="17"/>
                    <a:pt x="13" y="17"/>
                    <a:pt x="14" y="17"/>
                  </a:cubicBezTo>
                  <a:cubicBezTo>
                    <a:pt x="15" y="17"/>
                    <a:pt x="17" y="16"/>
                    <a:pt x="18" y="15"/>
                  </a:cubicBezTo>
                  <a:cubicBezTo>
                    <a:pt x="20" y="14"/>
                    <a:pt x="20" y="11"/>
                    <a:pt x="19" y="9"/>
                  </a:cubicBezTo>
                  <a:cubicBezTo>
                    <a:pt x="19" y="9"/>
                    <a:pt x="19" y="8"/>
                    <a:pt x="20" y="8"/>
                  </a:cubicBezTo>
                  <a:cubicBezTo>
                    <a:pt x="20" y="7"/>
                    <a:pt x="21" y="6"/>
                    <a:pt x="21" y="5"/>
                  </a:cubicBezTo>
                  <a:cubicBezTo>
                    <a:pt x="21" y="5"/>
                    <a:pt x="21" y="5"/>
                    <a:pt x="21" y="5"/>
                  </a:cubicBezTo>
                  <a:cubicBezTo>
                    <a:pt x="22" y="4"/>
                    <a:pt x="22" y="4"/>
                    <a:pt x="22" y="4"/>
                  </a:cubicBezTo>
                  <a:cubicBezTo>
                    <a:pt x="22" y="3"/>
                    <a:pt x="21" y="2"/>
                    <a:pt x="20" y="1"/>
                  </a:cubicBezTo>
                  <a:cubicBezTo>
                    <a:pt x="19" y="0"/>
                    <a:pt x="18" y="0"/>
                    <a:pt x="1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15" name="Freeform 201"/>
            <p:cNvSpPr>
              <a:spLocks noEditPoints="1"/>
            </p:cNvSpPr>
            <p:nvPr/>
          </p:nvSpPr>
          <p:spPr bwMode="auto">
            <a:xfrm>
              <a:off x="3432" y="2091"/>
              <a:ext cx="83" cy="117"/>
            </a:xfrm>
            <a:custGeom>
              <a:avLst/>
              <a:gdLst>
                <a:gd name="T0" fmla="*/ 27 w 35"/>
                <a:gd name="T1" fmla="*/ 48 h 49"/>
                <a:gd name="T2" fmla="*/ 24 w 35"/>
                <a:gd name="T3" fmla="*/ 44 h 49"/>
                <a:gd name="T4" fmla="*/ 29 w 35"/>
                <a:gd name="T5" fmla="*/ 48 h 49"/>
                <a:gd name="T6" fmla="*/ 22 w 35"/>
                <a:gd name="T7" fmla="*/ 47 h 49"/>
                <a:gd name="T8" fmla="*/ 30 w 35"/>
                <a:gd name="T9" fmla="*/ 48 h 49"/>
                <a:gd name="T10" fmla="*/ 17 w 35"/>
                <a:gd name="T11" fmla="*/ 46 h 49"/>
                <a:gd name="T12" fmla="*/ 14 w 35"/>
                <a:gd name="T13" fmla="*/ 44 h 49"/>
                <a:gd name="T14" fmla="*/ 13 w 35"/>
                <a:gd name="T15" fmla="*/ 40 h 49"/>
                <a:gd name="T16" fmla="*/ 15 w 35"/>
                <a:gd name="T17" fmla="*/ 41 h 49"/>
                <a:gd name="T18" fmla="*/ 12 w 35"/>
                <a:gd name="T19" fmla="*/ 39 h 49"/>
                <a:gd name="T20" fmla="*/ 11 w 35"/>
                <a:gd name="T21" fmla="*/ 38 h 49"/>
                <a:gd name="T22" fmla="*/ 8 w 35"/>
                <a:gd name="T23" fmla="*/ 36 h 49"/>
                <a:gd name="T24" fmla="*/ 7 w 35"/>
                <a:gd name="T25" fmla="*/ 33 h 49"/>
                <a:gd name="T26" fmla="*/ 3 w 35"/>
                <a:gd name="T27" fmla="*/ 29 h 49"/>
                <a:gd name="T28" fmla="*/ 4 w 35"/>
                <a:gd name="T29" fmla="*/ 29 h 49"/>
                <a:gd name="T30" fmla="*/ 5 w 35"/>
                <a:gd name="T31" fmla="*/ 29 h 49"/>
                <a:gd name="T32" fmla="*/ 20 w 35"/>
                <a:gd name="T33" fmla="*/ 29 h 49"/>
                <a:gd name="T34" fmla="*/ 18 w 35"/>
                <a:gd name="T35" fmla="*/ 29 h 49"/>
                <a:gd name="T36" fmla="*/ 24 w 35"/>
                <a:gd name="T37" fmla="*/ 29 h 49"/>
                <a:gd name="T38" fmla="*/ 23 w 35"/>
                <a:gd name="T39" fmla="*/ 32 h 49"/>
                <a:gd name="T40" fmla="*/ 27 w 35"/>
                <a:gd name="T41" fmla="*/ 29 h 49"/>
                <a:gd name="T42" fmla="*/ 29 w 35"/>
                <a:gd name="T43" fmla="*/ 29 h 49"/>
                <a:gd name="T44" fmla="*/ 1 w 35"/>
                <a:gd name="T45" fmla="*/ 29 h 49"/>
                <a:gd name="T46" fmla="*/ 1 w 35"/>
                <a:gd name="T47" fmla="*/ 23 h 49"/>
                <a:gd name="T48" fmla="*/ 3 w 35"/>
                <a:gd name="T49" fmla="*/ 23 h 49"/>
                <a:gd name="T50" fmla="*/ 22 w 35"/>
                <a:gd name="T51" fmla="*/ 21 h 49"/>
                <a:gd name="T52" fmla="*/ 20 w 35"/>
                <a:gd name="T53" fmla="*/ 23 h 49"/>
                <a:gd name="T54" fmla="*/ 23 w 35"/>
                <a:gd name="T55" fmla="*/ 23 h 49"/>
                <a:gd name="T56" fmla="*/ 16 w 35"/>
                <a:gd name="T57" fmla="*/ 23 h 49"/>
                <a:gd name="T58" fmla="*/ 18 w 35"/>
                <a:gd name="T59" fmla="*/ 23 h 49"/>
                <a:gd name="T60" fmla="*/ 26 w 35"/>
                <a:gd name="T61" fmla="*/ 21 h 49"/>
                <a:gd name="T62" fmla="*/ 28 w 35"/>
                <a:gd name="T63" fmla="*/ 21 h 49"/>
                <a:gd name="T64" fmla="*/ 5 w 35"/>
                <a:gd name="T65" fmla="*/ 21 h 49"/>
                <a:gd name="T66" fmla="*/ 1 w 35"/>
                <a:gd name="T67" fmla="*/ 21 h 49"/>
                <a:gd name="T68" fmla="*/ 18 w 35"/>
                <a:gd name="T69" fmla="*/ 15 h 49"/>
                <a:gd name="T70" fmla="*/ 18 w 35"/>
                <a:gd name="T71" fmla="*/ 14 h 49"/>
                <a:gd name="T72" fmla="*/ 30 w 35"/>
                <a:gd name="T73" fmla="*/ 12 h 49"/>
                <a:gd name="T74" fmla="*/ 22 w 35"/>
                <a:gd name="T75" fmla="*/ 10 h 49"/>
                <a:gd name="T76" fmla="*/ 30 w 35"/>
                <a:gd name="T77" fmla="*/ 10 h 49"/>
                <a:gd name="T78" fmla="*/ 23 w 35"/>
                <a:gd name="T79" fmla="*/ 11 h 49"/>
                <a:gd name="T80" fmla="*/ 28 w 35"/>
                <a:gd name="T81" fmla="*/ 9 h 49"/>
                <a:gd name="T82" fmla="*/ 24 w 35"/>
                <a:gd name="T83" fmla="*/ 11 h 49"/>
                <a:gd name="T84" fmla="*/ 33 w 35"/>
                <a:gd name="T85" fmla="*/ 10 h 49"/>
                <a:gd name="T86" fmla="*/ 16 w 35"/>
                <a:gd name="T87" fmla="*/ 15 h 49"/>
                <a:gd name="T88" fmla="*/ 18 w 35"/>
                <a:gd name="T89" fmla="*/ 20 h 49"/>
                <a:gd name="T90" fmla="*/ 14 w 35"/>
                <a:gd name="T91" fmla="*/ 24 h 49"/>
                <a:gd name="T92" fmla="*/ 19 w 35"/>
                <a:gd name="T93" fmla="*/ 28 h 49"/>
                <a:gd name="T94" fmla="*/ 17 w 35"/>
                <a:gd name="T95" fmla="*/ 32 h 49"/>
                <a:gd name="T96" fmla="*/ 8 w 35"/>
                <a:gd name="T97" fmla="*/ 28 h 49"/>
                <a:gd name="T98" fmla="*/ 3 w 35"/>
                <a:gd name="T99" fmla="*/ 25 h 49"/>
                <a:gd name="T100" fmla="*/ 4 w 35"/>
                <a:gd name="T101" fmla="*/ 20 h 49"/>
                <a:gd name="T102" fmla="*/ 26 w 35"/>
                <a:gd name="T103" fmla="*/ 0 h 49"/>
                <a:gd name="T104" fmla="*/ 2 w 35"/>
                <a:gd name="T105" fmla="*/ 15 h 49"/>
                <a:gd name="T106" fmla="*/ 0 w 35"/>
                <a:gd name="T107" fmla="*/ 24 h 49"/>
                <a:gd name="T108" fmla="*/ 2 w 35"/>
                <a:gd name="T109" fmla="*/ 24 h 49"/>
                <a:gd name="T110" fmla="*/ 1 w 35"/>
                <a:gd name="T111" fmla="*/ 34 h 49"/>
                <a:gd name="T112" fmla="*/ 28 w 35"/>
                <a:gd name="T113" fmla="*/ 49 h 49"/>
                <a:gd name="T114" fmla="*/ 35 w 35"/>
                <a:gd name="T115" fmla="*/ 43 h 49"/>
                <a:gd name="T116" fmla="*/ 28 w 35"/>
                <a:gd name="T117" fmla="*/ 33 h 49"/>
                <a:gd name="T118" fmla="*/ 29 w 35"/>
                <a:gd name="T119" fmla="*/ 23 h 49"/>
                <a:gd name="T120" fmla="*/ 21 w 35"/>
                <a:gd name="T121" fmla="*/ 15 h 49"/>
                <a:gd name="T122" fmla="*/ 34 w 35"/>
                <a:gd name="T123" fmla="*/ 12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5" h="49">
                  <a:moveTo>
                    <a:pt x="32" y="48"/>
                  </a:moveTo>
                  <a:cubicBezTo>
                    <a:pt x="32" y="47"/>
                    <a:pt x="33" y="46"/>
                    <a:pt x="33" y="45"/>
                  </a:cubicBezTo>
                  <a:cubicBezTo>
                    <a:pt x="33" y="46"/>
                    <a:pt x="33" y="47"/>
                    <a:pt x="33" y="47"/>
                  </a:cubicBezTo>
                  <a:cubicBezTo>
                    <a:pt x="33" y="48"/>
                    <a:pt x="32" y="48"/>
                    <a:pt x="32" y="48"/>
                  </a:cubicBezTo>
                  <a:moveTo>
                    <a:pt x="27" y="45"/>
                  </a:moveTo>
                  <a:cubicBezTo>
                    <a:pt x="27" y="45"/>
                    <a:pt x="28" y="45"/>
                    <a:pt x="28" y="44"/>
                  </a:cubicBezTo>
                  <a:cubicBezTo>
                    <a:pt x="28" y="46"/>
                    <a:pt x="27" y="47"/>
                    <a:pt x="27" y="48"/>
                  </a:cubicBezTo>
                  <a:cubicBezTo>
                    <a:pt x="26" y="48"/>
                    <a:pt x="25" y="48"/>
                    <a:pt x="25" y="48"/>
                  </a:cubicBezTo>
                  <a:cubicBezTo>
                    <a:pt x="25" y="47"/>
                    <a:pt x="26" y="45"/>
                    <a:pt x="27" y="45"/>
                  </a:cubicBezTo>
                  <a:cubicBezTo>
                    <a:pt x="27" y="45"/>
                    <a:pt x="27" y="45"/>
                    <a:pt x="27" y="45"/>
                  </a:cubicBezTo>
                  <a:moveTo>
                    <a:pt x="24" y="48"/>
                  </a:moveTo>
                  <a:cubicBezTo>
                    <a:pt x="24" y="48"/>
                    <a:pt x="23" y="47"/>
                    <a:pt x="23" y="47"/>
                  </a:cubicBezTo>
                  <a:cubicBezTo>
                    <a:pt x="23" y="46"/>
                    <a:pt x="23" y="45"/>
                    <a:pt x="24" y="44"/>
                  </a:cubicBezTo>
                  <a:cubicBezTo>
                    <a:pt x="24" y="44"/>
                    <a:pt x="24" y="44"/>
                    <a:pt x="24" y="44"/>
                  </a:cubicBezTo>
                  <a:cubicBezTo>
                    <a:pt x="25" y="44"/>
                    <a:pt x="25" y="44"/>
                    <a:pt x="26" y="44"/>
                  </a:cubicBezTo>
                  <a:cubicBezTo>
                    <a:pt x="25" y="45"/>
                    <a:pt x="25" y="46"/>
                    <a:pt x="24" y="48"/>
                  </a:cubicBezTo>
                  <a:moveTo>
                    <a:pt x="28" y="48"/>
                  </a:moveTo>
                  <a:cubicBezTo>
                    <a:pt x="28" y="48"/>
                    <a:pt x="27" y="48"/>
                    <a:pt x="27" y="48"/>
                  </a:cubicBezTo>
                  <a:cubicBezTo>
                    <a:pt x="28" y="47"/>
                    <a:pt x="28" y="45"/>
                    <a:pt x="29" y="44"/>
                  </a:cubicBezTo>
                  <a:cubicBezTo>
                    <a:pt x="30" y="44"/>
                    <a:pt x="31" y="44"/>
                    <a:pt x="31" y="44"/>
                  </a:cubicBezTo>
                  <a:cubicBezTo>
                    <a:pt x="30" y="45"/>
                    <a:pt x="30" y="46"/>
                    <a:pt x="29" y="48"/>
                  </a:cubicBezTo>
                  <a:cubicBezTo>
                    <a:pt x="29" y="48"/>
                    <a:pt x="28" y="48"/>
                    <a:pt x="28" y="48"/>
                  </a:cubicBezTo>
                  <a:moveTo>
                    <a:pt x="22" y="47"/>
                  </a:moveTo>
                  <a:cubicBezTo>
                    <a:pt x="21" y="47"/>
                    <a:pt x="21" y="47"/>
                    <a:pt x="20" y="47"/>
                  </a:cubicBezTo>
                  <a:cubicBezTo>
                    <a:pt x="20" y="47"/>
                    <a:pt x="20" y="47"/>
                    <a:pt x="20" y="47"/>
                  </a:cubicBezTo>
                  <a:cubicBezTo>
                    <a:pt x="22" y="44"/>
                    <a:pt x="22" y="44"/>
                    <a:pt x="22" y="44"/>
                  </a:cubicBezTo>
                  <a:cubicBezTo>
                    <a:pt x="22" y="44"/>
                    <a:pt x="23" y="44"/>
                    <a:pt x="24" y="44"/>
                  </a:cubicBezTo>
                  <a:cubicBezTo>
                    <a:pt x="23" y="45"/>
                    <a:pt x="22" y="46"/>
                    <a:pt x="22" y="47"/>
                  </a:cubicBezTo>
                  <a:moveTo>
                    <a:pt x="20" y="47"/>
                  </a:moveTo>
                  <a:cubicBezTo>
                    <a:pt x="19" y="46"/>
                    <a:pt x="18" y="46"/>
                    <a:pt x="18" y="46"/>
                  </a:cubicBezTo>
                  <a:cubicBezTo>
                    <a:pt x="18" y="45"/>
                    <a:pt x="19" y="44"/>
                    <a:pt x="19" y="43"/>
                  </a:cubicBezTo>
                  <a:cubicBezTo>
                    <a:pt x="20" y="43"/>
                    <a:pt x="21" y="44"/>
                    <a:pt x="21" y="44"/>
                  </a:cubicBezTo>
                  <a:cubicBezTo>
                    <a:pt x="20" y="46"/>
                    <a:pt x="20" y="46"/>
                    <a:pt x="20" y="46"/>
                  </a:cubicBezTo>
                  <a:cubicBezTo>
                    <a:pt x="20" y="47"/>
                    <a:pt x="20" y="47"/>
                    <a:pt x="20" y="47"/>
                  </a:cubicBezTo>
                  <a:moveTo>
                    <a:pt x="30" y="48"/>
                  </a:moveTo>
                  <a:cubicBezTo>
                    <a:pt x="30" y="46"/>
                    <a:pt x="31" y="45"/>
                    <a:pt x="32" y="44"/>
                  </a:cubicBezTo>
                  <a:cubicBezTo>
                    <a:pt x="33" y="44"/>
                    <a:pt x="33" y="43"/>
                    <a:pt x="33" y="43"/>
                  </a:cubicBezTo>
                  <a:cubicBezTo>
                    <a:pt x="33" y="44"/>
                    <a:pt x="33" y="44"/>
                    <a:pt x="33" y="44"/>
                  </a:cubicBezTo>
                  <a:cubicBezTo>
                    <a:pt x="33" y="44"/>
                    <a:pt x="33" y="44"/>
                    <a:pt x="33" y="44"/>
                  </a:cubicBezTo>
                  <a:cubicBezTo>
                    <a:pt x="33" y="45"/>
                    <a:pt x="32" y="46"/>
                    <a:pt x="31" y="48"/>
                  </a:cubicBezTo>
                  <a:cubicBezTo>
                    <a:pt x="31" y="48"/>
                    <a:pt x="30" y="48"/>
                    <a:pt x="30" y="48"/>
                  </a:cubicBezTo>
                  <a:moveTo>
                    <a:pt x="17" y="46"/>
                  </a:moveTo>
                  <a:cubicBezTo>
                    <a:pt x="17" y="45"/>
                    <a:pt x="17" y="45"/>
                    <a:pt x="16" y="45"/>
                  </a:cubicBezTo>
                  <a:cubicBezTo>
                    <a:pt x="17" y="44"/>
                    <a:pt x="17" y="43"/>
                    <a:pt x="18" y="43"/>
                  </a:cubicBezTo>
                  <a:cubicBezTo>
                    <a:pt x="19" y="43"/>
                    <a:pt x="19" y="43"/>
                    <a:pt x="19" y="43"/>
                  </a:cubicBezTo>
                  <a:cubicBezTo>
                    <a:pt x="18" y="44"/>
                    <a:pt x="18" y="45"/>
                    <a:pt x="17" y="46"/>
                  </a:cubicBezTo>
                  <a:cubicBezTo>
                    <a:pt x="17" y="46"/>
                    <a:pt x="17" y="46"/>
                    <a:pt x="17" y="46"/>
                  </a:cubicBezTo>
                  <a:moveTo>
                    <a:pt x="16" y="45"/>
                  </a:moveTo>
                  <a:cubicBezTo>
                    <a:pt x="15" y="45"/>
                    <a:pt x="15" y="44"/>
                    <a:pt x="14" y="44"/>
                  </a:cubicBezTo>
                  <a:cubicBezTo>
                    <a:pt x="15" y="43"/>
                    <a:pt x="15" y="43"/>
                    <a:pt x="16" y="42"/>
                  </a:cubicBezTo>
                  <a:cubicBezTo>
                    <a:pt x="16" y="42"/>
                    <a:pt x="16" y="42"/>
                    <a:pt x="16" y="42"/>
                  </a:cubicBezTo>
                  <a:cubicBezTo>
                    <a:pt x="16" y="42"/>
                    <a:pt x="17" y="42"/>
                    <a:pt x="17" y="42"/>
                  </a:cubicBezTo>
                  <a:cubicBezTo>
                    <a:pt x="17" y="43"/>
                    <a:pt x="16" y="44"/>
                    <a:pt x="16" y="45"/>
                  </a:cubicBezTo>
                  <a:moveTo>
                    <a:pt x="14" y="44"/>
                  </a:moveTo>
                  <a:cubicBezTo>
                    <a:pt x="13" y="43"/>
                    <a:pt x="12" y="42"/>
                    <a:pt x="12" y="42"/>
                  </a:cubicBezTo>
                  <a:cubicBezTo>
                    <a:pt x="12" y="41"/>
                    <a:pt x="12" y="40"/>
                    <a:pt x="13" y="40"/>
                  </a:cubicBezTo>
                  <a:cubicBezTo>
                    <a:pt x="13" y="40"/>
                    <a:pt x="14" y="40"/>
                    <a:pt x="14" y="41"/>
                  </a:cubicBezTo>
                  <a:cubicBezTo>
                    <a:pt x="14" y="41"/>
                    <a:pt x="14" y="41"/>
                    <a:pt x="14" y="41"/>
                  </a:cubicBezTo>
                  <a:cubicBezTo>
                    <a:pt x="14" y="41"/>
                    <a:pt x="13" y="42"/>
                    <a:pt x="13" y="43"/>
                  </a:cubicBezTo>
                  <a:cubicBezTo>
                    <a:pt x="13" y="43"/>
                    <a:pt x="13" y="43"/>
                    <a:pt x="13" y="43"/>
                  </a:cubicBezTo>
                  <a:cubicBezTo>
                    <a:pt x="13" y="43"/>
                    <a:pt x="13" y="43"/>
                    <a:pt x="13" y="43"/>
                  </a:cubicBezTo>
                  <a:cubicBezTo>
                    <a:pt x="14" y="43"/>
                    <a:pt x="14" y="43"/>
                    <a:pt x="14" y="43"/>
                  </a:cubicBezTo>
                  <a:cubicBezTo>
                    <a:pt x="14" y="42"/>
                    <a:pt x="14" y="42"/>
                    <a:pt x="15" y="41"/>
                  </a:cubicBezTo>
                  <a:cubicBezTo>
                    <a:pt x="15" y="42"/>
                    <a:pt x="15" y="42"/>
                    <a:pt x="15" y="42"/>
                  </a:cubicBezTo>
                  <a:cubicBezTo>
                    <a:pt x="15" y="42"/>
                    <a:pt x="15" y="42"/>
                    <a:pt x="15" y="42"/>
                  </a:cubicBezTo>
                  <a:cubicBezTo>
                    <a:pt x="15" y="42"/>
                    <a:pt x="14" y="43"/>
                    <a:pt x="14" y="44"/>
                  </a:cubicBezTo>
                  <a:moveTo>
                    <a:pt x="11" y="41"/>
                  </a:moveTo>
                  <a:cubicBezTo>
                    <a:pt x="11" y="41"/>
                    <a:pt x="11" y="41"/>
                    <a:pt x="10" y="40"/>
                  </a:cubicBezTo>
                  <a:cubicBezTo>
                    <a:pt x="11" y="40"/>
                    <a:pt x="11" y="39"/>
                    <a:pt x="11" y="38"/>
                  </a:cubicBezTo>
                  <a:cubicBezTo>
                    <a:pt x="12" y="39"/>
                    <a:pt x="12" y="39"/>
                    <a:pt x="12" y="39"/>
                  </a:cubicBezTo>
                  <a:cubicBezTo>
                    <a:pt x="12" y="40"/>
                    <a:pt x="12" y="41"/>
                    <a:pt x="11" y="41"/>
                  </a:cubicBezTo>
                  <a:moveTo>
                    <a:pt x="10" y="40"/>
                  </a:moveTo>
                  <a:cubicBezTo>
                    <a:pt x="10" y="39"/>
                    <a:pt x="9" y="39"/>
                    <a:pt x="9" y="39"/>
                  </a:cubicBezTo>
                  <a:cubicBezTo>
                    <a:pt x="9" y="39"/>
                    <a:pt x="9" y="39"/>
                    <a:pt x="9" y="39"/>
                  </a:cubicBezTo>
                  <a:cubicBezTo>
                    <a:pt x="9" y="38"/>
                    <a:pt x="9" y="38"/>
                    <a:pt x="9" y="38"/>
                  </a:cubicBezTo>
                  <a:cubicBezTo>
                    <a:pt x="10" y="37"/>
                    <a:pt x="10" y="37"/>
                    <a:pt x="10" y="37"/>
                  </a:cubicBezTo>
                  <a:cubicBezTo>
                    <a:pt x="11" y="37"/>
                    <a:pt x="11" y="37"/>
                    <a:pt x="11" y="38"/>
                  </a:cubicBezTo>
                  <a:cubicBezTo>
                    <a:pt x="11" y="39"/>
                    <a:pt x="10" y="39"/>
                    <a:pt x="10" y="40"/>
                  </a:cubicBezTo>
                  <a:moveTo>
                    <a:pt x="9" y="38"/>
                  </a:moveTo>
                  <a:cubicBezTo>
                    <a:pt x="9" y="38"/>
                    <a:pt x="8" y="37"/>
                    <a:pt x="8" y="37"/>
                  </a:cubicBezTo>
                  <a:cubicBezTo>
                    <a:pt x="9" y="35"/>
                    <a:pt x="9" y="35"/>
                    <a:pt x="9" y="35"/>
                  </a:cubicBezTo>
                  <a:cubicBezTo>
                    <a:pt x="9" y="35"/>
                    <a:pt x="10" y="36"/>
                    <a:pt x="10" y="36"/>
                  </a:cubicBezTo>
                  <a:cubicBezTo>
                    <a:pt x="9" y="38"/>
                    <a:pt x="9" y="38"/>
                    <a:pt x="9" y="38"/>
                  </a:cubicBezTo>
                  <a:moveTo>
                    <a:pt x="8" y="36"/>
                  </a:moveTo>
                  <a:cubicBezTo>
                    <a:pt x="7" y="35"/>
                    <a:pt x="7" y="35"/>
                    <a:pt x="7" y="35"/>
                  </a:cubicBezTo>
                  <a:cubicBezTo>
                    <a:pt x="8" y="34"/>
                    <a:pt x="8" y="34"/>
                    <a:pt x="8" y="33"/>
                  </a:cubicBezTo>
                  <a:cubicBezTo>
                    <a:pt x="9" y="34"/>
                    <a:pt x="9" y="34"/>
                    <a:pt x="9" y="34"/>
                  </a:cubicBezTo>
                  <a:cubicBezTo>
                    <a:pt x="8" y="34"/>
                    <a:pt x="8" y="34"/>
                    <a:pt x="8" y="34"/>
                  </a:cubicBezTo>
                  <a:cubicBezTo>
                    <a:pt x="8" y="36"/>
                    <a:pt x="8" y="36"/>
                    <a:pt x="8" y="36"/>
                  </a:cubicBezTo>
                  <a:moveTo>
                    <a:pt x="7" y="34"/>
                  </a:moveTo>
                  <a:cubicBezTo>
                    <a:pt x="7" y="33"/>
                    <a:pt x="7" y="33"/>
                    <a:pt x="7" y="33"/>
                  </a:cubicBezTo>
                  <a:cubicBezTo>
                    <a:pt x="7" y="32"/>
                    <a:pt x="7" y="32"/>
                    <a:pt x="7" y="32"/>
                  </a:cubicBezTo>
                  <a:cubicBezTo>
                    <a:pt x="7" y="31"/>
                    <a:pt x="7" y="31"/>
                    <a:pt x="7" y="30"/>
                  </a:cubicBezTo>
                  <a:cubicBezTo>
                    <a:pt x="7" y="31"/>
                    <a:pt x="8" y="32"/>
                    <a:pt x="8" y="33"/>
                  </a:cubicBezTo>
                  <a:cubicBezTo>
                    <a:pt x="8" y="33"/>
                    <a:pt x="8" y="33"/>
                    <a:pt x="8" y="33"/>
                  </a:cubicBezTo>
                  <a:cubicBezTo>
                    <a:pt x="7" y="33"/>
                    <a:pt x="7" y="34"/>
                    <a:pt x="7" y="34"/>
                  </a:cubicBezTo>
                  <a:moveTo>
                    <a:pt x="3" y="29"/>
                  </a:moveTo>
                  <a:cubicBezTo>
                    <a:pt x="3" y="29"/>
                    <a:pt x="3" y="29"/>
                    <a:pt x="3" y="29"/>
                  </a:cubicBezTo>
                  <a:cubicBezTo>
                    <a:pt x="3" y="31"/>
                    <a:pt x="2" y="32"/>
                    <a:pt x="2" y="33"/>
                  </a:cubicBezTo>
                  <a:cubicBezTo>
                    <a:pt x="2" y="33"/>
                    <a:pt x="2" y="33"/>
                    <a:pt x="2" y="33"/>
                  </a:cubicBezTo>
                  <a:cubicBezTo>
                    <a:pt x="2" y="29"/>
                    <a:pt x="2" y="29"/>
                    <a:pt x="2" y="29"/>
                  </a:cubicBezTo>
                  <a:cubicBezTo>
                    <a:pt x="3" y="29"/>
                    <a:pt x="3" y="29"/>
                    <a:pt x="3" y="29"/>
                  </a:cubicBezTo>
                  <a:moveTo>
                    <a:pt x="2" y="33"/>
                  </a:moveTo>
                  <a:cubicBezTo>
                    <a:pt x="3" y="32"/>
                    <a:pt x="3" y="31"/>
                    <a:pt x="4" y="29"/>
                  </a:cubicBezTo>
                  <a:cubicBezTo>
                    <a:pt x="4" y="29"/>
                    <a:pt x="4" y="29"/>
                    <a:pt x="4" y="29"/>
                  </a:cubicBezTo>
                  <a:cubicBezTo>
                    <a:pt x="4" y="29"/>
                    <a:pt x="5" y="29"/>
                    <a:pt x="5" y="29"/>
                  </a:cubicBezTo>
                  <a:cubicBezTo>
                    <a:pt x="5" y="29"/>
                    <a:pt x="5" y="29"/>
                    <a:pt x="5" y="29"/>
                  </a:cubicBezTo>
                  <a:cubicBezTo>
                    <a:pt x="4" y="31"/>
                    <a:pt x="4" y="32"/>
                    <a:pt x="3" y="33"/>
                  </a:cubicBezTo>
                  <a:cubicBezTo>
                    <a:pt x="2" y="33"/>
                    <a:pt x="2" y="33"/>
                    <a:pt x="2" y="33"/>
                  </a:cubicBezTo>
                  <a:moveTo>
                    <a:pt x="4" y="33"/>
                  </a:moveTo>
                  <a:cubicBezTo>
                    <a:pt x="4" y="32"/>
                    <a:pt x="5" y="31"/>
                    <a:pt x="5" y="29"/>
                  </a:cubicBezTo>
                  <a:cubicBezTo>
                    <a:pt x="5" y="29"/>
                    <a:pt x="5" y="29"/>
                    <a:pt x="5" y="29"/>
                  </a:cubicBezTo>
                  <a:cubicBezTo>
                    <a:pt x="6" y="29"/>
                    <a:pt x="6" y="29"/>
                    <a:pt x="6" y="29"/>
                  </a:cubicBezTo>
                  <a:cubicBezTo>
                    <a:pt x="6" y="30"/>
                    <a:pt x="6" y="31"/>
                    <a:pt x="6" y="32"/>
                  </a:cubicBezTo>
                  <a:cubicBezTo>
                    <a:pt x="6" y="33"/>
                    <a:pt x="6" y="33"/>
                    <a:pt x="6" y="33"/>
                  </a:cubicBezTo>
                  <a:cubicBezTo>
                    <a:pt x="4" y="33"/>
                    <a:pt x="4" y="33"/>
                    <a:pt x="4" y="33"/>
                  </a:cubicBezTo>
                  <a:moveTo>
                    <a:pt x="19" y="32"/>
                  </a:moveTo>
                  <a:cubicBezTo>
                    <a:pt x="19" y="32"/>
                    <a:pt x="19" y="32"/>
                    <a:pt x="19" y="32"/>
                  </a:cubicBezTo>
                  <a:cubicBezTo>
                    <a:pt x="19" y="31"/>
                    <a:pt x="20" y="30"/>
                    <a:pt x="20" y="29"/>
                  </a:cubicBezTo>
                  <a:cubicBezTo>
                    <a:pt x="20" y="29"/>
                    <a:pt x="20" y="29"/>
                    <a:pt x="20" y="29"/>
                  </a:cubicBezTo>
                  <a:cubicBezTo>
                    <a:pt x="21" y="29"/>
                    <a:pt x="21" y="29"/>
                    <a:pt x="22" y="29"/>
                  </a:cubicBezTo>
                  <a:cubicBezTo>
                    <a:pt x="21" y="30"/>
                    <a:pt x="21" y="31"/>
                    <a:pt x="20" y="32"/>
                  </a:cubicBezTo>
                  <a:cubicBezTo>
                    <a:pt x="19" y="32"/>
                    <a:pt x="19" y="32"/>
                    <a:pt x="19" y="32"/>
                  </a:cubicBezTo>
                  <a:moveTo>
                    <a:pt x="18" y="32"/>
                  </a:moveTo>
                  <a:cubicBezTo>
                    <a:pt x="17" y="31"/>
                    <a:pt x="17" y="31"/>
                    <a:pt x="17" y="31"/>
                  </a:cubicBezTo>
                  <a:cubicBezTo>
                    <a:pt x="17" y="30"/>
                    <a:pt x="18" y="30"/>
                    <a:pt x="18" y="29"/>
                  </a:cubicBezTo>
                  <a:cubicBezTo>
                    <a:pt x="19" y="29"/>
                    <a:pt x="19" y="29"/>
                    <a:pt x="19" y="29"/>
                  </a:cubicBezTo>
                  <a:cubicBezTo>
                    <a:pt x="19" y="29"/>
                    <a:pt x="19" y="29"/>
                    <a:pt x="20" y="29"/>
                  </a:cubicBezTo>
                  <a:cubicBezTo>
                    <a:pt x="19" y="30"/>
                    <a:pt x="19" y="31"/>
                    <a:pt x="18" y="32"/>
                  </a:cubicBezTo>
                  <a:cubicBezTo>
                    <a:pt x="18" y="32"/>
                    <a:pt x="18" y="32"/>
                    <a:pt x="18" y="32"/>
                  </a:cubicBezTo>
                  <a:moveTo>
                    <a:pt x="21" y="32"/>
                  </a:moveTo>
                  <a:cubicBezTo>
                    <a:pt x="21" y="31"/>
                    <a:pt x="22" y="30"/>
                    <a:pt x="22" y="29"/>
                  </a:cubicBezTo>
                  <a:cubicBezTo>
                    <a:pt x="23" y="29"/>
                    <a:pt x="24" y="29"/>
                    <a:pt x="24" y="29"/>
                  </a:cubicBezTo>
                  <a:cubicBezTo>
                    <a:pt x="23" y="30"/>
                    <a:pt x="23" y="31"/>
                    <a:pt x="22" y="32"/>
                  </a:cubicBezTo>
                  <a:cubicBezTo>
                    <a:pt x="21" y="32"/>
                    <a:pt x="21" y="32"/>
                    <a:pt x="21" y="32"/>
                  </a:cubicBezTo>
                  <a:moveTo>
                    <a:pt x="17" y="30"/>
                  </a:moveTo>
                  <a:cubicBezTo>
                    <a:pt x="16" y="30"/>
                    <a:pt x="16" y="29"/>
                    <a:pt x="16" y="29"/>
                  </a:cubicBezTo>
                  <a:cubicBezTo>
                    <a:pt x="17" y="29"/>
                    <a:pt x="17" y="29"/>
                    <a:pt x="17" y="29"/>
                  </a:cubicBezTo>
                  <a:cubicBezTo>
                    <a:pt x="17" y="29"/>
                    <a:pt x="17" y="30"/>
                    <a:pt x="17" y="30"/>
                  </a:cubicBezTo>
                  <a:moveTo>
                    <a:pt x="23" y="32"/>
                  </a:moveTo>
                  <a:cubicBezTo>
                    <a:pt x="23" y="31"/>
                    <a:pt x="24" y="30"/>
                    <a:pt x="25" y="29"/>
                  </a:cubicBezTo>
                  <a:cubicBezTo>
                    <a:pt x="25" y="29"/>
                    <a:pt x="26" y="29"/>
                    <a:pt x="26" y="29"/>
                  </a:cubicBezTo>
                  <a:cubicBezTo>
                    <a:pt x="25" y="30"/>
                    <a:pt x="25" y="31"/>
                    <a:pt x="24" y="32"/>
                  </a:cubicBezTo>
                  <a:cubicBezTo>
                    <a:pt x="24" y="32"/>
                    <a:pt x="24" y="32"/>
                    <a:pt x="24" y="32"/>
                  </a:cubicBezTo>
                  <a:cubicBezTo>
                    <a:pt x="23" y="32"/>
                    <a:pt x="23" y="32"/>
                    <a:pt x="23" y="32"/>
                  </a:cubicBezTo>
                  <a:moveTo>
                    <a:pt x="25" y="32"/>
                  </a:moveTo>
                  <a:cubicBezTo>
                    <a:pt x="25" y="31"/>
                    <a:pt x="26" y="30"/>
                    <a:pt x="27" y="29"/>
                  </a:cubicBezTo>
                  <a:cubicBezTo>
                    <a:pt x="27" y="29"/>
                    <a:pt x="28" y="29"/>
                    <a:pt x="28" y="29"/>
                  </a:cubicBezTo>
                  <a:cubicBezTo>
                    <a:pt x="28" y="30"/>
                    <a:pt x="27" y="30"/>
                    <a:pt x="27" y="31"/>
                  </a:cubicBezTo>
                  <a:cubicBezTo>
                    <a:pt x="26" y="32"/>
                    <a:pt x="26" y="32"/>
                    <a:pt x="26" y="32"/>
                  </a:cubicBezTo>
                  <a:cubicBezTo>
                    <a:pt x="25" y="32"/>
                    <a:pt x="25" y="32"/>
                    <a:pt x="25" y="32"/>
                  </a:cubicBezTo>
                  <a:moveTo>
                    <a:pt x="27" y="32"/>
                  </a:moveTo>
                  <a:cubicBezTo>
                    <a:pt x="27" y="31"/>
                    <a:pt x="27" y="31"/>
                    <a:pt x="27" y="31"/>
                  </a:cubicBezTo>
                  <a:cubicBezTo>
                    <a:pt x="28" y="31"/>
                    <a:pt x="28" y="30"/>
                    <a:pt x="29" y="29"/>
                  </a:cubicBezTo>
                  <a:cubicBezTo>
                    <a:pt x="29" y="29"/>
                    <a:pt x="29" y="29"/>
                    <a:pt x="29" y="29"/>
                  </a:cubicBezTo>
                  <a:cubicBezTo>
                    <a:pt x="28" y="32"/>
                    <a:pt x="28" y="32"/>
                    <a:pt x="28" y="32"/>
                  </a:cubicBezTo>
                  <a:cubicBezTo>
                    <a:pt x="27" y="32"/>
                    <a:pt x="27" y="32"/>
                    <a:pt x="27" y="32"/>
                  </a:cubicBezTo>
                  <a:moveTo>
                    <a:pt x="1" y="29"/>
                  </a:moveTo>
                  <a:cubicBezTo>
                    <a:pt x="1" y="28"/>
                    <a:pt x="1" y="28"/>
                    <a:pt x="1" y="28"/>
                  </a:cubicBezTo>
                  <a:cubicBezTo>
                    <a:pt x="1" y="28"/>
                    <a:pt x="1" y="28"/>
                    <a:pt x="1" y="28"/>
                  </a:cubicBezTo>
                  <a:cubicBezTo>
                    <a:pt x="1" y="29"/>
                    <a:pt x="1" y="29"/>
                    <a:pt x="1" y="29"/>
                  </a:cubicBezTo>
                  <a:cubicBezTo>
                    <a:pt x="1" y="29"/>
                    <a:pt x="1" y="29"/>
                    <a:pt x="1" y="29"/>
                  </a:cubicBezTo>
                  <a:moveTo>
                    <a:pt x="1" y="23"/>
                  </a:moveTo>
                  <a:cubicBezTo>
                    <a:pt x="2" y="21"/>
                    <a:pt x="2" y="21"/>
                    <a:pt x="2" y="21"/>
                  </a:cubicBezTo>
                  <a:cubicBezTo>
                    <a:pt x="3" y="21"/>
                    <a:pt x="3" y="21"/>
                    <a:pt x="3" y="21"/>
                  </a:cubicBezTo>
                  <a:cubicBezTo>
                    <a:pt x="2" y="23"/>
                    <a:pt x="2" y="23"/>
                    <a:pt x="2" y="23"/>
                  </a:cubicBezTo>
                  <a:cubicBezTo>
                    <a:pt x="2" y="23"/>
                    <a:pt x="2" y="23"/>
                    <a:pt x="2" y="23"/>
                  </a:cubicBezTo>
                  <a:cubicBezTo>
                    <a:pt x="1" y="23"/>
                    <a:pt x="1" y="23"/>
                    <a:pt x="1" y="23"/>
                  </a:cubicBezTo>
                  <a:moveTo>
                    <a:pt x="3" y="23"/>
                  </a:moveTo>
                  <a:cubicBezTo>
                    <a:pt x="4" y="21"/>
                    <a:pt x="4" y="21"/>
                    <a:pt x="4" y="21"/>
                  </a:cubicBezTo>
                  <a:cubicBezTo>
                    <a:pt x="4" y="21"/>
                    <a:pt x="4" y="21"/>
                    <a:pt x="4" y="21"/>
                  </a:cubicBezTo>
                  <a:cubicBezTo>
                    <a:pt x="4" y="21"/>
                    <a:pt x="4" y="21"/>
                    <a:pt x="4" y="21"/>
                  </a:cubicBezTo>
                  <a:cubicBezTo>
                    <a:pt x="5" y="21"/>
                    <a:pt x="5" y="21"/>
                    <a:pt x="5" y="21"/>
                  </a:cubicBezTo>
                  <a:cubicBezTo>
                    <a:pt x="4" y="22"/>
                    <a:pt x="4" y="22"/>
                    <a:pt x="4" y="23"/>
                  </a:cubicBezTo>
                  <a:cubicBezTo>
                    <a:pt x="3" y="23"/>
                    <a:pt x="3" y="23"/>
                    <a:pt x="3" y="23"/>
                  </a:cubicBezTo>
                  <a:moveTo>
                    <a:pt x="22" y="21"/>
                  </a:moveTo>
                  <a:cubicBezTo>
                    <a:pt x="23" y="21"/>
                    <a:pt x="23" y="21"/>
                    <a:pt x="23" y="21"/>
                  </a:cubicBezTo>
                  <a:cubicBezTo>
                    <a:pt x="22" y="23"/>
                    <a:pt x="22" y="23"/>
                    <a:pt x="22" y="23"/>
                  </a:cubicBezTo>
                  <a:cubicBezTo>
                    <a:pt x="22" y="23"/>
                    <a:pt x="22" y="23"/>
                    <a:pt x="22" y="23"/>
                  </a:cubicBezTo>
                  <a:cubicBezTo>
                    <a:pt x="21" y="23"/>
                    <a:pt x="21" y="23"/>
                    <a:pt x="20" y="23"/>
                  </a:cubicBezTo>
                  <a:cubicBezTo>
                    <a:pt x="21" y="21"/>
                    <a:pt x="21" y="21"/>
                    <a:pt x="21" y="21"/>
                  </a:cubicBezTo>
                  <a:cubicBezTo>
                    <a:pt x="22" y="21"/>
                    <a:pt x="22" y="21"/>
                    <a:pt x="22" y="21"/>
                  </a:cubicBezTo>
                  <a:moveTo>
                    <a:pt x="18" y="23"/>
                  </a:moveTo>
                  <a:cubicBezTo>
                    <a:pt x="18" y="23"/>
                    <a:pt x="18" y="23"/>
                    <a:pt x="18" y="23"/>
                  </a:cubicBezTo>
                  <a:cubicBezTo>
                    <a:pt x="19" y="22"/>
                    <a:pt x="19" y="22"/>
                    <a:pt x="20" y="21"/>
                  </a:cubicBezTo>
                  <a:cubicBezTo>
                    <a:pt x="20" y="21"/>
                    <a:pt x="20" y="21"/>
                    <a:pt x="20" y="21"/>
                  </a:cubicBezTo>
                  <a:cubicBezTo>
                    <a:pt x="21" y="21"/>
                    <a:pt x="21" y="21"/>
                    <a:pt x="21" y="21"/>
                  </a:cubicBezTo>
                  <a:cubicBezTo>
                    <a:pt x="20" y="23"/>
                    <a:pt x="20" y="23"/>
                    <a:pt x="20" y="23"/>
                  </a:cubicBezTo>
                  <a:cubicBezTo>
                    <a:pt x="20" y="23"/>
                    <a:pt x="20" y="23"/>
                    <a:pt x="20" y="23"/>
                  </a:cubicBezTo>
                  <a:cubicBezTo>
                    <a:pt x="19" y="23"/>
                    <a:pt x="19" y="23"/>
                    <a:pt x="19" y="23"/>
                  </a:cubicBezTo>
                  <a:cubicBezTo>
                    <a:pt x="18" y="23"/>
                    <a:pt x="18" y="23"/>
                    <a:pt x="18" y="23"/>
                  </a:cubicBezTo>
                  <a:moveTo>
                    <a:pt x="22" y="23"/>
                  </a:moveTo>
                  <a:cubicBezTo>
                    <a:pt x="24" y="21"/>
                    <a:pt x="24" y="21"/>
                    <a:pt x="24" y="21"/>
                  </a:cubicBezTo>
                  <a:cubicBezTo>
                    <a:pt x="24" y="21"/>
                    <a:pt x="25" y="21"/>
                    <a:pt x="25" y="21"/>
                  </a:cubicBezTo>
                  <a:cubicBezTo>
                    <a:pt x="23" y="23"/>
                    <a:pt x="23" y="23"/>
                    <a:pt x="23" y="23"/>
                  </a:cubicBezTo>
                  <a:cubicBezTo>
                    <a:pt x="23" y="23"/>
                    <a:pt x="23" y="23"/>
                    <a:pt x="23" y="23"/>
                  </a:cubicBezTo>
                  <a:cubicBezTo>
                    <a:pt x="23" y="23"/>
                    <a:pt x="23" y="23"/>
                    <a:pt x="22" y="23"/>
                  </a:cubicBezTo>
                  <a:moveTo>
                    <a:pt x="15" y="23"/>
                  </a:moveTo>
                  <a:cubicBezTo>
                    <a:pt x="15" y="23"/>
                    <a:pt x="15" y="23"/>
                    <a:pt x="15" y="23"/>
                  </a:cubicBezTo>
                  <a:cubicBezTo>
                    <a:pt x="16" y="21"/>
                    <a:pt x="16" y="21"/>
                    <a:pt x="16" y="21"/>
                  </a:cubicBezTo>
                  <a:cubicBezTo>
                    <a:pt x="16" y="21"/>
                    <a:pt x="17" y="21"/>
                    <a:pt x="17" y="21"/>
                  </a:cubicBezTo>
                  <a:cubicBezTo>
                    <a:pt x="17" y="22"/>
                    <a:pt x="16" y="22"/>
                    <a:pt x="16" y="23"/>
                  </a:cubicBezTo>
                  <a:cubicBezTo>
                    <a:pt x="16" y="23"/>
                    <a:pt x="16" y="23"/>
                    <a:pt x="16" y="23"/>
                  </a:cubicBezTo>
                  <a:cubicBezTo>
                    <a:pt x="16" y="23"/>
                    <a:pt x="16" y="23"/>
                    <a:pt x="16" y="23"/>
                  </a:cubicBezTo>
                  <a:cubicBezTo>
                    <a:pt x="17" y="23"/>
                    <a:pt x="17" y="23"/>
                    <a:pt x="17" y="23"/>
                  </a:cubicBezTo>
                  <a:cubicBezTo>
                    <a:pt x="17" y="22"/>
                    <a:pt x="17" y="22"/>
                    <a:pt x="18" y="21"/>
                  </a:cubicBezTo>
                  <a:cubicBezTo>
                    <a:pt x="18" y="21"/>
                    <a:pt x="18" y="21"/>
                    <a:pt x="18" y="21"/>
                  </a:cubicBezTo>
                  <a:cubicBezTo>
                    <a:pt x="19" y="21"/>
                    <a:pt x="19" y="21"/>
                    <a:pt x="19" y="21"/>
                  </a:cubicBezTo>
                  <a:cubicBezTo>
                    <a:pt x="19" y="22"/>
                    <a:pt x="18" y="22"/>
                    <a:pt x="18" y="23"/>
                  </a:cubicBezTo>
                  <a:cubicBezTo>
                    <a:pt x="18" y="23"/>
                    <a:pt x="18" y="23"/>
                    <a:pt x="18" y="23"/>
                  </a:cubicBezTo>
                  <a:cubicBezTo>
                    <a:pt x="17" y="23"/>
                    <a:pt x="16" y="23"/>
                    <a:pt x="15" y="23"/>
                  </a:cubicBezTo>
                  <a:moveTo>
                    <a:pt x="15" y="22"/>
                  </a:moveTo>
                  <a:cubicBezTo>
                    <a:pt x="15" y="21"/>
                    <a:pt x="15" y="21"/>
                    <a:pt x="15" y="21"/>
                  </a:cubicBezTo>
                  <a:cubicBezTo>
                    <a:pt x="15" y="21"/>
                    <a:pt x="15" y="21"/>
                    <a:pt x="15" y="21"/>
                  </a:cubicBezTo>
                  <a:cubicBezTo>
                    <a:pt x="15" y="22"/>
                    <a:pt x="15" y="22"/>
                    <a:pt x="15" y="22"/>
                  </a:cubicBezTo>
                  <a:moveTo>
                    <a:pt x="24" y="23"/>
                  </a:moveTo>
                  <a:cubicBezTo>
                    <a:pt x="26" y="21"/>
                    <a:pt x="26" y="21"/>
                    <a:pt x="26" y="21"/>
                  </a:cubicBezTo>
                  <a:cubicBezTo>
                    <a:pt x="27" y="21"/>
                    <a:pt x="28" y="21"/>
                    <a:pt x="28" y="21"/>
                  </a:cubicBezTo>
                  <a:cubicBezTo>
                    <a:pt x="28" y="23"/>
                    <a:pt x="28" y="23"/>
                    <a:pt x="28" y="23"/>
                  </a:cubicBezTo>
                  <a:cubicBezTo>
                    <a:pt x="28" y="23"/>
                    <a:pt x="28" y="23"/>
                    <a:pt x="28" y="23"/>
                  </a:cubicBezTo>
                  <a:cubicBezTo>
                    <a:pt x="27" y="23"/>
                    <a:pt x="27" y="23"/>
                    <a:pt x="26" y="23"/>
                  </a:cubicBezTo>
                  <a:cubicBezTo>
                    <a:pt x="27" y="22"/>
                    <a:pt x="27" y="22"/>
                    <a:pt x="27" y="22"/>
                  </a:cubicBezTo>
                  <a:cubicBezTo>
                    <a:pt x="27" y="22"/>
                    <a:pt x="27" y="22"/>
                    <a:pt x="27" y="22"/>
                  </a:cubicBezTo>
                  <a:cubicBezTo>
                    <a:pt x="28" y="21"/>
                    <a:pt x="28" y="21"/>
                    <a:pt x="28" y="21"/>
                  </a:cubicBezTo>
                  <a:cubicBezTo>
                    <a:pt x="27" y="21"/>
                    <a:pt x="27" y="21"/>
                    <a:pt x="27" y="21"/>
                  </a:cubicBezTo>
                  <a:cubicBezTo>
                    <a:pt x="27" y="21"/>
                    <a:pt x="27" y="21"/>
                    <a:pt x="27" y="21"/>
                  </a:cubicBezTo>
                  <a:cubicBezTo>
                    <a:pt x="27" y="21"/>
                    <a:pt x="27" y="21"/>
                    <a:pt x="27" y="21"/>
                  </a:cubicBezTo>
                  <a:cubicBezTo>
                    <a:pt x="26" y="23"/>
                    <a:pt x="26" y="23"/>
                    <a:pt x="26" y="23"/>
                  </a:cubicBezTo>
                  <a:cubicBezTo>
                    <a:pt x="25" y="23"/>
                    <a:pt x="25" y="23"/>
                    <a:pt x="24" y="23"/>
                  </a:cubicBezTo>
                  <a:moveTo>
                    <a:pt x="4" y="23"/>
                  </a:moveTo>
                  <a:cubicBezTo>
                    <a:pt x="5" y="22"/>
                    <a:pt x="5" y="22"/>
                    <a:pt x="5" y="21"/>
                  </a:cubicBezTo>
                  <a:cubicBezTo>
                    <a:pt x="6" y="21"/>
                    <a:pt x="6" y="21"/>
                    <a:pt x="6" y="21"/>
                  </a:cubicBezTo>
                  <a:cubicBezTo>
                    <a:pt x="6" y="22"/>
                    <a:pt x="6" y="22"/>
                    <a:pt x="6" y="23"/>
                  </a:cubicBezTo>
                  <a:cubicBezTo>
                    <a:pt x="4" y="23"/>
                    <a:pt x="4" y="23"/>
                    <a:pt x="4" y="23"/>
                  </a:cubicBezTo>
                  <a:moveTo>
                    <a:pt x="1" y="21"/>
                  </a:moveTo>
                  <a:cubicBezTo>
                    <a:pt x="1" y="19"/>
                    <a:pt x="1" y="19"/>
                    <a:pt x="1" y="19"/>
                  </a:cubicBezTo>
                  <a:cubicBezTo>
                    <a:pt x="1" y="18"/>
                    <a:pt x="1" y="18"/>
                    <a:pt x="1" y="18"/>
                  </a:cubicBezTo>
                  <a:cubicBezTo>
                    <a:pt x="1" y="19"/>
                    <a:pt x="1" y="20"/>
                    <a:pt x="1" y="21"/>
                  </a:cubicBezTo>
                  <a:cubicBezTo>
                    <a:pt x="1" y="21"/>
                    <a:pt x="1" y="21"/>
                    <a:pt x="1" y="21"/>
                  </a:cubicBezTo>
                  <a:moveTo>
                    <a:pt x="17" y="14"/>
                  </a:moveTo>
                  <a:cubicBezTo>
                    <a:pt x="17" y="14"/>
                    <a:pt x="17" y="14"/>
                    <a:pt x="17" y="14"/>
                  </a:cubicBezTo>
                  <a:cubicBezTo>
                    <a:pt x="17" y="14"/>
                    <a:pt x="17" y="14"/>
                    <a:pt x="17" y="14"/>
                  </a:cubicBezTo>
                  <a:cubicBezTo>
                    <a:pt x="17" y="14"/>
                    <a:pt x="17" y="14"/>
                    <a:pt x="17" y="14"/>
                  </a:cubicBezTo>
                  <a:cubicBezTo>
                    <a:pt x="17" y="14"/>
                    <a:pt x="17" y="14"/>
                    <a:pt x="17" y="14"/>
                  </a:cubicBezTo>
                  <a:moveTo>
                    <a:pt x="18" y="15"/>
                  </a:moveTo>
                  <a:cubicBezTo>
                    <a:pt x="17" y="15"/>
                    <a:pt x="17" y="15"/>
                    <a:pt x="17" y="15"/>
                  </a:cubicBezTo>
                  <a:cubicBezTo>
                    <a:pt x="18" y="12"/>
                    <a:pt x="18" y="12"/>
                    <a:pt x="18" y="12"/>
                  </a:cubicBezTo>
                  <a:cubicBezTo>
                    <a:pt x="18" y="12"/>
                    <a:pt x="18" y="12"/>
                    <a:pt x="18" y="12"/>
                  </a:cubicBezTo>
                  <a:cubicBezTo>
                    <a:pt x="19" y="12"/>
                    <a:pt x="19" y="12"/>
                    <a:pt x="20" y="11"/>
                  </a:cubicBezTo>
                  <a:cubicBezTo>
                    <a:pt x="19" y="12"/>
                    <a:pt x="19" y="13"/>
                    <a:pt x="19" y="13"/>
                  </a:cubicBezTo>
                  <a:cubicBezTo>
                    <a:pt x="19" y="14"/>
                    <a:pt x="19" y="14"/>
                    <a:pt x="19" y="14"/>
                  </a:cubicBezTo>
                  <a:cubicBezTo>
                    <a:pt x="18" y="14"/>
                    <a:pt x="18" y="14"/>
                    <a:pt x="18" y="14"/>
                  </a:cubicBezTo>
                  <a:cubicBezTo>
                    <a:pt x="18" y="15"/>
                    <a:pt x="18" y="15"/>
                    <a:pt x="18" y="15"/>
                  </a:cubicBezTo>
                  <a:moveTo>
                    <a:pt x="31" y="13"/>
                  </a:moveTo>
                  <a:cubicBezTo>
                    <a:pt x="31" y="13"/>
                    <a:pt x="31" y="13"/>
                    <a:pt x="31" y="13"/>
                  </a:cubicBezTo>
                  <a:cubicBezTo>
                    <a:pt x="33" y="11"/>
                    <a:pt x="33" y="11"/>
                    <a:pt x="33" y="11"/>
                  </a:cubicBezTo>
                  <a:cubicBezTo>
                    <a:pt x="33" y="11"/>
                    <a:pt x="33" y="11"/>
                    <a:pt x="33" y="11"/>
                  </a:cubicBezTo>
                  <a:cubicBezTo>
                    <a:pt x="31" y="13"/>
                    <a:pt x="31" y="13"/>
                    <a:pt x="31" y="13"/>
                  </a:cubicBezTo>
                  <a:moveTo>
                    <a:pt x="30" y="12"/>
                  </a:moveTo>
                  <a:cubicBezTo>
                    <a:pt x="29" y="12"/>
                    <a:pt x="29" y="12"/>
                    <a:pt x="29" y="12"/>
                  </a:cubicBezTo>
                  <a:cubicBezTo>
                    <a:pt x="30" y="11"/>
                    <a:pt x="31" y="11"/>
                    <a:pt x="31" y="10"/>
                  </a:cubicBezTo>
                  <a:cubicBezTo>
                    <a:pt x="31" y="10"/>
                    <a:pt x="32" y="10"/>
                    <a:pt x="32" y="11"/>
                  </a:cubicBezTo>
                  <a:cubicBezTo>
                    <a:pt x="30" y="12"/>
                    <a:pt x="30" y="12"/>
                    <a:pt x="30" y="12"/>
                  </a:cubicBezTo>
                  <a:moveTo>
                    <a:pt x="19" y="13"/>
                  </a:moveTo>
                  <a:cubicBezTo>
                    <a:pt x="20" y="12"/>
                    <a:pt x="20" y="11"/>
                    <a:pt x="20" y="11"/>
                  </a:cubicBezTo>
                  <a:cubicBezTo>
                    <a:pt x="21" y="10"/>
                    <a:pt x="21" y="10"/>
                    <a:pt x="22" y="10"/>
                  </a:cubicBezTo>
                  <a:cubicBezTo>
                    <a:pt x="21" y="11"/>
                    <a:pt x="21" y="11"/>
                    <a:pt x="21" y="12"/>
                  </a:cubicBezTo>
                  <a:cubicBezTo>
                    <a:pt x="20" y="12"/>
                    <a:pt x="20" y="13"/>
                    <a:pt x="19" y="13"/>
                  </a:cubicBezTo>
                  <a:moveTo>
                    <a:pt x="29" y="12"/>
                  </a:moveTo>
                  <a:cubicBezTo>
                    <a:pt x="29" y="12"/>
                    <a:pt x="28" y="11"/>
                    <a:pt x="28" y="11"/>
                  </a:cubicBezTo>
                  <a:cubicBezTo>
                    <a:pt x="28" y="11"/>
                    <a:pt x="28" y="10"/>
                    <a:pt x="29" y="10"/>
                  </a:cubicBezTo>
                  <a:cubicBezTo>
                    <a:pt x="29" y="9"/>
                    <a:pt x="29" y="9"/>
                    <a:pt x="29" y="9"/>
                  </a:cubicBezTo>
                  <a:cubicBezTo>
                    <a:pt x="30" y="9"/>
                    <a:pt x="30" y="10"/>
                    <a:pt x="30" y="10"/>
                  </a:cubicBezTo>
                  <a:cubicBezTo>
                    <a:pt x="30" y="10"/>
                    <a:pt x="29" y="11"/>
                    <a:pt x="29" y="12"/>
                  </a:cubicBezTo>
                  <a:moveTo>
                    <a:pt x="22" y="12"/>
                  </a:moveTo>
                  <a:cubicBezTo>
                    <a:pt x="22" y="11"/>
                    <a:pt x="22" y="10"/>
                    <a:pt x="22" y="10"/>
                  </a:cubicBezTo>
                  <a:cubicBezTo>
                    <a:pt x="22" y="10"/>
                    <a:pt x="22" y="10"/>
                    <a:pt x="22" y="10"/>
                  </a:cubicBezTo>
                  <a:cubicBezTo>
                    <a:pt x="23" y="10"/>
                    <a:pt x="23" y="9"/>
                    <a:pt x="24" y="9"/>
                  </a:cubicBezTo>
                  <a:cubicBezTo>
                    <a:pt x="24" y="9"/>
                    <a:pt x="24" y="9"/>
                    <a:pt x="24" y="9"/>
                  </a:cubicBezTo>
                  <a:cubicBezTo>
                    <a:pt x="23" y="11"/>
                    <a:pt x="23" y="11"/>
                    <a:pt x="23" y="11"/>
                  </a:cubicBezTo>
                  <a:cubicBezTo>
                    <a:pt x="22" y="11"/>
                    <a:pt x="22" y="11"/>
                    <a:pt x="22" y="12"/>
                  </a:cubicBezTo>
                  <a:moveTo>
                    <a:pt x="27" y="11"/>
                  </a:moveTo>
                  <a:cubicBezTo>
                    <a:pt x="27" y="11"/>
                    <a:pt x="26" y="11"/>
                    <a:pt x="26" y="11"/>
                  </a:cubicBezTo>
                  <a:cubicBezTo>
                    <a:pt x="27" y="9"/>
                    <a:pt x="27" y="9"/>
                    <a:pt x="27" y="9"/>
                  </a:cubicBezTo>
                  <a:cubicBezTo>
                    <a:pt x="27" y="9"/>
                    <a:pt x="27" y="9"/>
                    <a:pt x="27" y="9"/>
                  </a:cubicBezTo>
                  <a:cubicBezTo>
                    <a:pt x="28" y="9"/>
                    <a:pt x="28" y="9"/>
                    <a:pt x="29" y="9"/>
                  </a:cubicBezTo>
                  <a:cubicBezTo>
                    <a:pt x="28" y="9"/>
                    <a:pt x="28" y="9"/>
                    <a:pt x="28" y="9"/>
                  </a:cubicBezTo>
                  <a:cubicBezTo>
                    <a:pt x="28" y="10"/>
                    <a:pt x="27" y="11"/>
                    <a:pt x="27" y="11"/>
                  </a:cubicBezTo>
                  <a:moveTo>
                    <a:pt x="24" y="11"/>
                  </a:moveTo>
                  <a:cubicBezTo>
                    <a:pt x="25" y="9"/>
                    <a:pt x="25" y="9"/>
                    <a:pt x="25" y="9"/>
                  </a:cubicBezTo>
                  <a:cubicBezTo>
                    <a:pt x="25" y="9"/>
                    <a:pt x="26" y="9"/>
                    <a:pt x="27" y="9"/>
                  </a:cubicBezTo>
                  <a:cubicBezTo>
                    <a:pt x="27" y="9"/>
                    <a:pt x="27" y="9"/>
                    <a:pt x="27" y="9"/>
                  </a:cubicBezTo>
                  <a:cubicBezTo>
                    <a:pt x="25" y="11"/>
                    <a:pt x="25" y="11"/>
                    <a:pt x="25" y="11"/>
                  </a:cubicBezTo>
                  <a:cubicBezTo>
                    <a:pt x="24" y="11"/>
                    <a:pt x="24" y="11"/>
                    <a:pt x="24" y="11"/>
                  </a:cubicBezTo>
                  <a:cubicBezTo>
                    <a:pt x="24" y="11"/>
                    <a:pt x="24" y="11"/>
                    <a:pt x="24" y="11"/>
                  </a:cubicBezTo>
                  <a:moveTo>
                    <a:pt x="7" y="16"/>
                  </a:moveTo>
                  <a:cubicBezTo>
                    <a:pt x="8" y="15"/>
                    <a:pt x="8" y="15"/>
                    <a:pt x="8" y="15"/>
                  </a:cubicBezTo>
                  <a:cubicBezTo>
                    <a:pt x="9" y="10"/>
                    <a:pt x="13" y="5"/>
                    <a:pt x="19" y="3"/>
                  </a:cubicBezTo>
                  <a:cubicBezTo>
                    <a:pt x="21" y="2"/>
                    <a:pt x="23" y="1"/>
                    <a:pt x="26" y="1"/>
                  </a:cubicBezTo>
                  <a:cubicBezTo>
                    <a:pt x="28" y="1"/>
                    <a:pt x="31" y="2"/>
                    <a:pt x="33" y="3"/>
                  </a:cubicBezTo>
                  <a:cubicBezTo>
                    <a:pt x="33" y="5"/>
                    <a:pt x="33" y="8"/>
                    <a:pt x="33" y="10"/>
                  </a:cubicBezTo>
                  <a:cubicBezTo>
                    <a:pt x="31" y="9"/>
                    <a:pt x="29" y="8"/>
                    <a:pt x="26" y="8"/>
                  </a:cubicBezTo>
                  <a:cubicBezTo>
                    <a:pt x="25" y="8"/>
                    <a:pt x="24" y="8"/>
                    <a:pt x="23" y="8"/>
                  </a:cubicBezTo>
                  <a:cubicBezTo>
                    <a:pt x="20" y="9"/>
                    <a:pt x="17" y="12"/>
                    <a:pt x="15" y="15"/>
                  </a:cubicBezTo>
                  <a:cubicBezTo>
                    <a:pt x="15" y="15"/>
                    <a:pt x="15" y="15"/>
                    <a:pt x="15" y="15"/>
                  </a:cubicBezTo>
                  <a:cubicBezTo>
                    <a:pt x="15" y="15"/>
                    <a:pt x="15" y="15"/>
                    <a:pt x="15" y="15"/>
                  </a:cubicBezTo>
                  <a:cubicBezTo>
                    <a:pt x="16" y="15"/>
                    <a:pt x="16" y="15"/>
                    <a:pt x="16" y="15"/>
                  </a:cubicBezTo>
                  <a:cubicBezTo>
                    <a:pt x="16" y="15"/>
                    <a:pt x="16" y="15"/>
                    <a:pt x="16" y="15"/>
                  </a:cubicBezTo>
                  <a:cubicBezTo>
                    <a:pt x="16" y="16"/>
                    <a:pt x="16" y="16"/>
                    <a:pt x="16" y="16"/>
                  </a:cubicBezTo>
                  <a:cubicBezTo>
                    <a:pt x="17" y="16"/>
                    <a:pt x="19" y="16"/>
                    <a:pt x="21" y="16"/>
                  </a:cubicBezTo>
                  <a:cubicBezTo>
                    <a:pt x="23" y="16"/>
                    <a:pt x="25" y="16"/>
                    <a:pt x="28" y="16"/>
                  </a:cubicBezTo>
                  <a:cubicBezTo>
                    <a:pt x="28" y="16"/>
                    <a:pt x="28" y="16"/>
                    <a:pt x="28" y="16"/>
                  </a:cubicBezTo>
                  <a:cubicBezTo>
                    <a:pt x="28" y="17"/>
                    <a:pt x="29" y="19"/>
                    <a:pt x="29" y="20"/>
                  </a:cubicBezTo>
                  <a:cubicBezTo>
                    <a:pt x="26" y="20"/>
                    <a:pt x="24" y="20"/>
                    <a:pt x="22" y="20"/>
                  </a:cubicBezTo>
                  <a:cubicBezTo>
                    <a:pt x="21" y="20"/>
                    <a:pt x="20" y="20"/>
                    <a:pt x="18" y="20"/>
                  </a:cubicBezTo>
                  <a:cubicBezTo>
                    <a:pt x="17" y="20"/>
                    <a:pt x="16" y="20"/>
                    <a:pt x="14" y="20"/>
                  </a:cubicBezTo>
                  <a:cubicBezTo>
                    <a:pt x="14" y="20"/>
                    <a:pt x="14" y="20"/>
                    <a:pt x="14" y="20"/>
                  </a:cubicBezTo>
                  <a:cubicBezTo>
                    <a:pt x="14" y="20"/>
                    <a:pt x="14" y="20"/>
                    <a:pt x="14" y="20"/>
                  </a:cubicBezTo>
                  <a:cubicBezTo>
                    <a:pt x="14" y="20"/>
                    <a:pt x="14" y="20"/>
                    <a:pt x="14" y="20"/>
                  </a:cubicBezTo>
                  <a:cubicBezTo>
                    <a:pt x="14" y="21"/>
                    <a:pt x="14" y="21"/>
                    <a:pt x="14" y="21"/>
                  </a:cubicBezTo>
                  <a:cubicBezTo>
                    <a:pt x="14" y="22"/>
                    <a:pt x="14" y="23"/>
                    <a:pt x="14" y="24"/>
                  </a:cubicBezTo>
                  <a:cubicBezTo>
                    <a:pt x="14" y="24"/>
                    <a:pt x="14" y="24"/>
                    <a:pt x="14" y="24"/>
                  </a:cubicBezTo>
                  <a:cubicBezTo>
                    <a:pt x="14" y="24"/>
                    <a:pt x="14" y="24"/>
                    <a:pt x="14" y="24"/>
                  </a:cubicBezTo>
                  <a:cubicBezTo>
                    <a:pt x="15" y="24"/>
                    <a:pt x="17" y="24"/>
                    <a:pt x="19" y="24"/>
                  </a:cubicBezTo>
                  <a:cubicBezTo>
                    <a:pt x="20" y="24"/>
                    <a:pt x="20" y="24"/>
                    <a:pt x="21" y="24"/>
                  </a:cubicBezTo>
                  <a:cubicBezTo>
                    <a:pt x="24" y="24"/>
                    <a:pt x="27" y="24"/>
                    <a:pt x="28" y="24"/>
                  </a:cubicBezTo>
                  <a:cubicBezTo>
                    <a:pt x="29" y="25"/>
                    <a:pt x="29" y="26"/>
                    <a:pt x="29" y="28"/>
                  </a:cubicBezTo>
                  <a:cubicBezTo>
                    <a:pt x="26" y="28"/>
                    <a:pt x="24" y="28"/>
                    <a:pt x="22" y="28"/>
                  </a:cubicBezTo>
                  <a:cubicBezTo>
                    <a:pt x="21" y="28"/>
                    <a:pt x="20" y="28"/>
                    <a:pt x="19" y="28"/>
                  </a:cubicBezTo>
                  <a:cubicBezTo>
                    <a:pt x="16" y="28"/>
                    <a:pt x="16" y="28"/>
                    <a:pt x="16" y="28"/>
                  </a:cubicBezTo>
                  <a:cubicBezTo>
                    <a:pt x="16" y="28"/>
                    <a:pt x="16" y="28"/>
                    <a:pt x="16" y="28"/>
                  </a:cubicBezTo>
                  <a:cubicBezTo>
                    <a:pt x="15" y="28"/>
                    <a:pt x="15" y="28"/>
                    <a:pt x="15" y="28"/>
                  </a:cubicBezTo>
                  <a:cubicBezTo>
                    <a:pt x="15" y="28"/>
                    <a:pt x="15" y="28"/>
                    <a:pt x="15" y="28"/>
                  </a:cubicBezTo>
                  <a:cubicBezTo>
                    <a:pt x="15" y="29"/>
                    <a:pt x="15" y="29"/>
                    <a:pt x="15" y="29"/>
                  </a:cubicBezTo>
                  <a:cubicBezTo>
                    <a:pt x="15" y="30"/>
                    <a:pt x="16" y="31"/>
                    <a:pt x="17" y="32"/>
                  </a:cubicBezTo>
                  <a:cubicBezTo>
                    <a:pt x="17" y="32"/>
                    <a:pt x="17" y="32"/>
                    <a:pt x="17" y="32"/>
                  </a:cubicBezTo>
                  <a:cubicBezTo>
                    <a:pt x="17" y="33"/>
                    <a:pt x="17" y="33"/>
                    <a:pt x="17" y="33"/>
                  </a:cubicBezTo>
                  <a:cubicBezTo>
                    <a:pt x="19" y="36"/>
                    <a:pt x="22" y="38"/>
                    <a:pt x="26" y="38"/>
                  </a:cubicBezTo>
                  <a:cubicBezTo>
                    <a:pt x="29" y="38"/>
                    <a:pt x="32" y="37"/>
                    <a:pt x="34" y="36"/>
                  </a:cubicBezTo>
                  <a:cubicBezTo>
                    <a:pt x="34" y="38"/>
                    <a:pt x="34" y="40"/>
                    <a:pt x="34" y="42"/>
                  </a:cubicBezTo>
                  <a:cubicBezTo>
                    <a:pt x="32" y="43"/>
                    <a:pt x="29" y="43"/>
                    <a:pt x="27" y="43"/>
                  </a:cubicBezTo>
                  <a:cubicBezTo>
                    <a:pt x="22" y="43"/>
                    <a:pt x="17" y="42"/>
                    <a:pt x="15" y="40"/>
                  </a:cubicBezTo>
                  <a:cubicBezTo>
                    <a:pt x="11" y="37"/>
                    <a:pt x="9" y="33"/>
                    <a:pt x="8" y="28"/>
                  </a:cubicBezTo>
                  <a:cubicBezTo>
                    <a:pt x="8" y="28"/>
                    <a:pt x="8" y="28"/>
                    <a:pt x="8" y="28"/>
                  </a:cubicBezTo>
                  <a:cubicBezTo>
                    <a:pt x="8" y="28"/>
                    <a:pt x="8" y="28"/>
                    <a:pt x="8" y="28"/>
                  </a:cubicBezTo>
                  <a:cubicBezTo>
                    <a:pt x="7" y="28"/>
                    <a:pt x="7" y="28"/>
                    <a:pt x="7" y="28"/>
                  </a:cubicBezTo>
                  <a:cubicBezTo>
                    <a:pt x="6" y="28"/>
                    <a:pt x="6" y="28"/>
                    <a:pt x="6" y="28"/>
                  </a:cubicBezTo>
                  <a:cubicBezTo>
                    <a:pt x="6" y="28"/>
                    <a:pt x="4" y="28"/>
                    <a:pt x="3" y="28"/>
                  </a:cubicBezTo>
                  <a:cubicBezTo>
                    <a:pt x="3" y="28"/>
                    <a:pt x="3" y="28"/>
                    <a:pt x="2" y="28"/>
                  </a:cubicBezTo>
                  <a:cubicBezTo>
                    <a:pt x="2" y="27"/>
                    <a:pt x="2" y="26"/>
                    <a:pt x="3" y="25"/>
                  </a:cubicBezTo>
                  <a:cubicBezTo>
                    <a:pt x="4" y="25"/>
                    <a:pt x="5" y="25"/>
                    <a:pt x="6" y="25"/>
                  </a:cubicBezTo>
                  <a:cubicBezTo>
                    <a:pt x="6" y="25"/>
                    <a:pt x="6" y="25"/>
                    <a:pt x="6" y="25"/>
                  </a:cubicBezTo>
                  <a:cubicBezTo>
                    <a:pt x="7" y="24"/>
                    <a:pt x="7" y="24"/>
                    <a:pt x="7" y="24"/>
                  </a:cubicBezTo>
                  <a:cubicBezTo>
                    <a:pt x="7" y="23"/>
                    <a:pt x="7" y="22"/>
                    <a:pt x="7" y="20"/>
                  </a:cubicBezTo>
                  <a:cubicBezTo>
                    <a:pt x="7" y="20"/>
                    <a:pt x="7" y="20"/>
                    <a:pt x="7" y="20"/>
                  </a:cubicBezTo>
                  <a:cubicBezTo>
                    <a:pt x="6" y="20"/>
                    <a:pt x="6" y="20"/>
                    <a:pt x="6" y="20"/>
                  </a:cubicBezTo>
                  <a:cubicBezTo>
                    <a:pt x="5" y="20"/>
                    <a:pt x="5" y="20"/>
                    <a:pt x="4" y="20"/>
                  </a:cubicBezTo>
                  <a:cubicBezTo>
                    <a:pt x="3" y="20"/>
                    <a:pt x="3" y="20"/>
                    <a:pt x="2" y="20"/>
                  </a:cubicBezTo>
                  <a:cubicBezTo>
                    <a:pt x="2" y="19"/>
                    <a:pt x="2" y="17"/>
                    <a:pt x="3" y="16"/>
                  </a:cubicBezTo>
                  <a:cubicBezTo>
                    <a:pt x="4" y="16"/>
                    <a:pt x="5" y="16"/>
                    <a:pt x="6" y="16"/>
                  </a:cubicBezTo>
                  <a:cubicBezTo>
                    <a:pt x="7" y="16"/>
                    <a:pt x="7" y="16"/>
                    <a:pt x="7" y="16"/>
                  </a:cubicBezTo>
                  <a:cubicBezTo>
                    <a:pt x="7" y="16"/>
                    <a:pt x="7" y="16"/>
                    <a:pt x="7" y="16"/>
                  </a:cubicBezTo>
                  <a:cubicBezTo>
                    <a:pt x="7" y="16"/>
                    <a:pt x="7" y="16"/>
                    <a:pt x="7" y="16"/>
                  </a:cubicBezTo>
                  <a:moveTo>
                    <a:pt x="26" y="0"/>
                  </a:moveTo>
                  <a:cubicBezTo>
                    <a:pt x="23" y="0"/>
                    <a:pt x="21" y="1"/>
                    <a:pt x="18" y="2"/>
                  </a:cubicBezTo>
                  <a:cubicBezTo>
                    <a:pt x="11" y="5"/>
                    <a:pt x="8" y="11"/>
                    <a:pt x="7" y="15"/>
                  </a:cubicBezTo>
                  <a:cubicBezTo>
                    <a:pt x="6" y="15"/>
                    <a:pt x="6" y="15"/>
                    <a:pt x="6" y="15"/>
                  </a:cubicBezTo>
                  <a:cubicBezTo>
                    <a:pt x="5" y="15"/>
                    <a:pt x="3" y="15"/>
                    <a:pt x="2" y="15"/>
                  </a:cubicBezTo>
                  <a:cubicBezTo>
                    <a:pt x="2" y="15"/>
                    <a:pt x="2" y="15"/>
                    <a:pt x="2" y="15"/>
                  </a:cubicBezTo>
                  <a:cubicBezTo>
                    <a:pt x="2" y="15"/>
                    <a:pt x="2" y="15"/>
                    <a:pt x="2" y="15"/>
                  </a:cubicBezTo>
                  <a:cubicBezTo>
                    <a:pt x="2" y="15"/>
                    <a:pt x="2" y="15"/>
                    <a:pt x="2" y="15"/>
                  </a:cubicBezTo>
                  <a:cubicBezTo>
                    <a:pt x="2" y="15"/>
                    <a:pt x="2" y="15"/>
                    <a:pt x="2" y="15"/>
                  </a:cubicBezTo>
                  <a:cubicBezTo>
                    <a:pt x="0" y="19"/>
                    <a:pt x="0" y="19"/>
                    <a:pt x="0" y="19"/>
                  </a:cubicBezTo>
                  <a:cubicBezTo>
                    <a:pt x="0" y="19"/>
                    <a:pt x="0" y="19"/>
                    <a:pt x="0" y="19"/>
                  </a:cubicBezTo>
                  <a:cubicBezTo>
                    <a:pt x="0" y="23"/>
                    <a:pt x="0" y="23"/>
                    <a:pt x="0" y="23"/>
                  </a:cubicBezTo>
                  <a:cubicBezTo>
                    <a:pt x="0" y="23"/>
                    <a:pt x="0" y="23"/>
                    <a:pt x="0" y="23"/>
                  </a:cubicBezTo>
                  <a:cubicBezTo>
                    <a:pt x="0" y="24"/>
                    <a:pt x="0" y="24"/>
                    <a:pt x="0" y="24"/>
                  </a:cubicBezTo>
                  <a:cubicBezTo>
                    <a:pt x="0" y="24"/>
                    <a:pt x="0" y="24"/>
                    <a:pt x="0" y="24"/>
                  </a:cubicBezTo>
                  <a:cubicBezTo>
                    <a:pt x="0" y="24"/>
                    <a:pt x="0" y="24"/>
                    <a:pt x="0" y="24"/>
                  </a:cubicBezTo>
                  <a:cubicBezTo>
                    <a:pt x="0" y="24"/>
                    <a:pt x="0" y="24"/>
                    <a:pt x="0" y="24"/>
                  </a:cubicBezTo>
                  <a:cubicBezTo>
                    <a:pt x="0" y="24"/>
                    <a:pt x="4" y="24"/>
                    <a:pt x="6" y="24"/>
                  </a:cubicBezTo>
                  <a:cubicBezTo>
                    <a:pt x="6" y="24"/>
                    <a:pt x="6" y="24"/>
                    <a:pt x="6" y="24"/>
                  </a:cubicBezTo>
                  <a:cubicBezTo>
                    <a:pt x="5" y="24"/>
                    <a:pt x="3" y="24"/>
                    <a:pt x="2" y="24"/>
                  </a:cubicBezTo>
                  <a:cubicBezTo>
                    <a:pt x="2" y="24"/>
                    <a:pt x="2" y="24"/>
                    <a:pt x="2" y="24"/>
                  </a:cubicBezTo>
                  <a:cubicBezTo>
                    <a:pt x="2" y="24"/>
                    <a:pt x="2" y="24"/>
                    <a:pt x="2" y="24"/>
                  </a:cubicBezTo>
                  <a:cubicBezTo>
                    <a:pt x="0" y="28"/>
                    <a:pt x="0" y="28"/>
                    <a:pt x="0" y="28"/>
                  </a:cubicBezTo>
                  <a:cubicBezTo>
                    <a:pt x="0" y="28"/>
                    <a:pt x="0" y="28"/>
                    <a:pt x="0" y="28"/>
                  </a:cubicBezTo>
                  <a:cubicBezTo>
                    <a:pt x="0" y="34"/>
                    <a:pt x="0" y="34"/>
                    <a:pt x="0" y="34"/>
                  </a:cubicBezTo>
                  <a:cubicBezTo>
                    <a:pt x="0" y="34"/>
                    <a:pt x="0" y="34"/>
                    <a:pt x="0" y="34"/>
                  </a:cubicBezTo>
                  <a:cubicBezTo>
                    <a:pt x="0" y="34"/>
                    <a:pt x="0" y="34"/>
                    <a:pt x="0" y="34"/>
                  </a:cubicBezTo>
                  <a:cubicBezTo>
                    <a:pt x="0" y="34"/>
                    <a:pt x="0" y="34"/>
                    <a:pt x="0" y="34"/>
                  </a:cubicBezTo>
                  <a:cubicBezTo>
                    <a:pt x="1" y="34"/>
                    <a:pt x="1" y="34"/>
                    <a:pt x="1" y="34"/>
                  </a:cubicBezTo>
                  <a:cubicBezTo>
                    <a:pt x="1" y="34"/>
                    <a:pt x="1" y="34"/>
                    <a:pt x="1" y="34"/>
                  </a:cubicBezTo>
                  <a:cubicBezTo>
                    <a:pt x="2" y="35"/>
                    <a:pt x="2" y="35"/>
                    <a:pt x="2" y="35"/>
                  </a:cubicBezTo>
                  <a:cubicBezTo>
                    <a:pt x="2" y="35"/>
                    <a:pt x="2" y="35"/>
                    <a:pt x="2" y="35"/>
                  </a:cubicBezTo>
                  <a:cubicBezTo>
                    <a:pt x="2" y="34"/>
                    <a:pt x="2" y="34"/>
                    <a:pt x="2" y="34"/>
                  </a:cubicBezTo>
                  <a:cubicBezTo>
                    <a:pt x="2" y="34"/>
                    <a:pt x="2" y="34"/>
                    <a:pt x="2" y="34"/>
                  </a:cubicBezTo>
                  <a:cubicBezTo>
                    <a:pt x="3" y="34"/>
                    <a:pt x="5" y="34"/>
                    <a:pt x="6" y="34"/>
                  </a:cubicBezTo>
                  <a:cubicBezTo>
                    <a:pt x="7" y="37"/>
                    <a:pt x="11" y="49"/>
                    <a:pt x="28" y="49"/>
                  </a:cubicBezTo>
                  <a:cubicBezTo>
                    <a:pt x="30" y="49"/>
                    <a:pt x="32" y="49"/>
                    <a:pt x="34" y="48"/>
                  </a:cubicBezTo>
                  <a:cubicBezTo>
                    <a:pt x="34" y="48"/>
                    <a:pt x="34" y="48"/>
                    <a:pt x="34" y="48"/>
                  </a:cubicBezTo>
                  <a:cubicBezTo>
                    <a:pt x="34" y="48"/>
                    <a:pt x="34" y="48"/>
                    <a:pt x="34" y="48"/>
                  </a:cubicBezTo>
                  <a:cubicBezTo>
                    <a:pt x="34" y="48"/>
                    <a:pt x="34" y="48"/>
                    <a:pt x="34" y="48"/>
                  </a:cubicBezTo>
                  <a:cubicBezTo>
                    <a:pt x="34" y="48"/>
                    <a:pt x="34" y="48"/>
                    <a:pt x="34" y="48"/>
                  </a:cubicBezTo>
                  <a:cubicBezTo>
                    <a:pt x="34" y="47"/>
                    <a:pt x="34" y="46"/>
                    <a:pt x="34" y="44"/>
                  </a:cubicBezTo>
                  <a:cubicBezTo>
                    <a:pt x="35" y="44"/>
                    <a:pt x="35" y="43"/>
                    <a:pt x="35" y="43"/>
                  </a:cubicBezTo>
                  <a:cubicBezTo>
                    <a:pt x="35" y="42"/>
                    <a:pt x="35" y="42"/>
                    <a:pt x="35" y="42"/>
                  </a:cubicBezTo>
                  <a:cubicBezTo>
                    <a:pt x="35" y="39"/>
                    <a:pt x="35" y="37"/>
                    <a:pt x="35" y="34"/>
                  </a:cubicBezTo>
                  <a:cubicBezTo>
                    <a:pt x="34" y="34"/>
                    <a:pt x="34" y="34"/>
                    <a:pt x="34" y="34"/>
                  </a:cubicBezTo>
                  <a:cubicBezTo>
                    <a:pt x="34" y="34"/>
                    <a:pt x="34" y="34"/>
                    <a:pt x="34" y="34"/>
                  </a:cubicBezTo>
                  <a:cubicBezTo>
                    <a:pt x="32" y="36"/>
                    <a:pt x="30" y="37"/>
                    <a:pt x="26" y="37"/>
                  </a:cubicBezTo>
                  <a:cubicBezTo>
                    <a:pt x="23" y="37"/>
                    <a:pt x="20" y="35"/>
                    <a:pt x="18" y="33"/>
                  </a:cubicBezTo>
                  <a:cubicBezTo>
                    <a:pt x="28" y="33"/>
                    <a:pt x="28" y="33"/>
                    <a:pt x="28" y="33"/>
                  </a:cubicBezTo>
                  <a:cubicBezTo>
                    <a:pt x="29" y="33"/>
                    <a:pt x="29" y="33"/>
                    <a:pt x="29" y="33"/>
                  </a:cubicBezTo>
                  <a:cubicBezTo>
                    <a:pt x="30" y="29"/>
                    <a:pt x="30" y="29"/>
                    <a:pt x="30" y="29"/>
                  </a:cubicBezTo>
                  <a:cubicBezTo>
                    <a:pt x="30" y="28"/>
                    <a:pt x="30" y="28"/>
                    <a:pt x="30" y="28"/>
                  </a:cubicBezTo>
                  <a:cubicBezTo>
                    <a:pt x="30" y="28"/>
                    <a:pt x="30" y="28"/>
                    <a:pt x="30" y="28"/>
                  </a:cubicBezTo>
                  <a:cubicBezTo>
                    <a:pt x="30" y="27"/>
                    <a:pt x="30" y="25"/>
                    <a:pt x="29" y="23"/>
                  </a:cubicBezTo>
                  <a:cubicBezTo>
                    <a:pt x="29" y="23"/>
                    <a:pt x="29" y="23"/>
                    <a:pt x="29" y="23"/>
                  </a:cubicBezTo>
                  <a:cubicBezTo>
                    <a:pt x="29" y="23"/>
                    <a:pt x="29" y="23"/>
                    <a:pt x="29" y="23"/>
                  </a:cubicBezTo>
                  <a:cubicBezTo>
                    <a:pt x="30" y="21"/>
                    <a:pt x="30" y="21"/>
                    <a:pt x="30" y="21"/>
                  </a:cubicBezTo>
                  <a:cubicBezTo>
                    <a:pt x="30" y="21"/>
                    <a:pt x="30" y="21"/>
                    <a:pt x="30" y="21"/>
                  </a:cubicBezTo>
                  <a:cubicBezTo>
                    <a:pt x="30" y="21"/>
                    <a:pt x="30" y="21"/>
                    <a:pt x="30" y="21"/>
                  </a:cubicBezTo>
                  <a:cubicBezTo>
                    <a:pt x="30" y="19"/>
                    <a:pt x="30" y="17"/>
                    <a:pt x="29" y="15"/>
                  </a:cubicBezTo>
                  <a:cubicBezTo>
                    <a:pt x="29" y="15"/>
                    <a:pt x="29" y="15"/>
                    <a:pt x="29" y="15"/>
                  </a:cubicBezTo>
                  <a:cubicBezTo>
                    <a:pt x="28" y="15"/>
                    <a:pt x="28" y="15"/>
                    <a:pt x="28" y="15"/>
                  </a:cubicBezTo>
                  <a:cubicBezTo>
                    <a:pt x="25" y="15"/>
                    <a:pt x="23" y="15"/>
                    <a:pt x="21" y="15"/>
                  </a:cubicBezTo>
                  <a:cubicBezTo>
                    <a:pt x="20" y="15"/>
                    <a:pt x="20" y="15"/>
                    <a:pt x="19" y="15"/>
                  </a:cubicBezTo>
                  <a:cubicBezTo>
                    <a:pt x="21" y="13"/>
                    <a:pt x="22" y="12"/>
                    <a:pt x="24" y="12"/>
                  </a:cubicBezTo>
                  <a:cubicBezTo>
                    <a:pt x="25" y="12"/>
                    <a:pt x="25" y="12"/>
                    <a:pt x="25" y="12"/>
                  </a:cubicBezTo>
                  <a:cubicBezTo>
                    <a:pt x="27" y="12"/>
                    <a:pt x="29" y="13"/>
                    <a:pt x="31" y="14"/>
                  </a:cubicBezTo>
                  <a:cubicBezTo>
                    <a:pt x="31" y="14"/>
                    <a:pt x="31" y="14"/>
                    <a:pt x="31" y="14"/>
                  </a:cubicBezTo>
                  <a:cubicBezTo>
                    <a:pt x="34" y="12"/>
                    <a:pt x="34" y="12"/>
                    <a:pt x="34" y="12"/>
                  </a:cubicBezTo>
                  <a:cubicBezTo>
                    <a:pt x="34" y="12"/>
                    <a:pt x="34" y="12"/>
                    <a:pt x="34" y="12"/>
                  </a:cubicBezTo>
                  <a:cubicBezTo>
                    <a:pt x="34" y="12"/>
                    <a:pt x="34" y="12"/>
                    <a:pt x="34" y="12"/>
                  </a:cubicBezTo>
                  <a:cubicBezTo>
                    <a:pt x="34" y="11"/>
                    <a:pt x="34" y="11"/>
                    <a:pt x="34" y="11"/>
                  </a:cubicBezTo>
                  <a:cubicBezTo>
                    <a:pt x="34" y="9"/>
                    <a:pt x="34" y="5"/>
                    <a:pt x="35" y="3"/>
                  </a:cubicBezTo>
                  <a:cubicBezTo>
                    <a:pt x="34" y="2"/>
                    <a:pt x="34" y="2"/>
                    <a:pt x="34" y="2"/>
                  </a:cubicBezTo>
                  <a:cubicBezTo>
                    <a:pt x="32" y="1"/>
                    <a:pt x="29" y="0"/>
                    <a:pt x="2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16" name="Freeform 202"/>
            <p:cNvSpPr>
              <a:spLocks noEditPoints="1"/>
            </p:cNvSpPr>
            <p:nvPr/>
          </p:nvSpPr>
          <p:spPr bwMode="auto">
            <a:xfrm>
              <a:off x="3344" y="2039"/>
              <a:ext cx="76" cy="169"/>
            </a:xfrm>
            <a:custGeom>
              <a:avLst/>
              <a:gdLst>
                <a:gd name="T0" fmla="*/ 24 w 32"/>
                <a:gd name="T1" fmla="*/ 69 h 71"/>
                <a:gd name="T2" fmla="*/ 26 w 32"/>
                <a:gd name="T3" fmla="*/ 70 h 71"/>
                <a:gd name="T4" fmla="*/ 27 w 32"/>
                <a:gd name="T5" fmla="*/ 69 h 71"/>
                <a:gd name="T6" fmla="*/ 29 w 32"/>
                <a:gd name="T7" fmla="*/ 67 h 71"/>
                <a:gd name="T8" fmla="*/ 29 w 32"/>
                <a:gd name="T9" fmla="*/ 67 h 71"/>
                <a:gd name="T10" fmla="*/ 27 w 32"/>
                <a:gd name="T11" fmla="*/ 66 h 71"/>
                <a:gd name="T12" fmla="*/ 28 w 32"/>
                <a:gd name="T13" fmla="*/ 68 h 71"/>
                <a:gd name="T14" fmla="*/ 27 w 32"/>
                <a:gd name="T15" fmla="*/ 65 h 71"/>
                <a:gd name="T16" fmla="*/ 25 w 32"/>
                <a:gd name="T17" fmla="*/ 61 h 71"/>
                <a:gd name="T18" fmla="*/ 19 w 32"/>
                <a:gd name="T19" fmla="*/ 52 h 71"/>
                <a:gd name="T20" fmla="*/ 20 w 32"/>
                <a:gd name="T21" fmla="*/ 52 h 71"/>
                <a:gd name="T22" fmla="*/ 20 w 32"/>
                <a:gd name="T23" fmla="*/ 50 h 71"/>
                <a:gd name="T24" fmla="*/ 16 w 32"/>
                <a:gd name="T25" fmla="*/ 40 h 71"/>
                <a:gd name="T26" fmla="*/ 19 w 32"/>
                <a:gd name="T27" fmla="*/ 47 h 71"/>
                <a:gd name="T28" fmla="*/ 18 w 32"/>
                <a:gd name="T29" fmla="*/ 45 h 71"/>
                <a:gd name="T30" fmla="*/ 18 w 32"/>
                <a:gd name="T31" fmla="*/ 40 h 71"/>
                <a:gd name="T32" fmla="*/ 17 w 32"/>
                <a:gd name="T33" fmla="*/ 34 h 71"/>
                <a:gd name="T34" fmla="*/ 18 w 32"/>
                <a:gd name="T35" fmla="*/ 39 h 71"/>
                <a:gd name="T36" fmla="*/ 19 w 32"/>
                <a:gd name="T37" fmla="*/ 26 h 71"/>
                <a:gd name="T38" fmla="*/ 19 w 32"/>
                <a:gd name="T39" fmla="*/ 28 h 71"/>
                <a:gd name="T40" fmla="*/ 20 w 32"/>
                <a:gd name="T41" fmla="*/ 32 h 71"/>
                <a:gd name="T42" fmla="*/ 21 w 32"/>
                <a:gd name="T43" fmla="*/ 28 h 71"/>
                <a:gd name="T44" fmla="*/ 21 w 32"/>
                <a:gd name="T45" fmla="*/ 28 h 71"/>
                <a:gd name="T46" fmla="*/ 20 w 32"/>
                <a:gd name="T47" fmla="*/ 28 h 71"/>
                <a:gd name="T48" fmla="*/ 19 w 32"/>
                <a:gd name="T49" fmla="*/ 25 h 71"/>
                <a:gd name="T50" fmla="*/ 21 w 32"/>
                <a:gd name="T51" fmla="*/ 29 h 71"/>
                <a:gd name="T52" fmla="*/ 21 w 32"/>
                <a:gd name="T53" fmla="*/ 21 h 71"/>
                <a:gd name="T54" fmla="*/ 24 w 32"/>
                <a:gd name="T55" fmla="*/ 25 h 71"/>
                <a:gd name="T56" fmla="*/ 25 w 32"/>
                <a:gd name="T57" fmla="*/ 25 h 71"/>
                <a:gd name="T58" fmla="*/ 25 w 32"/>
                <a:gd name="T59" fmla="*/ 21 h 71"/>
                <a:gd name="T60" fmla="*/ 26 w 32"/>
                <a:gd name="T61" fmla="*/ 25 h 71"/>
                <a:gd name="T62" fmla="*/ 27 w 32"/>
                <a:gd name="T63" fmla="*/ 21 h 71"/>
                <a:gd name="T64" fmla="*/ 29 w 32"/>
                <a:gd name="T65" fmla="*/ 24 h 71"/>
                <a:gd name="T66" fmla="*/ 29 w 32"/>
                <a:gd name="T67" fmla="*/ 21 h 71"/>
                <a:gd name="T68" fmla="*/ 31 w 32"/>
                <a:gd name="T69" fmla="*/ 24 h 71"/>
                <a:gd name="T70" fmla="*/ 8 w 32"/>
                <a:gd name="T71" fmla="*/ 23 h 71"/>
                <a:gd name="T72" fmla="*/ 9 w 32"/>
                <a:gd name="T73" fmla="*/ 23 h 71"/>
                <a:gd name="T74" fmla="*/ 7 w 32"/>
                <a:gd name="T75" fmla="*/ 21 h 71"/>
                <a:gd name="T76" fmla="*/ 7 w 32"/>
                <a:gd name="T77" fmla="*/ 23 h 71"/>
                <a:gd name="T78" fmla="*/ 6 w 32"/>
                <a:gd name="T79" fmla="*/ 20 h 71"/>
                <a:gd name="T80" fmla="*/ 25 w 32"/>
                <a:gd name="T81" fmla="*/ 4 h 71"/>
                <a:gd name="T82" fmla="*/ 23 w 32"/>
                <a:gd name="T83" fmla="*/ 69 h 71"/>
                <a:gd name="T84" fmla="*/ 11 w 32"/>
                <a:gd name="T85" fmla="*/ 20 h 71"/>
                <a:gd name="T86" fmla="*/ 16 w 32"/>
                <a:gd name="T87" fmla="*/ 8 h 71"/>
                <a:gd name="T88" fmla="*/ 25 w 32"/>
                <a:gd name="T89" fmla="*/ 20 h 71"/>
                <a:gd name="T90" fmla="*/ 23 w 32"/>
                <a:gd name="T91" fmla="*/ 69 h 71"/>
                <a:gd name="T92" fmla="*/ 15 w 32"/>
                <a:gd name="T93" fmla="*/ 7 h 71"/>
                <a:gd name="T94" fmla="*/ 3 w 32"/>
                <a:gd name="T95" fmla="*/ 20 h 71"/>
                <a:gd name="T96" fmla="*/ 8 w 32"/>
                <a:gd name="T97" fmla="*/ 24 h 71"/>
                <a:gd name="T98" fmla="*/ 23 w 32"/>
                <a:gd name="T99" fmla="*/ 70 h 71"/>
                <a:gd name="T100" fmla="*/ 26 w 32"/>
                <a:gd name="T101" fmla="*/ 71 h 71"/>
                <a:gd name="T102" fmla="*/ 30 w 32"/>
                <a:gd name="T103" fmla="*/ 66 h 71"/>
                <a:gd name="T104" fmla="*/ 23 w 32"/>
                <a:gd name="T105" fmla="*/ 26 h 71"/>
                <a:gd name="T106" fmla="*/ 32 w 32"/>
                <a:gd name="T107" fmla="*/ 25 h 71"/>
                <a:gd name="T108" fmla="*/ 32 w 32"/>
                <a:gd name="T109" fmla="*/ 25 h 71"/>
                <a:gd name="T110" fmla="*/ 32 w 32"/>
                <a:gd name="T111" fmla="*/ 25 h 71"/>
                <a:gd name="T112" fmla="*/ 27 w 32"/>
                <a:gd name="T113" fmla="*/ 6 h 71"/>
                <a:gd name="T114" fmla="*/ 24 w 32"/>
                <a:gd name="T115"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2" h="71">
                  <a:moveTo>
                    <a:pt x="26" y="70"/>
                  </a:moveTo>
                  <a:cubicBezTo>
                    <a:pt x="25" y="70"/>
                    <a:pt x="25" y="70"/>
                    <a:pt x="25" y="69"/>
                  </a:cubicBezTo>
                  <a:cubicBezTo>
                    <a:pt x="24" y="69"/>
                    <a:pt x="24" y="69"/>
                    <a:pt x="24" y="69"/>
                  </a:cubicBezTo>
                  <a:cubicBezTo>
                    <a:pt x="25" y="69"/>
                    <a:pt x="25" y="69"/>
                    <a:pt x="25" y="69"/>
                  </a:cubicBezTo>
                  <a:cubicBezTo>
                    <a:pt x="26" y="70"/>
                    <a:pt x="26" y="70"/>
                    <a:pt x="26" y="70"/>
                  </a:cubicBezTo>
                  <a:moveTo>
                    <a:pt x="26" y="70"/>
                  </a:moveTo>
                  <a:cubicBezTo>
                    <a:pt x="26" y="68"/>
                    <a:pt x="26" y="68"/>
                    <a:pt x="26" y="68"/>
                  </a:cubicBezTo>
                  <a:cubicBezTo>
                    <a:pt x="26" y="67"/>
                    <a:pt x="26" y="67"/>
                    <a:pt x="26" y="67"/>
                  </a:cubicBezTo>
                  <a:cubicBezTo>
                    <a:pt x="27" y="68"/>
                    <a:pt x="27" y="69"/>
                    <a:pt x="27" y="69"/>
                  </a:cubicBezTo>
                  <a:cubicBezTo>
                    <a:pt x="27" y="69"/>
                    <a:pt x="27" y="69"/>
                    <a:pt x="27" y="69"/>
                  </a:cubicBezTo>
                  <a:cubicBezTo>
                    <a:pt x="26" y="70"/>
                    <a:pt x="26" y="70"/>
                    <a:pt x="26" y="70"/>
                  </a:cubicBezTo>
                  <a:moveTo>
                    <a:pt x="29" y="67"/>
                  </a:moveTo>
                  <a:cubicBezTo>
                    <a:pt x="28" y="66"/>
                    <a:pt x="28" y="66"/>
                    <a:pt x="28" y="66"/>
                  </a:cubicBezTo>
                  <a:cubicBezTo>
                    <a:pt x="29" y="67"/>
                    <a:pt x="29" y="67"/>
                    <a:pt x="29" y="67"/>
                  </a:cubicBezTo>
                  <a:cubicBezTo>
                    <a:pt x="29" y="67"/>
                    <a:pt x="29" y="67"/>
                    <a:pt x="29" y="67"/>
                  </a:cubicBezTo>
                  <a:moveTo>
                    <a:pt x="27" y="69"/>
                  </a:moveTo>
                  <a:cubicBezTo>
                    <a:pt x="27" y="68"/>
                    <a:pt x="27" y="67"/>
                    <a:pt x="27" y="67"/>
                  </a:cubicBezTo>
                  <a:cubicBezTo>
                    <a:pt x="27" y="66"/>
                    <a:pt x="27" y="66"/>
                    <a:pt x="27" y="66"/>
                  </a:cubicBezTo>
                  <a:cubicBezTo>
                    <a:pt x="28" y="66"/>
                    <a:pt x="28" y="66"/>
                    <a:pt x="28" y="66"/>
                  </a:cubicBezTo>
                  <a:cubicBezTo>
                    <a:pt x="28" y="68"/>
                    <a:pt x="28" y="68"/>
                    <a:pt x="28" y="68"/>
                  </a:cubicBezTo>
                  <a:cubicBezTo>
                    <a:pt x="28" y="68"/>
                    <a:pt x="28" y="68"/>
                    <a:pt x="28" y="68"/>
                  </a:cubicBezTo>
                  <a:cubicBezTo>
                    <a:pt x="27" y="69"/>
                    <a:pt x="27" y="69"/>
                    <a:pt x="27" y="69"/>
                  </a:cubicBezTo>
                  <a:moveTo>
                    <a:pt x="28" y="65"/>
                  </a:moveTo>
                  <a:cubicBezTo>
                    <a:pt x="27" y="65"/>
                    <a:pt x="27" y="65"/>
                    <a:pt x="27" y="65"/>
                  </a:cubicBezTo>
                  <a:cubicBezTo>
                    <a:pt x="27" y="64"/>
                    <a:pt x="27" y="64"/>
                    <a:pt x="27" y="64"/>
                  </a:cubicBezTo>
                  <a:cubicBezTo>
                    <a:pt x="25" y="62"/>
                    <a:pt x="22" y="59"/>
                    <a:pt x="19" y="54"/>
                  </a:cubicBezTo>
                  <a:cubicBezTo>
                    <a:pt x="21" y="56"/>
                    <a:pt x="23" y="59"/>
                    <a:pt x="25" y="61"/>
                  </a:cubicBezTo>
                  <a:cubicBezTo>
                    <a:pt x="26" y="62"/>
                    <a:pt x="27" y="63"/>
                    <a:pt x="28" y="65"/>
                  </a:cubicBezTo>
                  <a:moveTo>
                    <a:pt x="23" y="58"/>
                  </a:moveTo>
                  <a:cubicBezTo>
                    <a:pt x="21" y="56"/>
                    <a:pt x="20" y="54"/>
                    <a:pt x="19" y="52"/>
                  </a:cubicBezTo>
                  <a:cubicBezTo>
                    <a:pt x="18" y="50"/>
                    <a:pt x="17" y="48"/>
                    <a:pt x="17" y="46"/>
                  </a:cubicBezTo>
                  <a:cubicBezTo>
                    <a:pt x="17" y="47"/>
                    <a:pt x="18" y="48"/>
                    <a:pt x="18" y="49"/>
                  </a:cubicBezTo>
                  <a:cubicBezTo>
                    <a:pt x="19" y="50"/>
                    <a:pt x="20" y="51"/>
                    <a:pt x="20" y="52"/>
                  </a:cubicBezTo>
                  <a:cubicBezTo>
                    <a:pt x="20" y="53"/>
                    <a:pt x="20" y="53"/>
                    <a:pt x="20" y="53"/>
                  </a:cubicBezTo>
                  <a:cubicBezTo>
                    <a:pt x="21" y="54"/>
                    <a:pt x="22" y="56"/>
                    <a:pt x="23" y="58"/>
                  </a:cubicBezTo>
                  <a:moveTo>
                    <a:pt x="20" y="50"/>
                  </a:moveTo>
                  <a:cubicBezTo>
                    <a:pt x="19" y="49"/>
                    <a:pt x="19" y="49"/>
                    <a:pt x="19" y="48"/>
                  </a:cubicBezTo>
                  <a:cubicBezTo>
                    <a:pt x="18" y="47"/>
                    <a:pt x="17" y="46"/>
                    <a:pt x="17" y="45"/>
                  </a:cubicBezTo>
                  <a:cubicBezTo>
                    <a:pt x="16" y="43"/>
                    <a:pt x="16" y="42"/>
                    <a:pt x="16" y="40"/>
                  </a:cubicBezTo>
                  <a:cubicBezTo>
                    <a:pt x="18" y="46"/>
                    <a:pt x="18" y="46"/>
                    <a:pt x="18" y="46"/>
                  </a:cubicBezTo>
                  <a:cubicBezTo>
                    <a:pt x="19" y="47"/>
                    <a:pt x="19" y="47"/>
                    <a:pt x="19" y="47"/>
                  </a:cubicBezTo>
                  <a:cubicBezTo>
                    <a:pt x="19" y="47"/>
                    <a:pt x="19" y="47"/>
                    <a:pt x="19" y="47"/>
                  </a:cubicBezTo>
                  <a:cubicBezTo>
                    <a:pt x="19" y="47"/>
                    <a:pt x="19" y="47"/>
                    <a:pt x="19" y="47"/>
                  </a:cubicBezTo>
                  <a:cubicBezTo>
                    <a:pt x="19" y="48"/>
                    <a:pt x="19" y="49"/>
                    <a:pt x="20" y="50"/>
                  </a:cubicBezTo>
                  <a:moveTo>
                    <a:pt x="18" y="45"/>
                  </a:moveTo>
                  <a:cubicBezTo>
                    <a:pt x="16" y="39"/>
                    <a:pt x="16" y="39"/>
                    <a:pt x="16" y="39"/>
                  </a:cubicBezTo>
                  <a:cubicBezTo>
                    <a:pt x="16" y="38"/>
                    <a:pt x="16" y="36"/>
                    <a:pt x="16" y="35"/>
                  </a:cubicBezTo>
                  <a:cubicBezTo>
                    <a:pt x="17" y="37"/>
                    <a:pt x="18" y="39"/>
                    <a:pt x="18" y="40"/>
                  </a:cubicBezTo>
                  <a:cubicBezTo>
                    <a:pt x="18" y="42"/>
                    <a:pt x="18" y="43"/>
                    <a:pt x="18" y="45"/>
                  </a:cubicBezTo>
                  <a:moveTo>
                    <a:pt x="18" y="39"/>
                  </a:moveTo>
                  <a:cubicBezTo>
                    <a:pt x="18" y="37"/>
                    <a:pt x="17" y="36"/>
                    <a:pt x="17" y="34"/>
                  </a:cubicBezTo>
                  <a:cubicBezTo>
                    <a:pt x="17" y="33"/>
                    <a:pt x="17" y="31"/>
                    <a:pt x="17" y="30"/>
                  </a:cubicBezTo>
                  <a:cubicBezTo>
                    <a:pt x="19" y="36"/>
                    <a:pt x="19" y="36"/>
                    <a:pt x="19" y="36"/>
                  </a:cubicBezTo>
                  <a:cubicBezTo>
                    <a:pt x="19" y="37"/>
                    <a:pt x="18" y="38"/>
                    <a:pt x="18" y="39"/>
                  </a:cubicBezTo>
                  <a:moveTo>
                    <a:pt x="19" y="34"/>
                  </a:moveTo>
                  <a:cubicBezTo>
                    <a:pt x="18" y="29"/>
                    <a:pt x="18" y="29"/>
                    <a:pt x="18" y="29"/>
                  </a:cubicBezTo>
                  <a:cubicBezTo>
                    <a:pt x="18" y="28"/>
                    <a:pt x="18" y="27"/>
                    <a:pt x="19" y="26"/>
                  </a:cubicBezTo>
                  <a:cubicBezTo>
                    <a:pt x="19" y="26"/>
                    <a:pt x="19" y="27"/>
                    <a:pt x="19" y="27"/>
                  </a:cubicBezTo>
                  <a:cubicBezTo>
                    <a:pt x="19" y="28"/>
                    <a:pt x="19" y="28"/>
                    <a:pt x="19" y="28"/>
                  </a:cubicBezTo>
                  <a:cubicBezTo>
                    <a:pt x="19" y="28"/>
                    <a:pt x="19" y="28"/>
                    <a:pt x="19" y="28"/>
                  </a:cubicBezTo>
                  <a:cubicBezTo>
                    <a:pt x="19" y="29"/>
                    <a:pt x="20" y="30"/>
                    <a:pt x="20" y="31"/>
                  </a:cubicBezTo>
                  <a:cubicBezTo>
                    <a:pt x="20" y="32"/>
                    <a:pt x="20" y="32"/>
                    <a:pt x="20" y="32"/>
                  </a:cubicBezTo>
                  <a:cubicBezTo>
                    <a:pt x="20" y="32"/>
                    <a:pt x="20" y="32"/>
                    <a:pt x="20" y="32"/>
                  </a:cubicBezTo>
                  <a:cubicBezTo>
                    <a:pt x="20" y="32"/>
                    <a:pt x="20" y="32"/>
                    <a:pt x="20" y="32"/>
                  </a:cubicBezTo>
                  <a:cubicBezTo>
                    <a:pt x="19" y="33"/>
                    <a:pt x="19" y="34"/>
                    <a:pt x="19" y="34"/>
                  </a:cubicBezTo>
                  <a:moveTo>
                    <a:pt x="21" y="28"/>
                  </a:moveTo>
                  <a:cubicBezTo>
                    <a:pt x="21" y="26"/>
                    <a:pt x="21" y="24"/>
                    <a:pt x="21" y="23"/>
                  </a:cubicBezTo>
                  <a:cubicBezTo>
                    <a:pt x="22" y="25"/>
                    <a:pt x="22" y="25"/>
                    <a:pt x="22" y="25"/>
                  </a:cubicBezTo>
                  <a:cubicBezTo>
                    <a:pt x="22" y="26"/>
                    <a:pt x="22" y="27"/>
                    <a:pt x="21" y="28"/>
                  </a:cubicBezTo>
                  <a:moveTo>
                    <a:pt x="20" y="31"/>
                  </a:moveTo>
                  <a:cubicBezTo>
                    <a:pt x="20" y="30"/>
                    <a:pt x="20" y="29"/>
                    <a:pt x="20" y="28"/>
                  </a:cubicBezTo>
                  <a:cubicBezTo>
                    <a:pt x="20" y="28"/>
                    <a:pt x="20" y="28"/>
                    <a:pt x="20" y="28"/>
                  </a:cubicBezTo>
                  <a:cubicBezTo>
                    <a:pt x="20" y="27"/>
                    <a:pt x="20" y="27"/>
                    <a:pt x="20" y="27"/>
                  </a:cubicBezTo>
                  <a:cubicBezTo>
                    <a:pt x="20" y="26"/>
                    <a:pt x="19" y="26"/>
                    <a:pt x="19" y="25"/>
                  </a:cubicBezTo>
                  <a:cubicBezTo>
                    <a:pt x="19" y="25"/>
                    <a:pt x="19" y="25"/>
                    <a:pt x="19" y="25"/>
                  </a:cubicBezTo>
                  <a:cubicBezTo>
                    <a:pt x="20" y="24"/>
                    <a:pt x="20" y="23"/>
                    <a:pt x="20" y="22"/>
                  </a:cubicBezTo>
                  <a:cubicBezTo>
                    <a:pt x="20" y="24"/>
                    <a:pt x="20" y="26"/>
                    <a:pt x="21" y="28"/>
                  </a:cubicBezTo>
                  <a:cubicBezTo>
                    <a:pt x="21" y="29"/>
                    <a:pt x="21" y="29"/>
                    <a:pt x="21" y="29"/>
                  </a:cubicBezTo>
                  <a:cubicBezTo>
                    <a:pt x="21" y="29"/>
                    <a:pt x="20" y="30"/>
                    <a:pt x="20" y="31"/>
                  </a:cubicBezTo>
                  <a:moveTo>
                    <a:pt x="23" y="24"/>
                  </a:moveTo>
                  <a:cubicBezTo>
                    <a:pt x="21" y="21"/>
                    <a:pt x="21" y="21"/>
                    <a:pt x="21" y="21"/>
                  </a:cubicBezTo>
                  <a:cubicBezTo>
                    <a:pt x="22" y="21"/>
                    <a:pt x="22" y="21"/>
                    <a:pt x="23" y="21"/>
                  </a:cubicBezTo>
                  <a:cubicBezTo>
                    <a:pt x="23" y="24"/>
                    <a:pt x="23" y="24"/>
                    <a:pt x="23" y="24"/>
                  </a:cubicBezTo>
                  <a:moveTo>
                    <a:pt x="24" y="25"/>
                  </a:moveTo>
                  <a:cubicBezTo>
                    <a:pt x="23" y="21"/>
                    <a:pt x="23" y="21"/>
                    <a:pt x="23" y="21"/>
                  </a:cubicBezTo>
                  <a:cubicBezTo>
                    <a:pt x="24" y="21"/>
                    <a:pt x="24" y="21"/>
                    <a:pt x="25" y="21"/>
                  </a:cubicBezTo>
                  <a:cubicBezTo>
                    <a:pt x="25" y="22"/>
                    <a:pt x="25" y="23"/>
                    <a:pt x="25" y="25"/>
                  </a:cubicBezTo>
                  <a:cubicBezTo>
                    <a:pt x="24" y="25"/>
                    <a:pt x="24" y="25"/>
                    <a:pt x="24" y="25"/>
                  </a:cubicBezTo>
                  <a:moveTo>
                    <a:pt x="26" y="25"/>
                  </a:moveTo>
                  <a:cubicBezTo>
                    <a:pt x="25" y="23"/>
                    <a:pt x="25" y="22"/>
                    <a:pt x="25" y="21"/>
                  </a:cubicBezTo>
                  <a:cubicBezTo>
                    <a:pt x="26" y="21"/>
                    <a:pt x="26" y="21"/>
                    <a:pt x="27" y="21"/>
                  </a:cubicBezTo>
                  <a:cubicBezTo>
                    <a:pt x="27" y="22"/>
                    <a:pt x="26" y="23"/>
                    <a:pt x="26" y="24"/>
                  </a:cubicBezTo>
                  <a:cubicBezTo>
                    <a:pt x="26" y="25"/>
                    <a:pt x="26" y="25"/>
                    <a:pt x="26" y="25"/>
                  </a:cubicBezTo>
                  <a:cubicBezTo>
                    <a:pt x="26" y="25"/>
                    <a:pt x="26" y="25"/>
                    <a:pt x="26" y="25"/>
                  </a:cubicBezTo>
                  <a:moveTo>
                    <a:pt x="27" y="25"/>
                  </a:moveTo>
                  <a:cubicBezTo>
                    <a:pt x="27" y="23"/>
                    <a:pt x="27" y="22"/>
                    <a:pt x="27" y="21"/>
                  </a:cubicBezTo>
                  <a:cubicBezTo>
                    <a:pt x="28" y="21"/>
                    <a:pt x="28" y="21"/>
                    <a:pt x="29" y="21"/>
                  </a:cubicBezTo>
                  <a:cubicBezTo>
                    <a:pt x="29" y="24"/>
                    <a:pt x="29" y="24"/>
                    <a:pt x="29" y="24"/>
                  </a:cubicBezTo>
                  <a:cubicBezTo>
                    <a:pt x="29" y="24"/>
                    <a:pt x="29" y="24"/>
                    <a:pt x="29" y="24"/>
                  </a:cubicBezTo>
                  <a:cubicBezTo>
                    <a:pt x="28" y="24"/>
                    <a:pt x="27" y="24"/>
                    <a:pt x="27" y="25"/>
                  </a:cubicBezTo>
                  <a:moveTo>
                    <a:pt x="29" y="24"/>
                  </a:moveTo>
                  <a:cubicBezTo>
                    <a:pt x="29" y="21"/>
                    <a:pt x="29" y="21"/>
                    <a:pt x="29" y="21"/>
                  </a:cubicBezTo>
                  <a:cubicBezTo>
                    <a:pt x="29" y="21"/>
                    <a:pt x="29" y="21"/>
                    <a:pt x="29" y="21"/>
                  </a:cubicBezTo>
                  <a:cubicBezTo>
                    <a:pt x="30" y="22"/>
                    <a:pt x="30" y="22"/>
                    <a:pt x="30" y="23"/>
                  </a:cubicBezTo>
                  <a:cubicBezTo>
                    <a:pt x="31" y="23"/>
                    <a:pt x="31" y="24"/>
                    <a:pt x="31" y="24"/>
                  </a:cubicBezTo>
                  <a:cubicBezTo>
                    <a:pt x="31" y="24"/>
                    <a:pt x="30" y="24"/>
                    <a:pt x="29" y="24"/>
                  </a:cubicBezTo>
                  <a:moveTo>
                    <a:pt x="9" y="23"/>
                  </a:moveTo>
                  <a:cubicBezTo>
                    <a:pt x="8" y="23"/>
                    <a:pt x="8" y="23"/>
                    <a:pt x="8" y="23"/>
                  </a:cubicBezTo>
                  <a:cubicBezTo>
                    <a:pt x="8" y="23"/>
                    <a:pt x="8" y="22"/>
                    <a:pt x="9" y="21"/>
                  </a:cubicBezTo>
                  <a:cubicBezTo>
                    <a:pt x="10" y="21"/>
                    <a:pt x="10" y="21"/>
                    <a:pt x="10" y="21"/>
                  </a:cubicBezTo>
                  <a:cubicBezTo>
                    <a:pt x="9" y="22"/>
                    <a:pt x="9" y="23"/>
                    <a:pt x="9" y="23"/>
                  </a:cubicBezTo>
                  <a:moveTo>
                    <a:pt x="7" y="23"/>
                  </a:moveTo>
                  <a:cubicBezTo>
                    <a:pt x="6" y="23"/>
                    <a:pt x="6" y="23"/>
                    <a:pt x="6" y="23"/>
                  </a:cubicBezTo>
                  <a:cubicBezTo>
                    <a:pt x="6" y="22"/>
                    <a:pt x="7" y="21"/>
                    <a:pt x="7" y="21"/>
                  </a:cubicBezTo>
                  <a:cubicBezTo>
                    <a:pt x="8" y="21"/>
                    <a:pt x="8" y="21"/>
                    <a:pt x="8" y="21"/>
                  </a:cubicBezTo>
                  <a:cubicBezTo>
                    <a:pt x="8" y="21"/>
                    <a:pt x="8" y="21"/>
                    <a:pt x="8" y="21"/>
                  </a:cubicBezTo>
                  <a:cubicBezTo>
                    <a:pt x="8" y="22"/>
                    <a:pt x="8" y="22"/>
                    <a:pt x="7" y="23"/>
                  </a:cubicBezTo>
                  <a:moveTo>
                    <a:pt x="6" y="23"/>
                  </a:moveTo>
                  <a:cubicBezTo>
                    <a:pt x="5" y="22"/>
                    <a:pt x="5" y="21"/>
                    <a:pt x="4" y="20"/>
                  </a:cubicBezTo>
                  <a:cubicBezTo>
                    <a:pt x="5" y="20"/>
                    <a:pt x="6" y="20"/>
                    <a:pt x="6" y="20"/>
                  </a:cubicBezTo>
                  <a:cubicBezTo>
                    <a:pt x="6" y="21"/>
                    <a:pt x="6" y="22"/>
                    <a:pt x="6" y="23"/>
                  </a:cubicBezTo>
                  <a:moveTo>
                    <a:pt x="27" y="12"/>
                  </a:moveTo>
                  <a:cubicBezTo>
                    <a:pt x="26" y="9"/>
                    <a:pt x="25" y="7"/>
                    <a:pt x="25" y="4"/>
                  </a:cubicBezTo>
                  <a:cubicBezTo>
                    <a:pt x="26" y="6"/>
                    <a:pt x="26" y="6"/>
                    <a:pt x="26" y="6"/>
                  </a:cubicBezTo>
                  <a:cubicBezTo>
                    <a:pt x="26" y="8"/>
                    <a:pt x="27" y="10"/>
                    <a:pt x="27" y="12"/>
                  </a:cubicBezTo>
                  <a:moveTo>
                    <a:pt x="23" y="69"/>
                  </a:moveTo>
                  <a:cubicBezTo>
                    <a:pt x="16" y="63"/>
                    <a:pt x="0" y="42"/>
                    <a:pt x="11" y="21"/>
                  </a:cubicBezTo>
                  <a:cubicBezTo>
                    <a:pt x="11" y="20"/>
                    <a:pt x="11" y="20"/>
                    <a:pt x="11" y="20"/>
                  </a:cubicBezTo>
                  <a:cubicBezTo>
                    <a:pt x="11" y="20"/>
                    <a:pt x="11" y="20"/>
                    <a:pt x="11" y="20"/>
                  </a:cubicBezTo>
                  <a:cubicBezTo>
                    <a:pt x="8" y="20"/>
                    <a:pt x="8" y="20"/>
                    <a:pt x="8" y="20"/>
                  </a:cubicBezTo>
                  <a:cubicBezTo>
                    <a:pt x="7" y="19"/>
                    <a:pt x="6" y="19"/>
                    <a:pt x="5" y="19"/>
                  </a:cubicBezTo>
                  <a:cubicBezTo>
                    <a:pt x="8" y="15"/>
                    <a:pt x="12" y="11"/>
                    <a:pt x="16" y="8"/>
                  </a:cubicBezTo>
                  <a:cubicBezTo>
                    <a:pt x="19" y="5"/>
                    <a:pt x="21" y="3"/>
                    <a:pt x="23" y="1"/>
                  </a:cubicBezTo>
                  <a:cubicBezTo>
                    <a:pt x="24" y="7"/>
                    <a:pt x="26" y="14"/>
                    <a:pt x="29" y="20"/>
                  </a:cubicBezTo>
                  <a:cubicBezTo>
                    <a:pt x="28" y="20"/>
                    <a:pt x="26" y="20"/>
                    <a:pt x="25" y="20"/>
                  </a:cubicBezTo>
                  <a:cubicBezTo>
                    <a:pt x="21" y="20"/>
                    <a:pt x="20" y="20"/>
                    <a:pt x="20" y="21"/>
                  </a:cubicBezTo>
                  <a:cubicBezTo>
                    <a:pt x="9" y="42"/>
                    <a:pt x="19" y="60"/>
                    <a:pt x="27" y="65"/>
                  </a:cubicBezTo>
                  <a:cubicBezTo>
                    <a:pt x="26" y="66"/>
                    <a:pt x="24" y="68"/>
                    <a:pt x="23" y="69"/>
                  </a:cubicBezTo>
                  <a:moveTo>
                    <a:pt x="23" y="0"/>
                  </a:moveTo>
                  <a:cubicBezTo>
                    <a:pt x="23" y="0"/>
                    <a:pt x="23" y="0"/>
                    <a:pt x="23" y="0"/>
                  </a:cubicBezTo>
                  <a:cubicBezTo>
                    <a:pt x="21" y="2"/>
                    <a:pt x="18" y="4"/>
                    <a:pt x="15" y="7"/>
                  </a:cubicBezTo>
                  <a:cubicBezTo>
                    <a:pt x="11" y="11"/>
                    <a:pt x="7" y="15"/>
                    <a:pt x="3" y="19"/>
                  </a:cubicBezTo>
                  <a:cubicBezTo>
                    <a:pt x="3" y="19"/>
                    <a:pt x="3" y="19"/>
                    <a:pt x="3" y="19"/>
                  </a:cubicBezTo>
                  <a:cubicBezTo>
                    <a:pt x="3" y="20"/>
                    <a:pt x="3" y="20"/>
                    <a:pt x="3" y="20"/>
                  </a:cubicBezTo>
                  <a:cubicBezTo>
                    <a:pt x="4" y="21"/>
                    <a:pt x="5" y="23"/>
                    <a:pt x="5" y="24"/>
                  </a:cubicBezTo>
                  <a:cubicBezTo>
                    <a:pt x="6" y="24"/>
                    <a:pt x="6" y="24"/>
                    <a:pt x="6" y="24"/>
                  </a:cubicBezTo>
                  <a:cubicBezTo>
                    <a:pt x="6" y="24"/>
                    <a:pt x="7" y="24"/>
                    <a:pt x="8" y="24"/>
                  </a:cubicBezTo>
                  <a:cubicBezTo>
                    <a:pt x="8" y="24"/>
                    <a:pt x="8" y="24"/>
                    <a:pt x="8" y="24"/>
                  </a:cubicBezTo>
                  <a:cubicBezTo>
                    <a:pt x="2" y="44"/>
                    <a:pt x="14" y="64"/>
                    <a:pt x="23" y="69"/>
                  </a:cubicBezTo>
                  <a:cubicBezTo>
                    <a:pt x="23" y="70"/>
                    <a:pt x="23" y="70"/>
                    <a:pt x="23" y="70"/>
                  </a:cubicBezTo>
                  <a:cubicBezTo>
                    <a:pt x="23" y="70"/>
                    <a:pt x="24" y="70"/>
                    <a:pt x="24" y="70"/>
                  </a:cubicBezTo>
                  <a:cubicBezTo>
                    <a:pt x="25" y="71"/>
                    <a:pt x="25" y="71"/>
                    <a:pt x="26" y="71"/>
                  </a:cubicBezTo>
                  <a:cubicBezTo>
                    <a:pt x="26" y="71"/>
                    <a:pt x="26" y="71"/>
                    <a:pt x="26" y="71"/>
                  </a:cubicBezTo>
                  <a:cubicBezTo>
                    <a:pt x="26" y="71"/>
                    <a:pt x="26" y="71"/>
                    <a:pt x="26" y="71"/>
                  </a:cubicBezTo>
                  <a:cubicBezTo>
                    <a:pt x="27" y="71"/>
                    <a:pt x="29" y="68"/>
                    <a:pt x="30" y="67"/>
                  </a:cubicBezTo>
                  <a:cubicBezTo>
                    <a:pt x="30" y="66"/>
                    <a:pt x="30" y="66"/>
                    <a:pt x="30" y="66"/>
                  </a:cubicBezTo>
                  <a:cubicBezTo>
                    <a:pt x="30" y="66"/>
                    <a:pt x="30" y="66"/>
                    <a:pt x="30" y="66"/>
                  </a:cubicBezTo>
                  <a:cubicBezTo>
                    <a:pt x="29" y="65"/>
                    <a:pt x="29" y="65"/>
                    <a:pt x="29" y="65"/>
                  </a:cubicBezTo>
                  <a:cubicBezTo>
                    <a:pt x="23" y="56"/>
                    <a:pt x="14" y="44"/>
                    <a:pt x="23" y="26"/>
                  </a:cubicBezTo>
                  <a:cubicBezTo>
                    <a:pt x="24" y="26"/>
                    <a:pt x="27" y="26"/>
                    <a:pt x="29" y="25"/>
                  </a:cubicBezTo>
                  <a:cubicBezTo>
                    <a:pt x="30" y="25"/>
                    <a:pt x="31" y="25"/>
                    <a:pt x="32" y="25"/>
                  </a:cubicBezTo>
                  <a:cubicBezTo>
                    <a:pt x="32" y="25"/>
                    <a:pt x="32" y="25"/>
                    <a:pt x="32" y="25"/>
                  </a:cubicBezTo>
                  <a:cubicBezTo>
                    <a:pt x="32" y="25"/>
                    <a:pt x="32" y="25"/>
                    <a:pt x="32" y="25"/>
                  </a:cubicBezTo>
                  <a:cubicBezTo>
                    <a:pt x="32" y="25"/>
                    <a:pt x="32" y="25"/>
                    <a:pt x="32" y="25"/>
                  </a:cubicBezTo>
                  <a:cubicBezTo>
                    <a:pt x="32" y="25"/>
                    <a:pt x="32" y="25"/>
                    <a:pt x="32" y="25"/>
                  </a:cubicBezTo>
                  <a:cubicBezTo>
                    <a:pt x="32" y="25"/>
                    <a:pt x="32" y="25"/>
                    <a:pt x="32" y="25"/>
                  </a:cubicBezTo>
                  <a:cubicBezTo>
                    <a:pt x="32" y="25"/>
                    <a:pt x="32" y="25"/>
                    <a:pt x="32" y="25"/>
                  </a:cubicBezTo>
                  <a:cubicBezTo>
                    <a:pt x="32" y="25"/>
                    <a:pt x="32" y="25"/>
                    <a:pt x="32" y="25"/>
                  </a:cubicBezTo>
                  <a:cubicBezTo>
                    <a:pt x="32" y="25"/>
                    <a:pt x="32" y="25"/>
                    <a:pt x="32" y="25"/>
                  </a:cubicBezTo>
                  <a:cubicBezTo>
                    <a:pt x="32" y="24"/>
                    <a:pt x="32" y="24"/>
                    <a:pt x="32" y="24"/>
                  </a:cubicBezTo>
                  <a:cubicBezTo>
                    <a:pt x="30" y="18"/>
                    <a:pt x="28" y="12"/>
                    <a:pt x="27" y="6"/>
                  </a:cubicBezTo>
                  <a:cubicBezTo>
                    <a:pt x="27" y="6"/>
                    <a:pt x="27" y="6"/>
                    <a:pt x="27" y="6"/>
                  </a:cubicBezTo>
                  <a:cubicBezTo>
                    <a:pt x="24" y="1"/>
                    <a:pt x="24" y="1"/>
                    <a:pt x="24" y="1"/>
                  </a:cubicBezTo>
                  <a:cubicBezTo>
                    <a:pt x="24" y="0"/>
                    <a:pt x="24" y="0"/>
                    <a:pt x="24" y="0"/>
                  </a:cubicBezTo>
                  <a:cubicBezTo>
                    <a:pt x="23" y="0"/>
                    <a:pt x="23" y="0"/>
                    <a:pt x="2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17" name="Freeform 203"/>
            <p:cNvSpPr>
              <a:spLocks noEditPoints="1"/>
            </p:cNvSpPr>
            <p:nvPr/>
          </p:nvSpPr>
          <p:spPr bwMode="auto">
            <a:xfrm>
              <a:off x="4046" y="2148"/>
              <a:ext cx="66" cy="67"/>
            </a:xfrm>
            <a:custGeom>
              <a:avLst/>
              <a:gdLst>
                <a:gd name="T0" fmla="*/ 14 w 28"/>
                <a:gd name="T1" fmla="*/ 27 h 28"/>
                <a:gd name="T2" fmla="*/ 12 w 28"/>
                <a:gd name="T3" fmla="*/ 27 h 28"/>
                <a:gd name="T4" fmla="*/ 11 w 28"/>
                <a:gd name="T5" fmla="*/ 27 h 28"/>
                <a:gd name="T6" fmla="*/ 3 w 28"/>
                <a:gd name="T7" fmla="*/ 24 h 28"/>
                <a:gd name="T8" fmla="*/ 2 w 28"/>
                <a:gd name="T9" fmla="*/ 19 h 28"/>
                <a:gd name="T10" fmla="*/ 2 w 28"/>
                <a:gd name="T11" fmla="*/ 16 h 28"/>
                <a:gd name="T12" fmla="*/ 3 w 28"/>
                <a:gd name="T13" fmla="*/ 7 h 28"/>
                <a:gd name="T14" fmla="*/ 13 w 28"/>
                <a:gd name="T15" fmla="*/ 4 h 28"/>
                <a:gd name="T16" fmla="*/ 16 w 28"/>
                <a:gd name="T17" fmla="*/ 4 h 28"/>
                <a:gd name="T18" fmla="*/ 16 w 28"/>
                <a:gd name="T19" fmla="*/ 4 h 28"/>
                <a:gd name="T20" fmla="*/ 21 w 28"/>
                <a:gd name="T21" fmla="*/ 5 h 28"/>
                <a:gd name="T22" fmla="*/ 16 w 28"/>
                <a:gd name="T23" fmla="*/ 13 h 28"/>
                <a:gd name="T24" fmla="*/ 13 w 28"/>
                <a:gd name="T25" fmla="*/ 17 h 28"/>
                <a:gd name="T26" fmla="*/ 12 w 28"/>
                <a:gd name="T27" fmla="*/ 13 h 28"/>
                <a:gd name="T28" fmla="*/ 10 w 28"/>
                <a:gd name="T29" fmla="*/ 9 h 28"/>
                <a:gd name="T30" fmla="*/ 9 w 28"/>
                <a:gd name="T31" fmla="*/ 9 h 28"/>
                <a:gd name="T32" fmla="*/ 9 w 28"/>
                <a:gd name="T33" fmla="*/ 9 h 28"/>
                <a:gd name="T34" fmla="*/ 6 w 28"/>
                <a:gd name="T35" fmla="*/ 12 h 28"/>
                <a:gd name="T36" fmla="*/ 6 w 28"/>
                <a:gd name="T37" fmla="*/ 12 h 28"/>
                <a:gd name="T38" fmla="*/ 6 w 28"/>
                <a:gd name="T39" fmla="*/ 13 h 28"/>
                <a:gd name="T40" fmla="*/ 13 w 28"/>
                <a:gd name="T41" fmla="*/ 22 h 28"/>
                <a:gd name="T42" fmla="*/ 13 w 28"/>
                <a:gd name="T43" fmla="*/ 23 h 28"/>
                <a:gd name="T44" fmla="*/ 14 w 28"/>
                <a:gd name="T45" fmla="*/ 22 h 28"/>
                <a:gd name="T46" fmla="*/ 25 w 28"/>
                <a:gd name="T47" fmla="*/ 8 h 28"/>
                <a:gd name="T48" fmla="*/ 25 w 28"/>
                <a:gd name="T49" fmla="*/ 9 h 28"/>
                <a:gd name="T50" fmla="*/ 25 w 28"/>
                <a:gd name="T51" fmla="*/ 10 h 28"/>
                <a:gd name="T52" fmla="*/ 25 w 28"/>
                <a:gd name="T53" fmla="*/ 21 h 28"/>
                <a:gd name="T54" fmla="*/ 22 w 28"/>
                <a:gd name="T55" fmla="*/ 25 h 28"/>
                <a:gd name="T56" fmla="*/ 14 w 28"/>
                <a:gd name="T57" fmla="*/ 27 h 28"/>
                <a:gd name="T58" fmla="*/ 13 w 28"/>
                <a:gd name="T59" fmla="*/ 18 h 28"/>
                <a:gd name="T60" fmla="*/ 14 w 28"/>
                <a:gd name="T61" fmla="*/ 18 h 28"/>
                <a:gd name="T62" fmla="*/ 17 w 28"/>
                <a:gd name="T63" fmla="*/ 13 h 28"/>
                <a:gd name="T64" fmla="*/ 25 w 28"/>
                <a:gd name="T65" fmla="*/ 2 h 28"/>
                <a:gd name="T66" fmla="*/ 27 w 28"/>
                <a:gd name="T67" fmla="*/ 4 h 28"/>
                <a:gd name="T68" fmla="*/ 13 w 28"/>
                <a:gd name="T69" fmla="*/ 21 h 28"/>
                <a:gd name="T70" fmla="*/ 7 w 28"/>
                <a:gd name="T71" fmla="*/ 13 h 28"/>
                <a:gd name="T72" fmla="*/ 9 w 28"/>
                <a:gd name="T73" fmla="*/ 10 h 28"/>
                <a:gd name="T74" fmla="*/ 11 w 28"/>
                <a:gd name="T75" fmla="*/ 14 h 28"/>
                <a:gd name="T76" fmla="*/ 13 w 28"/>
                <a:gd name="T77" fmla="*/ 18 h 28"/>
                <a:gd name="T78" fmla="*/ 13 w 28"/>
                <a:gd name="T79" fmla="*/ 18 h 28"/>
                <a:gd name="T80" fmla="*/ 25 w 28"/>
                <a:gd name="T81" fmla="*/ 0 h 28"/>
                <a:gd name="T82" fmla="*/ 25 w 28"/>
                <a:gd name="T83" fmla="*/ 1 h 28"/>
                <a:gd name="T84" fmla="*/ 22 w 28"/>
                <a:gd name="T85" fmla="*/ 4 h 28"/>
                <a:gd name="T86" fmla="*/ 16 w 28"/>
                <a:gd name="T87" fmla="*/ 3 h 28"/>
                <a:gd name="T88" fmla="*/ 16 w 28"/>
                <a:gd name="T89" fmla="*/ 3 h 28"/>
                <a:gd name="T90" fmla="*/ 13 w 28"/>
                <a:gd name="T91" fmla="*/ 3 h 28"/>
                <a:gd name="T92" fmla="*/ 2 w 28"/>
                <a:gd name="T93" fmla="*/ 7 h 28"/>
                <a:gd name="T94" fmla="*/ 1 w 28"/>
                <a:gd name="T95" fmla="*/ 16 h 28"/>
                <a:gd name="T96" fmla="*/ 1 w 28"/>
                <a:gd name="T97" fmla="*/ 19 h 28"/>
                <a:gd name="T98" fmla="*/ 2 w 28"/>
                <a:gd name="T99" fmla="*/ 25 h 28"/>
                <a:gd name="T100" fmla="*/ 11 w 28"/>
                <a:gd name="T101" fmla="*/ 28 h 28"/>
                <a:gd name="T102" fmla="*/ 12 w 28"/>
                <a:gd name="T103" fmla="*/ 28 h 28"/>
                <a:gd name="T104" fmla="*/ 14 w 28"/>
                <a:gd name="T105" fmla="*/ 28 h 28"/>
                <a:gd name="T106" fmla="*/ 23 w 28"/>
                <a:gd name="T107" fmla="*/ 26 h 28"/>
                <a:gd name="T108" fmla="*/ 26 w 28"/>
                <a:gd name="T109" fmla="*/ 21 h 28"/>
                <a:gd name="T110" fmla="*/ 26 w 28"/>
                <a:gd name="T111" fmla="*/ 10 h 28"/>
                <a:gd name="T112" fmla="*/ 26 w 28"/>
                <a:gd name="T113" fmla="*/ 9 h 28"/>
                <a:gd name="T114" fmla="*/ 25 w 28"/>
                <a:gd name="T115" fmla="*/ 7 h 28"/>
                <a:gd name="T116" fmla="*/ 28 w 28"/>
                <a:gd name="T117" fmla="*/ 4 h 28"/>
                <a:gd name="T118" fmla="*/ 28 w 28"/>
                <a:gd name="T119" fmla="*/ 4 h 28"/>
                <a:gd name="T120" fmla="*/ 27 w 28"/>
                <a:gd name="T121" fmla="*/ 3 h 28"/>
                <a:gd name="T122" fmla="*/ 26 w 28"/>
                <a:gd name="T123" fmla="*/ 1 h 28"/>
                <a:gd name="T124" fmla="*/ 25 w 28"/>
                <a:gd name="T125"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 h="28">
                  <a:moveTo>
                    <a:pt x="14" y="27"/>
                  </a:moveTo>
                  <a:cubicBezTo>
                    <a:pt x="14" y="27"/>
                    <a:pt x="13" y="27"/>
                    <a:pt x="12" y="27"/>
                  </a:cubicBezTo>
                  <a:cubicBezTo>
                    <a:pt x="12" y="27"/>
                    <a:pt x="11" y="27"/>
                    <a:pt x="11" y="27"/>
                  </a:cubicBezTo>
                  <a:cubicBezTo>
                    <a:pt x="8" y="27"/>
                    <a:pt x="4" y="27"/>
                    <a:pt x="3" y="24"/>
                  </a:cubicBezTo>
                  <a:cubicBezTo>
                    <a:pt x="1" y="23"/>
                    <a:pt x="1" y="21"/>
                    <a:pt x="2" y="19"/>
                  </a:cubicBezTo>
                  <a:cubicBezTo>
                    <a:pt x="2" y="18"/>
                    <a:pt x="2" y="17"/>
                    <a:pt x="2" y="16"/>
                  </a:cubicBezTo>
                  <a:cubicBezTo>
                    <a:pt x="2" y="13"/>
                    <a:pt x="2" y="8"/>
                    <a:pt x="3" y="7"/>
                  </a:cubicBezTo>
                  <a:cubicBezTo>
                    <a:pt x="3" y="6"/>
                    <a:pt x="6" y="4"/>
                    <a:pt x="13" y="4"/>
                  </a:cubicBezTo>
                  <a:cubicBezTo>
                    <a:pt x="14" y="4"/>
                    <a:pt x="15" y="4"/>
                    <a:pt x="16" y="4"/>
                  </a:cubicBezTo>
                  <a:cubicBezTo>
                    <a:pt x="16" y="4"/>
                    <a:pt x="16" y="4"/>
                    <a:pt x="16" y="4"/>
                  </a:cubicBezTo>
                  <a:cubicBezTo>
                    <a:pt x="19" y="5"/>
                    <a:pt x="20" y="5"/>
                    <a:pt x="21" y="5"/>
                  </a:cubicBezTo>
                  <a:cubicBezTo>
                    <a:pt x="20" y="8"/>
                    <a:pt x="18" y="10"/>
                    <a:pt x="16" y="13"/>
                  </a:cubicBezTo>
                  <a:cubicBezTo>
                    <a:pt x="15" y="14"/>
                    <a:pt x="14" y="15"/>
                    <a:pt x="13" y="17"/>
                  </a:cubicBezTo>
                  <a:cubicBezTo>
                    <a:pt x="13" y="16"/>
                    <a:pt x="12" y="14"/>
                    <a:pt x="12" y="13"/>
                  </a:cubicBezTo>
                  <a:cubicBezTo>
                    <a:pt x="11" y="12"/>
                    <a:pt x="10" y="10"/>
                    <a:pt x="10" y="9"/>
                  </a:cubicBezTo>
                  <a:cubicBezTo>
                    <a:pt x="9" y="9"/>
                    <a:pt x="9" y="9"/>
                    <a:pt x="9" y="9"/>
                  </a:cubicBezTo>
                  <a:cubicBezTo>
                    <a:pt x="9" y="9"/>
                    <a:pt x="9" y="9"/>
                    <a:pt x="9" y="9"/>
                  </a:cubicBezTo>
                  <a:cubicBezTo>
                    <a:pt x="8" y="10"/>
                    <a:pt x="7" y="11"/>
                    <a:pt x="6" y="12"/>
                  </a:cubicBezTo>
                  <a:cubicBezTo>
                    <a:pt x="6" y="12"/>
                    <a:pt x="6" y="12"/>
                    <a:pt x="6" y="12"/>
                  </a:cubicBezTo>
                  <a:cubicBezTo>
                    <a:pt x="6" y="13"/>
                    <a:pt x="6" y="13"/>
                    <a:pt x="6" y="13"/>
                  </a:cubicBezTo>
                  <a:cubicBezTo>
                    <a:pt x="7" y="14"/>
                    <a:pt x="11" y="19"/>
                    <a:pt x="13" y="22"/>
                  </a:cubicBezTo>
                  <a:cubicBezTo>
                    <a:pt x="13" y="23"/>
                    <a:pt x="13" y="23"/>
                    <a:pt x="13" y="23"/>
                  </a:cubicBezTo>
                  <a:cubicBezTo>
                    <a:pt x="14" y="22"/>
                    <a:pt x="14" y="22"/>
                    <a:pt x="14" y="22"/>
                  </a:cubicBezTo>
                  <a:cubicBezTo>
                    <a:pt x="17" y="17"/>
                    <a:pt x="21" y="12"/>
                    <a:pt x="25" y="8"/>
                  </a:cubicBezTo>
                  <a:cubicBezTo>
                    <a:pt x="25" y="8"/>
                    <a:pt x="25" y="8"/>
                    <a:pt x="25" y="9"/>
                  </a:cubicBezTo>
                  <a:cubicBezTo>
                    <a:pt x="25" y="10"/>
                    <a:pt x="25" y="10"/>
                    <a:pt x="25" y="10"/>
                  </a:cubicBezTo>
                  <a:cubicBezTo>
                    <a:pt x="25" y="14"/>
                    <a:pt x="25" y="17"/>
                    <a:pt x="25" y="21"/>
                  </a:cubicBezTo>
                  <a:cubicBezTo>
                    <a:pt x="24" y="23"/>
                    <a:pt x="24" y="24"/>
                    <a:pt x="22" y="25"/>
                  </a:cubicBezTo>
                  <a:cubicBezTo>
                    <a:pt x="21" y="27"/>
                    <a:pt x="17" y="27"/>
                    <a:pt x="14" y="27"/>
                  </a:cubicBezTo>
                  <a:moveTo>
                    <a:pt x="13" y="18"/>
                  </a:moveTo>
                  <a:cubicBezTo>
                    <a:pt x="14" y="18"/>
                    <a:pt x="14" y="18"/>
                    <a:pt x="14" y="18"/>
                  </a:cubicBezTo>
                  <a:cubicBezTo>
                    <a:pt x="15" y="16"/>
                    <a:pt x="16" y="15"/>
                    <a:pt x="17" y="13"/>
                  </a:cubicBezTo>
                  <a:cubicBezTo>
                    <a:pt x="20" y="9"/>
                    <a:pt x="22" y="6"/>
                    <a:pt x="25" y="2"/>
                  </a:cubicBezTo>
                  <a:cubicBezTo>
                    <a:pt x="25" y="3"/>
                    <a:pt x="26" y="3"/>
                    <a:pt x="27" y="4"/>
                  </a:cubicBezTo>
                  <a:cubicBezTo>
                    <a:pt x="22" y="9"/>
                    <a:pt x="17" y="15"/>
                    <a:pt x="13" y="21"/>
                  </a:cubicBezTo>
                  <a:cubicBezTo>
                    <a:pt x="12" y="18"/>
                    <a:pt x="9" y="14"/>
                    <a:pt x="7" y="13"/>
                  </a:cubicBezTo>
                  <a:cubicBezTo>
                    <a:pt x="8" y="12"/>
                    <a:pt x="8" y="11"/>
                    <a:pt x="9" y="10"/>
                  </a:cubicBezTo>
                  <a:cubicBezTo>
                    <a:pt x="10" y="11"/>
                    <a:pt x="10" y="13"/>
                    <a:pt x="11" y="14"/>
                  </a:cubicBezTo>
                  <a:cubicBezTo>
                    <a:pt x="12" y="15"/>
                    <a:pt x="12" y="17"/>
                    <a:pt x="13" y="18"/>
                  </a:cubicBezTo>
                  <a:cubicBezTo>
                    <a:pt x="13" y="18"/>
                    <a:pt x="13" y="18"/>
                    <a:pt x="13" y="18"/>
                  </a:cubicBezTo>
                  <a:moveTo>
                    <a:pt x="25" y="0"/>
                  </a:moveTo>
                  <a:cubicBezTo>
                    <a:pt x="25" y="1"/>
                    <a:pt x="25" y="1"/>
                    <a:pt x="25" y="1"/>
                  </a:cubicBezTo>
                  <a:cubicBezTo>
                    <a:pt x="24" y="2"/>
                    <a:pt x="23" y="3"/>
                    <a:pt x="22" y="4"/>
                  </a:cubicBezTo>
                  <a:cubicBezTo>
                    <a:pt x="21" y="4"/>
                    <a:pt x="19" y="4"/>
                    <a:pt x="16" y="3"/>
                  </a:cubicBezTo>
                  <a:cubicBezTo>
                    <a:pt x="16" y="3"/>
                    <a:pt x="16" y="3"/>
                    <a:pt x="16" y="3"/>
                  </a:cubicBezTo>
                  <a:cubicBezTo>
                    <a:pt x="15" y="3"/>
                    <a:pt x="14" y="3"/>
                    <a:pt x="13" y="3"/>
                  </a:cubicBezTo>
                  <a:cubicBezTo>
                    <a:pt x="7" y="3"/>
                    <a:pt x="3" y="4"/>
                    <a:pt x="2" y="7"/>
                  </a:cubicBezTo>
                  <a:cubicBezTo>
                    <a:pt x="1" y="8"/>
                    <a:pt x="1" y="12"/>
                    <a:pt x="1" y="16"/>
                  </a:cubicBezTo>
                  <a:cubicBezTo>
                    <a:pt x="1" y="17"/>
                    <a:pt x="1" y="18"/>
                    <a:pt x="1" y="19"/>
                  </a:cubicBezTo>
                  <a:cubicBezTo>
                    <a:pt x="0" y="21"/>
                    <a:pt x="0" y="23"/>
                    <a:pt x="2" y="25"/>
                  </a:cubicBezTo>
                  <a:cubicBezTo>
                    <a:pt x="4" y="28"/>
                    <a:pt x="8" y="28"/>
                    <a:pt x="11" y="28"/>
                  </a:cubicBezTo>
                  <a:cubicBezTo>
                    <a:pt x="11" y="28"/>
                    <a:pt x="12" y="28"/>
                    <a:pt x="12" y="28"/>
                  </a:cubicBezTo>
                  <a:cubicBezTo>
                    <a:pt x="13" y="28"/>
                    <a:pt x="14" y="28"/>
                    <a:pt x="14" y="28"/>
                  </a:cubicBezTo>
                  <a:cubicBezTo>
                    <a:pt x="18" y="28"/>
                    <a:pt x="21" y="28"/>
                    <a:pt x="23" y="26"/>
                  </a:cubicBezTo>
                  <a:cubicBezTo>
                    <a:pt x="25" y="24"/>
                    <a:pt x="25" y="23"/>
                    <a:pt x="26" y="21"/>
                  </a:cubicBezTo>
                  <a:cubicBezTo>
                    <a:pt x="26" y="17"/>
                    <a:pt x="26" y="14"/>
                    <a:pt x="26" y="10"/>
                  </a:cubicBezTo>
                  <a:cubicBezTo>
                    <a:pt x="26" y="9"/>
                    <a:pt x="26" y="9"/>
                    <a:pt x="26" y="9"/>
                  </a:cubicBezTo>
                  <a:cubicBezTo>
                    <a:pt x="26" y="8"/>
                    <a:pt x="26" y="7"/>
                    <a:pt x="25" y="7"/>
                  </a:cubicBezTo>
                  <a:cubicBezTo>
                    <a:pt x="26" y="6"/>
                    <a:pt x="27" y="5"/>
                    <a:pt x="28" y="4"/>
                  </a:cubicBezTo>
                  <a:cubicBezTo>
                    <a:pt x="28" y="4"/>
                    <a:pt x="28" y="4"/>
                    <a:pt x="28" y="4"/>
                  </a:cubicBezTo>
                  <a:cubicBezTo>
                    <a:pt x="27" y="3"/>
                    <a:pt x="27" y="3"/>
                    <a:pt x="27" y="3"/>
                  </a:cubicBezTo>
                  <a:cubicBezTo>
                    <a:pt x="26" y="3"/>
                    <a:pt x="26" y="2"/>
                    <a:pt x="26" y="1"/>
                  </a:cubicBezTo>
                  <a:cubicBezTo>
                    <a:pt x="25" y="0"/>
                    <a:pt x="25" y="0"/>
                    <a:pt x="2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grpSp>
      <p:grpSp>
        <p:nvGrpSpPr>
          <p:cNvPr id="3" name="组合 217"/>
          <p:cNvGrpSpPr/>
          <p:nvPr/>
        </p:nvGrpSpPr>
        <p:grpSpPr>
          <a:xfrm>
            <a:off x="3803802" y="1709831"/>
            <a:ext cx="1653056" cy="3438671"/>
            <a:chOff x="5276822" y="2263193"/>
            <a:chExt cx="2022845" cy="4206605"/>
          </a:xfrm>
          <a:effectLst>
            <a:outerShdw blurRad="266700" dist="38100" dir="5400000" algn="t" rotWithShape="0">
              <a:prstClr val="black">
                <a:alpha val="40000"/>
              </a:prstClr>
            </a:outerShdw>
          </a:effectLst>
        </p:grpSpPr>
        <p:sp>
          <p:nvSpPr>
            <p:cNvPr id="219" name="任意多边形 218"/>
            <p:cNvSpPr/>
            <p:nvPr/>
          </p:nvSpPr>
          <p:spPr>
            <a:xfrm rot="5400000">
              <a:off x="6251085" y="6144437"/>
              <a:ext cx="273185" cy="377538"/>
            </a:xfrm>
            <a:custGeom>
              <a:avLst/>
              <a:gdLst>
                <a:gd name="connsiteX0" fmla="*/ 0 w 245327"/>
                <a:gd name="connsiteY0" fmla="*/ 0 h 374681"/>
                <a:gd name="connsiteX1" fmla="*/ 0 w 245327"/>
                <a:gd name="connsiteY1" fmla="*/ 374681 h 374681"/>
                <a:gd name="connsiteX2" fmla="*/ 245327 w 245327"/>
                <a:gd name="connsiteY2" fmla="*/ 218564 h 374681"/>
                <a:gd name="connsiteX3" fmla="*/ 245327 w 245327"/>
                <a:gd name="connsiteY3" fmla="*/ 169499 h 374681"/>
                <a:gd name="connsiteX4" fmla="*/ 0 w 245327"/>
                <a:gd name="connsiteY4" fmla="*/ 0 h 374681"/>
                <a:gd name="connsiteX0" fmla="*/ 0 w 253793"/>
                <a:gd name="connsiteY0" fmla="*/ 0 h 374681"/>
                <a:gd name="connsiteX1" fmla="*/ 0 w 253793"/>
                <a:gd name="connsiteY1" fmla="*/ 374681 h 374681"/>
                <a:gd name="connsiteX2" fmla="*/ 245327 w 253793"/>
                <a:gd name="connsiteY2" fmla="*/ 218564 h 374681"/>
                <a:gd name="connsiteX3" fmla="*/ 245327 w 253793"/>
                <a:gd name="connsiteY3" fmla="*/ 169499 h 374681"/>
                <a:gd name="connsiteX4" fmla="*/ 0 w 253793"/>
                <a:gd name="connsiteY4" fmla="*/ 0 h 374681"/>
                <a:gd name="connsiteX0" fmla="*/ 0 w 262397"/>
                <a:gd name="connsiteY0" fmla="*/ 0 h 374681"/>
                <a:gd name="connsiteX1" fmla="*/ 0 w 262397"/>
                <a:gd name="connsiteY1" fmla="*/ 374681 h 374681"/>
                <a:gd name="connsiteX2" fmla="*/ 245327 w 262397"/>
                <a:gd name="connsiteY2" fmla="*/ 218564 h 374681"/>
                <a:gd name="connsiteX3" fmla="*/ 245327 w 262397"/>
                <a:gd name="connsiteY3" fmla="*/ 169499 h 374681"/>
                <a:gd name="connsiteX4" fmla="*/ 0 w 262397"/>
                <a:gd name="connsiteY4" fmla="*/ 0 h 374681"/>
                <a:gd name="connsiteX0" fmla="*/ 7408 w 269805"/>
                <a:gd name="connsiteY0" fmla="*/ 0 h 374681"/>
                <a:gd name="connsiteX1" fmla="*/ 7408 w 269805"/>
                <a:gd name="connsiteY1" fmla="*/ 374681 h 374681"/>
                <a:gd name="connsiteX2" fmla="*/ 252735 w 269805"/>
                <a:gd name="connsiteY2" fmla="*/ 218564 h 374681"/>
                <a:gd name="connsiteX3" fmla="*/ 252735 w 269805"/>
                <a:gd name="connsiteY3" fmla="*/ 169499 h 374681"/>
                <a:gd name="connsiteX4" fmla="*/ 7408 w 269805"/>
                <a:gd name="connsiteY4" fmla="*/ 0 h 374681"/>
                <a:gd name="connsiteX0" fmla="*/ 10788 w 273185"/>
                <a:gd name="connsiteY0" fmla="*/ 0 h 374681"/>
                <a:gd name="connsiteX1" fmla="*/ 10788 w 273185"/>
                <a:gd name="connsiteY1" fmla="*/ 374681 h 374681"/>
                <a:gd name="connsiteX2" fmla="*/ 256115 w 273185"/>
                <a:gd name="connsiteY2" fmla="*/ 218564 h 374681"/>
                <a:gd name="connsiteX3" fmla="*/ 256115 w 273185"/>
                <a:gd name="connsiteY3" fmla="*/ 169499 h 374681"/>
                <a:gd name="connsiteX4" fmla="*/ 10788 w 273185"/>
                <a:gd name="connsiteY4" fmla="*/ 0 h 374681"/>
                <a:gd name="connsiteX0" fmla="*/ 10788 w 273185"/>
                <a:gd name="connsiteY0" fmla="*/ 0 h 377538"/>
                <a:gd name="connsiteX1" fmla="*/ 10788 w 273185"/>
                <a:gd name="connsiteY1" fmla="*/ 377538 h 377538"/>
                <a:gd name="connsiteX2" fmla="*/ 256115 w 273185"/>
                <a:gd name="connsiteY2" fmla="*/ 218564 h 377538"/>
                <a:gd name="connsiteX3" fmla="*/ 256115 w 273185"/>
                <a:gd name="connsiteY3" fmla="*/ 169499 h 377538"/>
                <a:gd name="connsiteX4" fmla="*/ 10788 w 273185"/>
                <a:gd name="connsiteY4" fmla="*/ 0 h 3775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185" h="377538">
                  <a:moveTo>
                    <a:pt x="10788" y="0"/>
                  </a:moveTo>
                  <a:cubicBezTo>
                    <a:pt x="-5880" y="122512"/>
                    <a:pt x="-1118" y="250263"/>
                    <a:pt x="10788" y="377538"/>
                  </a:cubicBezTo>
                  <a:lnTo>
                    <a:pt x="256115" y="218564"/>
                  </a:lnTo>
                  <a:cubicBezTo>
                    <a:pt x="282309" y="202209"/>
                    <a:pt x="275165" y="188236"/>
                    <a:pt x="256115" y="169499"/>
                  </a:cubicBezTo>
                  <a:lnTo>
                    <a:pt x="10788" y="0"/>
                  </a:lnTo>
                  <a:close/>
                </a:path>
              </a:pathLst>
            </a:custGeom>
            <a:gradFill>
              <a:gsLst>
                <a:gs pos="2000">
                  <a:srgbClr val="2E2E2E"/>
                </a:gs>
                <a:gs pos="42000">
                  <a:srgbClr val="727272"/>
                </a:gs>
                <a:gs pos="12000">
                  <a:srgbClr val="555555"/>
                </a:gs>
                <a:gs pos="63000">
                  <a:srgbClr val="363636"/>
                </a:gs>
                <a:gs pos="100000">
                  <a:srgbClr val="414143"/>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220" name="Freeform 212"/>
            <p:cNvSpPr>
              <a:spLocks/>
            </p:cNvSpPr>
            <p:nvPr/>
          </p:nvSpPr>
          <p:spPr bwMode="auto">
            <a:xfrm>
              <a:off x="5816447" y="4542587"/>
              <a:ext cx="492408" cy="1113726"/>
            </a:xfrm>
            <a:custGeom>
              <a:avLst/>
              <a:gdLst>
                <a:gd name="T0" fmla="*/ 0 w 277"/>
                <a:gd name="T1" fmla="*/ 0 h 628"/>
                <a:gd name="T2" fmla="*/ 0 w 277"/>
                <a:gd name="T3" fmla="*/ 580 h 628"/>
                <a:gd name="T4" fmla="*/ 57 w 277"/>
                <a:gd name="T5" fmla="*/ 628 h 628"/>
                <a:gd name="T6" fmla="*/ 277 w 277"/>
                <a:gd name="T7" fmla="*/ 628 h 628"/>
                <a:gd name="T8" fmla="*/ 277 w 277"/>
                <a:gd name="T9" fmla="*/ 73 h 628"/>
                <a:gd name="T10" fmla="*/ 0 w 277"/>
                <a:gd name="T11" fmla="*/ 0 h 628"/>
              </a:gdLst>
              <a:ahLst/>
              <a:cxnLst>
                <a:cxn ang="0">
                  <a:pos x="T0" y="T1"/>
                </a:cxn>
                <a:cxn ang="0">
                  <a:pos x="T2" y="T3"/>
                </a:cxn>
                <a:cxn ang="0">
                  <a:pos x="T4" y="T5"/>
                </a:cxn>
                <a:cxn ang="0">
                  <a:pos x="T6" y="T7"/>
                </a:cxn>
                <a:cxn ang="0">
                  <a:pos x="T8" y="T9"/>
                </a:cxn>
                <a:cxn ang="0">
                  <a:pos x="T10" y="T11"/>
                </a:cxn>
              </a:cxnLst>
              <a:rect l="0" t="0" r="r" b="b"/>
              <a:pathLst>
                <a:path w="277" h="628">
                  <a:moveTo>
                    <a:pt x="0" y="0"/>
                  </a:moveTo>
                  <a:cubicBezTo>
                    <a:pt x="0" y="580"/>
                    <a:pt x="0" y="580"/>
                    <a:pt x="0" y="580"/>
                  </a:cubicBezTo>
                  <a:cubicBezTo>
                    <a:pt x="57" y="628"/>
                    <a:pt x="57" y="628"/>
                    <a:pt x="57" y="628"/>
                  </a:cubicBezTo>
                  <a:cubicBezTo>
                    <a:pt x="277" y="628"/>
                    <a:pt x="277" y="628"/>
                    <a:pt x="277" y="628"/>
                  </a:cubicBezTo>
                  <a:cubicBezTo>
                    <a:pt x="277" y="73"/>
                    <a:pt x="277" y="73"/>
                    <a:pt x="277" y="73"/>
                  </a:cubicBezTo>
                  <a:cubicBezTo>
                    <a:pt x="185" y="51"/>
                    <a:pt x="92" y="25"/>
                    <a:pt x="0" y="0"/>
                  </a:cubicBezTo>
                </a:path>
              </a:pathLst>
            </a:custGeom>
            <a:solidFill>
              <a:schemeClr val="accent1"/>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221" name="Freeform 213"/>
            <p:cNvSpPr>
              <a:spLocks/>
            </p:cNvSpPr>
            <p:nvPr/>
          </p:nvSpPr>
          <p:spPr bwMode="auto">
            <a:xfrm>
              <a:off x="6384249" y="4720690"/>
              <a:ext cx="541874" cy="963080"/>
            </a:xfrm>
            <a:custGeom>
              <a:avLst/>
              <a:gdLst>
                <a:gd name="T0" fmla="*/ 0 w 305"/>
                <a:gd name="T1" fmla="*/ 0 h 543"/>
                <a:gd name="T2" fmla="*/ 0 w 305"/>
                <a:gd name="T3" fmla="*/ 543 h 543"/>
                <a:gd name="T4" fmla="*/ 263 w 305"/>
                <a:gd name="T5" fmla="*/ 543 h 543"/>
                <a:gd name="T6" fmla="*/ 305 w 305"/>
                <a:gd name="T7" fmla="*/ 495 h 543"/>
                <a:gd name="T8" fmla="*/ 305 w 305"/>
                <a:gd name="T9" fmla="*/ 41 h 543"/>
                <a:gd name="T10" fmla="*/ 0 w 305"/>
                <a:gd name="T11" fmla="*/ 0 h 543"/>
              </a:gdLst>
              <a:ahLst/>
              <a:cxnLst>
                <a:cxn ang="0">
                  <a:pos x="T0" y="T1"/>
                </a:cxn>
                <a:cxn ang="0">
                  <a:pos x="T2" y="T3"/>
                </a:cxn>
                <a:cxn ang="0">
                  <a:pos x="T4" y="T5"/>
                </a:cxn>
                <a:cxn ang="0">
                  <a:pos x="T6" y="T7"/>
                </a:cxn>
                <a:cxn ang="0">
                  <a:pos x="T8" y="T9"/>
                </a:cxn>
                <a:cxn ang="0">
                  <a:pos x="T10" y="T11"/>
                </a:cxn>
              </a:cxnLst>
              <a:rect l="0" t="0" r="r" b="b"/>
              <a:pathLst>
                <a:path w="305" h="543">
                  <a:moveTo>
                    <a:pt x="0" y="0"/>
                  </a:moveTo>
                  <a:cubicBezTo>
                    <a:pt x="0" y="543"/>
                    <a:pt x="0" y="543"/>
                    <a:pt x="0" y="543"/>
                  </a:cubicBezTo>
                  <a:cubicBezTo>
                    <a:pt x="263" y="543"/>
                    <a:pt x="263" y="543"/>
                    <a:pt x="263" y="543"/>
                  </a:cubicBezTo>
                  <a:cubicBezTo>
                    <a:pt x="305" y="495"/>
                    <a:pt x="305" y="495"/>
                    <a:pt x="305" y="495"/>
                  </a:cubicBezTo>
                  <a:cubicBezTo>
                    <a:pt x="305" y="41"/>
                    <a:pt x="305" y="41"/>
                    <a:pt x="305" y="41"/>
                  </a:cubicBezTo>
                  <a:cubicBezTo>
                    <a:pt x="201" y="38"/>
                    <a:pt x="100" y="22"/>
                    <a:pt x="0" y="0"/>
                  </a:cubicBezTo>
                </a:path>
              </a:pathLst>
            </a:custGeom>
            <a:solidFill>
              <a:schemeClr val="accent4"/>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222" name="Freeform 214"/>
            <p:cNvSpPr>
              <a:spLocks/>
            </p:cNvSpPr>
            <p:nvPr/>
          </p:nvSpPr>
          <p:spPr bwMode="auto">
            <a:xfrm>
              <a:off x="6093755" y="4617535"/>
              <a:ext cx="280305" cy="1066509"/>
            </a:xfrm>
            <a:custGeom>
              <a:avLst/>
              <a:gdLst>
                <a:gd name="T0" fmla="*/ 0 w 158"/>
                <a:gd name="T1" fmla="*/ 0 h 602"/>
                <a:gd name="T2" fmla="*/ 0 w 158"/>
                <a:gd name="T3" fmla="*/ 602 h 602"/>
                <a:gd name="T4" fmla="*/ 158 w 158"/>
                <a:gd name="T5" fmla="*/ 602 h 602"/>
                <a:gd name="T6" fmla="*/ 158 w 158"/>
                <a:gd name="T7" fmla="*/ 40 h 602"/>
                <a:gd name="T8" fmla="*/ 0 w 158"/>
                <a:gd name="T9" fmla="*/ 0 h 602"/>
              </a:gdLst>
              <a:ahLst/>
              <a:cxnLst>
                <a:cxn ang="0">
                  <a:pos x="T0" y="T1"/>
                </a:cxn>
                <a:cxn ang="0">
                  <a:pos x="T2" y="T3"/>
                </a:cxn>
                <a:cxn ang="0">
                  <a:pos x="T4" y="T5"/>
                </a:cxn>
                <a:cxn ang="0">
                  <a:pos x="T6" y="T7"/>
                </a:cxn>
                <a:cxn ang="0">
                  <a:pos x="T8" y="T9"/>
                </a:cxn>
              </a:cxnLst>
              <a:rect l="0" t="0" r="r" b="b"/>
              <a:pathLst>
                <a:path w="158" h="602">
                  <a:moveTo>
                    <a:pt x="0" y="0"/>
                  </a:moveTo>
                  <a:cubicBezTo>
                    <a:pt x="0" y="602"/>
                    <a:pt x="0" y="602"/>
                    <a:pt x="0" y="602"/>
                  </a:cubicBezTo>
                  <a:cubicBezTo>
                    <a:pt x="158" y="602"/>
                    <a:pt x="158" y="602"/>
                    <a:pt x="158" y="602"/>
                  </a:cubicBezTo>
                  <a:cubicBezTo>
                    <a:pt x="158" y="40"/>
                    <a:pt x="158" y="40"/>
                    <a:pt x="158" y="40"/>
                  </a:cubicBezTo>
                  <a:cubicBezTo>
                    <a:pt x="105" y="28"/>
                    <a:pt x="52" y="14"/>
                    <a:pt x="0" y="0"/>
                  </a:cubicBezTo>
                </a:path>
              </a:pathLst>
            </a:custGeom>
            <a:solidFill>
              <a:schemeClr val="accent2"/>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223" name="Freeform 215"/>
            <p:cNvSpPr>
              <a:spLocks/>
            </p:cNvSpPr>
            <p:nvPr/>
          </p:nvSpPr>
          <p:spPr bwMode="auto">
            <a:xfrm>
              <a:off x="6368814" y="4686487"/>
              <a:ext cx="282554" cy="997557"/>
            </a:xfrm>
            <a:custGeom>
              <a:avLst/>
              <a:gdLst>
                <a:gd name="T0" fmla="*/ 0 w 159"/>
                <a:gd name="T1" fmla="*/ 0 h 563"/>
                <a:gd name="T2" fmla="*/ 0 w 159"/>
                <a:gd name="T3" fmla="*/ 563 h 563"/>
                <a:gd name="T4" fmla="*/ 159 w 159"/>
                <a:gd name="T5" fmla="*/ 563 h 563"/>
                <a:gd name="T6" fmla="*/ 159 w 159"/>
                <a:gd name="T7" fmla="*/ 30 h 563"/>
                <a:gd name="T8" fmla="*/ 0 w 159"/>
                <a:gd name="T9" fmla="*/ 0 h 563"/>
              </a:gdLst>
              <a:ahLst/>
              <a:cxnLst>
                <a:cxn ang="0">
                  <a:pos x="T0" y="T1"/>
                </a:cxn>
                <a:cxn ang="0">
                  <a:pos x="T2" y="T3"/>
                </a:cxn>
                <a:cxn ang="0">
                  <a:pos x="T4" y="T5"/>
                </a:cxn>
                <a:cxn ang="0">
                  <a:pos x="T6" y="T7"/>
                </a:cxn>
                <a:cxn ang="0">
                  <a:pos x="T8" y="T9"/>
                </a:cxn>
              </a:cxnLst>
              <a:rect l="0" t="0" r="r" b="b"/>
              <a:pathLst>
                <a:path w="159" h="563">
                  <a:moveTo>
                    <a:pt x="0" y="0"/>
                  </a:moveTo>
                  <a:cubicBezTo>
                    <a:pt x="0" y="563"/>
                    <a:pt x="0" y="563"/>
                    <a:pt x="0" y="563"/>
                  </a:cubicBezTo>
                  <a:cubicBezTo>
                    <a:pt x="159" y="563"/>
                    <a:pt x="159" y="563"/>
                    <a:pt x="159" y="563"/>
                  </a:cubicBezTo>
                  <a:cubicBezTo>
                    <a:pt x="159" y="30"/>
                    <a:pt x="159" y="30"/>
                    <a:pt x="159" y="30"/>
                  </a:cubicBezTo>
                  <a:cubicBezTo>
                    <a:pt x="106" y="22"/>
                    <a:pt x="53" y="12"/>
                    <a:pt x="0" y="0"/>
                  </a:cubicBezTo>
                </a:path>
              </a:pathLst>
            </a:custGeom>
            <a:solidFill>
              <a:schemeClr val="accent3"/>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224" name="Rectangle 217"/>
            <p:cNvSpPr>
              <a:spLocks noChangeArrowheads="1"/>
            </p:cNvSpPr>
            <p:nvPr/>
          </p:nvSpPr>
          <p:spPr bwMode="auto">
            <a:xfrm>
              <a:off x="6088508" y="4711220"/>
              <a:ext cx="10493" cy="900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25" name="Freeform 219"/>
            <p:cNvSpPr>
              <a:spLocks/>
            </p:cNvSpPr>
            <p:nvPr/>
          </p:nvSpPr>
          <p:spPr bwMode="auto">
            <a:xfrm>
              <a:off x="5816447" y="5570872"/>
              <a:ext cx="0" cy="8994"/>
            </a:xfrm>
            <a:custGeom>
              <a:avLst/>
              <a:gdLst>
                <a:gd name="T0" fmla="*/ 0 h 5"/>
                <a:gd name="T1" fmla="*/ 5 h 5"/>
                <a:gd name="T2" fmla="*/ 5 h 5"/>
                <a:gd name="T3" fmla="*/ 0 h 5"/>
                <a:gd name="T4" fmla="*/ 0 h 5"/>
              </a:gdLst>
              <a:ahLst/>
              <a:cxnLst>
                <a:cxn ang="0">
                  <a:pos x="0" y="T0"/>
                </a:cxn>
                <a:cxn ang="0">
                  <a:pos x="0" y="T1"/>
                </a:cxn>
                <a:cxn ang="0">
                  <a:pos x="0" y="T2"/>
                </a:cxn>
                <a:cxn ang="0">
                  <a:pos x="0" y="T3"/>
                </a:cxn>
                <a:cxn ang="0">
                  <a:pos x="0" y="T4"/>
                </a:cxn>
              </a:cxnLst>
              <a:rect l="0" t="0" r="r" b="b"/>
              <a:pathLst>
                <a:path h="5">
                  <a:moveTo>
                    <a:pt x="0" y="0"/>
                  </a:moveTo>
                  <a:cubicBezTo>
                    <a:pt x="0" y="5"/>
                    <a:pt x="0" y="5"/>
                    <a:pt x="0" y="5"/>
                  </a:cubicBezTo>
                  <a:cubicBezTo>
                    <a:pt x="0" y="5"/>
                    <a:pt x="0" y="5"/>
                    <a:pt x="0" y="5"/>
                  </a:cubicBezTo>
                  <a:cubicBezTo>
                    <a:pt x="0" y="4"/>
                    <a:pt x="0" y="2"/>
                    <a:pt x="0" y="0"/>
                  </a:cubicBezTo>
                  <a:cubicBezTo>
                    <a:pt x="0" y="0"/>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26" name="Freeform 220"/>
            <p:cNvSpPr>
              <a:spLocks/>
            </p:cNvSpPr>
            <p:nvPr/>
          </p:nvSpPr>
          <p:spPr bwMode="auto">
            <a:xfrm>
              <a:off x="5816447" y="5528152"/>
              <a:ext cx="2248" cy="42720"/>
            </a:xfrm>
            <a:custGeom>
              <a:avLst/>
              <a:gdLst>
                <a:gd name="T0" fmla="*/ 0 w 1"/>
                <a:gd name="T1" fmla="*/ 0 h 24"/>
                <a:gd name="T2" fmla="*/ 0 w 1"/>
                <a:gd name="T3" fmla="*/ 24 h 24"/>
                <a:gd name="T4" fmla="*/ 0 w 1"/>
                <a:gd name="T5" fmla="*/ 24 h 24"/>
                <a:gd name="T6" fmla="*/ 1 w 1"/>
                <a:gd name="T7" fmla="*/ 16 h 24"/>
                <a:gd name="T8" fmla="*/ 0 w 1"/>
                <a:gd name="T9" fmla="*/ 8 h 24"/>
                <a:gd name="T10" fmla="*/ 0 w 1"/>
                <a:gd name="T11" fmla="*/ 8 h 24"/>
                <a:gd name="T12" fmla="*/ 0 w 1"/>
                <a:gd name="T13" fmla="*/ 0 h 24"/>
              </a:gdLst>
              <a:ahLst/>
              <a:cxnLst>
                <a:cxn ang="0">
                  <a:pos x="T0" y="T1"/>
                </a:cxn>
                <a:cxn ang="0">
                  <a:pos x="T2" y="T3"/>
                </a:cxn>
                <a:cxn ang="0">
                  <a:pos x="T4" y="T5"/>
                </a:cxn>
                <a:cxn ang="0">
                  <a:pos x="T6" y="T7"/>
                </a:cxn>
                <a:cxn ang="0">
                  <a:pos x="T8" y="T9"/>
                </a:cxn>
                <a:cxn ang="0">
                  <a:pos x="T10" y="T11"/>
                </a:cxn>
                <a:cxn ang="0">
                  <a:pos x="T12" y="T13"/>
                </a:cxn>
              </a:cxnLst>
              <a:rect l="0" t="0" r="r" b="b"/>
              <a:pathLst>
                <a:path w="1" h="24">
                  <a:moveTo>
                    <a:pt x="0" y="0"/>
                  </a:moveTo>
                  <a:cubicBezTo>
                    <a:pt x="0" y="24"/>
                    <a:pt x="0" y="24"/>
                    <a:pt x="0" y="24"/>
                  </a:cubicBezTo>
                  <a:cubicBezTo>
                    <a:pt x="0" y="24"/>
                    <a:pt x="0" y="24"/>
                    <a:pt x="0" y="24"/>
                  </a:cubicBezTo>
                  <a:cubicBezTo>
                    <a:pt x="1" y="22"/>
                    <a:pt x="1" y="19"/>
                    <a:pt x="1" y="16"/>
                  </a:cubicBezTo>
                  <a:cubicBezTo>
                    <a:pt x="1" y="13"/>
                    <a:pt x="1" y="11"/>
                    <a:pt x="0" y="8"/>
                  </a:cubicBezTo>
                  <a:cubicBezTo>
                    <a:pt x="0" y="8"/>
                    <a:pt x="0" y="8"/>
                    <a:pt x="0" y="8"/>
                  </a:cubicBezTo>
                  <a:cubicBezTo>
                    <a:pt x="0" y="5"/>
                    <a:pt x="0" y="3"/>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27" name="Freeform 221"/>
            <p:cNvSpPr>
              <a:spLocks/>
            </p:cNvSpPr>
            <p:nvPr/>
          </p:nvSpPr>
          <p:spPr bwMode="auto">
            <a:xfrm>
              <a:off x="6642374" y="4711220"/>
              <a:ext cx="10493" cy="28480"/>
            </a:xfrm>
            <a:custGeom>
              <a:avLst/>
              <a:gdLst>
                <a:gd name="T0" fmla="*/ 6 w 6"/>
                <a:gd name="T1" fmla="*/ 0 h 16"/>
                <a:gd name="T2" fmla="*/ 0 w 6"/>
                <a:gd name="T3" fmla="*/ 0 h 16"/>
                <a:gd name="T4" fmla="*/ 0 w 6"/>
                <a:gd name="T5" fmla="*/ 15 h 16"/>
                <a:gd name="T6" fmla="*/ 6 w 6"/>
                <a:gd name="T7" fmla="*/ 16 h 16"/>
                <a:gd name="T8" fmla="*/ 6 w 6"/>
                <a:gd name="T9" fmla="*/ 0 h 16"/>
              </a:gdLst>
              <a:ahLst/>
              <a:cxnLst>
                <a:cxn ang="0">
                  <a:pos x="T0" y="T1"/>
                </a:cxn>
                <a:cxn ang="0">
                  <a:pos x="T2" y="T3"/>
                </a:cxn>
                <a:cxn ang="0">
                  <a:pos x="T4" y="T5"/>
                </a:cxn>
                <a:cxn ang="0">
                  <a:pos x="T6" y="T7"/>
                </a:cxn>
                <a:cxn ang="0">
                  <a:pos x="T8" y="T9"/>
                </a:cxn>
              </a:cxnLst>
              <a:rect l="0" t="0" r="r" b="b"/>
              <a:pathLst>
                <a:path w="6" h="16">
                  <a:moveTo>
                    <a:pt x="6" y="0"/>
                  </a:moveTo>
                  <a:cubicBezTo>
                    <a:pt x="0" y="0"/>
                    <a:pt x="0" y="0"/>
                    <a:pt x="0" y="0"/>
                  </a:cubicBezTo>
                  <a:cubicBezTo>
                    <a:pt x="0" y="15"/>
                    <a:pt x="0" y="15"/>
                    <a:pt x="0" y="15"/>
                  </a:cubicBezTo>
                  <a:cubicBezTo>
                    <a:pt x="2" y="16"/>
                    <a:pt x="4" y="16"/>
                    <a:pt x="6" y="16"/>
                  </a:cubicBezTo>
                  <a:cubicBezTo>
                    <a:pt x="6" y="0"/>
                    <a:pt x="6" y="0"/>
                    <a:pt x="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28" name="Freeform 222"/>
            <p:cNvSpPr>
              <a:spLocks/>
            </p:cNvSpPr>
            <p:nvPr/>
          </p:nvSpPr>
          <p:spPr bwMode="auto">
            <a:xfrm>
              <a:off x="6642374" y="4738201"/>
              <a:ext cx="10493" cy="759972"/>
            </a:xfrm>
            <a:custGeom>
              <a:avLst/>
              <a:gdLst>
                <a:gd name="T0" fmla="*/ 0 w 6"/>
                <a:gd name="T1" fmla="*/ 0 h 429"/>
                <a:gd name="T2" fmla="*/ 0 w 6"/>
                <a:gd name="T3" fmla="*/ 0 h 429"/>
                <a:gd name="T4" fmla="*/ 5 w 6"/>
                <a:gd name="T5" fmla="*/ 1 h 429"/>
                <a:gd name="T6" fmla="*/ 5 w 6"/>
                <a:gd name="T7" fmla="*/ 428 h 429"/>
                <a:gd name="T8" fmla="*/ 6 w 6"/>
                <a:gd name="T9" fmla="*/ 429 h 429"/>
                <a:gd name="T10" fmla="*/ 6 w 6"/>
                <a:gd name="T11" fmla="*/ 1 h 429"/>
                <a:gd name="T12" fmla="*/ 0 w 6"/>
                <a:gd name="T13" fmla="*/ 0 h 429"/>
              </a:gdLst>
              <a:ahLst/>
              <a:cxnLst>
                <a:cxn ang="0">
                  <a:pos x="T0" y="T1"/>
                </a:cxn>
                <a:cxn ang="0">
                  <a:pos x="T2" y="T3"/>
                </a:cxn>
                <a:cxn ang="0">
                  <a:pos x="T4" y="T5"/>
                </a:cxn>
                <a:cxn ang="0">
                  <a:pos x="T6" y="T7"/>
                </a:cxn>
                <a:cxn ang="0">
                  <a:pos x="T8" y="T9"/>
                </a:cxn>
                <a:cxn ang="0">
                  <a:pos x="T10" y="T11"/>
                </a:cxn>
                <a:cxn ang="0">
                  <a:pos x="T12" y="T13"/>
                </a:cxn>
              </a:cxnLst>
              <a:rect l="0" t="0" r="r" b="b"/>
              <a:pathLst>
                <a:path w="6" h="429">
                  <a:moveTo>
                    <a:pt x="0" y="0"/>
                  </a:moveTo>
                  <a:cubicBezTo>
                    <a:pt x="0" y="0"/>
                    <a:pt x="0" y="0"/>
                    <a:pt x="0" y="0"/>
                  </a:cubicBezTo>
                  <a:cubicBezTo>
                    <a:pt x="2" y="1"/>
                    <a:pt x="3" y="1"/>
                    <a:pt x="5" y="1"/>
                  </a:cubicBezTo>
                  <a:cubicBezTo>
                    <a:pt x="5" y="428"/>
                    <a:pt x="5" y="428"/>
                    <a:pt x="5" y="428"/>
                  </a:cubicBezTo>
                  <a:cubicBezTo>
                    <a:pt x="5" y="428"/>
                    <a:pt x="6" y="429"/>
                    <a:pt x="6" y="429"/>
                  </a:cubicBezTo>
                  <a:cubicBezTo>
                    <a:pt x="6" y="1"/>
                    <a:pt x="6" y="1"/>
                    <a:pt x="6" y="1"/>
                  </a:cubicBezTo>
                  <a:cubicBezTo>
                    <a:pt x="4" y="1"/>
                    <a:pt x="2" y="1"/>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29" name="Freeform 224"/>
            <p:cNvSpPr>
              <a:spLocks/>
            </p:cNvSpPr>
            <p:nvPr/>
          </p:nvSpPr>
          <p:spPr bwMode="auto">
            <a:xfrm>
              <a:off x="6367315" y="4711220"/>
              <a:ext cx="1499" cy="783206"/>
            </a:xfrm>
            <a:custGeom>
              <a:avLst/>
              <a:gdLst>
                <a:gd name="T0" fmla="*/ 1 w 1"/>
                <a:gd name="T1" fmla="*/ 0 h 442"/>
                <a:gd name="T2" fmla="*/ 0 w 1"/>
                <a:gd name="T3" fmla="*/ 0 h 442"/>
                <a:gd name="T4" fmla="*/ 0 w 1"/>
                <a:gd name="T5" fmla="*/ 442 h 442"/>
                <a:gd name="T6" fmla="*/ 1 w 1"/>
                <a:gd name="T7" fmla="*/ 438 h 442"/>
                <a:gd name="T8" fmla="*/ 1 w 1"/>
                <a:gd name="T9" fmla="*/ 441 h 442"/>
                <a:gd name="T10" fmla="*/ 1 w 1"/>
                <a:gd name="T11" fmla="*/ 0 h 442"/>
              </a:gdLst>
              <a:ahLst/>
              <a:cxnLst>
                <a:cxn ang="0">
                  <a:pos x="T0" y="T1"/>
                </a:cxn>
                <a:cxn ang="0">
                  <a:pos x="T2" y="T3"/>
                </a:cxn>
                <a:cxn ang="0">
                  <a:pos x="T4" y="T5"/>
                </a:cxn>
                <a:cxn ang="0">
                  <a:pos x="T6" y="T7"/>
                </a:cxn>
                <a:cxn ang="0">
                  <a:pos x="T8" y="T9"/>
                </a:cxn>
                <a:cxn ang="0">
                  <a:pos x="T10" y="T11"/>
                </a:cxn>
              </a:cxnLst>
              <a:rect l="0" t="0" r="r" b="b"/>
              <a:pathLst>
                <a:path w="1" h="442">
                  <a:moveTo>
                    <a:pt x="1" y="0"/>
                  </a:moveTo>
                  <a:cubicBezTo>
                    <a:pt x="0" y="0"/>
                    <a:pt x="0" y="0"/>
                    <a:pt x="0" y="0"/>
                  </a:cubicBezTo>
                  <a:cubicBezTo>
                    <a:pt x="0" y="442"/>
                    <a:pt x="0" y="442"/>
                    <a:pt x="0" y="442"/>
                  </a:cubicBezTo>
                  <a:cubicBezTo>
                    <a:pt x="1" y="440"/>
                    <a:pt x="1" y="438"/>
                    <a:pt x="1" y="438"/>
                  </a:cubicBezTo>
                  <a:cubicBezTo>
                    <a:pt x="1" y="438"/>
                    <a:pt x="1" y="439"/>
                    <a:pt x="1" y="441"/>
                  </a:cubicBezTo>
                  <a:cubicBezTo>
                    <a:pt x="1" y="0"/>
                    <a:pt x="1" y="0"/>
                    <a:pt x="1"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0" name="Freeform 226"/>
            <p:cNvSpPr>
              <a:spLocks/>
            </p:cNvSpPr>
            <p:nvPr/>
          </p:nvSpPr>
          <p:spPr bwMode="auto">
            <a:xfrm>
              <a:off x="5816447" y="5499672"/>
              <a:ext cx="1127967" cy="803441"/>
            </a:xfrm>
            <a:custGeom>
              <a:avLst/>
              <a:gdLst>
                <a:gd name="T0" fmla="*/ 76 w 635"/>
                <a:gd name="T1" fmla="*/ 55 h 453"/>
                <a:gd name="T2" fmla="*/ 156 w 635"/>
                <a:gd name="T3" fmla="*/ 1 h 453"/>
                <a:gd name="T4" fmla="*/ 230 w 635"/>
                <a:gd name="T5" fmla="*/ 60 h 453"/>
                <a:gd name="T6" fmla="*/ 311 w 635"/>
                <a:gd name="T7" fmla="*/ 0 h 453"/>
                <a:gd name="T8" fmla="*/ 390 w 635"/>
                <a:gd name="T9" fmla="*/ 59 h 453"/>
                <a:gd name="T10" fmla="*/ 469 w 635"/>
                <a:gd name="T11" fmla="*/ 1 h 453"/>
                <a:gd name="T12" fmla="*/ 557 w 635"/>
                <a:gd name="T13" fmla="*/ 53 h 453"/>
                <a:gd name="T14" fmla="*/ 635 w 635"/>
                <a:gd name="T15" fmla="*/ 19 h 453"/>
                <a:gd name="T16" fmla="*/ 635 w 635"/>
                <a:gd name="T17" fmla="*/ 44 h 453"/>
                <a:gd name="T18" fmla="*/ 432 w 635"/>
                <a:gd name="T19" fmla="*/ 394 h 453"/>
                <a:gd name="T20" fmla="*/ 317 w 635"/>
                <a:gd name="T21" fmla="*/ 453 h 453"/>
                <a:gd name="T22" fmla="*/ 208 w 635"/>
                <a:gd name="T23" fmla="*/ 408 h 453"/>
                <a:gd name="T24" fmla="*/ 0 w 635"/>
                <a:gd name="T25" fmla="*/ 47 h 453"/>
                <a:gd name="T26" fmla="*/ 0 w 635"/>
                <a:gd name="T27" fmla="*/ 16 h 453"/>
                <a:gd name="T28" fmla="*/ 76 w 635"/>
                <a:gd name="T29" fmla="*/ 55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5" h="453">
                  <a:moveTo>
                    <a:pt x="76" y="55"/>
                  </a:moveTo>
                  <a:cubicBezTo>
                    <a:pt x="146" y="51"/>
                    <a:pt x="156" y="1"/>
                    <a:pt x="156" y="1"/>
                  </a:cubicBezTo>
                  <a:cubicBezTo>
                    <a:pt x="156" y="1"/>
                    <a:pt x="167" y="60"/>
                    <a:pt x="230" y="60"/>
                  </a:cubicBezTo>
                  <a:cubicBezTo>
                    <a:pt x="296" y="60"/>
                    <a:pt x="311" y="0"/>
                    <a:pt x="311" y="0"/>
                  </a:cubicBezTo>
                  <a:cubicBezTo>
                    <a:pt x="311" y="0"/>
                    <a:pt x="320" y="59"/>
                    <a:pt x="390" y="59"/>
                  </a:cubicBezTo>
                  <a:cubicBezTo>
                    <a:pt x="453" y="59"/>
                    <a:pt x="469" y="1"/>
                    <a:pt x="469" y="1"/>
                  </a:cubicBezTo>
                  <a:cubicBezTo>
                    <a:pt x="469" y="1"/>
                    <a:pt x="489" y="53"/>
                    <a:pt x="557" y="53"/>
                  </a:cubicBezTo>
                  <a:cubicBezTo>
                    <a:pt x="588" y="53"/>
                    <a:pt x="622" y="47"/>
                    <a:pt x="635" y="19"/>
                  </a:cubicBezTo>
                  <a:cubicBezTo>
                    <a:pt x="634" y="36"/>
                    <a:pt x="635" y="44"/>
                    <a:pt x="635" y="44"/>
                  </a:cubicBezTo>
                  <a:cubicBezTo>
                    <a:pt x="432" y="394"/>
                    <a:pt x="432" y="394"/>
                    <a:pt x="432" y="394"/>
                  </a:cubicBezTo>
                  <a:cubicBezTo>
                    <a:pt x="317" y="453"/>
                    <a:pt x="317" y="453"/>
                    <a:pt x="317" y="453"/>
                  </a:cubicBezTo>
                  <a:cubicBezTo>
                    <a:pt x="208" y="408"/>
                    <a:pt x="208" y="408"/>
                    <a:pt x="208" y="408"/>
                  </a:cubicBezTo>
                  <a:cubicBezTo>
                    <a:pt x="0" y="47"/>
                    <a:pt x="0" y="47"/>
                    <a:pt x="0" y="47"/>
                  </a:cubicBezTo>
                  <a:cubicBezTo>
                    <a:pt x="0" y="47"/>
                    <a:pt x="1" y="34"/>
                    <a:pt x="0" y="16"/>
                  </a:cubicBezTo>
                  <a:cubicBezTo>
                    <a:pt x="4" y="47"/>
                    <a:pt x="40" y="57"/>
                    <a:pt x="76" y="55"/>
                  </a:cubicBezTo>
                </a:path>
              </a:pathLst>
            </a:custGeom>
            <a:gradFill>
              <a:gsLst>
                <a:gs pos="0">
                  <a:srgbClr val="ADA795"/>
                </a:gs>
                <a:gs pos="78000">
                  <a:srgbClr val="DCDAD3"/>
                </a:gs>
                <a:gs pos="50000">
                  <a:srgbClr val="F1F0EF"/>
                </a:gs>
                <a:gs pos="17000">
                  <a:srgbClr val="F2F2F2"/>
                </a:gs>
                <a:gs pos="31000">
                  <a:srgbClr val="C1BCAF"/>
                </a:gs>
                <a:gs pos="100000">
                  <a:srgbClr val="ADA795"/>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231" name="Freeform 228"/>
            <p:cNvSpPr>
              <a:spLocks/>
            </p:cNvSpPr>
            <p:nvPr/>
          </p:nvSpPr>
          <p:spPr bwMode="auto">
            <a:xfrm>
              <a:off x="6272880" y="3931762"/>
              <a:ext cx="334268" cy="65205"/>
            </a:xfrm>
            <a:custGeom>
              <a:avLst/>
              <a:gdLst>
                <a:gd name="T0" fmla="*/ 0 w 188"/>
                <a:gd name="T1" fmla="*/ 0 h 37"/>
                <a:gd name="T2" fmla="*/ 188 w 188"/>
                <a:gd name="T3" fmla="*/ 4 h 37"/>
                <a:gd name="T4" fmla="*/ 50 w 188"/>
                <a:gd name="T5" fmla="*/ 37 h 37"/>
                <a:gd name="T6" fmla="*/ 0 w 188"/>
                <a:gd name="T7" fmla="*/ 36 h 37"/>
                <a:gd name="T8" fmla="*/ 0 w 188"/>
                <a:gd name="T9" fmla="*/ 0 h 37"/>
              </a:gdLst>
              <a:ahLst/>
              <a:cxnLst>
                <a:cxn ang="0">
                  <a:pos x="T0" y="T1"/>
                </a:cxn>
                <a:cxn ang="0">
                  <a:pos x="T2" y="T3"/>
                </a:cxn>
                <a:cxn ang="0">
                  <a:pos x="T4" y="T5"/>
                </a:cxn>
                <a:cxn ang="0">
                  <a:pos x="T6" y="T7"/>
                </a:cxn>
                <a:cxn ang="0">
                  <a:pos x="T8" y="T9"/>
                </a:cxn>
              </a:cxnLst>
              <a:rect l="0" t="0" r="r" b="b"/>
              <a:pathLst>
                <a:path w="188" h="37">
                  <a:moveTo>
                    <a:pt x="0" y="0"/>
                  </a:moveTo>
                  <a:cubicBezTo>
                    <a:pt x="67" y="0"/>
                    <a:pt x="130" y="1"/>
                    <a:pt x="188" y="4"/>
                  </a:cubicBezTo>
                  <a:cubicBezTo>
                    <a:pt x="50" y="37"/>
                    <a:pt x="50" y="37"/>
                    <a:pt x="50" y="37"/>
                  </a:cubicBezTo>
                  <a:cubicBezTo>
                    <a:pt x="34" y="36"/>
                    <a:pt x="18" y="36"/>
                    <a:pt x="0" y="36"/>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2" name="Freeform 229"/>
            <p:cNvSpPr>
              <a:spLocks/>
            </p:cNvSpPr>
            <p:nvPr/>
          </p:nvSpPr>
          <p:spPr bwMode="auto">
            <a:xfrm>
              <a:off x="6362068" y="3878549"/>
              <a:ext cx="534379" cy="63706"/>
            </a:xfrm>
            <a:custGeom>
              <a:avLst/>
              <a:gdLst>
                <a:gd name="T0" fmla="*/ 138 w 301"/>
                <a:gd name="T1" fmla="*/ 0 h 36"/>
                <a:gd name="T2" fmla="*/ 301 w 301"/>
                <a:gd name="T3" fmla="*/ 11 h 36"/>
                <a:gd name="T4" fmla="*/ 42 w 301"/>
                <a:gd name="T5" fmla="*/ 36 h 36"/>
                <a:gd name="T6" fmla="*/ 0 w 301"/>
                <a:gd name="T7" fmla="*/ 34 h 36"/>
                <a:gd name="T8" fmla="*/ 138 w 301"/>
                <a:gd name="T9" fmla="*/ 0 h 36"/>
              </a:gdLst>
              <a:ahLst/>
              <a:cxnLst>
                <a:cxn ang="0">
                  <a:pos x="T0" y="T1"/>
                </a:cxn>
                <a:cxn ang="0">
                  <a:pos x="T2" y="T3"/>
                </a:cxn>
                <a:cxn ang="0">
                  <a:pos x="T4" y="T5"/>
                </a:cxn>
                <a:cxn ang="0">
                  <a:pos x="T6" y="T7"/>
                </a:cxn>
                <a:cxn ang="0">
                  <a:pos x="T8" y="T9"/>
                </a:cxn>
              </a:cxnLst>
              <a:rect l="0" t="0" r="r" b="b"/>
              <a:pathLst>
                <a:path w="301" h="36">
                  <a:moveTo>
                    <a:pt x="138" y="0"/>
                  </a:moveTo>
                  <a:cubicBezTo>
                    <a:pt x="199" y="3"/>
                    <a:pt x="254" y="6"/>
                    <a:pt x="301" y="11"/>
                  </a:cubicBezTo>
                  <a:cubicBezTo>
                    <a:pt x="42" y="36"/>
                    <a:pt x="42" y="36"/>
                    <a:pt x="42" y="36"/>
                  </a:cubicBezTo>
                  <a:cubicBezTo>
                    <a:pt x="30" y="35"/>
                    <a:pt x="16" y="34"/>
                    <a:pt x="0" y="34"/>
                  </a:cubicBezTo>
                  <a:lnTo>
                    <a:pt x="13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3" name="Freeform 230"/>
            <p:cNvSpPr>
              <a:spLocks/>
            </p:cNvSpPr>
            <p:nvPr/>
          </p:nvSpPr>
          <p:spPr bwMode="auto">
            <a:xfrm>
              <a:off x="6436267" y="3839576"/>
              <a:ext cx="646801" cy="50965"/>
            </a:xfrm>
            <a:custGeom>
              <a:avLst/>
              <a:gdLst>
                <a:gd name="T0" fmla="*/ 258 w 364"/>
                <a:gd name="T1" fmla="*/ 0 h 29"/>
                <a:gd name="T2" fmla="*/ 364 w 364"/>
                <a:gd name="T3" fmla="*/ 15 h 29"/>
                <a:gd name="T4" fmla="*/ 28 w 364"/>
                <a:gd name="T5" fmla="*/ 29 h 29"/>
                <a:gd name="T6" fmla="*/ 0 w 364"/>
                <a:gd name="T7" fmla="*/ 25 h 29"/>
                <a:gd name="T8" fmla="*/ 258 w 364"/>
                <a:gd name="T9" fmla="*/ 0 h 29"/>
              </a:gdLst>
              <a:ahLst/>
              <a:cxnLst>
                <a:cxn ang="0">
                  <a:pos x="T0" y="T1"/>
                </a:cxn>
                <a:cxn ang="0">
                  <a:pos x="T2" y="T3"/>
                </a:cxn>
                <a:cxn ang="0">
                  <a:pos x="T4" y="T5"/>
                </a:cxn>
                <a:cxn ang="0">
                  <a:pos x="T6" y="T7"/>
                </a:cxn>
                <a:cxn ang="0">
                  <a:pos x="T8" y="T9"/>
                </a:cxn>
              </a:cxnLst>
              <a:rect l="0" t="0" r="r" b="b"/>
              <a:pathLst>
                <a:path w="364" h="29">
                  <a:moveTo>
                    <a:pt x="258" y="0"/>
                  </a:moveTo>
                  <a:cubicBezTo>
                    <a:pt x="303" y="4"/>
                    <a:pt x="339" y="9"/>
                    <a:pt x="364" y="15"/>
                  </a:cubicBezTo>
                  <a:cubicBezTo>
                    <a:pt x="28" y="29"/>
                    <a:pt x="28" y="29"/>
                    <a:pt x="28" y="29"/>
                  </a:cubicBezTo>
                  <a:cubicBezTo>
                    <a:pt x="21" y="28"/>
                    <a:pt x="12" y="26"/>
                    <a:pt x="0" y="25"/>
                  </a:cubicBezTo>
                  <a:lnTo>
                    <a:pt x="25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4" name="Freeform 231"/>
            <p:cNvSpPr>
              <a:spLocks/>
            </p:cNvSpPr>
            <p:nvPr/>
          </p:nvSpPr>
          <p:spPr bwMode="auto">
            <a:xfrm>
              <a:off x="5934115" y="3990221"/>
              <a:ext cx="338765" cy="65205"/>
            </a:xfrm>
            <a:custGeom>
              <a:avLst/>
              <a:gdLst>
                <a:gd name="T0" fmla="*/ 0 w 191"/>
                <a:gd name="T1" fmla="*/ 4 h 37"/>
                <a:gd name="T2" fmla="*/ 141 w 191"/>
                <a:gd name="T3" fmla="*/ 37 h 37"/>
                <a:gd name="T4" fmla="*/ 191 w 191"/>
                <a:gd name="T5" fmla="*/ 36 h 37"/>
                <a:gd name="T6" fmla="*/ 191 w 191"/>
                <a:gd name="T7" fmla="*/ 0 h 37"/>
                <a:gd name="T8" fmla="*/ 0 w 191"/>
                <a:gd name="T9" fmla="*/ 4 h 37"/>
              </a:gdLst>
              <a:ahLst/>
              <a:cxnLst>
                <a:cxn ang="0">
                  <a:pos x="T0" y="T1"/>
                </a:cxn>
                <a:cxn ang="0">
                  <a:pos x="T2" y="T3"/>
                </a:cxn>
                <a:cxn ang="0">
                  <a:pos x="T4" y="T5"/>
                </a:cxn>
                <a:cxn ang="0">
                  <a:pos x="T6" y="T7"/>
                </a:cxn>
                <a:cxn ang="0">
                  <a:pos x="T8" y="T9"/>
                </a:cxn>
              </a:cxnLst>
              <a:rect l="0" t="0" r="r" b="b"/>
              <a:pathLst>
                <a:path w="191" h="37">
                  <a:moveTo>
                    <a:pt x="0" y="4"/>
                  </a:moveTo>
                  <a:cubicBezTo>
                    <a:pt x="141" y="37"/>
                    <a:pt x="141" y="37"/>
                    <a:pt x="141" y="37"/>
                  </a:cubicBezTo>
                  <a:cubicBezTo>
                    <a:pt x="157" y="37"/>
                    <a:pt x="173" y="36"/>
                    <a:pt x="191" y="36"/>
                  </a:cubicBezTo>
                  <a:cubicBezTo>
                    <a:pt x="191" y="0"/>
                    <a:pt x="191" y="0"/>
                    <a:pt x="191" y="0"/>
                  </a:cubicBezTo>
                  <a:cubicBezTo>
                    <a:pt x="123" y="0"/>
                    <a:pt x="59" y="2"/>
                    <a:pt x="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5" name="Freeform 232"/>
            <p:cNvSpPr>
              <a:spLocks/>
            </p:cNvSpPr>
            <p:nvPr/>
          </p:nvSpPr>
          <p:spPr bwMode="auto">
            <a:xfrm>
              <a:off x="5651562" y="4055426"/>
              <a:ext cx="532880" cy="63706"/>
            </a:xfrm>
            <a:custGeom>
              <a:avLst/>
              <a:gdLst>
                <a:gd name="T0" fmla="*/ 159 w 300"/>
                <a:gd name="T1" fmla="*/ 0 h 36"/>
                <a:gd name="T2" fmla="*/ 300 w 300"/>
                <a:gd name="T3" fmla="*/ 33 h 36"/>
                <a:gd name="T4" fmla="*/ 258 w 300"/>
                <a:gd name="T5" fmla="*/ 36 h 36"/>
                <a:gd name="T6" fmla="*/ 0 w 300"/>
                <a:gd name="T7" fmla="*/ 11 h 36"/>
                <a:gd name="T8" fmla="*/ 159 w 300"/>
                <a:gd name="T9" fmla="*/ 0 h 36"/>
              </a:gdLst>
              <a:ahLst/>
              <a:cxnLst>
                <a:cxn ang="0">
                  <a:pos x="T0" y="T1"/>
                </a:cxn>
                <a:cxn ang="0">
                  <a:pos x="T2" y="T3"/>
                </a:cxn>
                <a:cxn ang="0">
                  <a:pos x="T4" y="T5"/>
                </a:cxn>
                <a:cxn ang="0">
                  <a:pos x="T6" y="T7"/>
                </a:cxn>
                <a:cxn ang="0">
                  <a:pos x="T8" y="T9"/>
                </a:cxn>
              </a:cxnLst>
              <a:rect l="0" t="0" r="r" b="b"/>
              <a:pathLst>
                <a:path w="300" h="36">
                  <a:moveTo>
                    <a:pt x="159" y="0"/>
                  </a:moveTo>
                  <a:cubicBezTo>
                    <a:pt x="300" y="33"/>
                    <a:pt x="300" y="33"/>
                    <a:pt x="300" y="33"/>
                  </a:cubicBezTo>
                  <a:cubicBezTo>
                    <a:pt x="284" y="34"/>
                    <a:pt x="270" y="35"/>
                    <a:pt x="258" y="36"/>
                  </a:cubicBezTo>
                  <a:cubicBezTo>
                    <a:pt x="0" y="11"/>
                    <a:pt x="0" y="11"/>
                    <a:pt x="0" y="11"/>
                  </a:cubicBezTo>
                  <a:cubicBezTo>
                    <a:pt x="45" y="6"/>
                    <a:pt x="99" y="3"/>
                    <a:pt x="15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6" name="Freeform 233"/>
            <p:cNvSpPr>
              <a:spLocks/>
            </p:cNvSpPr>
            <p:nvPr/>
          </p:nvSpPr>
          <p:spPr bwMode="auto">
            <a:xfrm>
              <a:off x="5459695" y="4133371"/>
              <a:ext cx="649799" cy="51714"/>
            </a:xfrm>
            <a:custGeom>
              <a:avLst/>
              <a:gdLst>
                <a:gd name="T0" fmla="*/ 108 w 366"/>
                <a:gd name="T1" fmla="*/ 0 h 29"/>
                <a:gd name="T2" fmla="*/ 366 w 366"/>
                <a:gd name="T3" fmla="*/ 25 h 29"/>
                <a:gd name="T4" fmla="*/ 338 w 366"/>
                <a:gd name="T5" fmla="*/ 29 h 29"/>
                <a:gd name="T6" fmla="*/ 0 w 366"/>
                <a:gd name="T7" fmla="*/ 16 h 29"/>
                <a:gd name="T8" fmla="*/ 108 w 366"/>
                <a:gd name="T9" fmla="*/ 0 h 29"/>
              </a:gdLst>
              <a:ahLst/>
              <a:cxnLst>
                <a:cxn ang="0">
                  <a:pos x="T0" y="T1"/>
                </a:cxn>
                <a:cxn ang="0">
                  <a:pos x="T2" y="T3"/>
                </a:cxn>
                <a:cxn ang="0">
                  <a:pos x="T4" y="T5"/>
                </a:cxn>
                <a:cxn ang="0">
                  <a:pos x="T6" y="T7"/>
                </a:cxn>
                <a:cxn ang="0">
                  <a:pos x="T8" y="T9"/>
                </a:cxn>
              </a:cxnLst>
              <a:rect l="0" t="0" r="r" b="b"/>
              <a:pathLst>
                <a:path w="366" h="29">
                  <a:moveTo>
                    <a:pt x="108" y="0"/>
                  </a:moveTo>
                  <a:cubicBezTo>
                    <a:pt x="366" y="25"/>
                    <a:pt x="366" y="25"/>
                    <a:pt x="366" y="25"/>
                  </a:cubicBezTo>
                  <a:cubicBezTo>
                    <a:pt x="354" y="26"/>
                    <a:pt x="345" y="28"/>
                    <a:pt x="338" y="29"/>
                  </a:cubicBezTo>
                  <a:cubicBezTo>
                    <a:pt x="0" y="16"/>
                    <a:pt x="0" y="16"/>
                    <a:pt x="0" y="16"/>
                  </a:cubicBezTo>
                  <a:cubicBezTo>
                    <a:pt x="25" y="9"/>
                    <a:pt x="62" y="4"/>
                    <a:pt x="10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7" name="Freeform 234"/>
            <p:cNvSpPr>
              <a:spLocks/>
            </p:cNvSpPr>
            <p:nvPr/>
          </p:nvSpPr>
          <p:spPr bwMode="auto">
            <a:xfrm>
              <a:off x="5394490" y="4220311"/>
              <a:ext cx="665538" cy="33727"/>
            </a:xfrm>
            <a:custGeom>
              <a:avLst/>
              <a:gdLst>
                <a:gd name="T0" fmla="*/ 37 w 375"/>
                <a:gd name="T1" fmla="*/ 0 h 19"/>
                <a:gd name="T2" fmla="*/ 375 w 375"/>
                <a:gd name="T3" fmla="*/ 14 h 19"/>
                <a:gd name="T4" fmla="*/ 365 w 375"/>
                <a:gd name="T5" fmla="*/ 19 h 19"/>
                <a:gd name="T6" fmla="*/ 0 w 375"/>
                <a:gd name="T7" fmla="*/ 19 h 19"/>
                <a:gd name="T8" fmla="*/ 37 w 375"/>
                <a:gd name="T9" fmla="*/ 0 h 19"/>
              </a:gdLst>
              <a:ahLst/>
              <a:cxnLst>
                <a:cxn ang="0">
                  <a:pos x="T0" y="T1"/>
                </a:cxn>
                <a:cxn ang="0">
                  <a:pos x="T2" y="T3"/>
                </a:cxn>
                <a:cxn ang="0">
                  <a:pos x="T4" y="T5"/>
                </a:cxn>
                <a:cxn ang="0">
                  <a:pos x="T6" y="T7"/>
                </a:cxn>
                <a:cxn ang="0">
                  <a:pos x="T8" y="T9"/>
                </a:cxn>
              </a:cxnLst>
              <a:rect l="0" t="0" r="r" b="b"/>
              <a:pathLst>
                <a:path w="375" h="19">
                  <a:moveTo>
                    <a:pt x="37" y="0"/>
                  </a:moveTo>
                  <a:cubicBezTo>
                    <a:pt x="375" y="14"/>
                    <a:pt x="375" y="14"/>
                    <a:pt x="375" y="14"/>
                  </a:cubicBezTo>
                  <a:cubicBezTo>
                    <a:pt x="369" y="15"/>
                    <a:pt x="365" y="17"/>
                    <a:pt x="365" y="19"/>
                  </a:cubicBezTo>
                  <a:cubicBezTo>
                    <a:pt x="0" y="19"/>
                    <a:pt x="0" y="19"/>
                    <a:pt x="0" y="19"/>
                  </a:cubicBezTo>
                  <a:cubicBezTo>
                    <a:pt x="0" y="12"/>
                    <a:pt x="13" y="6"/>
                    <a:pt x="3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8" name="Rectangle 235"/>
            <p:cNvSpPr>
              <a:spLocks noChangeArrowheads="1"/>
            </p:cNvSpPr>
            <p:nvPr/>
          </p:nvSpPr>
          <p:spPr bwMode="auto">
            <a:xfrm>
              <a:off x="5394490" y="4254037"/>
              <a:ext cx="647550" cy="58459"/>
            </a:xfrm>
            <a:prstGeom prst="rect">
              <a:avLst/>
            </a:pr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39" name="Freeform 236"/>
            <p:cNvSpPr>
              <a:spLocks/>
            </p:cNvSpPr>
            <p:nvPr/>
          </p:nvSpPr>
          <p:spPr bwMode="auto">
            <a:xfrm>
              <a:off x="5459695" y="4161852"/>
              <a:ext cx="600333" cy="81693"/>
            </a:xfrm>
            <a:custGeom>
              <a:avLst/>
              <a:gdLst>
                <a:gd name="T0" fmla="*/ 801 w 801"/>
                <a:gd name="T1" fmla="*/ 109 h 109"/>
                <a:gd name="T2" fmla="*/ 0 w 801"/>
                <a:gd name="T3" fmla="*/ 78 h 109"/>
                <a:gd name="T4" fmla="*/ 0 w 801"/>
                <a:gd name="T5" fmla="*/ 0 h 109"/>
                <a:gd name="T6" fmla="*/ 801 w 801"/>
                <a:gd name="T7" fmla="*/ 31 h 109"/>
                <a:gd name="T8" fmla="*/ 801 w 801"/>
                <a:gd name="T9" fmla="*/ 109 h 109"/>
              </a:gdLst>
              <a:ahLst/>
              <a:cxnLst>
                <a:cxn ang="0">
                  <a:pos x="T0" y="T1"/>
                </a:cxn>
                <a:cxn ang="0">
                  <a:pos x="T2" y="T3"/>
                </a:cxn>
                <a:cxn ang="0">
                  <a:pos x="T4" y="T5"/>
                </a:cxn>
                <a:cxn ang="0">
                  <a:pos x="T6" y="T7"/>
                </a:cxn>
                <a:cxn ang="0">
                  <a:pos x="T8" y="T9"/>
                </a:cxn>
              </a:cxnLst>
              <a:rect l="0" t="0" r="r" b="b"/>
              <a:pathLst>
                <a:path w="801" h="109">
                  <a:moveTo>
                    <a:pt x="801" y="109"/>
                  </a:moveTo>
                  <a:lnTo>
                    <a:pt x="0" y="78"/>
                  </a:lnTo>
                  <a:lnTo>
                    <a:pt x="0" y="0"/>
                  </a:lnTo>
                  <a:lnTo>
                    <a:pt x="801" y="31"/>
                  </a:lnTo>
                  <a:lnTo>
                    <a:pt x="801" y="109"/>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0" name="Freeform 237"/>
            <p:cNvSpPr>
              <a:spLocks/>
            </p:cNvSpPr>
            <p:nvPr/>
          </p:nvSpPr>
          <p:spPr bwMode="auto">
            <a:xfrm>
              <a:off x="5651562" y="4074912"/>
              <a:ext cx="457932" cy="104927"/>
            </a:xfrm>
            <a:custGeom>
              <a:avLst/>
              <a:gdLst>
                <a:gd name="T0" fmla="*/ 611 w 611"/>
                <a:gd name="T1" fmla="*/ 140 h 140"/>
                <a:gd name="T2" fmla="*/ 0 w 611"/>
                <a:gd name="T3" fmla="*/ 78 h 140"/>
                <a:gd name="T4" fmla="*/ 0 w 611"/>
                <a:gd name="T5" fmla="*/ 0 h 140"/>
                <a:gd name="T6" fmla="*/ 611 w 611"/>
                <a:gd name="T7" fmla="*/ 59 h 140"/>
                <a:gd name="T8" fmla="*/ 611 w 611"/>
                <a:gd name="T9" fmla="*/ 140 h 140"/>
              </a:gdLst>
              <a:ahLst/>
              <a:cxnLst>
                <a:cxn ang="0">
                  <a:pos x="T0" y="T1"/>
                </a:cxn>
                <a:cxn ang="0">
                  <a:pos x="T2" y="T3"/>
                </a:cxn>
                <a:cxn ang="0">
                  <a:pos x="T4" y="T5"/>
                </a:cxn>
                <a:cxn ang="0">
                  <a:pos x="T6" y="T7"/>
                </a:cxn>
                <a:cxn ang="0">
                  <a:pos x="T8" y="T9"/>
                </a:cxn>
              </a:cxnLst>
              <a:rect l="0" t="0" r="r" b="b"/>
              <a:pathLst>
                <a:path w="611" h="140">
                  <a:moveTo>
                    <a:pt x="611" y="140"/>
                  </a:moveTo>
                  <a:lnTo>
                    <a:pt x="0" y="78"/>
                  </a:lnTo>
                  <a:lnTo>
                    <a:pt x="0" y="0"/>
                  </a:lnTo>
                  <a:lnTo>
                    <a:pt x="611" y="59"/>
                  </a:lnTo>
                  <a:lnTo>
                    <a:pt x="611" y="140"/>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1" name="Freeform 238"/>
            <p:cNvSpPr>
              <a:spLocks/>
            </p:cNvSpPr>
            <p:nvPr/>
          </p:nvSpPr>
          <p:spPr bwMode="auto">
            <a:xfrm>
              <a:off x="5934115" y="3996966"/>
              <a:ext cx="250326" cy="118418"/>
            </a:xfrm>
            <a:custGeom>
              <a:avLst/>
              <a:gdLst>
                <a:gd name="T0" fmla="*/ 334 w 334"/>
                <a:gd name="T1" fmla="*/ 158 h 158"/>
                <a:gd name="T2" fmla="*/ 0 w 334"/>
                <a:gd name="T3" fmla="*/ 78 h 158"/>
                <a:gd name="T4" fmla="*/ 0 w 334"/>
                <a:gd name="T5" fmla="*/ 0 h 158"/>
                <a:gd name="T6" fmla="*/ 334 w 334"/>
                <a:gd name="T7" fmla="*/ 78 h 158"/>
                <a:gd name="T8" fmla="*/ 334 w 334"/>
                <a:gd name="T9" fmla="*/ 158 h 158"/>
              </a:gdLst>
              <a:ahLst/>
              <a:cxnLst>
                <a:cxn ang="0">
                  <a:pos x="T0" y="T1"/>
                </a:cxn>
                <a:cxn ang="0">
                  <a:pos x="T2" y="T3"/>
                </a:cxn>
                <a:cxn ang="0">
                  <a:pos x="T4" y="T5"/>
                </a:cxn>
                <a:cxn ang="0">
                  <a:pos x="T6" y="T7"/>
                </a:cxn>
                <a:cxn ang="0">
                  <a:pos x="T8" y="T9"/>
                </a:cxn>
              </a:cxnLst>
              <a:rect l="0" t="0" r="r" b="b"/>
              <a:pathLst>
                <a:path w="334" h="158">
                  <a:moveTo>
                    <a:pt x="334" y="158"/>
                  </a:moveTo>
                  <a:lnTo>
                    <a:pt x="0" y="78"/>
                  </a:lnTo>
                  <a:lnTo>
                    <a:pt x="0" y="0"/>
                  </a:lnTo>
                  <a:lnTo>
                    <a:pt x="334" y="78"/>
                  </a:lnTo>
                  <a:lnTo>
                    <a:pt x="334" y="158"/>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2" name="Freeform 239"/>
            <p:cNvSpPr>
              <a:spLocks/>
            </p:cNvSpPr>
            <p:nvPr/>
          </p:nvSpPr>
          <p:spPr bwMode="auto">
            <a:xfrm>
              <a:off x="5650063" y="4386695"/>
              <a:ext cx="459431" cy="101180"/>
            </a:xfrm>
            <a:custGeom>
              <a:avLst/>
              <a:gdLst>
                <a:gd name="T0" fmla="*/ 613 w 613"/>
                <a:gd name="T1" fmla="*/ 76 h 135"/>
                <a:gd name="T2" fmla="*/ 0 w 613"/>
                <a:gd name="T3" fmla="*/ 135 h 135"/>
                <a:gd name="T4" fmla="*/ 0 w 613"/>
                <a:gd name="T5" fmla="*/ 57 h 135"/>
                <a:gd name="T6" fmla="*/ 613 w 613"/>
                <a:gd name="T7" fmla="*/ 0 h 135"/>
                <a:gd name="T8" fmla="*/ 613 w 613"/>
                <a:gd name="T9" fmla="*/ 76 h 135"/>
              </a:gdLst>
              <a:ahLst/>
              <a:cxnLst>
                <a:cxn ang="0">
                  <a:pos x="T0" y="T1"/>
                </a:cxn>
                <a:cxn ang="0">
                  <a:pos x="T2" y="T3"/>
                </a:cxn>
                <a:cxn ang="0">
                  <a:pos x="T4" y="T5"/>
                </a:cxn>
                <a:cxn ang="0">
                  <a:pos x="T6" y="T7"/>
                </a:cxn>
                <a:cxn ang="0">
                  <a:pos x="T8" y="T9"/>
                </a:cxn>
              </a:cxnLst>
              <a:rect l="0" t="0" r="r" b="b"/>
              <a:pathLst>
                <a:path w="613" h="135">
                  <a:moveTo>
                    <a:pt x="613" y="76"/>
                  </a:moveTo>
                  <a:lnTo>
                    <a:pt x="0" y="135"/>
                  </a:lnTo>
                  <a:lnTo>
                    <a:pt x="0" y="57"/>
                  </a:lnTo>
                  <a:lnTo>
                    <a:pt x="613" y="0"/>
                  </a:lnTo>
                  <a:lnTo>
                    <a:pt x="613" y="76"/>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3" name="Freeform 240"/>
            <p:cNvSpPr>
              <a:spLocks/>
            </p:cNvSpPr>
            <p:nvPr/>
          </p:nvSpPr>
          <p:spPr bwMode="auto">
            <a:xfrm>
              <a:off x="5939362" y="4448902"/>
              <a:ext cx="245080" cy="116919"/>
            </a:xfrm>
            <a:custGeom>
              <a:avLst/>
              <a:gdLst>
                <a:gd name="T0" fmla="*/ 327 w 327"/>
                <a:gd name="T1" fmla="*/ 80 h 156"/>
                <a:gd name="T2" fmla="*/ 0 w 327"/>
                <a:gd name="T3" fmla="*/ 156 h 156"/>
                <a:gd name="T4" fmla="*/ 0 w 327"/>
                <a:gd name="T5" fmla="*/ 78 h 156"/>
                <a:gd name="T6" fmla="*/ 327 w 327"/>
                <a:gd name="T7" fmla="*/ 0 h 156"/>
                <a:gd name="T8" fmla="*/ 327 w 327"/>
                <a:gd name="T9" fmla="*/ 80 h 156"/>
              </a:gdLst>
              <a:ahLst/>
              <a:cxnLst>
                <a:cxn ang="0">
                  <a:pos x="T0" y="T1"/>
                </a:cxn>
                <a:cxn ang="0">
                  <a:pos x="T2" y="T3"/>
                </a:cxn>
                <a:cxn ang="0">
                  <a:pos x="T4" y="T5"/>
                </a:cxn>
                <a:cxn ang="0">
                  <a:pos x="T6" y="T7"/>
                </a:cxn>
                <a:cxn ang="0">
                  <a:pos x="T8" y="T9"/>
                </a:cxn>
              </a:cxnLst>
              <a:rect l="0" t="0" r="r" b="b"/>
              <a:pathLst>
                <a:path w="327" h="156">
                  <a:moveTo>
                    <a:pt x="327" y="80"/>
                  </a:moveTo>
                  <a:lnTo>
                    <a:pt x="0" y="156"/>
                  </a:lnTo>
                  <a:lnTo>
                    <a:pt x="0" y="78"/>
                  </a:lnTo>
                  <a:lnTo>
                    <a:pt x="327" y="0"/>
                  </a:lnTo>
                  <a:lnTo>
                    <a:pt x="327" y="80"/>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4" name="Freeform 241"/>
            <p:cNvSpPr>
              <a:spLocks/>
            </p:cNvSpPr>
            <p:nvPr/>
          </p:nvSpPr>
          <p:spPr bwMode="auto">
            <a:xfrm>
              <a:off x="5463442" y="4379950"/>
              <a:ext cx="646051" cy="49466"/>
            </a:xfrm>
            <a:custGeom>
              <a:avLst/>
              <a:gdLst>
                <a:gd name="T0" fmla="*/ 336 w 364"/>
                <a:gd name="T1" fmla="*/ 0 h 28"/>
                <a:gd name="T2" fmla="*/ 364 w 364"/>
                <a:gd name="T3" fmla="*/ 4 h 28"/>
                <a:gd name="T4" fmla="*/ 105 w 364"/>
                <a:gd name="T5" fmla="*/ 28 h 28"/>
                <a:gd name="T6" fmla="*/ 0 w 364"/>
                <a:gd name="T7" fmla="*/ 14 h 28"/>
                <a:gd name="T8" fmla="*/ 336 w 364"/>
                <a:gd name="T9" fmla="*/ 0 h 28"/>
              </a:gdLst>
              <a:ahLst/>
              <a:cxnLst>
                <a:cxn ang="0">
                  <a:pos x="T0" y="T1"/>
                </a:cxn>
                <a:cxn ang="0">
                  <a:pos x="T2" y="T3"/>
                </a:cxn>
                <a:cxn ang="0">
                  <a:pos x="T4" y="T5"/>
                </a:cxn>
                <a:cxn ang="0">
                  <a:pos x="T6" y="T7"/>
                </a:cxn>
                <a:cxn ang="0">
                  <a:pos x="T8" y="T9"/>
                </a:cxn>
              </a:cxnLst>
              <a:rect l="0" t="0" r="r" b="b"/>
              <a:pathLst>
                <a:path w="364" h="28">
                  <a:moveTo>
                    <a:pt x="336" y="0"/>
                  </a:moveTo>
                  <a:cubicBezTo>
                    <a:pt x="343" y="2"/>
                    <a:pt x="353" y="3"/>
                    <a:pt x="364" y="4"/>
                  </a:cubicBezTo>
                  <a:cubicBezTo>
                    <a:pt x="105" y="28"/>
                    <a:pt x="105" y="28"/>
                    <a:pt x="105" y="28"/>
                  </a:cubicBezTo>
                  <a:cubicBezTo>
                    <a:pt x="60" y="24"/>
                    <a:pt x="25" y="20"/>
                    <a:pt x="0" y="14"/>
                  </a:cubicBezTo>
                  <a:lnTo>
                    <a:pt x="33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5" name="Freeform 242"/>
            <p:cNvSpPr>
              <a:spLocks/>
            </p:cNvSpPr>
            <p:nvPr/>
          </p:nvSpPr>
          <p:spPr bwMode="auto">
            <a:xfrm>
              <a:off x="5650063" y="4443656"/>
              <a:ext cx="534379" cy="63706"/>
            </a:xfrm>
            <a:custGeom>
              <a:avLst/>
              <a:gdLst>
                <a:gd name="T0" fmla="*/ 258 w 301"/>
                <a:gd name="T1" fmla="*/ 0 h 36"/>
                <a:gd name="T2" fmla="*/ 301 w 301"/>
                <a:gd name="T3" fmla="*/ 3 h 36"/>
                <a:gd name="T4" fmla="*/ 163 w 301"/>
                <a:gd name="T5" fmla="*/ 36 h 36"/>
                <a:gd name="T6" fmla="*/ 0 w 301"/>
                <a:gd name="T7" fmla="*/ 25 h 36"/>
                <a:gd name="T8" fmla="*/ 258 w 301"/>
                <a:gd name="T9" fmla="*/ 0 h 36"/>
              </a:gdLst>
              <a:ahLst/>
              <a:cxnLst>
                <a:cxn ang="0">
                  <a:pos x="T0" y="T1"/>
                </a:cxn>
                <a:cxn ang="0">
                  <a:pos x="T2" y="T3"/>
                </a:cxn>
                <a:cxn ang="0">
                  <a:pos x="T4" y="T5"/>
                </a:cxn>
                <a:cxn ang="0">
                  <a:pos x="T6" y="T7"/>
                </a:cxn>
                <a:cxn ang="0">
                  <a:pos x="T8" y="T9"/>
                </a:cxn>
              </a:cxnLst>
              <a:rect l="0" t="0" r="r" b="b"/>
              <a:pathLst>
                <a:path w="301" h="36">
                  <a:moveTo>
                    <a:pt x="258" y="0"/>
                  </a:moveTo>
                  <a:cubicBezTo>
                    <a:pt x="270" y="1"/>
                    <a:pt x="285" y="2"/>
                    <a:pt x="301" y="3"/>
                  </a:cubicBezTo>
                  <a:cubicBezTo>
                    <a:pt x="163" y="36"/>
                    <a:pt x="163" y="36"/>
                    <a:pt x="163" y="36"/>
                  </a:cubicBezTo>
                  <a:cubicBezTo>
                    <a:pt x="101" y="34"/>
                    <a:pt x="46" y="30"/>
                    <a:pt x="0" y="25"/>
                  </a:cubicBezTo>
                  <a:lnTo>
                    <a:pt x="25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6" name="Freeform 243"/>
            <p:cNvSpPr>
              <a:spLocks/>
            </p:cNvSpPr>
            <p:nvPr/>
          </p:nvSpPr>
          <p:spPr bwMode="auto">
            <a:xfrm>
              <a:off x="5937863" y="4508860"/>
              <a:ext cx="333518" cy="65954"/>
            </a:xfrm>
            <a:custGeom>
              <a:avLst/>
              <a:gdLst>
                <a:gd name="T0" fmla="*/ 139 w 188"/>
                <a:gd name="T1" fmla="*/ 0 h 37"/>
                <a:gd name="T2" fmla="*/ 188 w 188"/>
                <a:gd name="T3" fmla="*/ 1 h 37"/>
                <a:gd name="T4" fmla="*/ 188 w 188"/>
                <a:gd name="T5" fmla="*/ 37 h 37"/>
                <a:gd name="T6" fmla="*/ 0 w 188"/>
                <a:gd name="T7" fmla="*/ 32 h 37"/>
                <a:gd name="T8" fmla="*/ 139 w 188"/>
                <a:gd name="T9" fmla="*/ 0 h 37"/>
              </a:gdLst>
              <a:ahLst/>
              <a:cxnLst>
                <a:cxn ang="0">
                  <a:pos x="T0" y="T1"/>
                </a:cxn>
                <a:cxn ang="0">
                  <a:pos x="T2" y="T3"/>
                </a:cxn>
                <a:cxn ang="0">
                  <a:pos x="T4" y="T5"/>
                </a:cxn>
                <a:cxn ang="0">
                  <a:pos x="T6" y="T7"/>
                </a:cxn>
                <a:cxn ang="0">
                  <a:pos x="T8" y="T9"/>
                </a:cxn>
              </a:cxnLst>
              <a:rect l="0" t="0" r="r" b="b"/>
              <a:pathLst>
                <a:path w="188" h="37">
                  <a:moveTo>
                    <a:pt x="139" y="0"/>
                  </a:moveTo>
                  <a:cubicBezTo>
                    <a:pt x="154" y="1"/>
                    <a:pt x="171" y="1"/>
                    <a:pt x="188" y="1"/>
                  </a:cubicBezTo>
                  <a:cubicBezTo>
                    <a:pt x="188" y="37"/>
                    <a:pt x="188" y="37"/>
                    <a:pt x="188" y="37"/>
                  </a:cubicBezTo>
                  <a:cubicBezTo>
                    <a:pt x="122" y="37"/>
                    <a:pt x="58" y="35"/>
                    <a:pt x="0" y="32"/>
                  </a:cubicBezTo>
                  <a:lnTo>
                    <a:pt x="13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7" name="Freeform 244"/>
            <p:cNvSpPr>
              <a:spLocks/>
            </p:cNvSpPr>
            <p:nvPr/>
          </p:nvSpPr>
          <p:spPr bwMode="auto">
            <a:xfrm>
              <a:off x="6484233" y="4725460"/>
              <a:ext cx="667786" cy="32228"/>
            </a:xfrm>
            <a:custGeom>
              <a:avLst/>
              <a:gdLst>
                <a:gd name="T0" fmla="*/ 10 w 376"/>
                <a:gd name="T1" fmla="*/ 0 h 18"/>
                <a:gd name="T2" fmla="*/ 376 w 376"/>
                <a:gd name="T3" fmla="*/ 0 h 18"/>
                <a:gd name="T4" fmla="*/ 338 w 376"/>
                <a:gd name="T5" fmla="*/ 18 h 18"/>
                <a:gd name="T6" fmla="*/ 0 w 376"/>
                <a:gd name="T7" fmla="*/ 5 h 18"/>
                <a:gd name="T8" fmla="*/ 10 w 376"/>
                <a:gd name="T9" fmla="*/ 0 h 18"/>
              </a:gdLst>
              <a:ahLst/>
              <a:cxnLst>
                <a:cxn ang="0">
                  <a:pos x="T0" y="T1"/>
                </a:cxn>
                <a:cxn ang="0">
                  <a:pos x="T2" y="T3"/>
                </a:cxn>
                <a:cxn ang="0">
                  <a:pos x="T4" y="T5"/>
                </a:cxn>
                <a:cxn ang="0">
                  <a:pos x="T6" y="T7"/>
                </a:cxn>
                <a:cxn ang="0">
                  <a:pos x="T8" y="T9"/>
                </a:cxn>
              </a:cxnLst>
              <a:rect l="0" t="0" r="r" b="b"/>
              <a:pathLst>
                <a:path w="376" h="18">
                  <a:moveTo>
                    <a:pt x="10" y="0"/>
                  </a:moveTo>
                  <a:cubicBezTo>
                    <a:pt x="376" y="0"/>
                    <a:pt x="376" y="0"/>
                    <a:pt x="376" y="0"/>
                  </a:cubicBezTo>
                  <a:cubicBezTo>
                    <a:pt x="376" y="6"/>
                    <a:pt x="362" y="13"/>
                    <a:pt x="338" y="18"/>
                  </a:cubicBezTo>
                  <a:cubicBezTo>
                    <a:pt x="0" y="5"/>
                    <a:pt x="0" y="5"/>
                    <a:pt x="0" y="5"/>
                  </a:cubicBezTo>
                  <a:cubicBezTo>
                    <a:pt x="7" y="3"/>
                    <a:pt x="10" y="2"/>
                    <a:pt x="1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8" name="Freeform 245"/>
            <p:cNvSpPr>
              <a:spLocks/>
            </p:cNvSpPr>
            <p:nvPr/>
          </p:nvSpPr>
          <p:spPr bwMode="auto">
            <a:xfrm>
              <a:off x="6434768" y="4673746"/>
              <a:ext cx="649799" cy="53213"/>
            </a:xfrm>
            <a:custGeom>
              <a:avLst/>
              <a:gdLst>
                <a:gd name="T0" fmla="*/ 28 w 366"/>
                <a:gd name="T1" fmla="*/ 0 h 30"/>
                <a:gd name="T2" fmla="*/ 366 w 366"/>
                <a:gd name="T3" fmla="*/ 14 h 30"/>
                <a:gd name="T4" fmla="*/ 258 w 366"/>
                <a:gd name="T5" fmla="*/ 30 h 30"/>
                <a:gd name="T6" fmla="*/ 0 w 366"/>
                <a:gd name="T7" fmla="*/ 5 h 30"/>
                <a:gd name="T8" fmla="*/ 28 w 366"/>
                <a:gd name="T9" fmla="*/ 0 h 30"/>
              </a:gdLst>
              <a:ahLst/>
              <a:cxnLst>
                <a:cxn ang="0">
                  <a:pos x="T0" y="T1"/>
                </a:cxn>
                <a:cxn ang="0">
                  <a:pos x="T2" y="T3"/>
                </a:cxn>
                <a:cxn ang="0">
                  <a:pos x="T4" y="T5"/>
                </a:cxn>
                <a:cxn ang="0">
                  <a:pos x="T6" y="T7"/>
                </a:cxn>
                <a:cxn ang="0">
                  <a:pos x="T8" y="T9"/>
                </a:cxn>
              </a:cxnLst>
              <a:rect l="0" t="0" r="r" b="b"/>
              <a:pathLst>
                <a:path w="366" h="30">
                  <a:moveTo>
                    <a:pt x="28" y="0"/>
                  </a:moveTo>
                  <a:cubicBezTo>
                    <a:pt x="366" y="14"/>
                    <a:pt x="366" y="14"/>
                    <a:pt x="366" y="14"/>
                  </a:cubicBezTo>
                  <a:cubicBezTo>
                    <a:pt x="341" y="20"/>
                    <a:pt x="304" y="25"/>
                    <a:pt x="258" y="30"/>
                  </a:cubicBezTo>
                  <a:cubicBezTo>
                    <a:pt x="0" y="5"/>
                    <a:pt x="0" y="5"/>
                    <a:pt x="0" y="5"/>
                  </a:cubicBezTo>
                  <a:cubicBezTo>
                    <a:pt x="12" y="3"/>
                    <a:pt x="22" y="2"/>
                    <a:pt x="2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49" name="Freeform 246"/>
            <p:cNvSpPr>
              <a:spLocks/>
            </p:cNvSpPr>
            <p:nvPr/>
          </p:nvSpPr>
          <p:spPr bwMode="auto">
            <a:xfrm>
              <a:off x="6359820" y="4622781"/>
              <a:ext cx="532880" cy="63706"/>
            </a:xfrm>
            <a:custGeom>
              <a:avLst/>
              <a:gdLst>
                <a:gd name="T0" fmla="*/ 42 w 300"/>
                <a:gd name="T1" fmla="*/ 0 h 36"/>
                <a:gd name="T2" fmla="*/ 300 w 300"/>
                <a:gd name="T3" fmla="*/ 26 h 36"/>
                <a:gd name="T4" fmla="*/ 142 w 300"/>
                <a:gd name="T5" fmla="*/ 36 h 36"/>
                <a:gd name="T6" fmla="*/ 0 w 300"/>
                <a:gd name="T7" fmla="*/ 3 h 36"/>
                <a:gd name="T8" fmla="*/ 42 w 300"/>
                <a:gd name="T9" fmla="*/ 0 h 36"/>
              </a:gdLst>
              <a:ahLst/>
              <a:cxnLst>
                <a:cxn ang="0">
                  <a:pos x="T0" y="T1"/>
                </a:cxn>
                <a:cxn ang="0">
                  <a:pos x="T2" y="T3"/>
                </a:cxn>
                <a:cxn ang="0">
                  <a:pos x="T4" y="T5"/>
                </a:cxn>
                <a:cxn ang="0">
                  <a:pos x="T6" y="T7"/>
                </a:cxn>
                <a:cxn ang="0">
                  <a:pos x="T8" y="T9"/>
                </a:cxn>
              </a:cxnLst>
              <a:rect l="0" t="0" r="r" b="b"/>
              <a:pathLst>
                <a:path w="300" h="36">
                  <a:moveTo>
                    <a:pt x="42" y="0"/>
                  </a:moveTo>
                  <a:cubicBezTo>
                    <a:pt x="300" y="26"/>
                    <a:pt x="300" y="26"/>
                    <a:pt x="300" y="26"/>
                  </a:cubicBezTo>
                  <a:cubicBezTo>
                    <a:pt x="255" y="30"/>
                    <a:pt x="201" y="34"/>
                    <a:pt x="142" y="36"/>
                  </a:cubicBezTo>
                  <a:cubicBezTo>
                    <a:pt x="0" y="3"/>
                    <a:pt x="0" y="3"/>
                    <a:pt x="0" y="3"/>
                  </a:cubicBezTo>
                  <a:cubicBezTo>
                    <a:pt x="16" y="2"/>
                    <a:pt x="30" y="2"/>
                    <a:pt x="4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0" name="Freeform 247"/>
            <p:cNvSpPr>
              <a:spLocks/>
            </p:cNvSpPr>
            <p:nvPr/>
          </p:nvSpPr>
          <p:spPr bwMode="auto">
            <a:xfrm>
              <a:off x="6271381" y="4569568"/>
              <a:ext cx="341013" cy="63706"/>
            </a:xfrm>
            <a:custGeom>
              <a:avLst/>
              <a:gdLst>
                <a:gd name="T0" fmla="*/ 50 w 192"/>
                <a:gd name="T1" fmla="*/ 0 h 36"/>
                <a:gd name="T2" fmla="*/ 192 w 192"/>
                <a:gd name="T3" fmla="*/ 33 h 36"/>
                <a:gd name="T4" fmla="*/ 0 w 192"/>
                <a:gd name="T5" fmla="*/ 36 h 36"/>
                <a:gd name="T6" fmla="*/ 0 w 192"/>
                <a:gd name="T7" fmla="*/ 1 h 36"/>
                <a:gd name="T8" fmla="*/ 50 w 192"/>
                <a:gd name="T9" fmla="*/ 0 h 36"/>
              </a:gdLst>
              <a:ahLst/>
              <a:cxnLst>
                <a:cxn ang="0">
                  <a:pos x="T0" y="T1"/>
                </a:cxn>
                <a:cxn ang="0">
                  <a:pos x="T2" y="T3"/>
                </a:cxn>
                <a:cxn ang="0">
                  <a:pos x="T4" y="T5"/>
                </a:cxn>
                <a:cxn ang="0">
                  <a:pos x="T6" y="T7"/>
                </a:cxn>
                <a:cxn ang="0">
                  <a:pos x="T8" y="T9"/>
                </a:cxn>
              </a:cxnLst>
              <a:rect l="0" t="0" r="r" b="b"/>
              <a:pathLst>
                <a:path w="192" h="36">
                  <a:moveTo>
                    <a:pt x="50" y="0"/>
                  </a:moveTo>
                  <a:cubicBezTo>
                    <a:pt x="192" y="33"/>
                    <a:pt x="192" y="33"/>
                    <a:pt x="192" y="33"/>
                  </a:cubicBezTo>
                  <a:cubicBezTo>
                    <a:pt x="133" y="35"/>
                    <a:pt x="68" y="36"/>
                    <a:pt x="0" y="36"/>
                  </a:cubicBezTo>
                  <a:cubicBezTo>
                    <a:pt x="0" y="1"/>
                    <a:pt x="0" y="1"/>
                    <a:pt x="0" y="1"/>
                  </a:cubicBezTo>
                  <a:cubicBezTo>
                    <a:pt x="18" y="1"/>
                    <a:pt x="35" y="0"/>
                    <a:pt x="5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1" name="Freeform 248"/>
            <p:cNvSpPr>
              <a:spLocks/>
            </p:cNvSpPr>
            <p:nvPr/>
          </p:nvSpPr>
          <p:spPr bwMode="auto">
            <a:xfrm>
              <a:off x="6039043" y="3883795"/>
              <a:ext cx="463178" cy="478168"/>
            </a:xfrm>
            <a:custGeom>
              <a:avLst/>
              <a:gdLst>
                <a:gd name="T0" fmla="*/ 251 w 261"/>
                <a:gd name="T1" fmla="*/ 4 h 270"/>
                <a:gd name="T2" fmla="*/ 224 w 261"/>
                <a:gd name="T3" fmla="*/ 0 h 270"/>
                <a:gd name="T4" fmla="*/ 224 w 261"/>
                <a:gd name="T5" fmla="*/ 33 h 270"/>
                <a:gd name="T6" fmla="*/ 214 w 261"/>
                <a:gd name="T7" fmla="*/ 32 h 270"/>
                <a:gd name="T8" fmla="*/ 205 w 261"/>
                <a:gd name="T9" fmla="*/ 32 h 270"/>
                <a:gd name="T10" fmla="*/ 196 w 261"/>
                <a:gd name="T11" fmla="*/ 31 h 270"/>
                <a:gd name="T12" fmla="*/ 188 w 261"/>
                <a:gd name="T13" fmla="*/ 31 h 270"/>
                <a:gd name="T14" fmla="*/ 182 w 261"/>
                <a:gd name="T15" fmla="*/ 31 h 270"/>
                <a:gd name="T16" fmla="*/ 182 w 261"/>
                <a:gd name="T17" fmla="*/ 64 h 270"/>
                <a:gd name="T18" fmla="*/ 180 w 261"/>
                <a:gd name="T19" fmla="*/ 64 h 270"/>
                <a:gd name="T20" fmla="*/ 172 w 261"/>
                <a:gd name="T21" fmla="*/ 63 h 270"/>
                <a:gd name="T22" fmla="*/ 164 w 261"/>
                <a:gd name="T23" fmla="*/ 63 h 270"/>
                <a:gd name="T24" fmla="*/ 156 w 261"/>
                <a:gd name="T25" fmla="*/ 63 h 270"/>
                <a:gd name="T26" fmla="*/ 147 w 261"/>
                <a:gd name="T27" fmla="*/ 63 h 270"/>
                <a:gd name="T28" fmla="*/ 139 w 261"/>
                <a:gd name="T29" fmla="*/ 63 h 270"/>
                <a:gd name="T30" fmla="*/ 132 w 261"/>
                <a:gd name="T31" fmla="*/ 63 h 270"/>
                <a:gd name="T32" fmla="*/ 132 w 261"/>
                <a:gd name="T33" fmla="*/ 96 h 270"/>
                <a:gd name="T34" fmla="*/ 129 w 261"/>
                <a:gd name="T35" fmla="*/ 96 h 270"/>
                <a:gd name="T36" fmla="*/ 120 w 261"/>
                <a:gd name="T37" fmla="*/ 96 h 270"/>
                <a:gd name="T38" fmla="*/ 109 w 261"/>
                <a:gd name="T39" fmla="*/ 96 h 270"/>
                <a:gd name="T40" fmla="*/ 94 w 261"/>
                <a:gd name="T41" fmla="*/ 97 h 270"/>
                <a:gd name="T42" fmla="*/ 82 w 261"/>
                <a:gd name="T43" fmla="*/ 97 h 270"/>
                <a:gd name="T44" fmla="*/ 82 w 261"/>
                <a:gd name="T45" fmla="*/ 130 h 270"/>
                <a:gd name="T46" fmla="*/ 49 w 261"/>
                <a:gd name="T47" fmla="*/ 132 h 270"/>
                <a:gd name="T48" fmla="*/ 40 w 261"/>
                <a:gd name="T49" fmla="*/ 133 h 270"/>
                <a:gd name="T50" fmla="*/ 40 w 261"/>
                <a:gd name="T51" fmla="*/ 166 h 270"/>
                <a:gd name="T52" fmla="*/ 36 w 261"/>
                <a:gd name="T53" fmla="*/ 166 h 270"/>
                <a:gd name="T54" fmla="*/ 28 w 261"/>
                <a:gd name="T55" fmla="*/ 167 h 270"/>
                <a:gd name="T56" fmla="*/ 22 w 261"/>
                <a:gd name="T57" fmla="*/ 168 h 270"/>
                <a:gd name="T58" fmla="*/ 17 w 261"/>
                <a:gd name="T59" fmla="*/ 169 h 270"/>
                <a:gd name="T60" fmla="*/ 13 w 261"/>
                <a:gd name="T61" fmla="*/ 170 h 270"/>
                <a:gd name="T62" fmla="*/ 12 w 261"/>
                <a:gd name="T63" fmla="*/ 170 h 270"/>
                <a:gd name="T64" fmla="*/ 12 w 261"/>
                <a:gd name="T65" fmla="*/ 203 h 270"/>
                <a:gd name="T66" fmla="*/ 12 w 261"/>
                <a:gd name="T67" fmla="*/ 204 h 270"/>
                <a:gd name="T68" fmla="*/ 10 w 261"/>
                <a:gd name="T69" fmla="*/ 204 h 270"/>
                <a:gd name="T70" fmla="*/ 7 w 261"/>
                <a:gd name="T71" fmla="*/ 205 h 270"/>
                <a:gd name="T72" fmla="*/ 5 w 261"/>
                <a:gd name="T73" fmla="*/ 206 h 270"/>
                <a:gd name="T74" fmla="*/ 4 w 261"/>
                <a:gd name="T75" fmla="*/ 207 h 270"/>
                <a:gd name="T76" fmla="*/ 3 w 261"/>
                <a:gd name="T77" fmla="*/ 208 h 270"/>
                <a:gd name="T78" fmla="*/ 2 w 261"/>
                <a:gd name="T79" fmla="*/ 208 h 270"/>
                <a:gd name="T80" fmla="*/ 2 w 261"/>
                <a:gd name="T81" fmla="*/ 242 h 270"/>
                <a:gd name="T82" fmla="*/ 12 w 261"/>
                <a:gd name="T83" fmla="*/ 270 h 270"/>
                <a:gd name="T84" fmla="*/ 112 w 261"/>
                <a:gd name="T85" fmla="*/ 155 h 270"/>
                <a:gd name="T86" fmla="*/ 112 w 261"/>
                <a:gd name="T87" fmla="*/ 155 h 270"/>
                <a:gd name="T88" fmla="*/ 251 w 261"/>
                <a:gd name="T89" fmla="*/ 4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61" h="270">
                  <a:moveTo>
                    <a:pt x="251" y="4"/>
                  </a:moveTo>
                  <a:cubicBezTo>
                    <a:pt x="244" y="2"/>
                    <a:pt x="235" y="1"/>
                    <a:pt x="224" y="0"/>
                  </a:cubicBezTo>
                  <a:cubicBezTo>
                    <a:pt x="224" y="33"/>
                    <a:pt x="224" y="33"/>
                    <a:pt x="224" y="33"/>
                  </a:cubicBezTo>
                  <a:cubicBezTo>
                    <a:pt x="221" y="33"/>
                    <a:pt x="218" y="33"/>
                    <a:pt x="214" y="32"/>
                  </a:cubicBezTo>
                  <a:cubicBezTo>
                    <a:pt x="211" y="32"/>
                    <a:pt x="208" y="32"/>
                    <a:pt x="205" y="32"/>
                  </a:cubicBezTo>
                  <a:cubicBezTo>
                    <a:pt x="202" y="32"/>
                    <a:pt x="199" y="31"/>
                    <a:pt x="196" y="31"/>
                  </a:cubicBezTo>
                  <a:cubicBezTo>
                    <a:pt x="194" y="31"/>
                    <a:pt x="191" y="31"/>
                    <a:pt x="188" y="31"/>
                  </a:cubicBezTo>
                  <a:cubicBezTo>
                    <a:pt x="186" y="31"/>
                    <a:pt x="184" y="31"/>
                    <a:pt x="182" y="31"/>
                  </a:cubicBezTo>
                  <a:cubicBezTo>
                    <a:pt x="182" y="64"/>
                    <a:pt x="182" y="64"/>
                    <a:pt x="182" y="64"/>
                  </a:cubicBezTo>
                  <a:cubicBezTo>
                    <a:pt x="181" y="64"/>
                    <a:pt x="180" y="64"/>
                    <a:pt x="180" y="64"/>
                  </a:cubicBezTo>
                  <a:cubicBezTo>
                    <a:pt x="177" y="64"/>
                    <a:pt x="174" y="64"/>
                    <a:pt x="172" y="63"/>
                  </a:cubicBezTo>
                  <a:cubicBezTo>
                    <a:pt x="169" y="63"/>
                    <a:pt x="166" y="63"/>
                    <a:pt x="164" y="63"/>
                  </a:cubicBezTo>
                  <a:cubicBezTo>
                    <a:pt x="161" y="63"/>
                    <a:pt x="158" y="63"/>
                    <a:pt x="156" y="63"/>
                  </a:cubicBezTo>
                  <a:cubicBezTo>
                    <a:pt x="153" y="63"/>
                    <a:pt x="150" y="63"/>
                    <a:pt x="147" y="63"/>
                  </a:cubicBezTo>
                  <a:cubicBezTo>
                    <a:pt x="144" y="63"/>
                    <a:pt x="142" y="63"/>
                    <a:pt x="139" y="63"/>
                  </a:cubicBezTo>
                  <a:cubicBezTo>
                    <a:pt x="137" y="63"/>
                    <a:pt x="134" y="63"/>
                    <a:pt x="132" y="63"/>
                  </a:cubicBezTo>
                  <a:cubicBezTo>
                    <a:pt x="132" y="96"/>
                    <a:pt x="132" y="96"/>
                    <a:pt x="132" y="96"/>
                  </a:cubicBezTo>
                  <a:cubicBezTo>
                    <a:pt x="131" y="96"/>
                    <a:pt x="130" y="96"/>
                    <a:pt x="129" y="96"/>
                  </a:cubicBezTo>
                  <a:cubicBezTo>
                    <a:pt x="126" y="96"/>
                    <a:pt x="123" y="96"/>
                    <a:pt x="120" y="96"/>
                  </a:cubicBezTo>
                  <a:cubicBezTo>
                    <a:pt x="116" y="96"/>
                    <a:pt x="112" y="96"/>
                    <a:pt x="109" y="96"/>
                  </a:cubicBezTo>
                  <a:cubicBezTo>
                    <a:pt x="104" y="96"/>
                    <a:pt x="99" y="97"/>
                    <a:pt x="94" y="97"/>
                  </a:cubicBezTo>
                  <a:cubicBezTo>
                    <a:pt x="90" y="97"/>
                    <a:pt x="86" y="97"/>
                    <a:pt x="82" y="97"/>
                  </a:cubicBezTo>
                  <a:cubicBezTo>
                    <a:pt x="82" y="130"/>
                    <a:pt x="82" y="130"/>
                    <a:pt x="82" y="130"/>
                  </a:cubicBezTo>
                  <a:cubicBezTo>
                    <a:pt x="70" y="131"/>
                    <a:pt x="58" y="132"/>
                    <a:pt x="49" y="132"/>
                  </a:cubicBezTo>
                  <a:cubicBezTo>
                    <a:pt x="46" y="133"/>
                    <a:pt x="43" y="133"/>
                    <a:pt x="40" y="133"/>
                  </a:cubicBezTo>
                  <a:cubicBezTo>
                    <a:pt x="40" y="166"/>
                    <a:pt x="40" y="166"/>
                    <a:pt x="40" y="166"/>
                  </a:cubicBezTo>
                  <a:cubicBezTo>
                    <a:pt x="39" y="166"/>
                    <a:pt x="37" y="166"/>
                    <a:pt x="36" y="166"/>
                  </a:cubicBezTo>
                  <a:cubicBezTo>
                    <a:pt x="33" y="167"/>
                    <a:pt x="30" y="167"/>
                    <a:pt x="28" y="167"/>
                  </a:cubicBezTo>
                  <a:cubicBezTo>
                    <a:pt x="26" y="168"/>
                    <a:pt x="24" y="168"/>
                    <a:pt x="22" y="168"/>
                  </a:cubicBezTo>
                  <a:cubicBezTo>
                    <a:pt x="20" y="168"/>
                    <a:pt x="19" y="169"/>
                    <a:pt x="17" y="169"/>
                  </a:cubicBezTo>
                  <a:cubicBezTo>
                    <a:pt x="16" y="169"/>
                    <a:pt x="14" y="170"/>
                    <a:pt x="13" y="170"/>
                  </a:cubicBezTo>
                  <a:cubicBezTo>
                    <a:pt x="12" y="170"/>
                    <a:pt x="12" y="170"/>
                    <a:pt x="12" y="170"/>
                  </a:cubicBezTo>
                  <a:cubicBezTo>
                    <a:pt x="12" y="203"/>
                    <a:pt x="12" y="203"/>
                    <a:pt x="12" y="203"/>
                  </a:cubicBezTo>
                  <a:cubicBezTo>
                    <a:pt x="12" y="204"/>
                    <a:pt x="12" y="204"/>
                    <a:pt x="12" y="204"/>
                  </a:cubicBezTo>
                  <a:cubicBezTo>
                    <a:pt x="11" y="204"/>
                    <a:pt x="11" y="204"/>
                    <a:pt x="10" y="204"/>
                  </a:cubicBezTo>
                  <a:cubicBezTo>
                    <a:pt x="9" y="205"/>
                    <a:pt x="8" y="205"/>
                    <a:pt x="7" y="205"/>
                  </a:cubicBezTo>
                  <a:cubicBezTo>
                    <a:pt x="7" y="205"/>
                    <a:pt x="6" y="206"/>
                    <a:pt x="5" y="206"/>
                  </a:cubicBezTo>
                  <a:cubicBezTo>
                    <a:pt x="5" y="206"/>
                    <a:pt x="4" y="206"/>
                    <a:pt x="4" y="207"/>
                  </a:cubicBezTo>
                  <a:cubicBezTo>
                    <a:pt x="3" y="207"/>
                    <a:pt x="3" y="207"/>
                    <a:pt x="3" y="208"/>
                  </a:cubicBezTo>
                  <a:cubicBezTo>
                    <a:pt x="2" y="208"/>
                    <a:pt x="2" y="208"/>
                    <a:pt x="2" y="208"/>
                  </a:cubicBezTo>
                  <a:cubicBezTo>
                    <a:pt x="2" y="242"/>
                    <a:pt x="2" y="242"/>
                    <a:pt x="2" y="242"/>
                  </a:cubicBezTo>
                  <a:cubicBezTo>
                    <a:pt x="12" y="270"/>
                    <a:pt x="12" y="270"/>
                    <a:pt x="12" y="270"/>
                  </a:cubicBezTo>
                  <a:cubicBezTo>
                    <a:pt x="12" y="270"/>
                    <a:pt x="0" y="206"/>
                    <a:pt x="112" y="155"/>
                  </a:cubicBezTo>
                  <a:cubicBezTo>
                    <a:pt x="112" y="155"/>
                    <a:pt x="112" y="155"/>
                    <a:pt x="112" y="155"/>
                  </a:cubicBezTo>
                  <a:cubicBezTo>
                    <a:pt x="233" y="82"/>
                    <a:pt x="261" y="34"/>
                    <a:pt x="25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2" name="Freeform 249"/>
            <p:cNvSpPr>
              <a:spLocks/>
            </p:cNvSpPr>
            <p:nvPr/>
          </p:nvSpPr>
          <p:spPr bwMode="auto">
            <a:xfrm>
              <a:off x="6237655" y="3773621"/>
              <a:ext cx="1026037" cy="384483"/>
            </a:xfrm>
            <a:custGeom>
              <a:avLst/>
              <a:gdLst>
                <a:gd name="T0" fmla="*/ 272 w 578"/>
                <a:gd name="T1" fmla="*/ 38 h 217"/>
                <a:gd name="T2" fmla="*/ 274 w 578"/>
                <a:gd name="T3" fmla="*/ 32 h 217"/>
                <a:gd name="T4" fmla="*/ 145 w 578"/>
                <a:gd name="T5" fmla="*/ 0 h 217"/>
                <a:gd name="T6" fmla="*/ 14 w 578"/>
                <a:gd name="T7" fmla="*/ 13 h 217"/>
                <a:gd name="T8" fmla="*/ 139 w 578"/>
                <a:gd name="T9" fmla="*/ 66 h 217"/>
                <a:gd name="T10" fmla="*/ 140 w 578"/>
                <a:gd name="T11" fmla="*/ 69 h 217"/>
                <a:gd name="T12" fmla="*/ 140 w 578"/>
                <a:gd name="T13" fmla="*/ 70 h 217"/>
                <a:gd name="T14" fmla="*/ 140 w 578"/>
                <a:gd name="T15" fmla="*/ 73 h 217"/>
                <a:gd name="T16" fmla="*/ 141 w 578"/>
                <a:gd name="T17" fmla="*/ 74 h 217"/>
                <a:gd name="T18" fmla="*/ 141 w 578"/>
                <a:gd name="T19" fmla="*/ 77 h 217"/>
                <a:gd name="T20" fmla="*/ 141 w 578"/>
                <a:gd name="T21" fmla="*/ 78 h 217"/>
                <a:gd name="T22" fmla="*/ 141 w 578"/>
                <a:gd name="T23" fmla="*/ 81 h 217"/>
                <a:gd name="T24" fmla="*/ 140 w 578"/>
                <a:gd name="T25" fmla="*/ 82 h 217"/>
                <a:gd name="T26" fmla="*/ 140 w 578"/>
                <a:gd name="T27" fmla="*/ 85 h 217"/>
                <a:gd name="T28" fmla="*/ 140 w 578"/>
                <a:gd name="T29" fmla="*/ 87 h 217"/>
                <a:gd name="T30" fmla="*/ 139 w 578"/>
                <a:gd name="T31" fmla="*/ 90 h 217"/>
                <a:gd name="T32" fmla="*/ 139 w 578"/>
                <a:gd name="T33" fmla="*/ 91 h 217"/>
                <a:gd name="T34" fmla="*/ 137 w 578"/>
                <a:gd name="T35" fmla="*/ 95 h 217"/>
                <a:gd name="T36" fmla="*/ 137 w 578"/>
                <a:gd name="T37" fmla="*/ 96 h 217"/>
                <a:gd name="T38" fmla="*/ 135 w 578"/>
                <a:gd name="T39" fmla="*/ 100 h 217"/>
                <a:gd name="T40" fmla="*/ 134 w 578"/>
                <a:gd name="T41" fmla="*/ 101 h 217"/>
                <a:gd name="T42" fmla="*/ 133 w 578"/>
                <a:gd name="T43" fmla="*/ 105 h 217"/>
                <a:gd name="T44" fmla="*/ 132 w 578"/>
                <a:gd name="T45" fmla="*/ 106 h 217"/>
                <a:gd name="T46" fmla="*/ 130 w 578"/>
                <a:gd name="T47" fmla="*/ 110 h 217"/>
                <a:gd name="T48" fmla="*/ 129 w 578"/>
                <a:gd name="T49" fmla="*/ 111 h 217"/>
                <a:gd name="T50" fmla="*/ 125 w 578"/>
                <a:gd name="T51" fmla="*/ 116 h 217"/>
                <a:gd name="T52" fmla="*/ 125 w 578"/>
                <a:gd name="T53" fmla="*/ 117 h 217"/>
                <a:gd name="T54" fmla="*/ 121 w 578"/>
                <a:gd name="T55" fmla="*/ 122 h 217"/>
                <a:gd name="T56" fmla="*/ 120 w 578"/>
                <a:gd name="T57" fmla="*/ 123 h 217"/>
                <a:gd name="T58" fmla="*/ 117 w 578"/>
                <a:gd name="T59" fmla="*/ 127 h 217"/>
                <a:gd name="T60" fmla="*/ 115 w 578"/>
                <a:gd name="T61" fmla="*/ 129 h 217"/>
                <a:gd name="T62" fmla="*/ 111 w 578"/>
                <a:gd name="T63" fmla="*/ 133 h 217"/>
                <a:gd name="T64" fmla="*/ 110 w 578"/>
                <a:gd name="T65" fmla="*/ 135 h 217"/>
                <a:gd name="T66" fmla="*/ 104 w 578"/>
                <a:gd name="T67" fmla="*/ 140 h 217"/>
                <a:gd name="T68" fmla="*/ 103 w 578"/>
                <a:gd name="T69" fmla="*/ 142 h 217"/>
                <a:gd name="T70" fmla="*/ 98 w 578"/>
                <a:gd name="T71" fmla="*/ 146 h 217"/>
                <a:gd name="T72" fmla="*/ 96 w 578"/>
                <a:gd name="T73" fmla="*/ 149 h 217"/>
                <a:gd name="T74" fmla="*/ 91 w 578"/>
                <a:gd name="T75" fmla="*/ 153 h 217"/>
                <a:gd name="T76" fmla="*/ 89 w 578"/>
                <a:gd name="T77" fmla="*/ 155 h 217"/>
                <a:gd name="T78" fmla="*/ 81 w 578"/>
                <a:gd name="T79" fmla="*/ 161 h 217"/>
                <a:gd name="T80" fmla="*/ 80 w 578"/>
                <a:gd name="T81" fmla="*/ 162 h 217"/>
                <a:gd name="T82" fmla="*/ 73 w 578"/>
                <a:gd name="T83" fmla="*/ 168 h 217"/>
                <a:gd name="T84" fmla="*/ 70 w 578"/>
                <a:gd name="T85" fmla="*/ 170 h 217"/>
                <a:gd name="T86" fmla="*/ 64 w 578"/>
                <a:gd name="T87" fmla="*/ 175 h 217"/>
                <a:gd name="T88" fmla="*/ 61 w 578"/>
                <a:gd name="T89" fmla="*/ 177 h 217"/>
                <a:gd name="T90" fmla="*/ 53 w 578"/>
                <a:gd name="T91" fmla="*/ 183 h 217"/>
                <a:gd name="T92" fmla="*/ 51 w 578"/>
                <a:gd name="T93" fmla="*/ 184 h 217"/>
                <a:gd name="T94" fmla="*/ 40 w 578"/>
                <a:gd name="T95" fmla="*/ 191 h 217"/>
                <a:gd name="T96" fmla="*/ 38 w 578"/>
                <a:gd name="T97" fmla="*/ 193 h 217"/>
                <a:gd name="T98" fmla="*/ 29 w 578"/>
                <a:gd name="T99" fmla="*/ 199 h 217"/>
                <a:gd name="T100" fmla="*/ 25 w 578"/>
                <a:gd name="T101" fmla="*/ 202 h 217"/>
                <a:gd name="T102" fmla="*/ 17 w 578"/>
                <a:gd name="T103" fmla="*/ 207 h 217"/>
                <a:gd name="T104" fmla="*/ 13 w 578"/>
                <a:gd name="T105" fmla="*/ 209 h 217"/>
                <a:gd name="T106" fmla="*/ 0 w 578"/>
                <a:gd name="T107" fmla="*/ 217 h 217"/>
                <a:gd name="T108" fmla="*/ 578 w 578"/>
                <a:gd name="T109" fmla="*/ 151 h 217"/>
                <a:gd name="T110" fmla="*/ 514 w 578"/>
                <a:gd name="T111" fmla="*/ 38 h 217"/>
                <a:gd name="T112" fmla="*/ 272 w 578"/>
                <a:gd name="T113" fmla="*/ 38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8" h="217">
                  <a:moveTo>
                    <a:pt x="272" y="38"/>
                  </a:moveTo>
                  <a:cubicBezTo>
                    <a:pt x="274" y="32"/>
                    <a:pt x="274" y="32"/>
                    <a:pt x="274" y="32"/>
                  </a:cubicBezTo>
                  <a:cubicBezTo>
                    <a:pt x="145" y="0"/>
                    <a:pt x="145" y="0"/>
                    <a:pt x="145" y="0"/>
                  </a:cubicBezTo>
                  <a:cubicBezTo>
                    <a:pt x="14" y="13"/>
                    <a:pt x="14" y="13"/>
                    <a:pt x="14" y="13"/>
                  </a:cubicBezTo>
                  <a:cubicBezTo>
                    <a:pt x="14" y="13"/>
                    <a:pt x="123" y="19"/>
                    <a:pt x="139" y="66"/>
                  </a:cubicBezTo>
                  <a:cubicBezTo>
                    <a:pt x="139" y="67"/>
                    <a:pt x="140" y="68"/>
                    <a:pt x="140" y="69"/>
                  </a:cubicBezTo>
                  <a:cubicBezTo>
                    <a:pt x="140" y="70"/>
                    <a:pt x="140" y="70"/>
                    <a:pt x="140" y="70"/>
                  </a:cubicBezTo>
                  <a:cubicBezTo>
                    <a:pt x="140" y="71"/>
                    <a:pt x="140" y="72"/>
                    <a:pt x="140" y="73"/>
                  </a:cubicBezTo>
                  <a:cubicBezTo>
                    <a:pt x="140" y="73"/>
                    <a:pt x="140" y="74"/>
                    <a:pt x="141" y="74"/>
                  </a:cubicBezTo>
                  <a:cubicBezTo>
                    <a:pt x="141" y="75"/>
                    <a:pt x="141" y="76"/>
                    <a:pt x="141" y="77"/>
                  </a:cubicBezTo>
                  <a:cubicBezTo>
                    <a:pt x="141" y="77"/>
                    <a:pt x="141" y="77"/>
                    <a:pt x="141" y="78"/>
                  </a:cubicBezTo>
                  <a:cubicBezTo>
                    <a:pt x="141" y="79"/>
                    <a:pt x="141" y="80"/>
                    <a:pt x="141" y="81"/>
                  </a:cubicBezTo>
                  <a:cubicBezTo>
                    <a:pt x="140" y="82"/>
                    <a:pt x="140" y="82"/>
                    <a:pt x="140" y="82"/>
                  </a:cubicBezTo>
                  <a:cubicBezTo>
                    <a:pt x="140" y="83"/>
                    <a:pt x="140" y="84"/>
                    <a:pt x="140" y="85"/>
                  </a:cubicBezTo>
                  <a:cubicBezTo>
                    <a:pt x="140" y="86"/>
                    <a:pt x="140" y="86"/>
                    <a:pt x="140" y="87"/>
                  </a:cubicBezTo>
                  <a:cubicBezTo>
                    <a:pt x="139" y="88"/>
                    <a:pt x="139" y="89"/>
                    <a:pt x="139" y="90"/>
                  </a:cubicBezTo>
                  <a:cubicBezTo>
                    <a:pt x="139" y="90"/>
                    <a:pt x="139" y="91"/>
                    <a:pt x="139" y="91"/>
                  </a:cubicBezTo>
                  <a:cubicBezTo>
                    <a:pt x="138" y="92"/>
                    <a:pt x="138" y="94"/>
                    <a:pt x="137" y="95"/>
                  </a:cubicBezTo>
                  <a:cubicBezTo>
                    <a:pt x="137" y="96"/>
                    <a:pt x="137" y="96"/>
                    <a:pt x="137" y="96"/>
                  </a:cubicBezTo>
                  <a:cubicBezTo>
                    <a:pt x="136" y="97"/>
                    <a:pt x="136" y="99"/>
                    <a:pt x="135" y="100"/>
                  </a:cubicBezTo>
                  <a:cubicBezTo>
                    <a:pt x="135" y="100"/>
                    <a:pt x="135" y="101"/>
                    <a:pt x="134" y="101"/>
                  </a:cubicBezTo>
                  <a:cubicBezTo>
                    <a:pt x="134" y="103"/>
                    <a:pt x="133" y="104"/>
                    <a:pt x="133" y="105"/>
                  </a:cubicBezTo>
                  <a:cubicBezTo>
                    <a:pt x="132" y="105"/>
                    <a:pt x="132" y="106"/>
                    <a:pt x="132" y="106"/>
                  </a:cubicBezTo>
                  <a:cubicBezTo>
                    <a:pt x="131" y="108"/>
                    <a:pt x="130" y="109"/>
                    <a:pt x="130" y="110"/>
                  </a:cubicBezTo>
                  <a:cubicBezTo>
                    <a:pt x="129" y="110"/>
                    <a:pt x="129" y="111"/>
                    <a:pt x="129" y="111"/>
                  </a:cubicBezTo>
                  <a:cubicBezTo>
                    <a:pt x="128" y="113"/>
                    <a:pt x="127" y="115"/>
                    <a:pt x="125" y="116"/>
                  </a:cubicBezTo>
                  <a:cubicBezTo>
                    <a:pt x="125" y="117"/>
                    <a:pt x="125" y="117"/>
                    <a:pt x="125" y="117"/>
                  </a:cubicBezTo>
                  <a:cubicBezTo>
                    <a:pt x="124" y="119"/>
                    <a:pt x="123" y="120"/>
                    <a:pt x="121" y="122"/>
                  </a:cubicBezTo>
                  <a:cubicBezTo>
                    <a:pt x="121" y="122"/>
                    <a:pt x="120" y="123"/>
                    <a:pt x="120" y="123"/>
                  </a:cubicBezTo>
                  <a:cubicBezTo>
                    <a:pt x="119" y="125"/>
                    <a:pt x="118" y="126"/>
                    <a:pt x="117" y="127"/>
                  </a:cubicBezTo>
                  <a:cubicBezTo>
                    <a:pt x="116" y="128"/>
                    <a:pt x="116" y="128"/>
                    <a:pt x="115" y="129"/>
                  </a:cubicBezTo>
                  <a:cubicBezTo>
                    <a:pt x="114" y="130"/>
                    <a:pt x="113" y="132"/>
                    <a:pt x="111" y="133"/>
                  </a:cubicBezTo>
                  <a:cubicBezTo>
                    <a:pt x="111" y="134"/>
                    <a:pt x="110" y="134"/>
                    <a:pt x="110" y="135"/>
                  </a:cubicBezTo>
                  <a:cubicBezTo>
                    <a:pt x="108" y="137"/>
                    <a:pt x="106" y="138"/>
                    <a:pt x="104" y="140"/>
                  </a:cubicBezTo>
                  <a:cubicBezTo>
                    <a:pt x="104" y="141"/>
                    <a:pt x="103" y="141"/>
                    <a:pt x="103" y="142"/>
                  </a:cubicBezTo>
                  <a:cubicBezTo>
                    <a:pt x="101" y="143"/>
                    <a:pt x="100" y="145"/>
                    <a:pt x="98" y="146"/>
                  </a:cubicBezTo>
                  <a:cubicBezTo>
                    <a:pt x="97" y="147"/>
                    <a:pt x="97" y="148"/>
                    <a:pt x="96" y="149"/>
                  </a:cubicBezTo>
                  <a:cubicBezTo>
                    <a:pt x="94" y="150"/>
                    <a:pt x="92" y="151"/>
                    <a:pt x="91" y="153"/>
                  </a:cubicBezTo>
                  <a:cubicBezTo>
                    <a:pt x="90" y="154"/>
                    <a:pt x="89" y="154"/>
                    <a:pt x="89" y="155"/>
                  </a:cubicBezTo>
                  <a:cubicBezTo>
                    <a:pt x="86" y="157"/>
                    <a:pt x="84" y="159"/>
                    <a:pt x="81" y="161"/>
                  </a:cubicBezTo>
                  <a:cubicBezTo>
                    <a:pt x="80" y="162"/>
                    <a:pt x="80" y="162"/>
                    <a:pt x="80" y="162"/>
                  </a:cubicBezTo>
                  <a:cubicBezTo>
                    <a:pt x="78" y="164"/>
                    <a:pt x="75" y="166"/>
                    <a:pt x="73" y="168"/>
                  </a:cubicBezTo>
                  <a:cubicBezTo>
                    <a:pt x="72" y="169"/>
                    <a:pt x="71" y="169"/>
                    <a:pt x="70" y="170"/>
                  </a:cubicBezTo>
                  <a:cubicBezTo>
                    <a:pt x="68" y="172"/>
                    <a:pt x="66" y="173"/>
                    <a:pt x="64" y="175"/>
                  </a:cubicBezTo>
                  <a:cubicBezTo>
                    <a:pt x="63" y="176"/>
                    <a:pt x="62" y="176"/>
                    <a:pt x="61" y="177"/>
                  </a:cubicBezTo>
                  <a:cubicBezTo>
                    <a:pt x="58" y="179"/>
                    <a:pt x="56" y="181"/>
                    <a:pt x="53" y="183"/>
                  </a:cubicBezTo>
                  <a:cubicBezTo>
                    <a:pt x="52" y="183"/>
                    <a:pt x="52" y="184"/>
                    <a:pt x="51" y="184"/>
                  </a:cubicBezTo>
                  <a:cubicBezTo>
                    <a:pt x="47" y="187"/>
                    <a:pt x="44" y="189"/>
                    <a:pt x="40" y="191"/>
                  </a:cubicBezTo>
                  <a:cubicBezTo>
                    <a:pt x="39" y="192"/>
                    <a:pt x="39" y="193"/>
                    <a:pt x="38" y="193"/>
                  </a:cubicBezTo>
                  <a:cubicBezTo>
                    <a:pt x="35" y="195"/>
                    <a:pt x="32" y="197"/>
                    <a:pt x="29" y="199"/>
                  </a:cubicBezTo>
                  <a:cubicBezTo>
                    <a:pt x="28" y="200"/>
                    <a:pt x="27" y="201"/>
                    <a:pt x="25" y="202"/>
                  </a:cubicBezTo>
                  <a:cubicBezTo>
                    <a:pt x="23" y="203"/>
                    <a:pt x="20" y="205"/>
                    <a:pt x="17" y="207"/>
                  </a:cubicBezTo>
                  <a:cubicBezTo>
                    <a:pt x="16" y="208"/>
                    <a:pt x="14" y="209"/>
                    <a:pt x="13" y="209"/>
                  </a:cubicBezTo>
                  <a:cubicBezTo>
                    <a:pt x="9" y="212"/>
                    <a:pt x="5" y="215"/>
                    <a:pt x="0" y="217"/>
                  </a:cubicBezTo>
                  <a:cubicBezTo>
                    <a:pt x="35" y="202"/>
                    <a:pt x="578" y="176"/>
                    <a:pt x="578" y="151"/>
                  </a:cubicBezTo>
                  <a:cubicBezTo>
                    <a:pt x="514" y="38"/>
                    <a:pt x="514" y="38"/>
                    <a:pt x="514" y="38"/>
                  </a:cubicBezTo>
                  <a:lnTo>
                    <a:pt x="272" y="3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3" name="Freeform 250"/>
            <p:cNvSpPr>
              <a:spLocks/>
            </p:cNvSpPr>
            <p:nvPr/>
          </p:nvSpPr>
          <p:spPr bwMode="auto">
            <a:xfrm>
              <a:off x="5394490" y="4310998"/>
              <a:ext cx="1784511" cy="623567"/>
            </a:xfrm>
            <a:custGeom>
              <a:avLst/>
              <a:gdLst>
                <a:gd name="T0" fmla="*/ 990 w 1005"/>
                <a:gd name="T1" fmla="*/ 352 h 352"/>
                <a:gd name="T2" fmla="*/ 990 w 1005"/>
                <a:gd name="T3" fmla="*/ 233 h 352"/>
                <a:gd name="T4" fmla="*/ 990 w 1005"/>
                <a:gd name="T5" fmla="*/ 233 h 352"/>
                <a:gd name="T6" fmla="*/ 988 w 1005"/>
                <a:gd name="T7" fmla="*/ 237 h 352"/>
                <a:gd name="T8" fmla="*/ 984 w 1005"/>
                <a:gd name="T9" fmla="*/ 240 h 352"/>
                <a:gd name="T10" fmla="*/ 978 w 1005"/>
                <a:gd name="T11" fmla="*/ 243 h 352"/>
                <a:gd name="T12" fmla="*/ 970 w 1005"/>
                <a:gd name="T13" fmla="*/ 246 h 352"/>
                <a:gd name="T14" fmla="*/ 960 w 1005"/>
                <a:gd name="T15" fmla="*/ 249 h 352"/>
                <a:gd name="T16" fmla="*/ 952 w 1005"/>
                <a:gd name="T17" fmla="*/ 251 h 352"/>
                <a:gd name="T18" fmla="*/ 952 w 1005"/>
                <a:gd name="T19" fmla="*/ 218 h 352"/>
                <a:gd name="T20" fmla="*/ 948 w 1005"/>
                <a:gd name="T21" fmla="*/ 219 h 352"/>
                <a:gd name="T22" fmla="*/ 933 w 1005"/>
                <a:gd name="T23" fmla="*/ 222 h 352"/>
                <a:gd name="T24" fmla="*/ 915 w 1005"/>
                <a:gd name="T25" fmla="*/ 225 h 352"/>
                <a:gd name="T26" fmla="*/ 892 w 1005"/>
                <a:gd name="T27" fmla="*/ 228 h 352"/>
                <a:gd name="T28" fmla="*/ 861 w 1005"/>
                <a:gd name="T29" fmla="*/ 232 h 352"/>
                <a:gd name="T30" fmla="*/ 844 w 1005"/>
                <a:gd name="T31" fmla="*/ 234 h 352"/>
                <a:gd name="T32" fmla="*/ 844 w 1005"/>
                <a:gd name="T33" fmla="*/ 200 h 352"/>
                <a:gd name="T34" fmla="*/ 813 w 1005"/>
                <a:gd name="T35" fmla="*/ 203 h 352"/>
                <a:gd name="T36" fmla="*/ 687 w 1005"/>
                <a:gd name="T37" fmla="*/ 211 h 352"/>
                <a:gd name="T38" fmla="*/ 686 w 1005"/>
                <a:gd name="T39" fmla="*/ 211 h 352"/>
                <a:gd name="T40" fmla="*/ 686 w 1005"/>
                <a:gd name="T41" fmla="*/ 177 h 352"/>
                <a:gd name="T42" fmla="*/ 640 w 1005"/>
                <a:gd name="T43" fmla="*/ 179 h 352"/>
                <a:gd name="T44" fmla="*/ 584 w 1005"/>
                <a:gd name="T45" fmla="*/ 180 h 352"/>
                <a:gd name="T46" fmla="*/ 543 w 1005"/>
                <a:gd name="T47" fmla="*/ 181 h 352"/>
                <a:gd name="T48" fmla="*/ 505 w 1005"/>
                <a:gd name="T49" fmla="*/ 181 h 352"/>
                <a:gd name="T50" fmla="*/ 494 w 1005"/>
                <a:gd name="T51" fmla="*/ 181 h 352"/>
                <a:gd name="T52" fmla="*/ 494 w 1005"/>
                <a:gd name="T53" fmla="*/ 148 h 352"/>
                <a:gd name="T54" fmla="*/ 470 w 1005"/>
                <a:gd name="T55" fmla="*/ 148 h 352"/>
                <a:gd name="T56" fmla="*/ 437 w 1005"/>
                <a:gd name="T57" fmla="*/ 148 h 352"/>
                <a:gd name="T58" fmla="*/ 405 w 1005"/>
                <a:gd name="T59" fmla="*/ 147 h 352"/>
                <a:gd name="T60" fmla="*/ 374 w 1005"/>
                <a:gd name="T61" fmla="*/ 146 h 352"/>
                <a:gd name="T62" fmla="*/ 344 w 1005"/>
                <a:gd name="T63" fmla="*/ 146 h 352"/>
                <a:gd name="T64" fmla="*/ 313 w 1005"/>
                <a:gd name="T65" fmla="*/ 145 h 352"/>
                <a:gd name="T66" fmla="*/ 307 w 1005"/>
                <a:gd name="T67" fmla="*/ 144 h 352"/>
                <a:gd name="T68" fmla="*/ 307 w 1005"/>
                <a:gd name="T69" fmla="*/ 111 h 352"/>
                <a:gd name="T70" fmla="*/ 282 w 1005"/>
                <a:gd name="T71" fmla="*/ 110 h 352"/>
                <a:gd name="T72" fmla="*/ 251 w 1005"/>
                <a:gd name="T73" fmla="*/ 108 h 352"/>
                <a:gd name="T74" fmla="*/ 218 w 1005"/>
                <a:gd name="T75" fmla="*/ 106 h 352"/>
                <a:gd name="T76" fmla="*/ 183 w 1005"/>
                <a:gd name="T77" fmla="*/ 104 h 352"/>
                <a:gd name="T78" fmla="*/ 144 w 1005"/>
                <a:gd name="T79" fmla="*/ 100 h 352"/>
                <a:gd name="T80" fmla="*/ 144 w 1005"/>
                <a:gd name="T81" fmla="*/ 67 h 352"/>
                <a:gd name="T82" fmla="*/ 39 w 1005"/>
                <a:gd name="T83" fmla="*/ 52 h 352"/>
                <a:gd name="T84" fmla="*/ 39 w 1005"/>
                <a:gd name="T85" fmla="*/ 18 h 352"/>
                <a:gd name="T86" fmla="*/ 0 w 1005"/>
                <a:gd name="T87" fmla="*/ 0 h 352"/>
                <a:gd name="T88" fmla="*/ 0 w 1005"/>
                <a:gd name="T89" fmla="*/ 87 h 352"/>
                <a:gd name="T90" fmla="*/ 640 w 1005"/>
                <a:gd name="T91" fmla="*/ 293 h 352"/>
                <a:gd name="T92" fmla="*/ 990 w 1005"/>
                <a:gd name="T93" fmla="*/ 352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05" h="352">
                  <a:moveTo>
                    <a:pt x="990" y="352"/>
                  </a:moveTo>
                  <a:cubicBezTo>
                    <a:pt x="990" y="233"/>
                    <a:pt x="990" y="233"/>
                    <a:pt x="990" y="233"/>
                  </a:cubicBezTo>
                  <a:cubicBezTo>
                    <a:pt x="990" y="233"/>
                    <a:pt x="990" y="233"/>
                    <a:pt x="990" y="233"/>
                  </a:cubicBezTo>
                  <a:cubicBezTo>
                    <a:pt x="990" y="234"/>
                    <a:pt x="988" y="235"/>
                    <a:pt x="988" y="237"/>
                  </a:cubicBezTo>
                  <a:cubicBezTo>
                    <a:pt x="987" y="238"/>
                    <a:pt x="985" y="239"/>
                    <a:pt x="984" y="240"/>
                  </a:cubicBezTo>
                  <a:cubicBezTo>
                    <a:pt x="982" y="241"/>
                    <a:pt x="980" y="242"/>
                    <a:pt x="978" y="243"/>
                  </a:cubicBezTo>
                  <a:cubicBezTo>
                    <a:pt x="976" y="244"/>
                    <a:pt x="973" y="245"/>
                    <a:pt x="970" y="246"/>
                  </a:cubicBezTo>
                  <a:cubicBezTo>
                    <a:pt x="967" y="247"/>
                    <a:pt x="964" y="248"/>
                    <a:pt x="960" y="249"/>
                  </a:cubicBezTo>
                  <a:cubicBezTo>
                    <a:pt x="958" y="250"/>
                    <a:pt x="955" y="250"/>
                    <a:pt x="952" y="251"/>
                  </a:cubicBezTo>
                  <a:cubicBezTo>
                    <a:pt x="952" y="218"/>
                    <a:pt x="952" y="218"/>
                    <a:pt x="952" y="218"/>
                  </a:cubicBezTo>
                  <a:cubicBezTo>
                    <a:pt x="951" y="218"/>
                    <a:pt x="950" y="218"/>
                    <a:pt x="948" y="219"/>
                  </a:cubicBezTo>
                  <a:cubicBezTo>
                    <a:pt x="944" y="220"/>
                    <a:pt x="939" y="221"/>
                    <a:pt x="933" y="222"/>
                  </a:cubicBezTo>
                  <a:cubicBezTo>
                    <a:pt x="928" y="223"/>
                    <a:pt x="922" y="224"/>
                    <a:pt x="915" y="225"/>
                  </a:cubicBezTo>
                  <a:cubicBezTo>
                    <a:pt x="908" y="226"/>
                    <a:pt x="900" y="227"/>
                    <a:pt x="892" y="228"/>
                  </a:cubicBezTo>
                  <a:cubicBezTo>
                    <a:pt x="882" y="229"/>
                    <a:pt x="872" y="231"/>
                    <a:pt x="861" y="232"/>
                  </a:cubicBezTo>
                  <a:cubicBezTo>
                    <a:pt x="856" y="233"/>
                    <a:pt x="850" y="233"/>
                    <a:pt x="844" y="234"/>
                  </a:cubicBezTo>
                  <a:cubicBezTo>
                    <a:pt x="844" y="200"/>
                    <a:pt x="844" y="200"/>
                    <a:pt x="844" y="200"/>
                  </a:cubicBezTo>
                  <a:cubicBezTo>
                    <a:pt x="834" y="201"/>
                    <a:pt x="824" y="202"/>
                    <a:pt x="813" y="203"/>
                  </a:cubicBezTo>
                  <a:cubicBezTo>
                    <a:pt x="775" y="206"/>
                    <a:pt x="733" y="209"/>
                    <a:pt x="687" y="211"/>
                  </a:cubicBezTo>
                  <a:cubicBezTo>
                    <a:pt x="686" y="211"/>
                    <a:pt x="686" y="211"/>
                    <a:pt x="686" y="211"/>
                  </a:cubicBezTo>
                  <a:cubicBezTo>
                    <a:pt x="686" y="177"/>
                    <a:pt x="686" y="177"/>
                    <a:pt x="686" y="177"/>
                  </a:cubicBezTo>
                  <a:cubicBezTo>
                    <a:pt x="671" y="178"/>
                    <a:pt x="656" y="179"/>
                    <a:pt x="640" y="179"/>
                  </a:cubicBezTo>
                  <a:cubicBezTo>
                    <a:pt x="622" y="180"/>
                    <a:pt x="603" y="180"/>
                    <a:pt x="584" y="180"/>
                  </a:cubicBezTo>
                  <a:cubicBezTo>
                    <a:pt x="571" y="181"/>
                    <a:pt x="557" y="181"/>
                    <a:pt x="543" y="181"/>
                  </a:cubicBezTo>
                  <a:cubicBezTo>
                    <a:pt x="530" y="181"/>
                    <a:pt x="518" y="181"/>
                    <a:pt x="505" y="181"/>
                  </a:cubicBezTo>
                  <a:cubicBezTo>
                    <a:pt x="501" y="181"/>
                    <a:pt x="498" y="181"/>
                    <a:pt x="494" y="181"/>
                  </a:cubicBezTo>
                  <a:cubicBezTo>
                    <a:pt x="494" y="148"/>
                    <a:pt x="494" y="148"/>
                    <a:pt x="494" y="148"/>
                  </a:cubicBezTo>
                  <a:cubicBezTo>
                    <a:pt x="486" y="148"/>
                    <a:pt x="478" y="148"/>
                    <a:pt x="470" y="148"/>
                  </a:cubicBezTo>
                  <a:cubicBezTo>
                    <a:pt x="459" y="148"/>
                    <a:pt x="448" y="148"/>
                    <a:pt x="437" y="148"/>
                  </a:cubicBezTo>
                  <a:cubicBezTo>
                    <a:pt x="426" y="147"/>
                    <a:pt x="416" y="147"/>
                    <a:pt x="405" y="147"/>
                  </a:cubicBezTo>
                  <a:cubicBezTo>
                    <a:pt x="395" y="147"/>
                    <a:pt x="385" y="147"/>
                    <a:pt x="374" y="146"/>
                  </a:cubicBezTo>
                  <a:cubicBezTo>
                    <a:pt x="364" y="146"/>
                    <a:pt x="354" y="146"/>
                    <a:pt x="344" y="146"/>
                  </a:cubicBezTo>
                  <a:cubicBezTo>
                    <a:pt x="333" y="145"/>
                    <a:pt x="323" y="145"/>
                    <a:pt x="313" y="145"/>
                  </a:cubicBezTo>
                  <a:cubicBezTo>
                    <a:pt x="311" y="144"/>
                    <a:pt x="309" y="144"/>
                    <a:pt x="307" y="144"/>
                  </a:cubicBezTo>
                  <a:cubicBezTo>
                    <a:pt x="307" y="111"/>
                    <a:pt x="307" y="111"/>
                    <a:pt x="307" y="111"/>
                  </a:cubicBezTo>
                  <a:cubicBezTo>
                    <a:pt x="298" y="111"/>
                    <a:pt x="290" y="110"/>
                    <a:pt x="282" y="110"/>
                  </a:cubicBezTo>
                  <a:cubicBezTo>
                    <a:pt x="272" y="109"/>
                    <a:pt x="261" y="109"/>
                    <a:pt x="251" y="108"/>
                  </a:cubicBezTo>
                  <a:cubicBezTo>
                    <a:pt x="240" y="108"/>
                    <a:pt x="229" y="107"/>
                    <a:pt x="218" y="106"/>
                  </a:cubicBezTo>
                  <a:cubicBezTo>
                    <a:pt x="206" y="106"/>
                    <a:pt x="194" y="105"/>
                    <a:pt x="183" y="104"/>
                  </a:cubicBezTo>
                  <a:cubicBezTo>
                    <a:pt x="169" y="103"/>
                    <a:pt x="156" y="102"/>
                    <a:pt x="144" y="100"/>
                  </a:cubicBezTo>
                  <a:cubicBezTo>
                    <a:pt x="144" y="67"/>
                    <a:pt x="144" y="67"/>
                    <a:pt x="144" y="67"/>
                  </a:cubicBezTo>
                  <a:cubicBezTo>
                    <a:pt x="100" y="63"/>
                    <a:pt x="64" y="57"/>
                    <a:pt x="39" y="52"/>
                  </a:cubicBezTo>
                  <a:cubicBezTo>
                    <a:pt x="39" y="18"/>
                    <a:pt x="39" y="18"/>
                    <a:pt x="39" y="18"/>
                  </a:cubicBezTo>
                  <a:cubicBezTo>
                    <a:pt x="14" y="13"/>
                    <a:pt x="0" y="6"/>
                    <a:pt x="0" y="0"/>
                  </a:cubicBezTo>
                  <a:cubicBezTo>
                    <a:pt x="0" y="87"/>
                    <a:pt x="0" y="87"/>
                    <a:pt x="0" y="87"/>
                  </a:cubicBezTo>
                  <a:cubicBezTo>
                    <a:pt x="0" y="201"/>
                    <a:pt x="289" y="258"/>
                    <a:pt x="640" y="293"/>
                  </a:cubicBezTo>
                  <a:cubicBezTo>
                    <a:pt x="1005" y="330"/>
                    <a:pt x="986" y="339"/>
                    <a:pt x="990" y="352"/>
                  </a:cubicBezTo>
                  <a:close/>
                </a:path>
              </a:pathLst>
            </a:custGeom>
            <a:solidFill>
              <a:schemeClr val="accent1"/>
            </a:solidFill>
            <a:ln w="19050">
              <a:gradFill flip="none" rotWithShape="1">
                <a:gsLst>
                  <a:gs pos="0">
                    <a:schemeClr val="bg1"/>
                  </a:gs>
                  <a:gs pos="100000">
                    <a:schemeClr val="bg1">
                      <a:lumMod val="85000"/>
                    </a:schemeClr>
                  </a:gs>
                </a:gsLst>
                <a:lin ang="2700000" scaled="1"/>
                <a:tileRect/>
              </a:gradFill>
            </a:ln>
            <a:effectLst>
              <a:outerShdw blurRad="139700" dist="38100" dir="5400000" algn="t" rotWithShape="0">
                <a:prstClr val="black">
                  <a:alpha val="30000"/>
                </a:prstClr>
              </a:outerShdw>
              <a:softEdge rad="0"/>
            </a:effectLst>
          </p:spPr>
          <p:txBody>
            <a:bodyPr vert="horz" wrap="square" lIns="91440" tIns="45720" rIns="91440" bIns="45720" numCol="1" anchor="t" anchorCtr="0" compatLnSpc="1">
              <a:prstTxWarp prst="textNoShape">
                <a:avLst/>
              </a:prstTxWarp>
              <a:noAutofit/>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4" name="Freeform 251"/>
            <p:cNvSpPr>
              <a:spLocks/>
            </p:cNvSpPr>
            <p:nvPr/>
          </p:nvSpPr>
          <p:spPr bwMode="auto">
            <a:xfrm>
              <a:off x="5394490" y="4312497"/>
              <a:ext cx="665538" cy="33727"/>
            </a:xfrm>
            <a:custGeom>
              <a:avLst/>
              <a:gdLst>
                <a:gd name="T0" fmla="*/ 365 w 375"/>
                <a:gd name="T1" fmla="*/ 0 h 19"/>
                <a:gd name="T2" fmla="*/ 375 w 375"/>
                <a:gd name="T3" fmla="*/ 5 h 19"/>
                <a:gd name="T4" fmla="*/ 39 w 375"/>
                <a:gd name="T5" fmla="*/ 19 h 19"/>
                <a:gd name="T6" fmla="*/ 0 w 375"/>
                <a:gd name="T7" fmla="*/ 0 h 19"/>
                <a:gd name="T8" fmla="*/ 365 w 375"/>
                <a:gd name="T9" fmla="*/ 0 h 19"/>
              </a:gdLst>
              <a:ahLst/>
              <a:cxnLst>
                <a:cxn ang="0">
                  <a:pos x="T0" y="T1"/>
                </a:cxn>
                <a:cxn ang="0">
                  <a:pos x="T2" y="T3"/>
                </a:cxn>
                <a:cxn ang="0">
                  <a:pos x="T4" y="T5"/>
                </a:cxn>
                <a:cxn ang="0">
                  <a:pos x="T6" y="T7"/>
                </a:cxn>
                <a:cxn ang="0">
                  <a:pos x="T8" y="T9"/>
                </a:cxn>
              </a:cxnLst>
              <a:rect l="0" t="0" r="r" b="b"/>
              <a:pathLst>
                <a:path w="375" h="19">
                  <a:moveTo>
                    <a:pt x="365" y="0"/>
                  </a:moveTo>
                  <a:cubicBezTo>
                    <a:pt x="365" y="2"/>
                    <a:pt x="369" y="3"/>
                    <a:pt x="375" y="5"/>
                  </a:cubicBezTo>
                  <a:cubicBezTo>
                    <a:pt x="39" y="19"/>
                    <a:pt x="39" y="19"/>
                    <a:pt x="39" y="19"/>
                  </a:cubicBezTo>
                  <a:cubicBezTo>
                    <a:pt x="14" y="13"/>
                    <a:pt x="0" y="7"/>
                    <a:pt x="0" y="0"/>
                  </a:cubicBezTo>
                  <a:lnTo>
                    <a:pt x="3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5" name="Freeform 252"/>
            <p:cNvSpPr>
              <a:spLocks/>
            </p:cNvSpPr>
            <p:nvPr/>
          </p:nvSpPr>
          <p:spPr bwMode="auto">
            <a:xfrm>
              <a:off x="5463442" y="4321491"/>
              <a:ext cx="596586" cy="83192"/>
            </a:xfrm>
            <a:custGeom>
              <a:avLst/>
              <a:gdLst>
                <a:gd name="T0" fmla="*/ 796 w 796"/>
                <a:gd name="T1" fmla="*/ 78 h 111"/>
                <a:gd name="T2" fmla="*/ 0 w 796"/>
                <a:gd name="T3" fmla="*/ 111 h 111"/>
                <a:gd name="T4" fmla="*/ 0 w 796"/>
                <a:gd name="T5" fmla="*/ 33 h 111"/>
                <a:gd name="T6" fmla="*/ 796 w 796"/>
                <a:gd name="T7" fmla="*/ 0 h 111"/>
                <a:gd name="T8" fmla="*/ 796 w 796"/>
                <a:gd name="T9" fmla="*/ 78 h 111"/>
              </a:gdLst>
              <a:ahLst/>
              <a:cxnLst>
                <a:cxn ang="0">
                  <a:pos x="T0" y="T1"/>
                </a:cxn>
                <a:cxn ang="0">
                  <a:pos x="T2" y="T3"/>
                </a:cxn>
                <a:cxn ang="0">
                  <a:pos x="T4" y="T5"/>
                </a:cxn>
                <a:cxn ang="0">
                  <a:pos x="T6" y="T7"/>
                </a:cxn>
                <a:cxn ang="0">
                  <a:pos x="T8" y="T9"/>
                </a:cxn>
              </a:cxnLst>
              <a:rect l="0" t="0" r="r" b="b"/>
              <a:pathLst>
                <a:path w="796" h="111">
                  <a:moveTo>
                    <a:pt x="796" y="78"/>
                  </a:moveTo>
                  <a:lnTo>
                    <a:pt x="0" y="111"/>
                  </a:lnTo>
                  <a:lnTo>
                    <a:pt x="0" y="33"/>
                  </a:lnTo>
                  <a:lnTo>
                    <a:pt x="796" y="0"/>
                  </a:lnTo>
                  <a:lnTo>
                    <a:pt x="796" y="78"/>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6" name="Freeform 253"/>
            <p:cNvSpPr>
              <a:spLocks/>
            </p:cNvSpPr>
            <p:nvPr/>
          </p:nvSpPr>
          <p:spPr bwMode="auto">
            <a:xfrm>
              <a:off x="6272880" y="2917716"/>
              <a:ext cx="378487" cy="74198"/>
            </a:xfrm>
            <a:custGeom>
              <a:avLst/>
              <a:gdLst>
                <a:gd name="T0" fmla="*/ 0 w 213"/>
                <a:gd name="T1" fmla="*/ 0 h 42"/>
                <a:gd name="T2" fmla="*/ 213 w 213"/>
                <a:gd name="T3" fmla="*/ 5 h 42"/>
                <a:gd name="T4" fmla="*/ 56 w 213"/>
                <a:gd name="T5" fmla="*/ 42 h 42"/>
                <a:gd name="T6" fmla="*/ 0 w 213"/>
                <a:gd name="T7" fmla="*/ 41 h 42"/>
                <a:gd name="T8" fmla="*/ 0 w 213"/>
                <a:gd name="T9" fmla="*/ 0 h 42"/>
              </a:gdLst>
              <a:ahLst/>
              <a:cxnLst>
                <a:cxn ang="0">
                  <a:pos x="T0" y="T1"/>
                </a:cxn>
                <a:cxn ang="0">
                  <a:pos x="T2" y="T3"/>
                </a:cxn>
                <a:cxn ang="0">
                  <a:pos x="T4" y="T5"/>
                </a:cxn>
                <a:cxn ang="0">
                  <a:pos x="T6" y="T7"/>
                </a:cxn>
                <a:cxn ang="0">
                  <a:pos x="T8" y="T9"/>
                </a:cxn>
              </a:cxnLst>
              <a:rect l="0" t="0" r="r" b="b"/>
              <a:pathLst>
                <a:path w="213" h="42">
                  <a:moveTo>
                    <a:pt x="0" y="0"/>
                  </a:moveTo>
                  <a:cubicBezTo>
                    <a:pt x="76" y="0"/>
                    <a:pt x="147" y="2"/>
                    <a:pt x="213" y="5"/>
                  </a:cubicBezTo>
                  <a:cubicBezTo>
                    <a:pt x="56" y="42"/>
                    <a:pt x="56" y="42"/>
                    <a:pt x="56" y="42"/>
                  </a:cubicBezTo>
                  <a:cubicBezTo>
                    <a:pt x="39" y="42"/>
                    <a:pt x="20" y="41"/>
                    <a:pt x="0" y="41"/>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7" name="Freeform 254"/>
            <p:cNvSpPr>
              <a:spLocks/>
            </p:cNvSpPr>
            <p:nvPr/>
          </p:nvSpPr>
          <p:spPr bwMode="auto">
            <a:xfrm>
              <a:off x="6372561" y="2859257"/>
              <a:ext cx="605579" cy="72699"/>
            </a:xfrm>
            <a:custGeom>
              <a:avLst/>
              <a:gdLst>
                <a:gd name="T0" fmla="*/ 157 w 341"/>
                <a:gd name="T1" fmla="*/ 0 h 41"/>
                <a:gd name="T2" fmla="*/ 341 w 341"/>
                <a:gd name="T3" fmla="*/ 12 h 41"/>
                <a:gd name="T4" fmla="*/ 49 w 341"/>
                <a:gd name="T5" fmla="*/ 41 h 41"/>
                <a:gd name="T6" fmla="*/ 0 w 341"/>
                <a:gd name="T7" fmla="*/ 38 h 41"/>
                <a:gd name="T8" fmla="*/ 157 w 341"/>
                <a:gd name="T9" fmla="*/ 0 h 41"/>
              </a:gdLst>
              <a:ahLst/>
              <a:cxnLst>
                <a:cxn ang="0">
                  <a:pos x="T0" y="T1"/>
                </a:cxn>
                <a:cxn ang="0">
                  <a:pos x="T2" y="T3"/>
                </a:cxn>
                <a:cxn ang="0">
                  <a:pos x="T4" y="T5"/>
                </a:cxn>
                <a:cxn ang="0">
                  <a:pos x="T6" y="T7"/>
                </a:cxn>
                <a:cxn ang="0">
                  <a:pos x="T8" y="T9"/>
                </a:cxn>
              </a:cxnLst>
              <a:rect l="0" t="0" r="r" b="b"/>
              <a:pathLst>
                <a:path w="341" h="41">
                  <a:moveTo>
                    <a:pt x="157" y="0"/>
                  </a:moveTo>
                  <a:cubicBezTo>
                    <a:pt x="226" y="3"/>
                    <a:pt x="289" y="7"/>
                    <a:pt x="341" y="12"/>
                  </a:cubicBezTo>
                  <a:cubicBezTo>
                    <a:pt x="49" y="41"/>
                    <a:pt x="49" y="41"/>
                    <a:pt x="49" y="41"/>
                  </a:cubicBezTo>
                  <a:cubicBezTo>
                    <a:pt x="35" y="39"/>
                    <a:pt x="18" y="38"/>
                    <a:pt x="0" y="38"/>
                  </a:cubicBezTo>
                  <a:lnTo>
                    <a:pt x="15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8" name="Freeform 255"/>
            <p:cNvSpPr>
              <a:spLocks/>
            </p:cNvSpPr>
            <p:nvPr/>
          </p:nvSpPr>
          <p:spPr bwMode="auto">
            <a:xfrm>
              <a:off x="6458002" y="2812789"/>
              <a:ext cx="732991" cy="60708"/>
            </a:xfrm>
            <a:custGeom>
              <a:avLst/>
              <a:gdLst>
                <a:gd name="T0" fmla="*/ 293 w 413"/>
                <a:gd name="T1" fmla="*/ 0 h 34"/>
                <a:gd name="T2" fmla="*/ 413 w 413"/>
                <a:gd name="T3" fmla="*/ 18 h 34"/>
                <a:gd name="T4" fmla="*/ 32 w 413"/>
                <a:gd name="T5" fmla="*/ 34 h 34"/>
                <a:gd name="T6" fmla="*/ 0 w 413"/>
                <a:gd name="T7" fmla="*/ 29 h 34"/>
                <a:gd name="T8" fmla="*/ 293 w 413"/>
                <a:gd name="T9" fmla="*/ 0 h 34"/>
              </a:gdLst>
              <a:ahLst/>
              <a:cxnLst>
                <a:cxn ang="0">
                  <a:pos x="T0" y="T1"/>
                </a:cxn>
                <a:cxn ang="0">
                  <a:pos x="T2" y="T3"/>
                </a:cxn>
                <a:cxn ang="0">
                  <a:pos x="T4" y="T5"/>
                </a:cxn>
                <a:cxn ang="0">
                  <a:pos x="T6" y="T7"/>
                </a:cxn>
                <a:cxn ang="0">
                  <a:pos x="T8" y="T9"/>
                </a:cxn>
              </a:cxnLst>
              <a:rect l="0" t="0" r="r" b="b"/>
              <a:pathLst>
                <a:path w="413" h="34">
                  <a:moveTo>
                    <a:pt x="293" y="0"/>
                  </a:moveTo>
                  <a:cubicBezTo>
                    <a:pt x="344" y="5"/>
                    <a:pt x="385" y="11"/>
                    <a:pt x="413" y="18"/>
                  </a:cubicBezTo>
                  <a:cubicBezTo>
                    <a:pt x="32" y="34"/>
                    <a:pt x="32" y="34"/>
                    <a:pt x="32" y="34"/>
                  </a:cubicBezTo>
                  <a:cubicBezTo>
                    <a:pt x="24" y="32"/>
                    <a:pt x="13" y="30"/>
                    <a:pt x="0" y="29"/>
                  </a:cubicBezTo>
                  <a:lnTo>
                    <a:pt x="29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59" name="Freeform 256"/>
            <p:cNvSpPr>
              <a:spLocks/>
            </p:cNvSpPr>
            <p:nvPr/>
          </p:nvSpPr>
          <p:spPr bwMode="auto">
            <a:xfrm>
              <a:off x="6514962" y="2777564"/>
              <a:ext cx="753976" cy="37474"/>
            </a:xfrm>
            <a:custGeom>
              <a:avLst/>
              <a:gdLst>
                <a:gd name="T0" fmla="*/ 381 w 425"/>
                <a:gd name="T1" fmla="*/ 0 h 21"/>
                <a:gd name="T2" fmla="*/ 425 w 425"/>
                <a:gd name="T3" fmla="*/ 21 h 21"/>
                <a:gd name="T4" fmla="*/ 11 w 425"/>
                <a:gd name="T5" fmla="*/ 21 h 21"/>
                <a:gd name="T6" fmla="*/ 0 w 425"/>
                <a:gd name="T7" fmla="*/ 16 h 21"/>
                <a:gd name="T8" fmla="*/ 381 w 425"/>
                <a:gd name="T9" fmla="*/ 0 h 21"/>
              </a:gdLst>
              <a:ahLst/>
              <a:cxnLst>
                <a:cxn ang="0">
                  <a:pos x="T0" y="T1"/>
                </a:cxn>
                <a:cxn ang="0">
                  <a:pos x="T2" y="T3"/>
                </a:cxn>
                <a:cxn ang="0">
                  <a:pos x="T4" y="T5"/>
                </a:cxn>
                <a:cxn ang="0">
                  <a:pos x="T6" y="T7"/>
                </a:cxn>
                <a:cxn ang="0">
                  <a:pos x="T8" y="T9"/>
                </a:cxn>
              </a:cxnLst>
              <a:rect l="0" t="0" r="r" b="b"/>
              <a:pathLst>
                <a:path w="425" h="21">
                  <a:moveTo>
                    <a:pt x="381" y="0"/>
                  </a:moveTo>
                  <a:cubicBezTo>
                    <a:pt x="409" y="7"/>
                    <a:pt x="425" y="14"/>
                    <a:pt x="425" y="21"/>
                  </a:cubicBezTo>
                  <a:cubicBezTo>
                    <a:pt x="11" y="21"/>
                    <a:pt x="11" y="21"/>
                    <a:pt x="11" y="21"/>
                  </a:cubicBezTo>
                  <a:cubicBezTo>
                    <a:pt x="11" y="19"/>
                    <a:pt x="7" y="17"/>
                    <a:pt x="0" y="16"/>
                  </a:cubicBezTo>
                  <a:lnTo>
                    <a:pt x="38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0" name="Freeform 257"/>
            <p:cNvSpPr>
              <a:spLocks/>
            </p:cNvSpPr>
            <p:nvPr/>
          </p:nvSpPr>
          <p:spPr bwMode="auto">
            <a:xfrm>
              <a:off x="5887648" y="2985170"/>
              <a:ext cx="385232" cy="74198"/>
            </a:xfrm>
            <a:custGeom>
              <a:avLst/>
              <a:gdLst>
                <a:gd name="T0" fmla="*/ 217 w 217"/>
                <a:gd name="T1" fmla="*/ 0 h 42"/>
                <a:gd name="T2" fmla="*/ 217 w 217"/>
                <a:gd name="T3" fmla="*/ 41 h 42"/>
                <a:gd name="T4" fmla="*/ 160 w 217"/>
                <a:gd name="T5" fmla="*/ 42 h 42"/>
                <a:gd name="T6" fmla="*/ 0 w 217"/>
                <a:gd name="T7" fmla="*/ 5 h 42"/>
                <a:gd name="T8" fmla="*/ 217 w 217"/>
                <a:gd name="T9" fmla="*/ 0 h 42"/>
              </a:gdLst>
              <a:ahLst/>
              <a:cxnLst>
                <a:cxn ang="0">
                  <a:pos x="T0" y="T1"/>
                </a:cxn>
                <a:cxn ang="0">
                  <a:pos x="T2" y="T3"/>
                </a:cxn>
                <a:cxn ang="0">
                  <a:pos x="T4" y="T5"/>
                </a:cxn>
                <a:cxn ang="0">
                  <a:pos x="T6" y="T7"/>
                </a:cxn>
                <a:cxn ang="0">
                  <a:pos x="T8" y="T9"/>
                </a:cxn>
              </a:cxnLst>
              <a:rect l="0" t="0" r="r" b="b"/>
              <a:pathLst>
                <a:path w="217" h="42">
                  <a:moveTo>
                    <a:pt x="217" y="0"/>
                  </a:moveTo>
                  <a:cubicBezTo>
                    <a:pt x="217" y="41"/>
                    <a:pt x="217" y="41"/>
                    <a:pt x="217" y="41"/>
                  </a:cubicBezTo>
                  <a:cubicBezTo>
                    <a:pt x="197" y="41"/>
                    <a:pt x="178" y="41"/>
                    <a:pt x="160" y="42"/>
                  </a:cubicBezTo>
                  <a:cubicBezTo>
                    <a:pt x="0" y="5"/>
                    <a:pt x="0" y="5"/>
                    <a:pt x="0" y="5"/>
                  </a:cubicBezTo>
                  <a:cubicBezTo>
                    <a:pt x="67" y="2"/>
                    <a:pt x="140" y="0"/>
                    <a:pt x="21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1" name="Freeform 258"/>
            <p:cNvSpPr>
              <a:spLocks/>
            </p:cNvSpPr>
            <p:nvPr/>
          </p:nvSpPr>
          <p:spPr bwMode="auto">
            <a:xfrm>
              <a:off x="5569868" y="3059368"/>
              <a:ext cx="601832" cy="72699"/>
            </a:xfrm>
            <a:custGeom>
              <a:avLst/>
              <a:gdLst>
                <a:gd name="T0" fmla="*/ 179 w 339"/>
                <a:gd name="T1" fmla="*/ 0 h 41"/>
                <a:gd name="T2" fmla="*/ 339 w 339"/>
                <a:gd name="T3" fmla="*/ 38 h 41"/>
                <a:gd name="T4" fmla="*/ 292 w 339"/>
                <a:gd name="T5" fmla="*/ 41 h 41"/>
                <a:gd name="T6" fmla="*/ 0 w 339"/>
                <a:gd name="T7" fmla="*/ 12 h 41"/>
                <a:gd name="T8" fmla="*/ 179 w 339"/>
                <a:gd name="T9" fmla="*/ 0 h 41"/>
              </a:gdLst>
              <a:ahLst/>
              <a:cxnLst>
                <a:cxn ang="0">
                  <a:pos x="T0" y="T1"/>
                </a:cxn>
                <a:cxn ang="0">
                  <a:pos x="T2" y="T3"/>
                </a:cxn>
                <a:cxn ang="0">
                  <a:pos x="T4" y="T5"/>
                </a:cxn>
                <a:cxn ang="0">
                  <a:pos x="T6" y="T7"/>
                </a:cxn>
                <a:cxn ang="0">
                  <a:pos x="T8" y="T9"/>
                </a:cxn>
              </a:cxnLst>
              <a:rect l="0" t="0" r="r" b="b"/>
              <a:pathLst>
                <a:path w="339" h="41">
                  <a:moveTo>
                    <a:pt x="179" y="0"/>
                  </a:moveTo>
                  <a:cubicBezTo>
                    <a:pt x="339" y="38"/>
                    <a:pt x="339" y="38"/>
                    <a:pt x="339" y="38"/>
                  </a:cubicBezTo>
                  <a:cubicBezTo>
                    <a:pt x="322" y="38"/>
                    <a:pt x="306" y="40"/>
                    <a:pt x="292" y="41"/>
                  </a:cubicBezTo>
                  <a:cubicBezTo>
                    <a:pt x="0" y="12"/>
                    <a:pt x="0" y="12"/>
                    <a:pt x="0" y="12"/>
                  </a:cubicBezTo>
                  <a:cubicBezTo>
                    <a:pt x="51" y="7"/>
                    <a:pt x="112" y="3"/>
                    <a:pt x="17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2" name="Freeform 259"/>
            <p:cNvSpPr>
              <a:spLocks/>
            </p:cNvSpPr>
            <p:nvPr/>
          </p:nvSpPr>
          <p:spPr bwMode="auto">
            <a:xfrm>
              <a:off x="5351770" y="3146308"/>
              <a:ext cx="736738" cy="59958"/>
            </a:xfrm>
            <a:custGeom>
              <a:avLst/>
              <a:gdLst>
                <a:gd name="T0" fmla="*/ 123 w 415"/>
                <a:gd name="T1" fmla="*/ 0 h 34"/>
                <a:gd name="T2" fmla="*/ 415 w 415"/>
                <a:gd name="T3" fmla="*/ 29 h 34"/>
                <a:gd name="T4" fmla="*/ 383 w 415"/>
                <a:gd name="T5" fmla="*/ 34 h 34"/>
                <a:gd name="T6" fmla="*/ 0 w 415"/>
                <a:gd name="T7" fmla="*/ 18 h 34"/>
                <a:gd name="T8" fmla="*/ 123 w 415"/>
                <a:gd name="T9" fmla="*/ 0 h 34"/>
              </a:gdLst>
              <a:ahLst/>
              <a:cxnLst>
                <a:cxn ang="0">
                  <a:pos x="T0" y="T1"/>
                </a:cxn>
                <a:cxn ang="0">
                  <a:pos x="T2" y="T3"/>
                </a:cxn>
                <a:cxn ang="0">
                  <a:pos x="T4" y="T5"/>
                </a:cxn>
                <a:cxn ang="0">
                  <a:pos x="T6" y="T7"/>
                </a:cxn>
                <a:cxn ang="0">
                  <a:pos x="T8" y="T9"/>
                </a:cxn>
              </a:cxnLst>
              <a:rect l="0" t="0" r="r" b="b"/>
              <a:pathLst>
                <a:path w="415" h="34">
                  <a:moveTo>
                    <a:pt x="123" y="0"/>
                  </a:moveTo>
                  <a:cubicBezTo>
                    <a:pt x="415" y="29"/>
                    <a:pt x="415" y="29"/>
                    <a:pt x="415" y="29"/>
                  </a:cubicBezTo>
                  <a:cubicBezTo>
                    <a:pt x="401" y="30"/>
                    <a:pt x="391" y="32"/>
                    <a:pt x="383" y="34"/>
                  </a:cubicBezTo>
                  <a:cubicBezTo>
                    <a:pt x="0" y="18"/>
                    <a:pt x="0" y="18"/>
                    <a:pt x="0" y="18"/>
                  </a:cubicBezTo>
                  <a:cubicBezTo>
                    <a:pt x="28" y="11"/>
                    <a:pt x="70" y="5"/>
                    <a:pt x="12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3" name="Freeform 260"/>
            <p:cNvSpPr>
              <a:spLocks/>
            </p:cNvSpPr>
            <p:nvPr/>
          </p:nvSpPr>
          <p:spPr bwMode="auto">
            <a:xfrm>
              <a:off x="5276822" y="3245239"/>
              <a:ext cx="754726" cy="37474"/>
            </a:xfrm>
            <a:custGeom>
              <a:avLst/>
              <a:gdLst>
                <a:gd name="T0" fmla="*/ 42 w 425"/>
                <a:gd name="T1" fmla="*/ 0 h 21"/>
                <a:gd name="T2" fmla="*/ 0 w 425"/>
                <a:gd name="T3" fmla="*/ 21 h 21"/>
                <a:gd name="T4" fmla="*/ 414 w 425"/>
                <a:gd name="T5" fmla="*/ 21 h 21"/>
                <a:gd name="T6" fmla="*/ 425 w 425"/>
                <a:gd name="T7" fmla="*/ 16 h 21"/>
                <a:gd name="T8" fmla="*/ 42 w 425"/>
                <a:gd name="T9" fmla="*/ 0 h 21"/>
              </a:gdLst>
              <a:ahLst/>
              <a:cxnLst>
                <a:cxn ang="0">
                  <a:pos x="T0" y="T1"/>
                </a:cxn>
                <a:cxn ang="0">
                  <a:pos x="T2" y="T3"/>
                </a:cxn>
                <a:cxn ang="0">
                  <a:pos x="T4" y="T5"/>
                </a:cxn>
                <a:cxn ang="0">
                  <a:pos x="T6" y="T7"/>
                </a:cxn>
                <a:cxn ang="0">
                  <a:pos x="T8" y="T9"/>
                </a:cxn>
              </a:cxnLst>
              <a:rect l="0" t="0" r="r" b="b"/>
              <a:pathLst>
                <a:path w="425" h="21">
                  <a:moveTo>
                    <a:pt x="42" y="0"/>
                  </a:moveTo>
                  <a:cubicBezTo>
                    <a:pt x="15" y="7"/>
                    <a:pt x="0" y="14"/>
                    <a:pt x="0" y="21"/>
                  </a:cubicBezTo>
                  <a:cubicBezTo>
                    <a:pt x="414" y="21"/>
                    <a:pt x="414" y="21"/>
                    <a:pt x="414" y="21"/>
                  </a:cubicBezTo>
                  <a:cubicBezTo>
                    <a:pt x="414" y="19"/>
                    <a:pt x="418" y="18"/>
                    <a:pt x="425" y="16"/>
                  </a:cubicBezTo>
                  <a:lnTo>
                    <a:pt x="4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4" name="Rectangle 261"/>
            <p:cNvSpPr>
              <a:spLocks noChangeArrowheads="1"/>
            </p:cNvSpPr>
            <p:nvPr/>
          </p:nvSpPr>
          <p:spPr bwMode="auto">
            <a:xfrm>
              <a:off x="5276822" y="3282713"/>
              <a:ext cx="735239" cy="67453"/>
            </a:xfrm>
            <a:prstGeom prst="rect">
              <a:avLst/>
            </a:pr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5" name="Freeform 262"/>
            <p:cNvSpPr>
              <a:spLocks/>
            </p:cNvSpPr>
            <p:nvPr/>
          </p:nvSpPr>
          <p:spPr bwMode="auto">
            <a:xfrm>
              <a:off x="5351770" y="3180034"/>
              <a:ext cx="679778" cy="93685"/>
            </a:xfrm>
            <a:custGeom>
              <a:avLst/>
              <a:gdLst>
                <a:gd name="T0" fmla="*/ 907 w 907"/>
                <a:gd name="T1" fmla="*/ 125 h 125"/>
                <a:gd name="T2" fmla="*/ 0 w 907"/>
                <a:gd name="T3" fmla="*/ 87 h 125"/>
                <a:gd name="T4" fmla="*/ 0 w 907"/>
                <a:gd name="T5" fmla="*/ 0 h 125"/>
                <a:gd name="T6" fmla="*/ 907 w 907"/>
                <a:gd name="T7" fmla="*/ 35 h 125"/>
                <a:gd name="T8" fmla="*/ 907 w 907"/>
                <a:gd name="T9" fmla="*/ 125 h 125"/>
              </a:gdLst>
              <a:ahLst/>
              <a:cxnLst>
                <a:cxn ang="0">
                  <a:pos x="T0" y="T1"/>
                </a:cxn>
                <a:cxn ang="0">
                  <a:pos x="T2" y="T3"/>
                </a:cxn>
                <a:cxn ang="0">
                  <a:pos x="T4" y="T5"/>
                </a:cxn>
                <a:cxn ang="0">
                  <a:pos x="T6" y="T7"/>
                </a:cxn>
                <a:cxn ang="0">
                  <a:pos x="T8" y="T9"/>
                </a:cxn>
              </a:cxnLst>
              <a:rect l="0" t="0" r="r" b="b"/>
              <a:pathLst>
                <a:path w="907" h="125">
                  <a:moveTo>
                    <a:pt x="907" y="125"/>
                  </a:moveTo>
                  <a:lnTo>
                    <a:pt x="0" y="87"/>
                  </a:lnTo>
                  <a:lnTo>
                    <a:pt x="0" y="0"/>
                  </a:lnTo>
                  <a:lnTo>
                    <a:pt x="907" y="35"/>
                  </a:lnTo>
                  <a:lnTo>
                    <a:pt x="907" y="125"/>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6" name="Freeform 263"/>
            <p:cNvSpPr>
              <a:spLocks/>
            </p:cNvSpPr>
            <p:nvPr/>
          </p:nvSpPr>
          <p:spPr bwMode="auto">
            <a:xfrm>
              <a:off x="5569868" y="3080353"/>
              <a:ext cx="518640" cy="119167"/>
            </a:xfrm>
            <a:custGeom>
              <a:avLst/>
              <a:gdLst>
                <a:gd name="T0" fmla="*/ 692 w 692"/>
                <a:gd name="T1" fmla="*/ 159 h 159"/>
                <a:gd name="T2" fmla="*/ 0 w 692"/>
                <a:gd name="T3" fmla="*/ 88 h 159"/>
                <a:gd name="T4" fmla="*/ 0 w 692"/>
                <a:gd name="T5" fmla="*/ 0 h 159"/>
                <a:gd name="T6" fmla="*/ 692 w 692"/>
                <a:gd name="T7" fmla="*/ 69 h 159"/>
                <a:gd name="T8" fmla="*/ 692 w 692"/>
                <a:gd name="T9" fmla="*/ 159 h 159"/>
              </a:gdLst>
              <a:ahLst/>
              <a:cxnLst>
                <a:cxn ang="0">
                  <a:pos x="T0" y="T1"/>
                </a:cxn>
                <a:cxn ang="0">
                  <a:pos x="T2" y="T3"/>
                </a:cxn>
                <a:cxn ang="0">
                  <a:pos x="T4" y="T5"/>
                </a:cxn>
                <a:cxn ang="0">
                  <a:pos x="T6" y="T7"/>
                </a:cxn>
                <a:cxn ang="0">
                  <a:pos x="T8" y="T9"/>
                </a:cxn>
              </a:cxnLst>
              <a:rect l="0" t="0" r="r" b="b"/>
              <a:pathLst>
                <a:path w="692" h="159">
                  <a:moveTo>
                    <a:pt x="692" y="159"/>
                  </a:moveTo>
                  <a:lnTo>
                    <a:pt x="0" y="88"/>
                  </a:lnTo>
                  <a:lnTo>
                    <a:pt x="0" y="0"/>
                  </a:lnTo>
                  <a:lnTo>
                    <a:pt x="692" y="69"/>
                  </a:lnTo>
                  <a:lnTo>
                    <a:pt x="692" y="159"/>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7" name="Freeform 264"/>
            <p:cNvSpPr>
              <a:spLocks/>
            </p:cNvSpPr>
            <p:nvPr/>
          </p:nvSpPr>
          <p:spPr bwMode="auto">
            <a:xfrm>
              <a:off x="5887648" y="2991915"/>
              <a:ext cx="284053" cy="134906"/>
            </a:xfrm>
            <a:custGeom>
              <a:avLst/>
              <a:gdLst>
                <a:gd name="T0" fmla="*/ 379 w 379"/>
                <a:gd name="T1" fmla="*/ 180 h 180"/>
                <a:gd name="T2" fmla="*/ 0 w 379"/>
                <a:gd name="T3" fmla="*/ 90 h 180"/>
                <a:gd name="T4" fmla="*/ 0 w 379"/>
                <a:gd name="T5" fmla="*/ 0 h 180"/>
                <a:gd name="T6" fmla="*/ 379 w 379"/>
                <a:gd name="T7" fmla="*/ 90 h 180"/>
                <a:gd name="T8" fmla="*/ 379 w 379"/>
                <a:gd name="T9" fmla="*/ 180 h 180"/>
              </a:gdLst>
              <a:ahLst/>
              <a:cxnLst>
                <a:cxn ang="0">
                  <a:pos x="T0" y="T1"/>
                </a:cxn>
                <a:cxn ang="0">
                  <a:pos x="T2" y="T3"/>
                </a:cxn>
                <a:cxn ang="0">
                  <a:pos x="T4" y="T5"/>
                </a:cxn>
                <a:cxn ang="0">
                  <a:pos x="T6" y="T7"/>
                </a:cxn>
                <a:cxn ang="0">
                  <a:pos x="T8" y="T9"/>
                </a:cxn>
              </a:cxnLst>
              <a:rect l="0" t="0" r="r" b="b"/>
              <a:pathLst>
                <a:path w="379" h="180">
                  <a:moveTo>
                    <a:pt x="379" y="180"/>
                  </a:moveTo>
                  <a:lnTo>
                    <a:pt x="0" y="90"/>
                  </a:lnTo>
                  <a:lnTo>
                    <a:pt x="0" y="0"/>
                  </a:lnTo>
                  <a:lnTo>
                    <a:pt x="379" y="90"/>
                  </a:lnTo>
                  <a:lnTo>
                    <a:pt x="379" y="180"/>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8" name="Freeform 265"/>
            <p:cNvSpPr>
              <a:spLocks/>
            </p:cNvSpPr>
            <p:nvPr/>
          </p:nvSpPr>
          <p:spPr bwMode="auto">
            <a:xfrm>
              <a:off x="5566121" y="3434857"/>
              <a:ext cx="522387" cy="116919"/>
            </a:xfrm>
            <a:custGeom>
              <a:avLst/>
              <a:gdLst>
                <a:gd name="T0" fmla="*/ 697 w 697"/>
                <a:gd name="T1" fmla="*/ 88 h 156"/>
                <a:gd name="T2" fmla="*/ 0 w 697"/>
                <a:gd name="T3" fmla="*/ 156 h 156"/>
                <a:gd name="T4" fmla="*/ 0 w 697"/>
                <a:gd name="T5" fmla="*/ 69 h 156"/>
                <a:gd name="T6" fmla="*/ 697 w 697"/>
                <a:gd name="T7" fmla="*/ 0 h 156"/>
                <a:gd name="T8" fmla="*/ 697 w 697"/>
                <a:gd name="T9" fmla="*/ 88 h 156"/>
              </a:gdLst>
              <a:ahLst/>
              <a:cxnLst>
                <a:cxn ang="0">
                  <a:pos x="T0" y="T1"/>
                </a:cxn>
                <a:cxn ang="0">
                  <a:pos x="T2" y="T3"/>
                </a:cxn>
                <a:cxn ang="0">
                  <a:pos x="T4" y="T5"/>
                </a:cxn>
                <a:cxn ang="0">
                  <a:pos x="T6" y="T7"/>
                </a:cxn>
                <a:cxn ang="0">
                  <a:pos x="T8" y="T9"/>
                </a:cxn>
              </a:cxnLst>
              <a:rect l="0" t="0" r="r" b="b"/>
              <a:pathLst>
                <a:path w="697" h="156">
                  <a:moveTo>
                    <a:pt x="697" y="88"/>
                  </a:moveTo>
                  <a:lnTo>
                    <a:pt x="0" y="156"/>
                  </a:lnTo>
                  <a:lnTo>
                    <a:pt x="0" y="69"/>
                  </a:lnTo>
                  <a:lnTo>
                    <a:pt x="697" y="0"/>
                  </a:lnTo>
                  <a:lnTo>
                    <a:pt x="697" y="88"/>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69" name="Freeform 266"/>
            <p:cNvSpPr>
              <a:spLocks/>
            </p:cNvSpPr>
            <p:nvPr/>
          </p:nvSpPr>
          <p:spPr bwMode="auto">
            <a:xfrm>
              <a:off x="5895143" y="3507556"/>
              <a:ext cx="276558" cy="133407"/>
            </a:xfrm>
            <a:custGeom>
              <a:avLst/>
              <a:gdLst>
                <a:gd name="T0" fmla="*/ 369 w 369"/>
                <a:gd name="T1" fmla="*/ 88 h 178"/>
                <a:gd name="T2" fmla="*/ 0 w 369"/>
                <a:gd name="T3" fmla="*/ 178 h 178"/>
                <a:gd name="T4" fmla="*/ 0 w 369"/>
                <a:gd name="T5" fmla="*/ 88 h 178"/>
                <a:gd name="T6" fmla="*/ 369 w 369"/>
                <a:gd name="T7" fmla="*/ 0 h 178"/>
                <a:gd name="T8" fmla="*/ 369 w 369"/>
                <a:gd name="T9" fmla="*/ 88 h 178"/>
              </a:gdLst>
              <a:ahLst/>
              <a:cxnLst>
                <a:cxn ang="0">
                  <a:pos x="T0" y="T1"/>
                </a:cxn>
                <a:cxn ang="0">
                  <a:pos x="T2" y="T3"/>
                </a:cxn>
                <a:cxn ang="0">
                  <a:pos x="T4" y="T5"/>
                </a:cxn>
                <a:cxn ang="0">
                  <a:pos x="T6" y="T7"/>
                </a:cxn>
                <a:cxn ang="0">
                  <a:pos x="T8" y="T9"/>
                </a:cxn>
              </a:cxnLst>
              <a:rect l="0" t="0" r="r" b="b"/>
              <a:pathLst>
                <a:path w="369" h="178">
                  <a:moveTo>
                    <a:pt x="369" y="88"/>
                  </a:moveTo>
                  <a:lnTo>
                    <a:pt x="0" y="178"/>
                  </a:lnTo>
                  <a:lnTo>
                    <a:pt x="0" y="88"/>
                  </a:lnTo>
                  <a:lnTo>
                    <a:pt x="369" y="0"/>
                  </a:lnTo>
                  <a:lnTo>
                    <a:pt x="369" y="88"/>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0" name="Freeform 267"/>
            <p:cNvSpPr>
              <a:spLocks/>
            </p:cNvSpPr>
            <p:nvPr/>
          </p:nvSpPr>
          <p:spPr bwMode="auto">
            <a:xfrm>
              <a:off x="5354768" y="3426613"/>
              <a:ext cx="733740" cy="59958"/>
            </a:xfrm>
            <a:custGeom>
              <a:avLst/>
              <a:gdLst>
                <a:gd name="T0" fmla="*/ 382 w 413"/>
                <a:gd name="T1" fmla="*/ 0 h 34"/>
                <a:gd name="T2" fmla="*/ 413 w 413"/>
                <a:gd name="T3" fmla="*/ 5 h 34"/>
                <a:gd name="T4" fmla="*/ 121 w 413"/>
                <a:gd name="T5" fmla="*/ 34 h 34"/>
                <a:gd name="T6" fmla="*/ 0 w 413"/>
                <a:gd name="T7" fmla="*/ 16 h 34"/>
                <a:gd name="T8" fmla="*/ 382 w 413"/>
                <a:gd name="T9" fmla="*/ 0 h 34"/>
              </a:gdLst>
              <a:ahLst/>
              <a:cxnLst>
                <a:cxn ang="0">
                  <a:pos x="T0" y="T1"/>
                </a:cxn>
                <a:cxn ang="0">
                  <a:pos x="T2" y="T3"/>
                </a:cxn>
                <a:cxn ang="0">
                  <a:pos x="T4" y="T5"/>
                </a:cxn>
                <a:cxn ang="0">
                  <a:pos x="T6" y="T7"/>
                </a:cxn>
                <a:cxn ang="0">
                  <a:pos x="T8" y="T9"/>
                </a:cxn>
              </a:cxnLst>
              <a:rect l="0" t="0" r="r" b="b"/>
              <a:pathLst>
                <a:path w="413" h="34">
                  <a:moveTo>
                    <a:pt x="382" y="0"/>
                  </a:moveTo>
                  <a:cubicBezTo>
                    <a:pt x="389" y="2"/>
                    <a:pt x="400" y="4"/>
                    <a:pt x="413" y="5"/>
                  </a:cubicBezTo>
                  <a:cubicBezTo>
                    <a:pt x="121" y="34"/>
                    <a:pt x="121" y="34"/>
                    <a:pt x="121" y="34"/>
                  </a:cubicBezTo>
                  <a:cubicBezTo>
                    <a:pt x="70" y="29"/>
                    <a:pt x="28" y="23"/>
                    <a:pt x="0" y="16"/>
                  </a:cubicBezTo>
                  <a:lnTo>
                    <a:pt x="38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1" name="Freeform 268"/>
            <p:cNvSpPr>
              <a:spLocks/>
            </p:cNvSpPr>
            <p:nvPr/>
          </p:nvSpPr>
          <p:spPr bwMode="auto">
            <a:xfrm>
              <a:off x="5566121" y="3500811"/>
              <a:ext cx="605579" cy="72699"/>
            </a:xfrm>
            <a:custGeom>
              <a:avLst/>
              <a:gdLst>
                <a:gd name="T0" fmla="*/ 293 w 341"/>
                <a:gd name="T1" fmla="*/ 0 h 41"/>
                <a:gd name="T2" fmla="*/ 341 w 341"/>
                <a:gd name="T3" fmla="*/ 4 h 41"/>
                <a:gd name="T4" fmla="*/ 185 w 341"/>
                <a:gd name="T5" fmla="*/ 41 h 41"/>
                <a:gd name="T6" fmla="*/ 0 w 341"/>
                <a:gd name="T7" fmla="*/ 29 h 41"/>
                <a:gd name="T8" fmla="*/ 293 w 341"/>
                <a:gd name="T9" fmla="*/ 0 h 41"/>
              </a:gdLst>
              <a:ahLst/>
              <a:cxnLst>
                <a:cxn ang="0">
                  <a:pos x="T0" y="T1"/>
                </a:cxn>
                <a:cxn ang="0">
                  <a:pos x="T2" y="T3"/>
                </a:cxn>
                <a:cxn ang="0">
                  <a:pos x="T4" y="T5"/>
                </a:cxn>
                <a:cxn ang="0">
                  <a:pos x="T6" y="T7"/>
                </a:cxn>
                <a:cxn ang="0">
                  <a:pos x="T8" y="T9"/>
                </a:cxn>
              </a:cxnLst>
              <a:rect l="0" t="0" r="r" b="b"/>
              <a:pathLst>
                <a:path w="341" h="41">
                  <a:moveTo>
                    <a:pt x="293" y="0"/>
                  </a:moveTo>
                  <a:cubicBezTo>
                    <a:pt x="306" y="2"/>
                    <a:pt x="323" y="3"/>
                    <a:pt x="341" y="4"/>
                  </a:cubicBezTo>
                  <a:cubicBezTo>
                    <a:pt x="185" y="41"/>
                    <a:pt x="185" y="41"/>
                    <a:pt x="185" y="41"/>
                  </a:cubicBezTo>
                  <a:cubicBezTo>
                    <a:pt x="115" y="39"/>
                    <a:pt x="52" y="34"/>
                    <a:pt x="0" y="29"/>
                  </a:cubicBezTo>
                  <a:lnTo>
                    <a:pt x="29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2" name="Freeform 269"/>
            <p:cNvSpPr>
              <a:spLocks/>
            </p:cNvSpPr>
            <p:nvPr/>
          </p:nvSpPr>
          <p:spPr bwMode="auto">
            <a:xfrm>
              <a:off x="5895143" y="3573511"/>
              <a:ext cx="376239" cy="74198"/>
            </a:xfrm>
            <a:custGeom>
              <a:avLst/>
              <a:gdLst>
                <a:gd name="T0" fmla="*/ 156 w 212"/>
                <a:gd name="T1" fmla="*/ 0 h 42"/>
                <a:gd name="T2" fmla="*/ 212 w 212"/>
                <a:gd name="T3" fmla="*/ 1 h 42"/>
                <a:gd name="T4" fmla="*/ 212 w 212"/>
                <a:gd name="T5" fmla="*/ 42 h 42"/>
                <a:gd name="T6" fmla="*/ 0 w 212"/>
                <a:gd name="T7" fmla="*/ 38 h 42"/>
                <a:gd name="T8" fmla="*/ 156 w 212"/>
                <a:gd name="T9" fmla="*/ 0 h 42"/>
              </a:gdLst>
              <a:ahLst/>
              <a:cxnLst>
                <a:cxn ang="0">
                  <a:pos x="T0" y="T1"/>
                </a:cxn>
                <a:cxn ang="0">
                  <a:pos x="T2" y="T3"/>
                </a:cxn>
                <a:cxn ang="0">
                  <a:pos x="T4" y="T5"/>
                </a:cxn>
                <a:cxn ang="0">
                  <a:pos x="T6" y="T7"/>
                </a:cxn>
                <a:cxn ang="0">
                  <a:pos x="T8" y="T9"/>
                </a:cxn>
              </a:cxnLst>
              <a:rect l="0" t="0" r="r" b="b"/>
              <a:pathLst>
                <a:path w="212" h="42">
                  <a:moveTo>
                    <a:pt x="156" y="0"/>
                  </a:moveTo>
                  <a:cubicBezTo>
                    <a:pt x="173" y="1"/>
                    <a:pt x="192" y="1"/>
                    <a:pt x="212" y="1"/>
                  </a:cubicBezTo>
                  <a:cubicBezTo>
                    <a:pt x="212" y="42"/>
                    <a:pt x="212" y="42"/>
                    <a:pt x="212" y="42"/>
                  </a:cubicBezTo>
                  <a:cubicBezTo>
                    <a:pt x="137" y="42"/>
                    <a:pt x="65" y="41"/>
                    <a:pt x="0" y="38"/>
                  </a:cubicBezTo>
                  <a:lnTo>
                    <a:pt x="1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3" name="Freeform 270"/>
            <p:cNvSpPr>
              <a:spLocks/>
            </p:cNvSpPr>
            <p:nvPr/>
          </p:nvSpPr>
          <p:spPr bwMode="auto">
            <a:xfrm>
              <a:off x="6512714" y="3817841"/>
              <a:ext cx="756225" cy="37474"/>
            </a:xfrm>
            <a:custGeom>
              <a:avLst/>
              <a:gdLst>
                <a:gd name="T0" fmla="*/ 11 w 426"/>
                <a:gd name="T1" fmla="*/ 0 h 21"/>
                <a:gd name="T2" fmla="*/ 426 w 426"/>
                <a:gd name="T3" fmla="*/ 0 h 21"/>
                <a:gd name="T4" fmla="*/ 383 w 426"/>
                <a:gd name="T5" fmla="*/ 21 h 21"/>
                <a:gd name="T6" fmla="*/ 0 w 426"/>
                <a:gd name="T7" fmla="*/ 6 h 21"/>
                <a:gd name="T8" fmla="*/ 11 w 426"/>
                <a:gd name="T9" fmla="*/ 0 h 21"/>
              </a:gdLst>
              <a:ahLst/>
              <a:cxnLst>
                <a:cxn ang="0">
                  <a:pos x="T0" y="T1"/>
                </a:cxn>
                <a:cxn ang="0">
                  <a:pos x="T2" y="T3"/>
                </a:cxn>
                <a:cxn ang="0">
                  <a:pos x="T4" y="T5"/>
                </a:cxn>
                <a:cxn ang="0">
                  <a:pos x="T6" y="T7"/>
                </a:cxn>
                <a:cxn ang="0">
                  <a:pos x="T8" y="T9"/>
                </a:cxn>
              </a:cxnLst>
              <a:rect l="0" t="0" r="r" b="b"/>
              <a:pathLst>
                <a:path w="426" h="21">
                  <a:moveTo>
                    <a:pt x="11" y="0"/>
                  </a:moveTo>
                  <a:cubicBezTo>
                    <a:pt x="426" y="0"/>
                    <a:pt x="426" y="0"/>
                    <a:pt x="426" y="0"/>
                  </a:cubicBezTo>
                  <a:cubicBezTo>
                    <a:pt x="426" y="8"/>
                    <a:pt x="410" y="15"/>
                    <a:pt x="383" y="21"/>
                  </a:cubicBezTo>
                  <a:cubicBezTo>
                    <a:pt x="0" y="6"/>
                    <a:pt x="0" y="6"/>
                    <a:pt x="0" y="6"/>
                  </a:cubicBezTo>
                  <a:cubicBezTo>
                    <a:pt x="7" y="4"/>
                    <a:pt x="11" y="2"/>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4" name="Freeform 271"/>
            <p:cNvSpPr>
              <a:spLocks/>
            </p:cNvSpPr>
            <p:nvPr/>
          </p:nvSpPr>
          <p:spPr bwMode="auto">
            <a:xfrm>
              <a:off x="6455753" y="3761630"/>
              <a:ext cx="736738" cy="58459"/>
            </a:xfrm>
            <a:custGeom>
              <a:avLst/>
              <a:gdLst>
                <a:gd name="T0" fmla="*/ 32 w 415"/>
                <a:gd name="T1" fmla="*/ 0 h 33"/>
                <a:gd name="T2" fmla="*/ 415 w 415"/>
                <a:gd name="T3" fmla="*/ 15 h 33"/>
                <a:gd name="T4" fmla="*/ 293 w 415"/>
                <a:gd name="T5" fmla="*/ 33 h 33"/>
                <a:gd name="T6" fmla="*/ 0 w 415"/>
                <a:gd name="T7" fmla="*/ 5 h 33"/>
                <a:gd name="T8" fmla="*/ 32 w 415"/>
                <a:gd name="T9" fmla="*/ 0 h 33"/>
              </a:gdLst>
              <a:ahLst/>
              <a:cxnLst>
                <a:cxn ang="0">
                  <a:pos x="T0" y="T1"/>
                </a:cxn>
                <a:cxn ang="0">
                  <a:pos x="T2" y="T3"/>
                </a:cxn>
                <a:cxn ang="0">
                  <a:pos x="T4" y="T5"/>
                </a:cxn>
                <a:cxn ang="0">
                  <a:pos x="T6" y="T7"/>
                </a:cxn>
                <a:cxn ang="0">
                  <a:pos x="T8" y="T9"/>
                </a:cxn>
              </a:cxnLst>
              <a:rect l="0" t="0" r="r" b="b"/>
              <a:pathLst>
                <a:path w="415" h="33">
                  <a:moveTo>
                    <a:pt x="32" y="0"/>
                  </a:moveTo>
                  <a:cubicBezTo>
                    <a:pt x="415" y="15"/>
                    <a:pt x="415" y="15"/>
                    <a:pt x="415" y="15"/>
                  </a:cubicBezTo>
                  <a:cubicBezTo>
                    <a:pt x="387" y="22"/>
                    <a:pt x="345" y="28"/>
                    <a:pt x="293" y="33"/>
                  </a:cubicBezTo>
                  <a:cubicBezTo>
                    <a:pt x="0" y="5"/>
                    <a:pt x="0" y="5"/>
                    <a:pt x="0" y="5"/>
                  </a:cubicBezTo>
                  <a:cubicBezTo>
                    <a:pt x="14" y="3"/>
                    <a:pt x="25" y="2"/>
                    <a:pt x="3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5" name="Freeform 272"/>
            <p:cNvSpPr>
              <a:spLocks/>
            </p:cNvSpPr>
            <p:nvPr/>
          </p:nvSpPr>
          <p:spPr bwMode="auto">
            <a:xfrm>
              <a:off x="6372561" y="3702421"/>
              <a:ext cx="603331" cy="72699"/>
            </a:xfrm>
            <a:custGeom>
              <a:avLst/>
              <a:gdLst>
                <a:gd name="T0" fmla="*/ 47 w 340"/>
                <a:gd name="T1" fmla="*/ 0 h 41"/>
                <a:gd name="T2" fmla="*/ 340 w 340"/>
                <a:gd name="T3" fmla="*/ 29 h 41"/>
                <a:gd name="T4" fmla="*/ 160 w 340"/>
                <a:gd name="T5" fmla="*/ 41 h 41"/>
                <a:gd name="T6" fmla="*/ 0 w 340"/>
                <a:gd name="T7" fmla="*/ 3 h 41"/>
                <a:gd name="T8" fmla="*/ 47 w 340"/>
                <a:gd name="T9" fmla="*/ 0 h 41"/>
              </a:gdLst>
              <a:ahLst/>
              <a:cxnLst>
                <a:cxn ang="0">
                  <a:pos x="T0" y="T1"/>
                </a:cxn>
                <a:cxn ang="0">
                  <a:pos x="T2" y="T3"/>
                </a:cxn>
                <a:cxn ang="0">
                  <a:pos x="T4" y="T5"/>
                </a:cxn>
                <a:cxn ang="0">
                  <a:pos x="T6" y="T7"/>
                </a:cxn>
                <a:cxn ang="0">
                  <a:pos x="T8" y="T9"/>
                </a:cxn>
              </a:cxnLst>
              <a:rect l="0" t="0" r="r" b="b"/>
              <a:pathLst>
                <a:path w="340" h="41">
                  <a:moveTo>
                    <a:pt x="47" y="0"/>
                  </a:moveTo>
                  <a:cubicBezTo>
                    <a:pt x="340" y="29"/>
                    <a:pt x="340" y="29"/>
                    <a:pt x="340" y="29"/>
                  </a:cubicBezTo>
                  <a:cubicBezTo>
                    <a:pt x="289" y="34"/>
                    <a:pt x="228" y="38"/>
                    <a:pt x="160" y="41"/>
                  </a:cubicBezTo>
                  <a:cubicBezTo>
                    <a:pt x="0" y="3"/>
                    <a:pt x="0" y="3"/>
                    <a:pt x="0" y="3"/>
                  </a:cubicBezTo>
                  <a:cubicBezTo>
                    <a:pt x="18" y="2"/>
                    <a:pt x="34" y="1"/>
                    <a:pt x="4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6" name="Freeform 273"/>
            <p:cNvSpPr>
              <a:spLocks/>
            </p:cNvSpPr>
            <p:nvPr/>
          </p:nvSpPr>
          <p:spPr bwMode="auto">
            <a:xfrm>
              <a:off x="6271381" y="3640964"/>
              <a:ext cx="385232" cy="74198"/>
            </a:xfrm>
            <a:custGeom>
              <a:avLst/>
              <a:gdLst>
                <a:gd name="T0" fmla="*/ 57 w 217"/>
                <a:gd name="T1" fmla="*/ 0 h 42"/>
                <a:gd name="T2" fmla="*/ 217 w 217"/>
                <a:gd name="T3" fmla="*/ 38 h 42"/>
                <a:gd name="T4" fmla="*/ 0 w 217"/>
                <a:gd name="T5" fmla="*/ 42 h 42"/>
                <a:gd name="T6" fmla="*/ 0 w 217"/>
                <a:gd name="T7" fmla="*/ 1 h 42"/>
                <a:gd name="T8" fmla="*/ 57 w 217"/>
                <a:gd name="T9" fmla="*/ 0 h 42"/>
              </a:gdLst>
              <a:ahLst/>
              <a:cxnLst>
                <a:cxn ang="0">
                  <a:pos x="T0" y="T1"/>
                </a:cxn>
                <a:cxn ang="0">
                  <a:pos x="T2" y="T3"/>
                </a:cxn>
                <a:cxn ang="0">
                  <a:pos x="T4" y="T5"/>
                </a:cxn>
                <a:cxn ang="0">
                  <a:pos x="T6" y="T7"/>
                </a:cxn>
                <a:cxn ang="0">
                  <a:pos x="T8" y="T9"/>
                </a:cxn>
              </a:cxnLst>
              <a:rect l="0" t="0" r="r" b="b"/>
              <a:pathLst>
                <a:path w="217" h="42">
                  <a:moveTo>
                    <a:pt x="57" y="0"/>
                  </a:moveTo>
                  <a:cubicBezTo>
                    <a:pt x="217" y="38"/>
                    <a:pt x="217" y="38"/>
                    <a:pt x="217" y="38"/>
                  </a:cubicBezTo>
                  <a:cubicBezTo>
                    <a:pt x="150" y="40"/>
                    <a:pt x="77" y="42"/>
                    <a:pt x="0" y="42"/>
                  </a:cubicBezTo>
                  <a:cubicBezTo>
                    <a:pt x="0" y="1"/>
                    <a:pt x="0" y="1"/>
                    <a:pt x="0" y="1"/>
                  </a:cubicBezTo>
                  <a:cubicBezTo>
                    <a:pt x="20" y="1"/>
                    <a:pt x="39" y="1"/>
                    <a:pt x="5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7" name="Freeform 274"/>
            <p:cNvSpPr>
              <a:spLocks/>
            </p:cNvSpPr>
            <p:nvPr/>
          </p:nvSpPr>
          <p:spPr bwMode="auto">
            <a:xfrm>
              <a:off x="5566121" y="2357856"/>
              <a:ext cx="522387" cy="116919"/>
            </a:xfrm>
            <a:custGeom>
              <a:avLst/>
              <a:gdLst>
                <a:gd name="T0" fmla="*/ 697 w 697"/>
                <a:gd name="T1" fmla="*/ 87 h 156"/>
                <a:gd name="T2" fmla="*/ 0 w 697"/>
                <a:gd name="T3" fmla="*/ 156 h 156"/>
                <a:gd name="T4" fmla="*/ 0 w 697"/>
                <a:gd name="T5" fmla="*/ 68 h 156"/>
                <a:gd name="T6" fmla="*/ 697 w 697"/>
                <a:gd name="T7" fmla="*/ 0 h 156"/>
                <a:gd name="T8" fmla="*/ 697 w 697"/>
                <a:gd name="T9" fmla="*/ 87 h 156"/>
              </a:gdLst>
              <a:ahLst/>
              <a:cxnLst>
                <a:cxn ang="0">
                  <a:pos x="T0" y="T1"/>
                </a:cxn>
                <a:cxn ang="0">
                  <a:pos x="T2" y="T3"/>
                </a:cxn>
                <a:cxn ang="0">
                  <a:pos x="T4" y="T5"/>
                </a:cxn>
                <a:cxn ang="0">
                  <a:pos x="T6" y="T7"/>
                </a:cxn>
                <a:cxn ang="0">
                  <a:pos x="T8" y="T9"/>
                </a:cxn>
              </a:cxnLst>
              <a:rect l="0" t="0" r="r" b="b"/>
              <a:pathLst>
                <a:path w="697" h="156">
                  <a:moveTo>
                    <a:pt x="697" y="87"/>
                  </a:moveTo>
                  <a:lnTo>
                    <a:pt x="0" y="156"/>
                  </a:lnTo>
                  <a:lnTo>
                    <a:pt x="0" y="68"/>
                  </a:lnTo>
                  <a:lnTo>
                    <a:pt x="697" y="0"/>
                  </a:lnTo>
                  <a:lnTo>
                    <a:pt x="697" y="87"/>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8" name="Freeform 275"/>
            <p:cNvSpPr>
              <a:spLocks/>
            </p:cNvSpPr>
            <p:nvPr/>
          </p:nvSpPr>
          <p:spPr bwMode="auto">
            <a:xfrm>
              <a:off x="5895143" y="2428307"/>
              <a:ext cx="276558" cy="134906"/>
            </a:xfrm>
            <a:custGeom>
              <a:avLst/>
              <a:gdLst>
                <a:gd name="T0" fmla="*/ 369 w 369"/>
                <a:gd name="T1" fmla="*/ 90 h 180"/>
                <a:gd name="T2" fmla="*/ 0 w 369"/>
                <a:gd name="T3" fmla="*/ 180 h 180"/>
                <a:gd name="T4" fmla="*/ 0 w 369"/>
                <a:gd name="T5" fmla="*/ 90 h 180"/>
                <a:gd name="T6" fmla="*/ 369 w 369"/>
                <a:gd name="T7" fmla="*/ 0 h 180"/>
                <a:gd name="T8" fmla="*/ 369 w 369"/>
                <a:gd name="T9" fmla="*/ 90 h 180"/>
              </a:gdLst>
              <a:ahLst/>
              <a:cxnLst>
                <a:cxn ang="0">
                  <a:pos x="T0" y="T1"/>
                </a:cxn>
                <a:cxn ang="0">
                  <a:pos x="T2" y="T3"/>
                </a:cxn>
                <a:cxn ang="0">
                  <a:pos x="T4" y="T5"/>
                </a:cxn>
                <a:cxn ang="0">
                  <a:pos x="T6" y="T7"/>
                </a:cxn>
                <a:cxn ang="0">
                  <a:pos x="T8" y="T9"/>
                </a:cxn>
              </a:cxnLst>
              <a:rect l="0" t="0" r="r" b="b"/>
              <a:pathLst>
                <a:path w="369" h="180">
                  <a:moveTo>
                    <a:pt x="369" y="90"/>
                  </a:moveTo>
                  <a:lnTo>
                    <a:pt x="0" y="180"/>
                  </a:lnTo>
                  <a:lnTo>
                    <a:pt x="0" y="90"/>
                  </a:lnTo>
                  <a:lnTo>
                    <a:pt x="369" y="0"/>
                  </a:lnTo>
                  <a:lnTo>
                    <a:pt x="369" y="90"/>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79" name="Freeform 276"/>
            <p:cNvSpPr>
              <a:spLocks/>
            </p:cNvSpPr>
            <p:nvPr/>
          </p:nvSpPr>
          <p:spPr bwMode="auto">
            <a:xfrm>
              <a:off x="5354768" y="2348862"/>
              <a:ext cx="733740" cy="59958"/>
            </a:xfrm>
            <a:custGeom>
              <a:avLst/>
              <a:gdLst>
                <a:gd name="T0" fmla="*/ 382 w 413"/>
                <a:gd name="T1" fmla="*/ 0 h 34"/>
                <a:gd name="T2" fmla="*/ 413 w 413"/>
                <a:gd name="T3" fmla="*/ 5 h 34"/>
                <a:gd name="T4" fmla="*/ 121 w 413"/>
                <a:gd name="T5" fmla="*/ 34 h 34"/>
                <a:gd name="T6" fmla="*/ 0 w 413"/>
                <a:gd name="T7" fmla="*/ 16 h 34"/>
                <a:gd name="T8" fmla="*/ 382 w 413"/>
                <a:gd name="T9" fmla="*/ 0 h 34"/>
              </a:gdLst>
              <a:ahLst/>
              <a:cxnLst>
                <a:cxn ang="0">
                  <a:pos x="T0" y="T1"/>
                </a:cxn>
                <a:cxn ang="0">
                  <a:pos x="T2" y="T3"/>
                </a:cxn>
                <a:cxn ang="0">
                  <a:pos x="T4" y="T5"/>
                </a:cxn>
                <a:cxn ang="0">
                  <a:pos x="T6" y="T7"/>
                </a:cxn>
                <a:cxn ang="0">
                  <a:pos x="T8" y="T9"/>
                </a:cxn>
              </a:cxnLst>
              <a:rect l="0" t="0" r="r" b="b"/>
              <a:pathLst>
                <a:path w="413" h="34">
                  <a:moveTo>
                    <a:pt x="382" y="0"/>
                  </a:moveTo>
                  <a:cubicBezTo>
                    <a:pt x="389" y="2"/>
                    <a:pt x="400" y="4"/>
                    <a:pt x="413" y="5"/>
                  </a:cubicBezTo>
                  <a:cubicBezTo>
                    <a:pt x="121" y="34"/>
                    <a:pt x="121" y="34"/>
                    <a:pt x="121" y="34"/>
                  </a:cubicBezTo>
                  <a:cubicBezTo>
                    <a:pt x="70" y="29"/>
                    <a:pt x="28" y="23"/>
                    <a:pt x="0" y="16"/>
                  </a:cubicBezTo>
                  <a:lnTo>
                    <a:pt x="38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0" name="Freeform 277"/>
            <p:cNvSpPr>
              <a:spLocks/>
            </p:cNvSpPr>
            <p:nvPr/>
          </p:nvSpPr>
          <p:spPr bwMode="auto">
            <a:xfrm>
              <a:off x="5566121" y="2423060"/>
              <a:ext cx="605579" cy="72699"/>
            </a:xfrm>
            <a:custGeom>
              <a:avLst/>
              <a:gdLst>
                <a:gd name="T0" fmla="*/ 293 w 341"/>
                <a:gd name="T1" fmla="*/ 0 h 41"/>
                <a:gd name="T2" fmla="*/ 341 w 341"/>
                <a:gd name="T3" fmla="*/ 4 h 41"/>
                <a:gd name="T4" fmla="*/ 185 w 341"/>
                <a:gd name="T5" fmla="*/ 41 h 41"/>
                <a:gd name="T6" fmla="*/ 0 w 341"/>
                <a:gd name="T7" fmla="*/ 29 h 41"/>
                <a:gd name="T8" fmla="*/ 293 w 341"/>
                <a:gd name="T9" fmla="*/ 0 h 41"/>
              </a:gdLst>
              <a:ahLst/>
              <a:cxnLst>
                <a:cxn ang="0">
                  <a:pos x="T0" y="T1"/>
                </a:cxn>
                <a:cxn ang="0">
                  <a:pos x="T2" y="T3"/>
                </a:cxn>
                <a:cxn ang="0">
                  <a:pos x="T4" y="T5"/>
                </a:cxn>
                <a:cxn ang="0">
                  <a:pos x="T6" y="T7"/>
                </a:cxn>
                <a:cxn ang="0">
                  <a:pos x="T8" y="T9"/>
                </a:cxn>
              </a:cxnLst>
              <a:rect l="0" t="0" r="r" b="b"/>
              <a:pathLst>
                <a:path w="341" h="41">
                  <a:moveTo>
                    <a:pt x="293" y="0"/>
                  </a:moveTo>
                  <a:cubicBezTo>
                    <a:pt x="306" y="2"/>
                    <a:pt x="323" y="3"/>
                    <a:pt x="341" y="4"/>
                  </a:cubicBezTo>
                  <a:cubicBezTo>
                    <a:pt x="185" y="41"/>
                    <a:pt x="185" y="41"/>
                    <a:pt x="185" y="41"/>
                  </a:cubicBezTo>
                  <a:cubicBezTo>
                    <a:pt x="115" y="38"/>
                    <a:pt x="52" y="34"/>
                    <a:pt x="0" y="29"/>
                  </a:cubicBezTo>
                  <a:lnTo>
                    <a:pt x="29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1" name="Freeform 278"/>
            <p:cNvSpPr>
              <a:spLocks/>
            </p:cNvSpPr>
            <p:nvPr/>
          </p:nvSpPr>
          <p:spPr bwMode="auto">
            <a:xfrm>
              <a:off x="5895143" y="2495760"/>
              <a:ext cx="376239" cy="74198"/>
            </a:xfrm>
            <a:custGeom>
              <a:avLst/>
              <a:gdLst>
                <a:gd name="T0" fmla="*/ 156 w 212"/>
                <a:gd name="T1" fmla="*/ 0 h 42"/>
                <a:gd name="T2" fmla="*/ 212 w 212"/>
                <a:gd name="T3" fmla="*/ 1 h 42"/>
                <a:gd name="T4" fmla="*/ 212 w 212"/>
                <a:gd name="T5" fmla="*/ 42 h 42"/>
                <a:gd name="T6" fmla="*/ 0 w 212"/>
                <a:gd name="T7" fmla="*/ 38 h 42"/>
                <a:gd name="T8" fmla="*/ 156 w 212"/>
                <a:gd name="T9" fmla="*/ 0 h 42"/>
              </a:gdLst>
              <a:ahLst/>
              <a:cxnLst>
                <a:cxn ang="0">
                  <a:pos x="T0" y="T1"/>
                </a:cxn>
                <a:cxn ang="0">
                  <a:pos x="T2" y="T3"/>
                </a:cxn>
                <a:cxn ang="0">
                  <a:pos x="T4" y="T5"/>
                </a:cxn>
                <a:cxn ang="0">
                  <a:pos x="T6" y="T7"/>
                </a:cxn>
                <a:cxn ang="0">
                  <a:pos x="T8" y="T9"/>
                </a:cxn>
              </a:cxnLst>
              <a:rect l="0" t="0" r="r" b="b"/>
              <a:pathLst>
                <a:path w="212" h="42">
                  <a:moveTo>
                    <a:pt x="156" y="0"/>
                  </a:moveTo>
                  <a:cubicBezTo>
                    <a:pt x="173" y="1"/>
                    <a:pt x="192" y="1"/>
                    <a:pt x="212" y="1"/>
                  </a:cubicBezTo>
                  <a:cubicBezTo>
                    <a:pt x="212" y="42"/>
                    <a:pt x="212" y="42"/>
                    <a:pt x="212" y="42"/>
                  </a:cubicBezTo>
                  <a:cubicBezTo>
                    <a:pt x="137" y="42"/>
                    <a:pt x="65" y="41"/>
                    <a:pt x="0" y="38"/>
                  </a:cubicBezTo>
                  <a:lnTo>
                    <a:pt x="1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2" name="Freeform 279"/>
            <p:cNvSpPr>
              <a:spLocks/>
            </p:cNvSpPr>
            <p:nvPr/>
          </p:nvSpPr>
          <p:spPr bwMode="auto">
            <a:xfrm>
              <a:off x="6512714" y="2740090"/>
              <a:ext cx="756225" cy="37474"/>
            </a:xfrm>
            <a:custGeom>
              <a:avLst/>
              <a:gdLst>
                <a:gd name="T0" fmla="*/ 11 w 426"/>
                <a:gd name="T1" fmla="*/ 0 h 21"/>
                <a:gd name="T2" fmla="*/ 426 w 426"/>
                <a:gd name="T3" fmla="*/ 0 h 21"/>
                <a:gd name="T4" fmla="*/ 383 w 426"/>
                <a:gd name="T5" fmla="*/ 21 h 21"/>
                <a:gd name="T6" fmla="*/ 0 w 426"/>
                <a:gd name="T7" fmla="*/ 6 h 21"/>
                <a:gd name="T8" fmla="*/ 11 w 426"/>
                <a:gd name="T9" fmla="*/ 0 h 21"/>
              </a:gdLst>
              <a:ahLst/>
              <a:cxnLst>
                <a:cxn ang="0">
                  <a:pos x="T0" y="T1"/>
                </a:cxn>
                <a:cxn ang="0">
                  <a:pos x="T2" y="T3"/>
                </a:cxn>
                <a:cxn ang="0">
                  <a:pos x="T4" y="T5"/>
                </a:cxn>
                <a:cxn ang="0">
                  <a:pos x="T6" y="T7"/>
                </a:cxn>
                <a:cxn ang="0">
                  <a:pos x="T8" y="T9"/>
                </a:cxn>
              </a:cxnLst>
              <a:rect l="0" t="0" r="r" b="b"/>
              <a:pathLst>
                <a:path w="426" h="21">
                  <a:moveTo>
                    <a:pt x="11" y="0"/>
                  </a:moveTo>
                  <a:cubicBezTo>
                    <a:pt x="426" y="0"/>
                    <a:pt x="426" y="0"/>
                    <a:pt x="426" y="0"/>
                  </a:cubicBezTo>
                  <a:cubicBezTo>
                    <a:pt x="426" y="7"/>
                    <a:pt x="410" y="15"/>
                    <a:pt x="383" y="21"/>
                  </a:cubicBezTo>
                  <a:cubicBezTo>
                    <a:pt x="0" y="6"/>
                    <a:pt x="0" y="6"/>
                    <a:pt x="0" y="6"/>
                  </a:cubicBezTo>
                  <a:cubicBezTo>
                    <a:pt x="7" y="4"/>
                    <a:pt x="11" y="2"/>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3" name="Freeform 280"/>
            <p:cNvSpPr>
              <a:spLocks/>
            </p:cNvSpPr>
            <p:nvPr/>
          </p:nvSpPr>
          <p:spPr bwMode="auto">
            <a:xfrm>
              <a:off x="6455753" y="2683879"/>
              <a:ext cx="736738" cy="58459"/>
            </a:xfrm>
            <a:custGeom>
              <a:avLst/>
              <a:gdLst>
                <a:gd name="T0" fmla="*/ 32 w 415"/>
                <a:gd name="T1" fmla="*/ 0 h 33"/>
                <a:gd name="T2" fmla="*/ 415 w 415"/>
                <a:gd name="T3" fmla="*/ 15 h 33"/>
                <a:gd name="T4" fmla="*/ 293 w 415"/>
                <a:gd name="T5" fmla="*/ 33 h 33"/>
                <a:gd name="T6" fmla="*/ 0 w 415"/>
                <a:gd name="T7" fmla="*/ 4 h 33"/>
                <a:gd name="T8" fmla="*/ 32 w 415"/>
                <a:gd name="T9" fmla="*/ 0 h 33"/>
              </a:gdLst>
              <a:ahLst/>
              <a:cxnLst>
                <a:cxn ang="0">
                  <a:pos x="T0" y="T1"/>
                </a:cxn>
                <a:cxn ang="0">
                  <a:pos x="T2" y="T3"/>
                </a:cxn>
                <a:cxn ang="0">
                  <a:pos x="T4" y="T5"/>
                </a:cxn>
                <a:cxn ang="0">
                  <a:pos x="T6" y="T7"/>
                </a:cxn>
                <a:cxn ang="0">
                  <a:pos x="T8" y="T9"/>
                </a:cxn>
              </a:cxnLst>
              <a:rect l="0" t="0" r="r" b="b"/>
              <a:pathLst>
                <a:path w="415" h="33">
                  <a:moveTo>
                    <a:pt x="32" y="0"/>
                  </a:moveTo>
                  <a:cubicBezTo>
                    <a:pt x="415" y="15"/>
                    <a:pt x="415" y="15"/>
                    <a:pt x="415" y="15"/>
                  </a:cubicBezTo>
                  <a:cubicBezTo>
                    <a:pt x="387" y="22"/>
                    <a:pt x="345" y="28"/>
                    <a:pt x="293" y="33"/>
                  </a:cubicBezTo>
                  <a:cubicBezTo>
                    <a:pt x="0" y="4"/>
                    <a:pt x="0" y="4"/>
                    <a:pt x="0" y="4"/>
                  </a:cubicBezTo>
                  <a:cubicBezTo>
                    <a:pt x="14" y="3"/>
                    <a:pt x="25" y="2"/>
                    <a:pt x="3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4" name="Freeform 281"/>
            <p:cNvSpPr>
              <a:spLocks/>
            </p:cNvSpPr>
            <p:nvPr/>
          </p:nvSpPr>
          <p:spPr bwMode="auto">
            <a:xfrm>
              <a:off x="6372561" y="2625420"/>
              <a:ext cx="603331" cy="70451"/>
            </a:xfrm>
            <a:custGeom>
              <a:avLst/>
              <a:gdLst>
                <a:gd name="T0" fmla="*/ 47 w 340"/>
                <a:gd name="T1" fmla="*/ 0 h 40"/>
                <a:gd name="T2" fmla="*/ 340 w 340"/>
                <a:gd name="T3" fmla="*/ 29 h 40"/>
                <a:gd name="T4" fmla="*/ 160 w 340"/>
                <a:gd name="T5" fmla="*/ 40 h 40"/>
                <a:gd name="T6" fmla="*/ 0 w 340"/>
                <a:gd name="T7" fmla="*/ 3 h 40"/>
                <a:gd name="T8" fmla="*/ 47 w 340"/>
                <a:gd name="T9" fmla="*/ 0 h 40"/>
              </a:gdLst>
              <a:ahLst/>
              <a:cxnLst>
                <a:cxn ang="0">
                  <a:pos x="T0" y="T1"/>
                </a:cxn>
                <a:cxn ang="0">
                  <a:pos x="T2" y="T3"/>
                </a:cxn>
                <a:cxn ang="0">
                  <a:pos x="T4" y="T5"/>
                </a:cxn>
                <a:cxn ang="0">
                  <a:pos x="T6" y="T7"/>
                </a:cxn>
                <a:cxn ang="0">
                  <a:pos x="T8" y="T9"/>
                </a:cxn>
              </a:cxnLst>
              <a:rect l="0" t="0" r="r" b="b"/>
              <a:pathLst>
                <a:path w="340" h="40">
                  <a:moveTo>
                    <a:pt x="47" y="0"/>
                  </a:moveTo>
                  <a:cubicBezTo>
                    <a:pt x="340" y="29"/>
                    <a:pt x="340" y="29"/>
                    <a:pt x="340" y="29"/>
                  </a:cubicBezTo>
                  <a:cubicBezTo>
                    <a:pt x="289" y="34"/>
                    <a:pt x="228" y="38"/>
                    <a:pt x="160" y="40"/>
                  </a:cubicBezTo>
                  <a:cubicBezTo>
                    <a:pt x="0" y="3"/>
                    <a:pt x="0" y="3"/>
                    <a:pt x="0" y="3"/>
                  </a:cubicBezTo>
                  <a:cubicBezTo>
                    <a:pt x="18" y="2"/>
                    <a:pt x="34" y="1"/>
                    <a:pt x="4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5" name="Freeform 282"/>
            <p:cNvSpPr>
              <a:spLocks/>
            </p:cNvSpPr>
            <p:nvPr/>
          </p:nvSpPr>
          <p:spPr bwMode="auto">
            <a:xfrm>
              <a:off x="6271381" y="2563213"/>
              <a:ext cx="385232" cy="74198"/>
            </a:xfrm>
            <a:custGeom>
              <a:avLst/>
              <a:gdLst>
                <a:gd name="T0" fmla="*/ 57 w 217"/>
                <a:gd name="T1" fmla="*/ 0 h 42"/>
                <a:gd name="T2" fmla="*/ 217 w 217"/>
                <a:gd name="T3" fmla="*/ 37 h 42"/>
                <a:gd name="T4" fmla="*/ 0 w 217"/>
                <a:gd name="T5" fmla="*/ 42 h 42"/>
                <a:gd name="T6" fmla="*/ 0 w 217"/>
                <a:gd name="T7" fmla="*/ 1 h 42"/>
                <a:gd name="T8" fmla="*/ 57 w 217"/>
                <a:gd name="T9" fmla="*/ 0 h 42"/>
              </a:gdLst>
              <a:ahLst/>
              <a:cxnLst>
                <a:cxn ang="0">
                  <a:pos x="T0" y="T1"/>
                </a:cxn>
                <a:cxn ang="0">
                  <a:pos x="T2" y="T3"/>
                </a:cxn>
                <a:cxn ang="0">
                  <a:pos x="T4" y="T5"/>
                </a:cxn>
                <a:cxn ang="0">
                  <a:pos x="T6" y="T7"/>
                </a:cxn>
                <a:cxn ang="0">
                  <a:pos x="T8" y="T9"/>
                </a:cxn>
              </a:cxnLst>
              <a:rect l="0" t="0" r="r" b="b"/>
              <a:pathLst>
                <a:path w="217" h="42">
                  <a:moveTo>
                    <a:pt x="57" y="0"/>
                  </a:moveTo>
                  <a:cubicBezTo>
                    <a:pt x="217" y="37"/>
                    <a:pt x="217" y="37"/>
                    <a:pt x="217" y="37"/>
                  </a:cubicBezTo>
                  <a:cubicBezTo>
                    <a:pt x="150" y="40"/>
                    <a:pt x="77" y="42"/>
                    <a:pt x="0" y="42"/>
                  </a:cubicBezTo>
                  <a:cubicBezTo>
                    <a:pt x="0" y="1"/>
                    <a:pt x="0" y="1"/>
                    <a:pt x="0" y="1"/>
                  </a:cubicBezTo>
                  <a:cubicBezTo>
                    <a:pt x="20" y="1"/>
                    <a:pt x="39" y="1"/>
                    <a:pt x="5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6" name="Freeform 283"/>
            <p:cNvSpPr>
              <a:spLocks/>
            </p:cNvSpPr>
            <p:nvPr/>
          </p:nvSpPr>
          <p:spPr bwMode="auto">
            <a:xfrm>
              <a:off x="6008314" y="2864503"/>
              <a:ext cx="523886" cy="542623"/>
            </a:xfrm>
            <a:custGeom>
              <a:avLst/>
              <a:gdLst>
                <a:gd name="T0" fmla="*/ 284 w 295"/>
                <a:gd name="T1" fmla="*/ 4 h 306"/>
                <a:gd name="T2" fmla="*/ 253 w 295"/>
                <a:gd name="T3" fmla="*/ 0 h 306"/>
                <a:gd name="T4" fmla="*/ 253 w 295"/>
                <a:gd name="T5" fmla="*/ 38 h 306"/>
                <a:gd name="T6" fmla="*/ 242 w 295"/>
                <a:gd name="T7" fmla="*/ 37 h 306"/>
                <a:gd name="T8" fmla="*/ 232 w 295"/>
                <a:gd name="T9" fmla="*/ 36 h 306"/>
                <a:gd name="T10" fmla="*/ 222 w 295"/>
                <a:gd name="T11" fmla="*/ 35 h 306"/>
                <a:gd name="T12" fmla="*/ 213 w 295"/>
                <a:gd name="T13" fmla="*/ 35 h 306"/>
                <a:gd name="T14" fmla="*/ 205 w 295"/>
                <a:gd name="T15" fmla="*/ 35 h 306"/>
                <a:gd name="T16" fmla="*/ 205 w 295"/>
                <a:gd name="T17" fmla="*/ 72 h 306"/>
                <a:gd name="T18" fmla="*/ 203 w 295"/>
                <a:gd name="T19" fmla="*/ 72 h 306"/>
                <a:gd name="T20" fmla="*/ 194 w 295"/>
                <a:gd name="T21" fmla="*/ 72 h 306"/>
                <a:gd name="T22" fmla="*/ 185 w 295"/>
                <a:gd name="T23" fmla="*/ 72 h 306"/>
                <a:gd name="T24" fmla="*/ 176 w 295"/>
                <a:gd name="T25" fmla="*/ 71 h 306"/>
                <a:gd name="T26" fmla="*/ 166 w 295"/>
                <a:gd name="T27" fmla="*/ 71 h 306"/>
                <a:gd name="T28" fmla="*/ 156 w 295"/>
                <a:gd name="T29" fmla="*/ 71 h 306"/>
                <a:gd name="T30" fmla="*/ 149 w 295"/>
                <a:gd name="T31" fmla="*/ 71 h 306"/>
                <a:gd name="T32" fmla="*/ 149 w 295"/>
                <a:gd name="T33" fmla="*/ 109 h 306"/>
                <a:gd name="T34" fmla="*/ 146 w 295"/>
                <a:gd name="T35" fmla="*/ 109 h 306"/>
                <a:gd name="T36" fmla="*/ 135 w 295"/>
                <a:gd name="T37" fmla="*/ 109 h 306"/>
                <a:gd name="T38" fmla="*/ 122 w 295"/>
                <a:gd name="T39" fmla="*/ 109 h 306"/>
                <a:gd name="T40" fmla="*/ 106 w 295"/>
                <a:gd name="T41" fmla="*/ 110 h 306"/>
                <a:gd name="T42" fmla="*/ 92 w 295"/>
                <a:gd name="T43" fmla="*/ 110 h 306"/>
                <a:gd name="T44" fmla="*/ 92 w 295"/>
                <a:gd name="T45" fmla="*/ 148 h 306"/>
                <a:gd name="T46" fmla="*/ 54 w 295"/>
                <a:gd name="T47" fmla="*/ 150 h 306"/>
                <a:gd name="T48" fmla="*/ 45 w 295"/>
                <a:gd name="T49" fmla="*/ 151 h 306"/>
                <a:gd name="T50" fmla="*/ 45 w 295"/>
                <a:gd name="T51" fmla="*/ 188 h 306"/>
                <a:gd name="T52" fmla="*/ 40 w 295"/>
                <a:gd name="T53" fmla="*/ 188 h 306"/>
                <a:gd name="T54" fmla="*/ 31 w 295"/>
                <a:gd name="T55" fmla="*/ 190 h 306"/>
                <a:gd name="T56" fmla="*/ 24 w 295"/>
                <a:gd name="T57" fmla="*/ 191 h 306"/>
                <a:gd name="T58" fmla="*/ 19 w 295"/>
                <a:gd name="T59" fmla="*/ 192 h 306"/>
                <a:gd name="T60" fmla="*/ 14 w 295"/>
                <a:gd name="T61" fmla="*/ 192 h 306"/>
                <a:gd name="T62" fmla="*/ 13 w 295"/>
                <a:gd name="T63" fmla="*/ 193 h 306"/>
                <a:gd name="T64" fmla="*/ 13 w 295"/>
                <a:gd name="T65" fmla="*/ 231 h 306"/>
                <a:gd name="T66" fmla="*/ 13 w 295"/>
                <a:gd name="T67" fmla="*/ 231 h 306"/>
                <a:gd name="T68" fmla="*/ 11 w 295"/>
                <a:gd name="T69" fmla="*/ 231 h 306"/>
                <a:gd name="T70" fmla="*/ 8 w 295"/>
                <a:gd name="T71" fmla="*/ 232 h 306"/>
                <a:gd name="T72" fmla="*/ 5 w 295"/>
                <a:gd name="T73" fmla="*/ 233 h 306"/>
                <a:gd name="T74" fmla="*/ 4 w 295"/>
                <a:gd name="T75" fmla="*/ 234 h 306"/>
                <a:gd name="T76" fmla="*/ 2 w 295"/>
                <a:gd name="T77" fmla="*/ 235 h 306"/>
                <a:gd name="T78" fmla="*/ 2 w 295"/>
                <a:gd name="T79" fmla="*/ 236 h 306"/>
                <a:gd name="T80" fmla="*/ 2 w 295"/>
                <a:gd name="T81" fmla="*/ 274 h 306"/>
                <a:gd name="T82" fmla="*/ 13 w 295"/>
                <a:gd name="T83" fmla="*/ 306 h 306"/>
                <a:gd name="T84" fmla="*/ 127 w 295"/>
                <a:gd name="T85" fmla="*/ 176 h 306"/>
                <a:gd name="T86" fmla="*/ 127 w 295"/>
                <a:gd name="T87" fmla="*/ 176 h 306"/>
                <a:gd name="T88" fmla="*/ 284 w 295"/>
                <a:gd name="T89" fmla="*/ 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95" h="306">
                  <a:moveTo>
                    <a:pt x="284" y="4"/>
                  </a:moveTo>
                  <a:cubicBezTo>
                    <a:pt x="276" y="3"/>
                    <a:pt x="266" y="1"/>
                    <a:pt x="253" y="0"/>
                  </a:cubicBezTo>
                  <a:cubicBezTo>
                    <a:pt x="253" y="38"/>
                    <a:pt x="253" y="38"/>
                    <a:pt x="253" y="38"/>
                  </a:cubicBezTo>
                  <a:cubicBezTo>
                    <a:pt x="250" y="37"/>
                    <a:pt x="246" y="37"/>
                    <a:pt x="242" y="37"/>
                  </a:cubicBezTo>
                  <a:cubicBezTo>
                    <a:pt x="239" y="36"/>
                    <a:pt x="235" y="36"/>
                    <a:pt x="232" y="36"/>
                  </a:cubicBezTo>
                  <a:cubicBezTo>
                    <a:pt x="228" y="36"/>
                    <a:pt x="225" y="36"/>
                    <a:pt x="222" y="35"/>
                  </a:cubicBezTo>
                  <a:cubicBezTo>
                    <a:pt x="219" y="35"/>
                    <a:pt x="216" y="35"/>
                    <a:pt x="213" y="35"/>
                  </a:cubicBezTo>
                  <a:cubicBezTo>
                    <a:pt x="210" y="35"/>
                    <a:pt x="208" y="35"/>
                    <a:pt x="205" y="35"/>
                  </a:cubicBezTo>
                  <a:cubicBezTo>
                    <a:pt x="205" y="72"/>
                    <a:pt x="205" y="72"/>
                    <a:pt x="205" y="72"/>
                  </a:cubicBezTo>
                  <a:cubicBezTo>
                    <a:pt x="204" y="72"/>
                    <a:pt x="204" y="72"/>
                    <a:pt x="203" y="72"/>
                  </a:cubicBezTo>
                  <a:cubicBezTo>
                    <a:pt x="200" y="72"/>
                    <a:pt x="197" y="72"/>
                    <a:pt x="194" y="72"/>
                  </a:cubicBezTo>
                  <a:cubicBezTo>
                    <a:pt x="191" y="72"/>
                    <a:pt x="188" y="72"/>
                    <a:pt x="185" y="72"/>
                  </a:cubicBezTo>
                  <a:cubicBezTo>
                    <a:pt x="182" y="72"/>
                    <a:pt x="179" y="71"/>
                    <a:pt x="176" y="71"/>
                  </a:cubicBezTo>
                  <a:cubicBezTo>
                    <a:pt x="173" y="71"/>
                    <a:pt x="169" y="71"/>
                    <a:pt x="166" y="71"/>
                  </a:cubicBezTo>
                  <a:cubicBezTo>
                    <a:pt x="163" y="71"/>
                    <a:pt x="160" y="71"/>
                    <a:pt x="156" y="71"/>
                  </a:cubicBezTo>
                  <a:cubicBezTo>
                    <a:pt x="154" y="71"/>
                    <a:pt x="152" y="71"/>
                    <a:pt x="149" y="71"/>
                  </a:cubicBezTo>
                  <a:cubicBezTo>
                    <a:pt x="149" y="109"/>
                    <a:pt x="149" y="109"/>
                    <a:pt x="149" y="109"/>
                  </a:cubicBezTo>
                  <a:cubicBezTo>
                    <a:pt x="148" y="109"/>
                    <a:pt x="147" y="109"/>
                    <a:pt x="146" y="109"/>
                  </a:cubicBezTo>
                  <a:cubicBezTo>
                    <a:pt x="142" y="109"/>
                    <a:pt x="139" y="109"/>
                    <a:pt x="135" y="109"/>
                  </a:cubicBezTo>
                  <a:cubicBezTo>
                    <a:pt x="131" y="109"/>
                    <a:pt x="126" y="109"/>
                    <a:pt x="122" y="109"/>
                  </a:cubicBezTo>
                  <a:cubicBezTo>
                    <a:pt x="117" y="109"/>
                    <a:pt x="111" y="109"/>
                    <a:pt x="106" y="110"/>
                  </a:cubicBezTo>
                  <a:cubicBezTo>
                    <a:pt x="101" y="110"/>
                    <a:pt x="97" y="110"/>
                    <a:pt x="92" y="110"/>
                  </a:cubicBezTo>
                  <a:cubicBezTo>
                    <a:pt x="92" y="148"/>
                    <a:pt x="92" y="148"/>
                    <a:pt x="92" y="148"/>
                  </a:cubicBezTo>
                  <a:cubicBezTo>
                    <a:pt x="78" y="148"/>
                    <a:pt x="66" y="149"/>
                    <a:pt x="54" y="150"/>
                  </a:cubicBezTo>
                  <a:cubicBezTo>
                    <a:pt x="51" y="150"/>
                    <a:pt x="48" y="151"/>
                    <a:pt x="45" y="151"/>
                  </a:cubicBezTo>
                  <a:cubicBezTo>
                    <a:pt x="45" y="188"/>
                    <a:pt x="45" y="188"/>
                    <a:pt x="45" y="188"/>
                  </a:cubicBezTo>
                  <a:cubicBezTo>
                    <a:pt x="43" y="188"/>
                    <a:pt x="42" y="188"/>
                    <a:pt x="40" y="188"/>
                  </a:cubicBezTo>
                  <a:cubicBezTo>
                    <a:pt x="37" y="189"/>
                    <a:pt x="34" y="189"/>
                    <a:pt x="31" y="190"/>
                  </a:cubicBezTo>
                  <a:cubicBezTo>
                    <a:pt x="29" y="190"/>
                    <a:pt x="26" y="190"/>
                    <a:pt x="24" y="191"/>
                  </a:cubicBezTo>
                  <a:cubicBezTo>
                    <a:pt x="22" y="191"/>
                    <a:pt x="20" y="191"/>
                    <a:pt x="19" y="192"/>
                  </a:cubicBezTo>
                  <a:cubicBezTo>
                    <a:pt x="17" y="192"/>
                    <a:pt x="16" y="192"/>
                    <a:pt x="14" y="192"/>
                  </a:cubicBezTo>
                  <a:cubicBezTo>
                    <a:pt x="14" y="193"/>
                    <a:pt x="13" y="193"/>
                    <a:pt x="13" y="193"/>
                  </a:cubicBezTo>
                  <a:cubicBezTo>
                    <a:pt x="13" y="231"/>
                    <a:pt x="13" y="231"/>
                    <a:pt x="13" y="231"/>
                  </a:cubicBezTo>
                  <a:cubicBezTo>
                    <a:pt x="13" y="231"/>
                    <a:pt x="13" y="231"/>
                    <a:pt x="13" y="231"/>
                  </a:cubicBezTo>
                  <a:cubicBezTo>
                    <a:pt x="12" y="231"/>
                    <a:pt x="11" y="231"/>
                    <a:pt x="11" y="231"/>
                  </a:cubicBezTo>
                  <a:cubicBezTo>
                    <a:pt x="10" y="232"/>
                    <a:pt x="9" y="232"/>
                    <a:pt x="8" y="232"/>
                  </a:cubicBezTo>
                  <a:cubicBezTo>
                    <a:pt x="7" y="233"/>
                    <a:pt x="6" y="233"/>
                    <a:pt x="5" y="233"/>
                  </a:cubicBezTo>
                  <a:cubicBezTo>
                    <a:pt x="5" y="234"/>
                    <a:pt x="4" y="234"/>
                    <a:pt x="4" y="234"/>
                  </a:cubicBezTo>
                  <a:cubicBezTo>
                    <a:pt x="3" y="234"/>
                    <a:pt x="3" y="235"/>
                    <a:pt x="2" y="235"/>
                  </a:cubicBezTo>
                  <a:cubicBezTo>
                    <a:pt x="2" y="236"/>
                    <a:pt x="2" y="236"/>
                    <a:pt x="2" y="236"/>
                  </a:cubicBezTo>
                  <a:cubicBezTo>
                    <a:pt x="2" y="274"/>
                    <a:pt x="2" y="274"/>
                    <a:pt x="2" y="274"/>
                  </a:cubicBezTo>
                  <a:cubicBezTo>
                    <a:pt x="13" y="306"/>
                    <a:pt x="13" y="306"/>
                    <a:pt x="13" y="306"/>
                  </a:cubicBezTo>
                  <a:cubicBezTo>
                    <a:pt x="13" y="306"/>
                    <a:pt x="0" y="233"/>
                    <a:pt x="127" y="176"/>
                  </a:cubicBezTo>
                  <a:cubicBezTo>
                    <a:pt x="127" y="176"/>
                    <a:pt x="127" y="176"/>
                    <a:pt x="127" y="176"/>
                  </a:cubicBezTo>
                  <a:cubicBezTo>
                    <a:pt x="263" y="92"/>
                    <a:pt x="295" y="39"/>
                    <a:pt x="284" y="4"/>
                  </a:cubicBezTo>
                  <a:close/>
                </a:path>
              </a:pathLst>
            </a:custGeom>
            <a:gradFill>
              <a:gsLst>
                <a:gs pos="100000">
                  <a:schemeClr val="bg1"/>
                </a:gs>
                <a:gs pos="0">
                  <a:schemeClr val="bg1">
                    <a:lumMod val="95000"/>
                  </a:schemeClr>
                </a:gs>
              </a:gsLst>
              <a:lin ang="2700000" scaled="1"/>
            </a:gradFill>
            <a:ln w="19050">
              <a:noFill/>
            </a:ln>
            <a:effectLst>
              <a:outerShdw blurRad="139700" dist="38100" dir="5400000" algn="t" rotWithShape="0">
                <a:prstClr val="black">
                  <a:alpha val="30000"/>
                </a:prstClr>
              </a:outerShdw>
              <a:softEdge rad="0"/>
            </a:effectLst>
          </p:spPr>
          <p:txBody>
            <a:bodyPr vert="horz" wrap="square" lIns="91440" tIns="45720" rIns="91440" bIns="45720" numCol="1" anchor="t" anchorCtr="0" compatLnSpc="1">
              <a:prstTxWarp prst="textNoShape">
                <a:avLst/>
              </a:prstTxWarp>
              <a:noAutofit/>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7" name="Freeform 284"/>
            <p:cNvSpPr>
              <a:spLocks/>
            </p:cNvSpPr>
            <p:nvPr/>
          </p:nvSpPr>
          <p:spPr bwMode="auto">
            <a:xfrm>
              <a:off x="5276822" y="2272415"/>
              <a:ext cx="756225" cy="37474"/>
            </a:xfrm>
            <a:custGeom>
              <a:avLst/>
              <a:gdLst>
                <a:gd name="T0" fmla="*/ 414 w 426"/>
                <a:gd name="T1" fmla="*/ 0 h 21"/>
                <a:gd name="T2" fmla="*/ 426 w 426"/>
                <a:gd name="T3" fmla="*/ 6 h 21"/>
                <a:gd name="T4" fmla="*/ 44 w 426"/>
                <a:gd name="T5" fmla="*/ 21 h 21"/>
                <a:gd name="T6" fmla="*/ 0 w 426"/>
                <a:gd name="T7" fmla="*/ 0 h 21"/>
                <a:gd name="T8" fmla="*/ 414 w 426"/>
                <a:gd name="T9" fmla="*/ 0 h 21"/>
              </a:gdLst>
              <a:ahLst/>
              <a:cxnLst>
                <a:cxn ang="0">
                  <a:pos x="T0" y="T1"/>
                </a:cxn>
                <a:cxn ang="0">
                  <a:pos x="T2" y="T3"/>
                </a:cxn>
                <a:cxn ang="0">
                  <a:pos x="T4" y="T5"/>
                </a:cxn>
                <a:cxn ang="0">
                  <a:pos x="T6" y="T7"/>
                </a:cxn>
                <a:cxn ang="0">
                  <a:pos x="T8" y="T9"/>
                </a:cxn>
              </a:cxnLst>
              <a:rect l="0" t="0" r="r" b="b"/>
              <a:pathLst>
                <a:path w="426" h="21">
                  <a:moveTo>
                    <a:pt x="414" y="0"/>
                  </a:moveTo>
                  <a:cubicBezTo>
                    <a:pt x="414" y="2"/>
                    <a:pt x="418" y="4"/>
                    <a:pt x="426" y="6"/>
                  </a:cubicBezTo>
                  <a:cubicBezTo>
                    <a:pt x="44" y="21"/>
                    <a:pt x="44" y="21"/>
                    <a:pt x="44" y="21"/>
                  </a:cubicBezTo>
                  <a:cubicBezTo>
                    <a:pt x="16" y="15"/>
                    <a:pt x="0" y="8"/>
                    <a:pt x="0" y="0"/>
                  </a:cubicBezTo>
                  <a:lnTo>
                    <a:pt x="41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8" name="Freeform 285"/>
            <p:cNvSpPr>
              <a:spLocks/>
            </p:cNvSpPr>
            <p:nvPr/>
          </p:nvSpPr>
          <p:spPr bwMode="auto">
            <a:xfrm>
              <a:off x="5354768" y="2281409"/>
              <a:ext cx="678279" cy="95933"/>
            </a:xfrm>
            <a:custGeom>
              <a:avLst/>
              <a:gdLst>
                <a:gd name="T0" fmla="*/ 905 w 905"/>
                <a:gd name="T1" fmla="*/ 90 h 128"/>
                <a:gd name="T2" fmla="*/ 0 w 905"/>
                <a:gd name="T3" fmla="*/ 128 h 128"/>
                <a:gd name="T4" fmla="*/ 0 w 905"/>
                <a:gd name="T5" fmla="*/ 38 h 128"/>
                <a:gd name="T6" fmla="*/ 905 w 905"/>
                <a:gd name="T7" fmla="*/ 0 h 128"/>
                <a:gd name="T8" fmla="*/ 905 w 905"/>
                <a:gd name="T9" fmla="*/ 90 h 128"/>
              </a:gdLst>
              <a:ahLst/>
              <a:cxnLst>
                <a:cxn ang="0">
                  <a:pos x="T0" y="T1"/>
                </a:cxn>
                <a:cxn ang="0">
                  <a:pos x="T2" y="T3"/>
                </a:cxn>
                <a:cxn ang="0">
                  <a:pos x="T4" y="T5"/>
                </a:cxn>
                <a:cxn ang="0">
                  <a:pos x="T6" y="T7"/>
                </a:cxn>
                <a:cxn ang="0">
                  <a:pos x="T8" y="T9"/>
                </a:cxn>
              </a:cxnLst>
              <a:rect l="0" t="0" r="r" b="b"/>
              <a:pathLst>
                <a:path w="905" h="128">
                  <a:moveTo>
                    <a:pt x="905" y="90"/>
                  </a:moveTo>
                  <a:lnTo>
                    <a:pt x="0" y="128"/>
                  </a:lnTo>
                  <a:lnTo>
                    <a:pt x="0" y="38"/>
                  </a:lnTo>
                  <a:lnTo>
                    <a:pt x="905" y="0"/>
                  </a:lnTo>
                  <a:lnTo>
                    <a:pt x="905" y="90"/>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89" name="Freeform 286"/>
            <p:cNvSpPr>
              <a:spLocks/>
            </p:cNvSpPr>
            <p:nvPr/>
          </p:nvSpPr>
          <p:spPr bwMode="auto">
            <a:xfrm>
              <a:off x="5276822" y="3350166"/>
              <a:ext cx="756225" cy="37474"/>
            </a:xfrm>
            <a:custGeom>
              <a:avLst/>
              <a:gdLst>
                <a:gd name="T0" fmla="*/ 414 w 426"/>
                <a:gd name="T1" fmla="*/ 0 h 21"/>
                <a:gd name="T2" fmla="*/ 426 w 426"/>
                <a:gd name="T3" fmla="*/ 6 h 21"/>
                <a:gd name="T4" fmla="*/ 44 w 426"/>
                <a:gd name="T5" fmla="*/ 21 h 21"/>
                <a:gd name="T6" fmla="*/ 0 w 426"/>
                <a:gd name="T7" fmla="*/ 0 h 21"/>
                <a:gd name="T8" fmla="*/ 414 w 426"/>
                <a:gd name="T9" fmla="*/ 0 h 21"/>
              </a:gdLst>
              <a:ahLst/>
              <a:cxnLst>
                <a:cxn ang="0">
                  <a:pos x="T0" y="T1"/>
                </a:cxn>
                <a:cxn ang="0">
                  <a:pos x="T2" y="T3"/>
                </a:cxn>
                <a:cxn ang="0">
                  <a:pos x="T4" y="T5"/>
                </a:cxn>
                <a:cxn ang="0">
                  <a:pos x="T6" y="T7"/>
                </a:cxn>
                <a:cxn ang="0">
                  <a:pos x="T8" y="T9"/>
                </a:cxn>
              </a:cxnLst>
              <a:rect l="0" t="0" r="r" b="b"/>
              <a:pathLst>
                <a:path w="426" h="21">
                  <a:moveTo>
                    <a:pt x="414" y="0"/>
                  </a:moveTo>
                  <a:cubicBezTo>
                    <a:pt x="414" y="2"/>
                    <a:pt x="418" y="4"/>
                    <a:pt x="426" y="6"/>
                  </a:cubicBezTo>
                  <a:cubicBezTo>
                    <a:pt x="44" y="21"/>
                    <a:pt x="44" y="21"/>
                    <a:pt x="44" y="21"/>
                  </a:cubicBezTo>
                  <a:cubicBezTo>
                    <a:pt x="16" y="15"/>
                    <a:pt x="0" y="8"/>
                    <a:pt x="0" y="0"/>
                  </a:cubicBezTo>
                  <a:lnTo>
                    <a:pt x="41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0" name="Freeform 287"/>
            <p:cNvSpPr>
              <a:spLocks/>
            </p:cNvSpPr>
            <p:nvPr/>
          </p:nvSpPr>
          <p:spPr bwMode="auto">
            <a:xfrm>
              <a:off x="5354768" y="3358998"/>
              <a:ext cx="678279" cy="93685"/>
            </a:xfrm>
            <a:custGeom>
              <a:avLst/>
              <a:gdLst>
                <a:gd name="T0" fmla="*/ 905 w 905"/>
                <a:gd name="T1" fmla="*/ 88 h 125"/>
                <a:gd name="T2" fmla="*/ 0 w 905"/>
                <a:gd name="T3" fmla="*/ 125 h 125"/>
                <a:gd name="T4" fmla="*/ 0 w 905"/>
                <a:gd name="T5" fmla="*/ 36 h 125"/>
                <a:gd name="T6" fmla="*/ 905 w 905"/>
                <a:gd name="T7" fmla="*/ 0 h 125"/>
                <a:gd name="T8" fmla="*/ 905 w 905"/>
                <a:gd name="T9" fmla="*/ 88 h 125"/>
              </a:gdLst>
              <a:ahLst/>
              <a:cxnLst>
                <a:cxn ang="0">
                  <a:pos x="T0" y="T1"/>
                </a:cxn>
                <a:cxn ang="0">
                  <a:pos x="T2" y="T3"/>
                </a:cxn>
                <a:cxn ang="0">
                  <a:pos x="T4" y="T5"/>
                </a:cxn>
                <a:cxn ang="0">
                  <a:pos x="T6" y="T7"/>
                </a:cxn>
                <a:cxn ang="0">
                  <a:pos x="T8" y="T9"/>
                </a:cxn>
              </a:cxnLst>
              <a:rect l="0" t="0" r="r" b="b"/>
              <a:pathLst>
                <a:path w="905" h="125">
                  <a:moveTo>
                    <a:pt x="905" y="88"/>
                  </a:moveTo>
                  <a:lnTo>
                    <a:pt x="0" y="125"/>
                  </a:lnTo>
                  <a:lnTo>
                    <a:pt x="0" y="36"/>
                  </a:lnTo>
                  <a:lnTo>
                    <a:pt x="905" y="0"/>
                  </a:lnTo>
                  <a:lnTo>
                    <a:pt x="905" y="88"/>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1" name="Freeform 288"/>
            <p:cNvSpPr>
              <a:spLocks/>
            </p:cNvSpPr>
            <p:nvPr/>
          </p:nvSpPr>
          <p:spPr bwMode="auto">
            <a:xfrm>
              <a:off x="5276822" y="3339445"/>
              <a:ext cx="2022845" cy="706759"/>
            </a:xfrm>
            <a:custGeom>
              <a:avLst/>
              <a:gdLst>
                <a:gd name="T0" fmla="*/ 1122 w 1139"/>
                <a:gd name="T1" fmla="*/ 399 h 399"/>
                <a:gd name="T2" fmla="*/ 1122 w 1139"/>
                <a:gd name="T3" fmla="*/ 265 h 399"/>
                <a:gd name="T4" fmla="*/ 1122 w 1139"/>
                <a:gd name="T5" fmla="*/ 265 h 399"/>
                <a:gd name="T6" fmla="*/ 1119 w 1139"/>
                <a:gd name="T7" fmla="*/ 269 h 399"/>
                <a:gd name="T8" fmla="*/ 1115 w 1139"/>
                <a:gd name="T9" fmla="*/ 273 h 399"/>
                <a:gd name="T10" fmla="*/ 1108 w 1139"/>
                <a:gd name="T11" fmla="*/ 276 h 399"/>
                <a:gd name="T12" fmla="*/ 1099 w 1139"/>
                <a:gd name="T13" fmla="*/ 280 h 399"/>
                <a:gd name="T14" fmla="*/ 1088 w 1139"/>
                <a:gd name="T15" fmla="*/ 283 h 399"/>
                <a:gd name="T16" fmla="*/ 1079 w 1139"/>
                <a:gd name="T17" fmla="*/ 285 h 399"/>
                <a:gd name="T18" fmla="*/ 1079 w 1139"/>
                <a:gd name="T19" fmla="*/ 248 h 399"/>
                <a:gd name="T20" fmla="*/ 1075 w 1139"/>
                <a:gd name="T21" fmla="*/ 249 h 399"/>
                <a:gd name="T22" fmla="*/ 1058 w 1139"/>
                <a:gd name="T23" fmla="*/ 252 h 399"/>
                <a:gd name="T24" fmla="*/ 1037 w 1139"/>
                <a:gd name="T25" fmla="*/ 256 h 399"/>
                <a:gd name="T26" fmla="*/ 1011 w 1139"/>
                <a:gd name="T27" fmla="*/ 259 h 399"/>
                <a:gd name="T28" fmla="*/ 976 w 1139"/>
                <a:gd name="T29" fmla="*/ 264 h 399"/>
                <a:gd name="T30" fmla="*/ 957 w 1139"/>
                <a:gd name="T31" fmla="*/ 266 h 399"/>
                <a:gd name="T32" fmla="*/ 957 w 1139"/>
                <a:gd name="T33" fmla="*/ 228 h 399"/>
                <a:gd name="T34" fmla="*/ 921 w 1139"/>
                <a:gd name="T35" fmla="*/ 231 h 399"/>
                <a:gd name="T36" fmla="*/ 778 w 1139"/>
                <a:gd name="T37" fmla="*/ 240 h 399"/>
                <a:gd name="T38" fmla="*/ 777 w 1139"/>
                <a:gd name="T39" fmla="*/ 240 h 399"/>
                <a:gd name="T40" fmla="*/ 777 w 1139"/>
                <a:gd name="T41" fmla="*/ 202 h 399"/>
                <a:gd name="T42" fmla="*/ 725 w 1139"/>
                <a:gd name="T43" fmla="*/ 204 h 399"/>
                <a:gd name="T44" fmla="*/ 662 w 1139"/>
                <a:gd name="T45" fmla="*/ 205 h 399"/>
                <a:gd name="T46" fmla="*/ 615 w 1139"/>
                <a:gd name="T47" fmla="*/ 206 h 399"/>
                <a:gd name="T48" fmla="*/ 573 w 1139"/>
                <a:gd name="T49" fmla="*/ 206 h 399"/>
                <a:gd name="T50" fmla="*/ 560 w 1139"/>
                <a:gd name="T51" fmla="*/ 206 h 399"/>
                <a:gd name="T52" fmla="*/ 560 w 1139"/>
                <a:gd name="T53" fmla="*/ 168 h 399"/>
                <a:gd name="T54" fmla="*/ 533 w 1139"/>
                <a:gd name="T55" fmla="*/ 168 h 399"/>
                <a:gd name="T56" fmla="*/ 495 w 1139"/>
                <a:gd name="T57" fmla="*/ 168 h 399"/>
                <a:gd name="T58" fmla="*/ 459 w 1139"/>
                <a:gd name="T59" fmla="*/ 168 h 399"/>
                <a:gd name="T60" fmla="*/ 424 w 1139"/>
                <a:gd name="T61" fmla="*/ 167 h 399"/>
                <a:gd name="T62" fmla="*/ 390 w 1139"/>
                <a:gd name="T63" fmla="*/ 166 h 399"/>
                <a:gd name="T64" fmla="*/ 355 w 1139"/>
                <a:gd name="T65" fmla="*/ 165 h 399"/>
                <a:gd name="T66" fmla="*/ 348 w 1139"/>
                <a:gd name="T67" fmla="*/ 164 h 399"/>
                <a:gd name="T68" fmla="*/ 348 w 1139"/>
                <a:gd name="T69" fmla="*/ 127 h 399"/>
                <a:gd name="T70" fmla="*/ 320 w 1139"/>
                <a:gd name="T71" fmla="*/ 125 h 399"/>
                <a:gd name="T72" fmla="*/ 284 w 1139"/>
                <a:gd name="T73" fmla="*/ 124 h 399"/>
                <a:gd name="T74" fmla="*/ 247 w 1139"/>
                <a:gd name="T75" fmla="*/ 121 h 399"/>
                <a:gd name="T76" fmla="*/ 207 w 1139"/>
                <a:gd name="T77" fmla="*/ 118 h 399"/>
                <a:gd name="T78" fmla="*/ 163 w 1139"/>
                <a:gd name="T79" fmla="*/ 115 h 399"/>
                <a:gd name="T80" fmla="*/ 163 w 1139"/>
                <a:gd name="T81" fmla="*/ 77 h 399"/>
                <a:gd name="T82" fmla="*/ 44 w 1139"/>
                <a:gd name="T83" fmla="*/ 59 h 399"/>
                <a:gd name="T84" fmla="*/ 44 w 1139"/>
                <a:gd name="T85" fmla="*/ 22 h 399"/>
                <a:gd name="T86" fmla="*/ 0 w 1139"/>
                <a:gd name="T87" fmla="*/ 0 h 399"/>
                <a:gd name="T88" fmla="*/ 0 w 1139"/>
                <a:gd name="T89" fmla="*/ 99 h 399"/>
                <a:gd name="T90" fmla="*/ 726 w 1139"/>
                <a:gd name="T91" fmla="*/ 333 h 399"/>
                <a:gd name="T92" fmla="*/ 1122 w 1139"/>
                <a:gd name="T93" fmla="*/ 399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39" h="399">
                  <a:moveTo>
                    <a:pt x="1122" y="399"/>
                  </a:moveTo>
                  <a:cubicBezTo>
                    <a:pt x="1122" y="265"/>
                    <a:pt x="1122" y="265"/>
                    <a:pt x="1122" y="265"/>
                  </a:cubicBezTo>
                  <a:cubicBezTo>
                    <a:pt x="1122" y="265"/>
                    <a:pt x="1122" y="265"/>
                    <a:pt x="1122" y="265"/>
                  </a:cubicBezTo>
                  <a:cubicBezTo>
                    <a:pt x="1122" y="266"/>
                    <a:pt x="1120" y="268"/>
                    <a:pt x="1119" y="269"/>
                  </a:cubicBezTo>
                  <a:cubicBezTo>
                    <a:pt x="1118" y="270"/>
                    <a:pt x="1117" y="272"/>
                    <a:pt x="1115" y="273"/>
                  </a:cubicBezTo>
                  <a:cubicBezTo>
                    <a:pt x="1113" y="274"/>
                    <a:pt x="1111" y="275"/>
                    <a:pt x="1108" y="276"/>
                  </a:cubicBezTo>
                  <a:cubicBezTo>
                    <a:pt x="1106" y="277"/>
                    <a:pt x="1103" y="279"/>
                    <a:pt x="1099" y="280"/>
                  </a:cubicBezTo>
                  <a:cubicBezTo>
                    <a:pt x="1096" y="281"/>
                    <a:pt x="1092" y="282"/>
                    <a:pt x="1088" y="283"/>
                  </a:cubicBezTo>
                  <a:cubicBezTo>
                    <a:pt x="1085" y="284"/>
                    <a:pt x="1083" y="285"/>
                    <a:pt x="1079" y="285"/>
                  </a:cubicBezTo>
                  <a:cubicBezTo>
                    <a:pt x="1079" y="248"/>
                    <a:pt x="1079" y="248"/>
                    <a:pt x="1079" y="248"/>
                  </a:cubicBezTo>
                  <a:cubicBezTo>
                    <a:pt x="1078" y="248"/>
                    <a:pt x="1076" y="248"/>
                    <a:pt x="1075" y="249"/>
                  </a:cubicBezTo>
                  <a:cubicBezTo>
                    <a:pt x="1069" y="250"/>
                    <a:pt x="1064" y="251"/>
                    <a:pt x="1058" y="252"/>
                  </a:cubicBezTo>
                  <a:cubicBezTo>
                    <a:pt x="1051" y="253"/>
                    <a:pt x="1044" y="255"/>
                    <a:pt x="1037" y="256"/>
                  </a:cubicBezTo>
                  <a:cubicBezTo>
                    <a:pt x="1029" y="257"/>
                    <a:pt x="1020" y="258"/>
                    <a:pt x="1011" y="259"/>
                  </a:cubicBezTo>
                  <a:cubicBezTo>
                    <a:pt x="1000" y="261"/>
                    <a:pt x="988" y="262"/>
                    <a:pt x="976" y="264"/>
                  </a:cubicBezTo>
                  <a:cubicBezTo>
                    <a:pt x="970" y="264"/>
                    <a:pt x="963" y="265"/>
                    <a:pt x="957" y="266"/>
                  </a:cubicBezTo>
                  <a:cubicBezTo>
                    <a:pt x="957" y="228"/>
                    <a:pt x="957" y="228"/>
                    <a:pt x="957" y="228"/>
                  </a:cubicBezTo>
                  <a:cubicBezTo>
                    <a:pt x="945" y="229"/>
                    <a:pt x="934" y="230"/>
                    <a:pt x="921" y="231"/>
                  </a:cubicBezTo>
                  <a:cubicBezTo>
                    <a:pt x="879" y="235"/>
                    <a:pt x="830" y="238"/>
                    <a:pt x="778" y="240"/>
                  </a:cubicBezTo>
                  <a:cubicBezTo>
                    <a:pt x="777" y="240"/>
                    <a:pt x="777" y="240"/>
                    <a:pt x="777" y="240"/>
                  </a:cubicBezTo>
                  <a:cubicBezTo>
                    <a:pt x="777" y="202"/>
                    <a:pt x="777" y="202"/>
                    <a:pt x="777" y="202"/>
                  </a:cubicBezTo>
                  <a:cubicBezTo>
                    <a:pt x="760" y="203"/>
                    <a:pt x="743" y="203"/>
                    <a:pt x="725" y="204"/>
                  </a:cubicBezTo>
                  <a:cubicBezTo>
                    <a:pt x="705" y="204"/>
                    <a:pt x="684" y="205"/>
                    <a:pt x="662" y="205"/>
                  </a:cubicBezTo>
                  <a:cubicBezTo>
                    <a:pt x="647" y="206"/>
                    <a:pt x="631" y="206"/>
                    <a:pt x="615" y="206"/>
                  </a:cubicBezTo>
                  <a:cubicBezTo>
                    <a:pt x="601" y="206"/>
                    <a:pt x="587" y="206"/>
                    <a:pt x="573" y="206"/>
                  </a:cubicBezTo>
                  <a:cubicBezTo>
                    <a:pt x="568" y="206"/>
                    <a:pt x="564" y="206"/>
                    <a:pt x="560" y="206"/>
                  </a:cubicBezTo>
                  <a:cubicBezTo>
                    <a:pt x="560" y="168"/>
                    <a:pt x="560" y="168"/>
                    <a:pt x="560" y="168"/>
                  </a:cubicBezTo>
                  <a:cubicBezTo>
                    <a:pt x="551" y="168"/>
                    <a:pt x="542" y="168"/>
                    <a:pt x="533" y="168"/>
                  </a:cubicBezTo>
                  <a:cubicBezTo>
                    <a:pt x="520" y="168"/>
                    <a:pt x="508" y="168"/>
                    <a:pt x="495" y="168"/>
                  </a:cubicBezTo>
                  <a:cubicBezTo>
                    <a:pt x="483" y="168"/>
                    <a:pt x="471" y="168"/>
                    <a:pt x="459" y="168"/>
                  </a:cubicBezTo>
                  <a:cubicBezTo>
                    <a:pt x="448" y="167"/>
                    <a:pt x="436" y="167"/>
                    <a:pt x="424" y="167"/>
                  </a:cubicBezTo>
                  <a:cubicBezTo>
                    <a:pt x="413" y="167"/>
                    <a:pt x="401" y="166"/>
                    <a:pt x="390" y="166"/>
                  </a:cubicBezTo>
                  <a:cubicBezTo>
                    <a:pt x="378" y="165"/>
                    <a:pt x="366" y="165"/>
                    <a:pt x="355" y="165"/>
                  </a:cubicBezTo>
                  <a:cubicBezTo>
                    <a:pt x="353" y="165"/>
                    <a:pt x="350" y="164"/>
                    <a:pt x="348" y="164"/>
                  </a:cubicBezTo>
                  <a:cubicBezTo>
                    <a:pt x="348" y="127"/>
                    <a:pt x="348" y="127"/>
                    <a:pt x="348" y="127"/>
                  </a:cubicBezTo>
                  <a:cubicBezTo>
                    <a:pt x="338" y="126"/>
                    <a:pt x="329" y="126"/>
                    <a:pt x="320" y="125"/>
                  </a:cubicBezTo>
                  <a:cubicBezTo>
                    <a:pt x="308" y="125"/>
                    <a:pt x="296" y="124"/>
                    <a:pt x="284" y="124"/>
                  </a:cubicBezTo>
                  <a:cubicBezTo>
                    <a:pt x="272" y="123"/>
                    <a:pt x="259" y="122"/>
                    <a:pt x="247" y="121"/>
                  </a:cubicBezTo>
                  <a:cubicBezTo>
                    <a:pt x="234" y="120"/>
                    <a:pt x="220" y="119"/>
                    <a:pt x="207" y="118"/>
                  </a:cubicBezTo>
                  <a:cubicBezTo>
                    <a:pt x="192" y="117"/>
                    <a:pt x="177" y="116"/>
                    <a:pt x="163" y="115"/>
                  </a:cubicBezTo>
                  <a:cubicBezTo>
                    <a:pt x="163" y="77"/>
                    <a:pt x="163" y="77"/>
                    <a:pt x="163" y="77"/>
                  </a:cubicBezTo>
                  <a:cubicBezTo>
                    <a:pt x="113" y="72"/>
                    <a:pt x="72" y="66"/>
                    <a:pt x="44" y="59"/>
                  </a:cubicBezTo>
                  <a:cubicBezTo>
                    <a:pt x="44" y="22"/>
                    <a:pt x="44" y="22"/>
                    <a:pt x="44" y="22"/>
                  </a:cubicBezTo>
                  <a:cubicBezTo>
                    <a:pt x="16" y="15"/>
                    <a:pt x="0" y="8"/>
                    <a:pt x="0" y="0"/>
                  </a:cubicBezTo>
                  <a:cubicBezTo>
                    <a:pt x="0" y="99"/>
                    <a:pt x="0" y="99"/>
                    <a:pt x="0" y="99"/>
                  </a:cubicBezTo>
                  <a:cubicBezTo>
                    <a:pt x="0" y="229"/>
                    <a:pt x="328" y="293"/>
                    <a:pt x="726" y="333"/>
                  </a:cubicBezTo>
                  <a:cubicBezTo>
                    <a:pt x="1139" y="375"/>
                    <a:pt x="1117" y="385"/>
                    <a:pt x="1122" y="399"/>
                  </a:cubicBezTo>
                  <a:close/>
                </a:path>
              </a:pathLst>
            </a:custGeom>
            <a:solidFill>
              <a:schemeClr val="accent1"/>
            </a:solidFill>
            <a:ln w="19050">
              <a:noFill/>
            </a:ln>
            <a:effectLst>
              <a:outerShdw blurRad="139700" dist="38100" dir="5400000" algn="t" rotWithShape="0">
                <a:prstClr val="black">
                  <a:alpha val="30000"/>
                </a:prstClr>
              </a:outerShdw>
              <a:softEdge rad="0"/>
            </a:effectLst>
          </p:spPr>
          <p:txBody>
            <a:bodyPr vert="horz" wrap="square" lIns="91440" tIns="45720" rIns="91440" bIns="45720" numCol="1" anchor="t" anchorCtr="0" compatLnSpc="1">
              <a:prstTxWarp prst="textNoShape">
                <a:avLst/>
              </a:prstTxWarp>
              <a:noAutofit/>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2" name="Freeform 289"/>
            <p:cNvSpPr>
              <a:spLocks/>
            </p:cNvSpPr>
            <p:nvPr/>
          </p:nvSpPr>
          <p:spPr bwMode="auto">
            <a:xfrm>
              <a:off x="6224685" y="2740090"/>
              <a:ext cx="1033532" cy="436197"/>
            </a:xfrm>
            <a:custGeom>
              <a:avLst/>
              <a:gdLst>
                <a:gd name="T0" fmla="*/ 308 w 582"/>
                <a:gd name="T1" fmla="*/ 42 h 246"/>
                <a:gd name="T2" fmla="*/ 310 w 582"/>
                <a:gd name="T3" fmla="*/ 36 h 246"/>
                <a:gd name="T4" fmla="*/ 163 w 582"/>
                <a:gd name="T5" fmla="*/ 0 h 246"/>
                <a:gd name="T6" fmla="*/ 15 w 582"/>
                <a:gd name="T7" fmla="*/ 14 h 246"/>
                <a:gd name="T8" fmla="*/ 157 w 582"/>
                <a:gd name="T9" fmla="*/ 74 h 246"/>
                <a:gd name="T10" fmla="*/ 158 w 582"/>
                <a:gd name="T11" fmla="*/ 78 h 246"/>
                <a:gd name="T12" fmla="*/ 158 w 582"/>
                <a:gd name="T13" fmla="*/ 79 h 246"/>
                <a:gd name="T14" fmla="*/ 158 w 582"/>
                <a:gd name="T15" fmla="*/ 82 h 246"/>
                <a:gd name="T16" fmla="*/ 159 w 582"/>
                <a:gd name="T17" fmla="*/ 84 h 246"/>
                <a:gd name="T18" fmla="*/ 159 w 582"/>
                <a:gd name="T19" fmla="*/ 87 h 246"/>
                <a:gd name="T20" fmla="*/ 159 w 582"/>
                <a:gd name="T21" fmla="*/ 88 h 246"/>
                <a:gd name="T22" fmla="*/ 159 w 582"/>
                <a:gd name="T23" fmla="*/ 92 h 246"/>
                <a:gd name="T24" fmla="*/ 158 w 582"/>
                <a:gd name="T25" fmla="*/ 93 h 246"/>
                <a:gd name="T26" fmla="*/ 158 w 582"/>
                <a:gd name="T27" fmla="*/ 97 h 246"/>
                <a:gd name="T28" fmla="*/ 158 w 582"/>
                <a:gd name="T29" fmla="*/ 98 h 246"/>
                <a:gd name="T30" fmla="*/ 157 w 582"/>
                <a:gd name="T31" fmla="*/ 101 h 246"/>
                <a:gd name="T32" fmla="*/ 156 w 582"/>
                <a:gd name="T33" fmla="*/ 103 h 246"/>
                <a:gd name="T34" fmla="*/ 155 w 582"/>
                <a:gd name="T35" fmla="*/ 107 h 246"/>
                <a:gd name="T36" fmla="*/ 155 w 582"/>
                <a:gd name="T37" fmla="*/ 108 h 246"/>
                <a:gd name="T38" fmla="*/ 152 w 582"/>
                <a:gd name="T39" fmla="*/ 113 h 246"/>
                <a:gd name="T40" fmla="*/ 152 w 582"/>
                <a:gd name="T41" fmla="*/ 115 h 246"/>
                <a:gd name="T42" fmla="*/ 150 w 582"/>
                <a:gd name="T43" fmla="*/ 118 h 246"/>
                <a:gd name="T44" fmla="*/ 149 w 582"/>
                <a:gd name="T45" fmla="*/ 120 h 246"/>
                <a:gd name="T46" fmla="*/ 146 w 582"/>
                <a:gd name="T47" fmla="*/ 124 h 246"/>
                <a:gd name="T48" fmla="*/ 145 w 582"/>
                <a:gd name="T49" fmla="*/ 126 h 246"/>
                <a:gd name="T50" fmla="*/ 141 w 582"/>
                <a:gd name="T51" fmla="*/ 132 h 246"/>
                <a:gd name="T52" fmla="*/ 141 w 582"/>
                <a:gd name="T53" fmla="*/ 133 h 246"/>
                <a:gd name="T54" fmla="*/ 137 w 582"/>
                <a:gd name="T55" fmla="*/ 138 h 246"/>
                <a:gd name="T56" fmla="*/ 135 w 582"/>
                <a:gd name="T57" fmla="*/ 140 h 246"/>
                <a:gd name="T58" fmla="*/ 132 w 582"/>
                <a:gd name="T59" fmla="*/ 144 h 246"/>
                <a:gd name="T60" fmla="*/ 130 w 582"/>
                <a:gd name="T61" fmla="*/ 146 h 246"/>
                <a:gd name="T62" fmla="*/ 125 w 582"/>
                <a:gd name="T63" fmla="*/ 151 h 246"/>
                <a:gd name="T64" fmla="*/ 124 w 582"/>
                <a:gd name="T65" fmla="*/ 152 h 246"/>
                <a:gd name="T66" fmla="*/ 118 w 582"/>
                <a:gd name="T67" fmla="*/ 159 h 246"/>
                <a:gd name="T68" fmla="*/ 116 w 582"/>
                <a:gd name="T69" fmla="*/ 161 h 246"/>
                <a:gd name="T70" fmla="*/ 110 w 582"/>
                <a:gd name="T71" fmla="*/ 166 h 246"/>
                <a:gd name="T72" fmla="*/ 108 w 582"/>
                <a:gd name="T73" fmla="*/ 168 h 246"/>
                <a:gd name="T74" fmla="*/ 102 w 582"/>
                <a:gd name="T75" fmla="*/ 173 h 246"/>
                <a:gd name="T76" fmla="*/ 100 w 582"/>
                <a:gd name="T77" fmla="*/ 175 h 246"/>
                <a:gd name="T78" fmla="*/ 91 w 582"/>
                <a:gd name="T79" fmla="*/ 182 h 246"/>
                <a:gd name="T80" fmla="*/ 90 w 582"/>
                <a:gd name="T81" fmla="*/ 183 h 246"/>
                <a:gd name="T82" fmla="*/ 82 w 582"/>
                <a:gd name="T83" fmla="*/ 190 h 246"/>
                <a:gd name="T84" fmla="*/ 79 w 582"/>
                <a:gd name="T85" fmla="*/ 192 h 246"/>
                <a:gd name="T86" fmla="*/ 71 w 582"/>
                <a:gd name="T87" fmla="*/ 198 h 246"/>
                <a:gd name="T88" fmla="*/ 68 w 582"/>
                <a:gd name="T89" fmla="*/ 200 h 246"/>
                <a:gd name="T90" fmla="*/ 59 w 582"/>
                <a:gd name="T91" fmla="*/ 207 h 246"/>
                <a:gd name="T92" fmla="*/ 57 w 582"/>
                <a:gd name="T93" fmla="*/ 209 h 246"/>
                <a:gd name="T94" fmla="*/ 45 w 582"/>
                <a:gd name="T95" fmla="*/ 217 h 246"/>
                <a:gd name="T96" fmla="*/ 42 w 582"/>
                <a:gd name="T97" fmla="*/ 219 h 246"/>
                <a:gd name="T98" fmla="*/ 32 w 582"/>
                <a:gd name="T99" fmla="*/ 225 h 246"/>
                <a:gd name="T100" fmla="*/ 28 w 582"/>
                <a:gd name="T101" fmla="*/ 228 h 246"/>
                <a:gd name="T102" fmla="*/ 18 w 582"/>
                <a:gd name="T103" fmla="*/ 234 h 246"/>
                <a:gd name="T104" fmla="*/ 14 w 582"/>
                <a:gd name="T105" fmla="*/ 237 h 246"/>
                <a:gd name="T106" fmla="*/ 0 w 582"/>
                <a:gd name="T107" fmla="*/ 246 h 246"/>
                <a:gd name="T108" fmla="*/ 582 w 582"/>
                <a:gd name="T109" fmla="*/ 138 h 246"/>
                <a:gd name="T110" fmla="*/ 582 w 582"/>
                <a:gd name="T111" fmla="*/ 42 h 246"/>
                <a:gd name="T112" fmla="*/ 308 w 582"/>
                <a:gd name="T113" fmla="*/ 42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82" h="246">
                  <a:moveTo>
                    <a:pt x="308" y="42"/>
                  </a:moveTo>
                  <a:cubicBezTo>
                    <a:pt x="310" y="36"/>
                    <a:pt x="310" y="36"/>
                    <a:pt x="310" y="36"/>
                  </a:cubicBezTo>
                  <a:cubicBezTo>
                    <a:pt x="163" y="0"/>
                    <a:pt x="163" y="0"/>
                    <a:pt x="163" y="0"/>
                  </a:cubicBezTo>
                  <a:cubicBezTo>
                    <a:pt x="15" y="14"/>
                    <a:pt x="15" y="14"/>
                    <a:pt x="15" y="14"/>
                  </a:cubicBezTo>
                  <a:cubicBezTo>
                    <a:pt x="15" y="14"/>
                    <a:pt x="139" y="21"/>
                    <a:pt x="157" y="74"/>
                  </a:cubicBezTo>
                  <a:cubicBezTo>
                    <a:pt x="157" y="76"/>
                    <a:pt x="157" y="77"/>
                    <a:pt x="158" y="78"/>
                  </a:cubicBezTo>
                  <a:cubicBezTo>
                    <a:pt x="158" y="79"/>
                    <a:pt x="158" y="79"/>
                    <a:pt x="158" y="79"/>
                  </a:cubicBezTo>
                  <a:cubicBezTo>
                    <a:pt x="158" y="80"/>
                    <a:pt x="158" y="81"/>
                    <a:pt x="158" y="82"/>
                  </a:cubicBezTo>
                  <a:cubicBezTo>
                    <a:pt x="158" y="83"/>
                    <a:pt x="159" y="83"/>
                    <a:pt x="159" y="84"/>
                  </a:cubicBezTo>
                  <a:cubicBezTo>
                    <a:pt x="159" y="85"/>
                    <a:pt x="159" y="86"/>
                    <a:pt x="159" y="87"/>
                  </a:cubicBezTo>
                  <a:cubicBezTo>
                    <a:pt x="159" y="87"/>
                    <a:pt x="159" y="87"/>
                    <a:pt x="159" y="88"/>
                  </a:cubicBezTo>
                  <a:cubicBezTo>
                    <a:pt x="159" y="89"/>
                    <a:pt x="159" y="91"/>
                    <a:pt x="159" y="92"/>
                  </a:cubicBezTo>
                  <a:cubicBezTo>
                    <a:pt x="159" y="92"/>
                    <a:pt x="158" y="93"/>
                    <a:pt x="158" y="93"/>
                  </a:cubicBezTo>
                  <a:cubicBezTo>
                    <a:pt x="158" y="94"/>
                    <a:pt x="158" y="96"/>
                    <a:pt x="158" y="97"/>
                  </a:cubicBezTo>
                  <a:cubicBezTo>
                    <a:pt x="158" y="97"/>
                    <a:pt x="158" y="98"/>
                    <a:pt x="158" y="98"/>
                  </a:cubicBezTo>
                  <a:cubicBezTo>
                    <a:pt x="157" y="99"/>
                    <a:pt x="157" y="100"/>
                    <a:pt x="157" y="101"/>
                  </a:cubicBezTo>
                  <a:cubicBezTo>
                    <a:pt x="157" y="102"/>
                    <a:pt x="156" y="103"/>
                    <a:pt x="156" y="103"/>
                  </a:cubicBezTo>
                  <a:cubicBezTo>
                    <a:pt x="156" y="104"/>
                    <a:pt x="155" y="106"/>
                    <a:pt x="155" y="107"/>
                  </a:cubicBezTo>
                  <a:cubicBezTo>
                    <a:pt x="155" y="108"/>
                    <a:pt x="155" y="108"/>
                    <a:pt x="155" y="108"/>
                  </a:cubicBezTo>
                  <a:cubicBezTo>
                    <a:pt x="154" y="110"/>
                    <a:pt x="153" y="111"/>
                    <a:pt x="152" y="113"/>
                  </a:cubicBezTo>
                  <a:cubicBezTo>
                    <a:pt x="152" y="114"/>
                    <a:pt x="152" y="114"/>
                    <a:pt x="152" y="115"/>
                  </a:cubicBezTo>
                  <a:cubicBezTo>
                    <a:pt x="151" y="116"/>
                    <a:pt x="150" y="117"/>
                    <a:pt x="150" y="118"/>
                  </a:cubicBezTo>
                  <a:cubicBezTo>
                    <a:pt x="149" y="119"/>
                    <a:pt x="149" y="120"/>
                    <a:pt x="149" y="120"/>
                  </a:cubicBezTo>
                  <a:cubicBezTo>
                    <a:pt x="148" y="122"/>
                    <a:pt x="147" y="123"/>
                    <a:pt x="146" y="124"/>
                  </a:cubicBezTo>
                  <a:cubicBezTo>
                    <a:pt x="146" y="125"/>
                    <a:pt x="146" y="125"/>
                    <a:pt x="145" y="126"/>
                  </a:cubicBezTo>
                  <a:cubicBezTo>
                    <a:pt x="144" y="128"/>
                    <a:pt x="143" y="130"/>
                    <a:pt x="141" y="132"/>
                  </a:cubicBezTo>
                  <a:cubicBezTo>
                    <a:pt x="141" y="133"/>
                    <a:pt x="141" y="133"/>
                    <a:pt x="141" y="133"/>
                  </a:cubicBezTo>
                  <a:cubicBezTo>
                    <a:pt x="139" y="134"/>
                    <a:pt x="138" y="136"/>
                    <a:pt x="137" y="138"/>
                  </a:cubicBezTo>
                  <a:cubicBezTo>
                    <a:pt x="136" y="138"/>
                    <a:pt x="136" y="139"/>
                    <a:pt x="135" y="140"/>
                  </a:cubicBezTo>
                  <a:cubicBezTo>
                    <a:pt x="134" y="141"/>
                    <a:pt x="133" y="142"/>
                    <a:pt x="132" y="144"/>
                  </a:cubicBezTo>
                  <a:cubicBezTo>
                    <a:pt x="131" y="145"/>
                    <a:pt x="131" y="145"/>
                    <a:pt x="130" y="146"/>
                  </a:cubicBezTo>
                  <a:cubicBezTo>
                    <a:pt x="128" y="148"/>
                    <a:pt x="127" y="149"/>
                    <a:pt x="125" y="151"/>
                  </a:cubicBezTo>
                  <a:cubicBezTo>
                    <a:pt x="125" y="151"/>
                    <a:pt x="124" y="152"/>
                    <a:pt x="124" y="152"/>
                  </a:cubicBezTo>
                  <a:cubicBezTo>
                    <a:pt x="122" y="154"/>
                    <a:pt x="120" y="157"/>
                    <a:pt x="118" y="159"/>
                  </a:cubicBezTo>
                  <a:cubicBezTo>
                    <a:pt x="117" y="159"/>
                    <a:pt x="116" y="160"/>
                    <a:pt x="116" y="161"/>
                  </a:cubicBezTo>
                  <a:cubicBezTo>
                    <a:pt x="114" y="162"/>
                    <a:pt x="112" y="164"/>
                    <a:pt x="110" y="166"/>
                  </a:cubicBezTo>
                  <a:cubicBezTo>
                    <a:pt x="110" y="167"/>
                    <a:pt x="109" y="167"/>
                    <a:pt x="108" y="168"/>
                  </a:cubicBezTo>
                  <a:cubicBezTo>
                    <a:pt x="106" y="170"/>
                    <a:pt x="104" y="171"/>
                    <a:pt x="102" y="173"/>
                  </a:cubicBezTo>
                  <a:cubicBezTo>
                    <a:pt x="101" y="174"/>
                    <a:pt x="101" y="175"/>
                    <a:pt x="100" y="175"/>
                  </a:cubicBezTo>
                  <a:cubicBezTo>
                    <a:pt x="97" y="178"/>
                    <a:pt x="94" y="180"/>
                    <a:pt x="91" y="182"/>
                  </a:cubicBezTo>
                  <a:cubicBezTo>
                    <a:pt x="90" y="183"/>
                    <a:pt x="90" y="183"/>
                    <a:pt x="90" y="183"/>
                  </a:cubicBezTo>
                  <a:cubicBezTo>
                    <a:pt x="88" y="185"/>
                    <a:pt x="85" y="188"/>
                    <a:pt x="82" y="190"/>
                  </a:cubicBezTo>
                  <a:cubicBezTo>
                    <a:pt x="81" y="191"/>
                    <a:pt x="80" y="192"/>
                    <a:pt x="79" y="192"/>
                  </a:cubicBezTo>
                  <a:cubicBezTo>
                    <a:pt x="76" y="194"/>
                    <a:pt x="74" y="196"/>
                    <a:pt x="71" y="198"/>
                  </a:cubicBezTo>
                  <a:cubicBezTo>
                    <a:pt x="70" y="199"/>
                    <a:pt x="69" y="200"/>
                    <a:pt x="68" y="200"/>
                  </a:cubicBezTo>
                  <a:cubicBezTo>
                    <a:pt x="65" y="203"/>
                    <a:pt x="62" y="205"/>
                    <a:pt x="59" y="207"/>
                  </a:cubicBezTo>
                  <a:cubicBezTo>
                    <a:pt x="58" y="207"/>
                    <a:pt x="58" y="208"/>
                    <a:pt x="57" y="209"/>
                  </a:cubicBezTo>
                  <a:cubicBezTo>
                    <a:pt x="53" y="211"/>
                    <a:pt x="49" y="214"/>
                    <a:pt x="45" y="217"/>
                  </a:cubicBezTo>
                  <a:cubicBezTo>
                    <a:pt x="44" y="217"/>
                    <a:pt x="43" y="218"/>
                    <a:pt x="42" y="219"/>
                  </a:cubicBezTo>
                  <a:cubicBezTo>
                    <a:pt x="39" y="221"/>
                    <a:pt x="36" y="223"/>
                    <a:pt x="32" y="225"/>
                  </a:cubicBezTo>
                  <a:cubicBezTo>
                    <a:pt x="31" y="226"/>
                    <a:pt x="29" y="227"/>
                    <a:pt x="28" y="228"/>
                  </a:cubicBezTo>
                  <a:cubicBezTo>
                    <a:pt x="25" y="230"/>
                    <a:pt x="22" y="232"/>
                    <a:pt x="18" y="234"/>
                  </a:cubicBezTo>
                  <a:cubicBezTo>
                    <a:pt x="17" y="235"/>
                    <a:pt x="16" y="236"/>
                    <a:pt x="14" y="237"/>
                  </a:cubicBezTo>
                  <a:cubicBezTo>
                    <a:pt x="9" y="240"/>
                    <a:pt x="5" y="243"/>
                    <a:pt x="0" y="246"/>
                  </a:cubicBezTo>
                  <a:cubicBezTo>
                    <a:pt x="38" y="229"/>
                    <a:pt x="582" y="166"/>
                    <a:pt x="582" y="138"/>
                  </a:cubicBezTo>
                  <a:cubicBezTo>
                    <a:pt x="582" y="42"/>
                    <a:pt x="582" y="42"/>
                    <a:pt x="582" y="42"/>
                  </a:cubicBezTo>
                  <a:lnTo>
                    <a:pt x="308" y="42"/>
                  </a:lnTo>
                  <a:close/>
                </a:path>
              </a:pathLst>
            </a:custGeom>
            <a:solidFill>
              <a:schemeClr val="accent1"/>
            </a:solidFill>
            <a:ln w="19050">
              <a:noFill/>
            </a:ln>
            <a:effectLst>
              <a:outerShdw blurRad="139700" dist="38100" dir="5400000" algn="t" rotWithShape="0">
                <a:prstClr val="black">
                  <a:alpha val="30000"/>
                </a:prstClr>
              </a:outerShdw>
              <a:softEdge rad="0"/>
            </a:effectLst>
          </p:spPr>
          <p:txBody>
            <a:bodyPr vert="horz" wrap="square" lIns="91440" tIns="45720" rIns="91440" bIns="45720" numCol="1" anchor="t" anchorCtr="0" compatLnSpc="1">
              <a:prstTxWarp prst="textNoShape">
                <a:avLst/>
              </a:prstTxWarp>
              <a:noAutofit/>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3" name="Freeform 290"/>
            <p:cNvSpPr>
              <a:spLocks/>
            </p:cNvSpPr>
            <p:nvPr/>
          </p:nvSpPr>
          <p:spPr bwMode="auto">
            <a:xfrm>
              <a:off x="5276822" y="2263193"/>
              <a:ext cx="2022845" cy="707508"/>
            </a:xfrm>
            <a:custGeom>
              <a:avLst/>
              <a:gdLst>
                <a:gd name="T0" fmla="*/ 1122 w 1139"/>
                <a:gd name="T1" fmla="*/ 399 h 399"/>
                <a:gd name="T2" fmla="*/ 1122 w 1139"/>
                <a:gd name="T3" fmla="*/ 264 h 399"/>
                <a:gd name="T4" fmla="*/ 1122 w 1139"/>
                <a:gd name="T5" fmla="*/ 265 h 399"/>
                <a:gd name="T6" fmla="*/ 1119 w 1139"/>
                <a:gd name="T7" fmla="*/ 269 h 399"/>
                <a:gd name="T8" fmla="*/ 1115 w 1139"/>
                <a:gd name="T9" fmla="*/ 272 h 399"/>
                <a:gd name="T10" fmla="*/ 1108 w 1139"/>
                <a:gd name="T11" fmla="*/ 276 h 399"/>
                <a:gd name="T12" fmla="*/ 1099 w 1139"/>
                <a:gd name="T13" fmla="*/ 279 h 399"/>
                <a:gd name="T14" fmla="*/ 1088 w 1139"/>
                <a:gd name="T15" fmla="*/ 283 h 399"/>
                <a:gd name="T16" fmla="*/ 1079 w 1139"/>
                <a:gd name="T17" fmla="*/ 285 h 399"/>
                <a:gd name="T18" fmla="*/ 1079 w 1139"/>
                <a:gd name="T19" fmla="*/ 247 h 399"/>
                <a:gd name="T20" fmla="*/ 1075 w 1139"/>
                <a:gd name="T21" fmla="*/ 248 h 399"/>
                <a:gd name="T22" fmla="*/ 1058 w 1139"/>
                <a:gd name="T23" fmla="*/ 252 h 399"/>
                <a:gd name="T24" fmla="*/ 1037 w 1139"/>
                <a:gd name="T25" fmla="*/ 255 h 399"/>
                <a:gd name="T26" fmla="*/ 1011 w 1139"/>
                <a:gd name="T27" fmla="*/ 259 h 399"/>
                <a:gd name="T28" fmla="*/ 976 w 1139"/>
                <a:gd name="T29" fmla="*/ 263 h 399"/>
                <a:gd name="T30" fmla="*/ 957 w 1139"/>
                <a:gd name="T31" fmla="*/ 265 h 399"/>
                <a:gd name="T32" fmla="*/ 957 w 1139"/>
                <a:gd name="T33" fmla="*/ 228 h 399"/>
                <a:gd name="T34" fmla="*/ 921 w 1139"/>
                <a:gd name="T35" fmla="*/ 231 h 399"/>
                <a:gd name="T36" fmla="*/ 778 w 1139"/>
                <a:gd name="T37" fmla="*/ 239 h 399"/>
                <a:gd name="T38" fmla="*/ 777 w 1139"/>
                <a:gd name="T39" fmla="*/ 239 h 399"/>
                <a:gd name="T40" fmla="*/ 777 w 1139"/>
                <a:gd name="T41" fmla="*/ 201 h 399"/>
                <a:gd name="T42" fmla="*/ 725 w 1139"/>
                <a:gd name="T43" fmla="*/ 203 h 399"/>
                <a:gd name="T44" fmla="*/ 662 w 1139"/>
                <a:gd name="T45" fmla="*/ 205 h 399"/>
                <a:gd name="T46" fmla="*/ 615 w 1139"/>
                <a:gd name="T47" fmla="*/ 205 h 399"/>
                <a:gd name="T48" fmla="*/ 573 w 1139"/>
                <a:gd name="T49" fmla="*/ 206 h 399"/>
                <a:gd name="T50" fmla="*/ 560 w 1139"/>
                <a:gd name="T51" fmla="*/ 206 h 399"/>
                <a:gd name="T52" fmla="*/ 560 w 1139"/>
                <a:gd name="T53" fmla="*/ 168 h 399"/>
                <a:gd name="T54" fmla="*/ 533 w 1139"/>
                <a:gd name="T55" fmla="*/ 168 h 399"/>
                <a:gd name="T56" fmla="*/ 495 w 1139"/>
                <a:gd name="T57" fmla="*/ 168 h 399"/>
                <a:gd name="T58" fmla="*/ 459 w 1139"/>
                <a:gd name="T59" fmla="*/ 167 h 399"/>
                <a:gd name="T60" fmla="*/ 424 w 1139"/>
                <a:gd name="T61" fmla="*/ 166 h 399"/>
                <a:gd name="T62" fmla="*/ 390 w 1139"/>
                <a:gd name="T63" fmla="*/ 165 h 399"/>
                <a:gd name="T64" fmla="*/ 355 w 1139"/>
                <a:gd name="T65" fmla="*/ 164 h 399"/>
                <a:gd name="T66" fmla="*/ 348 w 1139"/>
                <a:gd name="T67" fmla="*/ 164 h 399"/>
                <a:gd name="T68" fmla="*/ 348 w 1139"/>
                <a:gd name="T69" fmla="*/ 126 h 399"/>
                <a:gd name="T70" fmla="*/ 320 w 1139"/>
                <a:gd name="T71" fmla="*/ 125 h 399"/>
                <a:gd name="T72" fmla="*/ 284 w 1139"/>
                <a:gd name="T73" fmla="*/ 123 h 399"/>
                <a:gd name="T74" fmla="*/ 247 w 1139"/>
                <a:gd name="T75" fmla="*/ 121 h 399"/>
                <a:gd name="T76" fmla="*/ 207 w 1139"/>
                <a:gd name="T77" fmla="*/ 118 h 399"/>
                <a:gd name="T78" fmla="*/ 163 w 1139"/>
                <a:gd name="T79" fmla="*/ 114 h 399"/>
                <a:gd name="T80" fmla="*/ 163 w 1139"/>
                <a:gd name="T81" fmla="*/ 77 h 399"/>
                <a:gd name="T82" fmla="*/ 44 w 1139"/>
                <a:gd name="T83" fmla="*/ 59 h 399"/>
                <a:gd name="T84" fmla="*/ 44 w 1139"/>
                <a:gd name="T85" fmla="*/ 21 h 399"/>
                <a:gd name="T86" fmla="*/ 0 w 1139"/>
                <a:gd name="T87" fmla="*/ 0 h 399"/>
                <a:gd name="T88" fmla="*/ 0 w 1139"/>
                <a:gd name="T89" fmla="*/ 99 h 399"/>
                <a:gd name="T90" fmla="*/ 726 w 1139"/>
                <a:gd name="T91" fmla="*/ 333 h 399"/>
                <a:gd name="T92" fmla="*/ 1122 w 1139"/>
                <a:gd name="T93" fmla="*/ 399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39" h="399">
                  <a:moveTo>
                    <a:pt x="1122" y="399"/>
                  </a:moveTo>
                  <a:cubicBezTo>
                    <a:pt x="1122" y="264"/>
                    <a:pt x="1122" y="264"/>
                    <a:pt x="1122" y="264"/>
                  </a:cubicBezTo>
                  <a:cubicBezTo>
                    <a:pt x="1122" y="265"/>
                    <a:pt x="1122" y="265"/>
                    <a:pt x="1122" y="265"/>
                  </a:cubicBezTo>
                  <a:cubicBezTo>
                    <a:pt x="1122" y="266"/>
                    <a:pt x="1120" y="267"/>
                    <a:pt x="1119" y="269"/>
                  </a:cubicBezTo>
                  <a:cubicBezTo>
                    <a:pt x="1118" y="270"/>
                    <a:pt x="1117" y="271"/>
                    <a:pt x="1115" y="272"/>
                  </a:cubicBezTo>
                  <a:cubicBezTo>
                    <a:pt x="1113" y="273"/>
                    <a:pt x="1111" y="275"/>
                    <a:pt x="1108" y="276"/>
                  </a:cubicBezTo>
                  <a:cubicBezTo>
                    <a:pt x="1106" y="277"/>
                    <a:pt x="1103" y="278"/>
                    <a:pt x="1099" y="279"/>
                  </a:cubicBezTo>
                  <a:cubicBezTo>
                    <a:pt x="1096" y="280"/>
                    <a:pt x="1092" y="282"/>
                    <a:pt x="1088" y="283"/>
                  </a:cubicBezTo>
                  <a:cubicBezTo>
                    <a:pt x="1085" y="283"/>
                    <a:pt x="1083" y="284"/>
                    <a:pt x="1079" y="285"/>
                  </a:cubicBezTo>
                  <a:cubicBezTo>
                    <a:pt x="1079" y="247"/>
                    <a:pt x="1079" y="247"/>
                    <a:pt x="1079" y="247"/>
                  </a:cubicBezTo>
                  <a:cubicBezTo>
                    <a:pt x="1078" y="247"/>
                    <a:pt x="1076" y="248"/>
                    <a:pt x="1075" y="248"/>
                  </a:cubicBezTo>
                  <a:cubicBezTo>
                    <a:pt x="1069" y="249"/>
                    <a:pt x="1064" y="251"/>
                    <a:pt x="1058" y="252"/>
                  </a:cubicBezTo>
                  <a:cubicBezTo>
                    <a:pt x="1051" y="253"/>
                    <a:pt x="1044" y="254"/>
                    <a:pt x="1037" y="255"/>
                  </a:cubicBezTo>
                  <a:cubicBezTo>
                    <a:pt x="1029" y="257"/>
                    <a:pt x="1020" y="258"/>
                    <a:pt x="1011" y="259"/>
                  </a:cubicBezTo>
                  <a:cubicBezTo>
                    <a:pt x="1000" y="261"/>
                    <a:pt x="988" y="262"/>
                    <a:pt x="976" y="263"/>
                  </a:cubicBezTo>
                  <a:cubicBezTo>
                    <a:pt x="970" y="264"/>
                    <a:pt x="963" y="265"/>
                    <a:pt x="957" y="265"/>
                  </a:cubicBezTo>
                  <a:cubicBezTo>
                    <a:pt x="957" y="228"/>
                    <a:pt x="957" y="228"/>
                    <a:pt x="957" y="228"/>
                  </a:cubicBezTo>
                  <a:cubicBezTo>
                    <a:pt x="945" y="229"/>
                    <a:pt x="934" y="230"/>
                    <a:pt x="921" y="231"/>
                  </a:cubicBezTo>
                  <a:cubicBezTo>
                    <a:pt x="879" y="234"/>
                    <a:pt x="830" y="237"/>
                    <a:pt x="778" y="239"/>
                  </a:cubicBezTo>
                  <a:cubicBezTo>
                    <a:pt x="777" y="239"/>
                    <a:pt x="777" y="239"/>
                    <a:pt x="777" y="239"/>
                  </a:cubicBezTo>
                  <a:cubicBezTo>
                    <a:pt x="777" y="201"/>
                    <a:pt x="777" y="201"/>
                    <a:pt x="777" y="201"/>
                  </a:cubicBezTo>
                  <a:cubicBezTo>
                    <a:pt x="760" y="202"/>
                    <a:pt x="743" y="203"/>
                    <a:pt x="725" y="203"/>
                  </a:cubicBezTo>
                  <a:cubicBezTo>
                    <a:pt x="705" y="204"/>
                    <a:pt x="684" y="204"/>
                    <a:pt x="662" y="205"/>
                  </a:cubicBezTo>
                  <a:cubicBezTo>
                    <a:pt x="647" y="205"/>
                    <a:pt x="631" y="205"/>
                    <a:pt x="615" y="205"/>
                  </a:cubicBezTo>
                  <a:cubicBezTo>
                    <a:pt x="601" y="206"/>
                    <a:pt x="587" y="206"/>
                    <a:pt x="573" y="206"/>
                  </a:cubicBezTo>
                  <a:cubicBezTo>
                    <a:pt x="568" y="206"/>
                    <a:pt x="564" y="206"/>
                    <a:pt x="560" y="206"/>
                  </a:cubicBezTo>
                  <a:cubicBezTo>
                    <a:pt x="560" y="168"/>
                    <a:pt x="560" y="168"/>
                    <a:pt x="560" y="168"/>
                  </a:cubicBezTo>
                  <a:cubicBezTo>
                    <a:pt x="551" y="168"/>
                    <a:pt x="542" y="168"/>
                    <a:pt x="533" y="168"/>
                  </a:cubicBezTo>
                  <a:cubicBezTo>
                    <a:pt x="520" y="168"/>
                    <a:pt x="508" y="168"/>
                    <a:pt x="495" y="168"/>
                  </a:cubicBezTo>
                  <a:cubicBezTo>
                    <a:pt x="483" y="168"/>
                    <a:pt x="471" y="167"/>
                    <a:pt x="459" y="167"/>
                  </a:cubicBezTo>
                  <a:cubicBezTo>
                    <a:pt x="448" y="167"/>
                    <a:pt x="436" y="167"/>
                    <a:pt x="424" y="166"/>
                  </a:cubicBezTo>
                  <a:cubicBezTo>
                    <a:pt x="413" y="166"/>
                    <a:pt x="401" y="166"/>
                    <a:pt x="390" y="165"/>
                  </a:cubicBezTo>
                  <a:cubicBezTo>
                    <a:pt x="378" y="165"/>
                    <a:pt x="366" y="165"/>
                    <a:pt x="355" y="164"/>
                  </a:cubicBezTo>
                  <a:cubicBezTo>
                    <a:pt x="353" y="164"/>
                    <a:pt x="350" y="164"/>
                    <a:pt x="348" y="164"/>
                  </a:cubicBezTo>
                  <a:cubicBezTo>
                    <a:pt x="348" y="126"/>
                    <a:pt x="348" y="126"/>
                    <a:pt x="348" y="126"/>
                  </a:cubicBezTo>
                  <a:cubicBezTo>
                    <a:pt x="338" y="126"/>
                    <a:pt x="329" y="125"/>
                    <a:pt x="320" y="125"/>
                  </a:cubicBezTo>
                  <a:cubicBezTo>
                    <a:pt x="308" y="124"/>
                    <a:pt x="296" y="124"/>
                    <a:pt x="284" y="123"/>
                  </a:cubicBezTo>
                  <a:cubicBezTo>
                    <a:pt x="272" y="122"/>
                    <a:pt x="259" y="122"/>
                    <a:pt x="247" y="121"/>
                  </a:cubicBezTo>
                  <a:cubicBezTo>
                    <a:pt x="234" y="120"/>
                    <a:pt x="220" y="119"/>
                    <a:pt x="207" y="118"/>
                  </a:cubicBezTo>
                  <a:cubicBezTo>
                    <a:pt x="192" y="117"/>
                    <a:pt x="177" y="116"/>
                    <a:pt x="163" y="114"/>
                  </a:cubicBezTo>
                  <a:cubicBezTo>
                    <a:pt x="163" y="77"/>
                    <a:pt x="163" y="77"/>
                    <a:pt x="163" y="77"/>
                  </a:cubicBezTo>
                  <a:cubicBezTo>
                    <a:pt x="113" y="72"/>
                    <a:pt x="72" y="66"/>
                    <a:pt x="44" y="59"/>
                  </a:cubicBezTo>
                  <a:cubicBezTo>
                    <a:pt x="44" y="21"/>
                    <a:pt x="44" y="21"/>
                    <a:pt x="44" y="21"/>
                  </a:cubicBezTo>
                  <a:cubicBezTo>
                    <a:pt x="16" y="15"/>
                    <a:pt x="0" y="8"/>
                    <a:pt x="0" y="0"/>
                  </a:cubicBezTo>
                  <a:cubicBezTo>
                    <a:pt x="0" y="99"/>
                    <a:pt x="0" y="99"/>
                    <a:pt x="0" y="99"/>
                  </a:cubicBezTo>
                  <a:cubicBezTo>
                    <a:pt x="0" y="228"/>
                    <a:pt x="328" y="293"/>
                    <a:pt x="726" y="333"/>
                  </a:cubicBezTo>
                  <a:cubicBezTo>
                    <a:pt x="1139" y="374"/>
                    <a:pt x="1117" y="385"/>
                    <a:pt x="1122" y="399"/>
                  </a:cubicBezTo>
                  <a:close/>
                </a:path>
              </a:pathLst>
            </a:custGeom>
            <a:solidFill>
              <a:schemeClr val="accent1"/>
            </a:solidFill>
            <a:ln w="19050">
              <a:noFill/>
            </a:ln>
            <a:effectLst>
              <a:outerShdw blurRad="139700" dist="38100" dir="5400000" algn="t" rotWithShape="0">
                <a:prstClr val="black">
                  <a:alpha val="30000"/>
                </a:prstClr>
              </a:outerShdw>
              <a:softEdge rad="0"/>
            </a:effectLst>
          </p:spPr>
          <p:txBody>
            <a:bodyPr vert="horz" wrap="square" lIns="91440" tIns="45720" rIns="91440" bIns="45720" numCol="1" anchor="t" anchorCtr="0" compatLnSpc="1">
              <a:prstTxWarp prst="textNoShape">
                <a:avLst/>
              </a:prstTxWarp>
              <a:noAutofit/>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4" name="Freeform 291"/>
            <p:cNvSpPr>
              <a:spLocks/>
            </p:cNvSpPr>
            <p:nvPr/>
          </p:nvSpPr>
          <p:spPr bwMode="auto">
            <a:xfrm>
              <a:off x="5937863" y="5597104"/>
              <a:ext cx="5246" cy="0"/>
            </a:xfrm>
            <a:custGeom>
              <a:avLst/>
              <a:gdLst>
                <a:gd name="T0" fmla="*/ 3 w 3"/>
                <a:gd name="T1" fmla="*/ 2 w 3"/>
                <a:gd name="T2" fmla="*/ 0 w 3"/>
                <a:gd name="T3" fmla="*/ 3 w 3"/>
              </a:gdLst>
              <a:ahLst/>
              <a:cxnLst>
                <a:cxn ang="0">
                  <a:pos x="T0" y="0"/>
                </a:cxn>
                <a:cxn ang="0">
                  <a:pos x="T1" y="0"/>
                </a:cxn>
                <a:cxn ang="0">
                  <a:pos x="T2" y="0"/>
                </a:cxn>
                <a:cxn ang="0">
                  <a:pos x="T3" y="0"/>
                </a:cxn>
              </a:cxnLst>
              <a:rect l="0" t="0" r="r" b="b"/>
              <a:pathLst>
                <a:path w="3">
                  <a:moveTo>
                    <a:pt x="3" y="0"/>
                  </a:moveTo>
                  <a:cubicBezTo>
                    <a:pt x="3" y="0"/>
                    <a:pt x="3" y="0"/>
                    <a:pt x="2" y="0"/>
                  </a:cubicBezTo>
                  <a:cubicBezTo>
                    <a:pt x="1" y="0"/>
                    <a:pt x="1" y="0"/>
                    <a:pt x="0" y="0"/>
                  </a:cubicBezTo>
                  <a:cubicBezTo>
                    <a:pt x="1" y="0"/>
                    <a:pt x="2" y="0"/>
                    <a:pt x="3"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5" name="Freeform 292"/>
            <p:cNvSpPr>
              <a:spLocks/>
            </p:cNvSpPr>
            <p:nvPr/>
          </p:nvSpPr>
          <p:spPr bwMode="auto">
            <a:xfrm>
              <a:off x="5816447" y="5528152"/>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6" name="Freeform 293"/>
            <p:cNvSpPr>
              <a:spLocks/>
            </p:cNvSpPr>
            <p:nvPr/>
          </p:nvSpPr>
          <p:spPr bwMode="auto">
            <a:xfrm>
              <a:off x="5816447" y="5528152"/>
              <a:ext cx="0" cy="14240"/>
            </a:xfrm>
            <a:custGeom>
              <a:avLst/>
              <a:gdLst>
                <a:gd name="T0" fmla="*/ 0 h 8"/>
                <a:gd name="T1" fmla="*/ 0 h 8"/>
                <a:gd name="T2" fmla="*/ 8 h 8"/>
                <a:gd name="T3" fmla="*/ 8 h 8"/>
                <a:gd name="T4" fmla="*/ 0 h 8"/>
              </a:gdLst>
              <a:ahLst/>
              <a:cxnLst>
                <a:cxn ang="0">
                  <a:pos x="0" y="T0"/>
                </a:cxn>
                <a:cxn ang="0">
                  <a:pos x="0" y="T1"/>
                </a:cxn>
                <a:cxn ang="0">
                  <a:pos x="0" y="T2"/>
                </a:cxn>
                <a:cxn ang="0">
                  <a:pos x="0" y="T3"/>
                </a:cxn>
                <a:cxn ang="0">
                  <a:pos x="0" y="T4"/>
                </a:cxn>
              </a:cxnLst>
              <a:rect l="0" t="0" r="r" b="b"/>
              <a:pathLst>
                <a:path h="8">
                  <a:moveTo>
                    <a:pt x="0" y="0"/>
                  </a:moveTo>
                  <a:cubicBezTo>
                    <a:pt x="0" y="0"/>
                    <a:pt x="0" y="0"/>
                    <a:pt x="0" y="0"/>
                  </a:cubicBezTo>
                  <a:cubicBezTo>
                    <a:pt x="0" y="3"/>
                    <a:pt x="0" y="5"/>
                    <a:pt x="0" y="8"/>
                  </a:cubicBezTo>
                  <a:cubicBezTo>
                    <a:pt x="0" y="8"/>
                    <a:pt x="0" y="8"/>
                    <a:pt x="0" y="8"/>
                  </a:cubicBezTo>
                  <a:cubicBezTo>
                    <a:pt x="0" y="5"/>
                    <a:pt x="0" y="3"/>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7" name="Freeform 294"/>
            <p:cNvSpPr>
              <a:spLocks/>
            </p:cNvSpPr>
            <p:nvPr/>
          </p:nvSpPr>
          <p:spPr bwMode="auto">
            <a:xfrm>
              <a:off x="6942165" y="5535647"/>
              <a:ext cx="0" cy="8994"/>
            </a:xfrm>
            <a:custGeom>
              <a:avLst/>
              <a:gdLst>
                <a:gd name="T0" fmla="*/ 0 h 5"/>
                <a:gd name="T1" fmla="*/ 5 h 5"/>
                <a:gd name="T2" fmla="*/ 5 h 5"/>
                <a:gd name="T3" fmla="*/ 0 h 5"/>
              </a:gdLst>
              <a:ahLst/>
              <a:cxnLst>
                <a:cxn ang="0">
                  <a:pos x="0" y="T0"/>
                </a:cxn>
                <a:cxn ang="0">
                  <a:pos x="0" y="T1"/>
                </a:cxn>
                <a:cxn ang="0">
                  <a:pos x="0" y="T2"/>
                </a:cxn>
                <a:cxn ang="0">
                  <a:pos x="0" y="T3"/>
                </a:cxn>
              </a:cxnLst>
              <a:rect l="0" t="0" r="r" b="b"/>
              <a:pathLst>
                <a:path h="5">
                  <a:moveTo>
                    <a:pt x="0" y="0"/>
                  </a:moveTo>
                  <a:cubicBezTo>
                    <a:pt x="0" y="2"/>
                    <a:pt x="0" y="4"/>
                    <a:pt x="0" y="5"/>
                  </a:cubicBezTo>
                  <a:cubicBezTo>
                    <a:pt x="0" y="5"/>
                    <a:pt x="0" y="5"/>
                    <a:pt x="0" y="5"/>
                  </a:cubicBezTo>
                  <a:cubicBezTo>
                    <a:pt x="0" y="4"/>
                    <a:pt x="0" y="2"/>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8" name="Freeform 296"/>
            <p:cNvSpPr>
              <a:spLocks/>
            </p:cNvSpPr>
            <p:nvPr/>
          </p:nvSpPr>
          <p:spPr bwMode="auto">
            <a:xfrm>
              <a:off x="5816447" y="5517659"/>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299" name="Freeform 303"/>
            <p:cNvSpPr>
              <a:spLocks/>
            </p:cNvSpPr>
            <p:nvPr/>
          </p:nvSpPr>
          <p:spPr bwMode="auto">
            <a:xfrm>
              <a:off x="6651367" y="5496674"/>
              <a:ext cx="1499" cy="11992"/>
            </a:xfrm>
            <a:custGeom>
              <a:avLst/>
              <a:gdLst>
                <a:gd name="T0" fmla="*/ 0 w 1"/>
                <a:gd name="T1" fmla="*/ 0 h 7"/>
                <a:gd name="T2" fmla="*/ 0 w 1"/>
                <a:gd name="T3" fmla="*/ 6 h 7"/>
                <a:gd name="T4" fmla="*/ 1 w 1"/>
                <a:gd name="T5" fmla="*/ 7 h 7"/>
                <a:gd name="T6" fmla="*/ 1 w 1"/>
                <a:gd name="T7" fmla="*/ 1 h 7"/>
                <a:gd name="T8" fmla="*/ 0 w 1"/>
                <a:gd name="T9" fmla="*/ 0 h 7"/>
              </a:gdLst>
              <a:ahLst/>
              <a:cxnLst>
                <a:cxn ang="0">
                  <a:pos x="T0" y="T1"/>
                </a:cxn>
                <a:cxn ang="0">
                  <a:pos x="T2" y="T3"/>
                </a:cxn>
                <a:cxn ang="0">
                  <a:pos x="T4" y="T5"/>
                </a:cxn>
                <a:cxn ang="0">
                  <a:pos x="T6" y="T7"/>
                </a:cxn>
                <a:cxn ang="0">
                  <a:pos x="T8" y="T9"/>
                </a:cxn>
              </a:cxnLst>
              <a:rect l="0" t="0" r="r" b="b"/>
              <a:pathLst>
                <a:path w="1" h="7">
                  <a:moveTo>
                    <a:pt x="0" y="0"/>
                  </a:moveTo>
                  <a:cubicBezTo>
                    <a:pt x="0" y="6"/>
                    <a:pt x="0" y="6"/>
                    <a:pt x="0" y="6"/>
                  </a:cubicBezTo>
                  <a:cubicBezTo>
                    <a:pt x="0" y="7"/>
                    <a:pt x="1" y="7"/>
                    <a:pt x="1" y="7"/>
                  </a:cubicBezTo>
                  <a:cubicBezTo>
                    <a:pt x="1" y="1"/>
                    <a:pt x="1" y="1"/>
                    <a:pt x="1" y="1"/>
                  </a:cubicBezTo>
                  <a:cubicBezTo>
                    <a:pt x="1" y="1"/>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00" name="Freeform 304"/>
            <p:cNvSpPr>
              <a:spLocks/>
            </p:cNvSpPr>
            <p:nvPr/>
          </p:nvSpPr>
          <p:spPr bwMode="auto">
            <a:xfrm>
              <a:off x="6642374" y="5489179"/>
              <a:ext cx="8994" cy="28480"/>
            </a:xfrm>
            <a:custGeom>
              <a:avLst/>
              <a:gdLst>
                <a:gd name="T0" fmla="*/ 4 w 5"/>
                <a:gd name="T1" fmla="*/ 0 h 16"/>
                <a:gd name="T2" fmla="*/ 0 w 5"/>
                <a:gd name="T3" fmla="*/ 10 h 16"/>
                <a:gd name="T4" fmla="*/ 0 w 5"/>
                <a:gd name="T5" fmla="*/ 16 h 16"/>
                <a:gd name="T6" fmla="*/ 4 w 5"/>
                <a:gd name="T7" fmla="*/ 7 h 16"/>
                <a:gd name="T8" fmla="*/ 5 w 5"/>
                <a:gd name="T9" fmla="*/ 10 h 16"/>
                <a:gd name="T10" fmla="*/ 5 w 5"/>
                <a:gd name="T11" fmla="*/ 4 h 16"/>
                <a:gd name="T12" fmla="*/ 4 w 5"/>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5" h="16">
                  <a:moveTo>
                    <a:pt x="4" y="0"/>
                  </a:moveTo>
                  <a:cubicBezTo>
                    <a:pt x="4" y="0"/>
                    <a:pt x="2" y="4"/>
                    <a:pt x="0" y="10"/>
                  </a:cubicBezTo>
                  <a:cubicBezTo>
                    <a:pt x="0" y="16"/>
                    <a:pt x="0" y="16"/>
                    <a:pt x="0" y="16"/>
                  </a:cubicBezTo>
                  <a:cubicBezTo>
                    <a:pt x="2" y="10"/>
                    <a:pt x="4" y="7"/>
                    <a:pt x="4" y="7"/>
                  </a:cubicBezTo>
                  <a:cubicBezTo>
                    <a:pt x="4" y="7"/>
                    <a:pt x="4" y="8"/>
                    <a:pt x="5" y="10"/>
                  </a:cubicBezTo>
                  <a:cubicBezTo>
                    <a:pt x="5" y="4"/>
                    <a:pt x="5" y="4"/>
                    <a:pt x="5" y="4"/>
                  </a:cubicBezTo>
                  <a:cubicBezTo>
                    <a:pt x="4" y="2"/>
                    <a:pt x="4" y="0"/>
                    <a:pt x="4"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01" name="Freeform 305"/>
            <p:cNvSpPr>
              <a:spLocks/>
            </p:cNvSpPr>
            <p:nvPr/>
          </p:nvSpPr>
          <p:spPr bwMode="auto">
            <a:xfrm>
              <a:off x="6367315" y="5487680"/>
              <a:ext cx="1499" cy="19486"/>
            </a:xfrm>
            <a:custGeom>
              <a:avLst/>
              <a:gdLst>
                <a:gd name="T0" fmla="*/ 1 w 1"/>
                <a:gd name="T1" fmla="*/ 0 h 11"/>
                <a:gd name="T2" fmla="*/ 0 w 1"/>
                <a:gd name="T3" fmla="*/ 4 h 11"/>
                <a:gd name="T4" fmla="*/ 0 w 1"/>
                <a:gd name="T5" fmla="*/ 11 h 11"/>
                <a:gd name="T6" fmla="*/ 1 w 1"/>
                <a:gd name="T7" fmla="*/ 7 h 11"/>
                <a:gd name="T8" fmla="*/ 1 w 1"/>
                <a:gd name="T9" fmla="*/ 9 h 11"/>
                <a:gd name="T10" fmla="*/ 1 w 1"/>
                <a:gd name="T11" fmla="*/ 3 h 11"/>
                <a:gd name="T12" fmla="*/ 1 w 1"/>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1" h="11">
                  <a:moveTo>
                    <a:pt x="1" y="0"/>
                  </a:moveTo>
                  <a:cubicBezTo>
                    <a:pt x="1" y="0"/>
                    <a:pt x="1" y="2"/>
                    <a:pt x="0" y="4"/>
                  </a:cubicBezTo>
                  <a:cubicBezTo>
                    <a:pt x="0" y="11"/>
                    <a:pt x="0" y="11"/>
                    <a:pt x="0" y="11"/>
                  </a:cubicBezTo>
                  <a:cubicBezTo>
                    <a:pt x="1" y="8"/>
                    <a:pt x="1" y="7"/>
                    <a:pt x="1" y="7"/>
                  </a:cubicBezTo>
                  <a:cubicBezTo>
                    <a:pt x="1" y="7"/>
                    <a:pt x="1" y="8"/>
                    <a:pt x="1" y="9"/>
                  </a:cubicBezTo>
                  <a:cubicBezTo>
                    <a:pt x="1" y="3"/>
                    <a:pt x="1" y="3"/>
                    <a:pt x="1" y="3"/>
                  </a:cubicBezTo>
                  <a:cubicBezTo>
                    <a:pt x="1" y="1"/>
                    <a:pt x="1" y="0"/>
                    <a:pt x="1"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302" name="Freeform 307"/>
            <p:cNvSpPr>
              <a:spLocks/>
            </p:cNvSpPr>
            <p:nvPr/>
          </p:nvSpPr>
          <p:spPr bwMode="auto">
            <a:xfrm>
              <a:off x="5940861" y="5597104"/>
              <a:ext cx="11242" cy="0"/>
            </a:xfrm>
            <a:custGeom>
              <a:avLst/>
              <a:gdLst>
                <a:gd name="T0" fmla="*/ 6 w 6"/>
                <a:gd name="T1" fmla="*/ 0 w 6"/>
                <a:gd name="T2" fmla="*/ 1 w 6"/>
                <a:gd name="T3" fmla="*/ 6 w 6"/>
                <a:gd name="T4" fmla="*/ 6 w 6"/>
              </a:gdLst>
              <a:ahLst/>
              <a:cxnLst>
                <a:cxn ang="0">
                  <a:pos x="T0" y="0"/>
                </a:cxn>
                <a:cxn ang="0">
                  <a:pos x="T1" y="0"/>
                </a:cxn>
                <a:cxn ang="0">
                  <a:pos x="T2" y="0"/>
                </a:cxn>
                <a:cxn ang="0">
                  <a:pos x="T3" y="0"/>
                </a:cxn>
                <a:cxn ang="0">
                  <a:pos x="T4" y="0"/>
                </a:cxn>
              </a:cxnLst>
              <a:rect l="0" t="0" r="r" b="b"/>
              <a:pathLst>
                <a:path w="6">
                  <a:moveTo>
                    <a:pt x="6" y="0"/>
                  </a:moveTo>
                  <a:cubicBezTo>
                    <a:pt x="4" y="0"/>
                    <a:pt x="2" y="0"/>
                    <a:pt x="0" y="0"/>
                  </a:cubicBezTo>
                  <a:cubicBezTo>
                    <a:pt x="1" y="0"/>
                    <a:pt x="1" y="0"/>
                    <a:pt x="1" y="0"/>
                  </a:cubicBezTo>
                  <a:cubicBezTo>
                    <a:pt x="2" y="0"/>
                    <a:pt x="4" y="0"/>
                    <a:pt x="6" y="0"/>
                  </a:cubicBezTo>
                  <a:cubicBezTo>
                    <a:pt x="6" y="0"/>
                    <a:pt x="6" y="0"/>
                    <a:pt x="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prstClr val="black"/>
                </a:solidFill>
                <a:latin typeface="微软雅黑" panose="020B0503020204020204" pitchFamily="34" charset="-122"/>
                <a:ea typeface="微软雅黑" panose="020B0503020204020204" pitchFamily="34" charset="-122"/>
                <a:cs typeface="+mn-ea"/>
                <a:sym typeface="+mn-lt"/>
              </a:endParaRPr>
            </a:p>
          </p:txBody>
        </p:sp>
      </p:grpSp>
      <p:sp>
        <p:nvSpPr>
          <p:cNvPr id="303" name="椭圆 302"/>
          <p:cNvSpPr/>
          <p:nvPr/>
        </p:nvSpPr>
        <p:spPr>
          <a:xfrm>
            <a:off x="4209202" y="4736722"/>
            <a:ext cx="1050661" cy="284094"/>
          </a:xfrm>
          <a:prstGeom prst="ellipse">
            <a:avLst/>
          </a:prstGeom>
          <a:gradFill flip="none" rotWithShape="1">
            <a:gsLst>
              <a:gs pos="100000">
                <a:schemeClr val="tx1">
                  <a:alpha val="69000"/>
                </a:schemeClr>
              </a:gs>
              <a:gs pos="0">
                <a:schemeClr val="tx1">
                  <a:lumMod val="95000"/>
                  <a:lumOff val="5000"/>
                  <a:alpha val="0"/>
                </a:schemeClr>
              </a:gs>
            </a:gsLst>
            <a:lin ang="4800000" scaled="0"/>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1100" dirty="0">
              <a:solidFill>
                <a:prstClr val="white"/>
              </a:solidFill>
              <a:latin typeface="微软雅黑" panose="020B0503020204020204" pitchFamily="34" charset="-122"/>
              <a:ea typeface="微软雅黑" panose="020B0503020204020204" pitchFamily="34" charset="-122"/>
              <a:cs typeface="+mn-ea"/>
              <a:sym typeface="+mn-lt"/>
            </a:endParaRPr>
          </a:p>
        </p:txBody>
      </p:sp>
      <p:grpSp>
        <p:nvGrpSpPr>
          <p:cNvPr id="4" name="组合 3"/>
          <p:cNvGrpSpPr/>
          <p:nvPr/>
        </p:nvGrpSpPr>
        <p:grpSpPr>
          <a:xfrm>
            <a:off x="3045327" y="1541080"/>
            <a:ext cx="368489" cy="368603"/>
            <a:chOff x="4060435" y="1913471"/>
            <a:chExt cx="491319" cy="491319"/>
          </a:xfrm>
        </p:grpSpPr>
        <p:sp>
          <p:nvSpPr>
            <p:cNvPr id="308" name="椭圆 307"/>
            <p:cNvSpPr/>
            <p:nvPr/>
          </p:nvSpPr>
          <p:spPr>
            <a:xfrm>
              <a:off x="4060435" y="1913471"/>
              <a:ext cx="491319" cy="491319"/>
            </a:xfrm>
            <a:prstGeom prst="ellipse">
              <a:avLst/>
            </a:prstGeom>
            <a:solidFill>
              <a:schemeClr val="accent1"/>
            </a:solidFill>
            <a:ln w="25400">
              <a:noFill/>
            </a:ln>
            <a:effectLst>
              <a:outerShdw blurRad="1651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309" name="加号 308"/>
            <p:cNvSpPr/>
            <p:nvPr/>
          </p:nvSpPr>
          <p:spPr>
            <a:xfrm>
              <a:off x="4190378" y="2036324"/>
              <a:ext cx="240080" cy="240080"/>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5" name="组合 1"/>
          <p:cNvGrpSpPr/>
          <p:nvPr/>
        </p:nvGrpSpPr>
        <p:grpSpPr>
          <a:xfrm>
            <a:off x="5843218" y="1250826"/>
            <a:ext cx="368489" cy="368603"/>
            <a:chOff x="7790956" y="1526586"/>
            <a:chExt cx="491319" cy="491319"/>
          </a:xfrm>
        </p:grpSpPr>
        <p:sp>
          <p:nvSpPr>
            <p:cNvPr id="311" name="椭圆 310"/>
            <p:cNvSpPr/>
            <p:nvPr/>
          </p:nvSpPr>
          <p:spPr>
            <a:xfrm>
              <a:off x="7790956" y="1526586"/>
              <a:ext cx="491319" cy="491319"/>
            </a:xfrm>
            <a:prstGeom prst="ellipse">
              <a:avLst/>
            </a:prstGeom>
            <a:solidFill>
              <a:schemeClr val="accent2"/>
            </a:solidFill>
            <a:ln w="25400">
              <a:noFill/>
            </a:ln>
            <a:effectLst>
              <a:outerShdw blurRad="203200" dist="63500" dir="8100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312" name="加号 311"/>
            <p:cNvSpPr/>
            <p:nvPr/>
          </p:nvSpPr>
          <p:spPr>
            <a:xfrm>
              <a:off x="7916575" y="1633687"/>
              <a:ext cx="240080" cy="240080"/>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6" name="组合 2"/>
          <p:cNvGrpSpPr/>
          <p:nvPr/>
        </p:nvGrpSpPr>
        <p:grpSpPr>
          <a:xfrm>
            <a:off x="5814427" y="3324463"/>
            <a:ext cx="368489" cy="368603"/>
            <a:chOff x="7752568" y="4290581"/>
            <a:chExt cx="491319" cy="491319"/>
          </a:xfrm>
        </p:grpSpPr>
        <p:sp>
          <p:nvSpPr>
            <p:cNvPr id="314" name="椭圆 313"/>
            <p:cNvSpPr/>
            <p:nvPr/>
          </p:nvSpPr>
          <p:spPr>
            <a:xfrm>
              <a:off x="7752568" y="4290581"/>
              <a:ext cx="491319" cy="491319"/>
            </a:xfrm>
            <a:prstGeom prst="ellipse">
              <a:avLst/>
            </a:prstGeom>
            <a:solidFill>
              <a:schemeClr val="accent4"/>
            </a:solidFill>
            <a:ln w="25400">
              <a:noFill/>
            </a:ln>
            <a:effectLst>
              <a:outerShdw blurRad="1651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315" name="加号 314"/>
            <p:cNvSpPr/>
            <p:nvPr/>
          </p:nvSpPr>
          <p:spPr>
            <a:xfrm>
              <a:off x="7860201" y="4424588"/>
              <a:ext cx="240080" cy="240080"/>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7" name="组合 4"/>
          <p:cNvGrpSpPr/>
          <p:nvPr/>
        </p:nvGrpSpPr>
        <p:grpSpPr>
          <a:xfrm>
            <a:off x="3173146" y="4031749"/>
            <a:ext cx="368489" cy="368603"/>
            <a:chOff x="4230861" y="5233338"/>
            <a:chExt cx="491319" cy="491319"/>
          </a:xfrm>
        </p:grpSpPr>
        <p:sp>
          <p:nvSpPr>
            <p:cNvPr id="317" name="椭圆 316"/>
            <p:cNvSpPr/>
            <p:nvPr/>
          </p:nvSpPr>
          <p:spPr>
            <a:xfrm>
              <a:off x="4230861" y="5233338"/>
              <a:ext cx="491319" cy="491319"/>
            </a:xfrm>
            <a:prstGeom prst="ellipse">
              <a:avLst/>
            </a:prstGeom>
            <a:solidFill>
              <a:schemeClr val="accent3"/>
            </a:solidFill>
            <a:ln w="25400">
              <a:noFill/>
            </a:ln>
            <a:effectLst>
              <a:outerShdw blurRad="1651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318" name="加号 317"/>
            <p:cNvSpPr/>
            <p:nvPr/>
          </p:nvSpPr>
          <p:spPr>
            <a:xfrm>
              <a:off x="4341294" y="5370262"/>
              <a:ext cx="240080" cy="240080"/>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微软雅黑" panose="020B0503020204020204" pitchFamily="34" charset="-122"/>
                <a:ea typeface="微软雅黑" panose="020B0503020204020204" pitchFamily="34" charset="-122"/>
                <a:cs typeface="+mn-ea"/>
                <a:sym typeface="+mn-lt"/>
              </a:endParaRPr>
            </a:p>
          </p:txBody>
        </p:sp>
      </p:grpSp>
      <p:sp>
        <p:nvSpPr>
          <p:cNvPr id="319" name="Rectangle 89" descr="e7d195523061f1c0205959036996ad55c215b892a7aac5c0B9ADEF7896FB48F2EF97163A2DE1401E1875DEDC438B7864AD24CA23553DBBBD975DAF4CAD4A2592689FFB6CEE59FFA55B2702D0E5EE29CDDE744B5A58D848E290B0F3363EEEFF85AEACDB2C4783B3CFD20D9E72AC2F528B09A88B84C6E73CDEC5D6CB26D43C2398027A14BE9DBFE415"/>
          <p:cNvSpPr/>
          <p:nvPr/>
        </p:nvSpPr>
        <p:spPr>
          <a:xfrm>
            <a:off x="435274" y="3472644"/>
            <a:ext cx="2185360" cy="684803"/>
          </a:xfrm>
          <a:prstGeom prst="rect">
            <a:avLst/>
          </a:prstGeom>
        </p:spPr>
        <p:txBody>
          <a:bodyPr wrap="square" lIns="68580" tIns="34290" rIns="68580" bIns="34290">
            <a:spAutoFit/>
          </a:bodyPr>
          <a:lstStyle/>
          <a:p>
            <a:pPr algn="just"/>
            <a:r>
              <a:rPr lang="en-US" sz="2000" dirty="0" err="1">
                <a:latin typeface="Calibri" panose="020F0502020204030204" pitchFamily="34" charset="0"/>
                <a:cs typeface="Calibri" panose="020F0502020204030204" pitchFamily="34" charset="0"/>
              </a:rPr>
              <a:t>Là</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tấm</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gương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sáng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cho</a:t>
            </a:r>
            <a:r>
              <a:rPr lang="en-US" sz="2000" dirty="0">
                <a:latin typeface="Calibri" panose="020F0502020204030204" pitchFamily="34" charset="0"/>
                <a:cs typeface="Calibri" panose="020F0502020204030204" pitchFamily="34" charset="0"/>
              </a:rPr>
              <a:t> con </a:t>
            </a:r>
            <a:r>
              <a:rPr lang="en-US" sz="2000" dirty="0" err="1">
                <a:latin typeface="Calibri" panose="020F0502020204030204" pitchFamily="34" charset="0"/>
                <a:cs typeface="Calibri" panose="020F0502020204030204" pitchFamily="34" charset="0"/>
              </a:rPr>
              <a:t>noi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theo</a:t>
            </a:r>
            <a:endParaRPr lang="en-US" sz="2000" dirty="0">
              <a:latin typeface="Calibri" panose="020F0502020204030204" pitchFamily="34" charset="0"/>
              <a:cs typeface="Calibri" panose="020F0502020204030204" pitchFamily="34" charset="0"/>
            </a:endParaRPr>
          </a:p>
        </p:txBody>
      </p:sp>
      <p:sp>
        <p:nvSpPr>
          <p:cNvPr id="320" name="Rectangle 89" descr="e7d195523061f1c0205959036996ad55c215b892a7aac5c0B9ADEF7896FB48F2EF97163A2DE1401E1875DEDC438B7864AD24CA23553DBBBD975DAF4CAD4A2592689FFB6CEE59FFA55B2702D0E5EE29CDDE744B5A58D848E290B0F3363EEEFF85AEACDB2C4783B3CFD20D9E72AC2F528B09A88B84C6E73CDEC5D6CB26D43C2398027A14BE9DBFE415"/>
          <p:cNvSpPr/>
          <p:nvPr/>
        </p:nvSpPr>
        <p:spPr>
          <a:xfrm>
            <a:off x="435274" y="1080390"/>
            <a:ext cx="2479870" cy="1915909"/>
          </a:xfrm>
          <a:prstGeom prst="rect">
            <a:avLst/>
          </a:prstGeom>
        </p:spPr>
        <p:txBody>
          <a:bodyPr wrap="square" lIns="68580" tIns="34290" rIns="68580" bIns="34290">
            <a:spAutoFit/>
          </a:bodyPr>
          <a:lstStyle/>
          <a:p>
            <a:pPr algn="just"/>
            <a:r>
              <a:rPr lang="en-US" sz="2000" dirty="0" err="1">
                <a:latin typeface="Calibri" panose="020F0502020204030204" pitchFamily="34" charset="0"/>
                <a:cs typeface="Calibri" panose="020F0502020204030204" pitchFamily="34" charset="0"/>
              </a:rPr>
              <a:t>Cô</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Hòa</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vừa</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hoàn</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thành</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tốt</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công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tác</a:t>
            </a:r>
            <a:r>
              <a:rPr lang="en-US" sz="2000" dirty="0">
                <a:latin typeface="Calibri" panose="020F0502020204030204" pitchFamily="34" charset="0"/>
                <a:cs typeface="Calibri" panose="020F0502020204030204" pitchFamily="34" charset="0"/>
              </a:rPr>
              <a:t> ở </a:t>
            </a:r>
            <a:r>
              <a:rPr lang="en-US" sz="2000" dirty="0" err="1">
                <a:latin typeface="Calibri" panose="020F0502020204030204" pitchFamily="34" charset="0"/>
                <a:cs typeface="Calibri" panose="020F0502020204030204" pitchFamily="34" charset="0"/>
              </a:rPr>
              <a:t>cơ</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quan</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vừa</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quán</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xuyến</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việc</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nhà</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chăm</a:t>
            </a:r>
            <a:r>
              <a:rPr lang="en-US" sz="2000" dirty="0">
                <a:latin typeface="Calibri" panose="020F0502020204030204" pitchFamily="34" charset="0"/>
                <a:cs typeface="Calibri" panose="020F0502020204030204" pitchFamily="34" charset="0"/>
              </a:rPr>
              <a:t> lo </a:t>
            </a:r>
            <a:r>
              <a:rPr lang="en-US" sz="2000" dirty="0" err="1">
                <a:latin typeface="Calibri" panose="020F0502020204030204" pitchFamily="34" charset="0"/>
                <a:cs typeface="Calibri" panose="020F0502020204030204" pitchFamily="34" charset="0"/>
              </a:rPr>
              <a:t>nuôi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dạy</a:t>
            </a:r>
            <a:r>
              <a:rPr lang="en-US" sz="2000" dirty="0">
                <a:latin typeface="Calibri" panose="020F0502020204030204" pitchFamily="34" charset="0"/>
                <a:cs typeface="Calibri" panose="020F0502020204030204" pitchFamily="34" charset="0"/>
              </a:rPr>
              <a:t> con </a:t>
            </a:r>
            <a:r>
              <a:rPr lang="en-US" sz="2000" dirty="0" err="1">
                <a:latin typeface="Calibri" panose="020F0502020204030204" pitchFamily="34" charset="0"/>
                <a:cs typeface="Calibri" panose="020F0502020204030204" pitchFamily="34" charset="0"/>
              </a:rPr>
              <a:t>chu</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đáo</a:t>
            </a:r>
            <a:endParaRPr lang="en-US" sz="2000" dirty="0">
              <a:latin typeface="Calibri" panose="020F0502020204030204" pitchFamily="34" charset="0"/>
              <a:cs typeface="Calibri" panose="020F0502020204030204" pitchFamily="34" charset="0"/>
            </a:endParaRPr>
          </a:p>
        </p:txBody>
      </p:sp>
      <p:sp>
        <p:nvSpPr>
          <p:cNvPr id="321" name="Rectangle 89" descr="e7d195523061f1c0205959036996ad55c215b892a7aac5c0B9ADEF7896FB48F2EF97163A2DE1401E1875DEDC438B7864AD24CA23553DBBBD975DAF4CAD4A2592689FFB6CEE59FFA55B2702D0E5EE29CDDE744B5A58D848E290B0F3363EEEFF85AEACDB2C4783B3CFD20D9E72AC2F528B09A88B84C6E73CDEC5D6CB26D43C2398027A14BE9DBFE415"/>
          <p:cNvSpPr/>
          <p:nvPr/>
        </p:nvSpPr>
        <p:spPr>
          <a:xfrm>
            <a:off x="6306415" y="3067489"/>
            <a:ext cx="2479871" cy="1915909"/>
          </a:xfrm>
          <a:prstGeom prst="rect">
            <a:avLst/>
          </a:prstGeom>
        </p:spPr>
        <p:txBody>
          <a:bodyPr wrap="square" lIns="68580" tIns="34290" rIns="68580" bIns="34290">
            <a:spAutoFit/>
          </a:bodyPr>
          <a:lstStyle/>
          <a:p>
            <a:pPr algn="just"/>
            <a:r>
              <a:rPr lang="en-US" sz="2000" dirty="0" err="1">
                <a:latin typeface="Calibri" panose="020F0502020204030204" pitchFamily="34" charset="0"/>
                <a:cs typeface="Calibri" panose="020F0502020204030204" pitchFamily="34" charset="0"/>
              </a:rPr>
              <a:t>Gương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mẫu</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đi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đầu</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và</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vận</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động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bà</a:t>
            </a:r>
            <a:r>
              <a:rPr lang="en-US" sz="2000" dirty="0">
                <a:latin typeface="Calibri" panose="020F0502020204030204" pitchFamily="34" charset="0"/>
                <a:cs typeface="Calibri" panose="020F0502020204030204" pitchFamily="34" charset="0"/>
              </a:rPr>
              <a:t> con </a:t>
            </a:r>
            <a:r>
              <a:rPr lang="en-US" sz="2000" dirty="0" err="1">
                <a:latin typeface="Calibri" panose="020F0502020204030204" pitchFamily="34" charset="0"/>
                <a:cs typeface="Calibri" panose="020F0502020204030204" pitchFamily="34" charset="0"/>
              </a:rPr>
              <a:t>bảo</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vệ</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môi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trường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và</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chống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các</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tệ</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nạn</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xã</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hội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giúp</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đỡ</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mọi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người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xung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quanh</a:t>
            </a:r>
            <a:endParaRPr lang="en-US" sz="2000" dirty="0">
              <a:latin typeface="Calibri" panose="020F0502020204030204" pitchFamily="34" charset="0"/>
              <a:cs typeface="Calibri" panose="020F0502020204030204" pitchFamily="34" charset="0"/>
            </a:endParaRPr>
          </a:p>
        </p:txBody>
      </p:sp>
      <p:sp>
        <p:nvSpPr>
          <p:cNvPr id="322" name="Rectangle 89" descr="e7d195523061f1c0205959036996ad55c215b892a7aac5c0B9ADEF7896FB48F2EF97163A2DE1401E1875DEDC438B7864AD24CA23553DBBBD975DAF4CAD4A2592689FFB6CEE59FFA55B2702D0E5EE29CDDE744B5A58D848E290B0F3363EEEFF85AEACDB2C4783B3CFD20D9E72AC2F528B09A88B84C6E73CDEC5D6CB26D43C2398027A14BE9DBFE415"/>
          <p:cNvSpPr/>
          <p:nvPr/>
        </p:nvSpPr>
        <p:spPr>
          <a:xfrm>
            <a:off x="6306415" y="1119644"/>
            <a:ext cx="2479871" cy="1915909"/>
          </a:xfrm>
          <a:prstGeom prst="rect">
            <a:avLst/>
          </a:prstGeom>
        </p:spPr>
        <p:txBody>
          <a:bodyPr wrap="square" lIns="68580" tIns="34290" rIns="68580" bIns="34290">
            <a:spAutoFit/>
          </a:bodyPr>
          <a:lstStyle/>
          <a:p>
            <a:pPr algn="just"/>
            <a:r>
              <a:rPr lang="en-US" sz="2000" dirty="0" err="1">
                <a:latin typeface="Calibri" panose="020F0502020204030204" pitchFamily="34" charset="0"/>
                <a:cs typeface="Calibri" panose="020F0502020204030204" pitchFamily="34" charset="0"/>
              </a:rPr>
              <a:t>Mọi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người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trong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gia</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đình</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luôn</a:t>
            </a:r>
            <a:r>
              <a:rPr lang="en-US" sz="2000" dirty="0">
                <a:latin typeface="Calibri" panose="020F0502020204030204" pitchFamily="34" charset="0"/>
                <a:cs typeface="Calibri" panose="020F0502020204030204" pitchFamily="34" charset="0"/>
              </a:rPr>
              <a:t> chia </a:t>
            </a:r>
            <a:r>
              <a:rPr lang="en-US" sz="2000" dirty="0" err="1">
                <a:latin typeface="Calibri" panose="020F0502020204030204" pitchFamily="34" charset="0"/>
                <a:cs typeface="Calibri" panose="020F0502020204030204" pitchFamily="34" charset="0"/>
              </a:rPr>
              <a:t>sẻ</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giúp</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đỡ</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nhau, Không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khí</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gia</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đình</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luôn</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đầm</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ấm</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vui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vẻ</a:t>
            </a:r>
            <a:endParaRPr lang="en-US" sz="2000" dirty="0">
              <a:latin typeface="Calibri" panose="020F0502020204030204" pitchFamily="34" charset="0"/>
              <a:cs typeface="Calibri" panose="020F0502020204030204" pitchFamily="34" charset="0"/>
            </a:endParaRPr>
          </a:p>
          <a:p>
            <a:pPr algn="just"/>
            <a:endParaRPr lang="en-US" sz="2000" dirty="0">
              <a:latin typeface="Calibri" panose="020F0502020204030204" pitchFamily="34" charset="0"/>
              <a:cs typeface="Calibri" panose="020F0502020204030204" pitchFamily="34" charset="0"/>
            </a:endParaRPr>
          </a:p>
        </p:txBody>
      </p:sp>
      <p:pic>
        <p:nvPicPr>
          <p:cNvPr id="304" name="Picture 2" descr="C:\Users\Administrator\Desktop\微立体创业计划\001.png">
            <a:extLst>
              <a:ext uri="{FF2B5EF4-FFF2-40B4-BE49-F238E27FC236}">
                <a16:creationId xmlns:a16="http://schemas.microsoft.com/office/drawing/2014/main" id="{B38612E9-365E-AC49-83C6-7E5622C9BFA4}"/>
              </a:ext>
            </a:extLst>
          </p:cNvPr>
          <p:cNvPicPr>
            <a:picLocks noChangeAspect="1" noChangeArrowheads="1"/>
          </p:cNvPicPr>
          <p:nvPr/>
        </p:nvPicPr>
        <p:blipFill>
          <a:blip r:embed="rId3" cstate="print">
            <a:extLst>
              <a:ext uri="{BEBA8EAE-BF5A-486C-A8C5-ECC9F3942E4B}">
                <a14:imgProps xmlns:a14="http://schemas.microsoft.com/office/drawing/2010/main">
                  <a14:imgLayer>
                    <a14:imgEffect>
                      <a14:brightnessContrast bright="-3000"/>
                    </a14:imgEffect>
                  </a14:imgLayer>
                </a14:imgProps>
              </a:ext>
              <a:ext uri="{28A0092B-C50C-407E-A947-70E740481C1C}">
                <a14:useLocalDpi xmlns:a14="http://schemas.microsoft.com/office/drawing/2010/main" val="0"/>
              </a:ext>
            </a:extLst>
          </a:blip>
          <a:srcRect/>
          <a:stretch>
            <a:fillRect/>
          </a:stretch>
        </p:blipFill>
        <p:spPr bwMode="auto">
          <a:xfrm>
            <a:off x="3602133" y="-115342"/>
            <a:ext cx="1967244" cy="1967585"/>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305" name="Picture 3" descr="C:\Users\Administrator\Desktop\微立体创业计划\002.png">
            <a:extLst>
              <a:ext uri="{FF2B5EF4-FFF2-40B4-BE49-F238E27FC236}">
                <a16:creationId xmlns:a16="http://schemas.microsoft.com/office/drawing/2014/main" id="{A0C21D3F-7F9C-0545-A7BF-201ABD7AE34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87924" y="-307776"/>
            <a:ext cx="2230535" cy="2230922"/>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sp>
        <p:nvSpPr>
          <p:cNvPr id="306" name="TextBox 305">
            <a:extLst>
              <a:ext uri="{FF2B5EF4-FFF2-40B4-BE49-F238E27FC236}">
                <a16:creationId xmlns:a16="http://schemas.microsoft.com/office/drawing/2014/main" id="{12451C2D-F2D2-0C44-A421-8A017C9BB57E}"/>
              </a:ext>
            </a:extLst>
          </p:cNvPr>
          <p:cNvSpPr txBox="1"/>
          <p:nvPr/>
        </p:nvSpPr>
        <p:spPr>
          <a:xfrm>
            <a:off x="4255096" y="271836"/>
            <a:ext cx="1539319" cy="1200329"/>
          </a:xfrm>
          <a:prstGeom prst="rect">
            <a:avLst/>
          </a:prstGeom>
          <a:noFill/>
        </p:spPr>
        <p:txBody>
          <a:bodyPr wrap="square" rtlCol="0">
            <a:spAutoFit/>
          </a:bodyPr>
          <a:lstStyle/>
          <a:p>
            <a:pPr algn="ctr"/>
            <a:r>
              <a:rPr lang="en-US" altLang="zh-CN" sz="7200" b="1" dirty="0">
                <a:ln w="18415" cmpd="sng">
                  <a:solidFill>
                    <a:srgbClr val="FFFFFF"/>
                  </a:solidFill>
                  <a:prstDash val="solid"/>
                </a:ln>
                <a:solidFill>
                  <a:schemeClr val="accent1"/>
                </a:solidFill>
                <a:effectLst>
                  <a:outerShdw blurRad="63500" dir="3600000" algn="tl" rotWithShape="0">
                    <a:srgbClr val="000000">
                      <a:alpha val="70000"/>
                    </a:srgbClr>
                  </a:outerShdw>
                </a:effectLst>
                <a:latin typeface="微软雅黑" panose="020B0503020204020204" pitchFamily="34" charset="-122"/>
                <a:ea typeface="微软雅黑" panose="020B0503020204020204" pitchFamily="34" charset="-122"/>
                <a:cs typeface="+mn-ea"/>
                <a:sym typeface="+mn-lt"/>
              </a:rPr>
              <a:t>TH</a:t>
            </a:r>
            <a:endParaRPr lang="zh-CN" altLang="en-US" sz="7200" b="1" dirty="0">
              <a:ln w="18415" cmpd="sng">
                <a:solidFill>
                  <a:srgbClr val="FFFFFF"/>
                </a:solidFill>
                <a:prstDash val="solid"/>
              </a:ln>
              <a:solidFill>
                <a:schemeClr val="accent1"/>
              </a:solidFill>
              <a:effectLst>
                <a:outerShdw blurRad="63500" dir="3600000" algn="tl" rotWithShape="0">
                  <a:srgbClr val="000000">
                    <a:alpha val="70000"/>
                  </a:srgbClr>
                </a:outerShdw>
              </a:effectLst>
              <a:latin typeface="微软雅黑" panose="020B0503020204020204" pitchFamily="34" charset="-122"/>
              <a:ea typeface="微软雅黑" panose="020B0503020204020204" pitchFamily="34" charset="-122"/>
              <a:cs typeface="+mn-ea"/>
              <a:sym typeface="+mn-lt"/>
            </a:endParaRPr>
          </a:p>
        </p:txBody>
      </p:sp>
      <p:sp>
        <p:nvSpPr>
          <p:cNvPr id="307" name="文本框 9">
            <a:extLst>
              <a:ext uri="{FF2B5EF4-FFF2-40B4-BE49-F238E27FC236}">
                <a16:creationId xmlns:a16="http://schemas.microsoft.com/office/drawing/2014/main" id="{A7F97EC3-EF02-F345-9E25-D6E67DCD07F7}"/>
              </a:ext>
            </a:extLst>
          </p:cNvPr>
          <p:cNvSpPr txBox="1"/>
          <p:nvPr/>
        </p:nvSpPr>
        <p:spPr>
          <a:xfrm>
            <a:off x="981399" y="203846"/>
            <a:ext cx="3018322" cy="328929"/>
          </a:xfrm>
          <a:prstGeom prst="rect">
            <a:avLst/>
          </a:prstGeom>
          <a:noFill/>
        </p:spPr>
        <p:txBody>
          <a:bodyPr wrap="square" lIns="51428" tIns="25714" rIns="51428" bIns="25714" rtlCol="0">
            <a:spAutoFit/>
          </a:bodyPr>
          <a:lstStyle/>
          <a:p>
            <a:pPr marL="0" lvl="1"/>
            <a:r>
              <a:rPr lang="vi-VN" altLang="zh-CN" sz="1800" b="1" i="0" dirty="0">
                <a:solidFill>
                  <a:schemeClr val="accent2"/>
                </a:solidFill>
                <a:latin typeface="Calibri Light" panose="020F0302020204030204" pitchFamily="34" charset="0"/>
                <a:ea typeface="微软雅黑" pitchFamily="34" charset="-122"/>
                <a:cs typeface="Calibri Light" panose="020F0302020204030204" pitchFamily="34" charset="0"/>
              </a:rPr>
              <a:t>1. THẢO LUẬN NHÓM</a:t>
            </a:r>
            <a:endParaRPr lang="zh-CN" altLang="en-US" sz="1800" b="1" i="0" dirty="0">
              <a:solidFill>
                <a:schemeClr val="accent2"/>
              </a:solidFill>
              <a:latin typeface="Calibri Light" panose="020F0302020204030204" pitchFamily="34" charset="0"/>
              <a:ea typeface="微软雅黑" pitchFamily="34" charset="-122"/>
              <a:cs typeface="Calibri Light" panose="020F0302020204030204" pitchFamily="34" charset="0"/>
            </a:endParaRPr>
          </a:p>
        </p:txBody>
      </p:sp>
    </p:spTree>
    <p:extLst>
      <p:ext uri="{BB962C8B-B14F-4D97-AF65-F5344CB8AC3E}">
        <p14:creationId xmlns:p14="http://schemas.microsoft.com/office/powerpoint/2010/main" val="13227145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2" presetClass="entr" presetSubtype="1" fill="hold" nodeType="withEffect">
                                  <p:stCondLst>
                                    <p:cond delay="500"/>
                                  </p:stCondLst>
                                  <p:childTnLst>
                                    <p:set>
                                      <p:cBhvr>
                                        <p:cTn id="9" dur="1" fill="hold">
                                          <p:stCondLst>
                                            <p:cond delay="0"/>
                                          </p:stCondLst>
                                        </p:cTn>
                                        <p:tgtEl>
                                          <p:spTgt spid="3"/>
                                        </p:tgtEl>
                                        <p:attrNameLst>
                                          <p:attrName>style.visibility</p:attrName>
                                        </p:attrNameLst>
                                      </p:cBhvr>
                                      <p:to>
                                        <p:strVal val="visible"/>
                                      </p:to>
                                    </p:set>
                                    <p:anim calcmode="lin" valueType="num">
                                      <p:cBhvr additive="base">
                                        <p:cTn id="10" dur="500" fill="hold"/>
                                        <p:tgtEl>
                                          <p:spTgt spid="3"/>
                                        </p:tgtEl>
                                        <p:attrNameLst>
                                          <p:attrName>ppt_x</p:attrName>
                                        </p:attrNameLst>
                                      </p:cBhvr>
                                      <p:tavLst>
                                        <p:tav tm="0">
                                          <p:val>
                                            <p:strVal val="#ppt_x"/>
                                          </p:val>
                                        </p:tav>
                                        <p:tav tm="100000">
                                          <p:val>
                                            <p:strVal val="#ppt_x"/>
                                          </p:val>
                                        </p:tav>
                                      </p:tavLst>
                                    </p:anim>
                                    <p:anim calcmode="lin" valueType="num">
                                      <p:cBhvr additive="base">
                                        <p:cTn id="11" dur="500" fill="hold"/>
                                        <p:tgtEl>
                                          <p:spTgt spid="3"/>
                                        </p:tgtEl>
                                        <p:attrNameLst>
                                          <p:attrName>ppt_y</p:attrName>
                                        </p:attrNameLst>
                                      </p:cBhvr>
                                      <p:tavLst>
                                        <p:tav tm="0">
                                          <p:val>
                                            <p:strVal val="0-#ppt_h/2"/>
                                          </p:val>
                                        </p:tav>
                                        <p:tav tm="100000">
                                          <p:val>
                                            <p:strVal val="#ppt_y"/>
                                          </p:val>
                                        </p:tav>
                                      </p:tavLst>
                                    </p:anim>
                                  </p:childTnLst>
                                </p:cTn>
                              </p:par>
                              <p:par>
                                <p:cTn id="12" presetID="10" presetClass="entr" presetSubtype="0" fill="hold" grpId="0" nodeType="withEffect">
                                  <p:stCondLst>
                                    <p:cond delay="900"/>
                                  </p:stCondLst>
                                  <p:childTnLst>
                                    <p:set>
                                      <p:cBhvr>
                                        <p:cTn id="13" dur="1" fill="hold">
                                          <p:stCondLst>
                                            <p:cond delay="0"/>
                                          </p:stCondLst>
                                        </p:cTn>
                                        <p:tgtEl>
                                          <p:spTgt spid="303"/>
                                        </p:tgtEl>
                                        <p:attrNameLst>
                                          <p:attrName>style.visibility</p:attrName>
                                        </p:attrNameLst>
                                      </p:cBhvr>
                                      <p:to>
                                        <p:strVal val="visible"/>
                                      </p:to>
                                    </p:set>
                                    <p:animEffect transition="in" filter="fade">
                                      <p:cBhvr>
                                        <p:cTn id="14" dur="500"/>
                                        <p:tgtEl>
                                          <p:spTgt spid="303"/>
                                        </p:tgtEl>
                                      </p:cBhvr>
                                    </p:animEffect>
                                  </p:childTnLst>
                                </p:cTn>
                              </p:par>
                              <p:par>
                                <p:cTn id="15" presetID="53" presetClass="entr" presetSubtype="16" fill="hold" nodeType="withEffect">
                                  <p:stCondLst>
                                    <p:cond delay="120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par>
                                <p:cTn id="20" presetID="53" presetClass="entr" presetSubtype="16" fill="hold" nodeType="withEffect">
                                  <p:stCondLst>
                                    <p:cond delay="150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par>
                                <p:cTn id="25" presetID="53" presetClass="entr" presetSubtype="16" fill="hold" nodeType="withEffect">
                                  <p:stCondLst>
                                    <p:cond delay="1800"/>
                                  </p:stCondLst>
                                  <p:childTnLst>
                                    <p:set>
                                      <p:cBhvr>
                                        <p:cTn id="26" dur="1" fill="hold">
                                          <p:stCondLst>
                                            <p:cond delay="0"/>
                                          </p:stCondLst>
                                        </p:cTn>
                                        <p:tgtEl>
                                          <p:spTgt spid="5"/>
                                        </p:tgtEl>
                                        <p:attrNameLst>
                                          <p:attrName>style.visibility</p:attrName>
                                        </p:attrNameLst>
                                      </p:cBhvr>
                                      <p:to>
                                        <p:strVal val="visible"/>
                                      </p:to>
                                    </p:set>
                                    <p:anim calcmode="lin" valueType="num">
                                      <p:cBhvr>
                                        <p:cTn id="27" dur="500" fill="hold"/>
                                        <p:tgtEl>
                                          <p:spTgt spid="5"/>
                                        </p:tgtEl>
                                        <p:attrNameLst>
                                          <p:attrName>ppt_w</p:attrName>
                                        </p:attrNameLst>
                                      </p:cBhvr>
                                      <p:tavLst>
                                        <p:tav tm="0">
                                          <p:val>
                                            <p:fltVal val="0"/>
                                          </p:val>
                                        </p:tav>
                                        <p:tav tm="100000">
                                          <p:val>
                                            <p:strVal val="#ppt_w"/>
                                          </p:val>
                                        </p:tav>
                                      </p:tavLst>
                                    </p:anim>
                                    <p:anim calcmode="lin" valueType="num">
                                      <p:cBhvr>
                                        <p:cTn id="28" dur="500" fill="hold"/>
                                        <p:tgtEl>
                                          <p:spTgt spid="5"/>
                                        </p:tgtEl>
                                        <p:attrNameLst>
                                          <p:attrName>ppt_h</p:attrName>
                                        </p:attrNameLst>
                                      </p:cBhvr>
                                      <p:tavLst>
                                        <p:tav tm="0">
                                          <p:val>
                                            <p:fltVal val="0"/>
                                          </p:val>
                                        </p:tav>
                                        <p:tav tm="100000">
                                          <p:val>
                                            <p:strVal val="#ppt_h"/>
                                          </p:val>
                                        </p:tav>
                                      </p:tavLst>
                                    </p:anim>
                                    <p:animEffect transition="in" filter="fade">
                                      <p:cBhvr>
                                        <p:cTn id="29" dur="500"/>
                                        <p:tgtEl>
                                          <p:spTgt spid="5"/>
                                        </p:tgtEl>
                                      </p:cBhvr>
                                    </p:animEffect>
                                  </p:childTnLst>
                                </p:cTn>
                              </p:par>
                              <p:par>
                                <p:cTn id="30" presetID="53" presetClass="entr" presetSubtype="16" fill="hold" nodeType="withEffect">
                                  <p:stCondLst>
                                    <p:cond delay="2100"/>
                                  </p:stCondLst>
                                  <p:childTnLst>
                                    <p:set>
                                      <p:cBhvr>
                                        <p:cTn id="31" dur="1" fill="hold">
                                          <p:stCondLst>
                                            <p:cond delay="0"/>
                                          </p:stCondLst>
                                        </p:cTn>
                                        <p:tgtEl>
                                          <p:spTgt spid="6"/>
                                        </p:tgtEl>
                                        <p:attrNameLst>
                                          <p:attrName>style.visibility</p:attrName>
                                        </p:attrNameLst>
                                      </p:cBhvr>
                                      <p:to>
                                        <p:strVal val="visible"/>
                                      </p:to>
                                    </p:set>
                                    <p:anim calcmode="lin" valueType="num">
                                      <p:cBhvr>
                                        <p:cTn id="32" dur="500" fill="hold"/>
                                        <p:tgtEl>
                                          <p:spTgt spid="6"/>
                                        </p:tgtEl>
                                        <p:attrNameLst>
                                          <p:attrName>ppt_w</p:attrName>
                                        </p:attrNameLst>
                                      </p:cBhvr>
                                      <p:tavLst>
                                        <p:tav tm="0">
                                          <p:val>
                                            <p:fltVal val="0"/>
                                          </p:val>
                                        </p:tav>
                                        <p:tav tm="100000">
                                          <p:val>
                                            <p:strVal val="#ppt_w"/>
                                          </p:val>
                                        </p:tav>
                                      </p:tavLst>
                                    </p:anim>
                                    <p:anim calcmode="lin" valueType="num">
                                      <p:cBhvr>
                                        <p:cTn id="33" dur="500" fill="hold"/>
                                        <p:tgtEl>
                                          <p:spTgt spid="6"/>
                                        </p:tgtEl>
                                        <p:attrNameLst>
                                          <p:attrName>ppt_h</p:attrName>
                                        </p:attrNameLst>
                                      </p:cBhvr>
                                      <p:tavLst>
                                        <p:tav tm="0">
                                          <p:val>
                                            <p:fltVal val="0"/>
                                          </p:val>
                                        </p:tav>
                                        <p:tav tm="100000">
                                          <p:val>
                                            <p:strVal val="#ppt_h"/>
                                          </p:val>
                                        </p:tav>
                                      </p:tavLst>
                                    </p:anim>
                                    <p:animEffect transition="in" filter="fade">
                                      <p:cBhvr>
                                        <p:cTn id="34" dur="500"/>
                                        <p:tgtEl>
                                          <p:spTgt spid="6"/>
                                        </p:tgtEl>
                                      </p:cBhvr>
                                    </p:animEffect>
                                  </p:childTnLst>
                                </p:cTn>
                              </p:par>
                              <p:par>
                                <p:cTn id="35" presetID="22" presetClass="entr" presetSubtype="2" fill="hold" grpId="0" nodeType="withEffect">
                                  <p:stCondLst>
                                    <p:cond delay="2400"/>
                                  </p:stCondLst>
                                  <p:childTnLst>
                                    <p:set>
                                      <p:cBhvr>
                                        <p:cTn id="36" dur="1" fill="hold">
                                          <p:stCondLst>
                                            <p:cond delay="0"/>
                                          </p:stCondLst>
                                        </p:cTn>
                                        <p:tgtEl>
                                          <p:spTgt spid="320"/>
                                        </p:tgtEl>
                                        <p:attrNameLst>
                                          <p:attrName>style.visibility</p:attrName>
                                        </p:attrNameLst>
                                      </p:cBhvr>
                                      <p:to>
                                        <p:strVal val="visible"/>
                                      </p:to>
                                    </p:set>
                                    <p:animEffect transition="in" filter="wipe(right)">
                                      <p:cBhvr>
                                        <p:cTn id="37" dur="1000"/>
                                        <p:tgtEl>
                                          <p:spTgt spid="320"/>
                                        </p:tgtEl>
                                      </p:cBhvr>
                                    </p:animEffect>
                                  </p:childTnLst>
                                </p:cTn>
                              </p:par>
                              <p:par>
                                <p:cTn id="38" presetID="22" presetClass="entr" presetSubtype="2" fill="hold" grpId="0" nodeType="withEffect">
                                  <p:stCondLst>
                                    <p:cond delay="2600"/>
                                  </p:stCondLst>
                                  <p:childTnLst>
                                    <p:set>
                                      <p:cBhvr>
                                        <p:cTn id="39" dur="1" fill="hold">
                                          <p:stCondLst>
                                            <p:cond delay="0"/>
                                          </p:stCondLst>
                                        </p:cTn>
                                        <p:tgtEl>
                                          <p:spTgt spid="322"/>
                                        </p:tgtEl>
                                        <p:attrNameLst>
                                          <p:attrName>style.visibility</p:attrName>
                                        </p:attrNameLst>
                                      </p:cBhvr>
                                      <p:to>
                                        <p:strVal val="visible"/>
                                      </p:to>
                                    </p:set>
                                    <p:animEffect transition="in" filter="wipe(right)">
                                      <p:cBhvr>
                                        <p:cTn id="40" dur="1000"/>
                                        <p:tgtEl>
                                          <p:spTgt spid="322"/>
                                        </p:tgtEl>
                                      </p:cBhvr>
                                    </p:animEffect>
                                  </p:childTnLst>
                                </p:cTn>
                              </p:par>
                              <p:par>
                                <p:cTn id="41" presetID="22" presetClass="entr" presetSubtype="8" fill="hold" grpId="0" nodeType="withEffect">
                                  <p:stCondLst>
                                    <p:cond delay="2900"/>
                                  </p:stCondLst>
                                  <p:childTnLst>
                                    <p:set>
                                      <p:cBhvr>
                                        <p:cTn id="42" dur="1" fill="hold">
                                          <p:stCondLst>
                                            <p:cond delay="0"/>
                                          </p:stCondLst>
                                        </p:cTn>
                                        <p:tgtEl>
                                          <p:spTgt spid="319"/>
                                        </p:tgtEl>
                                        <p:attrNameLst>
                                          <p:attrName>style.visibility</p:attrName>
                                        </p:attrNameLst>
                                      </p:cBhvr>
                                      <p:to>
                                        <p:strVal val="visible"/>
                                      </p:to>
                                    </p:set>
                                    <p:animEffect transition="in" filter="wipe(left)">
                                      <p:cBhvr>
                                        <p:cTn id="43" dur="1000"/>
                                        <p:tgtEl>
                                          <p:spTgt spid="319"/>
                                        </p:tgtEl>
                                      </p:cBhvr>
                                    </p:animEffect>
                                  </p:childTnLst>
                                </p:cTn>
                              </p:par>
                              <p:par>
                                <p:cTn id="44" presetID="22" presetClass="entr" presetSubtype="8" fill="hold" grpId="0" nodeType="withEffect">
                                  <p:stCondLst>
                                    <p:cond delay="3000"/>
                                  </p:stCondLst>
                                  <p:childTnLst>
                                    <p:set>
                                      <p:cBhvr>
                                        <p:cTn id="45" dur="1" fill="hold">
                                          <p:stCondLst>
                                            <p:cond delay="0"/>
                                          </p:stCondLst>
                                        </p:cTn>
                                        <p:tgtEl>
                                          <p:spTgt spid="321"/>
                                        </p:tgtEl>
                                        <p:attrNameLst>
                                          <p:attrName>style.visibility</p:attrName>
                                        </p:attrNameLst>
                                      </p:cBhvr>
                                      <p:to>
                                        <p:strVal val="visible"/>
                                      </p:to>
                                    </p:set>
                                    <p:animEffect transition="in" filter="wipe(left)">
                                      <p:cBhvr>
                                        <p:cTn id="46" dur="1000"/>
                                        <p:tgtEl>
                                          <p:spTgt spid="321"/>
                                        </p:tgtEl>
                                      </p:cBhvr>
                                    </p:animEffect>
                                  </p:childTnLst>
                                </p:cTn>
                              </p:par>
                            </p:childTnLst>
                          </p:cTn>
                        </p:par>
                        <p:par>
                          <p:cTn id="47" fill="hold">
                            <p:stCondLst>
                              <p:cond delay="4000"/>
                            </p:stCondLst>
                            <p:childTnLst>
                              <p:par>
                                <p:cTn id="48" presetID="53" presetClass="entr" presetSubtype="16" fill="hold" nodeType="afterEffect">
                                  <p:stCondLst>
                                    <p:cond delay="0"/>
                                  </p:stCondLst>
                                  <p:childTnLst>
                                    <p:set>
                                      <p:cBhvr>
                                        <p:cTn id="49" dur="1" fill="hold">
                                          <p:stCondLst>
                                            <p:cond delay="0"/>
                                          </p:stCondLst>
                                        </p:cTn>
                                        <p:tgtEl>
                                          <p:spTgt spid="304"/>
                                        </p:tgtEl>
                                        <p:attrNameLst>
                                          <p:attrName>style.visibility</p:attrName>
                                        </p:attrNameLst>
                                      </p:cBhvr>
                                      <p:to>
                                        <p:strVal val="visible"/>
                                      </p:to>
                                    </p:set>
                                    <p:anim calcmode="lin" valueType="num">
                                      <p:cBhvr>
                                        <p:cTn id="50" dur="500" fill="hold"/>
                                        <p:tgtEl>
                                          <p:spTgt spid="304"/>
                                        </p:tgtEl>
                                        <p:attrNameLst>
                                          <p:attrName>ppt_w</p:attrName>
                                        </p:attrNameLst>
                                      </p:cBhvr>
                                      <p:tavLst>
                                        <p:tav tm="0">
                                          <p:val>
                                            <p:fltVal val="0"/>
                                          </p:val>
                                        </p:tav>
                                        <p:tav tm="100000">
                                          <p:val>
                                            <p:strVal val="#ppt_w"/>
                                          </p:val>
                                        </p:tav>
                                      </p:tavLst>
                                    </p:anim>
                                    <p:anim calcmode="lin" valueType="num">
                                      <p:cBhvr>
                                        <p:cTn id="51" dur="500" fill="hold"/>
                                        <p:tgtEl>
                                          <p:spTgt spid="304"/>
                                        </p:tgtEl>
                                        <p:attrNameLst>
                                          <p:attrName>ppt_h</p:attrName>
                                        </p:attrNameLst>
                                      </p:cBhvr>
                                      <p:tavLst>
                                        <p:tav tm="0">
                                          <p:val>
                                            <p:fltVal val="0"/>
                                          </p:val>
                                        </p:tav>
                                        <p:tav tm="100000">
                                          <p:val>
                                            <p:strVal val="#ppt_h"/>
                                          </p:val>
                                        </p:tav>
                                      </p:tavLst>
                                    </p:anim>
                                    <p:animEffect transition="in" filter="fade">
                                      <p:cBhvr>
                                        <p:cTn id="52" dur="500"/>
                                        <p:tgtEl>
                                          <p:spTgt spid="304"/>
                                        </p:tgtEl>
                                      </p:cBhvr>
                                    </p:animEffect>
                                  </p:childTnLst>
                                </p:cTn>
                              </p:par>
                              <p:par>
                                <p:cTn id="53" presetID="42" presetClass="entr" presetSubtype="0" fill="hold" nodeType="withEffect">
                                  <p:stCondLst>
                                    <p:cond delay="0"/>
                                  </p:stCondLst>
                                  <p:childTnLst>
                                    <p:set>
                                      <p:cBhvr>
                                        <p:cTn id="54" dur="1" fill="hold">
                                          <p:stCondLst>
                                            <p:cond delay="0"/>
                                          </p:stCondLst>
                                        </p:cTn>
                                        <p:tgtEl>
                                          <p:spTgt spid="305"/>
                                        </p:tgtEl>
                                        <p:attrNameLst>
                                          <p:attrName>style.visibility</p:attrName>
                                        </p:attrNameLst>
                                      </p:cBhvr>
                                      <p:to>
                                        <p:strVal val="visible"/>
                                      </p:to>
                                    </p:set>
                                    <p:animEffect transition="in" filter="fade">
                                      <p:cBhvr>
                                        <p:cTn id="55" dur="500"/>
                                        <p:tgtEl>
                                          <p:spTgt spid="305"/>
                                        </p:tgtEl>
                                      </p:cBhvr>
                                    </p:animEffect>
                                    <p:anim calcmode="lin" valueType="num">
                                      <p:cBhvr>
                                        <p:cTn id="56" dur="500" fill="hold"/>
                                        <p:tgtEl>
                                          <p:spTgt spid="305"/>
                                        </p:tgtEl>
                                        <p:attrNameLst>
                                          <p:attrName>ppt_x</p:attrName>
                                        </p:attrNameLst>
                                      </p:cBhvr>
                                      <p:tavLst>
                                        <p:tav tm="0">
                                          <p:val>
                                            <p:strVal val="#ppt_x"/>
                                          </p:val>
                                        </p:tav>
                                        <p:tav tm="100000">
                                          <p:val>
                                            <p:strVal val="#ppt_x"/>
                                          </p:val>
                                        </p:tav>
                                      </p:tavLst>
                                    </p:anim>
                                    <p:anim calcmode="lin" valueType="num">
                                      <p:cBhvr>
                                        <p:cTn id="57" dur="500" fill="hold"/>
                                        <p:tgtEl>
                                          <p:spTgt spid="305"/>
                                        </p:tgtEl>
                                        <p:attrNameLst>
                                          <p:attrName>ppt_y</p:attrName>
                                        </p:attrNameLst>
                                      </p:cBhvr>
                                      <p:tavLst>
                                        <p:tav tm="0">
                                          <p:val>
                                            <p:strVal val="#ppt_y+.1"/>
                                          </p:val>
                                        </p:tav>
                                        <p:tav tm="100000">
                                          <p:val>
                                            <p:strVal val="#ppt_y"/>
                                          </p:val>
                                        </p:tav>
                                      </p:tavLst>
                                    </p:anim>
                                  </p:childTnLst>
                                </p:cTn>
                              </p:par>
                            </p:childTnLst>
                          </p:cTn>
                        </p:par>
                        <p:par>
                          <p:cTn id="58" fill="hold">
                            <p:stCondLst>
                              <p:cond delay="4500"/>
                            </p:stCondLst>
                            <p:childTnLst>
                              <p:par>
                                <p:cTn id="59" presetID="31" presetClass="entr" presetSubtype="0" fill="hold" grpId="0" nodeType="afterEffect">
                                  <p:stCondLst>
                                    <p:cond delay="0"/>
                                  </p:stCondLst>
                                  <p:childTnLst>
                                    <p:set>
                                      <p:cBhvr>
                                        <p:cTn id="60" dur="1" fill="hold">
                                          <p:stCondLst>
                                            <p:cond delay="0"/>
                                          </p:stCondLst>
                                        </p:cTn>
                                        <p:tgtEl>
                                          <p:spTgt spid="306"/>
                                        </p:tgtEl>
                                        <p:attrNameLst>
                                          <p:attrName>style.visibility</p:attrName>
                                        </p:attrNameLst>
                                      </p:cBhvr>
                                      <p:to>
                                        <p:strVal val="visible"/>
                                      </p:to>
                                    </p:set>
                                    <p:anim calcmode="lin" valueType="num">
                                      <p:cBhvr>
                                        <p:cTn id="61" dur="500" fill="hold"/>
                                        <p:tgtEl>
                                          <p:spTgt spid="306"/>
                                        </p:tgtEl>
                                        <p:attrNameLst>
                                          <p:attrName>ppt_w</p:attrName>
                                        </p:attrNameLst>
                                      </p:cBhvr>
                                      <p:tavLst>
                                        <p:tav tm="0">
                                          <p:val>
                                            <p:fltVal val="0"/>
                                          </p:val>
                                        </p:tav>
                                        <p:tav tm="100000">
                                          <p:val>
                                            <p:strVal val="#ppt_w"/>
                                          </p:val>
                                        </p:tav>
                                      </p:tavLst>
                                    </p:anim>
                                    <p:anim calcmode="lin" valueType="num">
                                      <p:cBhvr>
                                        <p:cTn id="62" dur="500" fill="hold"/>
                                        <p:tgtEl>
                                          <p:spTgt spid="306"/>
                                        </p:tgtEl>
                                        <p:attrNameLst>
                                          <p:attrName>ppt_h</p:attrName>
                                        </p:attrNameLst>
                                      </p:cBhvr>
                                      <p:tavLst>
                                        <p:tav tm="0">
                                          <p:val>
                                            <p:fltVal val="0"/>
                                          </p:val>
                                        </p:tav>
                                        <p:tav tm="100000">
                                          <p:val>
                                            <p:strVal val="#ppt_h"/>
                                          </p:val>
                                        </p:tav>
                                      </p:tavLst>
                                    </p:anim>
                                    <p:anim calcmode="lin" valueType="num">
                                      <p:cBhvr>
                                        <p:cTn id="63" dur="500" fill="hold"/>
                                        <p:tgtEl>
                                          <p:spTgt spid="306"/>
                                        </p:tgtEl>
                                        <p:attrNameLst>
                                          <p:attrName>style.rotation</p:attrName>
                                        </p:attrNameLst>
                                      </p:cBhvr>
                                      <p:tavLst>
                                        <p:tav tm="0">
                                          <p:val>
                                            <p:fltVal val="90"/>
                                          </p:val>
                                        </p:tav>
                                        <p:tav tm="100000">
                                          <p:val>
                                            <p:fltVal val="0"/>
                                          </p:val>
                                        </p:tav>
                                      </p:tavLst>
                                    </p:anim>
                                    <p:animEffect transition="in" filter="fade">
                                      <p:cBhvr>
                                        <p:cTn id="64" dur="500"/>
                                        <p:tgtEl>
                                          <p:spTgt spid="3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 grpId="0" animBg="1"/>
      <p:bldP spid="319" grpId="0"/>
      <p:bldP spid="320" grpId="0"/>
      <p:bldP spid="321" grpId="0"/>
      <p:bldP spid="322" grpId="0"/>
      <p:bldP spid="30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3069"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69"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86827"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sp>
        <p:nvSpPr>
          <p:cNvPr id="30" name="45          _3"/>
          <p:cNvSpPr txBox="1">
            <a:spLocks/>
          </p:cNvSpPr>
          <p:nvPr/>
        </p:nvSpPr>
        <p:spPr>
          <a:xfrm>
            <a:off x="2495079" y="3341362"/>
            <a:ext cx="4348204" cy="400222"/>
          </a:xfrm>
          <a:prstGeom prst="rect">
            <a:avLst/>
          </a:prstGeom>
          <a:noFill/>
        </p:spPr>
        <p:txBody>
          <a:bodyPr vert="horz" wrap="square" lIns="68564" tIns="34282" rIns="68564" bIns="34282" rtlCol="0" anchor="ctr">
            <a:spAutoFit/>
          </a:bodyPr>
          <a:lstStyle>
            <a:lvl1pPr marL="228600" indent="-228600" algn="ctr" defTabSz="914400" rtl="0" eaLnBrk="1" latinLnBrk="0" hangingPunct="1">
              <a:lnSpc>
                <a:spcPct val="90000"/>
              </a:lnSpc>
              <a:spcBef>
                <a:spcPts val="1000"/>
              </a:spcBef>
              <a:buFont typeface="Arial" panose="020B0604020202020204" pitchFamily="34" charset="0"/>
              <a:buChar char="•"/>
              <a:defRPr lang="zh-CN" altLang="en-US" sz="1800" b="1" i="0" kern="1200">
                <a:solidFill>
                  <a:schemeClr val="bg1"/>
                </a:solidFill>
                <a:effectLst>
                  <a:outerShdw blurRad="38100" dist="38100" dir="2700000" algn="tl">
                    <a:srgbClr val="000000">
                      <a:alpha val="43137"/>
                    </a:srgbClr>
                  </a:outerShdw>
                </a:effectLst>
                <a:latin typeface="+mn-lt"/>
                <a:ea typeface="+mn-ea"/>
                <a:cs typeface="+mn-ea"/>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30000"/>
              </a:lnSpc>
              <a:spcAft>
                <a:spcPct val="0"/>
              </a:spcAft>
              <a:buNone/>
            </a:pPr>
            <a:r>
              <a:rPr lang="en-US" dirty="0">
                <a:solidFill>
                  <a:prstClr val="black">
                    <a:lumMod val="75000"/>
                    <a:lumOff val="25000"/>
                  </a:prstClr>
                </a:solidFill>
                <a:effectLst/>
                <a:latin typeface="Calibri" panose="020F0502020204030204" pitchFamily="34" charset="0"/>
                <a:ea typeface="微软雅黑" panose="020B0503020204020204" pitchFamily="34" charset="-122"/>
                <a:cs typeface="Calibri" panose="020F0502020204030204" pitchFamily="34" charset="0"/>
                <a:sym typeface="+mn-lt"/>
              </a:rPr>
              <a:t>THỂ NÀO LÀ CỘNG ĐỒNG DÂN CƯ?</a:t>
            </a:r>
          </a:p>
        </p:txBody>
      </p:sp>
      <p:sp>
        <p:nvSpPr>
          <p:cNvPr id="31" name="99         _4"/>
          <p:cNvSpPr/>
          <p:nvPr/>
        </p:nvSpPr>
        <p:spPr>
          <a:xfrm>
            <a:off x="1237970" y="2386816"/>
            <a:ext cx="6862422" cy="923330"/>
          </a:xfrm>
          <a:prstGeom prst="rect">
            <a:avLst/>
          </a:prstGeom>
          <a:noFill/>
        </p:spPr>
        <p:txBody>
          <a:bodyPr wrap="square" rtlCol="0">
            <a:spAutoFit/>
          </a:bodyPr>
          <a:lstStyle/>
          <a:p>
            <a:pPr algn="ctr" fontAlgn="base">
              <a:spcBef>
                <a:spcPct val="0"/>
              </a:spcBef>
              <a:spcAft>
                <a:spcPct val="0"/>
              </a:spcAft>
            </a:pPr>
            <a:r>
              <a:rPr lang="vi-VN" altLang="zh-CN" sz="5400" b="1" dirty="0">
                <a:ln w="6350">
                  <a:noFill/>
                </a:ln>
                <a:solidFill>
                  <a:prstClr val="black">
                    <a:lumMod val="75000"/>
                    <a:lumOff val="25000"/>
                  </a:prstClr>
                </a:solidFill>
                <a:latin typeface="Calibri Light" panose="020F0302020204030204" pitchFamily="34" charset="0"/>
                <a:ea typeface="微软雅黑" panose="020B0503020204020204" pitchFamily="34" charset="-122"/>
                <a:cs typeface="Calibri Light" panose="020F0302020204030204" pitchFamily="34" charset="0"/>
                <a:sym typeface="+mn-lt"/>
              </a:rPr>
              <a:t>KHÁI NIỆM</a:t>
            </a:r>
            <a:endParaRPr lang="zh-CN" altLang="en-US" sz="5400" b="1" dirty="0">
              <a:ln w="6350">
                <a:noFill/>
              </a:ln>
              <a:solidFill>
                <a:prstClr val="black">
                  <a:lumMod val="75000"/>
                  <a:lumOff val="25000"/>
                </a:prstClr>
              </a:solidFill>
              <a:latin typeface="Calibri Light" panose="020F0302020204030204" pitchFamily="34" charset="0"/>
              <a:ea typeface="微软雅黑" panose="020B0503020204020204" pitchFamily="34" charset="-122"/>
              <a:cs typeface="Calibri Light" panose="020F0302020204030204" pitchFamily="34" charset="0"/>
              <a:sym typeface="+mn-lt"/>
            </a:endParaRPr>
          </a:p>
        </p:txBody>
      </p:sp>
      <p:sp>
        <p:nvSpPr>
          <p:cNvPr id="42" name="6        _9"/>
          <p:cNvSpPr txBox="1"/>
          <p:nvPr/>
        </p:nvSpPr>
        <p:spPr>
          <a:xfrm>
            <a:off x="4918800" y="803281"/>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1</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grpSp>
        <p:nvGrpSpPr>
          <p:cNvPr id="47" name="3         _12"/>
          <p:cNvGrpSpPr>
            <a:grpSpLocks/>
          </p:cNvGrpSpPr>
          <p:nvPr/>
        </p:nvGrpSpPr>
        <p:grpSpPr bwMode="auto">
          <a:xfrm>
            <a:off x="3532375" y="948048"/>
            <a:ext cx="885398" cy="887441"/>
            <a:chOff x="183" y="1395"/>
            <a:chExt cx="867" cy="869"/>
          </a:xfrm>
          <a:solidFill>
            <a:schemeClr val="tx1">
              <a:lumMod val="50000"/>
              <a:lumOff val="50000"/>
            </a:schemeClr>
          </a:solidFill>
        </p:grpSpPr>
        <p:sp>
          <p:nvSpPr>
            <p:cNvPr id="48" name="Freeform 5"/>
            <p:cNvSpPr>
              <a:spLocks/>
            </p:cNvSpPr>
            <p:nvPr/>
          </p:nvSpPr>
          <p:spPr bwMode="auto">
            <a:xfrm>
              <a:off x="183" y="1395"/>
              <a:ext cx="867" cy="869"/>
            </a:xfrm>
            <a:custGeom>
              <a:avLst/>
              <a:gdLst>
                <a:gd name="T0" fmla="*/ 0 w 478"/>
                <a:gd name="T1" fmla="*/ 239 h 478"/>
                <a:gd name="T2" fmla="*/ 239 w 478"/>
                <a:gd name="T3" fmla="*/ 478 h 478"/>
                <a:gd name="T4" fmla="*/ 478 w 478"/>
                <a:gd name="T5" fmla="*/ 239 h 478"/>
                <a:gd name="T6" fmla="*/ 239 w 478"/>
                <a:gd name="T7" fmla="*/ 0 h 478"/>
                <a:gd name="T8" fmla="*/ 0 w 478"/>
                <a:gd name="T9" fmla="*/ 239 h 478"/>
                <a:gd name="T10" fmla="*/ 17 w 478"/>
                <a:gd name="T11" fmla="*/ 239 h 478"/>
                <a:gd name="T12" fmla="*/ 239 w 478"/>
                <a:gd name="T13" fmla="*/ 17 h 478"/>
                <a:gd name="T14" fmla="*/ 461 w 478"/>
                <a:gd name="T15" fmla="*/ 239 h 478"/>
                <a:gd name="T16" fmla="*/ 239 w 478"/>
                <a:gd name="T17" fmla="*/ 461 h 478"/>
                <a:gd name="T18" fmla="*/ 17 w 478"/>
                <a:gd name="T19" fmla="*/ 239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478">
                  <a:moveTo>
                    <a:pt x="0" y="239"/>
                  </a:moveTo>
                  <a:cubicBezTo>
                    <a:pt x="0" y="371"/>
                    <a:pt x="107" y="478"/>
                    <a:pt x="239" y="478"/>
                  </a:cubicBezTo>
                  <a:cubicBezTo>
                    <a:pt x="371" y="478"/>
                    <a:pt x="478" y="371"/>
                    <a:pt x="478" y="239"/>
                  </a:cubicBezTo>
                  <a:cubicBezTo>
                    <a:pt x="478" y="107"/>
                    <a:pt x="371" y="0"/>
                    <a:pt x="239" y="0"/>
                  </a:cubicBezTo>
                  <a:cubicBezTo>
                    <a:pt x="107" y="0"/>
                    <a:pt x="0" y="107"/>
                    <a:pt x="0" y="239"/>
                  </a:cubicBezTo>
                  <a:close/>
                  <a:moveTo>
                    <a:pt x="17" y="239"/>
                  </a:moveTo>
                  <a:cubicBezTo>
                    <a:pt x="17" y="116"/>
                    <a:pt x="117" y="17"/>
                    <a:pt x="239" y="17"/>
                  </a:cubicBezTo>
                  <a:cubicBezTo>
                    <a:pt x="362" y="17"/>
                    <a:pt x="461" y="116"/>
                    <a:pt x="461" y="239"/>
                  </a:cubicBezTo>
                  <a:cubicBezTo>
                    <a:pt x="461" y="361"/>
                    <a:pt x="362" y="461"/>
                    <a:pt x="239" y="461"/>
                  </a:cubicBezTo>
                  <a:cubicBezTo>
                    <a:pt x="117" y="461"/>
                    <a:pt x="17" y="361"/>
                    <a:pt x="17" y="2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9" name="Rectangle 6"/>
            <p:cNvSpPr>
              <a:spLocks/>
            </p:cNvSpPr>
            <p:nvPr/>
          </p:nvSpPr>
          <p:spPr bwMode="auto">
            <a:xfrm>
              <a:off x="593" y="1475"/>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0" name="Freeform 7"/>
            <p:cNvSpPr>
              <a:spLocks/>
            </p:cNvSpPr>
            <p:nvPr/>
          </p:nvSpPr>
          <p:spPr bwMode="auto">
            <a:xfrm>
              <a:off x="435" y="1519"/>
              <a:ext cx="36" cy="51"/>
            </a:xfrm>
            <a:custGeom>
              <a:avLst/>
              <a:gdLst>
                <a:gd name="T0" fmla="*/ 0 w 36"/>
                <a:gd name="T1" fmla="*/ 5 h 51"/>
                <a:gd name="T2" fmla="*/ 26 w 36"/>
                <a:gd name="T3" fmla="*/ 51 h 51"/>
                <a:gd name="T4" fmla="*/ 36 w 36"/>
                <a:gd name="T5" fmla="*/ 45 h 51"/>
                <a:gd name="T6" fmla="*/ 9 w 36"/>
                <a:gd name="T7" fmla="*/ 0 h 51"/>
                <a:gd name="T8" fmla="*/ 0 w 36"/>
                <a:gd name="T9" fmla="*/ 5 h 51"/>
              </a:gdLst>
              <a:ahLst/>
              <a:cxnLst>
                <a:cxn ang="0">
                  <a:pos x="T0" y="T1"/>
                </a:cxn>
                <a:cxn ang="0">
                  <a:pos x="T2" y="T3"/>
                </a:cxn>
                <a:cxn ang="0">
                  <a:pos x="T4" y="T5"/>
                </a:cxn>
                <a:cxn ang="0">
                  <a:pos x="T6" y="T7"/>
                </a:cxn>
                <a:cxn ang="0">
                  <a:pos x="T8" y="T9"/>
                </a:cxn>
              </a:cxnLst>
              <a:rect l="0" t="0" r="r" b="b"/>
              <a:pathLst>
                <a:path w="36" h="51">
                  <a:moveTo>
                    <a:pt x="0" y="5"/>
                  </a:moveTo>
                  <a:lnTo>
                    <a:pt x="26" y="51"/>
                  </a:lnTo>
                  <a:lnTo>
                    <a:pt x="36" y="45"/>
                  </a:lnTo>
                  <a:lnTo>
                    <a:pt x="9"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1" name="Freeform 8"/>
            <p:cNvSpPr>
              <a:spLocks/>
            </p:cNvSpPr>
            <p:nvPr/>
          </p:nvSpPr>
          <p:spPr bwMode="auto">
            <a:xfrm>
              <a:off x="306" y="1646"/>
              <a:ext cx="51" cy="36"/>
            </a:xfrm>
            <a:custGeom>
              <a:avLst/>
              <a:gdLst>
                <a:gd name="T0" fmla="*/ 0 w 51"/>
                <a:gd name="T1" fmla="*/ 11 h 36"/>
                <a:gd name="T2" fmla="*/ 46 w 51"/>
                <a:gd name="T3" fmla="*/ 36 h 36"/>
                <a:gd name="T4" fmla="*/ 51 w 51"/>
                <a:gd name="T5" fmla="*/ 27 h 36"/>
                <a:gd name="T6" fmla="*/ 8 w 51"/>
                <a:gd name="T7" fmla="*/ 0 h 36"/>
                <a:gd name="T8" fmla="*/ 0 w 51"/>
                <a:gd name="T9" fmla="*/ 11 h 36"/>
              </a:gdLst>
              <a:ahLst/>
              <a:cxnLst>
                <a:cxn ang="0">
                  <a:pos x="T0" y="T1"/>
                </a:cxn>
                <a:cxn ang="0">
                  <a:pos x="T2" y="T3"/>
                </a:cxn>
                <a:cxn ang="0">
                  <a:pos x="T4" y="T5"/>
                </a:cxn>
                <a:cxn ang="0">
                  <a:pos x="T6" y="T7"/>
                </a:cxn>
                <a:cxn ang="0">
                  <a:pos x="T8" y="T9"/>
                </a:cxn>
              </a:cxnLst>
              <a:rect l="0" t="0" r="r" b="b"/>
              <a:pathLst>
                <a:path w="51" h="36">
                  <a:moveTo>
                    <a:pt x="0" y="11"/>
                  </a:moveTo>
                  <a:lnTo>
                    <a:pt x="46" y="36"/>
                  </a:lnTo>
                  <a:lnTo>
                    <a:pt x="51" y="27"/>
                  </a:lnTo>
                  <a:lnTo>
                    <a:pt x="8"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2" name="Rectangle 9"/>
            <p:cNvSpPr>
              <a:spLocks/>
            </p:cNvSpPr>
            <p:nvPr/>
          </p:nvSpPr>
          <p:spPr bwMode="auto">
            <a:xfrm>
              <a:off x="263" y="1806"/>
              <a:ext cx="51"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3" name="Freeform 10"/>
            <p:cNvSpPr>
              <a:spLocks/>
            </p:cNvSpPr>
            <p:nvPr/>
          </p:nvSpPr>
          <p:spPr bwMode="auto">
            <a:xfrm>
              <a:off x="306" y="1975"/>
              <a:ext cx="51" cy="38"/>
            </a:xfrm>
            <a:custGeom>
              <a:avLst/>
              <a:gdLst>
                <a:gd name="T0" fmla="*/ 0 w 51"/>
                <a:gd name="T1" fmla="*/ 27 h 38"/>
                <a:gd name="T2" fmla="*/ 8 w 51"/>
                <a:gd name="T3" fmla="*/ 38 h 38"/>
                <a:gd name="T4" fmla="*/ 51 w 51"/>
                <a:gd name="T5" fmla="*/ 11 h 38"/>
                <a:gd name="T6" fmla="*/ 46 w 51"/>
                <a:gd name="T7" fmla="*/ 0 h 38"/>
                <a:gd name="T8" fmla="*/ 0 w 51"/>
                <a:gd name="T9" fmla="*/ 27 h 38"/>
              </a:gdLst>
              <a:ahLst/>
              <a:cxnLst>
                <a:cxn ang="0">
                  <a:pos x="T0" y="T1"/>
                </a:cxn>
                <a:cxn ang="0">
                  <a:pos x="T2" y="T3"/>
                </a:cxn>
                <a:cxn ang="0">
                  <a:pos x="T4" y="T5"/>
                </a:cxn>
                <a:cxn ang="0">
                  <a:pos x="T6" y="T7"/>
                </a:cxn>
                <a:cxn ang="0">
                  <a:pos x="T8" y="T9"/>
                </a:cxn>
              </a:cxnLst>
              <a:rect l="0" t="0" r="r" b="b"/>
              <a:pathLst>
                <a:path w="51" h="38">
                  <a:moveTo>
                    <a:pt x="0" y="27"/>
                  </a:moveTo>
                  <a:lnTo>
                    <a:pt x="8" y="38"/>
                  </a:lnTo>
                  <a:lnTo>
                    <a:pt x="51" y="11"/>
                  </a:lnTo>
                  <a:lnTo>
                    <a:pt x="46"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4" name="Freeform 11"/>
            <p:cNvSpPr>
              <a:spLocks/>
            </p:cNvSpPr>
            <p:nvPr/>
          </p:nvSpPr>
          <p:spPr bwMode="auto">
            <a:xfrm>
              <a:off x="435" y="2090"/>
              <a:ext cx="36" cy="50"/>
            </a:xfrm>
            <a:custGeom>
              <a:avLst/>
              <a:gdLst>
                <a:gd name="T0" fmla="*/ 0 w 36"/>
                <a:gd name="T1" fmla="*/ 43 h 50"/>
                <a:gd name="T2" fmla="*/ 9 w 36"/>
                <a:gd name="T3" fmla="*/ 50 h 50"/>
                <a:gd name="T4" fmla="*/ 36 w 36"/>
                <a:gd name="T5" fmla="*/ 5 h 50"/>
                <a:gd name="T6" fmla="*/ 26 w 36"/>
                <a:gd name="T7" fmla="*/ 0 h 50"/>
                <a:gd name="T8" fmla="*/ 0 w 36"/>
                <a:gd name="T9" fmla="*/ 43 h 50"/>
              </a:gdLst>
              <a:ahLst/>
              <a:cxnLst>
                <a:cxn ang="0">
                  <a:pos x="T0" y="T1"/>
                </a:cxn>
                <a:cxn ang="0">
                  <a:pos x="T2" y="T3"/>
                </a:cxn>
                <a:cxn ang="0">
                  <a:pos x="T4" y="T5"/>
                </a:cxn>
                <a:cxn ang="0">
                  <a:pos x="T6" y="T7"/>
                </a:cxn>
                <a:cxn ang="0">
                  <a:pos x="T8" y="T9"/>
                </a:cxn>
              </a:cxnLst>
              <a:rect l="0" t="0" r="r" b="b"/>
              <a:pathLst>
                <a:path w="36" h="50">
                  <a:moveTo>
                    <a:pt x="0" y="43"/>
                  </a:moveTo>
                  <a:lnTo>
                    <a:pt x="9" y="50"/>
                  </a:lnTo>
                  <a:lnTo>
                    <a:pt x="36" y="5"/>
                  </a:lnTo>
                  <a:lnTo>
                    <a:pt x="26" y="0"/>
                  </a:lnTo>
                  <a:lnTo>
                    <a:pt x="0" y="4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5" name="Rectangle 12"/>
            <p:cNvSpPr>
              <a:spLocks/>
            </p:cNvSpPr>
            <p:nvPr/>
          </p:nvSpPr>
          <p:spPr bwMode="auto">
            <a:xfrm>
              <a:off x="593" y="2133"/>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6" name="Freeform 13"/>
            <p:cNvSpPr>
              <a:spLocks/>
            </p:cNvSpPr>
            <p:nvPr/>
          </p:nvSpPr>
          <p:spPr bwMode="auto">
            <a:xfrm>
              <a:off x="764" y="2090"/>
              <a:ext cx="36" cy="50"/>
            </a:xfrm>
            <a:custGeom>
              <a:avLst/>
              <a:gdLst>
                <a:gd name="T0" fmla="*/ 0 w 36"/>
                <a:gd name="T1" fmla="*/ 5 h 50"/>
                <a:gd name="T2" fmla="*/ 25 w 36"/>
                <a:gd name="T3" fmla="*/ 50 h 50"/>
                <a:gd name="T4" fmla="*/ 36 w 36"/>
                <a:gd name="T5" fmla="*/ 43 h 50"/>
                <a:gd name="T6" fmla="*/ 10 w 36"/>
                <a:gd name="T7" fmla="*/ 0 h 50"/>
                <a:gd name="T8" fmla="*/ 0 w 36"/>
                <a:gd name="T9" fmla="*/ 5 h 50"/>
              </a:gdLst>
              <a:ahLst/>
              <a:cxnLst>
                <a:cxn ang="0">
                  <a:pos x="T0" y="T1"/>
                </a:cxn>
                <a:cxn ang="0">
                  <a:pos x="T2" y="T3"/>
                </a:cxn>
                <a:cxn ang="0">
                  <a:pos x="T4" y="T5"/>
                </a:cxn>
                <a:cxn ang="0">
                  <a:pos x="T6" y="T7"/>
                </a:cxn>
                <a:cxn ang="0">
                  <a:pos x="T8" y="T9"/>
                </a:cxn>
              </a:cxnLst>
              <a:rect l="0" t="0" r="r" b="b"/>
              <a:pathLst>
                <a:path w="36" h="50">
                  <a:moveTo>
                    <a:pt x="0" y="5"/>
                  </a:moveTo>
                  <a:lnTo>
                    <a:pt x="25" y="50"/>
                  </a:lnTo>
                  <a:lnTo>
                    <a:pt x="36" y="43"/>
                  </a:lnTo>
                  <a:lnTo>
                    <a:pt x="10"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7" name="Freeform 14"/>
            <p:cNvSpPr>
              <a:spLocks/>
            </p:cNvSpPr>
            <p:nvPr/>
          </p:nvSpPr>
          <p:spPr bwMode="auto">
            <a:xfrm>
              <a:off x="876" y="1975"/>
              <a:ext cx="51" cy="38"/>
            </a:xfrm>
            <a:custGeom>
              <a:avLst/>
              <a:gdLst>
                <a:gd name="T0" fmla="*/ 0 w 51"/>
                <a:gd name="T1" fmla="*/ 11 h 38"/>
                <a:gd name="T2" fmla="*/ 45 w 51"/>
                <a:gd name="T3" fmla="*/ 38 h 38"/>
                <a:gd name="T4" fmla="*/ 51 w 51"/>
                <a:gd name="T5" fmla="*/ 27 h 38"/>
                <a:gd name="T6" fmla="*/ 5 w 51"/>
                <a:gd name="T7" fmla="*/ 0 h 38"/>
                <a:gd name="T8" fmla="*/ 0 w 51"/>
                <a:gd name="T9" fmla="*/ 11 h 38"/>
              </a:gdLst>
              <a:ahLst/>
              <a:cxnLst>
                <a:cxn ang="0">
                  <a:pos x="T0" y="T1"/>
                </a:cxn>
                <a:cxn ang="0">
                  <a:pos x="T2" y="T3"/>
                </a:cxn>
                <a:cxn ang="0">
                  <a:pos x="T4" y="T5"/>
                </a:cxn>
                <a:cxn ang="0">
                  <a:pos x="T6" y="T7"/>
                </a:cxn>
                <a:cxn ang="0">
                  <a:pos x="T8" y="T9"/>
                </a:cxn>
              </a:cxnLst>
              <a:rect l="0" t="0" r="r" b="b"/>
              <a:pathLst>
                <a:path w="51" h="38">
                  <a:moveTo>
                    <a:pt x="0" y="11"/>
                  </a:moveTo>
                  <a:lnTo>
                    <a:pt x="45" y="38"/>
                  </a:lnTo>
                  <a:lnTo>
                    <a:pt x="51" y="27"/>
                  </a:lnTo>
                  <a:lnTo>
                    <a:pt x="5"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8" name="Rectangle 15"/>
            <p:cNvSpPr>
              <a:spLocks/>
            </p:cNvSpPr>
            <p:nvPr/>
          </p:nvSpPr>
          <p:spPr bwMode="auto">
            <a:xfrm>
              <a:off x="920" y="1806"/>
              <a:ext cx="52"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9" name="Freeform 16"/>
            <p:cNvSpPr>
              <a:spLocks/>
            </p:cNvSpPr>
            <p:nvPr/>
          </p:nvSpPr>
          <p:spPr bwMode="auto">
            <a:xfrm>
              <a:off x="876" y="1646"/>
              <a:ext cx="51" cy="36"/>
            </a:xfrm>
            <a:custGeom>
              <a:avLst/>
              <a:gdLst>
                <a:gd name="T0" fmla="*/ 0 w 51"/>
                <a:gd name="T1" fmla="*/ 27 h 36"/>
                <a:gd name="T2" fmla="*/ 5 w 51"/>
                <a:gd name="T3" fmla="*/ 36 h 36"/>
                <a:gd name="T4" fmla="*/ 51 w 51"/>
                <a:gd name="T5" fmla="*/ 11 h 36"/>
                <a:gd name="T6" fmla="*/ 45 w 51"/>
                <a:gd name="T7" fmla="*/ 0 h 36"/>
                <a:gd name="T8" fmla="*/ 0 w 51"/>
                <a:gd name="T9" fmla="*/ 27 h 36"/>
              </a:gdLst>
              <a:ahLst/>
              <a:cxnLst>
                <a:cxn ang="0">
                  <a:pos x="T0" y="T1"/>
                </a:cxn>
                <a:cxn ang="0">
                  <a:pos x="T2" y="T3"/>
                </a:cxn>
                <a:cxn ang="0">
                  <a:pos x="T4" y="T5"/>
                </a:cxn>
                <a:cxn ang="0">
                  <a:pos x="T6" y="T7"/>
                </a:cxn>
                <a:cxn ang="0">
                  <a:pos x="T8" y="T9"/>
                </a:cxn>
              </a:cxnLst>
              <a:rect l="0" t="0" r="r" b="b"/>
              <a:pathLst>
                <a:path w="51" h="36">
                  <a:moveTo>
                    <a:pt x="0" y="27"/>
                  </a:moveTo>
                  <a:lnTo>
                    <a:pt x="5" y="36"/>
                  </a:lnTo>
                  <a:lnTo>
                    <a:pt x="51" y="11"/>
                  </a:lnTo>
                  <a:lnTo>
                    <a:pt x="45"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0" name="Freeform 17"/>
            <p:cNvSpPr>
              <a:spLocks/>
            </p:cNvSpPr>
            <p:nvPr/>
          </p:nvSpPr>
          <p:spPr bwMode="auto">
            <a:xfrm>
              <a:off x="764" y="1519"/>
              <a:ext cx="36" cy="51"/>
            </a:xfrm>
            <a:custGeom>
              <a:avLst/>
              <a:gdLst>
                <a:gd name="T0" fmla="*/ 0 w 36"/>
                <a:gd name="T1" fmla="*/ 45 h 51"/>
                <a:gd name="T2" fmla="*/ 10 w 36"/>
                <a:gd name="T3" fmla="*/ 51 h 51"/>
                <a:gd name="T4" fmla="*/ 36 w 36"/>
                <a:gd name="T5" fmla="*/ 5 h 51"/>
                <a:gd name="T6" fmla="*/ 25 w 36"/>
                <a:gd name="T7" fmla="*/ 0 h 51"/>
                <a:gd name="T8" fmla="*/ 0 w 36"/>
                <a:gd name="T9" fmla="*/ 45 h 51"/>
              </a:gdLst>
              <a:ahLst/>
              <a:cxnLst>
                <a:cxn ang="0">
                  <a:pos x="T0" y="T1"/>
                </a:cxn>
                <a:cxn ang="0">
                  <a:pos x="T2" y="T3"/>
                </a:cxn>
                <a:cxn ang="0">
                  <a:pos x="T4" y="T5"/>
                </a:cxn>
                <a:cxn ang="0">
                  <a:pos x="T6" y="T7"/>
                </a:cxn>
                <a:cxn ang="0">
                  <a:pos x="T8" y="T9"/>
                </a:cxn>
              </a:cxnLst>
              <a:rect l="0" t="0" r="r" b="b"/>
              <a:pathLst>
                <a:path w="36" h="51">
                  <a:moveTo>
                    <a:pt x="0" y="45"/>
                  </a:moveTo>
                  <a:lnTo>
                    <a:pt x="10" y="51"/>
                  </a:lnTo>
                  <a:lnTo>
                    <a:pt x="36" y="5"/>
                  </a:lnTo>
                  <a:lnTo>
                    <a:pt x="25" y="0"/>
                  </a:lnTo>
                  <a:lnTo>
                    <a:pt x="0"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grpSp>
      <p:grpSp>
        <p:nvGrpSpPr>
          <p:cNvPr id="61" name="2         _13"/>
          <p:cNvGrpSpPr>
            <a:grpSpLocks/>
          </p:cNvGrpSpPr>
          <p:nvPr/>
        </p:nvGrpSpPr>
        <p:grpSpPr>
          <a:xfrm>
            <a:off x="3957717" y="1097292"/>
            <a:ext cx="34282" cy="588566"/>
            <a:chOff x="5275684" y="1747635"/>
            <a:chExt cx="46296" cy="794824"/>
          </a:xfrm>
        </p:grpSpPr>
        <p:sp>
          <p:nvSpPr>
            <p:cNvPr id="62" name="矩形 61"/>
            <p:cNvSpPr/>
            <p:nvPr/>
          </p:nvSpPr>
          <p:spPr>
            <a:xfrm>
              <a:off x="5276261" y="1747635"/>
              <a:ext cx="45719" cy="54292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3" name="矩形 62"/>
            <p:cNvSpPr/>
            <p:nvPr/>
          </p:nvSpPr>
          <p:spPr>
            <a:xfrm>
              <a:off x="5275684" y="1999534"/>
              <a:ext cx="45719" cy="542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64" name="1          _14"/>
          <p:cNvGrpSpPr>
            <a:grpSpLocks/>
          </p:cNvGrpSpPr>
          <p:nvPr/>
        </p:nvGrpSpPr>
        <p:grpSpPr>
          <a:xfrm>
            <a:off x="3803556" y="1362558"/>
            <a:ext cx="350875" cy="57791"/>
            <a:chOff x="5031626" y="2106315"/>
            <a:chExt cx="545439" cy="89837"/>
          </a:xfrm>
        </p:grpSpPr>
        <p:sp>
          <p:nvSpPr>
            <p:cNvPr id="65" name="矩形 64"/>
            <p:cNvSpPr/>
            <p:nvPr/>
          </p:nvSpPr>
          <p:spPr>
            <a:xfrm rot="5400000">
              <a:off x="5321532" y="1940617"/>
              <a:ext cx="89836" cy="421231"/>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rot="5400000">
              <a:off x="5197324" y="1940618"/>
              <a:ext cx="89836" cy="421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spTree>
    <p:extLst>
      <p:ext uri="{BB962C8B-B14F-4D97-AF65-F5344CB8AC3E}">
        <p14:creationId xmlns:p14="http://schemas.microsoft.com/office/powerpoint/2010/main" val="350955541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15" presetClass="entr" presetSubtype="0" fill="hold" nodeType="withEffect">
                                  <p:stCondLst>
                                    <p:cond delay="250"/>
                                  </p:stCondLst>
                                  <p:childTnLst>
                                    <p:set>
                                      <p:cBhvr>
                                        <p:cTn id="96" dur="1" fill="hold">
                                          <p:stCondLst>
                                            <p:cond delay="0"/>
                                          </p:stCondLst>
                                        </p:cTn>
                                        <p:tgtEl>
                                          <p:spTgt spid="69"/>
                                        </p:tgtEl>
                                        <p:attrNameLst>
                                          <p:attrName>style.visibility</p:attrName>
                                        </p:attrNameLst>
                                      </p:cBhvr>
                                      <p:to>
                                        <p:strVal val="visible"/>
                                      </p:to>
                                    </p:set>
                                    <p:anim calcmode="lin" valueType="num">
                                      <p:cBhvr>
                                        <p:cTn id="97" dur="1000" fill="hold"/>
                                        <p:tgtEl>
                                          <p:spTgt spid="69"/>
                                        </p:tgtEl>
                                        <p:attrNameLst>
                                          <p:attrName>ppt_w</p:attrName>
                                        </p:attrNameLst>
                                      </p:cBhvr>
                                      <p:tavLst>
                                        <p:tav tm="0">
                                          <p:val>
                                            <p:fltVal val="0"/>
                                          </p:val>
                                        </p:tav>
                                        <p:tav tm="100000">
                                          <p:val>
                                            <p:strVal val="#ppt_w"/>
                                          </p:val>
                                        </p:tav>
                                      </p:tavLst>
                                    </p:anim>
                                    <p:anim calcmode="lin" valueType="num">
                                      <p:cBhvr>
                                        <p:cTn id="98" dur="1000" fill="hold"/>
                                        <p:tgtEl>
                                          <p:spTgt spid="69"/>
                                        </p:tgtEl>
                                        <p:attrNameLst>
                                          <p:attrName>ppt_h</p:attrName>
                                        </p:attrNameLst>
                                      </p:cBhvr>
                                      <p:tavLst>
                                        <p:tav tm="0">
                                          <p:val>
                                            <p:fltVal val="0"/>
                                          </p:val>
                                        </p:tav>
                                        <p:tav tm="100000">
                                          <p:val>
                                            <p:strVal val="#ppt_h"/>
                                          </p:val>
                                        </p:tav>
                                      </p:tavLst>
                                    </p:anim>
                                    <p:anim calcmode="lin" valueType="num">
                                      <p:cBhvr>
                                        <p:cTn id="99" dur="1000" fill="hold"/>
                                        <p:tgtEl>
                                          <p:spTgt spid="69"/>
                                        </p:tgtEl>
                                        <p:attrNameLst>
                                          <p:attrName>ppt_x</p:attrName>
                                        </p:attrNameLst>
                                      </p:cBhvr>
                                      <p:tavLst>
                                        <p:tav tm="0" fmla="#ppt_x+(cos(-2*pi*(1-$))*-#ppt_x-sin(-2*pi*(1-$))*(1-#ppt_y))*(1-$)">
                                          <p:val>
                                            <p:fltVal val="0"/>
                                          </p:val>
                                        </p:tav>
                                        <p:tav tm="100000">
                                          <p:val>
                                            <p:fltVal val="1"/>
                                          </p:val>
                                        </p:tav>
                                      </p:tavLst>
                                    </p:anim>
                                    <p:anim calcmode="lin" valueType="num">
                                      <p:cBhvr>
                                        <p:cTn id="100" dur="1000" fill="hold"/>
                                        <p:tgtEl>
                                          <p:spTgt spid="69"/>
                                        </p:tgtEl>
                                        <p:attrNameLst>
                                          <p:attrName>ppt_y</p:attrName>
                                        </p:attrNameLst>
                                      </p:cBhvr>
                                      <p:tavLst>
                                        <p:tav tm="0" fmla="#ppt_y+(sin(-2*pi*(1-$))*-#ppt_x+cos(-2*pi*(1-$))*(1-#ppt_y))*(1-$)">
                                          <p:val>
                                            <p:fltVal val="0"/>
                                          </p:val>
                                        </p:tav>
                                        <p:tav tm="100000">
                                          <p:val>
                                            <p:fltVal val="1"/>
                                          </p:val>
                                        </p:tav>
                                      </p:tavLst>
                                    </p:anim>
                                  </p:childTnLst>
                                </p:cTn>
                              </p:par>
                              <p:par>
                                <p:cTn id="101" presetID="15" presetClass="entr" presetSubtype="0" fill="hold" nodeType="withEffect">
                                  <p:stCondLst>
                                    <p:cond delay="500"/>
                                  </p:stCondLst>
                                  <p:childTnLst>
                                    <p:set>
                                      <p:cBhvr>
                                        <p:cTn id="102" dur="1" fill="hold">
                                          <p:stCondLst>
                                            <p:cond delay="0"/>
                                          </p:stCondLst>
                                        </p:cTn>
                                        <p:tgtEl>
                                          <p:spTgt spid="70"/>
                                        </p:tgtEl>
                                        <p:attrNameLst>
                                          <p:attrName>style.visibility</p:attrName>
                                        </p:attrNameLst>
                                      </p:cBhvr>
                                      <p:to>
                                        <p:strVal val="visible"/>
                                      </p:to>
                                    </p:set>
                                    <p:anim calcmode="lin" valueType="num">
                                      <p:cBhvr>
                                        <p:cTn id="103" dur="1000" fill="hold"/>
                                        <p:tgtEl>
                                          <p:spTgt spid="70"/>
                                        </p:tgtEl>
                                        <p:attrNameLst>
                                          <p:attrName>ppt_w</p:attrName>
                                        </p:attrNameLst>
                                      </p:cBhvr>
                                      <p:tavLst>
                                        <p:tav tm="0">
                                          <p:val>
                                            <p:fltVal val="0"/>
                                          </p:val>
                                        </p:tav>
                                        <p:tav tm="100000">
                                          <p:val>
                                            <p:strVal val="#ppt_w"/>
                                          </p:val>
                                        </p:tav>
                                      </p:tavLst>
                                    </p:anim>
                                    <p:anim calcmode="lin" valueType="num">
                                      <p:cBhvr>
                                        <p:cTn id="104" dur="1000" fill="hold"/>
                                        <p:tgtEl>
                                          <p:spTgt spid="70"/>
                                        </p:tgtEl>
                                        <p:attrNameLst>
                                          <p:attrName>ppt_h</p:attrName>
                                        </p:attrNameLst>
                                      </p:cBhvr>
                                      <p:tavLst>
                                        <p:tav tm="0">
                                          <p:val>
                                            <p:fltVal val="0"/>
                                          </p:val>
                                        </p:tav>
                                        <p:tav tm="100000">
                                          <p:val>
                                            <p:strVal val="#ppt_h"/>
                                          </p:val>
                                        </p:tav>
                                      </p:tavLst>
                                    </p:anim>
                                    <p:anim calcmode="lin" valueType="num">
                                      <p:cBhvr>
                                        <p:cTn id="105" dur="1000" fill="hold"/>
                                        <p:tgtEl>
                                          <p:spTgt spid="70"/>
                                        </p:tgtEl>
                                        <p:attrNameLst>
                                          <p:attrName>ppt_x</p:attrName>
                                        </p:attrNameLst>
                                      </p:cBhvr>
                                      <p:tavLst>
                                        <p:tav tm="0" fmla="#ppt_x+(cos(-2*pi*(1-$))*-#ppt_x-sin(-2*pi*(1-$))*(1-#ppt_y))*(1-$)">
                                          <p:val>
                                            <p:fltVal val="0"/>
                                          </p:val>
                                        </p:tav>
                                        <p:tav tm="100000">
                                          <p:val>
                                            <p:fltVal val="1"/>
                                          </p:val>
                                        </p:tav>
                                      </p:tavLst>
                                    </p:anim>
                                    <p:anim calcmode="lin" valueType="num">
                                      <p:cBhvr>
                                        <p:cTn id="106" dur="1000" fill="hold"/>
                                        <p:tgtEl>
                                          <p:spTgt spid="70"/>
                                        </p:tgtEl>
                                        <p:attrNameLst>
                                          <p:attrName>ppt_y</p:attrName>
                                        </p:attrNameLst>
                                      </p:cBhvr>
                                      <p:tavLst>
                                        <p:tav tm="0" fmla="#ppt_y+(sin(-2*pi*(1-$))*-#ppt_x+cos(-2*pi*(1-$))*(1-#ppt_y))*(1-$)">
                                          <p:val>
                                            <p:fltVal val="0"/>
                                          </p:val>
                                        </p:tav>
                                        <p:tav tm="100000">
                                          <p:val>
                                            <p:fltVal val="1"/>
                                          </p:val>
                                        </p:tav>
                                      </p:tavLst>
                                    </p:anim>
                                  </p:childTnLst>
                                </p:cTn>
                              </p:par>
                              <p:par>
                                <p:cTn id="107" presetID="10" presetClass="entr" presetSubtype="0" fill="hold" nodeType="withEffect">
                                  <p:stCondLst>
                                    <p:cond delay="1200"/>
                                  </p:stCondLst>
                                  <p:childTnLst>
                                    <p:set>
                                      <p:cBhvr>
                                        <p:cTn id="108" dur="1" fill="hold">
                                          <p:stCondLst>
                                            <p:cond delay="0"/>
                                          </p:stCondLst>
                                        </p:cTn>
                                        <p:tgtEl>
                                          <p:spTgt spid="47"/>
                                        </p:tgtEl>
                                        <p:attrNameLst>
                                          <p:attrName>style.visibility</p:attrName>
                                        </p:attrNameLst>
                                      </p:cBhvr>
                                      <p:to>
                                        <p:strVal val="visible"/>
                                      </p:to>
                                    </p:set>
                                    <p:animEffect transition="in" filter="fade">
                                      <p:cBhvr>
                                        <p:cTn id="109" dur="500"/>
                                        <p:tgtEl>
                                          <p:spTgt spid="47"/>
                                        </p:tgtEl>
                                      </p:cBhvr>
                                    </p:animEffect>
                                  </p:childTnLst>
                                </p:cTn>
                              </p:par>
                              <p:par>
                                <p:cTn id="110" presetID="10" presetClass="entr" presetSubtype="0" fill="hold" nodeType="withEffect">
                                  <p:stCondLst>
                                    <p:cond delay="1200"/>
                                  </p:stCondLst>
                                  <p:childTnLst>
                                    <p:set>
                                      <p:cBhvr>
                                        <p:cTn id="111" dur="1" fill="hold">
                                          <p:stCondLst>
                                            <p:cond delay="0"/>
                                          </p:stCondLst>
                                        </p:cTn>
                                        <p:tgtEl>
                                          <p:spTgt spid="64"/>
                                        </p:tgtEl>
                                        <p:attrNameLst>
                                          <p:attrName>style.visibility</p:attrName>
                                        </p:attrNameLst>
                                      </p:cBhvr>
                                      <p:to>
                                        <p:strVal val="visible"/>
                                      </p:to>
                                    </p:set>
                                    <p:animEffect transition="in" filter="fade">
                                      <p:cBhvr>
                                        <p:cTn id="112" dur="500"/>
                                        <p:tgtEl>
                                          <p:spTgt spid="64"/>
                                        </p:tgtEl>
                                      </p:cBhvr>
                                    </p:animEffect>
                                  </p:childTnLst>
                                </p:cTn>
                              </p:par>
                              <p:par>
                                <p:cTn id="113" presetID="10" presetClass="entr" presetSubtype="0" fill="hold" nodeType="withEffect">
                                  <p:stCondLst>
                                    <p:cond delay="1200"/>
                                  </p:stCondLst>
                                  <p:childTnLst>
                                    <p:set>
                                      <p:cBhvr>
                                        <p:cTn id="114" dur="1" fill="hold">
                                          <p:stCondLst>
                                            <p:cond delay="0"/>
                                          </p:stCondLst>
                                        </p:cTn>
                                        <p:tgtEl>
                                          <p:spTgt spid="61"/>
                                        </p:tgtEl>
                                        <p:attrNameLst>
                                          <p:attrName>style.visibility</p:attrName>
                                        </p:attrNameLst>
                                      </p:cBhvr>
                                      <p:to>
                                        <p:strVal val="visible"/>
                                      </p:to>
                                    </p:set>
                                    <p:animEffect transition="in" filter="fade">
                                      <p:cBhvr>
                                        <p:cTn id="115" dur="500"/>
                                        <p:tgtEl>
                                          <p:spTgt spid="61"/>
                                        </p:tgtEl>
                                      </p:cBhvr>
                                    </p:animEffect>
                                  </p:childTnLst>
                                </p:cTn>
                              </p:par>
                              <p:par>
                                <p:cTn id="116" presetID="8" presetClass="emph" presetSubtype="0" fill="hold" nodeType="withEffect">
                                  <p:stCondLst>
                                    <p:cond delay="1700"/>
                                  </p:stCondLst>
                                  <p:childTnLst>
                                    <p:animRot by="1200000">
                                      <p:cBhvr>
                                        <p:cTn id="117" dur="5000" fill="hold"/>
                                        <p:tgtEl>
                                          <p:spTgt spid="64"/>
                                        </p:tgtEl>
                                        <p:attrNameLst>
                                          <p:attrName>r</p:attrName>
                                        </p:attrNameLst>
                                      </p:cBhvr>
                                    </p:animRot>
                                  </p:childTnLst>
                                </p:cTn>
                              </p:par>
                              <p:par>
                                <p:cTn id="118" presetID="8" presetClass="emph" presetSubtype="0" fill="hold" nodeType="withEffect">
                                  <p:stCondLst>
                                    <p:cond delay="1700"/>
                                  </p:stCondLst>
                                  <p:childTnLst>
                                    <p:animRot by="21600000">
                                      <p:cBhvr>
                                        <p:cTn id="119" dur="5000" fill="hold"/>
                                        <p:tgtEl>
                                          <p:spTgt spid="61"/>
                                        </p:tgtEl>
                                        <p:attrNameLst>
                                          <p:attrName>r</p:attrName>
                                        </p:attrNameLst>
                                      </p:cBhvr>
                                    </p:animRot>
                                  </p:childTnLst>
                                </p:cTn>
                              </p:par>
                              <p:par>
                                <p:cTn id="120" presetID="10" presetClass="entr" presetSubtype="0" fill="hold" grpId="0" nodeType="withEffect">
                                  <p:stCondLst>
                                    <p:cond delay="1700"/>
                                  </p:stCondLst>
                                  <p:childTnLst>
                                    <p:set>
                                      <p:cBhvr>
                                        <p:cTn id="121" dur="1" fill="hold">
                                          <p:stCondLst>
                                            <p:cond delay="0"/>
                                          </p:stCondLst>
                                        </p:cTn>
                                        <p:tgtEl>
                                          <p:spTgt spid="42"/>
                                        </p:tgtEl>
                                        <p:attrNameLst>
                                          <p:attrName>style.visibility</p:attrName>
                                        </p:attrNameLst>
                                      </p:cBhvr>
                                      <p:to>
                                        <p:strVal val="visible"/>
                                      </p:to>
                                    </p:set>
                                    <p:animEffect transition="in" filter="fade">
                                      <p:cBhvr>
                                        <p:cTn id="122" dur="500"/>
                                        <p:tgtEl>
                                          <p:spTgt spid="42"/>
                                        </p:tgtEl>
                                      </p:cBhvr>
                                    </p:animEffect>
                                  </p:childTnLst>
                                </p:cTn>
                              </p:par>
                              <p:par>
                                <p:cTn id="123" presetID="53" presetClass="entr" presetSubtype="16" fill="hold" grpId="0" nodeType="withEffect">
                                  <p:stCondLst>
                                    <p:cond delay="2100"/>
                                  </p:stCondLst>
                                  <p:childTnLst>
                                    <p:set>
                                      <p:cBhvr>
                                        <p:cTn id="124" dur="1" fill="hold">
                                          <p:stCondLst>
                                            <p:cond delay="0"/>
                                          </p:stCondLst>
                                        </p:cTn>
                                        <p:tgtEl>
                                          <p:spTgt spid="31"/>
                                        </p:tgtEl>
                                        <p:attrNameLst>
                                          <p:attrName>style.visibility</p:attrName>
                                        </p:attrNameLst>
                                      </p:cBhvr>
                                      <p:to>
                                        <p:strVal val="visible"/>
                                      </p:to>
                                    </p:set>
                                    <p:anim calcmode="lin" valueType="num">
                                      <p:cBhvr>
                                        <p:cTn id="125" dur="500" fill="hold"/>
                                        <p:tgtEl>
                                          <p:spTgt spid="31"/>
                                        </p:tgtEl>
                                        <p:attrNameLst>
                                          <p:attrName>ppt_w</p:attrName>
                                        </p:attrNameLst>
                                      </p:cBhvr>
                                      <p:tavLst>
                                        <p:tav tm="0">
                                          <p:val>
                                            <p:fltVal val="0"/>
                                          </p:val>
                                        </p:tav>
                                        <p:tav tm="100000">
                                          <p:val>
                                            <p:strVal val="#ppt_w"/>
                                          </p:val>
                                        </p:tav>
                                      </p:tavLst>
                                    </p:anim>
                                    <p:anim calcmode="lin" valueType="num">
                                      <p:cBhvr>
                                        <p:cTn id="126" dur="500" fill="hold"/>
                                        <p:tgtEl>
                                          <p:spTgt spid="31"/>
                                        </p:tgtEl>
                                        <p:attrNameLst>
                                          <p:attrName>ppt_h</p:attrName>
                                        </p:attrNameLst>
                                      </p:cBhvr>
                                      <p:tavLst>
                                        <p:tav tm="0">
                                          <p:val>
                                            <p:fltVal val="0"/>
                                          </p:val>
                                        </p:tav>
                                        <p:tav tm="100000">
                                          <p:val>
                                            <p:strVal val="#ppt_h"/>
                                          </p:val>
                                        </p:tav>
                                      </p:tavLst>
                                    </p:anim>
                                    <p:animEffect transition="in" filter="fade">
                                      <p:cBhvr>
                                        <p:cTn id="127" dur="500"/>
                                        <p:tgtEl>
                                          <p:spTgt spid="31"/>
                                        </p:tgtEl>
                                      </p:cBhvr>
                                    </p:animEffect>
                                  </p:childTnLst>
                                </p:cTn>
                              </p:par>
                              <p:par>
                                <p:cTn id="128" presetID="42" presetClass="entr" presetSubtype="0" fill="hold" grpId="0" nodeType="withEffect">
                                  <p:stCondLst>
                                    <p:cond delay="2100"/>
                                  </p:stCondLst>
                                  <p:childTnLst>
                                    <p:set>
                                      <p:cBhvr>
                                        <p:cTn id="129" dur="1" fill="hold">
                                          <p:stCondLst>
                                            <p:cond delay="0"/>
                                          </p:stCondLst>
                                        </p:cTn>
                                        <p:tgtEl>
                                          <p:spTgt spid="30"/>
                                        </p:tgtEl>
                                        <p:attrNameLst>
                                          <p:attrName>style.visibility</p:attrName>
                                        </p:attrNameLst>
                                      </p:cBhvr>
                                      <p:to>
                                        <p:strVal val="visible"/>
                                      </p:to>
                                    </p:set>
                                    <p:animEffect transition="in" filter="fade">
                                      <p:cBhvr>
                                        <p:cTn id="130" dur="1000"/>
                                        <p:tgtEl>
                                          <p:spTgt spid="30"/>
                                        </p:tgtEl>
                                      </p:cBhvr>
                                    </p:animEffect>
                                    <p:anim calcmode="lin" valueType="num">
                                      <p:cBhvr>
                                        <p:cTn id="131" dur="1000" fill="hold"/>
                                        <p:tgtEl>
                                          <p:spTgt spid="30"/>
                                        </p:tgtEl>
                                        <p:attrNameLst>
                                          <p:attrName>ppt_x</p:attrName>
                                        </p:attrNameLst>
                                      </p:cBhvr>
                                      <p:tavLst>
                                        <p:tav tm="0">
                                          <p:val>
                                            <p:strVal val="#ppt_x"/>
                                          </p:val>
                                        </p:tav>
                                        <p:tav tm="100000">
                                          <p:val>
                                            <p:strVal val="#ppt_x"/>
                                          </p:val>
                                        </p:tav>
                                      </p:tavLst>
                                    </p:anim>
                                    <p:anim calcmode="lin" valueType="num">
                                      <p:cBhvr>
                                        <p:cTn id="132"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4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9">
            <a:extLst>
              <a:ext uri="{FF2B5EF4-FFF2-40B4-BE49-F238E27FC236}">
                <a16:creationId xmlns:a16="http://schemas.microsoft.com/office/drawing/2014/main" id="{A8535F36-3BDD-FE4A-B975-7B3DF21568E2}"/>
              </a:ext>
            </a:extLst>
          </p:cNvPr>
          <p:cNvSpPr txBox="1"/>
          <p:nvPr/>
        </p:nvSpPr>
        <p:spPr>
          <a:xfrm>
            <a:off x="981399" y="203846"/>
            <a:ext cx="1963442" cy="328929"/>
          </a:xfrm>
          <a:prstGeom prst="rect">
            <a:avLst/>
          </a:prstGeom>
          <a:noFill/>
        </p:spPr>
        <p:txBody>
          <a:bodyPr wrap="square" lIns="51428" tIns="25714" rIns="51428" bIns="25714" rtlCol="0">
            <a:spAutoFit/>
          </a:bodyPr>
          <a:lstStyle/>
          <a:p>
            <a:pPr marL="0" lvl="1"/>
            <a:r>
              <a:rPr lang="vi-VN" altLang="zh-CN" sz="1800" b="1" i="0" dirty="0">
                <a:solidFill>
                  <a:schemeClr val="accent2"/>
                </a:solidFill>
                <a:latin typeface="Calibri Light" panose="020F0302020204030204" pitchFamily="34" charset="0"/>
                <a:ea typeface="微软雅黑" pitchFamily="34" charset="-122"/>
                <a:cs typeface="Calibri Light" panose="020F0302020204030204" pitchFamily="34" charset="0"/>
              </a:rPr>
              <a:t>1. KHÁI NIỆM</a:t>
            </a:r>
            <a:endParaRPr lang="zh-CN" altLang="en-US" sz="1800" b="1" i="0" dirty="0">
              <a:solidFill>
                <a:schemeClr val="accent2"/>
              </a:solidFill>
              <a:latin typeface="Calibri Light" panose="020F0302020204030204" pitchFamily="34" charset="0"/>
              <a:ea typeface="微软雅黑" pitchFamily="34" charset="-122"/>
              <a:cs typeface="Calibri Light" panose="020F0302020204030204" pitchFamily="34" charset="0"/>
            </a:endParaRPr>
          </a:p>
        </p:txBody>
      </p:sp>
      <p:sp>
        <p:nvSpPr>
          <p:cNvPr id="4" name="Rectangle 3">
            <a:extLst>
              <a:ext uri="{FF2B5EF4-FFF2-40B4-BE49-F238E27FC236}">
                <a16:creationId xmlns:a16="http://schemas.microsoft.com/office/drawing/2014/main" id="{82F76BB9-03C0-E543-88AE-516881D373AD}"/>
              </a:ext>
            </a:extLst>
          </p:cNvPr>
          <p:cNvSpPr/>
          <p:nvPr/>
        </p:nvSpPr>
        <p:spPr>
          <a:xfrm>
            <a:off x="827584" y="808348"/>
            <a:ext cx="5236063" cy="1569660"/>
          </a:xfrm>
          <a:prstGeom prst="rect">
            <a:avLst/>
          </a:prstGeom>
        </p:spPr>
        <p:txBody>
          <a:bodyPr wrap="square">
            <a:spAutoFit/>
          </a:bodyPr>
          <a:lstStyle/>
          <a:p>
            <a:pPr algn="just"/>
            <a:r>
              <a:rPr lang="en-US" sz="2400"/>
              <a:t>Gia đình văn hóa là gia đình hòa thuận, hạnh phúc, tiến bộ, thực hiện kế hoạch hóa gia đình, đoàn kết với xóm giềng và làm tốt nghĩa vụ công dân.</a:t>
            </a:r>
          </a:p>
        </p:txBody>
      </p:sp>
      <p:pic>
        <p:nvPicPr>
          <p:cNvPr id="5" name="Picture 4" descr="A group of people sitting at a table with food&#10;&#10;Description automatically generated with medium confidence">
            <a:extLst>
              <a:ext uri="{FF2B5EF4-FFF2-40B4-BE49-F238E27FC236}">
                <a16:creationId xmlns:a16="http://schemas.microsoft.com/office/drawing/2014/main" id="{A18D9455-A048-F845-A2FC-9205BD7649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7944" y="2248508"/>
            <a:ext cx="4500500" cy="2482776"/>
          </a:xfrm>
          <a:prstGeom prst="rect">
            <a:avLst/>
          </a:prstGeom>
          <a:ln>
            <a:noFill/>
          </a:ln>
          <a:effectLst>
            <a:softEdge rad="112500"/>
          </a:effectLst>
        </p:spPr>
      </p:pic>
    </p:spTree>
    <p:extLst>
      <p:ext uri="{BB962C8B-B14F-4D97-AF65-F5344CB8AC3E}">
        <p14:creationId xmlns:p14="http://schemas.microsoft.com/office/powerpoint/2010/main" val="806704129"/>
      </p:ext>
    </p:extLst>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3069"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69"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86827"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sp>
        <p:nvSpPr>
          <p:cNvPr id="30" name="45          _3"/>
          <p:cNvSpPr txBox="1">
            <a:spLocks/>
          </p:cNvSpPr>
          <p:nvPr/>
        </p:nvSpPr>
        <p:spPr>
          <a:xfrm>
            <a:off x="2427848" y="3300005"/>
            <a:ext cx="4348204" cy="400222"/>
          </a:xfrm>
          <a:prstGeom prst="rect">
            <a:avLst/>
          </a:prstGeom>
          <a:noFill/>
        </p:spPr>
        <p:txBody>
          <a:bodyPr vert="horz" wrap="square" lIns="68564" tIns="34282" rIns="68564" bIns="34282" rtlCol="0" anchor="ctr">
            <a:spAutoFit/>
          </a:bodyPr>
          <a:lstStyle>
            <a:lvl1pPr marL="228600" indent="-228600" algn="ctr" defTabSz="914400" rtl="0" eaLnBrk="1" latinLnBrk="0" hangingPunct="1">
              <a:lnSpc>
                <a:spcPct val="90000"/>
              </a:lnSpc>
              <a:spcBef>
                <a:spcPts val="1000"/>
              </a:spcBef>
              <a:buFont typeface="Arial" panose="020B0604020202020204" pitchFamily="34" charset="0"/>
              <a:buChar char="•"/>
              <a:defRPr lang="zh-CN" altLang="en-US" sz="1800" b="1" i="0" kern="1200">
                <a:solidFill>
                  <a:schemeClr val="bg1"/>
                </a:solidFill>
                <a:effectLst>
                  <a:outerShdw blurRad="38100" dist="38100" dir="2700000" algn="tl">
                    <a:srgbClr val="000000">
                      <a:alpha val="43137"/>
                    </a:srgbClr>
                  </a:outerShdw>
                </a:effectLst>
                <a:latin typeface="+mn-lt"/>
                <a:ea typeface="+mn-ea"/>
                <a:cs typeface="+mn-ea"/>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30000"/>
              </a:lnSpc>
              <a:spcAft>
                <a:spcPct val="0"/>
              </a:spcAft>
              <a:buNone/>
            </a:pPr>
            <a:r>
              <a:rPr lang="en-US" dirty="0">
                <a:solidFill>
                  <a:prstClr val="black">
                    <a:lumMod val="75000"/>
                    <a:lumOff val="25000"/>
                  </a:prstClr>
                </a:solidFill>
                <a:effectLst/>
                <a:latin typeface="Calibri" panose="020F0502020204030204" pitchFamily="34" charset="0"/>
                <a:ea typeface="微软雅黑" panose="020B0503020204020204" pitchFamily="34" charset="-122"/>
                <a:cs typeface="Calibri" panose="020F0502020204030204" pitchFamily="34" charset="0"/>
                <a:sym typeface="+mn-lt"/>
              </a:rPr>
              <a:t>GIA ĐÌNH VĂN HOÁ</a:t>
            </a:r>
          </a:p>
        </p:txBody>
      </p:sp>
      <p:sp>
        <p:nvSpPr>
          <p:cNvPr id="31" name="99         _4"/>
          <p:cNvSpPr/>
          <p:nvPr/>
        </p:nvSpPr>
        <p:spPr>
          <a:xfrm>
            <a:off x="1237970" y="2386816"/>
            <a:ext cx="6862422" cy="923330"/>
          </a:xfrm>
          <a:prstGeom prst="rect">
            <a:avLst/>
          </a:prstGeom>
          <a:noFill/>
        </p:spPr>
        <p:txBody>
          <a:bodyPr wrap="square" rtlCol="0">
            <a:spAutoFit/>
          </a:bodyPr>
          <a:lstStyle/>
          <a:p>
            <a:pPr algn="ctr" fontAlgn="base">
              <a:spcBef>
                <a:spcPct val="0"/>
              </a:spcBef>
              <a:spcAft>
                <a:spcPct val="0"/>
              </a:spcAft>
            </a:pPr>
            <a:r>
              <a:rPr lang="vi-VN" altLang="zh-CN" sz="5400" b="1" dirty="0">
                <a:ln w="6350">
                  <a:noFill/>
                </a:ln>
                <a:solidFill>
                  <a:prstClr val="black">
                    <a:lumMod val="75000"/>
                    <a:lumOff val="25000"/>
                  </a:prstClr>
                </a:solidFill>
                <a:latin typeface="Calibri Light" panose="020F0302020204030204" pitchFamily="34" charset="0"/>
                <a:ea typeface="微软雅黑" panose="020B0503020204020204" pitchFamily="34" charset="-122"/>
                <a:cs typeface="Calibri Light" panose="020F0302020204030204" pitchFamily="34" charset="0"/>
                <a:sym typeface="+mn-lt"/>
              </a:rPr>
              <a:t>XÂY DỰNG</a:t>
            </a:r>
            <a:endParaRPr lang="zh-CN" altLang="en-US" sz="5400" b="1" dirty="0">
              <a:ln w="6350">
                <a:noFill/>
              </a:ln>
              <a:solidFill>
                <a:prstClr val="black">
                  <a:lumMod val="75000"/>
                  <a:lumOff val="25000"/>
                </a:prstClr>
              </a:solidFill>
              <a:latin typeface="Calibri Light" panose="020F0302020204030204" pitchFamily="34" charset="0"/>
              <a:ea typeface="微软雅黑" panose="020B0503020204020204" pitchFamily="34" charset="-122"/>
              <a:cs typeface="Calibri Light" panose="020F0302020204030204" pitchFamily="34" charset="0"/>
              <a:sym typeface="+mn-lt"/>
            </a:endParaRPr>
          </a:p>
        </p:txBody>
      </p:sp>
      <p:sp>
        <p:nvSpPr>
          <p:cNvPr id="42" name="6        _9"/>
          <p:cNvSpPr txBox="1"/>
          <p:nvPr/>
        </p:nvSpPr>
        <p:spPr>
          <a:xfrm>
            <a:off x="4918800" y="803281"/>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2</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grpSp>
        <p:nvGrpSpPr>
          <p:cNvPr id="47" name="3         _12"/>
          <p:cNvGrpSpPr>
            <a:grpSpLocks/>
          </p:cNvGrpSpPr>
          <p:nvPr/>
        </p:nvGrpSpPr>
        <p:grpSpPr bwMode="auto">
          <a:xfrm>
            <a:off x="3532375" y="948048"/>
            <a:ext cx="885398" cy="887441"/>
            <a:chOff x="183" y="1395"/>
            <a:chExt cx="867" cy="869"/>
          </a:xfrm>
          <a:solidFill>
            <a:schemeClr val="tx1">
              <a:lumMod val="50000"/>
              <a:lumOff val="50000"/>
            </a:schemeClr>
          </a:solidFill>
        </p:grpSpPr>
        <p:sp>
          <p:nvSpPr>
            <p:cNvPr id="48" name="Freeform 5"/>
            <p:cNvSpPr>
              <a:spLocks/>
            </p:cNvSpPr>
            <p:nvPr/>
          </p:nvSpPr>
          <p:spPr bwMode="auto">
            <a:xfrm>
              <a:off x="183" y="1395"/>
              <a:ext cx="867" cy="869"/>
            </a:xfrm>
            <a:custGeom>
              <a:avLst/>
              <a:gdLst>
                <a:gd name="T0" fmla="*/ 0 w 478"/>
                <a:gd name="T1" fmla="*/ 239 h 478"/>
                <a:gd name="T2" fmla="*/ 239 w 478"/>
                <a:gd name="T3" fmla="*/ 478 h 478"/>
                <a:gd name="T4" fmla="*/ 478 w 478"/>
                <a:gd name="T5" fmla="*/ 239 h 478"/>
                <a:gd name="T6" fmla="*/ 239 w 478"/>
                <a:gd name="T7" fmla="*/ 0 h 478"/>
                <a:gd name="T8" fmla="*/ 0 w 478"/>
                <a:gd name="T9" fmla="*/ 239 h 478"/>
                <a:gd name="T10" fmla="*/ 17 w 478"/>
                <a:gd name="T11" fmla="*/ 239 h 478"/>
                <a:gd name="T12" fmla="*/ 239 w 478"/>
                <a:gd name="T13" fmla="*/ 17 h 478"/>
                <a:gd name="T14" fmla="*/ 461 w 478"/>
                <a:gd name="T15" fmla="*/ 239 h 478"/>
                <a:gd name="T16" fmla="*/ 239 w 478"/>
                <a:gd name="T17" fmla="*/ 461 h 478"/>
                <a:gd name="T18" fmla="*/ 17 w 478"/>
                <a:gd name="T19" fmla="*/ 239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478">
                  <a:moveTo>
                    <a:pt x="0" y="239"/>
                  </a:moveTo>
                  <a:cubicBezTo>
                    <a:pt x="0" y="371"/>
                    <a:pt x="107" y="478"/>
                    <a:pt x="239" y="478"/>
                  </a:cubicBezTo>
                  <a:cubicBezTo>
                    <a:pt x="371" y="478"/>
                    <a:pt x="478" y="371"/>
                    <a:pt x="478" y="239"/>
                  </a:cubicBezTo>
                  <a:cubicBezTo>
                    <a:pt x="478" y="107"/>
                    <a:pt x="371" y="0"/>
                    <a:pt x="239" y="0"/>
                  </a:cubicBezTo>
                  <a:cubicBezTo>
                    <a:pt x="107" y="0"/>
                    <a:pt x="0" y="107"/>
                    <a:pt x="0" y="239"/>
                  </a:cubicBezTo>
                  <a:close/>
                  <a:moveTo>
                    <a:pt x="17" y="239"/>
                  </a:moveTo>
                  <a:cubicBezTo>
                    <a:pt x="17" y="116"/>
                    <a:pt x="117" y="17"/>
                    <a:pt x="239" y="17"/>
                  </a:cubicBezTo>
                  <a:cubicBezTo>
                    <a:pt x="362" y="17"/>
                    <a:pt x="461" y="116"/>
                    <a:pt x="461" y="239"/>
                  </a:cubicBezTo>
                  <a:cubicBezTo>
                    <a:pt x="461" y="361"/>
                    <a:pt x="362" y="461"/>
                    <a:pt x="239" y="461"/>
                  </a:cubicBezTo>
                  <a:cubicBezTo>
                    <a:pt x="117" y="461"/>
                    <a:pt x="17" y="361"/>
                    <a:pt x="17" y="2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9" name="Rectangle 6"/>
            <p:cNvSpPr>
              <a:spLocks/>
            </p:cNvSpPr>
            <p:nvPr/>
          </p:nvSpPr>
          <p:spPr bwMode="auto">
            <a:xfrm>
              <a:off x="593" y="1475"/>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0" name="Freeform 7"/>
            <p:cNvSpPr>
              <a:spLocks/>
            </p:cNvSpPr>
            <p:nvPr/>
          </p:nvSpPr>
          <p:spPr bwMode="auto">
            <a:xfrm>
              <a:off x="435" y="1519"/>
              <a:ext cx="36" cy="51"/>
            </a:xfrm>
            <a:custGeom>
              <a:avLst/>
              <a:gdLst>
                <a:gd name="T0" fmla="*/ 0 w 36"/>
                <a:gd name="T1" fmla="*/ 5 h 51"/>
                <a:gd name="T2" fmla="*/ 26 w 36"/>
                <a:gd name="T3" fmla="*/ 51 h 51"/>
                <a:gd name="T4" fmla="*/ 36 w 36"/>
                <a:gd name="T5" fmla="*/ 45 h 51"/>
                <a:gd name="T6" fmla="*/ 9 w 36"/>
                <a:gd name="T7" fmla="*/ 0 h 51"/>
                <a:gd name="T8" fmla="*/ 0 w 36"/>
                <a:gd name="T9" fmla="*/ 5 h 51"/>
              </a:gdLst>
              <a:ahLst/>
              <a:cxnLst>
                <a:cxn ang="0">
                  <a:pos x="T0" y="T1"/>
                </a:cxn>
                <a:cxn ang="0">
                  <a:pos x="T2" y="T3"/>
                </a:cxn>
                <a:cxn ang="0">
                  <a:pos x="T4" y="T5"/>
                </a:cxn>
                <a:cxn ang="0">
                  <a:pos x="T6" y="T7"/>
                </a:cxn>
                <a:cxn ang="0">
                  <a:pos x="T8" y="T9"/>
                </a:cxn>
              </a:cxnLst>
              <a:rect l="0" t="0" r="r" b="b"/>
              <a:pathLst>
                <a:path w="36" h="51">
                  <a:moveTo>
                    <a:pt x="0" y="5"/>
                  </a:moveTo>
                  <a:lnTo>
                    <a:pt x="26" y="51"/>
                  </a:lnTo>
                  <a:lnTo>
                    <a:pt x="36" y="45"/>
                  </a:lnTo>
                  <a:lnTo>
                    <a:pt x="9"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1" name="Freeform 8"/>
            <p:cNvSpPr>
              <a:spLocks/>
            </p:cNvSpPr>
            <p:nvPr/>
          </p:nvSpPr>
          <p:spPr bwMode="auto">
            <a:xfrm>
              <a:off x="306" y="1646"/>
              <a:ext cx="51" cy="36"/>
            </a:xfrm>
            <a:custGeom>
              <a:avLst/>
              <a:gdLst>
                <a:gd name="T0" fmla="*/ 0 w 51"/>
                <a:gd name="T1" fmla="*/ 11 h 36"/>
                <a:gd name="T2" fmla="*/ 46 w 51"/>
                <a:gd name="T3" fmla="*/ 36 h 36"/>
                <a:gd name="T4" fmla="*/ 51 w 51"/>
                <a:gd name="T5" fmla="*/ 27 h 36"/>
                <a:gd name="T6" fmla="*/ 8 w 51"/>
                <a:gd name="T7" fmla="*/ 0 h 36"/>
                <a:gd name="T8" fmla="*/ 0 w 51"/>
                <a:gd name="T9" fmla="*/ 11 h 36"/>
              </a:gdLst>
              <a:ahLst/>
              <a:cxnLst>
                <a:cxn ang="0">
                  <a:pos x="T0" y="T1"/>
                </a:cxn>
                <a:cxn ang="0">
                  <a:pos x="T2" y="T3"/>
                </a:cxn>
                <a:cxn ang="0">
                  <a:pos x="T4" y="T5"/>
                </a:cxn>
                <a:cxn ang="0">
                  <a:pos x="T6" y="T7"/>
                </a:cxn>
                <a:cxn ang="0">
                  <a:pos x="T8" y="T9"/>
                </a:cxn>
              </a:cxnLst>
              <a:rect l="0" t="0" r="r" b="b"/>
              <a:pathLst>
                <a:path w="51" h="36">
                  <a:moveTo>
                    <a:pt x="0" y="11"/>
                  </a:moveTo>
                  <a:lnTo>
                    <a:pt x="46" y="36"/>
                  </a:lnTo>
                  <a:lnTo>
                    <a:pt x="51" y="27"/>
                  </a:lnTo>
                  <a:lnTo>
                    <a:pt x="8"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2" name="Rectangle 9"/>
            <p:cNvSpPr>
              <a:spLocks/>
            </p:cNvSpPr>
            <p:nvPr/>
          </p:nvSpPr>
          <p:spPr bwMode="auto">
            <a:xfrm>
              <a:off x="263" y="1806"/>
              <a:ext cx="51"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3" name="Freeform 10"/>
            <p:cNvSpPr>
              <a:spLocks/>
            </p:cNvSpPr>
            <p:nvPr/>
          </p:nvSpPr>
          <p:spPr bwMode="auto">
            <a:xfrm>
              <a:off x="306" y="1975"/>
              <a:ext cx="51" cy="38"/>
            </a:xfrm>
            <a:custGeom>
              <a:avLst/>
              <a:gdLst>
                <a:gd name="T0" fmla="*/ 0 w 51"/>
                <a:gd name="T1" fmla="*/ 27 h 38"/>
                <a:gd name="T2" fmla="*/ 8 w 51"/>
                <a:gd name="T3" fmla="*/ 38 h 38"/>
                <a:gd name="T4" fmla="*/ 51 w 51"/>
                <a:gd name="T5" fmla="*/ 11 h 38"/>
                <a:gd name="T6" fmla="*/ 46 w 51"/>
                <a:gd name="T7" fmla="*/ 0 h 38"/>
                <a:gd name="T8" fmla="*/ 0 w 51"/>
                <a:gd name="T9" fmla="*/ 27 h 38"/>
              </a:gdLst>
              <a:ahLst/>
              <a:cxnLst>
                <a:cxn ang="0">
                  <a:pos x="T0" y="T1"/>
                </a:cxn>
                <a:cxn ang="0">
                  <a:pos x="T2" y="T3"/>
                </a:cxn>
                <a:cxn ang="0">
                  <a:pos x="T4" y="T5"/>
                </a:cxn>
                <a:cxn ang="0">
                  <a:pos x="T6" y="T7"/>
                </a:cxn>
                <a:cxn ang="0">
                  <a:pos x="T8" y="T9"/>
                </a:cxn>
              </a:cxnLst>
              <a:rect l="0" t="0" r="r" b="b"/>
              <a:pathLst>
                <a:path w="51" h="38">
                  <a:moveTo>
                    <a:pt x="0" y="27"/>
                  </a:moveTo>
                  <a:lnTo>
                    <a:pt x="8" y="38"/>
                  </a:lnTo>
                  <a:lnTo>
                    <a:pt x="51" y="11"/>
                  </a:lnTo>
                  <a:lnTo>
                    <a:pt x="46"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4" name="Freeform 11"/>
            <p:cNvSpPr>
              <a:spLocks/>
            </p:cNvSpPr>
            <p:nvPr/>
          </p:nvSpPr>
          <p:spPr bwMode="auto">
            <a:xfrm>
              <a:off x="435" y="2090"/>
              <a:ext cx="36" cy="50"/>
            </a:xfrm>
            <a:custGeom>
              <a:avLst/>
              <a:gdLst>
                <a:gd name="T0" fmla="*/ 0 w 36"/>
                <a:gd name="T1" fmla="*/ 43 h 50"/>
                <a:gd name="T2" fmla="*/ 9 w 36"/>
                <a:gd name="T3" fmla="*/ 50 h 50"/>
                <a:gd name="T4" fmla="*/ 36 w 36"/>
                <a:gd name="T5" fmla="*/ 5 h 50"/>
                <a:gd name="T6" fmla="*/ 26 w 36"/>
                <a:gd name="T7" fmla="*/ 0 h 50"/>
                <a:gd name="T8" fmla="*/ 0 w 36"/>
                <a:gd name="T9" fmla="*/ 43 h 50"/>
              </a:gdLst>
              <a:ahLst/>
              <a:cxnLst>
                <a:cxn ang="0">
                  <a:pos x="T0" y="T1"/>
                </a:cxn>
                <a:cxn ang="0">
                  <a:pos x="T2" y="T3"/>
                </a:cxn>
                <a:cxn ang="0">
                  <a:pos x="T4" y="T5"/>
                </a:cxn>
                <a:cxn ang="0">
                  <a:pos x="T6" y="T7"/>
                </a:cxn>
                <a:cxn ang="0">
                  <a:pos x="T8" y="T9"/>
                </a:cxn>
              </a:cxnLst>
              <a:rect l="0" t="0" r="r" b="b"/>
              <a:pathLst>
                <a:path w="36" h="50">
                  <a:moveTo>
                    <a:pt x="0" y="43"/>
                  </a:moveTo>
                  <a:lnTo>
                    <a:pt x="9" y="50"/>
                  </a:lnTo>
                  <a:lnTo>
                    <a:pt x="36" y="5"/>
                  </a:lnTo>
                  <a:lnTo>
                    <a:pt x="26" y="0"/>
                  </a:lnTo>
                  <a:lnTo>
                    <a:pt x="0" y="4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5" name="Rectangle 12"/>
            <p:cNvSpPr>
              <a:spLocks/>
            </p:cNvSpPr>
            <p:nvPr/>
          </p:nvSpPr>
          <p:spPr bwMode="auto">
            <a:xfrm>
              <a:off x="593" y="2133"/>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6" name="Freeform 13"/>
            <p:cNvSpPr>
              <a:spLocks/>
            </p:cNvSpPr>
            <p:nvPr/>
          </p:nvSpPr>
          <p:spPr bwMode="auto">
            <a:xfrm>
              <a:off x="764" y="2090"/>
              <a:ext cx="36" cy="50"/>
            </a:xfrm>
            <a:custGeom>
              <a:avLst/>
              <a:gdLst>
                <a:gd name="T0" fmla="*/ 0 w 36"/>
                <a:gd name="T1" fmla="*/ 5 h 50"/>
                <a:gd name="T2" fmla="*/ 25 w 36"/>
                <a:gd name="T3" fmla="*/ 50 h 50"/>
                <a:gd name="T4" fmla="*/ 36 w 36"/>
                <a:gd name="T5" fmla="*/ 43 h 50"/>
                <a:gd name="T6" fmla="*/ 10 w 36"/>
                <a:gd name="T7" fmla="*/ 0 h 50"/>
                <a:gd name="T8" fmla="*/ 0 w 36"/>
                <a:gd name="T9" fmla="*/ 5 h 50"/>
              </a:gdLst>
              <a:ahLst/>
              <a:cxnLst>
                <a:cxn ang="0">
                  <a:pos x="T0" y="T1"/>
                </a:cxn>
                <a:cxn ang="0">
                  <a:pos x="T2" y="T3"/>
                </a:cxn>
                <a:cxn ang="0">
                  <a:pos x="T4" y="T5"/>
                </a:cxn>
                <a:cxn ang="0">
                  <a:pos x="T6" y="T7"/>
                </a:cxn>
                <a:cxn ang="0">
                  <a:pos x="T8" y="T9"/>
                </a:cxn>
              </a:cxnLst>
              <a:rect l="0" t="0" r="r" b="b"/>
              <a:pathLst>
                <a:path w="36" h="50">
                  <a:moveTo>
                    <a:pt x="0" y="5"/>
                  </a:moveTo>
                  <a:lnTo>
                    <a:pt x="25" y="50"/>
                  </a:lnTo>
                  <a:lnTo>
                    <a:pt x="36" y="43"/>
                  </a:lnTo>
                  <a:lnTo>
                    <a:pt x="10"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7" name="Freeform 14"/>
            <p:cNvSpPr>
              <a:spLocks/>
            </p:cNvSpPr>
            <p:nvPr/>
          </p:nvSpPr>
          <p:spPr bwMode="auto">
            <a:xfrm>
              <a:off x="876" y="1975"/>
              <a:ext cx="51" cy="38"/>
            </a:xfrm>
            <a:custGeom>
              <a:avLst/>
              <a:gdLst>
                <a:gd name="T0" fmla="*/ 0 w 51"/>
                <a:gd name="T1" fmla="*/ 11 h 38"/>
                <a:gd name="T2" fmla="*/ 45 w 51"/>
                <a:gd name="T3" fmla="*/ 38 h 38"/>
                <a:gd name="T4" fmla="*/ 51 w 51"/>
                <a:gd name="T5" fmla="*/ 27 h 38"/>
                <a:gd name="T6" fmla="*/ 5 w 51"/>
                <a:gd name="T7" fmla="*/ 0 h 38"/>
                <a:gd name="T8" fmla="*/ 0 w 51"/>
                <a:gd name="T9" fmla="*/ 11 h 38"/>
              </a:gdLst>
              <a:ahLst/>
              <a:cxnLst>
                <a:cxn ang="0">
                  <a:pos x="T0" y="T1"/>
                </a:cxn>
                <a:cxn ang="0">
                  <a:pos x="T2" y="T3"/>
                </a:cxn>
                <a:cxn ang="0">
                  <a:pos x="T4" y="T5"/>
                </a:cxn>
                <a:cxn ang="0">
                  <a:pos x="T6" y="T7"/>
                </a:cxn>
                <a:cxn ang="0">
                  <a:pos x="T8" y="T9"/>
                </a:cxn>
              </a:cxnLst>
              <a:rect l="0" t="0" r="r" b="b"/>
              <a:pathLst>
                <a:path w="51" h="38">
                  <a:moveTo>
                    <a:pt x="0" y="11"/>
                  </a:moveTo>
                  <a:lnTo>
                    <a:pt x="45" y="38"/>
                  </a:lnTo>
                  <a:lnTo>
                    <a:pt x="51" y="27"/>
                  </a:lnTo>
                  <a:lnTo>
                    <a:pt x="5"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8" name="Rectangle 15"/>
            <p:cNvSpPr>
              <a:spLocks/>
            </p:cNvSpPr>
            <p:nvPr/>
          </p:nvSpPr>
          <p:spPr bwMode="auto">
            <a:xfrm>
              <a:off x="920" y="1806"/>
              <a:ext cx="52"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9" name="Freeform 16"/>
            <p:cNvSpPr>
              <a:spLocks/>
            </p:cNvSpPr>
            <p:nvPr/>
          </p:nvSpPr>
          <p:spPr bwMode="auto">
            <a:xfrm>
              <a:off x="876" y="1646"/>
              <a:ext cx="51" cy="36"/>
            </a:xfrm>
            <a:custGeom>
              <a:avLst/>
              <a:gdLst>
                <a:gd name="T0" fmla="*/ 0 w 51"/>
                <a:gd name="T1" fmla="*/ 27 h 36"/>
                <a:gd name="T2" fmla="*/ 5 w 51"/>
                <a:gd name="T3" fmla="*/ 36 h 36"/>
                <a:gd name="T4" fmla="*/ 51 w 51"/>
                <a:gd name="T5" fmla="*/ 11 h 36"/>
                <a:gd name="T6" fmla="*/ 45 w 51"/>
                <a:gd name="T7" fmla="*/ 0 h 36"/>
                <a:gd name="T8" fmla="*/ 0 w 51"/>
                <a:gd name="T9" fmla="*/ 27 h 36"/>
              </a:gdLst>
              <a:ahLst/>
              <a:cxnLst>
                <a:cxn ang="0">
                  <a:pos x="T0" y="T1"/>
                </a:cxn>
                <a:cxn ang="0">
                  <a:pos x="T2" y="T3"/>
                </a:cxn>
                <a:cxn ang="0">
                  <a:pos x="T4" y="T5"/>
                </a:cxn>
                <a:cxn ang="0">
                  <a:pos x="T6" y="T7"/>
                </a:cxn>
                <a:cxn ang="0">
                  <a:pos x="T8" y="T9"/>
                </a:cxn>
              </a:cxnLst>
              <a:rect l="0" t="0" r="r" b="b"/>
              <a:pathLst>
                <a:path w="51" h="36">
                  <a:moveTo>
                    <a:pt x="0" y="27"/>
                  </a:moveTo>
                  <a:lnTo>
                    <a:pt x="5" y="36"/>
                  </a:lnTo>
                  <a:lnTo>
                    <a:pt x="51" y="11"/>
                  </a:lnTo>
                  <a:lnTo>
                    <a:pt x="45"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0" name="Freeform 17"/>
            <p:cNvSpPr>
              <a:spLocks/>
            </p:cNvSpPr>
            <p:nvPr/>
          </p:nvSpPr>
          <p:spPr bwMode="auto">
            <a:xfrm>
              <a:off x="764" y="1519"/>
              <a:ext cx="36" cy="51"/>
            </a:xfrm>
            <a:custGeom>
              <a:avLst/>
              <a:gdLst>
                <a:gd name="T0" fmla="*/ 0 w 36"/>
                <a:gd name="T1" fmla="*/ 45 h 51"/>
                <a:gd name="T2" fmla="*/ 10 w 36"/>
                <a:gd name="T3" fmla="*/ 51 h 51"/>
                <a:gd name="T4" fmla="*/ 36 w 36"/>
                <a:gd name="T5" fmla="*/ 5 h 51"/>
                <a:gd name="T6" fmla="*/ 25 w 36"/>
                <a:gd name="T7" fmla="*/ 0 h 51"/>
                <a:gd name="T8" fmla="*/ 0 w 36"/>
                <a:gd name="T9" fmla="*/ 45 h 51"/>
              </a:gdLst>
              <a:ahLst/>
              <a:cxnLst>
                <a:cxn ang="0">
                  <a:pos x="T0" y="T1"/>
                </a:cxn>
                <a:cxn ang="0">
                  <a:pos x="T2" y="T3"/>
                </a:cxn>
                <a:cxn ang="0">
                  <a:pos x="T4" y="T5"/>
                </a:cxn>
                <a:cxn ang="0">
                  <a:pos x="T6" y="T7"/>
                </a:cxn>
                <a:cxn ang="0">
                  <a:pos x="T8" y="T9"/>
                </a:cxn>
              </a:cxnLst>
              <a:rect l="0" t="0" r="r" b="b"/>
              <a:pathLst>
                <a:path w="36" h="51">
                  <a:moveTo>
                    <a:pt x="0" y="45"/>
                  </a:moveTo>
                  <a:lnTo>
                    <a:pt x="10" y="51"/>
                  </a:lnTo>
                  <a:lnTo>
                    <a:pt x="36" y="5"/>
                  </a:lnTo>
                  <a:lnTo>
                    <a:pt x="25" y="0"/>
                  </a:lnTo>
                  <a:lnTo>
                    <a:pt x="0"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grpSp>
      <p:grpSp>
        <p:nvGrpSpPr>
          <p:cNvPr id="61" name="2         _13"/>
          <p:cNvGrpSpPr>
            <a:grpSpLocks/>
          </p:cNvGrpSpPr>
          <p:nvPr/>
        </p:nvGrpSpPr>
        <p:grpSpPr>
          <a:xfrm>
            <a:off x="3957717" y="1097292"/>
            <a:ext cx="34282" cy="588566"/>
            <a:chOff x="5275684" y="1747635"/>
            <a:chExt cx="46296" cy="794824"/>
          </a:xfrm>
        </p:grpSpPr>
        <p:sp>
          <p:nvSpPr>
            <p:cNvPr id="62" name="矩形 61"/>
            <p:cNvSpPr/>
            <p:nvPr/>
          </p:nvSpPr>
          <p:spPr>
            <a:xfrm>
              <a:off x="5276261" y="1747635"/>
              <a:ext cx="45719" cy="54292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3" name="矩形 62"/>
            <p:cNvSpPr/>
            <p:nvPr/>
          </p:nvSpPr>
          <p:spPr>
            <a:xfrm>
              <a:off x="5275684" y="1999534"/>
              <a:ext cx="45719" cy="542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64" name="1          _14"/>
          <p:cNvGrpSpPr>
            <a:grpSpLocks/>
          </p:cNvGrpSpPr>
          <p:nvPr/>
        </p:nvGrpSpPr>
        <p:grpSpPr>
          <a:xfrm>
            <a:off x="3803556" y="1362558"/>
            <a:ext cx="350875" cy="57791"/>
            <a:chOff x="5031626" y="2106315"/>
            <a:chExt cx="545439" cy="89837"/>
          </a:xfrm>
        </p:grpSpPr>
        <p:sp>
          <p:nvSpPr>
            <p:cNvPr id="65" name="矩形 64"/>
            <p:cNvSpPr/>
            <p:nvPr/>
          </p:nvSpPr>
          <p:spPr>
            <a:xfrm rot="5400000">
              <a:off x="5321532" y="1940617"/>
              <a:ext cx="89836" cy="421231"/>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rot="5400000">
              <a:off x="5197324" y="1940618"/>
              <a:ext cx="89836" cy="421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spTree>
    <p:extLst>
      <p:ext uri="{BB962C8B-B14F-4D97-AF65-F5344CB8AC3E}">
        <p14:creationId xmlns:p14="http://schemas.microsoft.com/office/powerpoint/2010/main" val="300405839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15" presetClass="entr" presetSubtype="0" fill="hold" nodeType="withEffect">
                                  <p:stCondLst>
                                    <p:cond delay="250"/>
                                  </p:stCondLst>
                                  <p:childTnLst>
                                    <p:set>
                                      <p:cBhvr>
                                        <p:cTn id="96" dur="1" fill="hold">
                                          <p:stCondLst>
                                            <p:cond delay="0"/>
                                          </p:stCondLst>
                                        </p:cTn>
                                        <p:tgtEl>
                                          <p:spTgt spid="69"/>
                                        </p:tgtEl>
                                        <p:attrNameLst>
                                          <p:attrName>style.visibility</p:attrName>
                                        </p:attrNameLst>
                                      </p:cBhvr>
                                      <p:to>
                                        <p:strVal val="visible"/>
                                      </p:to>
                                    </p:set>
                                    <p:anim calcmode="lin" valueType="num">
                                      <p:cBhvr>
                                        <p:cTn id="97" dur="1000" fill="hold"/>
                                        <p:tgtEl>
                                          <p:spTgt spid="69"/>
                                        </p:tgtEl>
                                        <p:attrNameLst>
                                          <p:attrName>ppt_w</p:attrName>
                                        </p:attrNameLst>
                                      </p:cBhvr>
                                      <p:tavLst>
                                        <p:tav tm="0">
                                          <p:val>
                                            <p:fltVal val="0"/>
                                          </p:val>
                                        </p:tav>
                                        <p:tav tm="100000">
                                          <p:val>
                                            <p:strVal val="#ppt_w"/>
                                          </p:val>
                                        </p:tav>
                                      </p:tavLst>
                                    </p:anim>
                                    <p:anim calcmode="lin" valueType="num">
                                      <p:cBhvr>
                                        <p:cTn id="98" dur="1000" fill="hold"/>
                                        <p:tgtEl>
                                          <p:spTgt spid="69"/>
                                        </p:tgtEl>
                                        <p:attrNameLst>
                                          <p:attrName>ppt_h</p:attrName>
                                        </p:attrNameLst>
                                      </p:cBhvr>
                                      <p:tavLst>
                                        <p:tav tm="0">
                                          <p:val>
                                            <p:fltVal val="0"/>
                                          </p:val>
                                        </p:tav>
                                        <p:tav tm="100000">
                                          <p:val>
                                            <p:strVal val="#ppt_h"/>
                                          </p:val>
                                        </p:tav>
                                      </p:tavLst>
                                    </p:anim>
                                    <p:anim calcmode="lin" valueType="num">
                                      <p:cBhvr>
                                        <p:cTn id="99" dur="1000" fill="hold"/>
                                        <p:tgtEl>
                                          <p:spTgt spid="69"/>
                                        </p:tgtEl>
                                        <p:attrNameLst>
                                          <p:attrName>ppt_x</p:attrName>
                                        </p:attrNameLst>
                                      </p:cBhvr>
                                      <p:tavLst>
                                        <p:tav tm="0" fmla="#ppt_x+(cos(-2*pi*(1-$))*-#ppt_x-sin(-2*pi*(1-$))*(1-#ppt_y))*(1-$)">
                                          <p:val>
                                            <p:fltVal val="0"/>
                                          </p:val>
                                        </p:tav>
                                        <p:tav tm="100000">
                                          <p:val>
                                            <p:fltVal val="1"/>
                                          </p:val>
                                        </p:tav>
                                      </p:tavLst>
                                    </p:anim>
                                    <p:anim calcmode="lin" valueType="num">
                                      <p:cBhvr>
                                        <p:cTn id="100" dur="1000" fill="hold"/>
                                        <p:tgtEl>
                                          <p:spTgt spid="69"/>
                                        </p:tgtEl>
                                        <p:attrNameLst>
                                          <p:attrName>ppt_y</p:attrName>
                                        </p:attrNameLst>
                                      </p:cBhvr>
                                      <p:tavLst>
                                        <p:tav tm="0" fmla="#ppt_y+(sin(-2*pi*(1-$))*-#ppt_x+cos(-2*pi*(1-$))*(1-#ppt_y))*(1-$)">
                                          <p:val>
                                            <p:fltVal val="0"/>
                                          </p:val>
                                        </p:tav>
                                        <p:tav tm="100000">
                                          <p:val>
                                            <p:fltVal val="1"/>
                                          </p:val>
                                        </p:tav>
                                      </p:tavLst>
                                    </p:anim>
                                  </p:childTnLst>
                                </p:cTn>
                              </p:par>
                              <p:par>
                                <p:cTn id="101" presetID="15" presetClass="entr" presetSubtype="0" fill="hold" nodeType="withEffect">
                                  <p:stCondLst>
                                    <p:cond delay="500"/>
                                  </p:stCondLst>
                                  <p:childTnLst>
                                    <p:set>
                                      <p:cBhvr>
                                        <p:cTn id="102" dur="1" fill="hold">
                                          <p:stCondLst>
                                            <p:cond delay="0"/>
                                          </p:stCondLst>
                                        </p:cTn>
                                        <p:tgtEl>
                                          <p:spTgt spid="70"/>
                                        </p:tgtEl>
                                        <p:attrNameLst>
                                          <p:attrName>style.visibility</p:attrName>
                                        </p:attrNameLst>
                                      </p:cBhvr>
                                      <p:to>
                                        <p:strVal val="visible"/>
                                      </p:to>
                                    </p:set>
                                    <p:anim calcmode="lin" valueType="num">
                                      <p:cBhvr>
                                        <p:cTn id="103" dur="1000" fill="hold"/>
                                        <p:tgtEl>
                                          <p:spTgt spid="70"/>
                                        </p:tgtEl>
                                        <p:attrNameLst>
                                          <p:attrName>ppt_w</p:attrName>
                                        </p:attrNameLst>
                                      </p:cBhvr>
                                      <p:tavLst>
                                        <p:tav tm="0">
                                          <p:val>
                                            <p:fltVal val="0"/>
                                          </p:val>
                                        </p:tav>
                                        <p:tav tm="100000">
                                          <p:val>
                                            <p:strVal val="#ppt_w"/>
                                          </p:val>
                                        </p:tav>
                                      </p:tavLst>
                                    </p:anim>
                                    <p:anim calcmode="lin" valueType="num">
                                      <p:cBhvr>
                                        <p:cTn id="104" dur="1000" fill="hold"/>
                                        <p:tgtEl>
                                          <p:spTgt spid="70"/>
                                        </p:tgtEl>
                                        <p:attrNameLst>
                                          <p:attrName>ppt_h</p:attrName>
                                        </p:attrNameLst>
                                      </p:cBhvr>
                                      <p:tavLst>
                                        <p:tav tm="0">
                                          <p:val>
                                            <p:fltVal val="0"/>
                                          </p:val>
                                        </p:tav>
                                        <p:tav tm="100000">
                                          <p:val>
                                            <p:strVal val="#ppt_h"/>
                                          </p:val>
                                        </p:tav>
                                      </p:tavLst>
                                    </p:anim>
                                    <p:anim calcmode="lin" valueType="num">
                                      <p:cBhvr>
                                        <p:cTn id="105" dur="1000" fill="hold"/>
                                        <p:tgtEl>
                                          <p:spTgt spid="70"/>
                                        </p:tgtEl>
                                        <p:attrNameLst>
                                          <p:attrName>ppt_x</p:attrName>
                                        </p:attrNameLst>
                                      </p:cBhvr>
                                      <p:tavLst>
                                        <p:tav tm="0" fmla="#ppt_x+(cos(-2*pi*(1-$))*-#ppt_x-sin(-2*pi*(1-$))*(1-#ppt_y))*(1-$)">
                                          <p:val>
                                            <p:fltVal val="0"/>
                                          </p:val>
                                        </p:tav>
                                        <p:tav tm="100000">
                                          <p:val>
                                            <p:fltVal val="1"/>
                                          </p:val>
                                        </p:tav>
                                      </p:tavLst>
                                    </p:anim>
                                    <p:anim calcmode="lin" valueType="num">
                                      <p:cBhvr>
                                        <p:cTn id="106" dur="1000" fill="hold"/>
                                        <p:tgtEl>
                                          <p:spTgt spid="70"/>
                                        </p:tgtEl>
                                        <p:attrNameLst>
                                          <p:attrName>ppt_y</p:attrName>
                                        </p:attrNameLst>
                                      </p:cBhvr>
                                      <p:tavLst>
                                        <p:tav tm="0" fmla="#ppt_y+(sin(-2*pi*(1-$))*-#ppt_x+cos(-2*pi*(1-$))*(1-#ppt_y))*(1-$)">
                                          <p:val>
                                            <p:fltVal val="0"/>
                                          </p:val>
                                        </p:tav>
                                        <p:tav tm="100000">
                                          <p:val>
                                            <p:fltVal val="1"/>
                                          </p:val>
                                        </p:tav>
                                      </p:tavLst>
                                    </p:anim>
                                  </p:childTnLst>
                                </p:cTn>
                              </p:par>
                              <p:par>
                                <p:cTn id="107" presetID="10" presetClass="entr" presetSubtype="0" fill="hold" nodeType="withEffect">
                                  <p:stCondLst>
                                    <p:cond delay="1200"/>
                                  </p:stCondLst>
                                  <p:childTnLst>
                                    <p:set>
                                      <p:cBhvr>
                                        <p:cTn id="108" dur="1" fill="hold">
                                          <p:stCondLst>
                                            <p:cond delay="0"/>
                                          </p:stCondLst>
                                        </p:cTn>
                                        <p:tgtEl>
                                          <p:spTgt spid="47"/>
                                        </p:tgtEl>
                                        <p:attrNameLst>
                                          <p:attrName>style.visibility</p:attrName>
                                        </p:attrNameLst>
                                      </p:cBhvr>
                                      <p:to>
                                        <p:strVal val="visible"/>
                                      </p:to>
                                    </p:set>
                                    <p:animEffect transition="in" filter="fade">
                                      <p:cBhvr>
                                        <p:cTn id="109" dur="500"/>
                                        <p:tgtEl>
                                          <p:spTgt spid="47"/>
                                        </p:tgtEl>
                                      </p:cBhvr>
                                    </p:animEffect>
                                  </p:childTnLst>
                                </p:cTn>
                              </p:par>
                              <p:par>
                                <p:cTn id="110" presetID="10" presetClass="entr" presetSubtype="0" fill="hold" nodeType="withEffect">
                                  <p:stCondLst>
                                    <p:cond delay="1200"/>
                                  </p:stCondLst>
                                  <p:childTnLst>
                                    <p:set>
                                      <p:cBhvr>
                                        <p:cTn id="111" dur="1" fill="hold">
                                          <p:stCondLst>
                                            <p:cond delay="0"/>
                                          </p:stCondLst>
                                        </p:cTn>
                                        <p:tgtEl>
                                          <p:spTgt spid="64"/>
                                        </p:tgtEl>
                                        <p:attrNameLst>
                                          <p:attrName>style.visibility</p:attrName>
                                        </p:attrNameLst>
                                      </p:cBhvr>
                                      <p:to>
                                        <p:strVal val="visible"/>
                                      </p:to>
                                    </p:set>
                                    <p:animEffect transition="in" filter="fade">
                                      <p:cBhvr>
                                        <p:cTn id="112" dur="500"/>
                                        <p:tgtEl>
                                          <p:spTgt spid="64"/>
                                        </p:tgtEl>
                                      </p:cBhvr>
                                    </p:animEffect>
                                  </p:childTnLst>
                                </p:cTn>
                              </p:par>
                              <p:par>
                                <p:cTn id="113" presetID="10" presetClass="entr" presetSubtype="0" fill="hold" nodeType="withEffect">
                                  <p:stCondLst>
                                    <p:cond delay="1200"/>
                                  </p:stCondLst>
                                  <p:childTnLst>
                                    <p:set>
                                      <p:cBhvr>
                                        <p:cTn id="114" dur="1" fill="hold">
                                          <p:stCondLst>
                                            <p:cond delay="0"/>
                                          </p:stCondLst>
                                        </p:cTn>
                                        <p:tgtEl>
                                          <p:spTgt spid="61"/>
                                        </p:tgtEl>
                                        <p:attrNameLst>
                                          <p:attrName>style.visibility</p:attrName>
                                        </p:attrNameLst>
                                      </p:cBhvr>
                                      <p:to>
                                        <p:strVal val="visible"/>
                                      </p:to>
                                    </p:set>
                                    <p:animEffect transition="in" filter="fade">
                                      <p:cBhvr>
                                        <p:cTn id="115" dur="500"/>
                                        <p:tgtEl>
                                          <p:spTgt spid="61"/>
                                        </p:tgtEl>
                                      </p:cBhvr>
                                    </p:animEffect>
                                  </p:childTnLst>
                                </p:cTn>
                              </p:par>
                              <p:par>
                                <p:cTn id="116" presetID="8" presetClass="emph" presetSubtype="0" fill="hold" nodeType="withEffect">
                                  <p:stCondLst>
                                    <p:cond delay="1700"/>
                                  </p:stCondLst>
                                  <p:childTnLst>
                                    <p:animRot by="1200000">
                                      <p:cBhvr>
                                        <p:cTn id="117" dur="5000" fill="hold"/>
                                        <p:tgtEl>
                                          <p:spTgt spid="64"/>
                                        </p:tgtEl>
                                        <p:attrNameLst>
                                          <p:attrName>r</p:attrName>
                                        </p:attrNameLst>
                                      </p:cBhvr>
                                    </p:animRot>
                                  </p:childTnLst>
                                </p:cTn>
                              </p:par>
                              <p:par>
                                <p:cTn id="118" presetID="8" presetClass="emph" presetSubtype="0" fill="hold" nodeType="withEffect">
                                  <p:stCondLst>
                                    <p:cond delay="1700"/>
                                  </p:stCondLst>
                                  <p:childTnLst>
                                    <p:animRot by="21600000">
                                      <p:cBhvr>
                                        <p:cTn id="119" dur="5000" fill="hold"/>
                                        <p:tgtEl>
                                          <p:spTgt spid="61"/>
                                        </p:tgtEl>
                                        <p:attrNameLst>
                                          <p:attrName>r</p:attrName>
                                        </p:attrNameLst>
                                      </p:cBhvr>
                                    </p:animRot>
                                  </p:childTnLst>
                                </p:cTn>
                              </p:par>
                              <p:par>
                                <p:cTn id="120" presetID="10" presetClass="entr" presetSubtype="0" fill="hold" grpId="0" nodeType="withEffect">
                                  <p:stCondLst>
                                    <p:cond delay="1700"/>
                                  </p:stCondLst>
                                  <p:childTnLst>
                                    <p:set>
                                      <p:cBhvr>
                                        <p:cTn id="121" dur="1" fill="hold">
                                          <p:stCondLst>
                                            <p:cond delay="0"/>
                                          </p:stCondLst>
                                        </p:cTn>
                                        <p:tgtEl>
                                          <p:spTgt spid="42"/>
                                        </p:tgtEl>
                                        <p:attrNameLst>
                                          <p:attrName>style.visibility</p:attrName>
                                        </p:attrNameLst>
                                      </p:cBhvr>
                                      <p:to>
                                        <p:strVal val="visible"/>
                                      </p:to>
                                    </p:set>
                                    <p:animEffect transition="in" filter="fade">
                                      <p:cBhvr>
                                        <p:cTn id="122" dur="500"/>
                                        <p:tgtEl>
                                          <p:spTgt spid="42"/>
                                        </p:tgtEl>
                                      </p:cBhvr>
                                    </p:animEffect>
                                  </p:childTnLst>
                                </p:cTn>
                              </p:par>
                              <p:par>
                                <p:cTn id="123" presetID="53" presetClass="entr" presetSubtype="16" fill="hold" grpId="0" nodeType="withEffect">
                                  <p:stCondLst>
                                    <p:cond delay="2100"/>
                                  </p:stCondLst>
                                  <p:childTnLst>
                                    <p:set>
                                      <p:cBhvr>
                                        <p:cTn id="124" dur="1" fill="hold">
                                          <p:stCondLst>
                                            <p:cond delay="0"/>
                                          </p:stCondLst>
                                        </p:cTn>
                                        <p:tgtEl>
                                          <p:spTgt spid="31"/>
                                        </p:tgtEl>
                                        <p:attrNameLst>
                                          <p:attrName>style.visibility</p:attrName>
                                        </p:attrNameLst>
                                      </p:cBhvr>
                                      <p:to>
                                        <p:strVal val="visible"/>
                                      </p:to>
                                    </p:set>
                                    <p:anim calcmode="lin" valueType="num">
                                      <p:cBhvr>
                                        <p:cTn id="125" dur="500" fill="hold"/>
                                        <p:tgtEl>
                                          <p:spTgt spid="31"/>
                                        </p:tgtEl>
                                        <p:attrNameLst>
                                          <p:attrName>ppt_w</p:attrName>
                                        </p:attrNameLst>
                                      </p:cBhvr>
                                      <p:tavLst>
                                        <p:tav tm="0">
                                          <p:val>
                                            <p:fltVal val="0"/>
                                          </p:val>
                                        </p:tav>
                                        <p:tav tm="100000">
                                          <p:val>
                                            <p:strVal val="#ppt_w"/>
                                          </p:val>
                                        </p:tav>
                                      </p:tavLst>
                                    </p:anim>
                                    <p:anim calcmode="lin" valueType="num">
                                      <p:cBhvr>
                                        <p:cTn id="126" dur="500" fill="hold"/>
                                        <p:tgtEl>
                                          <p:spTgt spid="31"/>
                                        </p:tgtEl>
                                        <p:attrNameLst>
                                          <p:attrName>ppt_h</p:attrName>
                                        </p:attrNameLst>
                                      </p:cBhvr>
                                      <p:tavLst>
                                        <p:tav tm="0">
                                          <p:val>
                                            <p:fltVal val="0"/>
                                          </p:val>
                                        </p:tav>
                                        <p:tav tm="100000">
                                          <p:val>
                                            <p:strVal val="#ppt_h"/>
                                          </p:val>
                                        </p:tav>
                                      </p:tavLst>
                                    </p:anim>
                                    <p:animEffect transition="in" filter="fade">
                                      <p:cBhvr>
                                        <p:cTn id="127" dur="500"/>
                                        <p:tgtEl>
                                          <p:spTgt spid="31"/>
                                        </p:tgtEl>
                                      </p:cBhvr>
                                    </p:animEffect>
                                  </p:childTnLst>
                                </p:cTn>
                              </p:par>
                              <p:par>
                                <p:cTn id="128" presetID="42" presetClass="entr" presetSubtype="0" fill="hold" grpId="0" nodeType="withEffect">
                                  <p:stCondLst>
                                    <p:cond delay="2100"/>
                                  </p:stCondLst>
                                  <p:childTnLst>
                                    <p:set>
                                      <p:cBhvr>
                                        <p:cTn id="129" dur="1" fill="hold">
                                          <p:stCondLst>
                                            <p:cond delay="0"/>
                                          </p:stCondLst>
                                        </p:cTn>
                                        <p:tgtEl>
                                          <p:spTgt spid="30"/>
                                        </p:tgtEl>
                                        <p:attrNameLst>
                                          <p:attrName>style.visibility</p:attrName>
                                        </p:attrNameLst>
                                      </p:cBhvr>
                                      <p:to>
                                        <p:strVal val="visible"/>
                                      </p:to>
                                    </p:set>
                                    <p:animEffect transition="in" filter="fade">
                                      <p:cBhvr>
                                        <p:cTn id="130" dur="1000"/>
                                        <p:tgtEl>
                                          <p:spTgt spid="30"/>
                                        </p:tgtEl>
                                      </p:cBhvr>
                                    </p:animEffect>
                                    <p:anim calcmode="lin" valueType="num">
                                      <p:cBhvr>
                                        <p:cTn id="131" dur="1000" fill="hold"/>
                                        <p:tgtEl>
                                          <p:spTgt spid="30"/>
                                        </p:tgtEl>
                                        <p:attrNameLst>
                                          <p:attrName>ppt_x</p:attrName>
                                        </p:attrNameLst>
                                      </p:cBhvr>
                                      <p:tavLst>
                                        <p:tav tm="0">
                                          <p:val>
                                            <p:strVal val="#ppt_x"/>
                                          </p:val>
                                        </p:tav>
                                        <p:tav tm="100000">
                                          <p:val>
                                            <p:strVal val="#ppt_x"/>
                                          </p:val>
                                        </p:tav>
                                      </p:tavLst>
                                    </p:anim>
                                    <p:anim calcmode="lin" valueType="num">
                                      <p:cBhvr>
                                        <p:cTn id="132"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93"/>
          <p:cNvGrpSpPr/>
          <p:nvPr/>
        </p:nvGrpSpPr>
        <p:grpSpPr>
          <a:xfrm>
            <a:off x="515172" y="1628852"/>
            <a:ext cx="5014028" cy="1222417"/>
            <a:chOff x="0" y="2095862"/>
            <a:chExt cx="1979711" cy="1283142"/>
          </a:xfrm>
          <a:solidFill>
            <a:schemeClr val="accent2"/>
          </a:solidFill>
        </p:grpSpPr>
        <p:sp>
          <p:nvSpPr>
            <p:cNvPr id="95" name="矩形 94"/>
            <p:cNvSpPr/>
            <p:nvPr/>
          </p:nvSpPr>
          <p:spPr>
            <a:xfrm>
              <a:off x="0" y="2095862"/>
              <a:ext cx="1979711" cy="1283142"/>
            </a:xfrm>
            <a:prstGeom prst="rect">
              <a:avLst/>
            </a:prstGeom>
            <a:grp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96" name="TextBox 18"/>
            <p:cNvSpPr txBox="1">
              <a:spLocks noChangeArrowheads="1"/>
            </p:cNvSpPr>
            <p:nvPr/>
          </p:nvSpPr>
          <p:spPr bwMode="auto">
            <a:xfrm flipH="1">
              <a:off x="117280" y="2398213"/>
              <a:ext cx="1791026" cy="678438"/>
            </a:xfrm>
            <a:prstGeom prst="rect">
              <a:avLst/>
            </a:prstGeom>
            <a:grpFill/>
            <a:ln>
              <a:noFill/>
            </a:ln>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vi-VN">
                  <a:solidFill>
                    <a:schemeClr val="bg1"/>
                  </a:solidFill>
                </a:rPr>
                <a:t>Mỗi người cần phải thực hiện tốt bổn phận, trách nhiệm của mình trong gia đình.</a:t>
              </a:r>
            </a:p>
          </p:txBody>
        </p:sp>
      </p:grpSp>
      <p:grpSp>
        <p:nvGrpSpPr>
          <p:cNvPr id="4" name="组合 96"/>
          <p:cNvGrpSpPr/>
          <p:nvPr/>
        </p:nvGrpSpPr>
        <p:grpSpPr>
          <a:xfrm>
            <a:off x="517744" y="3292624"/>
            <a:ext cx="5011456" cy="1207901"/>
            <a:chOff x="2080892" y="454674"/>
            <a:chExt cx="2009463" cy="1267904"/>
          </a:xfrm>
          <a:solidFill>
            <a:schemeClr val="bg2"/>
          </a:solidFill>
        </p:grpSpPr>
        <p:sp>
          <p:nvSpPr>
            <p:cNvPr id="98" name="矩形 97"/>
            <p:cNvSpPr/>
            <p:nvPr/>
          </p:nvSpPr>
          <p:spPr>
            <a:xfrm>
              <a:off x="2080892" y="454674"/>
              <a:ext cx="2009463" cy="1267904"/>
            </a:xfrm>
            <a:prstGeom prst="rect">
              <a:avLst/>
            </a:prstGeom>
            <a:grpFill/>
            <a:ln/>
          </p:spPr>
          <p:style>
            <a:lnRef idx="3">
              <a:schemeClr val="lt1"/>
            </a:lnRef>
            <a:fillRef idx="1">
              <a:schemeClr val="accent6"/>
            </a:fillRef>
            <a:effectRef idx="1">
              <a:schemeClr val="accent6"/>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863600">
                <a:defRPr/>
              </a:pPr>
              <a:endParaRPr lang="zh-CN" altLang="en-US" sz="130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sp>
          <p:nvSpPr>
            <p:cNvPr id="99" name="TextBox 18"/>
            <p:cNvSpPr txBox="1">
              <a:spLocks noChangeArrowheads="1"/>
            </p:cNvSpPr>
            <p:nvPr/>
          </p:nvSpPr>
          <p:spPr bwMode="auto">
            <a:xfrm flipH="1">
              <a:off x="2190693" y="749406"/>
              <a:ext cx="1818688" cy="678438"/>
            </a:xfrm>
            <a:prstGeom prst="rect">
              <a:avLst/>
            </a:prstGeom>
            <a:grpFill/>
            <a:ln>
              <a:noFill/>
            </a:ln>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Sống giản dị, không ham những thú vui thiếu lành mạnh, không sa vào tệ nạn xã hội.</a:t>
              </a:r>
            </a:p>
          </p:txBody>
        </p:sp>
      </p:grpSp>
      <p:sp>
        <p:nvSpPr>
          <p:cNvPr id="100" name="TextBox 99"/>
          <p:cNvSpPr txBox="1"/>
          <p:nvPr/>
        </p:nvSpPr>
        <p:spPr>
          <a:xfrm>
            <a:off x="452856" y="1092255"/>
            <a:ext cx="5643573" cy="364214"/>
          </a:xfrm>
          <a:prstGeom prst="rect">
            <a:avLst/>
          </a:prstGeom>
          <a:noFill/>
        </p:spPr>
        <p:txBody>
          <a:bodyPr wrap="square" lIns="86371" tIns="43186" rIns="86371" bIns="43186" rtlCol="0">
            <a:spAutoFit/>
          </a:bodyPr>
          <a:lstStyle/>
          <a:p>
            <a:r>
              <a:rPr lang="vi-VN"/>
              <a:t>Để xây dựng gia đình văn hoá thì: </a:t>
            </a:r>
          </a:p>
        </p:txBody>
      </p:sp>
      <p:pic>
        <p:nvPicPr>
          <p:cNvPr id="101" name="图片 100" descr="Vista-desktop-12.png"/>
          <p:cNvPicPr>
            <a:picLocks noChangeAspect="1"/>
          </p:cNvPicPr>
          <p:nvPr/>
        </p:nvPicPr>
        <p:blipFill rotWithShape="1">
          <a:blip r:embed="rId3" cstate="print"/>
          <a:srcRect r="22062"/>
          <a:stretch>
            <a:fillRect/>
          </a:stretch>
        </p:blipFill>
        <p:spPr>
          <a:xfrm>
            <a:off x="5940152" y="1195434"/>
            <a:ext cx="3059832" cy="3927169"/>
          </a:xfrm>
          <a:prstGeom prst="rect">
            <a:avLst/>
          </a:prstGeom>
        </p:spPr>
      </p:pic>
      <p:sp>
        <p:nvSpPr>
          <p:cNvPr id="25" name="文本框 9">
            <a:extLst>
              <a:ext uri="{FF2B5EF4-FFF2-40B4-BE49-F238E27FC236}">
                <a16:creationId xmlns:a16="http://schemas.microsoft.com/office/drawing/2014/main" id="{AED03924-E4BE-2243-B31D-2E1623A43491}"/>
              </a:ext>
            </a:extLst>
          </p:cNvPr>
          <p:cNvSpPr txBox="1"/>
          <p:nvPr/>
        </p:nvSpPr>
        <p:spPr>
          <a:xfrm>
            <a:off x="981398" y="203846"/>
            <a:ext cx="3662609" cy="328929"/>
          </a:xfrm>
          <a:prstGeom prst="rect">
            <a:avLst/>
          </a:prstGeom>
          <a:noFill/>
        </p:spPr>
        <p:txBody>
          <a:bodyPr wrap="square" lIns="51428" tIns="25714" rIns="51428" bIns="25714" rtlCol="0">
            <a:spAutoFit/>
          </a:bodyPr>
          <a:lstStyle/>
          <a:p>
            <a:pPr marL="0" lvl="1"/>
            <a:r>
              <a:rPr lang="vi-VN" altLang="zh-CN" sz="1800" b="1" i="0" dirty="0">
                <a:solidFill>
                  <a:schemeClr val="accent2"/>
                </a:solidFill>
                <a:latin typeface="Calibri Light" panose="020F0302020204030204" pitchFamily="34" charset="0"/>
                <a:ea typeface="微软雅黑" pitchFamily="34" charset="-122"/>
                <a:cs typeface="Calibri Light" panose="020F0302020204030204" pitchFamily="34" charset="0"/>
              </a:rPr>
              <a:t>2. CÁCH XÂY DỰNG GĐ VĂN HOÁ</a:t>
            </a:r>
            <a:endParaRPr lang="zh-CN" altLang="en-US" sz="1800" b="1" i="0" dirty="0">
              <a:solidFill>
                <a:schemeClr val="accent2"/>
              </a:solidFill>
              <a:latin typeface="Calibri Light" panose="020F0302020204030204" pitchFamily="34" charset="0"/>
              <a:ea typeface="微软雅黑" pitchFamily="34" charset="-122"/>
              <a:cs typeface="Calibri Light" panose="020F0302020204030204" pitchFamily="34" charset="0"/>
            </a:endParaRPr>
          </a:p>
        </p:txBody>
      </p:sp>
    </p:spTree>
    <p:extLst>
      <p:ext uri="{BB962C8B-B14F-4D97-AF65-F5344CB8AC3E}">
        <p14:creationId xmlns:p14="http://schemas.microsoft.com/office/powerpoint/2010/main" val="4596467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wipe(left)">
                                      <p:cBhvr>
                                        <p:cTn id="7" dur="750"/>
                                        <p:tgtEl>
                                          <p:spTgt spid="100"/>
                                        </p:tgtEl>
                                      </p:cBhvr>
                                    </p:animEffect>
                                  </p:childTnLst>
                                </p:cTn>
                              </p:par>
                            </p:childTnLst>
                          </p:cTn>
                        </p:par>
                        <p:par>
                          <p:cTn id="8" fill="hold">
                            <p:stCondLst>
                              <p:cond delay="750"/>
                            </p:stCondLst>
                            <p:childTnLst>
                              <p:par>
                                <p:cTn id="9" presetID="23" presetClass="entr" presetSubtype="52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 calcmode="lin" valueType="num">
                                      <p:cBhvr>
                                        <p:cTn id="13" dur="500" fill="hold"/>
                                        <p:tgtEl>
                                          <p:spTgt spid="3"/>
                                        </p:tgtEl>
                                        <p:attrNameLst>
                                          <p:attrName>ppt_x</p:attrName>
                                        </p:attrNameLst>
                                      </p:cBhvr>
                                      <p:tavLst>
                                        <p:tav tm="0">
                                          <p:val>
                                            <p:fltVal val="0.5"/>
                                          </p:val>
                                        </p:tav>
                                        <p:tav tm="100000">
                                          <p:val>
                                            <p:strVal val="#ppt_x"/>
                                          </p:val>
                                        </p:tav>
                                      </p:tavLst>
                                    </p:anim>
                                    <p:anim calcmode="lin" valueType="num">
                                      <p:cBhvr>
                                        <p:cTn id="14" dur="500" fill="hold"/>
                                        <p:tgtEl>
                                          <p:spTgt spid="3"/>
                                        </p:tgtEl>
                                        <p:attrNameLst>
                                          <p:attrName>ppt_y</p:attrName>
                                        </p:attrNameLst>
                                      </p:cBhvr>
                                      <p:tavLst>
                                        <p:tav tm="0">
                                          <p:val>
                                            <p:fltVal val="0.5"/>
                                          </p:val>
                                        </p:tav>
                                        <p:tav tm="100000">
                                          <p:val>
                                            <p:strVal val="#ppt_y"/>
                                          </p:val>
                                        </p:tav>
                                      </p:tavLst>
                                    </p:anim>
                                  </p:childTnLst>
                                </p:cTn>
                              </p:par>
                              <p:par>
                                <p:cTn id="15" presetID="23" presetClass="entr" presetSubtype="528" fill="hold" nodeType="withEffect">
                                  <p:stCondLst>
                                    <p:cond delay="75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 calcmode="lin" valueType="num">
                                      <p:cBhvr>
                                        <p:cTn id="19" dur="500" fill="hold"/>
                                        <p:tgtEl>
                                          <p:spTgt spid="4"/>
                                        </p:tgtEl>
                                        <p:attrNameLst>
                                          <p:attrName>ppt_x</p:attrName>
                                        </p:attrNameLst>
                                      </p:cBhvr>
                                      <p:tavLst>
                                        <p:tav tm="0">
                                          <p:val>
                                            <p:fltVal val="0.5"/>
                                          </p:val>
                                        </p:tav>
                                        <p:tav tm="100000">
                                          <p:val>
                                            <p:strVal val="#ppt_x"/>
                                          </p:val>
                                        </p:tav>
                                      </p:tavLst>
                                    </p:anim>
                                    <p:anim calcmode="lin" valueType="num">
                                      <p:cBhvr>
                                        <p:cTn id="20" dur="500" fill="hold"/>
                                        <p:tgtEl>
                                          <p:spTgt spid="4"/>
                                        </p:tgtEl>
                                        <p:attrNameLst>
                                          <p:attrName>ppt_y</p:attrName>
                                        </p:attrNameLst>
                                      </p:cBhvr>
                                      <p:tavLst>
                                        <p:tav tm="0">
                                          <p:val>
                                            <p:fltVal val="0.5"/>
                                          </p:val>
                                        </p:tav>
                                        <p:tav tm="100000">
                                          <p:val>
                                            <p:strVal val="#ppt_y"/>
                                          </p:val>
                                        </p:tav>
                                      </p:tavLst>
                                    </p:anim>
                                  </p:childTnLst>
                                </p:cTn>
                              </p:par>
                            </p:childTnLst>
                          </p:cTn>
                        </p:par>
                        <p:par>
                          <p:cTn id="21" fill="hold">
                            <p:stCondLst>
                              <p:cond delay="2000"/>
                            </p:stCondLst>
                            <p:childTnLst>
                              <p:par>
                                <p:cTn id="22" presetID="42" presetClass="entr" presetSubtype="0" fill="hold" nodeType="afterEffect">
                                  <p:stCondLst>
                                    <p:cond delay="0"/>
                                  </p:stCondLst>
                                  <p:childTnLst>
                                    <p:set>
                                      <p:cBhvr>
                                        <p:cTn id="23" dur="1" fill="hold">
                                          <p:stCondLst>
                                            <p:cond delay="0"/>
                                          </p:stCondLst>
                                        </p:cTn>
                                        <p:tgtEl>
                                          <p:spTgt spid="101"/>
                                        </p:tgtEl>
                                        <p:attrNameLst>
                                          <p:attrName>style.visibility</p:attrName>
                                        </p:attrNameLst>
                                      </p:cBhvr>
                                      <p:to>
                                        <p:strVal val="visible"/>
                                      </p:to>
                                    </p:set>
                                    <p:animEffect transition="in" filter="fade">
                                      <p:cBhvr>
                                        <p:cTn id="24" dur="1000"/>
                                        <p:tgtEl>
                                          <p:spTgt spid="101"/>
                                        </p:tgtEl>
                                      </p:cBhvr>
                                    </p:animEffect>
                                    <p:anim calcmode="lin" valueType="num">
                                      <p:cBhvr>
                                        <p:cTn id="25" dur="1000" fill="hold"/>
                                        <p:tgtEl>
                                          <p:spTgt spid="101"/>
                                        </p:tgtEl>
                                        <p:attrNameLst>
                                          <p:attrName>ppt_x</p:attrName>
                                        </p:attrNameLst>
                                      </p:cBhvr>
                                      <p:tavLst>
                                        <p:tav tm="0">
                                          <p:val>
                                            <p:strVal val="#ppt_x"/>
                                          </p:val>
                                        </p:tav>
                                        <p:tav tm="100000">
                                          <p:val>
                                            <p:strVal val="#ppt_x"/>
                                          </p:val>
                                        </p:tav>
                                      </p:tavLst>
                                    </p:anim>
                                    <p:anim calcmode="lin" valueType="num">
                                      <p:cBhvr>
                                        <p:cTn id="26" dur="1000" fill="hold"/>
                                        <p:tgtEl>
                                          <p:spTgt spid="10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3069"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pic>
        <p:nvPicPr>
          <p:cNvPr id="69" name="Picture 3" descr="C:\Users\Administrator\Desktop\微立体创业计划\00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86827" y="622635"/>
            <a:ext cx="1559287" cy="1559558"/>
          </a:xfrm>
          <a:prstGeom prst="rect">
            <a:avLst/>
          </a:prstGeom>
          <a:noFill/>
          <a:effectLst>
            <a:outerShdw blurRad="292100" dist="177800" dir="2460000" sx="99000" sy="99000" algn="l" rotWithShape="0">
              <a:prstClr val="black">
                <a:alpha val="39000"/>
              </a:prstClr>
            </a:outerShdw>
          </a:effectLst>
          <a:extLst>
            <a:ext uri="{909E8E84-426E-40DD-AFC4-6F175D3DCCD1}">
              <a14:hiddenFill xmlns:a14="http://schemas.microsoft.com/office/drawing/2010/main">
                <a:solidFill>
                  <a:srgbClr val="FFFFFF"/>
                </a:solidFill>
              </a14:hiddenFill>
            </a:ext>
          </a:extLst>
        </p:spPr>
      </p:pic>
      <p:sp>
        <p:nvSpPr>
          <p:cNvPr id="30" name="45          _3"/>
          <p:cNvSpPr txBox="1">
            <a:spLocks/>
          </p:cNvSpPr>
          <p:nvPr/>
        </p:nvSpPr>
        <p:spPr>
          <a:xfrm>
            <a:off x="2495079" y="3341362"/>
            <a:ext cx="4348204" cy="400222"/>
          </a:xfrm>
          <a:prstGeom prst="rect">
            <a:avLst/>
          </a:prstGeom>
          <a:noFill/>
        </p:spPr>
        <p:txBody>
          <a:bodyPr vert="horz" wrap="square" lIns="68564" tIns="34282" rIns="68564" bIns="34282" rtlCol="0" anchor="ctr">
            <a:spAutoFit/>
          </a:bodyPr>
          <a:lstStyle>
            <a:lvl1pPr marL="228600" indent="-228600" algn="ctr" defTabSz="914400" rtl="0" eaLnBrk="1" latinLnBrk="0" hangingPunct="1">
              <a:lnSpc>
                <a:spcPct val="90000"/>
              </a:lnSpc>
              <a:spcBef>
                <a:spcPts val="1000"/>
              </a:spcBef>
              <a:buFont typeface="Arial" panose="020B0604020202020204" pitchFamily="34" charset="0"/>
              <a:buChar char="•"/>
              <a:defRPr lang="zh-CN" altLang="en-US" sz="1800" b="1" i="0" kern="1200">
                <a:solidFill>
                  <a:schemeClr val="bg1"/>
                </a:solidFill>
                <a:effectLst>
                  <a:outerShdw blurRad="38100" dist="38100" dir="2700000" algn="tl">
                    <a:srgbClr val="000000">
                      <a:alpha val="43137"/>
                    </a:srgbClr>
                  </a:outerShdw>
                </a:effectLst>
                <a:latin typeface="+mn-lt"/>
                <a:ea typeface="+mn-ea"/>
                <a:cs typeface="+mn-ea"/>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30000"/>
              </a:lnSpc>
              <a:spcAft>
                <a:spcPct val="0"/>
              </a:spcAft>
              <a:buNone/>
            </a:pPr>
            <a:r>
              <a:rPr lang="en-US" dirty="0">
                <a:solidFill>
                  <a:prstClr val="black">
                    <a:lumMod val="75000"/>
                    <a:lumOff val="25000"/>
                  </a:prstClr>
                </a:solidFill>
                <a:effectLst/>
                <a:latin typeface="Calibri" panose="020F0502020204030204" pitchFamily="34" charset="0"/>
                <a:ea typeface="微软雅黑" panose="020B0503020204020204" pitchFamily="34" charset="-122"/>
                <a:cs typeface="Calibri" panose="020F0502020204030204" pitchFamily="34" charset="0"/>
                <a:sym typeface="+mn-lt"/>
              </a:rPr>
              <a:t>XÂY DỰNG GIA ĐÌNH VĂN HOÁ</a:t>
            </a:r>
          </a:p>
        </p:txBody>
      </p:sp>
      <p:sp>
        <p:nvSpPr>
          <p:cNvPr id="31" name="99         _4"/>
          <p:cNvSpPr/>
          <p:nvPr/>
        </p:nvSpPr>
        <p:spPr>
          <a:xfrm>
            <a:off x="1237970" y="2386816"/>
            <a:ext cx="6862422" cy="923330"/>
          </a:xfrm>
          <a:prstGeom prst="rect">
            <a:avLst/>
          </a:prstGeom>
          <a:noFill/>
        </p:spPr>
        <p:txBody>
          <a:bodyPr wrap="square" rtlCol="0">
            <a:spAutoFit/>
          </a:bodyPr>
          <a:lstStyle/>
          <a:p>
            <a:pPr algn="ctr" fontAlgn="base">
              <a:spcBef>
                <a:spcPct val="0"/>
              </a:spcBef>
              <a:spcAft>
                <a:spcPct val="0"/>
              </a:spcAft>
            </a:pPr>
            <a:r>
              <a:rPr lang="vi-VN" altLang="zh-CN" sz="5400" b="1" dirty="0">
                <a:ln w="6350">
                  <a:noFill/>
                </a:ln>
                <a:solidFill>
                  <a:prstClr val="black">
                    <a:lumMod val="75000"/>
                    <a:lumOff val="25000"/>
                  </a:prstClr>
                </a:solidFill>
                <a:latin typeface="Calibri Light" panose="020F0302020204030204" pitchFamily="34" charset="0"/>
                <a:ea typeface="微软雅黑" panose="020B0503020204020204" pitchFamily="34" charset="-122"/>
                <a:cs typeface="Calibri Light" panose="020F0302020204030204" pitchFamily="34" charset="0"/>
                <a:sym typeface="+mn-lt"/>
              </a:rPr>
              <a:t>Ý NGHĨA</a:t>
            </a:r>
            <a:endParaRPr lang="zh-CN" altLang="en-US" sz="5400" b="1" dirty="0">
              <a:ln w="6350">
                <a:noFill/>
              </a:ln>
              <a:solidFill>
                <a:prstClr val="black">
                  <a:lumMod val="75000"/>
                  <a:lumOff val="25000"/>
                </a:prstClr>
              </a:solidFill>
              <a:latin typeface="Calibri Light" panose="020F0302020204030204" pitchFamily="34" charset="0"/>
              <a:ea typeface="微软雅黑" panose="020B0503020204020204" pitchFamily="34" charset="-122"/>
              <a:cs typeface="Calibri Light" panose="020F0302020204030204" pitchFamily="34" charset="0"/>
              <a:sym typeface="+mn-lt"/>
            </a:endParaRPr>
          </a:p>
        </p:txBody>
      </p:sp>
      <p:sp>
        <p:nvSpPr>
          <p:cNvPr id="42" name="6        _9"/>
          <p:cNvSpPr txBox="1"/>
          <p:nvPr/>
        </p:nvSpPr>
        <p:spPr>
          <a:xfrm>
            <a:off x="4918800" y="803281"/>
            <a:ext cx="753732" cy="1200008"/>
          </a:xfrm>
          <a:prstGeom prst="rect">
            <a:avLst/>
          </a:prstGeom>
          <a:noFill/>
        </p:spPr>
        <p:txBody>
          <a:bodyPr wrap="none" rtlCol="0">
            <a:spAutoFit/>
          </a:bodyPr>
          <a:lstStyle/>
          <a:p>
            <a:pPr algn="ctr" fontAlgn="base">
              <a:spcBef>
                <a:spcPct val="0"/>
              </a:spcBef>
              <a:spcAft>
                <a:spcPct val="0"/>
              </a:spcAft>
            </a:pPr>
            <a:r>
              <a:rPr lang="en-US" altLang="zh-CN" sz="7198" b="1" dirty="0">
                <a:solidFill>
                  <a:srgbClr val="123E61"/>
                </a:solidFill>
                <a:latin typeface="微软雅黑" panose="020B0503020204020204" pitchFamily="34" charset="-122"/>
                <a:ea typeface="微软雅黑" panose="020B0503020204020204" pitchFamily="34" charset="-122"/>
                <a:cs typeface="+mn-ea"/>
                <a:sym typeface="+mn-lt"/>
              </a:rPr>
              <a:t>3</a:t>
            </a:r>
            <a:endParaRPr lang="zh-CN" altLang="en-US" sz="7198" b="1" dirty="0">
              <a:solidFill>
                <a:srgbClr val="123E61"/>
              </a:solidFill>
              <a:latin typeface="微软雅黑" panose="020B0503020204020204" pitchFamily="34" charset="-122"/>
              <a:ea typeface="微软雅黑" panose="020B0503020204020204" pitchFamily="34" charset="-122"/>
              <a:cs typeface="+mn-ea"/>
              <a:sym typeface="+mn-lt"/>
            </a:endParaRPr>
          </a:p>
        </p:txBody>
      </p:sp>
      <p:grpSp>
        <p:nvGrpSpPr>
          <p:cNvPr id="47" name="3         _12"/>
          <p:cNvGrpSpPr>
            <a:grpSpLocks/>
          </p:cNvGrpSpPr>
          <p:nvPr/>
        </p:nvGrpSpPr>
        <p:grpSpPr bwMode="auto">
          <a:xfrm>
            <a:off x="3532375" y="948048"/>
            <a:ext cx="885398" cy="887441"/>
            <a:chOff x="183" y="1395"/>
            <a:chExt cx="867" cy="869"/>
          </a:xfrm>
          <a:solidFill>
            <a:schemeClr val="tx1">
              <a:lumMod val="50000"/>
              <a:lumOff val="50000"/>
            </a:schemeClr>
          </a:solidFill>
        </p:grpSpPr>
        <p:sp>
          <p:nvSpPr>
            <p:cNvPr id="48" name="Freeform 5"/>
            <p:cNvSpPr>
              <a:spLocks/>
            </p:cNvSpPr>
            <p:nvPr/>
          </p:nvSpPr>
          <p:spPr bwMode="auto">
            <a:xfrm>
              <a:off x="183" y="1395"/>
              <a:ext cx="867" cy="869"/>
            </a:xfrm>
            <a:custGeom>
              <a:avLst/>
              <a:gdLst>
                <a:gd name="T0" fmla="*/ 0 w 478"/>
                <a:gd name="T1" fmla="*/ 239 h 478"/>
                <a:gd name="T2" fmla="*/ 239 w 478"/>
                <a:gd name="T3" fmla="*/ 478 h 478"/>
                <a:gd name="T4" fmla="*/ 478 w 478"/>
                <a:gd name="T5" fmla="*/ 239 h 478"/>
                <a:gd name="T6" fmla="*/ 239 w 478"/>
                <a:gd name="T7" fmla="*/ 0 h 478"/>
                <a:gd name="T8" fmla="*/ 0 w 478"/>
                <a:gd name="T9" fmla="*/ 239 h 478"/>
                <a:gd name="T10" fmla="*/ 17 w 478"/>
                <a:gd name="T11" fmla="*/ 239 h 478"/>
                <a:gd name="T12" fmla="*/ 239 w 478"/>
                <a:gd name="T13" fmla="*/ 17 h 478"/>
                <a:gd name="T14" fmla="*/ 461 w 478"/>
                <a:gd name="T15" fmla="*/ 239 h 478"/>
                <a:gd name="T16" fmla="*/ 239 w 478"/>
                <a:gd name="T17" fmla="*/ 461 h 478"/>
                <a:gd name="T18" fmla="*/ 17 w 478"/>
                <a:gd name="T19" fmla="*/ 239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478">
                  <a:moveTo>
                    <a:pt x="0" y="239"/>
                  </a:moveTo>
                  <a:cubicBezTo>
                    <a:pt x="0" y="371"/>
                    <a:pt x="107" y="478"/>
                    <a:pt x="239" y="478"/>
                  </a:cubicBezTo>
                  <a:cubicBezTo>
                    <a:pt x="371" y="478"/>
                    <a:pt x="478" y="371"/>
                    <a:pt x="478" y="239"/>
                  </a:cubicBezTo>
                  <a:cubicBezTo>
                    <a:pt x="478" y="107"/>
                    <a:pt x="371" y="0"/>
                    <a:pt x="239" y="0"/>
                  </a:cubicBezTo>
                  <a:cubicBezTo>
                    <a:pt x="107" y="0"/>
                    <a:pt x="0" y="107"/>
                    <a:pt x="0" y="239"/>
                  </a:cubicBezTo>
                  <a:close/>
                  <a:moveTo>
                    <a:pt x="17" y="239"/>
                  </a:moveTo>
                  <a:cubicBezTo>
                    <a:pt x="17" y="116"/>
                    <a:pt x="117" y="17"/>
                    <a:pt x="239" y="17"/>
                  </a:cubicBezTo>
                  <a:cubicBezTo>
                    <a:pt x="362" y="17"/>
                    <a:pt x="461" y="116"/>
                    <a:pt x="461" y="239"/>
                  </a:cubicBezTo>
                  <a:cubicBezTo>
                    <a:pt x="461" y="361"/>
                    <a:pt x="362" y="461"/>
                    <a:pt x="239" y="461"/>
                  </a:cubicBezTo>
                  <a:cubicBezTo>
                    <a:pt x="117" y="461"/>
                    <a:pt x="17" y="361"/>
                    <a:pt x="17" y="2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9" name="Rectangle 6"/>
            <p:cNvSpPr>
              <a:spLocks/>
            </p:cNvSpPr>
            <p:nvPr/>
          </p:nvSpPr>
          <p:spPr bwMode="auto">
            <a:xfrm>
              <a:off x="593" y="1475"/>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0" name="Freeform 7"/>
            <p:cNvSpPr>
              <a:spLocks/>
            </p:cNvSpPr>
            <p:nvPr/>
          </p:nvSpPr>
          <p:spPr bwMode="auto">
            <a:xfrm>
              <a:off x="435" y="1519"/>
              <a:ext cx="36" cy="51"/>
            </a:xfrm>
            <a:custGeom>
              <a:avLst/>
              <a:gdLst>
                <a:gd name="T0" fmla="*/ 0 w 36"/>
                <a:gd name="T1" fmla="*/ 5 h 51"/>
                <a:gd name="T2" fmla="*/ 26 w 36"/>
                <a:gd name="T3" fmla="*/ 51 h 51"/>
                <a:gd name="T4" fmla="*/ 36 w 36"/>
                <a:gd name="T5" fmla="*/ 45 h 51"/>
                <a:gd name="T6" fmla="*/ 9 w 36"/>
                <a:gd name="T7" fmla="*/ 0 h 51"/>
                <a:gd name="T8" fmla="*/ 0 w 36"/>
                <a:gd name="T9" fmla="*/ 5 h 51"/>
              </a:gdLst>
              <a:ahLst/>
              <a:cxnLst>
                <a:cxn ang="0">
                  <a:pos x="T0" y="T1"/>
                </a:cxn>
                <a:cxn ang="0">
                  <a:pos x="T2" y="T3"/>
                </a:cxn>
                <a:cxn ang="0">
                  <a:pos x="T4" y="T5"/>
                </a:cxn>
                <a:cxn ang="0">
                  <a:pos x="T6" y="T7"/>
                </a:cxn>
                <a:cxn ang="0">
                  <a:pos x="T8" y="T9"/>
                </a:cxn>
              </a:cxnLst>
              <a:rect l="0" t="0" r="r" b="b"/>
              <a:pathLst>
                <a:path w="36" h="51">
                  <a:moveTo>
                    <a:pt x="0" y="5"/>
                  </a:moveTo>
                  <a:lnTo>
                    <a:pt x="26" y="51"/>
                  </a:lnTo>
                  <a:lnTo>
                    <a:pt x="36" y="45"/>
                  </a:lnTo>
                  <a:lnTo>
                    <a:pt x="9"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1" name="Freeform 8"/>
            <p:cNvSpPr>
              <a:spLocks/>
            </p:cNvSpPr>
            <p:nvPr/>
          </p:nvSpPr>
          <p:spPr bwMode="auto">
            <a:xfrm>
              <a:off x="306" y="1646"/>
              <a:ext cx="51" cy="36"/>
            </a:xfrm>
            <a:custGeom>
              <a:avLst/>
              <a:gdLst>
                <a:gd name="T0" fmla="*/ 0 w 51"/>
                <a:gd name="T1" fmla="*/ 11 h 36"/>
                <a:gd name="T2" fmla="*/ 46 w 51"/>
                <a:gd name="T3" fmla="*/ 36 h 36"/>
                <a:gd name="T4" fmla="*/ 51 w 51"/>
                <a:gd name="T5" fmla="*/ 27 h 36"/>
                <a:gd name="T6" fmla="*/ 8 w 51"/>
                <a:gd name="T7" fmla="*/ 0 h 36"/>
                <a:gd name="T8" fmla="*/ 0 w 51"/>
                <a:gd name="T9" fmla="*/ 11 h 36"/>
              </a:gdLst>
              <a:ahLst/>
              <a:cxnLst>
                <a:cxn ang="0">
                  <a:pos x="T0" y="T1"/>
                </a:cxn>
                <a:cxn ang="0">
                  <a:pos x="T2" y="T3"/>
                </a:cxn>
                <a:cxn ang="0">
                  <a:pos x="T4" y="T5"/>
                </a:cxn>
                <a:cxn ang="0">
                  <a:pos x="T6" y="T7"/>
                </a:cxn>
                <a:cxn ang="0">
                  <a:pos x="T8" y="T9"/>
                </a:cxn>
              </a:cxnLst>
              <a:rect l="0" t="0" r="r" b="b"/>
              <a:pathLst>
                <a:path w="51" h="36">
                  <a:moveTo>
                    <a:pt x="0" y="11"/>
                  </a:moveTo>
                  <a:lnTo>
                    <a:pt x="46" y="36"/>
                  </a:lnTo>
                  <a:lnTo>
                    <a:pt x="51" y="27"/>
                  </a:lnTo>
                  <a:lnTo>
                    <a:pt x="8"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2" name="Rectangle 9"/>
            <p:cNvSpPr>
              <a:spLocks/>
            </p:cNvSpPr>
            <p:nvPr/>
          </p:nvSpPr>
          <p:spPr bwMode="auto">
            <a:xfrm>
              <a:off x="263" y="1806"/>
              <a:ext cx="51"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3" name="Freeform 10"/>
            <p:cNvSpPr>
              <a:spLocks/>
            </p:cNvSpPr>
            <p:nvPr/>
          </p:nvSpPr>
          <p:spPr bwMode="auto">
            <a:xfrm>
              <a:off x="306" y="1975"/>
              <a:ext cx="51" cy="38"/>
            </a:xfrm>
            <a:custGeom>
              <a:avLst/>
              <a:gdLst>
                <a:gd name="T0" fmla="*/ 0 w 51"/>
                <a:gd name="T1" fmla="*/ 27 h 38"/>
                <a:gd name="T2" fmla="*/ 8 w 51"/>
                <a:gd name="T3" fmla="*/ 38 h 38"/>
                <a:gd name="T4" fmla="*/ 51 w 51"/>
                <a:gd name="T5" fmla="*/ 11 h 38"/>
                <a:gd name="T6" fmla="*/ 46 w 51"/>
                <a:gd name="T7" fmla="*/ 0 h 38"/>
                <a:gd name="T8" fmla="*/ 0 w 51"/>
                <a:gd name="T9" fmla="*/ 27 h 38"/>
              </a:gdLst>
              <a:ahLst/>
              <a:cxnLst>
                <a:cxn ang="0">
                  <a:pos x="T0" y="T1"/>
                </a:cxn>
                <a:cxn ang="0">
                  <a:pos x="T2" y="T3"/>
                </a:cxn>
                <a:cxn ang="0">
                  <a:pos x="T4" y="T5"/>
                </a:cxn>
                <a:cxn ang="0">
                  <a:pos x="T6" y="T7"/>
                </a:cxn>
                <a:cxn ang="0">
                  <a:pos x="T8" y="T9"/>
                </a:cxn>
              </a:cxnLst>
              <a:rect l="0" t="0" r="r" b="b"/>
              <a:pathLst>
                <a:path w="51" h="38">
                  <a:moveTo>
                    <a:pt x="0" y="27"/>
                  </a:moveTo>
                  <a:lnTo>
                    <a:pt x="8" y="38"/>
                  </a:lnTo>
                  <a:lnTo>
                    <a:pt x="51" y="11"/>
                  </a:lnTo>
                  <a:lnTo>
                    <a:pt x="46"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4" name="Freeform 11"/>
            <p:cNvSpPr>
              <a:spLocks/>
            </p:cNvSpPr>
            <p:nvPr/>
          </p:nvSpPr>
          <p:spPr bwMode="auto">
            <a:xfrm>
              <a:off x="435" y="2090"/>
              <a:ext cx="36" cy="50"/>
            </a:xfrm>
            <a:custGeom>
              <a:avLst/>
              <a:gdLst>
                <a:gd name="T0" fmla="*/ 0 w 36"/>
                <a:gd name="T1" fmla="*/ 43 h 50"/>
                <a:gd name="T2" fmla="*/ 9 w 36"/>
                <a:gd name="T3" fmla="*/ 50 h 50"/>
                <a:gd name="T4" fmla="*/ 36 w 36"/>
                <a:gd name="T5" fmla="*/ 5 h 50"/>
                <a:gd name="T6" fmla="*/ 26 w 36"/>
                <a:gd name="T7" fmla="*/ 0 h 50"/>
                <a:gd name="T8" fmla="*/ 0 w 36"/>
                <a:gd name="T9" fmla="*/ 43 h 50"/>
              </a:gdLst>
              <a:ahLst/>
              <a:cxnLst>
                <a:cxn ang="0">
                  <a:pos x="T0" y="T1"/>
                </a:cxn>
                <a:cxn ang="0">
                  <a:pos x="T2" y="T3"/>
                </a:cxn>
                <a:cxn ang="0">
                  <a:pos x="T4" y="T5"/>
                </a:cxn>
                <a:cxn ang="0">
                  <a:pos x="T6" y="T7"/>
                </a:cxn>
                <a:cxn ang="0">
                  <a:pos x="T8" y="T9"/>
                </a:cxn>
              </a:cxnLst>
              <a:rect l="0" t="0" r="r" b="b"/>
              <a:pathLst>
                <a:path w="36" h="50">
                  <a:moveTo>
                    <a:pt x="0" y="43"/>
                  </a:moveTo>
                  <a:lnTo>
                    <a:pt x="9" y="50"/>
                  </a:lnTo>
                  <a:lnTo>
                    <a:pt x="36" y="5"/>
                  </a:lnTo>
                  <a:lnTo>
                    <a:pt x="26" y="0"/>
                  </a:lnTo>
                  <a:lnTo>
                    <a:pt x="0" y="4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5" name="Rectangle 12"/>
            <p:cNvSpPr>
              <a:spLocks/>
            </p:cNvSpPr>
            <p:nvPr/>
          </p:nvSpPr>
          <p:spPr bwMode="auto">
            <a:xfrm>
              <a:off x="593" y="2133"/>
              <a:ext cx="47" cy="5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6" name="Freeform 13"/>
            <p:cNvSpPr>
              <a:spLocks/>
            </p:cNvSpPr>
            <p:nvPr/>
          </p:nvSpPr>
          <p:spPr bwMode="auto">
            <a:xfrm>
              <a:off x="764" y="2090"/>
              <a:ext cx="36" cy="50"/>
            </a:xfrm>
            <a:custGeom>
              <a:avLst/>
              <a:gdLst>
                <a:gd name="T0" fmla="*/ 0 w 36"/>
                <a:gd name="T1" fmla="*/ 5 h 50"/>
                <a:gd name="T2" fmla="*/ 25 w 36"/>
                <a:gd name="T3" fmla="*/ 50 h 50"/>
                <a:gd name="T4" fmla="*/ 36 w 36"/>
                <a:gd name="T5" fmla="*/ 43 h 50"/>
                <a:gd name="T6" fmla="*/ 10 w 36"/>
                <a:gd name="T7" fmla="*/ 0 h 50"/>
                <a:gd name="T8" fmla="*/ 0 w 36"/>
                <a:gd name="T9" fmla="*/ 5 h 50"/>
              </a:gdLst>
              <a:ahLst/>
              <a:cxnLst>
                <a:cxn ang="0">
                  <a:pos x="T0" y="T1"/>
                </a:cxn>
                <a:cxn ang="0">
                  <a:pos x="T2" y="T3"/>
                </a:cxn>
                <a:cxn ang="0">
                  <a:pos x="T4" y="T5"/>
                </a:cxn>
                <a:cxn ang="0">
                  <a:pos x="T6" y="T7"/>
                </a:cxn>
                <a:cxn ang="0">
                  <a:pos x="T8" y="T9"/>
                </a:cxn>
              </a:cxnLst>
              <a:rect l="0" t="0" r="r" b="b"/>
              <a:pathLst>
                <a:path w="36" h="50">
                  <a:moveTo>
                    <a:pt x="0" y="5"/>
                  </a:moveTo>
                  <a:lnTo>
                    <a:pt x="25" y="50"/>
                  </a:lnTo>
                  <a:lnTo>
                    <a:pt x="36" y="43"/>
                  </a:lnTo>
                  <a:lnTo>
                    <a:pt x="10" y="0"/>
                  </a:lnTo>
                  <a:lnTo>
                    <a:pt x="0"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7" name="Freeform 14"/>
            <p:cNvSpPr>
              <a:spLocks/>
            </p:cNvSpPr>
            <p:nvPr/>
          </p:nvSpPr>
          <p:spPr bwMode="auto">
            <a:xfrm>
              <a:off x="876" y="1975"/>
              <a:ext cx="51" cy="38"/>
            </a:xfrm>
            <a:custGeom>
              <a:avLst/>
              <a:gdLst>
                <a:gd name="T0" fmla="*/ 0 w 51"/>
                <a:gd name="T1" fmla="*/ 11 h 38"/>
                <a:gd name="T2" fmla="*/ 45 w 51"/>
                <a:gd name="T3" fmla="*/ 38 h 38"/>
                <a:gd name="T4" fmla="*/ 51 w 51"/>
                <a:gd name="T5" fmla="*/ 27 h 38"/>
                <a:gd name="T6" fmla="*/ 5 w 51"/>
                <a:gd name="T7" fmla="*/ 0 h 38"/>
                <a:gd name="T8" fmla="*/ 0 w 51"/>
                <a:gd name="T9" fmla="*/ 11 h 38"/>
              </a:gdLst>
              <a:ahLst/>
              <a:cxnLst>
                <a:cxn ang="0">
                  <a:pos x="T0" y="T1"/>
                </a:cxn>
                <a:cxn ang="0">
                  <a:pos x="T2" y="T3"/>
                </a:cxn>
                <a:cxn ang="0">
                  <a:pos x="T4" y="T5"/>
                </a:cxn>
                <a:cxn ang="0">
                  <a:pos x="T6" y="T7"/>
                </a:cxn>
                <a:cxn ang="0">
                  <a:pos x="T8" y="T9"/>
                </a:cxn>
              </a:cxnLst>
              <a:rect l="0" t="0" r="r" b="b"/>
              <a:pathLst>
                <a:path w="51" h="38">
                  <a:moveTo>
                    <a:pt x="0" y="11"/>
                  </a:moveTo>
                  <a:lnTo>
                    <a:pt x="45" y="38"/>
                  </a:lnTo>
                  <a:lnTo>
                    <a:pt x="51" y="27"/>
                  </a:lnTo>
                  <a:lnTo>
                    <a:pt x="5"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8" name="Rectangle 15"/>
            <p:cNvSpPr>
              <a:spLocks/>
            </p:cNvSpPr>
            <p:nvPr/>
          </p:nvSpPr>
          <p:spPr bwMode="auto">
            <a:xfrm>
              <a:off x="920" y="1806"/>
              <a:ext cx="52" cy="4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9" name="Freeform 16"/>
            <p:cNvSpPr>
              <a:spLocks/>
            </p:cNvSpPr>
            <p:nvPr/>
          </p:nvSpPr>
          <p:spPr bwMode="auto">
            <a:xfrm>
              <a:off x="876" y="1646"/>
              <a:ext cx="51" cy="36"/>
            </a:xfrm>
            <a:custGeom>
              <a:avLst/>
              <a:gdLst>
                <a:gd name="T0" fmla="*/ 0 w 51"/>
                <a:gd name="T1" fmla="*/ 27 h 36"/>
                <a:gd name="T2" fmla="*/ 5 w 51"/>
                <a:gd name="T3" fmla="*/ 36 h 36"/>
                <a:gd name="T4" fmla="*/ 51 w 51"/>
                <a:gd name="T5" fmla="*/ 11 h 36"/>
                <a:gd name="T6" fmla="*/ 45 w 51"/>
                <a:gd name="T7" fmla="*/ 0 h 36"/>
                <a:gd name="T8" fmla="*/ 0 w 51"/>
                <a:gd name="T9" fmla="*/ 27 h 36"/>
              </a:gdLst>
              <a:ahLst/>
              <a:cxnLst>
                <a:cxn ang="0">
                  <a:pos x="T0" y="T1"/>
                </a:cxn>
                <a:cxn ang="0">
                  <a:pos x="T2" y="T3"/>
                </a:cxn>
                <a:cxn ang="0">
                  <a:pos x="T4" y="T5"/>
                </a:cxn>
                <a:cxn ang="0">
                  <a:pos x="T6" y="T7"/>
                </a:cxn>
                <a:cxn ang="0">
                  <a:pos x="T8" y="T9"/>
                </a:cxn>
              </a:cxnLst>
              <a:rect l="0" t="0" r="r" b="b"/>
              <a:pathLst>
                <a:path w="51" h="36">
                  <a:moveTo>
                    <a:pt x="0" y="27"/>
                  </a:moveTo>
                  <a:lnTo>
                    <a:pt x="5" y="36"/>
                  </a:lnTo>
                  <a:lnTo>
                    <a:pt x="51" y="11"/>
                  </a:lnTo>
                  <a:lnTo>
                    <a:pt x="45" y="0"/>
                  </a:lnTo>
                  <a:lnTo>
                    <a:pt x="0"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0" name="Freeform 17"/>
            <p:cNvSpPr>
              <a:spLocks/>
            </p:cNvSpPr>
            <p:nvPr/>
          </p:nvSpPr>
          <p:spPr bwMode="auto">
            <a:xfrm>
              <a:off x="764" y="1519"/>
              <a:ext cx="36" cy="51"/>
            </a:xfrm>
            <a:custGeom>
              <a:avLst/>
              <a:gdLst>
                <a:gd name="T0" fmla="*/ 0 w 36"/>
                <a:gd name="T1" fmla="*/ 45 h 51"/>
                <a:gd name="T2" fmla="*/ 10 w 36"/>
                <a:gd name="T3" fmla="*/ 51 h 51"/>
                <a:gd name="T4" fmla="*/ 36 w 36"/>
                <a:gd name="T5" fmla="*/ 5 h 51"/>
                <a:gd name="T6" fmla="*/ 25 w 36"/>
                <a:gd name="T7" fmla="*/ 0 h 51"/>
                <a:gd name="T8" fmla="*/ 0 w 36"/>
                <a:gd name="T9" fmla="*/ 45 h 51"/>
              </a:gdLst>
              <a:ahLst/>
              <a:cxnLst>
                <a:cxn ang="0">
                  <a:pos x="T0" y="T1"/>
                </a:cxn>
                <a:cxn ang="0">
                  <a:pos x="T2" y="T3"/>
                </a:cxn>
                <a:cxn ang="0">
                  <a:pos x="T4" y="T5"/>
                </a:cxn>
                <a:cxn ang="0">
                  <a:pos x="T6" y="T7"/>
                </a:cxn>
                <a:cxn ang="0">
                  <a:pos x="T8" y="T9"/>
                </a:cxn>
              </a:cxnLst>
              <a:rect l="0" t="0" r="r" b="b"/>
              <a:pathLst>
                <a:path w="36" h="51">
                  <a:moveTo>
                    <a:pt x="0" y="45"/>
                  </a:moveTo>
                  <a:lnTo>
                    <a:pt x="10" y="51"/>
                  </a:lnTo>
                  <a:lnTo>
                    <a:pt x="36" y="5"/>
                  </a:lnTo>
                  <a:lnTo>
                    <a:pt x="25" y="0"/>
                  </a:lnTo>
                  <a:lnTo>
                    <a:pt x="0" y="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64" tIns="34282" rIns="68564" bIns="34282" numCol="1" anchor="t" anchorCtr="0" compatLnSpc="1">
              <a:prstTxWarp prst="textNoShape">
                <a:avLst/>
              </a:prstTxWarp>
            </a:bodyPr>
            <a:lstStyle/>
            <a:p>
              <a:pPr fontAlgn="base">
                <a:spcBef>
                  <a:spcPct val="0"/>
                </a:spcBef>
                <a:spcAft>
                  <a:spcPct val="0"/>
                </a:spcAft>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grpSp>
      <p:grpSp>
        <p:nvGrpSpPr>
          <p:cNvPr id="61" name="2         _13"/>
          <p:cNvGrpSpPr>
            <a:grpSpLocks/>
          </p:cNvGrpSpPr>
          <p:nvPr/>
        </p:nvGrpSpPr>
        <p:grpSpPr>
          <a:xfrm>
            <a:off x="3957717" y="1097292"/>
            <a:ext cx="34282" cy="588566"/>
            <a:chOff x="5275684" y="1747635"/>
            <a:chExt cx="46296" cy="794824"/>
          </a:xfrm>
        </p:grpSpPr>
        <p:sp>
          <p:nvSpPr>
            <p:cNvPr id="62" name="矩形 61"/>
            <p:cNvSpPr/>
            <p:nvPr/>
          </p:nvSpPr>
          <p:spPr>
            <a:xfrm>
              <a:off x="5276261" y="1747635"/>
              <a:ext cx="45719" cy="54292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3" name="矩形 62"/>
            <p:cNvSpPr/>
            <p:nvPr/>
          </p:nvSpPr>
          <p:spPr>
            <a:xfrm>
              <a:off x="5275684" y="1999534"/>
              <a:ext cx="45719" cy="542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64" name="1          _14"/>
          <p:cNvGrpSpPr>
            <a:grpSpLocks/>
          </p:cNvGrpSpPr>
          <p:nvPr/>
        </p:nvGrpSpPr>
        <p:grpSpPr>
          <a:xfrm>
            <a:off x="3803556" y="1362558"/>
            <a:ext cx="350875" cy="57791"/>
            <a:chOff x="5031626" y="2106315"/>
            <a:chExt cx="545439" cy="89837"/>
          </a:xfrm>
        </p:grpSpPr>
        <p:sp>
          <p:nvSpPr>
            <p:cNvPr id="65" name="矩形 64"/>
            <p:cNvSpPr/>
            <p:nvPr/>
          </p:nvSpPr>
          <p:spPr>
            <a:xfrm rot="5400000">
              <a:off x="5321532" y="1940617"/>
              <a:ext cx="89836" cy="421231"/>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rot="5400000">
              <a:off x="5197324" y="1940618"/>
              <a:ext cx="89836" cy="421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200" b="0" i="0" u="none" strike="noStrike" kern="0" cap="none" spc="0" normalizeH="0" baseline="0" noProof="0" dirty="0">
                <a:ln>
                  <a:noFill/>
                </a:ln>
                <a:solidFill>
                  <a:sysClr val="windowText" lastClr="000000"/>
                </a:solidFill>
                <a:effectLst/>
                <a:uLnTx/>
                <a:uFillTx/>
                <a:latin typeface="微软雅黑" panose="020B0503020204020204" pitchFamily="34" charset="-122"/>
                <a:ea typeface="微软雅黑" panose="020B0503020204020204" pitchFamily="34" charset="-122"/>
                <a:cs typeface="+mn-ea"/>
                <a:sym typeface="+mn-lt"/>
              </a:endParaRPr>
            </a:p>
          </p:txBody>
        </p:sp>
      </p:grpSp>
    </p:spTree>
    <p:extLst>
      <p:ext uri="{BB962C8B-B14F-4D97-AF65-F5344CB8AC3E}">
        <p14:creationId xmlns:p14="http://schemas.microsoft.com/office/powerpoint/2010/main" val="196986263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15" presetClass="entr" presetSubtype="0" fill="hold" nodeType="withEffect">
                                  <p:stCondLst>
                                    <p:cond delay="250"/>
                                  </p:stCondLst>
                                  <p:childTnLst>
                                    <p:set>
                                      <p:cBhvr>
                                        <p:cTn id="96" dur="1" fill="hold">
                                          <p:stCondLst>
                                            <p:cond delay="0"/>
                                          </p:stCondLst>
                                        </p:cTn>
                                        <p:tgtEl>
                                          <p:spTgt spid="69"/>
                                        </p:tgtEl>
                                        <p:attrNameLst>
                                          <p:attrName>style.visibility</p:attrName>
                                        </p:attrNameLst>
                                      </p:cBhvr>
                                      <p:to>
                                        <p:strVal val="visible"/>
                                      </p:to>
                                    </p:set>
                                    <p:anim calcmode="lin" valueType="num">
                                      <p:cBhvr>
                                        <p:cTn id="97" dur="1000" fill="hold"/>
                                        <p:tgtEl>
                                          <p:spTgt spid="69"/>
                                        </p:tgtEl>
                                        <p:attrNameLst>
                                          <p:attrName>ppt_w</p:attrName>
                                        </p:attrNameLst>
                                      </p:cBhvr>
                                      <p:tavLst>
                                        <p:tav tm="0">
                                          <p:val>
                                            <p:fltVal val="0"/>
                                          </p:val>
                                        </p:tav>
                                        <p:tav tm="100000">
                                          <p:val>
                                            <p:strVal val="#ppt_w"/>
                                          </p:val>
                                        </p:tav>
                                      </p:tavLst>
                                    </p:anim>
                                    <p:anim calcmode="lin" valueType="num">
                                      <p:cBhvr>
                                        <p:cTn id="98" dur="1000" fill="hold"/>
                                        <p:tgtEl>
                                          <p:spTgt spid="69"/>
                                        </p:tgtEl>
                                        <p:attrNameLst>
                                          <p:attrName>ppt_h</p:attrName>
                                        </p:attrNameLst>
                                      </p:cBhvr>
                                      <p:tavLst>
                                        <p:tav tm="0">
                                          <p:val>
                                            <p:fltVal val="0"/>
                                          </p:val>
                                        </p:tav>
                                        <p:tav tm="100000">
                                          <p:val>
                                            <p:strVal val="#ppt_h"/>
                                          </p:val>
                                        </p:tav>
                                      </p:tavLst>
                                    </p:anim>
                                    <p:anim calcmode="lin" valueType="num">
                                      <p:cBhvr>
                                        <p:cTn id="99" dur="1000" fill="hold"/>
                                        <p:tgtEl>
                                          <p:spTgt spid="69"/>
                                        </p:tgtEl>
                                        <p:attrNameLst>
                                          <p:attrName>ppt_x</p:attrName>
                                        </p:attrNameLst>
                                      </p:cBhvr>
                                      <p:tavLst>
                                        <p:tav tm="0" fmla="#ppt_x+(cos(-2*pi*(1-$))*-#ppt_x-sin(-2*pi*(1-$))*(1-#ppt_y))*(1-$)">
                                          <p:val>
                                            <p:fltVal val="0"/>
                                          </p:val>
                                        </p:tav>
                                        <p:tav tm="100000">
                                          <p:val>
                                            <p:fltVal val="1"/>
                                          </p:val>
                                        </p:tav>
                                      </p:tavLst>
                                    </p:anim>
                                    <p:anim calcmode="lin" valueType="num">
                                      <p:cBhvr>
                                        <p:cTn id="100" dur="1000" fill="hold"/>
                                        <p:tgtEl>
                                          <p:spTgt spid="69"/>
                                        </p:tgtEl>
                                        <p:attrNameLst>
                                          <p:attrName>ppt_y</p:attrName>
                                        </p:attrNameLst>
                                      </p:cBhvr>
                                      <p:tavLst>
                                        <p:tav tm="0" fmla="#ppt_y+(sin(-2*pi*(1-$))*-#ppt_x+cos(-2*pi*(1-$))*(1-#ppt_y))*(1-$)">
                                          <p:val>
                                            <p:fltVal val="0"/>
                                          </p:val>
                                        </p:tav>
                                        <p:tav tm="100000">
                                          <p:val>
                                            <p:fltVal val="1"/>
                                          </p:val>
                                        </p:tav>
                                      </p:tavLst>
                                    </p:anim>
                                  </p:childTnLst>
                                </p:cTn>
                              </p:par>
                              <p:par>
                                <p:cTn id="101" presetID="15" presetClass="entr" presetSubtype="0" fill="hold" nodeType="withEffect">
                                  <p:stCondLst>
                                    <p:cond delay="500"/>
                                  </p:stCondLst>
                                  <p:childTnLst>
                                    <p:set>
                                      <p:cBhvr>
                                        <p:cTn id="102" dur="1" fill="hold">
                                          <p:stCondLst>
                                            <p:cond delay="0"/>
                                          </p:stCondLst>
                                        </p:cTn>
                                        <p:tgtEl>
                                          <p:spTgt spid="70"/>
                                        </p:tgtEl>
                                        <p:attrNameLst>
                                          <p:attrName>style.visibility</p:attrName>
                                        </p:attrNameLst>
                                      </p:cBhvr>
                                      <p:to>
                                        <p:strVal val="visible"/>
                                      </p:to>
                                    </p:set>
                                    <p:anim calcmode="lin" valueType="num">
                                      <p:cBhvr>
                                        <p:cTn id="103" dur="1000" fill="hold"/>
                                        <p:tgtEl>
                                          <p:spTgt spid="70"/>
                                        </p:tgtEl>
                                        <p:attrNameLst>
                                          <p:attrName>ppt_w</p:attrName>
                                        </p:attrNameLst>
                                      </p:cBhvr>
                                      <p:tavLst>
                                        <p:tav tm="0">
                                          <p:val>
                                            <p:fltVal val="0"/>
                                          </p:val>
                                        </p:tav>
                                        <p:tav tm="100000">
                                          <p:val>
                                            <p:strVal val="#ppt_w"/>
                                          </p:val>
                                        </p:tav>
                                      </p:tavLst>
                                    </p:anim>
                                    <p:anim calcmode="lin" valueType="num">
                                      <p:cBhvr>
                                        <p:cTn id="104" dur="1000" fill="hold"/>
                                        <p:tgtEl>
                                          <p:spTgt spid="70"/>
                                        </p:tgtEl>
                                        <p:attrNameLst>
                                          <p:attrName>ppt_h</p:attrName>
                                        </p:attrNameLst>
                                      </p:cBhvr>
                                      <p:tavLst>
                                        <p:tav tm="0">
                                          <p:val>
                                            <p:fltVal val="0"/>
                                          </p:val>
                                        </p:tav>
                                        <p:tav tm="100000">
                                          <p:val>
                                            <p:strVal val="#ppt_h"/>
                                          </p:val>
                                        </p:tav>
                                      </p:tavLst>
                                    </p:anim>
                                    <p:anim calcmode="lin" valueType="num">
                                      <p:cBhvr>
                                        <p:cTn id="105" dur="1000" fill="hold"/>
                                        <p:tgtEl>
                                          <p:spTgt spid="70"/>
                                        </p:tgtEl>
                                        <p:attrNameLst>
                                          <p:attrName>ppt_x</p:attrName>
                                        </p:attrNameLst>
                                      </p:cBhvr>
                                      <p:tavLst>
                                        <p:tav tm="0" fmla="#ppt_x+(cos(-2*pi*(1-$))*-#ppt_x-sin(-2*pi*(1-$))*(1-#ppt_y))*(1-$)">
                                          <p:val>
                                            <p:fltVal val="0"/>
                                          </p:val>
                                        </p:tav>
                                        <p:tav tm="100000">
                                          <p:val>
                                            <p:fltVal val="1"/>
                                          </p:val>
                                        </p:tav>
                                      </p:tavLst>
                                    </p:anim>
                                    <p:anim calcmode="lin" valueType="num">
                                      <p:cBhvr>
                                        <p:cTn id="106" dur="1000" fill="hold"/>
                                        <p:tgtEl>
                                          <p:spTgt spid="70"/>
                                        </p:tgtEl>
                                        <p:attrNameLst>
                                          <p:attrName>ppt_y</p:attrName>
                                        </p:attrNameLst>
                                      </p:cBhvr>
                                      <p:tavLst>
                                        <p:tav tm="0" fmla="#ppt_y+(sin(-2*pi*(1-$))*-#ppt_x+cos(-2*pi*(1-$))*(1-#ppt_y))*(1-$)">
                                          <p:val>
                                            <p:fltVal val="0"/>
                                          </p:val>
                                        </p:tav>
                                        <p:tav tm="100000">
                                          <p:val>
                                            <p:fltVal val="1"/>
                                          </p:val>
                                        </p:tav>
                                      </p:tavLst>
                                    </p:anim>
                                  </p:childTnLst>
                                </p:cTn>
                              </p:par>
                              <p:par>
                                <p:cTn id="107" presetID="10" presetClass="entr" presetSubtype="0" fill="hold" nodeType="withEffect">
                                  <p:stCondLst>
                                    <p:cond delay="1200"/>
                                  </p:stCondLst>
                                  <p:childTnLst>
                                    <p:set>
                                      <p:cBhvr>
                                        <p:cTn id="108" dur="1" fill="hold">
                                          <p:stCondLst>
                                            <p:cond delay="0"/>
                                          </p:stCondLst>
                                        </p:cTn>
                                        <p:tgtEl>
                                          <p:spTgt spid="47"/>
                                        </p:tgtEl>
                                        <p:attrNameLst>
                                          <p:attrName>style.visibility</p:attrName>
                                        </p:attrNameLst>
                                      </p:cBhvr>
                                      <p:to>
                                        <p:strVal val="visible"/>
                                      </p:to>
                                    </p:set>
                                    <p:animEffect transition="in" filter="fade">
                                      <p:cBhvr>
                                        <p:cTn id="109" dur="500"/>
                                        <p:tgtEl>
                                          <p:spTgt spid="47"/>
                                        </p:tgtEl>
                                      </p:cBhvr>
                                    </p:animEffect>
                                  </p:childTnLst>
                                </p:cTn>
                              </p:par>
                              <p:par>
                                <p:cTn id="110" presetID="10" presetClass="entr" presetSubtype="0" fill="hold" nodeType="withEffect">
                                  <p:stCondLst>
                                    <p:cond delay="1200"/>
                                  </p:stCondLst>
                                  <p:childTnLst>
                                    <p:set>
                                      <p:cBhvr>
                                        <p:cTn id="111" dur="1" fill="hold">
                                          <p:stCondLst>
                                            <p:cond delay="0"/>
                                          </p:stCondLst>
                                        </p:cTn>
                                        <p:tgtEl>
                                          <p:spTgt spid="64"/>
                                        </p:tgtEl>
                                        <p:attrNameLst>
                                          <p:attrName>style.visibility</p:attrName>
                                        </p:attrNameLst>
                                      </p:cBhvr>
                                      <p:to>
                                        <p:strVal val="visible"/>
                                      </p:to>
                                    </p:set>
                                    <p:animEffect transition="in" filter="fade">
                                      <p:cBhvr>
                                        <p:cTn id="112" dur="500"/>
                                        <p:tgtEl>
                                          <p:spTgt spid="64"/>
                                        </p:tgtEl>
                                      </p:cBhvr>
                                    </p:animEffect>
                                  </p:childTnLst>
                                </p:cTn>
                              </p:par>
                              <p:par>
                                <p:cTn id="113" presetID="10" presetClass="entr" presetSubtype="0" fill="hold" nodeType="withEffect">
                                  <p:stCondLst>
                                    <p:cond delay="1200"/>
                                  </p:stCondLst>
                                  <p:childTnLst>
                                    <p:set>
                                      <p:cBhvr>
                                        <p:cTn id="114" dur="1" fill="hold">
                                          <p:stCondLst>
                                            <p:cond delay="0"/>
                                          </p:stCondLst>
                                        </p:cTn>
                                        <p:tgtEl>
                                          <p:spTgt spid="61"/>
                                        </p:tgtEl>
                                        <p:attrNameLst>
                                          <p:attrName>style.visibility</p:attrName>
                                        </p:attrNameLst>
                                      </p:cBhvr>
                                      <p:to>
                                        <p:strVal val="visible"/>
                                      </p:to>
                                    </p:set>
                                    <p:animEffect transition="in" filter="fade">
                                      <p:cBhvr>
                                        <p:cTn id="115" dur="500"/>
                                        <p:tgtEl>
                                          <p:spTgt spid="61"/>
                                        </p:tgtEl>
                                      </p:cBhvr>
                                    </p:animEffect>
                                  </p:childTnLst>
                                </p:cTn>
                              </p:par>
                              <p:par>
                                <p:cTn id="116" presetID="8" presetClass="emph" presetSubtype="0" fill="hold" nodeType="withEffect">
                                  <p:stCondLst>
                                    <p:cond delay="1700"/>
                                  </p:stCondLst>
                                  <p:childTnLst>
                                    <p:animRot by="1200000">
                                      <p:cBhvr>
                                        <p:cTn id="117" dur="5000" fill="hold"/>
                                        <p:tgtEl>
                                          <p:spTgt spid="64"/>
                                        </p:tgtEl>
                                        <p:attrNameLst>
                                          <p:attrName>r</p:attrName>
                                        </p:attrNameLst>
                                      </p:cBhvr>
                                    </p:animRot>
                                  </p:childTnLst>
                                </p:cTn>
                              </p:par>
                              <p:par>
                                <p:cTn id="118" presetID="8" presetClass="emph" presetSubtype="0" fill="hold" nodeType="withEffect">
                                  <p:stCondLst>
                                    <p:cond delay="1700"/>
                                  </p:stCondLst>
                                  <p:childTnLst>
                                    <p:animRot by="21600000">
                                      <p:cBhvr>
                                        <p:cTn id="119" dur="5000" fill="hold"/>
                                        <p:tgtEl>
                                          <p:spTgt spid="61"/>
                                        </p:tgtEl>
                                        <p:attrNameLst>
                                          <p:attrName>r</p:attrName>
                                        </p:attrNameLst>
                                      </p:cBhvr>
                                    </p:animRot>
                                  </p:childTnLst>
                                </p:cTn>
                              </p:par>
                              <p:par>
                                <p:cTn id="120" presetID="10" presetClass="entr" presetSubtype="0" fill="hold" grpId="0" nodeType="withEffect">
                                  <p:stCondLst>
                                    <p:cond delay="1700"/>
                                  </p:stCondLst>
                                  <p:childTnLst>
                                    <p:set>
                                      <p:cBhvr>
                                        <p:cTn id="121" dur="1" fill="hold">
                                          <p:stCondLst>
                                            <p:cond delay="0"/>
                                          </p:stCondLst>
                                        </p:cTn>
                                        <p:tgtEl>
                                          <p:spTgt spid="42"/>
                                        </p:tgtEl>
                                        <p:attrNameLst>
                                          <p:attrName>style.visibility</p:attrName>
                                        </p:attrNameLst>
                                      </p:cBhvr>
                                      <p:to>
                                        <p:strVal val="visible"/>
                                      </p:to>
                                    </p:set>
                                    <p:animEffect transition="in" filter="fade">
                                      <p:cBhvr>
                                        <p:cTn id="122" dur="500"/>
                                        <p:tgtEl>
                                          <p:spTgt spid="42"/>
                                        </p:tgtEl>
                                      </p:cBhvr>
                                    </p:animEffect>
                                  </p:childTnLst>
                                </p:cTn>
                              </p:par>
                              <p:par>
                                <p:cTn id="123" presetID="53" presetClass="entr" presetSubtype="16" fill="hold" grpId="0" nodeType="withEffect">
                                  <p:stCondLst>
                                    <p:cond delay="2100"/>
                                  </p:stCondLst>
                                  <p:childTnLst>
                                    <p:set>
                                      <p:cBhvr>
                                        <p:cTn id="124" dur="1" fill="hold">
                                          <p:stCondLst>
                                            <p:cond delay="0"/>
                                          </p:stCondLst>
                                        </p:cTn>
                                        <p:tgtEl>
                                          <p:spTgt spid="31"/>
                                        </p:tgtEl>
                                        <p:attrNameLst>
                                          <p:attrName>style.visibility</p:attrName>
                                        </p:attrNameLst>
                                      </p:cBhvr>
                                      <p:to>
                                        <p:strVal val="visible"/>
                                      </p:to>
                                    </p:set>
                                    <p:anim calcmode="lin" valueType="num">
                                      <p:cBhvr>
                                        <p:cTn id="125" dur="500" fill="hold"/>
                                        <p:tgtEl>
                                          <p:spTgt spid="31"/>
                                        </p:tgtEl>
                                        <p:attrNameLst>
                                          <p:attrName>ppt_w</p:attrName>
                                        </p:attrNameLst>
                                      </p:cBhvr>
                                      <p:tavLst>
                                        <p:tav tm="0">
                                          <p:val>
                                            <p:fltVal val="0"/>
                                          </p:val>
                                        </p:tav>
                                        <p:tav tm="100000">
                                          <p:val>
                                            <p:strVal val="#ppt_w"/>
                                          </p:val>
                                        </p:tav>
                                      </p:tavLst>
                                    </p:anim>
                                    <p:anim calcmode="lin" valueType="num">
                                      <p:cBhvr>
                                        <p:cTn id="126" dur="500" fill="hold"/>
                                        <p:tgtEl>
                                          <p:spTgt spid="31"/>
                                        </p:tgtEl>
                                        <p:attrNameLst>
                                          <p:attrName>ppt_h</p:attrName>
                                        </p:attrNameLst>
                                      </p:cBhvr>
                                      <p:tavLst>
                                        <p:tav tm="0">
                                          <p:val>
                                            <p:fltVal val="0"/>
                                          </p:val>
                                        </p:tav>
                                        <p:tav tm="100000">
                                          <p:val>
                                            <p:strVal val="#ppt_h"/>
                                          </p:val>
                                        </p:tav>
                                      </p:tavLst>
                                    </p:anim>
                                    <p:animEffect transition="in" filter="fade">
                                      <p:cBhvr>
                                        <p:cTn id="127" dur="500"/>
                                        <p:tgtEl>
                                          <p:spTgt spid="31"/>
                                        </p:tgtEl>
                                      </p:cBhvr>
                                    </p:animEffect>
                                  </p:childTnLst>
                                </p:cTn>
                              </p:par>
                              <p:par>
                                <p:cTn id="128" presetID="42" presetClass="entr" presetSubtype="0" fill="hold" grpId="0" nodeType="withEffect">
                                  <p:stCondLst>
                                    <p:cond delay="2100"/>
                                  </p:stCondLst>
                                  <p:childTnLst>
                                    <p:set>
                                      <p:cBhvr>
                                        <p:cTn id="129" dur="1" fill="hold">
                                          <p:stCondLst>
                                            <p:cond delay="0"/>
                                          </p:stCondLst>
                                        </p:cTn>
                                        <p:tgtEl>
                                          <p:spTgt spid="30"/>
                                        </p:tgtEl>
                                        <p:attrNameLst>
                                          <p:attrName>style.visibility</p:attrName>
                                        </p:attrNameLst>
                                      </p:cBhvr>
                                      <p:to>
                                        <p:strVal val="visible"/>
                                      </p:to>
                                    </p:set>
                                    <p:animEffect transition="in" filter="fade">
                                      <p:cBhvr>
                                        <p:cTn id="130" dur="1000"/>
                                        <p:tgtEl>
                                          <p:spTgt spid="30"/>
                                        </p:tgtEl>
                                      </p:cBhvr>
                                    </p:animEffect>
                                    <p:anim calcmode="lin" valueType="num">
                                      <p:cBhvr>
                                        <p:cTn id="131" dur="1000" fill="hold"/>
                                        <p:tgtEl>
                                          <p:spTgt spid="30"/>
                                        </p:tgtEl>
                                        <p:attrNameLst>
                                          <p:attrName>ppt_x</p:attrName>
                                        </p:attrNameLst>
                                      </p:cBhvr>
                                      <p:tavLst>
                                        <p:tav tm="0">
                                          <p:val>
                                            <p:strVal val="#ppt_x"/>
                                          </p:val>
                                        </p:tav>
                                        <p:tav tm="100000">
                                          <p:val>
                                            <p:strVal val="#ppt_x"/>
                                          </p:val>
                                        </p:tav>
                                      </p:tavLst>
                                    </p:anim>
                                    <p:anim calcmode="lin" valueType="num">
                                      <p:cBhvr>
                                        <p:cTn id="132"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737068" y="1017230"/>
            <a:ext cx="4380702" cy="937815"/>
            <a:chOff x="903371" y="249943"/>
            <a:chExt cx="2831223" cy="679699"/>
          </a:xfrm>
        </p:grpSpPr>
        <p:sp>
          <p:nvSpPr>
            <p:cNvPr id="9" name="任意多边形 8"/>
            <p:cNvSpPr/>
            <p:nvPr/>
          </p:nvSpPr>
          <p:spPr bwMode="auto">
            <a:xfrm>
              <a:off x="903371" y="249943"/>
              <a:ext cx="2831223" cy="679699"/>
            </a:xfrm>
            <a:custGeom>
              <a:avLst/>
              <a:gdLst>
                <a:gd name="connsiteX0" fmla="*/ 352810 w 4452260"/>
                <a:gd name="connsiteY0" fmla="*/ 0 h 1068867"/>
                <a:gd name="connsiteX1" fmla="*/ 636768 w 4452260"/>
                <a:gd name="connsiteY1" fmla="*/ 0 h 1068867"/>
                <a:gd name="connsiteX2" fmla="*/ 647700 w 4452260"/>
                <a:gd name="connsiteY2" fmla="*/ 0 h 1068867"/>
                <a:gd name="connsiteX3" fmla="*/ 724065 w 4452260"/>
                <a:gd name="connsiteY3" fmla="*/ 0 h 1068867"/>
                <a:gd name="connsiteX4" fmla="*/ 782584 w 4452260"/>
                <a:gd name="connsiteY4" fmla="*/ 0 h 1068867"/>
                <a:gd name="connsiteX5" fmla="*/ 799455 w 4452260"/>
                <a:gd name="connsiteY5" fmla="*/ 0 h 1068867"/>
                <a:gd name="connsiteX6" fmla="*/ 809825 w 4452260"/>
                <a:gd name="connsiteY6" fmla="*/ 0 h 1068867"/>
                <a:gd name="connsiteX7" fmla="*/ 818078 w 4452260"/>
                <a:gd name="connsiteY7" fmla="*/ 0 h 1068867"/>
                <a:gd name="connsiteX8" fmla="*/ 843980 w 4452260"/>
                <a:gd name="connsiteY8" fmla="*/ 0 h 1068867"/>
                <a:gd name="connsiteX9" fmla="*/ 931658 w 4452260"/>
                <a:gd name="connsiteY9" fmla="*/ 0 h 1068867"/>
                <a:gd name="connsiteX10" fmla="*/ 961580 w 4452260"/>
                <a:gd name="connsiteY10" fmla="*/ 0 h 1068867"/>
                <a:gd name="connsiteX11" fmla="*/ 1000055 w 4452260"/>
                <a:gd name="connsiteY11" fmla="*/ 0 h 1068867"/>
                <a:gd name="connsiteX12" fmla="*/ 1040537 w 4452260"/>
                <a:gd name="connsiteY12" fmla="*/ 0 h 1068867"/>
                <a:gd name="connsiteX13" fmla="*/ 1051453 w 4452260"/>
                <a:gd name="connsiteY13" fmla="*/ 0 h 1068867"/>
                <a:gd name="connsiteX14" fmla="*/ 1083414 w 4452260"/>
                <a:gd name="connsiteY14" fmla="*/ 0 h 1068867"/>
                <a:gd name="connsiteX15" fmla="*/ 1112969 w 4452260"/>
                <a:gd name="connsiteY15" fmla="*/ 0 h 1068867"/>
                <a:gd name="connsiteX16" fmla="*/ 1138871 w 4452260"/>
                <a:gd name="connsiteY16" fmla="*/ 0 h 1068867"/>
                <a:gd name="connsiteX17" fmla="*/ 1170224 w 4452260"/>
                <a:gd name="connsiteY17" fmla="*/ 0 h 1068867"/>
                <a:gd name="connsiteX18" fmla="*/ 1170711 w 4452260"/>
                <a:gd name="connsiteY18" fmla="*/ 0 h 1068867"/>
                <a:gd name="connsiteX19" fmla="*/ 1202662 w 4452260"/>
                <a:gd name="connsiteY19" fmla="*/ 0 h 1068867"/>
                <a:gd name="connsiteX20" fmla="*/ 1240037 w 4452260"/>
                <a:gd name="connsiteY20" fmla="*/ 0 h 1068867"/>
                <a:gd name="connsiteX21" fmla="*/ 1290626 w 4452260"/>
                <a:gd name="connsiteY21" fmla="*/ 0 h 1068867"/>
                <a:gd name="connsiteX22" fmla="*/ 1324496 w 4452260"/>
                <a:gd name="connsiteY22" fmla="*/ 0 h 1068867"/>
                <a:gd name="connsiteX23" fmla="*/ 1332348 w 4452260"/>
                <a:gd name="connsiteY23" fmla="*/ 0 h 1068867"/>
                <a:gd name="connsiteX24" fmla="*/ 1335428 w 4452260"/>
                <a:gd name="connsiteY24" fmla="*/ 0 h 1068867"/>
                <a:gd name="connsiteX25" fmla="*/ 1411793 w 4452260"/>
                <a:gd name="connsiteY25" fmla="*/ 0 h 1068867"/>
                <a:gd name="connsiteX26" fmla="*/ 1454182 w 4452260"/>
                <a:gd name="connsiteY26" fmla="*/ 0 h 1068867"/>
                <a:gd name="connsiteX27" fmla="*/ 1470312 w 4452260"/>
                <a:gd name="connsiteY27" fmla="*/ 0 h 1068867"/>
                <a:gd name="connsiteX28" fmla="*/ 1487183 w 4452260"/>
                <a:gd name="connsiteY28" fmla="*/ 0 h 1068867"/>
                <a:gd name="connsiteX29" fmla="*/ 1497552 w 4452260"/>
                <a:gd name="connsiteY29" fmla="*/ 0 h 1068867"/>
                <a:gd name="connsiteX30" fmla="*/ 1505806 w 4452260"/>
                <a:gd name="connsiteY30" fmla="*/ 0 h 1068867"/>
                <a:gd name="connsiteX31" fmla="*/ 1528471 w 4452260"/>
                <a:gd name="connsiteY31" fmla="*/ 0 h 1068867"/>
                <a:gd name="connsiteX32" fmla="*/ 1531708 w 4452260"/>
                <a:gd name="connsiteY32" fmla="*/ 0 h 1068867"/>
                <a:gd name="connsiteX33" fmla="*/ 1540992 w 4452260"/>
                <a:gd name="connsiteY33" fmla="*/ 0 h 1068867"/>
                <a:gd name="connsiteX34" fmla="*/ 1541479 w 4452260"/>
                <a:gd name="connsiteY34" fmla="*/ 0 h 1068867"/>
                <a:gd name="connsiteX35" fmla="*/ 1599998 w 4452260"/>
                <a:gd name="connsiteY35" fmla="*/ 0 h 1068867"/>
                <a:gd name="connsiteX36" fmla="*/ 1619386 w 4452260"/>
                <a:gd name="connsiteY36" fmla="*/ 0 h 1068867"/>
                <a:gd name="connsiteX37" fmla="*/ 1635492 w 4452260"/>
                <a:gd name="connsiteY37" fmla="*/ 0 h 1068867"/>
                <a:gd name="connsiteX38" fmla="*/ 1649308 w 4452260"/>
                <a:gd name="connsiteY38" fmla="*/ 0 h 1068867"/>
                <a:gd name="connsiteX39" fmla="*/ 1653720 w 4452260"/>
                <a:gd name="connsiteY39" fmla="*/ 0 h 1068867"/>
                <a:gd name="connsiteX40" fmla="*/ 1661394 w 4452260"/>
                <a:gd name="connsiteY40" fmla="*/ 0 h 1068867"/>
                <a:gd name="connsiteX41" fmla="*/ 1687782 w 4452260"/>
                <a:gd name="connsiteY41" fmla="*/ 0 h 1068867"/>
                <a:gd name="connsiteX42" fmla="*/ 1703116 w 4452260"/>
                <a:gd name="connsiteY42" fmla="*/ 0 h 1068867"/>
                <a:gd name="connsiteX43" fmla="*/ 1739181 w 4452260"/>
                <a:gd name="connsiteY43" fmla="*/ 0 h 1068867"/>
                <a:gd name="connsiteX44" fmla="*/ 1771141 w 4452260"/>
                <a:gd name="connsiteY44" fmla="*/ 0 h 1068867"/>
                <a:gd name="connsiteX45" fmla="*/ 1800697 w 4452260"/>
                <a:gd name="connsiteY45" fmla="*/ 0 h 1068867"/>
                <a:gd name="connsiteX46" fmla="*/ 1811727 w 4452260"/>
                <a:gd name="connsiteY46" fmla="*/ 0 h 1068867"/>
                <a:gd name="connsiteX47" fmla="*/ 1823361 w 4452260"/>
                <a:gd name="connsiteY47" fmla="*/ 0 h 1068867"/>
                <a:gd name="connsiteX48" fmla="*/ 1826599 w 4452260"/>
                <a:gd name="connsiteY48" fmla="*/ 0 h 1068867"/>
                <a:gd name="connsiteX49" fmla="*/ 1857951 w 4452260"/>
                <a:gd name="connsiteY49" fmla="*/ 0 h 1068867"/>
                <a:gd name="connsiteX50" fmla="*/ 1858439 w 4452260"/>
                <a:gd name="connsiteY50" fmla="*/ 0 h 1068867"/>
                <a:gd name="connsiteX51" fmla="*/ 1859676 w 4452260"/>
                <a:gd name="connsiteY51" fmla="*/ 0 h 1068867"/>
                <a:gd name="connsiteX52" fmla="*/ 1893346 w 4452260"/>
                <a:gd name="connsiteY52" fmla="*/ 0 h 1068867"/>
                <a:gd name="connsiteX53" fmla="*/ 1927765 w 4452260"/>
                <a:gd name="connsiteY53" fmla="*/ 0 h 1068867"/>
                <a:gd name="connsiteX54" fmla="*/ 1963365 w 4452260"/>
                <a:gd name="connsiteY54" fmla="*/ 0 h 1068867"/>
                <a:gd name="connsiteX55" fmla="*/ 1978354 w 4452260"/>
                <a:gd name="connsiteY55" fmla="*/ 0 h 1068867"/>
                <a:gd name="connsiteX56" fmla="*/ 1991032 w 4452260"/>
                <a:gd name="connsiteY56" fmla="*/ 0 h 1068867"/>
                <a:gd name="connsiteX57" fmla="*/ 2020076 w 4452260"/>
                <a:gd name="connsiteY57" fmla="*/ 0 h 1068867"/>
                <a:gd name="connsiteX58" fmla="*/ 2021800 w 4452260"/>
                <a:gd name="connsiteY58" fmla="*/ 0 h 1068867"/>
                <a:gd name="connsiteX59" fmla="*/ 2027021 w 4452260"/>
                <a:gd name="connsiteY59" fmla="*/ 0 h 1068867"/>
                <a:gd name="connsiteX60" fmla="*/ 2032162 w 4452260"/>
                <a:gd name="connsiteY60" fmla="*/ 0 h 1068867"/>
                <a:gd name="connsiteX61" fmla="*/ 2141909 w 4452260"/>
                <a:gd name="connsiteY61" fmla="*/ 0 h 1068867"/>
                <a:gd name="connsiteX62" fmla="*/ 2143633 w 4452260"/>
                <a:gd name="connsiteY62" fmla="*/ 0 h 1068867"/>
                <a:gd name="connsiteX63" fmla="*/ 2178359 w 4452260"/>
                <a:gd name="connsiteY63" fmla="*/ 0 h 1068867"/>
                <a:gd name="connsiteX64" fmla="*/ 2228719 w 4452260"/>
                <a:gd name="connsiteY64" fmla="*/ 0 h 1068867"/>
                <a:gd name="connsiteX65" fmla="*/ 2229207 w 4452260"/>
                <a:gd name="connsiteY65" fmla="*/ 0 h 1068867"/>
                <a:gd name="connsiteX66" fmla="*/ 2230931 w 4452260"/>
                <a:gd name="connsiteY66" fmla="*/ 0 h 1068867"/>
                <a:gd name="connsiteX67" fmla="*/ 2287725 w 4452260"/>
                <a:gd name="connsiteY67" fmla="*/ 0 h 1068867"/>
                <a:gd name="connsiteX68" fmla="*/ 2289450 w 4452260"/>
                <a:gd name="connsiteY68" fmla="*/ 0 h 1068867"/>
                <a:gd name="connsiteX69" fmla="*/ 2323220 w 4452260"/>
                <a:gd name="connsiteY69" fmla="*/ 0 h 1068867"/>
                <a:gd name="connsiteX70" fmla="*/ 2324944 w 4452260"/>
                <a:gd name="connsiteY70" fmla="*/ 0 h 1068867"/>
                <a:gd name="connsiteX71" fmla="*/ 2340483 w 4452260"/>
                <a:gd name="connsiteY71" fmla="*/ 0 h 1068867"/>
                <a:gd name="connsiteX72" fmla="*/ 2341447 w 4452260"/>
                <a:gd name="connsiteY72" fmla="*/ 0 h 1068867"/>
                <a:gd name="connsiteX73" fmla="*/ 2343172 w 4452260"/>
                <a:gd name="connsiteY73" fmla="*/ 0 h 1068867"/>
                <a:gd name="connsiteX74" fmla="*/ 2349122 w 4452260"/>
                <a:gd name="connsiteY74" fmla="*/ 0 h 1068867"/>
                <a:gd name="connsiteX75" fmla="*/ 2350846 w 4452260"/>
                <a:gd name="connsiteY75" fmla="*/ 0 h 1068867"/>
                <a:gd name="connsiteX76" fmla="*/ 2390844 w 4452260"/>
                <a:gd name="connsiteY76" fmla="*/ 0 h 1068867"/>
                <a:gd name="connsiteX77" fmla="*/ 2462317 w 4452260"/>
                <a:gd name="connsiteY77" fmla="*/ 0 h 1068867"/>
                <a:gd name="connsiteX78" fmla="*/ 2499455 w 4452260"/>
                <a:gd name="connsiteY78" fmla="*/ 0 h 1068867"/>
                <a:gd name="connsiteX79" fmla="*/ 2530713 w 4452260"/>
                <a:gd name="connsiteY79" fmla="*/ 0 h 1068867"/>
                <a:gd name="connsiteX80" fmla="*/ 2547403 w 4452260"/>
                <a:gd name="connsiteY80" fmla="*/ 0 h 1068867"/>
                <a:gd name="connsiteX81" fmla="*/ 2549127 w 4452260"/>
                <a:gd name="connsiteY81" fmla="*/ 0 h 1068867"/>
                <a:gd name="connsiteX82" fmla="*/ 2581074 w 4452260"/>
                <a:gd name="connsiteY82" fmla="*/ 0 h 1068867"/>
                <a:gd name="connsiteX83" fmla="*/ 2582112 w 4452260"/>
                <a:gd name="connsiteY83" fmla="*/ 0 h 1068867"/>
                <a:gd name="connsiteX84" fmla="*/ 2669530 w 4452260"/>
                <a:gd name="connsiteY84" fmla="*/ 0 h 1068867"/>
                <a:gd name="connsiteX85" fmla="*/ 2678759 w 4452260"/>
                <a:gd name="connsiteY85" fmla="*/ 0 h 1068867"/>
                <a:gd name="connsiteX86" fmla="*/ 2709527 w 4452260"/>
                <a:gd name="connsiteY86" fmla="*/ 0 h 1068867"/>
                <a:gd name="connsiteX87" fmla="*/ 2711252 w 4452260"/>
                <a:gd name="connsiteY87" fmla="*/ 0 h 1068867"/>
                <a:gd name="connsiteX88" fmla="*/ 2714748 w 4452260"/>
                <a:gd name="connsiteY88" fmla="*/ 0 h 1068867"/>
                <a:gd name="connsiteX89" fmla="*/ 2719890 w 4452260"/>
                <a:gd name="connsiteY89" fmla="*/ 0 h 1068867"/>
                <a:gd name="connsiteX90" fmla="*/ 2831360 w 4452260"/>
                <a:gd name="connsiteY90" fmla="*/ 0 h 1068867"/>
                <a:gd name="connsiteX91" fmla="*/ 2833086 w 4452260"/>
                <a:gd name="connsiteY91" fmla="*/ 0 h 1068867"/>
                <a:gd name="connsiteX92" fmla="*/ 2866087 w 4452260"/>
                <a:gd name="connsiteY92" fmla="*/ 0 h 1068867"/>
                <a:gd name="connsiteX93" fmla="*/ 2918659 w 4452260"/>
                <a:gd name="connsiteY93" fmla="*/ 0 h 1068867"/>
                <a:gd name="connsiteX94" fmla="*/ 2919896 w 4452260"/>
                <a:gd name="connsiteY94" fmla="*/ 0 h 1068867"/>
                <a:gd name="connsiteX95" fmla="*/ 2920383 w 4452260"/>
                <a:gd name="connsiteY95" fmla="*/ 0 h 1068867"/>
                <a:gd name="connsiteX96" fmla="*/ 2977177 w 4452260"/>
                <a:gd name="connsiteY96" fmla="*/ 0 h 1068867"/>
                <a:gd name="connsiteX97" fmla="*/ 2978902 w 4452260"/>
                <a:gd name="connsiteY97" fmla="*/ 0 h 1068867"/>
                <a:gd name="connsiteX98" fmla="*/ 3012671 w 4452260"/>
                <a:gd name="connsiteY98" fmla="*/ 0 h 1068867"/>
                <a:gd name="connsiteX99" fmla="*/ 3014397 w 4452260"/>
                <a:gd name="connsiteY99" fmla="*/ 0 h 1068867"/>
                <a:gd name="connsiteX100" fmla="*/ 3028211 w 4452260"/>
                <a:gd name="connsiteY100" fmla="*/ 0 h 1068867"/>
                <a:gd name="connsiteX101" fmla="*/ 3030899 w 4452260"/>
                <a:gd name="connsiteY101" fmla="*/ 0 h 1068867"/>
                <a:gd name="connsiteX102" fmla="*/ 3032624 w 4452260"/>
                <a:gd name="connsiteY102" fmla="*/ 0 h 1068867"/>
                <a:gd name="connsiteX103" fmla="*/ 3038573 w 4452260"/>
                <a:gd name="connsiteY103" fmla="*/ 0 h 1068867"/>
                <a:gd name="connsiteX104" fmla="*/ 3040298 w 4452260"/>
                <a:gd name="connsiteY104" fmla="*/ 0 h 1068867"/>
                <a:gd name="connsiteX105" fmla="*/ 3082021 w 4452260"/>
                <a:gd name="connsiteY105" fmla="*/ 0 h 1068867"/>
                <a:gd name="connsiteX106" fmla="*/ 3150044 w 4452260"/>
                <a:gd name="connsiteY106" fmla="*/ 0 h 1068867"/>
                <a:gd name="connsiteX107" fmla="*/ 3218441 w 4452260"/>
                <a:gd name="connsiteY107" fmla="*/ 0 h 1068867"/>
                <a:gd name="connsiteX108" fmla="*/ 3236855 w 4452260"/>
                <a:gd name="connsiteY108" fmla="*/ 0 h 1068867"/>
                <a:gd name="connsiteX109" fmla="*/ 3269839 w 4452260"/>
                <a:gd name="connsiteY109" fmla="*/ 0 h 1068867"/>
                <a:gd name="connsiteX110" fmla="*/ 3272250 w 4452260"/>
                <a:gd name="connsiteY110" fmla="*/ 0 h 1068867"/>
                <a:gd name="connsiteX111" fmla="*/ 3320378 w 4452260"/>
                <a:gd name="connsiteY111" fmla="*/ 0 h 1068867"/>
                <a:gd name="connsiteX112" fmla="*/ 3346330 w 4452260"/>
                <a:gd name="connsiteY112" fmla="*/ 0 h 1068867"/>
                <a:gd name="connsiteX113" fmla="*/ 3357257 w 4452260"/>
                <a:gd name="connsiteY113" fmla="*/ 0 h 1068867"/>
                <a:gd name="connsiteX114" fmla="*/ 3369936 w 4452260"/>
                <a:gd name="connsiteY114" fmla="*/ 0 h 1068867"/>
                <a:gd name="connsiteX115" fmla="*/ 3398980 w 4452260"/>
                <a:gd name="connsiteY115" fmla="*/ 0 h 1068867"/>
                <a:gd name="connsiteX116" fmla="*/ 3405925 w 4452260"/>
                <a:gd name="connsiteY116" fmla="*/ 0 h 1068867"/>
                <a:gd name="connsiteX117" fmla="*/ 3411066 w 4452260"/>
                <a:gd name="connsiteY117" fmla="*/ 0 h 1068867"/>
                <a:gd name="connsiteX118" fmla="*/ 3520813 w 4452260"/>
                <a:gd name="connsiteY118" fmla="*/ 0 h 1068867"/>
                <a:gd name="connsiteX119" fmla="*/ 3607623 w 4452260"/>
                <a:gd name="connsiteY119" fmla="*/ 0 h 1068867"/>
                <a:gd name="connsiteX120" fmla="*/ 3608111 w 4452260"/>
                <a:gd name="connsiteY120" fmla="*/ 0 h 1068867"/>
                <a:gd name="connsiteX121" fmla="*/ 3666629 w 4452260"/>
                <a:gd name="connsiteY121" fmla="*/ 0 h 1068867"/>
                <a:gd name="connsiteX122" fmla="*/ 3702124 w 4452260"/>
                <a:gd name="connsiteY122" fmla="*/ 0 h 1068867"/>
                <a:gd name="connsiteX123" fmla="*/ 3720351 w 4452260"/>
                <a:gd name="connsiteY123" fmla="*/ 0 h 1068867"/>
                <a:gd name="connsiteX124" fmla="*/ 3728025 w 4452260"/>
                <a:gd name="connsiteY124" fmla="*/ 0 h 1068867"/>
                <a:gd name="connsiteX125" fmla="*/ 3769748 w 4452260"/>
                <a:gd name="connsiteY125" fmla="*/ 0 h 1068867"/>
                <a:gd name="connsiteX126" fmla="*/ 4098793 w 4452260"/>
                <a:gd name="connsiteY126" fmla="*/ 0 h 1068867"/>
                <a:gd name="connsiteX127" fmla="*/ 4193519 w 4452260"/>
                <a:gd name="connsiteY127" fmla="*/ 54408 h 1068867"/>
                <a:gd name="connsiteX128" fmla="*/ 4439104 w 4452260"/>
                <a:gd name="connsiteY128" fmla="*/ 480025 h 1068867"/>
                <a:gd name="connsiteX129" fmla="*/ 4439104 w 4452260"/>
                <a:gd name="connsiteY129" fmla="*/ 588843 h 1068867"/>
                <a:gd name="connsiteX130" fmla="*/ 4193519 w 4452260"/>
                <a:gd name="connsiteY130" fmla="*/ 1014459 h 1068867"/>
                <a:gd name="connsiteX131" fmla="*/ 4098793 w 4452260"/>
                <a:gd name="connsiteY131" fmla="*/ 1068867 h 1068867"/>
                <a:gd name="connsiteX132" fmla="*/ 3728025 w 4452260"/>
                <a:gd name="connsiteY132" fmla="*/ 1068867 h 1068867"/>
                <a:gd name="connsiteX133" fmla="*/ 3607623 w 4452260"/>
                <a:gd name="connsiteY133" fmla="*/ 1068867 h 1068867"/>
                <a:gd name="connsiteX134" fmla="*/ 3411066 w 4452260"/>
                <a:gd name="connsiteY134" fmla="*/ 1068867 h 1068867"/>
                <a:gd name="connsiteX135" fmla="*/ 3357257 w 4452260"/>
                <a:gd name="connsiteY135" fmla="*/ 1068867 h 1068867"/>
                <a:gd name="connsiteX136" fmla="*/ 3236855 w 4452260"/>
                <a:gd name="connsiteY136" fmla="*/ 1068867 h 1068867"/>
                <a:gd name="connsiteX137" fmla="*/ 3040298 w 4452260"/>
                <a:gd name="connsiteY137" fmla="*/ 1068867 h 1068867"/>
                <a:gd name="connsiteX138" fmla="*/ 3038573 w 4452260"/>
                <a:gd name="connsiteY138" fmla="*/ 1068867 h 1068867"/>
                <a:gd name="connsiteX139" fmla="*/ 2919896 w 4452260"/>
                <a:gd name="connsiteY139" fmla="*/ 1068867 h 1068867"/>
                <a:gd name="connsiteX140" fmla="*/ 2866087 w 4452260"/>
                <a:gd name="connsiteY140" fmla="*/ 1068867 h 1068867"/>
                <a:gd name="connsiteX141" fmla="*/ 2719890 w 4452260"/>
                <a:gd name="connsiteY141" fmla="*/ 1068867 h 1068867"/>
                <a:gd name="connsiteX142" fmla="*/ 2669530 w 4452260"/>
                <a:gd name="connsiteY142" fmla="*/ 1068867 h 1068867"/>
                <a:gd name="connsiteX143" fmla="*/ 2549127 w 4452260"/>
                <a:gd name="connsiteY143" fmla="*/ 1068867 h 1068867"/>
                <a:gd name="connsiteX144" fmla="*/ 2547403 w 4452260"/>
                <a:gd name="connsiteY144" fmla="*/ 1068867 h 1068867"/>
                <a:gd name="connsiteX145" fmla="*/ 2350846 w 4452260"/>
                <a:gd name="connsiteY145" fmla="*/ 1068867 h 1068867"/>
                <a:gd name="connsiteX146" fmla="*/ 2349122 w 4452260"/>
                <a:gd name="connsiteY146" fmla="*/ 1068867 h 1068867"/>
                <a:gd name="connsiteX147" fmla="*/ 2228719 w 4452260"/>
                <a:gd name="connsiteY147" fmla="*/ 1068867 h 1068867"/>
                <a:gd name="connsiteX148" fmla="*/ 2178359 w 4452260"/>
                <a:gd name="connsiteY148" fmla="*/ 1068867 h 1068867"/>
                <a:gd name="connsiteX149" fmla="*/ 2032162 w 4452260"/>
                <a:gd name="connsiteY149" fmla="*/ 1068867 h 1068867"/>
                <a:gd name="connsiteX150" fmla="*/ 1978354 w 4452260"/>
                <a:gd name="connsiteY150" fmla="*/ 1068867 h 1068867"/>
                <a:gd name="connsiteX151" fmla="*/ 1859676 w 4452260"/>
                <a:gd name="connsiteY151" fmla="*/ 1068867 h 1068867"/>
                <a:gd name="connsiteX152" fmla="*/ 1857951 w 4452260"/>
                <a:gd name="connsiteY152" fmla="*/ 1068867 h 1068867"/>
                <a:gd name="connsiteX153" fmla="*/ 1826599 w 4452260"/>
                <a:gd name="connsiteY153" fmla="*/ 1068867 h 1068867"/>
                <a:gd name="connsiteX154" fmla="*/ 1661394 w 4452260"/>
                <a:gd name="connsiteY154" fmla="*/ 1068867 h 1068867"/>
                <a:gd name="connsiteX155" fmla="*/ 1540992 w 4452260"/>
                <a:gd name="connsiteY155" fmla="*/ 1068867 h 1068867"/>
                <a:gd name="connsiteX156" fmla="*/ 1531708 w 4452260"/>
                <a:gd name="connsiteY156" fmla="*/ 1068867 h 1068867"/>
                <a:gd name="connsiteX157" fmla="*/ 1487183 w 4452260"/>
                <a:gd name="connsiteY157" fmla="*/ 1068867 h 1068867"/>
                <a:gd name="connsiteX158" fmla="*/ 1335428 w 4452260"/>
                <a:gd name="connsiteY158" fmla="*/ 1068867 h 1068867"/>
                <a:gd name="connsiteX159" fmla="*/ 1290626 w 4452260"/>
                <a:gd name="connsiteY159" fmla="*/ 1068867 h 1068867"/>
                <a:gd name="connsiteX160" fmla="*/ 1170224 w 4452260"/>
                <a:gd name="connsiteY160" fmla="*/ 1068867 h 1068867"/>
                <a:gd name="connsiteX161" fmla="*/ 1138871 w 4452260"/>
                <a:gd name="connsiteY161" fmla="*/ 1068867 h 1068867"/>
                <a:gd name="connsiteX162" fmla="*/ 1040537 w 4452260"/>
                <a:gd name="connsiteY162" fmla="*/ 1068867 h 1068867"/>
                <a:gd name="connsiteX163" fmla="*/ 843980 w 4452260"/>
                <a:gd name="connsiteY163" fmla="*/ 1068867 h 1068867"/>
                <a:gd name="connsiteX164" fmla="*/ 799455 w 4452260"/>
                <a:gd name="connsiteY164" fmla="*/ 1068867 h 1068867"/>
                <a:gd name="connsiteX165" fmla="*/ 647700 w 4452260"/>
                <a:gd name="connsiteY165" fmla="*/ 1068867 h 1068867"/>
                <a:gd name="connsiteX166" fmla="*/ 352810 w 4452260"/>
                <a:gd name="connsiteY166" fmla="*/ 1068867 h 1068867"/>
                <a:gd name="connsiteX167" fmla="*/ 258084 w 4452260"/>
                <a:gd name="connsiteY167" fmla="*/ 1014459 h 1068867"/>
                <a:gd name="connsiteX168" fmla="*/ 12498 w 4452260"/>
                <a:gd name="connsiteY168" fmla="*/ 588843 h 1068867"/>
                <a:gd name="connsiteX169" fmla="*/ 12498 w 4452260"/>
                <a:gd name="connsiteY169" fmla="*/ 480025 h 1068867"/>
                <a:gd name="connsiteX170" fmla="*/ 258084 w 4452260"/>
                <a:gd name="connsiteY170" fmla="*/ 54408 h 1068867"/>
                <a:gd name="connsiteX171" fmla="*/ 352810 w 4452260"/>
                <a:gd name="connsiteY171" fmla="*/ 0 h 106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4452260" h="1068867">
                  <a:moveTo>
                    <a:pt x="352810" y="0"/>
                  </a:moveTo>
                  <a:cubicBezTo>
                    <a:pt x="475602" y="0"/>
                    <a:pt x="567696" y="0"/>
                    <a:pt x="636768" y="0"/>
                  </a:cubicBezTo>
                  <a:lnTo>
                    <a:pt x="647700" y="0"/>
                  </a:lnTo>
                  <a:lnTo>
                    <a:pt x="724065" y="0"/>
                  </a:lnTo>
                  <a:cubicBezTo>
                    <a:pt x="748048" y="0"/>
                    <a:pt x="767235" y="0"/>
                    <a:pt x="782584" y="0"/>
                  </a:cubicBezTo>
                  <a:lnTo>
                    <a:pt x="799455" y="0"/>
                  </a:lnTo>
                  <a:lnTo>
                    <a:pt x="809825" y="0"/>
                  </a:lnTo>
                  <a:lnTo>
                    <a:pt x="818078" y="0"/>
                  </a:lnTo>
                  <a:cubicBezTo>
                    <a:pt x="843980" y="0"/>
                    <a:pt x="843980" y="0"/>
                    <a:pt x="843980" y="0"/>
                  </a:cubicBezTo>
                  <a:lnTo>
                    <a:pt x="931658" y="0"/>
                  </a:lnTo>
                  <a:lnTo>
                    <a:pt x="961580" y="0"/>
                  </a:lnTo>
                  <a:lnTo>
                    <a:pt x="1000055" y="0"/>
                  </a:lnTo>
                  <a:lnTo>
                    <a:pt x="1040537" y="0"/>
                  </a:lnTo>
                  <a:lnTo>
                    <a:pt x="1051453" y="0"/>
                  </a:lnTo>
                  <a:lnTo>
                    <a:pt x="1083414" y="0"/>
                  </a:lnTo>
                  <a:lnTo>
                    <a:pt x="1112969" y="0"/>
                  </a:lnTo>
                  <a:cubicBezTo>
                    <a:pt x="1138871" y="0"/>
                    <a:pt x="1138871" y="0"/>
                    <a:pt x="1138871" y="0"/>
                  </a:cubicBezTo>
                  <a:lnTo>
                    <a:pt x="1170224" y="0"/>
                  </a:lnTo>
                  <a:lnTo>
                    <a:pt x="1170711" y="0"/>
                  </a:lnTo>
                  <a:lnTo>
                    <a:pt x="1202662" y="0"/>
                  </a:lnTo>
                  <a:lnTo>
                    <a:pt x="1240037" y="0"/>
                  </a:lnTo>
                  <a:cubicBezTo>
                    <a:pt x="1290626" y="0"/>
                    <a:pt x="1290626" y="0"/>
                    <a:pt x="1290626" y="0"/>
                  </a:cubicBezTo>
                  <a:lnTo>
                    <a:pt x="1324496" y="0"/>
                  </a:lnTo>
                  <a:lnTo>
                    <a:pt x="1332348" y="0"/>
                  </a:lnTo>
                  <a:lnTo>
                    <a:pt x="1335428" y="0"/>
                  </a:lnTo>
                  <a:lnTo>
                    <a:pt x="1411793" y="0"/>
                  </a:lnTo>
                  <a:lnTo>
                    <a:pt x="1454182" y="0"/>
                  </a:lnTo>
                  <a:lnTo>
                    <a:pt x="1470312" y="0"/>
                  </a:lnTo>
                  <a:lnTo>
                    <a:pt x="1487183" y="0"/>
                  </a:lnTo>
                  <a:lnTo>
                    <a:pt x="1497552" y="0"/>
                  </a:lnTo>
                  <a:lnTo>
                    <a:pt x="1505806" y="0"/>
                  </a:lnTo>
                  <a:lnTo>
                    <a:pt x="1528471" y="0"/>
                  </a:lnTo>
                  <a:lnTo>
                    <a:pt x="1531708" y="0"/>
                  </a:lnTo>
                  <a:lnTo>
                    <a:pt x="1540992" y="0"/>
                  </a:lnTo>
                  <a:lnTo>
                    <a:pt x="1541479" y="0"/>
                  </a:lnTo>
                  <a:lnTo>
                    <a:pt x="1599998" y="0"/>
                  </a:lnTo>
                  <a:lnTo>
                    <a:pt x="1619386" y="0"/>
                  </a:lnTo>
                  <a:lnTo>
                    <a:pt x="1635492" y="0"/>
                  </a:lnTo>
                  <a:lnTo>
                    <a:pt x="1649308" y="0"/>
                  </a:lnTo>
                  <a:lnTo>
                    <a:pt x="1653720" y="0"/>
                  </a:lnTo>
                  <a:lnTo>
                    <a:pt x="1661394" y="0"/>
                  </a:lnTo>
                  <a:lnTo>
                    <a:pt x="1687782" y="0"/>
                  </a:lnTo>
                  <a:lnTo>
                    <a:pt x="1703116" y="0"/>
                  </a:lnTo>
                  <a:lnTo>
                    <a:pt x="1739181" y="0"/>
                  </a:lnTo>
                  <a:lnTo>
                    <a:pt x="1771141" y="0"/>
                  </a:lnTo>
                  <a:lnTo>
                    <a:pt x="1800697" y="0"/>
                  </a:lnTo>
                  <a:lnTo>
                    <a:pt x="1811727" y="0"/>
                  </a:lnTo>
                  <a:lnTo>
                    <a:pt x="1823361" y="0"/>
                  </a:lnTo>
                  <a:lnTo>
                    <a:pt x="1826599" y="0"/>
                  </a:lnTo>
                  <a:lnTo>
                    <a:pt x="1857951" y="0"/>
                  </a:lnTo>
                  <a:lnTo>
                    <a:pt x="1858439" y="0"/>
                  </a:lnTo>
                  <a:lnTo>
                    <a:pt x="1859676" y="0"/>
                  </a:lnTo>
                  <a:lnTo>
                    <a:pt x="1893346" y="0"/>
                  </a:lnTo>
                  <a:lnTo>
                    <a:pt x="1927765" y="0"/>
                  </a:lnTo>
                  <a:lnTo>
                    <a:pt x="1963365" y="0"/>
                  </a:lnTo>
                  <a:lnTo>
                    <a:pt x="1978354" y="0"/>
                  </a:lnTo>
                  <a:lnTo>
                    <a:pt x="1991032" y="0"/>
                  </a:lnTo>
                  <a:lnTo>
                    <a:pt x="2020076" y="0"/>
                  </a:lnTo>
                  <a:lnTo>
                    <a:pt x="2021800" y="0"/>
                  </a:lnTo>
                  <a:lnTo>
                    <a:pt x="2027021" y="0"/>
                  </a:lnTo>
                  <a:cubicBezTo>
                    <a:pt x="2032162" y="0"/>
                    <a:pt x="2032162" y="0"/>
                    <a:pt x="2032162" y="0"/>
                  </a:cubicBezTo>
                  <a:lnTo>
                    <a:pt x="2141909" y="0"/>
                  </a:lnTo>
                  <a:lnTo>
                    <a:pt x="2143633" y="0"/>
                  </a:lnTo>
                  <a:lnTo>
                    <a:pt x="2178359" y="0"/>
                  </a:lnTo>
                  <a:lnTo>
                    <a:pt x="2228719" y="0"/>
                  </a:lnTo>
                  <a:lnTo>
                    <a:pt x="2229207" y="0"/>
                  </a:lnTo>
                  <a:lnTo>
                    <a:pt x="2230931" y="0"/>
                  </a:lnTo>
                  <a:lnTo>
                    <a:pt x="2287725" y="0"/>
                  </a:lnTo>
                  <a:lnTo>
                    <a:pt x="2289450" y="0"/>
                  </a:lnTo>
                  <a:lnTo>
                    <a:pt x="2323220" y="0"/>
                  </a:lnTo>
                  <a:lnTo>
                    <a:pt x="2324944" y="0"/>
                  </a:lnTo>
                  <a:lnTo>
                    <a:pt x="2340483" y="0"/>
                  </a:lnTo>
                  <a:lnTo>
                    <a:pt x="2341447" y="0"/>
                  </a:lnTo>
                  <a:lnTo>
                    <a:pt x="2343172" y="0"/>
                  </a:lnTo>
                  <a:lnTo>
                    <a:pt x="2349122" y="0"/>
                  </a:lnTo>
                  <a:lnTo>
                    <a:pt x="2350846" y="0"/>
                  </a:lnTo>
                  <a:lnTo>
                    <a:pt x="2390844" y="0"/>
                  </a:lnTo>
                  <a:lnTo>
                    <a:pt x="2462317" y="0"/>
                  </a:lnTo>
                  <a:lnTo>
                    <a:pt x="2499455" y="0"/>
                  </a:lnTo>
                  <a:lnTo>
                    <a:pt x="2530713" y="0"/>
                  </a:lnTo>
                  <a:lnTo>
                    <a:pt x="2547403" y="0"/>
                  </a:lnTo>
                  <a:lnTo>
                    <a:pt x="2549127" y="0"/>
                  </a:lnTo>
                  <a:lnTo>
                    <a:pt x="2581074" y="0"/>
                  </a:lnTo>
                  <a:lnTo>
                    <a:pt x="2582112" y="0"/>
                  </a:lnTo>
                  <a:cubicBezTo>
                    <a:pt x="2669530" y="0"/>
                    <a:pt x="2669530" y="0"/>
                    <a:pt x="2669530" y="0"/>
                  </a:cubicBezTo>
                  <a:lnTo>
                    <a:pt x="2678759" y="0"/>
                  </a:lnTo>
                  <a:lnTo>
                    <a:pt x="2709527" y="0"/>
                  </a:lnTo>
                  <a:lnTo>
                    <a:pt x="2711252" y="0"/>
                  </a:lnTo>
                  <a:lnTo>
                    <a:pt x="2714748" y="0"/>
                  </a:lnTo>
                  <a:lnTo>
                    <a:pt x="2719890" y="0"/>
                  </a:lnTo>
                  <a:lnTo>
                    <a:pt x="2831360" y="0"/>
                  </a:lnTo>
                  <a:lnTo>
                    <a:pt x="2833086" y="0"/>
                  </a:lnTo>
                  <a:lnTo>
                    <a:pt x="2866087" y="0"/>
                  </a:lnTo>
                  <a:lnTo>
                    <a:pt x="2918659" y="0"/>
                  </a:lnTo>
                  <a:lnTo>
                    <a:pt x="2919896" y="0"/>
                  </a:lnTo>
                  <a:lnTo>
                    <a:pt x="2920383" y="0"/>
                  </a:lnTo>
                  <a:lnTo>
                    <a:pt x="2977177" y="0"/>
                  </a:lnTo>
                  <a:lnTo>
                    <a:pt x="2978902" y="0"/>
                  </a:lnTo>
                  <a:lnTo>
                    <a:pt x="3012671" y="0"/>
                  </a:lnTo>
                  <a:lnTo>
                    <a:pt x="3014397" y="0"/>
                  </a:lnTo>
                  <a:lnTo>
                    <a:pt x="3028211" y="0"/>
                  </a:lnTo>
                  <a:lnTo>
                    <a:pt x="3030899" y="0"/>
                  </a:lnTo>
                  <a:lnTo>
                    <a:pt x="3032624" y="0"/>
                  </a:lnTo>
                  <a:lnTo>
                    <a:pt x="3038573" y="0"/>
                  </a:lnTo>
                  <a:lnTo>
                    <a:pt x="3040298" y="0"/>
                  </a:lnTo>
                  <a:lnTo>
                    <a:pt x="3082021" y="0"/>
                  </a:lnTo>
                  <a:lnTo>
                    <a:pt x="3150044" y="0"/>
                  </a:lnTo>
                  <a:lnTo>
                    <a:pt x="3218441" y="0"/>
                  </a:lnTo>
                  <a:lnTo>
                    <a:pt x="3236855" y="0"/>
                  </a:lnTo>
                  <a:lnTo>
                    <a:pt x="3269839" y="0"/>
                  </a:lnTo>
                  <a:lnTo>
                    <a:pt x="3272250" y="0"/>
                  </a:lnTo>
                  <a:lnTo>
                    <a:pt x="3320378" y="0"/>
                  </a:lnTo>
                  <a:lnTo>
                    <a:pt x="3346330" y="0"/>
                  </a:lnTo>
                  <a:lnTo>
                    <a:pt x="3357257" y="0"/>
                  </a:lnTo>
                  <a:lnTo>
                    <a:pt x="3369936" y="0"/>
                  </a:lnTo>
                  <a:lnTo>
                    <a:pt x="3398980" y="0"/>
                  </a:lnTo>
                  <a:lnTo>
                    <a:pt x="3405925" y="0"/>
                  </a:lnTo>
                  <a:cubicBezTo>
                    <a:pt x="3411066" y="0"/>
                    <a:pt x="3411066" y="0"/>
                    <a:pt x="3411066" y="0"/>
                  </a:cubicBezTo>
                  <a:lnTo>
                    <a:pt x="3520813" y="0"/>
                  </a:lnTo>
                  <a:lnTo>
                    <a:pt x="3607623" y="0"/>
                  </a:lnTo>
                  <a:lnTo>
                    <a:pt x="3608111" y="0"/>
                  </a:lnTo>
                  <a:lnTo>
                    <a:pt x="3666629" y="0"/>
                  </a:lnTo>
                  <a:lnTo>
                    <a:pt x="3702124" y="0"/>
                  </a:lnTo>
                  <a:lnTo>
                    <a:pt x="3720351" y="0"/>
                  </a:lnTo>
                  <a:lnTo>
                    <a:pt x="3728025" y="0"/>
                  </a:lnTo>
                  <a:lnTo>
                    <a:pt x="3769748" y="0"/>
                  </a:lnTo>
                  <a:cubicBezTo>
                    <a:pt x="4098793" y="0"/>
                    <a:pt x="4098793" y="0"/>
                    <a:pt x="4098793" y="0"/>
                  </a:cubicBezTo>
                  <a:cubicBezTo>
                    <a:pt x="4133877" y="0"/>
                    <a:pt x="4175977" y="24572"/>
                    <a:pt x="4193519" y="54408"/>
                  </a:cubicBezTo>
                  <a:cubicBezTo>
                    <a:pt x="4439104" y="480025"/>
                    <a:pt x="4439104" y="480025"/>
                    <a:pt x="4439104" y="480025"/>
                  </a:cubicBezTo>
                  <a:cubicBezTo>
                    <a:pt x="4456646" y="509862"/>
                    <a:pt x="4456646" y="559005"/>
                    <a:pt x="4439104" y="588843"/>
                  </a:cubicBezTo>
                  <a:cubicBezTo>
                    <a:pt x="4193519" y="1014459"/>
                    <a:pt x="4193519" y="1014459"/>
                    <a:pt x="4193519" y="1014459"/>
                  </a:cubicBezTo>
                  <a:cubicBezTo>
                    <a:pt x="4175977" y="1044295"/>
                    <a:pt x="4133877" y="1068867"/>
                    <a:pt x="4098793" y="1068867"/>
                  </a:cubicBezTo>
                  <a:lnTo>
                    <a:pt x="3728025" y="1068867"/>
                  </a:lnTo>
                  <a:lnTo>
                    <a:pt x="3607623" y="1068867"/>
                  </a:lnTo>
                  <a:lnTo>
                    <a:pt x="3411066" y="1068867"/>
                  </a:lnTo>
                  <a:lnTo>
                    <a:pt x="3357257" y="1068867"/>
                  </a:lnTo>
                  <a:lnTo>
                    <a:pt x="3236855" y="1068867"/>
                  </a:lnTo>
                  <a:lnTo>
                    <a:pt x="3040298" y="1068867"/>
                  </a:lnTo>
                  <a:lnTo>
                    <a:pt x="3038573" y="1068867"/>
                  </a:lnTo>
                  <a:lnTo>
                    <a:pt x="2919896" y="1068867"/>
                  </a:lnTo>
                  <a:lnTo>
                    <a:pt x="2866087" y="1068867"/>
                  </a:lnTo>
                  <a:lnTo>
                    <a:pt x="2719890" y="1068867"/>
                  </a:lnTo>
                  <a:lnTo>
                    <a:pt x="2669530" y="1068867"/>
                  </a:lnTo>
                  <a:lnTo>
                    <a:pt x="2549127" y="1068867"/>
                  </a:lnTo>
                  <a:lnTo>
                    <a:pt x="2547403" y="1068867"/>
                  </a:lnTo>
                  <a:lnTo>
                    <a:pt x="2350846" y="1068867"/>
                  </a:lnTo>
                  <a:lnTo>
                    <a:pt x="2349122" y="1068867"/>
                  </a:lnTo>
                  <a:lnTo>
                    <a:pt x="2228719" y="1068867"/>
                  </a:lnTo>
                  <a:lnTo>
                    <a:pt x="2178359" y="1068867"/>
                  </a:lnTo>
                  <a:lnTo>
                    <a:pt x="2032162" y="1068867"/>
                  </a:lnTo>
                  <a:lnTo>
                    <a:pt x="1978354" y="1068867"/>
                  </a:lnTo>
                  <a:lnTo>
                    <a:pt x="1859676" y="1068867"/>
                  </a:lnTo>
                  <a:lnTo>
                    <a:pt x="1857951" y="1068867"/>
                  </a:lnTo>
                  <a:lnTo>
                    <a:pt x="1826599" y="1068867"/>
                  </a:lnTo>
                  <a:lnTo>
                    <a:pt x="1661394" y="1068867"/>
                  </a:lnTo>
                  <a:lnTo>
                    <a:pt x="1540992" y="1068867"/>
                  </a:lnTo>
                  <a:lnTo>
                    <a:pt x="1531708" y="1068867"/>
                  </a:lnTo>
                  <a:lnTo>
                    <a:pt x="1487183" y="1068867"/>
                  </a:lnTo>
                  <a:lnTo>
                    <a:pt x="1335428" y="1068867"/>
                  </a:lnTo>
                  <a:lnTo>
                    <a:pt x="1290626" y="1068867"/>
                  </a:lnTo>
                  <a:lnTo>
                    <a:pt x="1170224" y="1068867"/>
                  </a:lnTo>
                  <a:lnTo>
                    <a:pt x="1138871" y="1068867"/>
                  </a:lnTo>
                  <a:lnTo>
                    <a:pt x="1040537" y="1068867"/>
                  </a:lnTo>
                  <a:lnTo>
                    <a:pt x="843980" y="1068867"/>
                  </a:lnTo>
                  <a:lnTo>
                    <a:pt x="799455" y="1068867"/>
                  </a:lnTo>
                  <a:lnTo>
                    <a:pt x="647700" y="1068867"/>
                  </a:lnTo>
                  <a:lnTo>
                    <a:pt x="352810" y="1068867"/>
                  </a:lnTo>
                  <a:cubicBezTo>
                    <a:pt x="318603" y="1068867"/>
                    <a:pt x="275626" y="1044295"/>
                    <a:pt x="258084" y="1014459"/>
                  </a:cubicBezTo>
                  <a:cubicBezTo>
                    <a:pt x="12498" y="588843"/>
                    <a:pt x="12498" y="588843"/>
                    <a:pt x="12498" y="588843"/>
                  </a:cubicBezTo>
                  <a:cubicBezTo>
                    <a:pt x="-4166" y="559005"/>
                    <a:pt x="-4166" y="509862"/>
                    <a:pt x="12498" y="480025"/>
                  </a:cubicBezTo>
                  <a:cubicBezTo>
                    <a:pt x="258084" y="54408"/>
                    <a:pt x="258084" y="54408"/>
                    <a:pt x="258084" y="54408"/>
                  </a:cubicBezTo>
                  <a:cubicBezTo>
                    <a:pt x="275626" y="24572"/>
                    <a:pt x="318603" y="0"/>
                    <a:pt x="352810" y="0"/>
                  </a:cubicBezTo>
                  <a:close/>
                </a:path>
              </a:pathLst>
            </a:custGeom>
            <a:gradFill flip="none" rotWithShape="1">
              <a:gsLst>
                <a:gs pos="100000">
                  <a:srgbClr val="FFFFFF">
                    <a:lumMod val="95000"/>
                  </a:srgbClr>
                </a:gs>
                <a:gs pos="0">
                  <a:srgbClr val="D3D3D3"/>
                </a:gs>
              </a:gsLst>
              <a:lin ang="2700000" scaled="1"/>
              <a:tileRect/>
            </a:gradFill>
            <a:ln w="19050">
              <a:gradFill flip="none" rotWithShape="1">
                <a:gsLst>
                  <a:gs pos="100000">
                    <a:srgbClr val="FFFFFF">
                      <a:lumMod val="75000"/>
                    </a:srgbClr>
                  </a:gs>
                  <a:gs pos="0">
                    <a:srgbClr val="FFFFFF"/>
                  </a:gs>
                </a:gsLst>
                <a:lin ang="2700000" scaled="1"/>
                <a:tileRect/>
              </a:gradFill>
            </a:ln>
            <a:effectLst>
              <a:outerShdw blurRad="127000" dist="50800" dir="2700000" algn="tl" rotWithShape="0">
                <a:prstClr val="black">
                  <a:alpha val="40000"/>
                </a:prstClr>
              </a:outerShdw>
            </a:effectLst>
          </p:spPr>
          <p:txBody>
            <a:bodyPr vert="horz" wrap="square" lIns="91440" tIns="45720" rIns="91440" bIns="45720" numCol="1" anchor="t" anchorCtr="0" compatLnSpc="1">
              <a:noAutofit/>
            </a:bodyPr>
            <a:lstStyle/>
            <a:p>
              <a:pPr>
                <a:defRPr/>
              </a:pPr>
              <a:endParaRPr lang="zh-CN" altLang="en-US" kern="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0" name="任意多边形 9"/>
            <p:cNvSpPr/>
            <p:nvPr/>
          </p:nvSpPr>
          <p:spPr bwMode="auto">
            <a:xfrm>
              <a:off x="1010779" y="325868"/>
              <a:ext cx="2628449" cy="527848"/>
            </a:xfrm>
            <a:custGeom>
              <a:avLst/>
              <a:gdLst>
                <a:gd name="connsiteX0" fmla="*/ 305125 w 4603109"/>
                <a:gd name="connsiteY0" fmla="*/ 0 h 924402"/>
                <a:gd name="connsiteX1" fmla="*/ 432894 w 4603109"/>
                <a:gd name="connsiteY1" fmla="*/ 0 h 924402"/>
                <a:gd name="connsiteX2" fmla="*/ 445336 w 4603109"/>
                <a:gd name="connsiteY2" fmla="*/ 0 h 924402"/>
                <a:gd name="connsiteX3" fmla="*/ 550703 w 4603109"/>
                <a:gd name="connsiteY3" fmla="*/ 0 h 924402"/>
                <a:gd name="connsiteX4" fmla="*/ 560158 w 4603109"/>
                <a:gd name="connsiteY4" fmla="*/ 0 h 924402"/>
                <a:gd name="connsiteX5" fmla="*/ 573105 w 4603109"/>
                <a:gd name="connsiteY5" fmla="*/ 0 h 924402"/>
                <a:gd name="connsiteX6" fmla="*/ 626202 w 4603109"/>
                <a:gd name="connsiteY6" fmla="*/ 0 h 924402"/>
                <a:gd name="connsiteX7" fmla="*/ 676811 w 4603109"/>
                <a:gd name="connsiteY7" fmla="*/ 0 h 924402"/>
                <a:gd name="connsiteX8" fmla="*/ 678472 w 4603109"/>
                <a:gd name="connsiteY8" fmla="*/ 0 h 924402"/>
                <a:gd name="connsiteX9" fmla="*/ 687927 w 4603109"/>
                <a:gd name="connsiteY9" fmla="*/ 0 h 924402"/>
                <a:gd name="connsiteX10" fmla="*/ 691402 w 4603109"/>
                <a:gd name="connsiteY10" fmla="*/ 0 h 924402"/>
                <a:gd name="connsiteX11" fmla="*/ 700371 w 4603109"/>
                <a:gd name="connsiteY11" fmla="*/ 0 h 924402"/>
                <a:gd name="connsiteX12" fmla="*/ 707508 w 4603109"/>
                <a:gd name="connsiteY12" fmla="*/ 0 h 924402"/>
                <a:gd name="connsiteX13" fmla="*/ 729909 w 4603109"/>
                <a:gd name="connsiteY13" fmla="*/ 0 h 924402"/>
                <a:gd name="connsiteX14" fmla="*/ 753971 w 4603109"/>
                <a:gd name="connsiteY14" fmla="*/ 0 h 924402"/>
                <a:gd name="connsiteX15" fmla="*/ 804580 w 4603109"/>
                <a:gd name="connsiteY15" fmla="*/ 0 h 924402"/>
                <a:gd name="connsiteX16" fmla="*/ 805737 w 4603109"/>
                <a:gd name="connsiteY16" fmla="*/ 0 h 924402"/>
                <a:gd name="connsiteX17" fmla="*/ 819171 w 4603109"/>
                <a:gd name="connsiteY17" fmla="*/ 0 h 924402"/>
                <a:gd name="connsiteX18" fmla="*/ 828140 w 4603109"/>
                <a:gd name="connsiteY18" fmla="*/ 0 h 924402"/>
                <a:gd name="connsiteX19" fmla="*/ 831615 w 4603109"/>
                <a:gd name="connsiteY19" fmla="*/ 0 h 924402"/>
                <a:gd name="connsiteX20" fmla="*/ 835277 w 4603109"/>
                <a:gd name="connsiteY20" fmla="*/ 0 h 924402"/>
                <a:gd name="connsiteX21" fmla="*/ 857678 w 4603109"/>
                <a:gd name="connsiteY21" fmla="*/ 0 h 924402"/>
                <a:gd name="connsiteX22" fmla="*/ 864889 w 4603109"/>
                <a:gd name="connsiteY22" fmla="*/ 0 h 924402"/>
                <a:gd name="connsiteX23" fmla="*/ 899900 w 4603109"/>
                <a:gd name="connsiteY23" fmla="*/ 0 h 924402"/>
                <a:gd name="connsiteX24" fmla="*/ 909341 w 4603109"/>
                <a:gd name="connsiteY24" fmla="*/ 0 h 924402"/>
                <a:gd name="connsiteX25" fmla="*/ 929965 w 4603109"/>
                <a:gd name="connsiteY25" fmla="*/ 0 h 924402"/>
                <a:gd name="connsiteX26" fmla="*/ 933506 w 4603109"/>
                <a:gd name="connsiteY26" fmla="*/ 0 h 924402"/>
                <a:gd name="connsiteX27" fmla="*/ 936982 w 4603109"/>
                <a:gd name="connsiteY27" fmla="*/ 0 h 924402"/>
                <a:gd name="connsiteX28" fmla="*/ 959384 w 4603109"/>
                <a:gd name="connsiteY28" fmla="*/ 0 h 924402"/>
                <a:gd name="connsiteX29" fmla="*/ 962542 w 4603109"/>
                <a:gd name="connsiteY29" fmla="*/ 0 h 924402"/>
                <a:gd name="connsiteX30" fmla="*/ 984943 w 4603109"/>
                <a:gd name="connsiteY30" fmla="*/ 0 h 924402"/>
                <a:gd name="connsiteX31" fmla="*/ 992658 w 4603109"/>
                <a:gd name="connsiteY31" fmla="*/ 0 h 924402"/>
                <a:gd name="connsiteX32" fmla="*/ 1012059 w 4603109"/>
                <a:gd name="connsiteY32" fmla="*/ 0 h 924402"/>
                <a:gd name="connsiteX33" fmla="*/ 1012480 w 4603109"/>
                <a:gd name="connsiteY33" fmla="*/ 0 h 924402"/>
                <a:gd name="connsiteX34" fmla="*/ 1027669 w 4603109"/>
                <a:gd name="connsiteY34" fmla="*/ 0 h 924402"/>
                <a:gd name="connsiteX35" fmla="*/ 1037110 w 4603109"/>
                <a:gd name="connsiteY35" fmla="*/ 0 h 924402"/>
                <a:gd name="connsiteX36" fmla="*/ 1040112 w 4603109"/>
                <a:gd name="connsiteY36" fmla="*/ 0 h 924402"/>
                <a:gd name="connsiteX37" fmla="*/ 1057734 w 4603109"/>
                <a:gd name="connsiteY37" fmla="*/ 0 h 924402"/>
                <a:gd name="connsiteX38" fmla="*/ 1064751 w 4603109"/>
                <a:gd name="connsiteY38" fmla="*/ 0 h 924402"/>
                <a:gd name="connsiteX39" fmla="*/ 1070177 w 4603109"/>
                <a:gd name="connsiteY39" fmla="*/ 0 h 924402"/>
                <a:gd name="connsiteX40" fmla="*/ 1072436 w 4603109"/>
                <a:gd name="connsiteY40" fmla="*/ 0 h 924402"/>
                <a:gd name="connsiteX41" fmla="*/ 1090311 w 4603109"/>
                <a:gd name="connsiteY41" fmla="*/ 0 h 924402"/>
                <a:gd name="connsiteX42" fmla="*/ 1110718 w 4603109"/>
                <a:gd name="connsiteY42" fmla="*/ 0 h 924402"/>
                <a:gd name="connsiteX43" fmla="*/ 1112712 w 4603109"/>
                <a:gd name="connsiteY43" fmla="*/ 0 h 924402"/>
                <a:gd name="connsiteX44" fmla="*/ 1116187 w 4603109"/>
                <a:gd name="connsiteY44" fmla="*/ 0 h 924402"/>
                <a:gd name="connsiteX45" fmla="*/ 1139828 w 4603109"/>
                <a:gd name="connsiteY45" fmla="*/ 0 h 924402"/>
                <a:gd name="connsiteX46" fmla="*/ 1140249 w 4603109"/>
                <a:gd name="connsiteY46" fmla="*/ 0 h 924402"/>
                <a:gd name="connsiteX47" fmla="*/ 1145480 w 4603109"/>
                <a:gd name="connsiteY47" fmla="*/ 0 h 924402"/>
                <a:gd name="connsiteX48" fmla="*/ 1152270 w 4603109"/>
                <a:gd name="connsiteY48" fmla="*/ 0 h 924402"/>
                <a:gd name="connsiteX49" fmla="*/ 1154934 w 4603109"/>
                <a:gd name="connsiteY49" fmla="*/ 0 h 924402"/>
                <a:gd name="connsiteX50" fmla="*/ 1167881 w 4603109"/>
                <a:gd name="connsiteY50" fmla="*/ 0 h 924402"/>
                <a:gd name="connsiteX51" fmla="*/ 1175544 w 4603109"/>
                <a:gd name="connsiteY51" fmla="*/ 0 h 924402"/>
                <a:gd name="connsiteX52" fmla="*/ 1184998 w 4603109"/>
                <a:gd name="connsiteY52" fmla="*/ 0 h 924402"/>
                <a:gd name="connsiteX53" fmla="*/ 1197946 w 4603109"/>
                <a:gd name="connsiteY53" fmla="*/ 0 h 924402"/>
                <a:gd name="connsiteX54" fmla="*/ 1200205 w 4603109"/>
                <a:gd name="connsiteY54" fmla="*/ 0 h 924402"/>
                <a:gd name="connsiteX55" fmla="*/ 1220978 w 4603109"/>
                <a:gd name="connsiteY55" fmla="*/ 0 h 924402"/>
                <a:gd name="connsiteX56" fmla="*/ 1238487 w 4603109"/>
                <a:gd name="connsiteY56" fmla="*/ 0 h 924402"/>
                <a:gd name="connsiteX57" fmla="*/ 1243956 w 4603109"/>
                <a:gd name="connsiteY57" fmla="*/ 0 h 924402"/>
                <a:gd name="connsiteX58" fmla="*/ 1251042 w 4603109"/>
                <a:gd name="connsiteY58" fmla="*/ 0 h 924402"/>
                <a:gd name="connsiteX59" fmla="*/ 1257637 w 4603109"/>
                <a:gd name="connsiteY59" fmla="*/ 0 h 924402"/>
                <a:gd name="connsiteX60" fmla="*/ 1271587 w 4603109"/>
                <a:gd name="connsiteY60" fmla="*/ 0 h 924402"/>
                <a:gd name="connsiteX61" fmla="*/ 1273249 w 4603109"/>
                <a:gd name="connsiteY61" fmla="*/ 0 h 924402"/>
                <a:gd name="connsiteX62" fmla="*/ 1280039 w 4603109"/>
                <a:gd name="connsiteY62" fmla="*/ 0 h 924402"/>
                <a:gd name="connsiteX63" fmla="*/ 1282703 w 4603109"/>
                <a:gd name="connsiteY63" fmla="*/ 0 h 924402"/>
                <a:gd name="connsiteX64" fmla="*/ 1286178 w 4603109"/>
                <a:gd name="connsiteY64" fmla="*/ 0 h 924402"/>
                <a:gd name="connsiteX65" fmla="*/ 1295146 w 4603109"/>
                <a:gd name="connsiteY65" fmla="*/ 0 h 924402"/>
                <a:gd name="connsiteX66" fmla="*/ 1301651 w 4603109"/>
                <a:gd name="connsiteY66" fmla="*/ 0 h 924402"/>
                <a:gd name="connsiteX67" fmla="*/ 1302284 w 4603109"/>
                <a:gd name="connsiteY67" fmla="*/ 0 h 924402"/>
                <a:gd name="connsiteX68" fmla="*/ 1303313 w 4603109"/>
                <a:gd name="connsiteY68" fmla="*/ 0 h 924402"/>
                <a:gd name="connsiteX69" fmla="*/ 1312767 w 4603109"/>
                <a:gd name="connsiteY69" fmla="*/ 0 h 924402"/>
                <a:gd name="connsiteX70" fmla="*/ 1316242 w 4603109"/>
                <a:gd name="connsiteY70" fmla="*/ 0 h 924402"/>
                <a:gd name="connsiteX71" fmla="*/ 1321886 w 4603109"/>
                <a:gd name="connsiteY71" fmla="*/ 0 h 924402"/>
                <a:gd name="connsiteX72" fmla="*/ 1324685 w 4603109"/>
                <a:gd name="connsiteY72" fmla="*/ 0 h 924402"/>
                <a:gd name="connsiteX73" fmla="*/ 1325211 w 4603109"/>
                <a:gd name="connsiteY73" fmla="*/ 0 h 924402"/>
                <a:gd name="connsiteX74" fmla="*/ 1332348 w 4603109"/>
                <a:gd name="connsiteY74" fmla="*/ 0 h 924402"/>
                <a:gd name="connsiteX75" fmla="*/ 1332714 w 4603109"/>
                <a:gd name="connsiteY75" fmla="*/ 0 h 924402"/>
                <a:gd name="connsiteX76" fmla="*/ 1333135 w 4603109"/>
                <a:gd name="connsiteY76" fmla="*/ 0 h 924402"/>
                <a:gd name="connsiteX77" fmla="*/ 1348747 w 4603109"/>
                <a:gd name="connsiteY77" fmla="*/ 0 h 924402"/>
                <a:gd name="connsiteX78" fmla="*/ 1354749 w 4603109"/>
                <a:gd name="connsiteY78" fmla="*/ 0 h 924402"/>
                <a:gd name="connsiteX79" fmla="*/ 1378811 w 4603109"/>
                <a:gd name="connsiteY79" fmla="*/ 0 h 924402"/>
                <a:gd name="connsiteX80" fmla="*/ 1383745 w 4603109"/>
                <a:gd name="connsiteY80" fmla="*/ 0 h 924402"/>
                <a:gd name="connsiteX81" fmla="*/ 1385406 w 4603109"/>
                <a:gd name="connsiteY81" fmla="*/ 0 h 924402"/>
                <a:gd name="connsiteX82" fmla="*/ 1399356 w 4603109"/>
                <a:gd name="connsiteY82" fmla="*/ 0 h 924402"/>
                <a:gd name="connsiteX83" fmla="*/ 1400513 w 4603109"/>
                <a:gd name="connsiteY83" fmla="*/ 0 h 924402"/>
                <a:gd name="connsiteX84" fmla="*/ 1413947 w 4603109"/>
                <a:gd name="connsiteY84" fmla="*/ 0 h 924402"/>
                <a:gd name="connsiteX85" fmla="*/ 1414442 w 4603109"/>
                <a:gd name="connsiteY85" fmla="*/ 0 h 924402"/>
                <a:gd name="connsiteX86" fmla="*/ 1422915 w 4603109"/>
                <a:gd name="connsiteY86" fmla="*/ 0 h 924402"/>
                <a:gd name="connsiteX87" fmla="*/ 1426390 w 4603109"/>
                <a:gd name="connsiteY87" fmla="*/ 0 h 924402"/>
                <a:gd name="connsiteX88" fmla="*/ 1429420 w 4603109"/>
                <a:gd name="connsiteY88" fmla="*/ 0 h 924402"/>
                <a:gd name="connsiteX89" fmla="*/ 1430053 w 4603109"/>
                <a:gd name="connsiteY89" fmla="*/ 0 h 924402"/>
                <a:gd name="connsiteX90" fmla="*/ 1430206 w 4603109"/>
                <a:gd name="connsiteY90" fmla="*/ 0 h 924402"/>
                <a:gd name="connsiteX91" fmla="*/ 1430577 w 4603109"/>
                <a:gd name="connsiteY91" fmla="*/ 0 h 924402"/>
                <a:gd name="connsiteX92" fmla="*/ 1436843 w 4603109"/>
                <a:gd name="connsiteY92" fmla="*/ 0 h 924402"/>
                <a:gd name="connsiteX93" fmla="*/ 1444011 w 4603109"/>
                <a:gd name="connsiteY93" fmla="*/ 0 h 924402"/>
                <a:gd name="connsiteX94" fmla="*/ 1449655 w 4603109"/>
                <a:gd name="connsiteY94" fmla="*/ 0 h 924402"/>
                <a:gd name="connsiteX95" fmla="*/ 1452454 w 4603109"/>
                <a:gd name="connsiteY95" fmla="*/ 0 h 924402"/>
                <a:gd name="connsiteX96" fmla="*/ 1452980 w 4603109"/>
                <a:gd name="connsiteY96" fmla="*/ 0 h 924402"/>
                <a:gd name="connsiteX97" fmla="*/ 1456455 w 4603109"/>
                <a:gd name="connsiteY97" fmla="*/ 0 h 924402"/>
                <a:gd name="connsiteX98" fmla="*/ 1459664 w 4603109"/>
                <a:gd name="connsiteY98" fmla="*/ 0 h 924402"/>
                <a:gd name="connsiteX99" fmla="*/ 1460117 w 4603109"/>
                <a:gd name="connsiteY99" fmla="*/ 0 h 924402"/>
                <a:gd name="connsiteX100" fmla="*/ 1460483 w 4603109"/>
                <a:gd name="connsiteY100" fmla="*/ 0 h 924402"/>
                <a:gd name="connsiteX101" fmla="*/ 1460904 w 4603109"/>
                <a:gd name="connsiteY101" fmla="*/ 0 h 924402"/>
                <a:gd name="connsiteX102" fmla="*/ 1472926 w 4603109"/>
                <a:gd name="connsiteY102" fmla="*/ 0 h 924402"/>
                <a:gd name="connsiteX103" fmla="*/ 1482518 w 4603109"/>
                <a:gd name="connsiteY103" fmla="*/ 0 h 924402"/>
                <a:gd name="connsiteX104" fmla="*/ 1489729 w 4603109"/>
                <a:gd name="connsiteY104" fmla="*/ 0 h 924402"/>
                <a:gd name="connsiteX105" fmla="*/ 1504116 w 4603109"/>
                <a:gd name="connsiteY105" fmla="*/ 0 h 924402"/>
                <a:gd name="connsiteX106" fmla="*/ 1511514 w 4603109"/>
                <a:gd name="connsiteY106" fmla="*/ 0 h 924402"/>
                <a:gd name="connsiteX107" fmla="*/ 1524740 w 4603109"/>
                <a:gd name="connsiteY107" fmla="*/ 0 h 924402"/>
                <a:gd name="connsiteX108" fmla="*/ 1528282 w 4603109"/>
                <a:gd name="connsiteY108" fmla="*/ 0 h 924402"/>
                <a:gd name="connsiteX109" fmla="*/ 1531757 w 4603109"/>
                <a:gd name="connsiteY109" fmla="*/ 0 h 924402"/>
                <a:gd name="connsiteX110" fmla="*/ 1534181 w 4603109"/>
                <a:gd name="connsiteY110" fmla="*/ 0 h 924402"/>
                <a:gd name="connsiteX111" fmla="*/ 1542211 w 4603109"/>
                <a:gd name="connsiteY111" fmla="*/ 0 h 924402"/>
                <a:gd name="connsiteX112" fmla="*/ 1554159 w 4603109"/>
                <a:gd name="connsiteY112" fmla="*/ 0 h 924402"/>
                <a:gd name="connsiteX113" fmla="*/ 1557318 w 4603109"/>
                <a:gd name="connsiteY113" fmla="*/ 0 h 924402"/>
                <a:gd name="connsiteX114" fmla="*/ 1557975 w 4603109"/>
                <a:gd name="connsiteY114" fmla="*/ 0 h 924402"/>
                <a:gd name="connsiteX115" fmla="*/ 1558346 w 4603109"/>
                <a:gd name="connsiteY115" fmla="*/ 0 h 924402"/>
                <a:gd name="connsiteX116" fmla="*/ 1561822 w 4603109"/>
                <a:gd name="connsiteY116" fmla="*/ 0 h 924402"/>
                <a:gd name="connsiteX117" fmla="*/ 1564612 w 4603109"/>
                <a:gd name="connsiteY117" fmla="*/ 0 h 924402"/>
                <a:gd name="connsiteX118" fmla="*/ 1566857 w 4603109"/>
                <a:gd name="connsiteY118" fmla="*/ 0 h 924402"/>
                <a:gd name="connsiteX119" fmla="*/ 1576919 w 4603109"/>
                <a:gd name="connsiteY119" fmla="*/ 0 h 924402"/>
                <a:gd name="connsiteX120" fmla="*/ 1579719 w 4603109"/>
                <a:gd name="connsiteY120" fmla="*/ 0 h 924402"/>
                <a:gd name="connsiteX121" fmla="*/ 1584224 w 4603109"/>
                <a:gd name="connsiteY121" fmla="*/ 0 h 924402"/>
                <a:gd name="connsiteX122" fmla="*/ 1587382 w 4603109"/>
                <a:gd name="connsiteY122" fmla="*/ 0 h 924402"/>
                <a:gd name="connsiteX123" fmla="*/ 1587433 w 4603109"/>
                <a:gd name="connsiteY123" fmla="*/ 0 h 924402"/>
                <a:gd name="connsiteX124" fmla="*/ 1600695 w 4603109"/>
                <a:gd name="connsiteY124" fmla="*/ 0 h 924402"/>
                <a:gd name="connsiteX125" fmla="*/ 1606834 w 4603109"/>
                <a:gd name="connsiteY125" fmla="*/ 0 h 924402"/>
                <a:gd name="connsiteX126" fmla="*/ 1607256 w 4603109"/>
                <a:gd name="connsiteY126" fmla="*/ 0 h 924402"/>
                <a:gd name="connsiteX127" fmla="*/ 1608325 w 4603109"/>
                <a:gd name="connsiteY127" fmla="*/ 0 h 924402"/>
                <a:gd name="connsiteX128" fmla="*/ 1609783 w 4603109"/>
                <a:gd name="connsiteY128" fmla="*/ 0 h 924402"/>
                <a:gd name="connsiteX129" fmla="*/ 1617498 w 4603109"/>
                <a:gd name="connsiteY129" fmla="*/ 0 h 924402"/>
                <a:gd name="connsiteX130" fmla="*/ 1631885 w 4603109"/>
                <a:gd name="connsiteY130" fmla="*/ 0 h 924402"/>
                <a:gd name="connsiteX131" fmla="*/ 1636899 w 4603109"/>
                <a:gd name="connsiteY131" fmla="*/ 0 h 924402"/>
                <a:gd name="connsiteX132" fmla="*/ 1637320 w 4603109"/>
                <a:gd name="connsiteY132" fmla="*/ 0 h 924402"/>
                <a:gd name="connsiteX133" fmla="*/ 1637445 w 4603109"/>
                <a:gd name="connsiteY133" fmla="*/ 0 h 924402"/>
                <a:gd name="connsiteX134" fmla="*/ 1652509 w 4603109"/>
                <a:gd name="connsiteY134" fmla="*/ 0 h 924402"/>
                <a:gd name="connsiteX135" fmla="*/ 1659526 w 4603109"/>
                <a:gd name="connsiteY135" fmla="*/ 0 h 924402"/>
                <a:gd name="connsiteX136" fmla="*/ 1661950 w 4603109"/>
                <a:gd name="connsiteY136" fmla="*/ 0 h 924402"/>
                <a:gd name="connsiteX137" fmla="*/ 1664952 w 4603109"/>
                <a:gd name="connsiteY137" fmla="*/ 0 h 924402"/>
                <a:gd name="connsiteX138" fmla="*/ 1667212 w 4603109"/>
                <a:gd name="connsiteY138" fmla="*/ 0 h 924402"/>
                <a:gd name="connsiteX139" fmla="*/ 1685087 w 4603109"/>
                <a:gd name="connsiteY139" fmla="*/ 0 h 924402"/>
                <a:gd name="connsiteX140" fmla="*/ 1689591 w 4603109"/>
                <a:gd name="connsiteY140" fmla="*/ 0 h 924402"/>
                <a:gd name="connsiteX141" fmla="*/ 1694626 w 4603109"/>
                <a:gd name="connsiteY141" fmla="*/ 0 h 924402"/>
                <a:gd name="connsiteX142" fmla="*/ 1697276 w 4603109"/>
                <a:gd name="connsiteY142" fmla="*/ 0 h 924402"/>
                <a:gd name="connsiteX143" fmla="*/ 1698000 w 4603109"/>
                <a:gd name="connsiteY143" fmla="*/ 0 h 924402"/>
                <a:gd name="connsiteX144" fmla="*/ 1704688 w 4603109"/>
                <a:gd name="connsiteY144" fmla="*/ 0 h 924402"/>
                <a:gd name="connsiteX145" fmla="*/ 1707488 w 4603109"/>
                <a:gd name="connsiteY145" fmla="*/ 0 h 924402"/>
                <a:gd name="connsiteX146" fmla="*/ 1710963 w 4603109"/>
                <a:gd name="connsiteY146" fmla="*/ 0 h 924402"/>
                <a:gd name="connsiteX147" fmla="*/ 1715151 w 4603109"/>
                <a:gd name="connsiteY147" fmla="*/ 0 h 924402"/>
                <a:gd name="connsiteX148" fmla="*/ 1721928 w 4603109"/>
                <a:gd name="connsiteY148" fmla="*/ 0 h 924402"/>
                <a:gd name="connsiteX149" fmla="*/ 1734603 w 4603109"/>
                <a:gd name="connsiteY149" fmla="*/ 0 h 924402"/>
                <a:gd name="connsiteX150" fmla="*/ 1735025 w 4603109"/>
                <a:gd name="connsiteY150" fmla="*/ 0 h 924402"/>
                <a:gd name="connsiteX151" fmla="*/ 1735558 w 4603109"/>
                <a:gd name="connsiteY151" fmla="*/ 0 h 924402"/>
                <a:gd name="connsiteX152" fmla="*/ 1736094 w 4603109"/>
                <a:gd name="connsiteY152" fmla="*/ 0 h 924402"/>
                <a:gd name="connsiteX153" fmla="*/ 1737552 w 4603109"/>
                <a:gd name="connsiteY153" fmla="*/ 0 h 924402"/>
                <a:gd name="connsiteX154" fmla="*/ 1741027 w 4603109"/>
                <a:gd name="connsiteY154" fmla="*/ 0 h 924402"/>
                <a:gd name="connsiteX155" fmla="*/ 1747046 w 4603109"/>
                <a:gd name="connsiteY155" fmla="*/ 0 h 924402"/>
                <a:gd name="connsiteX156" fmla="*/ 1748537 w 4603109"/>
                <a:gd name="connsiteY156" fmla="*/ 0 h 924402"/>
                <a:gd name="connsiteX157" fmla="*/ 1753052 w 4603109"/>
                <a:gd name="connsiteY157" fmla="*/ 0 h 924402"/>
                <a:gd name="connsiteX158" fmla="*/ 1757499 w 4603109"/>
                <a:gd name="connsiteY158" fmla="*/ 0 h 924402"/>
                <a:gd name="connsiteX159" fmla="*/ 1764668 w 4603109"/>
                <a:gd name="connsiteY159" fmla="*/ 0 h 924402"/>
                <a:gd name="connsiteX160" fmla="*/ 1765089 w 4603109"/>
                <a:gd name="connsiteY160" fmla="*/ 0 h 924402"/>
                <a:gd name="connsiteX161" fmla="*/ 1765214 w 4603109"/>
                <a:gd name="connsiteY161" fmla="*/ 0 h 924402"/>
                <a:gd name="connsiteX162" fmla="*/ 1770320 w 4603109"/>
                <a:gd name="connsiteY162" fmla="*/ 0 h 924402"/>
                <a:gd name="connsiteX163" fmla="*/ 1777110 w 4603109"/>
                <a:gd name="connsiteY163" fmla="*/ 0 h 924402"/>
                <a:gd name="connsiteX164" fmla="*/ 1779774 w 4603109"/>
                <a:gd name="connsiteY164" fmla="*/ 0 h 924402"/>
                <a:gd name="connsiteX165" fmla="*/ 1792721 w 4603109"/>
                <a:gd name="connsiteY165" fmla="*/ 0 h 924402"/>
                <a:gd name="connsiteX166" fmla="*/ 1794981 w 4603109"/>
                <a:gd name="connsiteY166" fmla="*/ 0 h 924402"/>
                <a:gd name="connsiteX167" fmla="*/ 1825045 w 4603109"/>
                <a:gd name="connsiteY167" fmla="*/ 0 h 924402"/>
                <a:gd name="connsiteX168" fmla="*/ 1825769 w 4603109"/>
                <a:gd name="connsiteY168" fmla="*/ 0 h 924402"/>
                <a:gd name="connsiteX169" fmla="*/ 1838732 w 4603109"/>
                <a:gd name="connsiteY169" fmla="*/ 0 h 924402"/>
                <a:gd name="connsiteX170" fmla="*/ 1845818 w 4603109"/>
                <a:gd name="connsiteY170" fmla="*/ 0 h 924402"/>
                <a:gd name="connsiteX171" fmla="*/ 1849697 w 4603109"/>
                <a:gd name="connsiteY171" fmla="*/ 0 h 924402"/>
                <a:gd name="connsiteX172" fmla="*/ 1852412 w 4603109"/>
                <a:gd name="connsiteY172" fmla="*/ 0 h 924402"/>
                <a:gd name="connsiteX173" fmla="*/ 1853903 w 4603109"/>
                <a:gd name="connsiteY173" fmla="*/ 0 h 924402"/>
                <a:gd name="connsiteX174" fmla="*/ 1863327 w 4603109"/>
                <a:gd name="connsiteY174" fmla="*/ 0 h 924402"/>
                <a:gd name="connsiteX175" fmla="*/ 1868796 w 4603109"/>
                <a:gd name="connsiteY175" fmla="*/ 0 h 924402"/>
                <a:gd name="connsiteX176" fmla="*/ 1874815 w 4603109"/>
                <a:gd name="connsiteY176" fmla="*/ 0 h 924402"/>
                <a:gd name="connsiteX177" fmla="*/ 1876306 w 4603109"/>
                <a:gd name="connsiteY177" fmla="*/ 0 h 924402"/>
                <a:gd name="connsiteX178" fmla="*/ 1880821 w 4603109"/>
                <a:gd name="connsiteY178" fmla="*/ 0 h 924402"/>
                <a:gd name="connsiteX179" fmla="*/ 1882477 w 4603109"/>
                <a:gd name="connsiteY179" fmla="*/ 0 h 924402"/>
                <a:gd name="connsiteX180" fmla="*/ 1883936 w 4603109"/>
                <a:gd name="connsiteY180" fmla="*/ 0 h 924402"/>
                <a:gd name="connsiteX181" fmla="*/ 1885268 w 4603109"/>
                <a:gd name="connsiteY181" fmla="*/ 0 h 924402"/>
                <a:gd name="connsiteX182" fmla="*/ 1896427 w 4603109"/>
                <a:gd name="connsiteY182" fmla="*/ 0 h 924402"/>
                <a:gd name="connsiteX183" fmla="*/ 1898089 w 4603109"/>
                <a:gd name="connsiteY183" fmla="*/ 0 h 924402"/>
                <a:gd name="connsiteX184" fmla="*/ 1904879 w 4603109"/>
                <a:gd name="connsiteY184" fmla="*/ 0 h 924402"/>
                <a:gd name="connsiteX185" fmla="*/ 1907543 w 4603109"/>
                <a:gd name="connsiteY185" fmla="*/ 0 h 924402"/>
                <a:gd name="connsiteX186" fmla="*/ 1911018 w 4603109"/>
                <a:gd name="connsiteY186" fmla="*/ 0 h 924402"/>
                <a:gd name="connsiteX187" fmla="*/ 1919986 w 4603109"/>
                <a:gd name="connsiteY187" fmla="*/ 0 h 924402"/>
                <a:gd name="connsiteX188" fmla="*/ 1927124 w 4603109"/>
                <a:gd name="connsiteY188" fmla="*/ 0 h 924402"/>
                <a:gd name="connsiteX189" fmla="*/ 1927489 w 4603109"/>
                <a:gd name="connsiteY189" fmla="*/ 0 h 924402"/>
                <a:gd name="connsiteX190" fmla="*/ 1927911 w 4603109"/>
                <a:gd name="connsiteY190" fmla="*/ 0 h 924402"/>
                <a:gd name="connsiteX191" fmla="*/ 1929402 w 4603109"/>
                <a:gd name="connsiteY191" fmla="*/ 0 h 924402"/>
                <a:gd name="connsiteX192" fmla="*/ 1946726 w 4603109"/>
                <a:gd name="connsiteY192" fmla="*/ 0 h 924402"/>
                <a:gd name="connsiteX193" fmla="*/ 1949525 w 4603109"/>
                <a:gd name="connsiteY193" fmla="*/ 0 h 924402"/>
                <a:gd name="connsiteX194" fmla="*/ 1957554 w 4603109"/>
                <a:gd name="connsiteY194" fmla="*/ 0 h 924402"/>
                <a:gd name="connsiteX195" fmla="*/ 1957975 w 4603109"/>
                <a:gd name="connsiteY195" fmla="*/ 0 h 924402"/>
                <a:gd name="connsiteX196" fmla="*/ 1973587 w 4603109"/>
                <a:gd name="connsiteY196" fmla="*/ 0 h 924402"/>
                <a:gd name="connsiteX197" fmla="*/ 1978520 w 4603109"/>
                <a:gd name="connsiteY197" fmla="*/ 0 h 924402"/>
                <a:gd name="connsiteX198" fmla="*/ 1980012 w 4603109"/>
                <a:gd name="connsiteY198" fmla="*/ 0 h 924402"/>
                <a:gd name="connsiteX199" fmla="*/ 1980181 w 4603109"/>
                <a:gd name="connsiteY199" fmla="*/ 0 h 924402"/>
                <a:gd name="connsiteX200" fmla="*/ 1981672 w 4603109"/>
                <a:gd name="connsiteY200" fmla="*/ 0 h 924402"/>
                <a:gd name="connsiteX201" fmla="*/ 2008585 w 4603109"/>
                <a:gd name="connsiteY201" fmla="*/ 0 h 924402"/>
                <a:gd name="connsiteX202" fmla="*/ 2009218 w 4603109"/>
                <a:gd name="connsiteY202" fmla="*/ 0 h 924402"/>
                <a:gd name="connsiteX203" fmla="*/ 2010246 w 4603109"/>
                <a:gd name="connsiteY203" fmla="*/ 0 h 924402"/>
                <a:gd name="connsiteX204" fmla="*/ 2010709 w 4603109"/>
                <a:gd name="connsiteY204" fmla="*/ 0 h 924402"/>
                <a:gd name="connsiteX205" fmla="*/ 2011705 w 4603109"/>
                <a:gd name="connsiteY205" fmla="*/ 0 h 924402"/>
                <a:gd name="connsiteX206" fmla="*/ 2024147 w 4603109"/>
                <a:gd name="connsiteY206" fmla="*/ 0 h 924402"/>
                <a:gd name="connsiteX207" fmla="*/ 2024196 w 4603109"/>
                <a:gd name="connsiteY207" fmla="*/ 0 h 924402"/>
                <a:gd name="connsiteX208" fmla="*/ 2024981 w 4603109"/>
                <a:gd name="connsiteY208" fmla="*/ 0 h 924402"/>
                <a:gd name="connsiteX209" fmla="*/ 2025353 w 4603109"/>
                <a:gd name="connsiteY209" fmla="*/ 0 h 924402"/>
                <a:gd name="connsiteX210" fmla="*/ 2026473 w 4603109"/>
                <a:gd name="connsiteY210" fmla="*/ 0 h 924402"/>
                <a:gd name="connsiteX211" fmla="*/ 2031619 w 4603109"/>
                <a:gd name="connsiteY211" fmla="*/ 0 h 924402"/>
                <a:gd name="connsiteX212" fmla="*/ 2033110 w 4603109"/>
                <a:gd name="connsiteY212" fmla="*/ 0 h 924402"/>
                <a:gd name="connsiteX213" fmla="*/ 2038787 w 4603109"/>
                <a:gd name="connsiteY213" fmla="*/ 0 h 924402"/>
                <a:gd name="connsiteX214" fmla="*/ 2039282 w 4603109"/>
                <a:gd name="connsiteY214" fmla="*/ 0 h 924402"/>
                <a:gd name="connsiteX215" fmla="*/ 2047755 w 4603109"/>
                <a:gd name="connsiteY215" fmla="*/ 0 h 924402"/>
                <a:gd name="connsiteX216" fmla="*/ 2051230 w 4603109"/>
                <a:gd name="connsiteY216" fmla="*/ 0 h 924402"/>
                <a:gd name="connsiteX217" fmla="*/ 2054893 w 4603109"/>
                <a:gd name="connsiteY217" fmla="*/ 0 h 924402"/>
                <a:gd name="connsiteX218" fmla="*/ 2055046 w 4603109"/>
                <a:gd name="connsiteY218" fmla="*/ 0 h 924402"/>
                <a:gd name="connsiteX219" fmla="*/ 2055258 w 4603109"/>
                <a:gd name="connsiteY219" fmla="*/ 0 h 924402"/>
                <a:gd name="connsiteX220" fmla="*/ 2055680 w 4603109"/>
                <a:gd name="connsiteY220" fmla="*/ 0 h 924402"/>
                <a:gd name="connsiteX221" fmla="*/ 2057171 w 4603109"/>
                <a:gd name="connsiteY221" fmla="*/ 0 h 924402"/>
                <a:gd name="connsiteX222" fmla="*/ 2061683 w 4603109"/>
                <a:gd name="connsiteY222" fmla="*/ 0 h 924402"/>
                <a:gd name="connsiteX223" fmla="*/ 2067702 w 4603109"/>
                <a:gd name="connsiteY223" fmla="*/ 0 h 924402"/>
                <a:gd name="connsiteX224" fmla="*/ 2074495 w 4603109"/>
                <a:gd name="connsiteY224" fmla="*/ 0 h 924402"/>
                <a:gd name="connsiteX225" fmla="*/ 2077294 w 4603109"/>
                <a:gd name="connsiteY225" fmla="*/ 0 h 924402"/>
                <a:gd name="connsiteX226" fmla="*/ 2084504 w 4603109"/>
                <a:gd name="connsiteY226" fmla="*/ 0 h 924402"/>
                <a:gd name="connsiteX227" fmla="*/ 2085323 w 4603109"/>
                <a:gd name="connsiteY227" fmla="*/ 0 h 924402"/>
                <a:gd name="connsiteX228" fmla="*/ 2085744 w 4603109"/>
                <a:gd name="connsiteY228" fmla="*/ 0 h 924402"/>
                <a:gd name="connsiteX229" fmla="*/ 2097766 w 4603109"/>
                <a:gd name="connsiteY229" fmla="*/ 0 h 924402"/>
                <a:gd name="connsiteX230" fmla="*/ 2106289 w 4603109"/>
                <a:gd name="connsiteY230" fmla="*/ 0 h 924402"/>
                <a:gd name="connsiteX231" fmla="*/ 2107781 w 4603109"/>
                <a:gd name="connsiteY231" fmla="*/ 0 h 924402"/>
                <a:gd name="connsiteX232" fmla="*/ 2128956 w 4603109"/>
                <a:gd name="connsiteY232" fmla="*/ 0 h 924402"/>
                <a:gd name="connsiteX233" fmla="*/ 2129514 w 4603109"/>
                <a:gd name="connsiteY233" fmla="*/ 0 h 924402"/>
                <a:gd name="connsiteX234" fmla="*/ 2136354 w 4603109"/>
                <a:gd name="connsiteY234" fmla="*/ 0 h 924402"/>
                <a:gd name="connsiteX235" fmla="*/ 2136987 w 4603109"/>
                <a:gd name="connsiteY235" fmla="*/ 0 h 924402"/>
                <a:gd name="connsiteX236" fmla="*/ 2138478 w 4603109"/>
                <a:gd name="connsiteY236" fmla="*/ 0 h 924402"/>
                <a:gd name="connsiteX237" fmla="*/ 2151916 w 4603109"/>
                <a:gd name="connsiteY237" fmla="*/ 0 h 924402"/>
                <a:gd name="connsiteX238" fmla="*/ 2152750 w 4603109"/>
                <a:gd name="connsiteY238" fmla="*/ 0 h 924402"/>
                <a:gd name="connsiteX239" fmla="*/ 2153122 w 4603109"/>
                <a:gd name="connsiteY239" fmla="*/ 0 h 924402"/>
                <a:gd name="connsiteX240" fmla="*/ 2154242 w 4603109"/>
                <a:gd name="connsiteY240" fmla="*/ 0 h 924402"/>
                <a:gd name="connsiteX241" fmla="*/ 2156597 w 4603109"/>
                <a:gd name="connsiteY241" fmla="*/ 0 h 924402"/>
                <a:gd name="connsiteX242" fmla="*/ 2159388 w 4603109"/>
                <a:gd name="connsiteY242" fmla="*/ 0 h 924402"/>
                <a:gd name="connsiteX243" fmla="*/ 2160879 w 4603109"/>
                <a:gd name="connsiteY243" fmla="*/ 0 h 924402"/>
                <a:gd name="connsiteX244" fmla="*/ 2161633 w 4603109"/>
                <a:gd name="connsiteY244" fmla="*/ 0 h 924402"/>
                <a:gd name="connsiteX245" fmla="*/ 2167051 w 4603109"/>
                <a:gd name="connsiteY245" fmla="*/ 0 h 924402"/>
                <a:gd name="connsiteX246" fmla="*/ 2178999 w 4603109"/>
                <a:gd name="connsiteY246" fmla="*/ 0 h 924402"/>
                <a:gd name="connsiteX247" fmla="*/ 2182158 w 4603109"/>
                <a:gd name="connsiteY247" fmla="*/ 0 h 924402"/>
                <a:gd name="connsiteX248" fmla="*/ 2182815 w 4603109"/>
                <a:gd name="connsiteY248" fmla="*/ 0 h 924402"/>
                <a:gd name="connsiteX249" fmla="*/ 2188666 w 4603109"/>
                <a:gd name="connsiteY249" fmla="*/ 0 h 924402"/>
                <a:gd name="connsiteX250" fmla="*/ 2189452 w 4603109"/>
                <a:gd name="connsiteY250" fmla="*/ 0 h 924402"/>
                <a:gd name="connsiteX251" fmla="*/ 2191697 w 4603109"/>
                <a:gd name="connsiteY251" fmla="*/ 0 h 924402"/>
                <a:gd name="connsiteX252" fmla="*/ 2195471 w 4603109"/>
                <a:gd name="connsiteY252" fmla="*/ 0 h 924402"/>
                <a:gd name="connsiteX253" fmla="*/ 2201759 w 4603109"/>
                <a:gd name="connsiteY253" fmla="*/ 0 h 924402"/>
                <a:gd name="connsiteX254" fmla="*/ 2203100 w 4603109"/>
                <a:gd name="connsiteY254" fmla="*/ 0 h 924402"/>
                <a:gd name="connsiteX255" fmla="*/ 2204559 w 4603109"/>
                <a:gd name="connsiteY255" fmla="*/ 0 h 924402"/>
                <a:gd name="connsiteX256" fmla="*/ 2204591 w 4603109"/>
                <a:gd name="connsiteY256" fmla="*/ 0 h 924402"/>
                <a:gd name="connsiteX257" fmla="*/ 2212273 w 4603109"/>
                <a:gd name="connsiteY257" fmla="*/ 0 h 924402"/>
                <a:gd name="connsiteX258" fmla="*/ 2225535 w 4603109"/>
                <a:gd name="connsiteY258" fmla="*/ 0 h 924402"/>
                <a:gd name="connsiteX259" fmla="*/ 2231674 w 4603109"/>
                <a:gd name="connsiteY259" fmla="*/ 0 h 924402"/>
                <a:gd name="connsiteX260" fmla="*/ 2232096 w 4603109"/>
                <a:gd name="connsiteY260" fmla="*/ 0 h 924402"/>
                <a:gd name="connsiteX261" fmla="*/ 2232220 w 4603109"/>
                <a:gd name="connsiteY261" fmla="*/ 0 h 924402"/>
                <a:gd name="connsiteX262" fmla="*/ 2233118 w 4603109"/>
                <a:gd name="connsiteY262" fmla="*/ 0 h 924402"/>
                <a:gd name="connsiteX263" fmla="*/ 2233165 w 4603109"/>
                <a:gd name="connsiteY263" fmla="*/ 0 h 924402"/>
                <a:gd name="connsiteX264" fmla="*/ 2256725 w 4603109"/>
                <a:gd name="connsiteY264" fmla="*/ 0 h 924402"/>
                <a:gd name="connsiteX265" fmla="*/ 2257283 w 4603109"/>
                <a:gd name="connsiteY265" fmla="*/ 0 h 924402"/>
                <a:gd name="connsiteX266" fmla="*/ 2262285 w 4603109"/>
                <a:gd name="connsiteY266" fmla="*/ 0 h 924402"/>
                <a:gd name="connsiteX267" fmla="*/ 2284366 w 4603109"/>
                <a:gd name="connsiteY267" fmla="*/ 0 h 924402"/>
                <a:gd name="connsiteX268" fmla="*/ 2289402 w 4603109"/>
                <a:gd name="connsiteY268" fmla="*/ 0 h 924402"/>
                <a:gd name="connsiteX269" fmla="*/ 2292052 w 4603109"/>
                <a:gd name="connsiteY269" fmla="*/ 0 h 924402"/>
                <a:gd name="connsiteX270" fmla="*/ 2299271 w 4603109"/>
                <a:gd name="connsiteY270" fmla="*/ 0 h 924402"/>
                <a:gd name="connsiteX271" fmla="*/ 2308721 w 4603109"/>
                <a:gd name="connsiteY271" fmla="*/ 0 h 924402"/>
                <a:gd name="connsiteX272" fmla="*/ 2309927 w 4603109"/>
                <a:gd name="connsiteY272" fmla="*/ 0 h 924402"/>
                <a:gd name="connsiteX273" fmla="*/ 2316435 w 4603109"/>
                <a:gd name="connsiteY273" fmla="*/ 0 h 924402"/>
                <a:gd name="connsiteX274" fmla="*/ 2316703 w 4603109"/>
                <a:gd name="connsiteY274" fmla="*/ 0 h 924402"/>
                <a:gd name="connsiteX275" fmla="*/ 2319466 w 4603109"/>
                <a:gd name="connsiteY275" fmla="*/ 0 h 924402"/>
                <a:gd name="connsiteX276" fmla="*/ 2322840 w 4603109"/>
                <a:gd name="connsiteY276" fmla="*/ 0 h 924402"/>
                <a:gd name="connsiteX277" fmla="*/ 2329528 w 4603109"/>
                <a:gd name="connsiteY277" fmla="*/ 0 h 924402"/>
                <a:gd name="connsiteX278" fmla="*/ 2330869 w 4603109"/>
                <a:gd name="connsiteY278" fmla="*/ 0 h 924402"/>
                <a:gd name="connsiteX279" fmla="*/ 2332328 w 4603109"/>
                <a:gd name="connsiteY279" fmla="*/ 0 h 924402"/>
                <a:gd name="connsiteX280" fmla="*/ 2332360 w 4603109"/>
                <a:gd name="connsiteY280" fmla="*/ 0 h 924402"/>
                <a:gd name="connsiteX281" fmla="*/ 2335803 w 4603109"/>
                <a:gd name="connsiteY281" fmla="*/ 0 h 924402"/>
                <a:gd name="connsiteX282" fmla="*/ 2343312 w 4603109"/>
                <a:gd name="connsiteY282" fmla="*/ 0 h 924402"/>
                <a:gd name="connsiteX283" fmla="*/ 2344804 w 4603109"/>
                <a:gd name="connsiteY283" fmla="*/ 0 h 924402"/>
                <a:gd name="connsiteX284" fmla="*/ 2346768 w 4603109"/>
                <a:gd name="connsiteY284" fmla="*/ 0 h 924402"/>
                <a:gd name="connsiteX285" fmla="*/ 2347827 w 4603109"/>
                <a:gd name="connsiteY285" fmla="*/ 0 h 924402"/>
                <a:gd name="connsiteX286" fmla="*/ 2352274 w 4603109"/>
                <a:gd name="connsiteY286" fmla="*/ 0 h 924402"/>
                <a:gd name="connsiteX287" fmla="*/ 2359443 w 4603109"/>
                <a:gd name="connsiteY287" fmla="*/ 0 h 924402"/>
                <a:gd name="connsiteX288" fmla="*/ 2359865 w 4603109"/>
                <a:gd name="connsiteY288" fmla="*/ 0 h 924402"/>
                <a:gd name="connsiteX289" fmla="*/ 2359989 w 4603109"/>
                <a:gd name="connsiteY289" fmla="*/ 0 h 924402"/>
                <a:gd name="connsiteX290" fmla="*/ 2360887 w 4603109"/>
                <a:gd name="connsiteY290" fmla="*/ 0 h 924402"/>
                <a:gd name="connsiteX291" fmla="*/ 2360934 w 4603109"/>
                <a:gd name="connsiteY291" fmla="*/ 0 h 924402"/>
                <a:gd name="connsiteX292" fmla="*/ 2371886 w 4603109"/>
                <a:gd name="connsiteY292" fmla="*/ 0 h 924402"/>
                <a:gd name="connsiteX293" fmla="*/ 2373377 w 4603109"/>
                <a:gd name="connsiteY293" fmla="*/ 0 h 924402"/>
                <a:gd name="connsiteX294" fmla="*/ 2377892 w 4603109"/>
                <a:gd name="connsiteY294" fmla="*/ 0 h 924402"/>
                <a:gd name="connsiteX295" fmla="*/ 2382339 w 4603109"/>
                <a:gd name="connsiteY295" fmla="*/ 0 h 924402"/>
                <a:gd name="connsiteX296" fmla="*/ 2390054 w 4603109"/>
                <a:gd name="connsiteY296" fmla="*/ 0 h 924402"/>
                <a:gd name="connsiteX297" fmla="*/ 2419821 w 4603109"/>
                <a:gd name="connsiteY297" fmla="*/ 0 h 924402"/>
                <a:gd name="connsiteX298" fmla="*/ 2427040 w 4603109"/>
                <a:gd name="connsiteY298" fmla="*/ 0 h 924402"/>
                <a:gd name="connsiteX299" fmla="*/ 2436490 w 4603109"/>
                <a:gd name="connsiteY299" fmla="*/ 0 h 924402"/>
                <a:gd name="connsiteX300" fmla="*/ 2444472 w 4603109"/>
                <a:gd name="connsiteY300" fmla="*/ 0 h 924402"/>
                <a:gd name="connsiteX301" fmla="*/ 2448678 w 4603109"/>
                <a:gd name="connsiteY301" fmla="*/ 0 h 924402"/>
                <a:gd name="connsiteX302" fmla="*/ 2450171 w 4603109"/>
                <a:gd name="connsiteY302" fmla="*/ 0 h 924402"/>
                <a:gd name="connsiteX303" fmla="*/ 2450609 w 4603109"/>
                <a:gd name="connsiteY303" fmla="*/ 0 h 924402"/>
                <a:gd name="connsiteX304" fmla="*/ 2463572 w 4603109"/>
                <a:gd name="connsiteY304" fmla="*/ 0 h 924402"/>
                <a:gd name="connsiteX305" fmla="*/ 2471081 w 4603109"/>
                <a:gd name="connsiteY305" fmla="*/ 0 h 924402"/>
                <a:gd name="connsiteX306" fmla="*/ 2472573 w 4603109"/>
                <a:gd name="connsiteY306" fmla="*/ 0 h 924402"/>
                <a:gd name="connsiteX307" fmla="*/ 2474537 w 4603109"/>
                <a:gd name="connsiteY307" fmla="*/ 0 h 924402"/>
                <a:gd name="connsiteX308" fmla="*/ 2475596 w 4603109"/>
                <a:gd name="connsiteY308" fmla="*/ 0 h 924402"/>
                <a:gd name="connsiteX309" fmla="*/ 2477252 w 4603109"/>
                <a:gd name="connsiteY309" fmla="*/ 0 h 924402"/>
                <a:gd name="connsiteX310" fmla="*/ 2478712 w 4603109"/>
                <a:gd name="connsiteY310" fmla="*/ 0 h 924402"/>
                <a:gd name="connsiteX311" fmla="*/ 2478743 w 4603109"/>
                <a:gd name="connsiteY311" fmla="*/ 0 h 924402"/>
                <a:gd name="connsiteX312" fmla="*/ 2480043 w 4603109"/>
                <a:gd name="connsiteY312" fmla="*/ 0 h 924402"/>
                <a:gd name="connsiteX313" fmla="*/ 2499655 w 4603109"/>
                <a:gd name="connsiteY313" fmla="*/ 0 h 924402"/>
                <a:gd name="connsiteX314" fmla="*/ 2501146 w 4603109"/>
                <a:gd name="connsiteY314" fmla="*/ 0 h 924402"/>
                <a:gd name="connsiteX315" fmla="*/ 2505661 w 4603109"/>
                <a:gd name="connsiteY315" fmla="*/ 0 h 924402"/>
                <a:gd name="connsiteX316" fmla="*/ 2508776 w 4603109"/>
                <a:gd name="connsiteY316" fmla="*/ 0 h 924402"/>
                <a:gd name="connsiteX317" fmla="*/ 2510108 w 4603109"/>
                <a:gd name="connsiteY317" fmla="*/ 0 h 924402"/>
                <a:gd name="connsiteX318" fmla="*/ 2524178 w 4603109"/>
                <a:gd name="connsiteY318" fmla="*/ 0 h 924402"/>
                <a:gd name="connsiteX319" fmla="*/ 2525248 w 4603109"/>
                <a:gd name="connsiteY319" fmla="*/ 0 h 924402"/>
                <a:gd name="connsiteX320" fmla="*/ 2525669 w 4603109"/>
                <a:gd name="connsiteY320" fmla="*/ 0 h 924402"/>
                <a:gd name="connsiteX321" fmla="*/ 2552329 w 4603109"/>
                <a:gd name="connsiteY321" fmla="*/ 0 h 924402"/>
                <a:gd name="connsiteX322" fmla="*/ 2552751 w 4603109"/>
                <a:gd name="connsiteY322" fmla="*/ 0 h 924402"/>
                <a:gd name="connsiteX323" fmla="*/ 2554242 w 4603109"/>
                <a:gd name="connsiteY323" fmla="*/ 0 h 924402"/>
                <a:gd name="connsiteX324" fmla="*/ 2574787 w 4603109"/>
                <a:gd name="connsiteY324" fmla="*/ 0 h 924402"/>
                <a:gd name="connsiteX325" fmla="*/ 2576279 w 4603109"/>
                <a:gd name="connsiteY325" fmla="*/ 0 h 924402"/>
                <a:gd name="connsiteX326" fmla="*/ 2576447 w 4603109"/>
                <a:gd name="connsiteY326" fmla="*/ 0 h 924402"/>
                <a:gd name="connsiteX327" fmla="*/ 2577940 w 4603109"/>
                <a:gd name="connsiteY327" fmla="*/ 0 h 924402"/>
                <a:gd name="connsiteX328" fmla="*/ 2603360 w 4603109"/>
                <a:gd name="connsiteY328" fmla="*/ 0 h 924402"/>
                <a:gd name="connsiteX329" fmla="*/ 2604852 w 4603109"/>
                <a:gd name="connsiteY329" fmla="*/ 0 h 924402"/>
                <a:gd name="connsiteX330" fmla="*/ 2605021 w 4603109"/>
                <a:gd name="connsiteY330" fmla="*/ 0 h 924402"/>
                <a:gd name="connsiteX331" fmla="*/ 2605484 w 4603109"/>
                <a:gd name="connsiteY331" fmla="*/ 0 h 924402"/>
                <a:gd name="connsiteX332" fmla="*/ 2606481 w 4603109"/>
                <a:gd name="connsiteY332" fmla="*/ 0 h 924402"/>
                <a:gd name="connsiteX333" fmla="*/ 2606512 w 4603109"/>
                <a:gd name="connsiteY333" fmla="*/ 0 h 924402"/>
                <a:gd name="connsiteX334" fmla="*/ 2606976 w 4603109"/>
                <a:gd name="connsiteY334" fmla="*/ 0 h 924402"/>
                <a:gd name="connsiteX335" fmla="*/ 2618923 w 4603109"/>
                <a:gd name="connsiteY335" fmla="*/ 0 h 924402"/>
                <a:gd name="connsiteX336" fmla="*/ 2621248 w 4603109"/>
                <a:gd name="connsiteY336" fmla="*/ 0 h 924402"/>
                <a:gd name="connsiteX337" fmla="*/ 2622740 w 4603109"/>
                <a:gd name="connsiteY337" fmla="*/ 0 h 924402"/>
                <a:gd name="connsiteX338" fmla="*/ 2627885 w 4603109"/>
                <a:gd name="connsiteY338" fmla="*/ 0 h 924402"/>
                <a:gd name="connsiteX339" fmla="*/ 2629377 w 4603109"/>
                <a:gd name="connsiteY339" fmla="*/ 0 h 924402"/>
                <a:gd name="connsiteX340" fmla="*/ 2634058 w 4603109"/>
                <a:gd name="connsiteY340" fmla="*/ 0 h 924402"/>
                <a:gd name="connsiteX341" fmla="*/ 2635549 w 4603109"/>
                <a:gd name="connsiteY341" fmla="*/ 0 h 924402"/>
                <a:gd name="connsiteX342" fmla="*/ 2636545 w 4603109"/>
                <a:gd name="connsiteY342" fmla="*/ 0 h 924402"/>
                <a:gd name="connsiteX343" fmla="*/ 2648987 w 4603109"/>
                <a:gd name="connsiteY343" fmla="*/ 0 h 924402"/>
                <a:gd name="connsiteX344" fmla="*/ 2649821 w 4603109"/>
                <a:gd name="connsiteY344" fmla="*/ 0 h 924402"/>
                <a:gd name="connsiteX345" fmla="*/ 2651313 w 4603109"/>
                <a:gd name="connsiteY345" fmla="*/ 0 h 924402"/>
                <a:gd name="connsiteX346" fmla="*/ 2651947 w 4603109"/>
                <a:gd name="connsiteY346" fmla="*/ 0 h 924402"/>
                <a:gd name="connsiteX347" fmla="*/ 2653017 w 4603109"/>
                <a:gd name="connsiteY347" fmla="*/ 0 h 924402"/>
                <a:gd name="connsiteX348" fmla="*/ 2653438 w 4603109"/>
                <a:gd name="connsiteY348" fmla="*/ 0 h 924402"/>
                <a:gd name="connsiteX349" fmla="*/ 2656459 w 4603109"/>
                <a:gd name="connsiteY349" fmla="*/ 0 h 924402"/>
                <a:gd name="connsiteX350" fmla="*/ 2657950 w 4603109"/>
                <a:gd name="connsiteY350" fmla="*/ 0 h 924402"/>
                <a:gd name="connsiteX351" fmla="*/ 2665460 w 4603109"/>
                <a:gd name="connsiteY351" fmla="*/ 0 h 924402"/>
                <a:gd name="connsiteX352" fmla="*/ 2680098 w 4603109"/>
                <a:gd name="connsiteY352" fmla="*/ 0 h 924402"/>
                <a:gd name="connsiteX353" fmla="*/ 2680520 w 4603109"/>
                <a:gd name="connsiteY353" fmla="*/ 0 h 924402"/>
                <a:gd name="connsiteX354" fmla="*/ 2682011 w 4603109"/>
                <a:gd name="connsiteY354" fmla="*/ 0 h 924402"/>
                <a:gd name="connsiteX355" fmla="*/ 2692542 w 4603109"/>
                <a:gd name="connsiteY355" fmla="*/ 0 h 924402"/>
                <a:gd name="connsiteX356" fmla="*/ 2702556 w 4603109"/>
                <a:gd name="connsiteY356" fmla="*/ 0 h 924402"/>
                <a:gd name="connsiteX357" fmla="*/ 2704048 w 4603109"/>
                <a:gd name="connsiteY357" fmla="*/ 0 h 924402"/>
                <a:gd name="connsiteX358" fmla="*/ 2724289 w 4603109"/>
                <a:gd name="connsiteY358" fmla="*/ 0 h 924402"/>
                <a:gd name="connsiteX359" fmla="*/ 2731129 w 4603109"/>
                <a:gd name="connsiteY359" fmla="*/ 0 h 924402"/>
                <a:gd name="connsiteX360" fmla="*/ 2732621 w 4603109"/>
                <a:gd name="connsiteY360" fmla="*/ 0 h 924402"/>
                <a:gd name="connsiteX361" fmla="*/ 2733253 w 4603109"/>
                <a:gd name="connsiteY361" fmla="*/ 0 h 924402"/>
                <a:gd name="connsiteX362" fmla="*/ 2734745 w 4603109"/>
                <a:gd name="connsiteY362" fmla="*/ 0 h 924402"/>
                <a:gd name="connsiteX363" fmla="*/ 2746692 w 4603109"/>
                <a:gd name="connsiteY363" fmla="*/ 0 h 924402"/>
                <a:gd name="connsiteX364" fmla="*/ 2749017 w 4603109"/>
                <a:gd name="connsiteY364" fmla="*/ 0 h 924402"/>
                <a:gd name="connsiteX365" fmla="*/ 2750509 w 4603109"/>
                <a:gd name="connsiteY365" fmla="*/ 0 h 924402"/>
                <a:gd name="connsiteX366" fmla="*/ 2754354 w 4603109"/>
                <a:gd name="connsiteY366" fmla="*/ 0 h 924402"/>
                <a:gd name="connsiteX367" fmla="*/ 2755654 w 4603109"/>
                <a:gd name="connsiteY367" fmla="*/ 0 h 924402"/>
                <a:gd name="connsiteX368" fmla="*/ 2757146 w 4603109"/>
                <a:gd name="connsiteY368" fmla="*/ 0 h 924402"/>
                <a:gd name="connsiteX369" fmla="*/ 2761827 w 4603109"/>
                <a:gd name="connsiteY369" fmla="*/ 0 h 924402"/>
                <a:gd name="connsiteX370" fmla="*/ 2763318 w 4603109"/>
                <a:gd name="connsiteY370" fmla="*/ 0 h 924402"/>
                <a:gd name="connsiteX371" fmla="*/ 2776756 w 4603109"/>
                <a:gd name="connsiteY371" fmla="*/ 0 h 924402"/>
                <a:gd name="connsiteX372" fmla="*/ 2777590 w 4603109"/>
                <a:gd name="connsiteY372" fmla="*/ 0 h 924402"/>
                <a:gd name="connsiteX373" fmla="*/ 2779082 w 4603109"/>
                <a:gd name="connsiteY373" fmla="*/ 0 h 924402"/>
                <a:gd name="connsiteX374" fmla="*/ 2783442 w 4603109"/>
                <a:gd name="connsiteY374" fmla="*/ 0 h 924402"/>
                <a:gd name="connsiteX375" fmla="*/ 2784228 w 4603109"/>
                <a:gd name="connsiteY375" fmla="*/ 0 h 924402"/>
                <a:gd name="connsiteX376" fmla="*/ 2785719 w 4603109"/>
                <a:gd name="connsiteY376" fmla="*/ 0 h 924402"/>
                <a:gd name="connsiteX377" fmla="*/ 2786473 w 4603109"/>
                <a:gd name="connsiteY377" fmla="*/ 0 h 924402"/>
                <a:gd name="connsiteX378" fmla="*/ 2793229 w 4603109"/>
                <a:gd name="connsiteY378" fmla="*/ 0 h 924402"/>
                <a:gd name="connsiteX379" fmla="*/ 2799367 w 4603109"/>
                <a:gd name="connsiteY379" fmla="*/ 0 h 924402"/>
                <a:gd name="connsiteX380" fmla="*/ 2813506 w 4603109"/>
                <a:gd name="connsiteY380" fmla="*/ 0 h 924402"/>
                <a:gd name="connsiteX381" fmla="*/ 2820311 w 4603109"/>
                <a:gd name="connsiteY381" fmla="*/ 0 h 924402"/>
                <a:gd name="connsiteX382" fmla="*/ 2827893 w 4603109"/>
                <a:gd name="connsiteY382" fmla="*/ 0 h 924402"/>
                <a:gd name="connsiteX383" fmla="*/ 2827940 w 4603109"/>
                <a:gd name="connsiteY383" fmla="*/ 0 h 924402"/>
                <a:gd name="connsiteX384" fmla="*/ 2829431 w 4603109"/>
                <a:gd name="connsiteY384" fmla="*/ 0 h 924402"/>
                <a:gd name="connsiteX385" fmla="*/ 2829978 w 4603109"/>
                <a:gd name="connsiteY385" fmla="*/ 0 h 924402"/>
                <a:gd name="connsiteX386" fmla="*/ 2852058 w 4603109"/>
                <a:gd name="connsiteY386" fmla="*/ 0 h 924402"/>
                <a:gd name="connsiteX387" fmla="*/ 2857060 w 4603109"/>
                <a:gd name="connsiteY387" fmla="*/ 0 h 924402"/>
                <a:gd name="connsiteX388" fmla="*/ 2857958 w 4603109"/>
                <a:gd name="connsiteY388" fmla="*/ 0 h 924402"/>
                <a:gd name="connsiteX389" fmla="*/ 2871601 w 4603109"/>
                <a:gd name="connsiteY389" fmla="*/ 0 h 924402"/>
                <a:gd name="connsiteX390" fmla="*/ 2882123 w 4603109"/>
                <a:gd name="connsiteY390" fmla="*/ 0 h 924402"/>
                <a:gd name="connsiteX391" fmla="*/ 2894046 w 4603109"/>
                <a:gd name="connsiteY391" fmla="*/ 0 h 924402"/>
                <a:gd name="connsiteX392" fmla="*/ 2903496 w 4603109"/>
                <a:gd name="connsiteY392" fmla="*/ 0 h 924402"/>
                <a:gd name="connsiteX393" fmla="*/ 2911211 w 4603109"/>
                <a:gd name="connsiteY393" fmla="*/ 0 h 924402"/>
                <a:gd name="connsiteX394" fmla="*/ 2914242 w 4603109"/>
                <a:gd name="connsiteY394" fmla="*/ 0 h 924402"/>
                <a:gd name="connsiteX395" fmla="*/ 2914461 w 4603109"/>
                <a:gd name="connsiteY395" fmla="*/ 0 h 924402"/>
                <a:gd name="connsiteX396" fmla="*/ 2924111 w 4603109"/>
                <a:gd name="connsiteY396" fmla="*/ 0 h 924402"/>
                <a:gd name="connsiteX397" fmla="*/ 2927136 w 4603109"/>
                <a:gd name="connsiteY397" fmla="*/ 0 h 924402"/>
                <a:gd name="connsiteX398" fmla="*/ 2933561 w 4603109"/>
                <a:gd name="connsiteY398" fmla="*/ 0 h 924402"/>
                <a:gd name="connsiteX399" fmla="*/ 2939580 w 4603109"/>
                <a:gd name="connsiteY399" fmla="*/ 0 h 924402"/>
                <a:gd name="connsiteX400" fmla="*/ 2941275 w 4603109"/>
                <a:gd name="connsiteY400" fmla="*/ 0 h 924402"/>
                <a:gd name="connsiteX401" fmla="*/ 2941543 w 4603109"/>
                <a:gd name="connsiteY401" fmla="*/ 0 h 924402"/>
                <a:gd name="connsiteX402" fmla="*/ 2945586 w 4603109"/>
                <a:gd name="connsiteY402" fmla="*/ 0 h 924402"/>
                <a:gd name="connsiteX403" fmla="*/ 2950032 w 4603109"/>
                <a:gd name="connsiteY403" fmla="*/ 0 h 924402"/>
                <a:gd name="connsiteX404" fmla="*/ 2955662 w 4603109"/>
                <a:gd name="connsiteY404" fmla="*/ 0 h 924402"/>
                <a:gd name="connsiteX405" fmla="*/ 2955709 w 4603109"/>
                <a:gd name="connsiteY405" fmla="*/ 0 h 924402"/>
                <a:gd name="connsiteX406" fmla="*/ 2957200 w 4603109"/>
                <a:gd name="connsiteY406" fmla="*/ 0 h 924402"/>
                <a:gd name="connsiteX407" fmla="*/ 2957747 w 4603109"/>
                <a:gd name="connsiteY407" fmla="*/ 0 h 924402"/>
                <a:gd name="connsiteX408" fmla="*/ 2968152 w 4603109"/>
                <a:gd name="connsiteY408" fmla="*/ 0 h 924402"/>
                <a:gd name="connsiteX409" fmla="*/ 2969644 w 4603109"/>
                <a:gd name="connsiteY409" fmla="*/ 0 h 924402"/>
                <a:gd name="connsiteX410" fmla="*/ 2972667 w 4603109"/>
                <a:gd name="connsiteY410" fmla="*/ 0 h 924402"/>
                <a:gd name="connsiteX411" fmla="*/ 2977114 w 4603109"/>
                <a:gd name="connsiteY411" fmla="*/ 0 h 924402"/>
                <a:gd name="connsiteX412" fmla="*/ 2984829 w 4603109"/>
                <a:gd name="connsiteY412" fmla="*/ 0 h 924402"/>
                <a:gd name="connsiteX413" fmla="*/ 2985727 w 4603109"/>
                <a:gd name="connsiteY413" fmla="*/ 0 h 924402"/>
                <a:gd name="connsiteX414" fmla="*/ 2999370 w 4603109"/>
                <a:gd name="connsiteY414" fmla="*/ 0 h 924402"/>
                <a:gd name="connsiteX415" fmla="*/ 3021815 w 4603109"/>
                <a:gd name="connsiteY415" fmla="*/ 0 h 924402"/>
                <a:gd name="connsiteX416" fmla="*/ 3031265 w 4603109"/>
                <a:gd name="connsiteY416" fmla="*/ 0 h 924402"/>
                <a:gd name="connsiteX417" fmla="*/ 3042230 w 4603109"/>
                <a:gd name="connsiteY417" fmla="*/ 0 h 924402"/>
                <a:gd name="connsiteX418" fmla="*/ 3044946 w 4603109"/>
                <a:gd name="connsiteY418" fmla="*/ 0 h 924402"/>
                <a:gd name="connsiteX419" fmla="*/ 3051880 w 4603109"/>
                <a:gd name="connsiteY419" fmla="*/ 0 h 924402"/>
                <a:gd name="connsiteX420" fmla="*/ 3061330 w 4603109"/>
                <a:gd name="connsiteY420" fmla="*/ 0 h 924402"/>
                <a:gd name="connsiteX421" fmla="*/ 3067349 w 4603109"/>
                <a:gd name="connsiteY421" fmla="*/ 0 h 924402"/>
                <a:gd name="connsiteX422" fmla="*/ 3069312 w 4603109"/>
                <a:gd name="connsiteY422" fmla="*/ 0 h 924402"/>
                <a:gd name="connsiteX423" fmla="*/ 3073355 w 4603109"/>
                <a:gd name="connsiteY423" fmla="*/ 0 h 924402"/>
                <a:gd name="connsiteX424" fmla="*/ 3073518 w 4603109"/>
                <a:gd name="connsiteY424" fmla="*/ 0 h 924402"/>
                <a:gd name="connsiteX425" fmla="*/ 3075011 w 4603109"/>
                <a:gd name="connsiteY425" fmla="*/ 0 h 924402"/>
                <a:gd name="connsiteX426" fmla="*/ 3077801 w 4603109"/>
                <a:gd name="connsiteY426" fmla="*/ 0 h 924402"/>
                <a:gd name="connsiteX427" fmla="*/ 3095921 w 4603109"/>
                <a:gd name="connsiteY427" fmla="*/ 0 h 924402"/>
                <a:gd name="connsiteX428" fmla="*/ 3097413 w 4603109"/>
                <a:gd name="connsiteY428" fmla="*/ 0 h 924402"/>
                <a:gd name="connsiteX429" fmla="*/ 3100436 w 4603109"/>
                <a:gd name="connsiteY429" fmla="*/ 0 h 924402"/>
                <a:gd name="connsiteX430" fmla="*/ 3103552 w 4603109"/>
                <a:gd name="connsiteY430" fmla="*/ 0 h 924402"/>
                <a:gd name="connsiteX431" fmla="*/ 3104883 w 4603109"/>
                <a:gd name="connsiteY431" fmla="*/ 0 h 924402"/>
                <a:gd name="connsiteX432" fmla="*/ 3120023 w 4603109"/>
                <a:gd name="connsiteY432" fmla="*/ 0 h 924402"/>
                <a:gd name="connsiteX433" fmla="*/ 3120445 w 4603109"/>
                <a:gd name="connsiteY433" fmla="*/ 0 h 924402"/>
                <a:gd name="connsiteX434" fmla="*/ 3149018 w 4603109"/>
                <a:gd name="connsiteY434" fmla="*/ 0 h 924402"/>
                <a:gd name="connsiteX435" fmla="*/ 3150088 w 4603109"/>
                <a:gd name="connsiteY435" fmla="*/ 0 h 924402"/>
                <a:gd name="connsiteX436" fmla="*/ 3150509 w 4603109"/>
                <a:gd name="connsiteY436" fmla="*/ 0 h 924402"/>
                <a:gd name="connsiteX437" fmla="*/ 3171054 w 4603109"/>
                <a:gd name="connsiteY437" fmla="*/ 0 h 924402"/>
                <a:gd name="connsiteX438" fmla="*/ 3172715 w 4603109"/>
                <a:gd name="connsiteY438" fmla="*/ 0 h 924402"/>
                <a:gd name="connsiteX439" fmla="*/ 3199627 w 4603109"/>
                <a:gd name="connsiteY439" fmla="*/ 0 h 924402"/>
                <a:gd name="connsiteX440" fmla="*/ 3201119 w 4603109"/>
                <a:gd name="connsiteY440" fmla="*/ 0 h 924402"/>
                <a:gd name="connsiteX441" fmla="*/ 3201287 w 4603109"/>
                <a:gd name="connsiteY441" fmla="*/ 0 h 924402"/>
                <a:gd name="connsiteX442" fmla="*/ 3201751 w 4603109"/>
                <a:gd name="connsiteY442" fmla="*/ 0 h 924402"/>
                <a:gd name="connsiteX443" fmla="*/ 3202780 w 4603109"/>
                <a:gd name="connsiteY443" fmla="*/ 0 h 924402"/>
                <a:gd name="connsiteX444" fmla="*/ 3217515 w 4603109"/>
                <a:gd name="connsiteY444" fmla="*/ 0 h 924402"/>
                <a:gd name="connsiteX445" fmla="*/ 3224152 w 4603109"/>
                <a:gd name="connsiteY445" fmla="*/ 0 h 924402"/>
                <a:gd name="connsiteX446" fmla="*/ 3230324 w 4603109"/>
                <a:gd name="connsiteY446" fmla="*/ 0 h 924402"/>
                <a:gd name="connsiteX447" fmla="*/ 3231321 w 4603109"/>
                <a:gd name="connsiteY447" fmla="*/ 0 h 924402"/>
                <a:gd name="connsiteX448" fmla="*/ 3231816 w 4603109"/>
                <a:gd name="connsiteY448" fmla="*/ 0 h 924402"/>
                <a:gd name="connsiteX449" fmla="*/ 3243763 w 4603109"/>
                <a:gd name="connsiteY449" fmla="*/ 0 h 924402"/>
                <a:gd name="connsiteX450" fmla="*/ 3246088 w 4603109"/>
                <a:gd name="connsiteY450" fmla="*/ 0 h 924402"/>
                <a:gd name="connsiteX451" fmla="*/ 3247580 w 4603109"/>
                <a:gd name="connsiteY451" fmla="*/ 0 h 924402"/>
                <a:gd name="connsiteX452" fmla="*/ 3247792 w 4603109"/>
                <a:gd name="connsiteY452" fmla="*/ 0 h 924402"/>
                <a:gd name="connsiteX453" fmla="*/ 3248214 w 4603109"/>
                <a:gd name="connsiteY453" fmla="*/ 0 h 924402"/>
                <a:gd name="connsiteX454" fmla="*/ 3252725 w 4603109"/>
                <a:gd name="connsiteY454" fmla="*/ 0 h 924402"/>
                <a:gd name="connsiteX455" fmla="*/ 3254217 w 4603109"/>
                <a:gd name="connsiteY455" fmla="*/ 0 h 924402"/>
                <a:gd name="connsiteX456" fmla="*/ 3260235 w 4603109"/>
                <a:gd name="connsiteY456" fmla="*/ 0 h 924402"/>
                <a:gd name="connsiteX457" fmla="*/ 3276787 w 4603109"/>
                <a:gd name="connsiteY457" fmla="*/ 0 h 924402"/>
                <a:gd name="connsiteX458" fmla="*/ 3277857 w 4603109"/>
                <a:gd name="connsiteY458" fmla="*/ 0 h 924402"/>
                <a:gd name="connsiteX459" fmla="*/ 3278278 w 4603109"/>
                <a:gd name="connsiteY459" fmla="*/ 0 h 924402"/>
                <a:gd name="connsiteX460" fmla="*/ 3290300 w 4603109"/>
                <a:gd name="connsiteY460" fmla="*/ 0 h 924402"/>
                <a:gd name="connsiteX461" fmla="*/ 3298823 w 4603109"/>
                <a:gd name="connsiteY461" fmla="*/ 0 h 924402"/>
                <a:gd name="connsiteX462" fmla="*/ 3327396 w 4603109"/>
                <a:gd name="connsiteY462" fmla="*/ 0 h 924402"/>
                <a:gd name="connsiteX463" fmla="*/ 3328888 w 4603109"/>
                <a:gd name="connsiteY463" fmla="*/ 0 h 924402"/>
                <a:gd name="connsiteX464" fmla="*/ 3329520 w 4603109"/>
                <a:gd name="connsiteY464" fmla="*/ 0 h 924402"/>
                <a:gd name="connsiteX465" fmla="*/ 3345284 w 4603109"/>
                <a:gd name="connsiteY465" fmla="*/ 0 h 924402"/>
                <a:gd name="connsiteX466" fmla="*/ 3349129 w 4603109"/>
                <a:gd name="connsiteY466" fmla="*/ 0 h 924402"/>
                <a:gd name="connsiteX467" fmla="*/ 3351921 w 4603109"/>
                <a:gd name="connsiteY467" fmla="*/ 0 h 924402"/>
                <a:gd name="connsiteX468" fmla="*/ 3358093 w 4603109"/>
                <a:gd name="connsiteY468" fmla="*/ 0 h 924402"/>
                <a:gd name="connsiteX469" fmla="*/ 3359585 w 4603109"/>
                <a:gd name="connsiteY469" fmla="*/ 0 h 924402"/>
                <a:gd name="connsiteX470" fmla="*/ 3371532 w 4603109"/>
                <a:gd name="connsiteY470" fmla="*/ 0 h 924402"/>
                <a:gd name="connsiteX471" fmla="*/ 3373857 w 4603109"/>
                <a:gd name="connsiteY471" fmla="*/ 0 h 924402"/>
                <a:gd name="connsiteX472" fmla="*/ 3375349 w 4603109"/>
                <a:gd name="connsiteY472" fmla="*/ 0 h 924402"/>
                <a:gd name="connsiteX473" fmla="*/ 3380494 w 4603109"/>
                <a:gd name="connsiteY473" fmla="*/ 0 h 924402"/>
                <a:gd name="connsiteX474" fmla="*/ 3381986 w 4603109"/>
                <a:gd name="connsiteY474" fmla="*/ 0 h 924402"/>
                <a:gd name="connsiteX475" fmla="*/ 3388004 w 4603109"/>
                <a:gd name="connsiteY475" fmla="*/ 0 h 924402"/>
                <a:gd name="connsiteX476" fmla="*/ 3408282 w 4603109"/>
                <a:gd name="connsiteY476" fmla="*/ 0 h 924402"/>
                <a:gd name="connsiteX477" fmla="*/ 3418069 w 4603109"/>
                <a:gd name="connsiteY477" fmla="*/ 0 h 924402"/>
                <a:gd name="connsiteX478" fmla="*/ 3424207 w 4603109"/>
                <a:gd name="connsiteY478" fmla="*/ 0 h 924402"/>
                <a:gd name="connsiteX479" fmla="*/ 3424753 w 4603109"/>
                <a:gd name="connsiteY479" fmla="*/ 0 h 924402"/>
                <a:gd name="connsiteX480" fmla="*/ 3452733 w 4603109"/>
                <a:gd name="connsiteY480" fmla="*/ 0 h 924402"/>
                <a:gd name="connsiteX481" fmla="*/ 3454818 w 4603109"/>
                <a:gd name="connsiteY481" fmla="*/ 0 h 924402"/>
                <a:gd name="connsiteX482" fmla="*/ 3476898 w 4603109"/>
                <a:gd name="connsiteY482" fmla="*/ 0 h 924402"/>
                <a:gd name="connsiteX483" fmla="*/ 3496441 w 4603109"/>
                <a:gd name="connsiteY483" fmla="*/ 0 h 924402"/>
                <a:gd name="connsiteX484" fmla="*/ 3509236 w 4603109"/>
                <a:gd name="connsiteY484" fmla="*/ 0 h 924402"/>
                <a:gd name="connsiteX485" fmla="*/ 3518886 w 4603109"/>
                <a:gd name="connsiteY485" fmla="*/ 0 h 924402"/>
                <a:gd name="connsiteX486" fmla="*/ 3528336 w 4603109"/>
                <a:gd name="connsiteY486" fmla="*/ 0 h 924402"/>
                <a:gd name="connsiteX487" fmla="*/ 3536051 w 4603109"/>
                <a:gd name="connsiteY487" fmla="*/ 0 h 924402"/>
                <a:gd name="connsiteX488" fmla="*/ 3539301 w 4603109"/>
                <a:gd name="connsiteY488" fmla="*/ 0 h 924402"/>
                <a:gd name="connsiteX489" fmla="*/ 3540361 w 4603109"/>
                <a:gd name="connsiteY489" fmla="*/ 0 h 924402"/>
                <a:gd name="connsiteX490" fmla="*/ 3544807 w 4603109"/>
                <a:gd name="connsiteY490" fmla="*/ 0 h 924402"/>
                <a:gd name="connsiteX491" fmla="*/ 3551976 w 4603109"/>
                <a:gd name="connsiteY491" fmla="*/ 0 h 924402"/>
                <a:gd name="connsiteX492" fmla="*/ 3552522 w 4603109"/>
                <a:gd name="connsiteY492" fmla="*/ 0 h 924402"/>
                <a:gd name="connsiteX493" fmla="*/ 3564420 w 4603109"/>
                <a:gd name="connsiteY493" fmla="*/ 0 h 924402"/>
                <a:gd name="connsiteX494" fmla="*/ 3570426 w 4603109"/>
                <a:gd name="connsiteY494" fmla="*/ 0 h 924402"/>
                <a:gd name="connsiteX495" fmla="*/ 3574872 w 4603109"/>
                <a:gd name="connsiteY495" fmla="*/ 0 h 924402"/>
                <a:gd name="connsiteX496" fmla="*/ 3580502 w 4603109"/>
                <a:gd name="connsiteY496" fmla="*/ 0 h 924402"/>
                <a:gd name="connsiteX497" fmla="*/ 3582587 w 4603109"/>
                <a:gd name="connsiteY497" fmla="*/ 0 h 924402"/>
                <a:gd name="connsiteX498" fmla="*/ 3624210 w 4603109"/>
                <a:gd name="connsiteY498" fmla="*/ 0 h 924402"/>
                <a:gd name="connsiteX499" fmla="*/ 3637005 w 4603109"/>
                <a:gd name="connsiteY499" fmla="*/ 0 h 924402"/>
                <a:gd name="connsiteX500" fmla="*/ 3646655 w 4603109"/>
                <a:gd name="connsiteY500" fmla="*/ 0 h 924402"/>
                <a:gd name="connsiteX501" fmla="*/ 3656105 w 4603109"/>
                <a:gd name="connsiteY501" fmla="*/ 0 h 924402"/>
                <a:gd name="connsiteX502" fmla="*/ 3667070 w 4603109"/>
                <a:gd name="connsiteY502" fmla="*/ 0 h 924402"/>
                <a:gd name="connsiteX503" fmla="*/ 3668130 w 4603109"/>
                <a:gd name="connsiteY503" fmla="*/ 0 h 924402"/>
                <a:gd name="connsiteX504" fmla="*/ 3669786 w 4603109"/>
                <a:gd name="connsiteY504" fmla="*/ 0 h 924402"/>
                <a:gd name="connsiteX505" fmla="*/ 3672576 w 4603109"/>
                <a:gd name="connsiteY505" fmla="*/ 0 h 924402"/>
                <a:gd name="connsiteX506" fmla="*/ 3692189 w 4603109"/>
                <a:gd name="connsiteY506" fmla="*/ 0 h 924402"/>
                <a:gd name="connsiteX507" fmla="*/ 3698195 w 4603109"/>
                <a:gd name="connsiteY507" fmla="*/ 0 h 924402"/>
                <a:gd name="connsiteX508" fmla="*/ 3702641 w 4603109"/>
                <a:gd name="connsiteY508" fmla="*/ 0 h 924402"/>
                <a:gd name="connsiteX509" fmla="*/ 3744863 w 4603109"/>
                <a:gd name="connsiteY509" fmla="*/ 0 h 924402"/>
                <a:gd name="connsiteX510" fmla="*/ 3745285 w 4603109"/>
                <a:gd name="connsiteY510" fmla="*/ 0 h 924402"/>
                <a:gd name="connsiteX511" fmla="*/ 3795894 w 4603109"/>
                <a:gd name="connsiteY511" fmla="*/ 0 h 924402"/>
                <a:gd name="connsiteX512" fmla="*/ 3797555 w 4603109"/>
                <a:gd name="connsiteY512" fmla="*/ 0 h 924402"/>
                <a:gd name="connsiteX513" fmla="*/ 3826591 w 4603109"/>
                <a:gd name="connsiteY513" fmla="*/ 0 h 924402"/>
                <a:gd name="connsiteX514" fmla="*/ 3842355 w 4603109"/>
                <a:gd name="connsiteY514" fmla="*/ 0 h 924402"/>
                <a:gd name="connsiteX515" fmla="*/ 3848992 w 4603109"/>
                <a:gd name="connsiteY515" fmla="*/ 0 h 924402"/>
                <a:gd name="connsiteX516" fmla="*/ 3872632 w 4603109"/>
                <a:gd name="connsiteY516" fmla="*/ 0 h 924402"/>
                <a:gd name="connsiteX517" fmla="*/ 3873054 w 4603109"/>
                <a:gd name="connsiteY517" fmla="*/ 0 h 924402"/>
                <a:gd name="connsiteX518" fmla="*/ 3885075 w 4603109"/>
                <a:gd name="connsiteY518" fmla="*/ 0 h 924402"/>
                <a:gd name="connsiteX519" fmla="*/ 3923663 w 4603109"/>
                <a:gd name="connsiteY519" fmla="*/ 0 h 924402"/>
                <a:gd name="connsiteX520" fmla="*/ 3954360 w 4603109"/>
                <a:gd name="connsiteY520" fmla="*/ 0 h 924402"/>
                <a:gd name="connsiteX521" fmla="*/ 3970124 w 4603109"/>
                <a:gd name="connsiteY521" fmla="*/ 0 h 924402"/>
                <a:gd name="connsiteX522" fmla="*/ 3976761 w 4603109"/>
                <a:gd name="connsiteY522" fmla="*/ 0 h 924402"/>
                <a:gd name="connsiteX523" fmla="*/ 4012844 w 4603109"/>
                <a:gd name="connsiteY523" fmla="*/ 0 h 924402"/>
                <a:gd name="connsiteX524" fmla="*/ 4049593 w 4603109"/>
                <a:gd name="connsiteY524" fmla="*/ 0 h 924402"/>
                <a:gd name="connsiteX525" fmla="*/ 4169647 w 4603109"/>
                <a:gd name="connsiteY525" fmla="*/ 0 h 924402"/>
                <a:gd name="connsiteX526" fmla="*/ 4177362 w 4603109"/>
                <a:gd name="connsiteY526" fmla="*/ 0 h 924402"/>
                <a:gd name="connsiteX527" fmla="*/ 4297416 w 4603109"/>
                <a:gd name="connsiteY527" fmla="*/ 0 h 924402"/>
                <a:gd name="connsiteX528" fmla="*/ 4379339 w 4603109"/>
                <a:gd name="connsiteY528" fmla="*/ 47054 h 924402"/>
                <a:gd name="connsiteX529" fmla="*/ 4591731 w 4603109"/>
                <a:gd name="connsiteY529" fmla="*/ 415146 h 924402"/>
                <a:gd name="connsiteX530" fmla="*/ 4591731 w 4603109"/>
                <a:gd name="connsiteY530" fmla="*/ 509257 h 924402"/>
                <a:gd name="connsiteX531" fmla="*/ 4379339 w 4603109"/>
                <a:gd name="connsiteY531" fmla="*/ 877348 h 924402"/>
                <a:gd name="connsiteX532" fmla="*/ 4297416 w 4603109"/>
                <a:gd name="connsiteY532" fmla="*/ 924402 h 924402"/>
                <a:gd name="connsiteX533" fmla="*/ 4169647 w 4603109"/>
                <a:gd name="connsiteY533" fmla="*/ 924402 h 924402"/>
                <a:gd name="connsiteX534" fmla="*/ 3976761 w 4603109"/>
                <a:gd name="connsiteY534" fmla="*/ 924402 h 924402"/>
                <a:gd name="connsiteX535" fmla="*/ 3872632 w 4603109"/>
                <a:gd name="connsiteY535" fmla="*/ 924402 h 924402"/>
                <a:gd name="connsiteX536" fmla="*/ 3848992 w 4603109"/>
                <a:gd name="connsiteY536" fmla="*/ 924402 h 924402"/>
                <a:gd name="connsiteX537" fmla="*/ 3744863 w 4603109"/>
                <a:gd name="connsiteY537" fmla="*/ 924402 h 924402"/>
                <a:gd name="connsiteX538" fmla="*/ 3702641 w 4603109"/>
                <a:gd name="connsiteY538" fmla="*/ 924402 h 924402"/>
                <a:gd name="connsiteX539" fmla="*/ 3672576 w 4603109"/>
                <a:gd name="connsiteY539" fmla="*/ 924402 h 924402"/>
                <a:gd name="connsiteX540" fmla="*/ 3656105 w 4603109"/>
                <a:gd name="connsiteY540" fmla="*/ 924402 h 924402"/>
                <a:gd name="connsiteX541" fmla="*/ 3574872 w 4603109"/>
                <a:gd name="connsiteY541" fmla="*/ 924402 h 924402"/>
                <a:gd name="connsiteX542" fmla="*/ 3551976 w 4603109"/>
                <a:gd name="connsiteY542" fmla="*/ 924402 h 924402"/>
                <a:gd name="connsiteX543" fmla="*/ 3544807 w 4603109"/>
                <a:gd name="connsiteY543" fmla="*/ 924402 h 924402"/>
                <a:gd name="connsiteX544" fmla="*/ 3528336 w 4603109"/>
                <a:gd name="connsiteY544" fmla="*/ 924402 h 924402"/>
                <a:gd name="connsiteX545" fmla="*/ 3424207 w 4603109"/>
                <a:gd name="connsiteY545" fmla="*/ 924402 h 924402"/>
                <a:gd name="connsiteX546" fmla="*/ 3381986 w 4603109"/>
                <a:gd name="connsiteY546" fmla="*/ 924402 h 924402"/>
                <a:gd name="connsiteX547" fmla="*/ 3380494 w 4603109"/>
                <a:gd name="connsiteY547" fmla="*/ 924402 h 924402"/>
                <a:gd name="connsiteX548" fmla="*/ 3351921 w 4603109"/>
                <a:gd name="connsiteY548" fmla="*/ 924402 h 924402"/>
                <a:gd name="connsiteX549" fmla="*/ 3277857 w 4603109"/>
                <a:gd name="connsiteY549" fmla="*/ 924402 h 924402"/>
                <a:gd name="connsiteX550" fmla="*/ 3254217 w 4603109"/>
                <a:gd name="connsiteY550" fmla="*/ 924402 h 924402"/>
                <a:gd name="connsiteX551" fmla="*/ 3252725 w 4603109"/>
                <a:gd name="connsiteY551" fmla="*/ 924402 h 924402"/>
                <a:gd name="connsiteX552" fmla="*/ 3247792 w 4603109"/>
                <a:gd name="connsiteY552" fmla="*/ 924402 h 924402"/>
                <a:gd name="connsiteX553" fmla="*/ 3231321 w 4603109"/>
                <a:gd name="connsiteY553" fmla="*/ 924402 h 924402"/>
                <a:gd name="connsiteX554" fmla="*/ 3224152 w 4603109"/>
                <a:gd name="connsiteY554" fmla="*/ 924402 h 924402"/>
                <a:gd name="connsiteX555" fmla="*/ 3150088 w 4603109"/>
                <a:gd name="connsiteY555" fmla="*/ 924402 h 924402"/>
                <a:gd name="connsiteX556" fmla="*/ 3120023 w 4603109"/>
                <a:gd name="connsiteY556" fmla="*/ 924402 h 924402"/>
                <a:gd name="connsiteX557" fmla="*/ 3104883 w 4603109"/>
                <a:gd name="connsiteY557" fmla="*/ 924402 h 924402"/>
                <a:gd name="connsiteX558" fmla="*/ 3103552 w 4603109"/>
                <a:gd name="connsiteY558" fmla="*/ 924402 h 924402"/>
                <a:gd name="connsiteX559" fmla="*/ 3077801 w 4603109"/>
                <a:gd name="connsiteY559" fmla="*/ 924402 h 924402"/>
                <a:gd name="connsiteX560" fmla="*/ 3061330 w 4603109"/>
                <a:gd name="connsiteY560" fmla="*/ 924402 h 924402"/>
                <a:gd name="connsiteX561" fmla="*/ 3031265 w 4603109"/>
                <a:gd name="connsiteY561" fmla="*/ 924402 h 924402"/>
                <a:gd name="connsiteX562" fmla="*/ 2977114 w 4603109"/>
                <a:gd name="connsiteY562" fmla="*/ 924402 h 924402"/>
                <a:gd name="connsiteX563" fmla="*/ 2957200 w 4603109"/>
                <a:gd name="connsiteY563" fmla="*/ 924402 h 924402"/>
                <a:gd name="connsiteX564" fmla="*/ 2955709 w 4603109"/>
                <a:gd name="connsiteY564" fmla="*/ 924402 h 924402"/>
                <a:gd name="connsiteX565" fmla="*/ 2950032 w 4603109"/>
                <a:gd name="connsiteY565" fmla="*/ 924402 h 924402"/>
                <a:gd name="connsiteX566" fmla="*/ 2933561 w 4603109"/>
                <a:gd name="connsiteY566" fmla="*/ 924402 h 924402"/>
                <a:gd name="connsiteX567" fmla="*/ 2927136 w 4603109"/>
                <a:gd name="connsiteY567" fmla="*/ 924402 h 924402"/>
                <a:gd name="connsiteX568" fmla="*/ 2903496 w 4603109"/>
                <a:gd name="connsiteY568" fmla="*/ 924402 h 924402"/>
                <a:gd name="connsiteX569" fmla="*/ 2829431 w 4603109"/>
                <a:gd name="connsiteY569" fmla="*/ 924402 h 924402"/>
                <a:gd name="connsiteX570" fmla="*/ 2827940 w 4603109"/>
                <a:gd name="connsiteY570" fmla="*/ 924402 h 924402"/>
                <a:gd name="connsiteX571" fmla="*/ 2799367 w 4603109"/>
                <a:gd name="connsiteY571" fmla="*/ 924402 h 924402"/>
                <a:gd name="connsiteX572" fmla="*/ 2785719 w 4603109"/>
                <a:gd name="connsiteY572" fmla="*/ 924402 h 924402"/>
                <a:gd name="connsiteX573" fmla="*/ 2784228 w 4603109"/>
                <a:gd name="connsiteY573" fmla="*/ 924402 h 924402"/>
                <a:gd name="connsiteX574" fmla="*/ 2757146 w 4603109"/>
                <a:gd name="connsiteY574" fmla="*/ 924402 h 924402"/>
                <a:gd name="connsiteX575" fmla="*/ 2755654 w 4603109"/>
                <a:gd name="connsiteY575" fmla="*/ 924402 h 924402"/>
                <a:gd name="connsiteX576" fmla="*/ 2680098 w 4603109"/>
                <a:gd name="connsiteY576" fmla="*/ 924402 h 924402"/>
                <a:gd name="connsiteX577" fmla="*/ 2657950 w 4603109"/>
                <a:gd name="connsiteY577" fmla="*/ 924402 h 924402"/>
                <a:gd name="connsiteX578" fmla="*/ 2656459 w 4603109"/>
                <a:gd name="connsiteY578" fmla="*/ 924402 h 924402"/>
                <a:gd name="connsiteX579" fmla="*/ 2653017 w 4603109"/>
                <a:gd name="connsiteY579" fmla="*/ 924402 h 924402"/>
                <a:gd name="connsiteX580" fmla="*/ 2636545 w 4603109"/>
                <a:gd name="connsiteY580" fmla="*/ 924402 h 924402"/>
                <a:gd name="connsiteX581" fmla="*/ 2629377 w 4603109"/>
                <a:gd name="connsiteY581" fmla="*/ 924402 h 924402"/>
                <a:gd name="connsiteX582" fmla="*/ 2627885 w 4603109"/>
                <a:gd name="connsiteY582" fmla="*/ 924402 h 924402"/>
                <a:gd name="connsiteX583" fmla="*/ 2606481 w 4603109"/>
                <a:gd name="connsiteY583" fmla="*/ 924402 h 924402"/>
                <a:gd name="connsiteX584" fmla="*/ 2552329 w 4603109"/>
                <a:gd name="connsiteY584" fmla="*/ 924402 h 924402"/>
                <a:gd name="connsiteX585" fmla="*/ 2525248 w 4603109"/>
                <a:gd name="connsiteY585" fmla="*/ 924402 h 924402"/>
                <a:gd name="connsiteX586" fmla="*/ 2510108 w 4603109"/>
                <a:gd name="connsiteY586" fmla="*/ 924402 h 924402"/>
                <a:gd name="connsiteX587" fmla="*/ 2508776 w 4603109"/>
                <a:gd name="connsiteY587" fmla="*/ 924402 h 924402"/>
                <a:gd name="connsiteX588" fmla="*/ 2480043 w 4603109"/>
                <a:gd name="connsiteY588" fmla="*/ 924402 h 924402"/>
                <a:gd name="connsiteX589" fmla="*/ 2478712 w 4603109"/>
                <a:gd name="connsiteY589" fmla="*/ 924402 h 924402"/>
                <a:gd name="connsiteX590" fmla="*/ 2463572 w 4603109"/>
                <a:gd name="connsiteY590" fmla="*/ 924402 h 924402"/>
                <a:gd name="connsiteX591" fmla="*/ 2436490 w 4603109"/>
                <a:gd name="connsiteY591" fmla="*/ 924402 h 924402"/>
                <a:gd name="connsiteX592" fmla="*/ 2382339 w 4603109"/>
                <a:gd name="connsiteY592" fmla="*/ 924402 h 924402"/>
                <a:gd name="connsiteX593" fmla="*/ 2360934 w 4603109"/>
                <a:gd name="connsiteY593" fmla="*/ 924402 h 924402"/>
                <a:gd name="connsiteX594" fmla="*/ 2359443 w 4603109"/>
                <a:gd name="connsiteY594" fmla="*/ 924402 h 924402"/>
                <a:gd name="connsiteX595" fmla="*/ 2352274 w 4603109"/>
                <a:gd name="connsiteY595" fmla="*/ 924402 h 924402"/>
                <a:gd name="connsiteX596" fmla="*/ 2335803 w 4603109"/>
                <a:gd name="connsiteY596" fmla="*/ 924402 h 924402"/>
                <a:gd name="connsiteX597" fmla="*/ 2332360 w 4603109"/>
                <a:gd name="connsiteY597" fmla="*/ 924402 h 924402"/>
                <a:gd name="connsiteX598" fmla="*/ 2332328 w 4603109"/>
                <a:gd name="connsiteY598" fmla="*/ 924402 h 924402"/>
                <a:gd name="connsiteX599" fmla="*/ 2330869 w 4603109"/>
                <a:gd name="connsiteY599" fmla="*/ 924402 h 924402"/>
                <a:gd name="connsiteX600" fmla="*/ 2308721 w 4603109"/>
                <a:gd name="connsiteY600" fmla="*/ 924402 h 924402"/>
                <a:gd name="connsiteX601" fmla="*/ 2233165 w 4603109"/>
                <a:gd name="connsiteY601" fmla="*/ 924402 h 924402"/>
                <a:gd name="connsiteX602" fmla="*/ 2231674 w 4603109"/>
                <a:gd name="connsiteY602" fmla="*/ 924402 h 924402"/>
                <a:gd name="connsiteX603" fmla="*/ 2204591 w 4603109"/>
                <a:gd name="connsiteY603" fmla="*/ 924402 h 924402"/>
                <a:gd name="connsiteX604" fmla="*/ 2204559 w 4603109"/>
                <a:gd name="connsiteY604" fmla="*/ 924402 h 924402"/>
                <a:gd name="connsiteX605" fmla="*/ 2203100 w 4603109"/>
                <a:gd name="connsiteY605" fmla="*/ 924402 h 924402"/>
                <a:gd name="connsiteX606" fmla="*/ 2189452 w 4603109"/>
                <a:gd name="connsiteY606" fmla="*/ 924402 h 924402"/>
                <a:gd name="connsiteX607" fmla="*/ 2160879 w 4603109"/>
                <a:gd name="connsiteY607" fmla="*/ 924402 h 924402"/>
                <a:gd name="connsiteX608" fmla="*/ 2159388 w 4603109"/>
                <a:gd name="connsiteY608" fmla="*/ 924402 h 924402"/>
                <a:gd name="connsiteX609" fmla="*/ 2085323 w 4603109"/>
                <a:gd name="connsiteY609" fmla="*/ 924402 h 924402"/>
                <a:gd name="connsiteX610" fmla="*/ 2077294 w 4603109"/>
                <a:gd name="connsiteY610" fmla="*/ 924402 h 924402"/>
                <a:gd name="connsiteX611" fmla="*/ 2061683 w 4603109"/>
                <a:gd name="connsiteY611" fmla="*/ 924402 h 924402"/>
                <a:gd name="connsiteX612" fmla="*/ 2055258 w 4603109"/>
                <a:gd name="connsiteY612" fmla="*/ 924402 h 924402"/>
                <a:gd name="connsiteX613" fmla="*/ 2038787 w 4603109"/>
                <a:gd name="connsiteY613" fmla="*/ 924402 h 924402"/>
                <a:gd name="connsiteX614" fmla="*/ 2033110 w 4603109"/>
                <a:gd name="connsiteY614" fmla="*/ 924402 h 924402"/>
                <a:gd name="connsiteX615" fmla="*/ 2031619 w 4603109"/>
                <a:gd name="connsiteY615" fmla="*/ 924402 h 924402"/>
                <a:gd name="connsiteX616" fmla="*/ 2011705 w 4603109"/>
                <a:gd name="connsiteY616" fmla="*/ 924402 h 924402"/>
                <a:gd name="connsiteX617" fmla="*/ 1957554 w 4603109"/>
                <a:gd name="connsiteY617" fmla="*/ 924402 h 924402"/>
                <a:gd name="connsiteX618" fmla="*/ 1949525 w 4603109"/>
                <a:gd name="connsiteY618" fmla="*/ 924402 h 924402"/>
                <a:gd name="connsiteX619" fmla="*/ 1927489 w 4603109"/>
                <a:gd name="connsiteY619" fmla="*/ 924402 h 924402"/>
                <a:gd name="connsiteX620" fmla="*/ 1911018 w 4603109"/>
                <a:gd name="connsiteY620" fmla="*/ 924402 h 924402"/>
                <a:gd name="connsiteX621" fmla="*/ 1907543 w 4603109"/>
                <a:gd name="connsiteY621" fmla="*/ 924402 h 924402"/>
                <a:gd name="connsiteX622" fmla="*/ 1885268 w 4603109"/>
                <a:gd name="connsiteY622" fmla="*/ 924402 h 924402"/>
                <a:gd name="connsiteX623" fmla="*/ 1883936 w 4603109"/>
                <a:gd name="connsiteY623" fmla="*/ 924402 h 924402"/>
                <a:gd name="connsiteX624" fmla="*/ 1868796 w 4603109"/>
                <a:gd name="connsiteY624" fmla="*/ 924402 h 924402"/>
                <a:gd name="connsiteX625" fmla="*/ 1838732 w 4603109"/>
                <a:gd name="connsiteY625" fmla="*/ 924402 h 924402"/>
                <a:gd name="connsiteX626" fmla="*/ 1779774 w 4603109"/>
                <a:gd name="connsiteY626" fmla="*/ 924402 h 924402"/>
                <a:gd name="connsiteX627" fmla="*/ 1764668 w 4603109"/>
                <a:gd name="connsiteY627" fmla="*/ 924402 h 924402"/>
                <a:gd name="connsiteX628" fmla="*/ 1757499 w 4603109"/>
                <a:gd name="connsiteY628" fmla="*/ 924402 h 924402"/>
                <a:gd name="connsiteX629" fmla="*/ 1741027 w 4603109"/>
                <a:gd name="connsiteY629" fmla="*/ 924402 h 924402"/>
                <a:gd name="connsiteX630" fmla="*/ 1737552 w 4603109"/>
                <a:gd name="connsiteY630" fmla="*/ 924402 h 924402"/>
                <a:gd name="connsiteX631" fmla="*/ 1736094 w 4603109"/>
                <a:gd name="connsiteY631" fmla="*/ 924402 h 924402"/>
                <a:gd name="connsiteX632" fmla="*/ 1734603 w 4603109"/>
                <a:gd name="connsiteY632" fmla="*/ 924402 h 924402"/>
                <a:gd name="connsiteX633" fmla="*/ 1710963 w 4603109"/>
                <a:gd name="connsiteY633" fmla="*/ 924402 h 924402"/>
                <a:gd name="connsiteX634" fmla="*/ 1707488 w 4603109"/>
                <a:gd name="connsiteY634" fmla="*/ 924402 h 924402"/>
                <a:gd name="connsiteX635" fmla="*/ 1652509 w 4603109"/>
                <a:gd name="connsiteY635" fmla="*/ 924402 h 924402"/>
                <a:gd name="connsiteX636" fmla="*/ 1636899 w 4603109"/>
                <a:gd name="connsiteY636" fmla="*/ 924402 h 924402"/>
                <a:gd name="connsiteX637" fmla="*/ 1609783 w 4603109"/>
                <a:gd name="connsiteY637" fmla="*/ 924402 h 924402"/>
                <a:gd name="connsiteX638" fmla="*/ 1608325 w 4603109"/>
                <a:gd name="connsiteY638" fmla="*/ 924402 h 924402"/>
                <a:gd name="connsiteX639" fmla="*/ 1606834 w 4603109"/>
                <a:gd name="connsiteY639" fmla="*/ 924402 h 924402"/>
                <a:gd name="connsiteX640" fmla="*/ 1579719 w 4603109"/>
                <a:gd name="connsiteY640" fmla="*/ 924402 h 924402"/>
                <a:gd name="connsiteX641" fmla="*/ 1564612 w 4603109"/>
                <a:gd name="connsiteY641" fmla="*/ 924402 h 924402"/>
                <a:gd name="connsiteX642" fmla="*/ 1524740 w 4603109"/>
                <a:gd name="connsiteY642" fmla="*/ 924402 h 924402"/>
                <a:gd name="connsiteX643" fmla="*/ 1482518 w 4603109"/>
                <a:gd name="connsiteY643" fmla="*/ 924402 h 924402"/>
                <a:gd name="connsiteX644" fmla="*/ 1460483 w 4603109"/>
                <a:gd name="connsiteY644" fmla="*/ 924402 h 924402"/>
                <a:gd name="connsiteX645" fmla="*/ 1452454 w 4603109"/>
                <a:gd name="connsiteY645" fmla="*/ 924402 h 924402"/>
                <a:gd name="connsiteX646" fmla="*/ 1444011 w 4603109"/>
                <a:gd name="connsiteY646" fmla="*/ 924402 h 924402"/>
                <a:gd name="connsiteX647" fmla="*/ 1436843 w 4603109"/>
                <a:gd name="connsiteY647" fmla="*/ 924402 h 924402"/>
                <a:gd name="connsiteX648" fmla="*/ 1413947 w 4603109"/>
                <a:gd name="connsiteY648" fmla="*/ 924402 h 924402"/>
                <a:gd name="connsiteX649" fmla="*/ 1354749 w 4603109"/>
                <a:gd name="connsiteY649" fmla="*/ 924402 h 924402"/>
                <a:gd name="connsiteX650" fmla="*/ 1332714 w 4603109"/>
                <a:gd name="connsiteY650" fmla="*/ 924402 h 924402"/>
                <a:gd name="connsiteX651" fmla="*/ 1324685 w 4603109"/>
                <a:gd name="connsiteY651" fmla="*/ 924402 h 924402"/>
                <a:gd name="connsiteX652" fmla="*/ 1316242 w 4603109"/>
                <a:gd name="connsiteY652" fmla="*/ 924402 h 924402"/>
                <a:gd name="connsiteX653" fmla="*/ 1312767 w 4603109"/>
                <a:gd name="connsiteY653" fmla="*/ 924402 h 924402"/>
                <a:gd name="connsiteX654" fmla="*/ 1286178 w 4603109"/>
                <a:gd name="connsiteY654" fmla="*/ 924402 h 924402"/>
                <a:gd name="connsiteX655" fmla="*/ 1282703 w 4603109"/>
                <a:gd name="connsiteY655" fmla="*/ 924402 h 924402"/>
                <a:gd name="connsiteX656" fmla="*/ 1243956 w 4603109"/>
                <a:gd name="connsiteY656" fmla="*/ 924402 h 924402"/>
                <a:gd name="connsiteX657" fmla="*/ 1184998 w 4603109"/>
                <a:gd name="connsiteY657" fmla="*/ 924402 h 924402"/>
                <a:gd name="connsiteX658" fmla="*/ 1154934 w 4603109"/>
                <a:gd name="connsiteY658" fmla="*/ 924402 h 924402"/>
                <a:gd name="connsiteX659" fmla="*/ 1139828 w 4603109"/>
                <a:gd name="connsiteY659" fmla="*/ 924402 h 924402"/>
                <a:gd name="connsiteX660" fmla="*/ 1116187 w 4603109"/>
                <a:gd name="connsiteY660" fmla="*/ 924402 h 924402"/>
                <a:gd name="connsiteX661" fmla="*/ 1112712 w 4603109"/>
                <a:gd name="connsiteY661" fmla="*/ 924402 h 924402"/>
                <a:gd name="connsiteX662" fmla="*/ 1057734 w 4603109"/>
                <a:gd name="connsiteY662" fmla="*/ 924402 h 924402"/>
                <a:gd name="connsiteX663" fmla="*/ 1027669 w 4603109"/>
                <a:gd name="connsiteY663" fmla="*/ 924402 h 924402"/>
                <a:gd name="connsiteX664" fmla="*/ 1012059 w 4603109"/>
                <a:gd name="connsiteY664" fmla="*/ 924402 h 924402"/>
                <a:gd name="connsiteX665" fmla="*/ 984943 w 4603109"/>
                <a:gd name="connsiteY665" fmla="*/ 924402 h 924402"/>
                <a:gd name="connsiteX666" fmla="*/ 929965 w 4603109"/>
                <a:gd name="connsiteY666" fmla="*/ 924402 h 924402"/>
                <a:gd name="connsiteX667" fmla="*/ 899900 w 4603109"/>
                <a:gd name="connsiteY667" fmla="*/ 924402 h 924402"/>
                <a:gd name="connsiteX668" fmla="*/ 857678 w 4603109"/>
                <a:gd name="connsiteY668" fmla="*/ 924402 h 924402"/>
                <a:gd name="connsiteX669" fmla="*/ 819171 w 4603109"/>
                <a:gd name="connsiteY669" fmla="*/ 924402 h 924402"/>
                <a:gd name="connsiteX670" fmla="*/ 729909 w 4603109"/>
                <a:gd name="connsiteY670" fmla="*/ 924402 h 924402"/>
                <a:gd name="connsiteX671" fmla="*/ 691402 w 4603109"/>
                <a:gd name="connsiteY671" fmla="*/ 924402 h 924402"/>
                <a:gd name="connsiteX672" fmla="*/ 687927 w 4603109"/>
                <a:gd name="connsiteY672" fmla="*/ 924402 h 924402"/>
                <a:gd name="connsiteX673" fmla="*/ 560158 w 4603109"/>
                <a:gd name="connsiteY673" fmla="*/ 924402 h 924402"/>
                <a:gd name="connsiteX674" fmla="*/ 432894 w 4603109"/>
                <a:gd name="connsiteY674" fmla="*/ 924402 h 924402"/>
                <a:gd name="connsiteX675" fmla="*/ 305125 w 4603109"/>
                <a:gd name="connsiteY675" fmla="*/ 924402 h 924402"/>
                <a:gd name="connsiteX676" fmla="*/ 223202 w 4603109"/>
                <a:gd name="connsiteY676" fmla="*/ 877348 h 924402"/>
                <a:gd name="connsiteX677" fmla="*/ 10809 w 4603109"/>
                <a:gd name="connsiteY677" fmla="*/ 509257 h 924402"/>
                <a:gd name="connsiteX678" fmla="*/ 10809 w 4603109"/>
                <a:gd name="connsiteY678" fmla="*/ 415146 h 924402"/>
                <a:gd name="connsiteX679" fmla="*/ 223202 w 4603109"/>
                <a:gd name="connsiteY679" fmla="*/ 47054 h 924402"/>
                <a:gd name="connsiteX680" fmla="*/ 305125 w 4603109"/>
                <a:gd name="connsiteY680" fmla="*/ 0 h 92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Lst>
              <a:rect l="l" t="t" r="r" b="b"/>
              <a:pathLst>
                <a:path w="4603109" h="924402">
                  <a:moveTo>
                    <a:pt x="305125" y="0"/>
                  </a:moveTo>
                  <a:lnTo>
                    <a:pt x="432894" y="0"/>
                  </a:lnTo>
                  <a:lnTo>
                    <a:pt x="445336" y="0"/>
                  </a:lnTo>
                  <a:cubicBezTo>
                    <a:pt x="485989" y="0"/>
                    <a:pt x="520835" y="0"/>
                    <a:pt x="550703" y="0"/>
                  </a:cubicBezTo>
                  <a:lnTo>
                    <a:pt x="560158" y="0"/>
                  </a:lnTo>
                  <a:lnTo>
                    <a:pt x="573105" y="0"/>
                  </a:lnTo>
                  <a:lnTo>
                    <a:pt x="626202" y="0"/>
                  </a:lnTo>
                  <a:cubicBezTo>
                    <a:pt x="646943" y="0"/>
                    <a:pt x="663537" y="0"/>
                    <a:pt x="676811" y="0"/>
                  </a:cubicBezTo>
                  <a:lnTo>
                    <a:pt x="678472" y="0"/>
                  </a:lnTo>
                  <a:lnTo>
                    <a:pt x="687927" y="0"/>
                  </a:lnTo>
                  <a:lnTo>
                    <a:pt x="691402" y="0"/>
                  </a:lnTo>
                  <a:lnTo>
                    <a:pt x="700371" y="0"/>
                  </a:lnTo>
                  <a:lnTo>
                    <a:pt x="707508" y="0"/>
                  </a:lnTo>
                  <a:cubicBezTo>
                    <a:pt x="729909" y="0"/>
                    <a:pt x="729909" y="0"/>
                    <a:pt x="729909" y="0"/>
                  </a:cubicBezTo>
                  <a:lnTo>
                    <a:pt x="753971" y="0"/>
                  </a:lnTo>
                  <a:lnTo>
                    <a:pt x="804580" y="0"/>
                  </a:lnTo>
                  <a:lnTo>
                    <a:pt x="805737" y="0"/>
                  </a:lnTo>
                  <a:lnTo>
                    <a:pt x="819171" y="0"/>
                  </a:lnTo>
                  <a:lnTo>
                    <a:pt x="828140" y="0"/>
                  </a:lnTo>
                  <a:lnTo>
                    <a:pt x="831615" y="0"/>
                  </a:lnTo>
                  <a:lnTo>
                    <a:pt x="835277" y="0"/>
                  </a:lnTo>
                  <a:lnTo>
                    <a:pt x="857678" y="0"/>
                  </a:lnTo>
                  <a:lnTo>
                    <a:pt x="864889" y="0"/>
                  </a:lnTo>
                  <a:lnTo>
                    <a:pt x="899900" y="0"/>
                  </a:lnTo>
                  <a:lnTo>
                    <a:pt x="909341" y="0"/>
                  </a:lnTo>
                  <a:lnTo>
                    <a:pt x="929965" y="0"/>
                  </a:lnTo>
                  <a:lnTo>
                    <a:pt x="933506" y="0"/>
                  </a:lnTo>
                  <a:lnTo>
                    <a:pt x="936982" y="0"/>
                  </a:lnTo>
                  <a:lnTo>
                    <a:pt x="959384" y="0"/>
                  </a:lnTo>
                  <a:lnTo>
                    <a:pt x="962542" y="0"/>
                  </a:lnTo>
                  <a:lnTo>
                    <a:pt x="984943" y="0"/>
                  </a:lnTo>
                  <a:lnTo>
                    <a:pt x="992658" y="0"/>
                  </a:lnTo>
                  <a:lnTo>
                    <a:pt x="1012059" y="0"/>
                  </a:lnTo>
                  <a:lnTo>
                    <a:pt x="1012480" y="0"/>
                  </a:lnTo>
                  <a:lnTo>
                    <a:pt x="1027669" y="0"/>
                  </a:lnTo>
                  <a:lnTo>
                    <a:pt x="1037110" y="0"/>
                  </a:lnTo>
                  <a:lnTo>
                    <a:pt x="1040112" y="0"/>
                  </a:lnTo>
                  <a:lnTo>
                    <a:pt x="1057734" y="0"/>
                  </a:lnTo>
                  <a:lnTo>
                    <a:pt x="1064751" y="0"/>
                  </a:lnTo>
                  <a:lnTo>
                    <a:pt x="1070177" y="0"/>
                  </a:lnTo>
                  <a:lnTo>
                    <a:pt x="1072436" y="0"/>
                  </a:lnTo>
                  <a:lnTo>
                    <a:pt x="1090311" y="0"/>
                  </a:lnTo>
                  <a:lnTo>
                    <a:pt x="1110718" y="0"/>
                  </a:lnTo>
                  <a:lnTo>
                    <a:pt x="1112712" y="0"/>
                  </a:lnTo>
                  <a:lnTo>
                    <a:pt x="1116187" y="0"/>
                  </a:lnTo>
                  <a:lnTo>
                    <a:pt x="1139828" y="0"/>
                  </a:lnTo>
                  <a:lnTo>
                    <a:pt x="1140249" y="0"/>
                  </a:lnTo>
                  <a:lnTo>
                    <a:pt x="1145480" y="0"/>
                  </a:lnTo>
                  <a:lnTo>
                    <a:pt x="1152270" y="0"/>
                  </a:lnTo>
                  <a:lnTo>
                    <a:pt x="1154934" y="0"/>
                  </a:lnTo>
                  <a:lnTo>
                    <a:pt x="1167881" y="0"/>
                  </a:lnTo>
                  <a:lnTo>
                    <a:pt x="1175544" y="0"/>
                  </a:lnTo>
                  <a:lnTo>
                    <a:pt x="1184998" y="0"/>
                  </a:lnTo>
                  <a:lnTo>
                    <a:pt x="1197946" y="0"/>
                  </a:lnTo>
                  <a:lnTo>
                    <a:pt x="1200205" y="0"/>
                  </a:lnTo>
                  <a:lnTo>
                    <a:pt x="1220978" y="0"/>
                  </a:lnTo>
                  <a:lnTo>
                    <a:pt x="1238487" y="0"/>
                  </a:lnTo>
                  <a:lnTo>
                    <a:pt x="1243956" y="0"/>
                  </a:lnTo>
                  <a:lnTo>
                    <a:pt x="1251042" y="0"/>
                  </a:lnTo>
                  <a:lnTo>
                    <a:pt x="1257637" y="0"/>
                  </a:lnTo>
                  <a:lnTo>
                    <a:pt x="1271587" y="0"/>
                  </a:lnTo>
                  <a:lnTo>
                    <a:pt x="1273249" y="0"/>
                  </a:lnTo>
                  <a:lnTo>
                    <a:pt x="1280039" y="0"/>
                  </a:lnTo>
                  <a:lnTo>
                    <a:pt x="1282703" y="0"/>
                  </a:lnTo>
                  <a:lnTo>
                    <a:pt x="1286178" y="0"/>
                  </a:lnTo>
                  <a:lnTo>
                    <a:pt x="1295146" y="0"/>
                  </a:lnTo>
                  <a:lnTo>
                    <a:pt x="1301651" y="0"/>
                  </a:lnTo>
                  <a:lnTo>
                    <a:pt x="1302284" y="0"/>
                  </a:lnTo>
                  <a:lnTo>
                    <a:pt x="1303313" y="0"/>
                  </a:lnTo>
                  <a:lnTo>
                    <a:pt x="1312767" y="0"/>
                  </a:lnTo>
                  <a:lnTo>
                    <a:pt x="1316242" y="0"/>
                  </a:lnTo>
                  <a:lnTo>
                    <a:pt x="1321886" y="0"/>
                  </a:lnTo>
                  <a:lnTo>
                    <a:pt x="1324685" y="0"/>
                  </a:lnTo>
                  <a:lnTo>
                    <a:pt x="1325211" y="0"/>
                  </a:lnTo>
                  <a:lnTo>
                    <a:pt x="1332348" y="0"/>
                  </a:lnTo>
                  <a:lnTo>
                    <a:pt x="1332714" y="0"/>
                  </a:lnTo>
                  <a:lnTo>
                    <a:pt x="1333135" y="0"/>
                  </a:lnTo>
                  <a:lnTo>
                    <a:pt x="1348747" y="0"/>
                  </a:lnTo>
                  <a:lnTo>
                    <a:pt x="1354749" y="0"/>
                  </a:lnTo>
                  <a:lnTo>
                    <a:pt x="1378811" y="0"/>
                  </a:lnTo>
                  <a:lnTo>
                    <a:pt x="1383745" y="0"/>
                  </a:lnTo>
                  <a:lnTo>
                    <a:pt x="1385406" y="0"/>
                  </a:lnTo>
                  <a:lnTo>
                    <a:pt x="1399356" y="0"/>
                  </a:lnTo>
                  <a:lnTo>
                    <a:pt x="1400513" y="0"/>
                  </a:lnTo>
                  <a:lnTo>
                    <a:pt x="1413947" y="0"/>
                  </a:lnTo>
                  <a:lnTo>
                    <a:pt x="1414442" y="0"/>
                  </a:lnTo>
                  <a:lnTo>
                    <a:pt x="1422915" y="0"/>
                  </a:lnTo>
                  <a:lnTo>
                    <a:pt x="1426390" y="0"/>
                  </a:lnTo>
                  <a:lnTo>
                    <a:pt x="1429420" y="0"/>
                  </a:lnTo>
                  <a:lnTo>
                    <a:pt x="1430053" y="0"/>
                  </a:lnTo>
                  <a:lnTo>
                    <a:pt x="1430206" y="0"/>
                  </a:lnTo>
                  <a:lnTo>
                    <a:pt x="1430577" y="0"/>
                  </a:lnTo>
                  <a:lnTo>
                    <a:pt x="1436843" y="0"/>
                  </a:lnTo>
                  <a:lnTo>
                    <a:pt x="1444011" y="0"/>
                  </a:lnTo>
                  <a:lnTo>
                    <a:pt x="1449655" y="0"/>
                  </a:lnTo>
                  <a:lnTo>
                    <a:pt x="1452454" y="0"/>
                  </a:lnTo>
                  <a:lnTo>
                    <a:pt x="1452980" y="0"/>
                  </a:lnTo>
                  <a:lnTo>
                    <a:pt x="1456455" y="0"/>
                  </a:lnTo>
                  <a:lnTo>
                    <a:pt x="1459664" y="0"/>
                  </a:lnTo>
                  <a:lnTo>
                    <a:pt x="1460117" y="0"/>
                  </a:lnTo>
                  <a:lnTo>
                    <a:pt x="1460483" y="0"/>
                  </a:lnTo>
                  <a:lnTo>
                    <a:pt x="1460904" y="0"/>
                  </a:lnTo>
                  <a:lnTo>
                    <a:pt x="1472926" y="0"/>
                  </a:lnTo>
                  <a:lnTo>
                    <a:pt x="1482518" y="0"/>
                  </a:lnTo>
                  <a:lnTo>
                    <a:pt x="1489729" y="0"/>
                  </a:lnTo>
                  <a:lnTo>
                    <a:pt x="1504116" y="0"/>
                  </a:lnTo>
                  <a:lnTo>
                    <a:pt x="1511514" y="0"/>
                  </a:lnTo>
                  <a:lnTo>
                    <a:pt x="1524740" y="0"/>
                  </a:lnTo>
                  <a:lnTo>
                    <a:pt x="1528282" y="0"/>
                  </a:lnTo>
                  <a:lnTo>
                    <a:pt x="1531757" y="0"/>
                  </a:lnTo>
                  <a:lnTo>
                    <a:pt x="1534181" y="0"/>
                  </a:lnTo>
                  <a:lnTo>
                    <a:pt x="1542211" y="0"/>
                  </a:lnTo>
                  <a:lnTo>
                    <a:pt x="1554159" y="0"/>
                  </a:lnTo>
                  <a:lnTo>
                    <a:pt x="1557318" y="0"/>
                  </a:lnTo>
                  <a:lnTo>
                    <a:pt x="1557975" y="0"/>
                  </a:lnTo>
                  <a:lnTo>
                    <a:pt x="1558346" y="0"/>
                  </a:lnTo>
                  <a:lnTo>
                    <a:pt x="1561822" y="0"/>
                  </a:lnTo>
                  <a:lnTo>
                    <a:pt x="1564612" y="0"/>
                  </a:lnTo>
                  <a:lnTo>
                    <a:pt x="1566857" y="0"/>
                  </a:lnTo>
                  <a:lnTo>
                    <a:pt x="1576919" y="0"/>
                  </a:lnTo>
                  <a:lnTo>
                    <a:pt x="1579719" y="0"/>
                  </a:lnTo>
                  <a:lnTo>
                    <a:pt x="1584224" y="0"/>
                  </a:lnTo>
                  <a:lnTo>
                    <a:pt x="1587382" y="0"/>
                  </a:lnTo>
                  <a:lnTo>
                    <a:pt x="1587433" y="0"/>
                  </a:lnTo>
                  <a:lnTo>
                    <a:pt x="1600695" y="0"/>
                  </a:lnTo>
                  <a:lnTo>
                    <a:pt x="1606834" y="0"/>
                  </a:lnTo>
                  <a:lnTo>
                    <a:pt x="1607256" y="0"/>
                  </a:lnTo>
                  <a:lnTo>
                    <a:pt x="1608325" y="0"/>
                  </a:lnTo>
                  <a:lnTo>
                    <a:pt x="1609783" y="0"/>
                  </a:lnTo>
                  <a:lnTo>
                    <a:pt x="1617498" y="0"/>
                  </a:lnTo>
                  <a:lnTo>
                    <a:pt x="1631885" y="0"/>
                  </a:lnTo>
                  <a:lnTo>
                    <a:pt x="1636899" y="0"/>
                  </a:lnTo>
                  <a:lnTo>
                    <a:pt x="1637320" y="0"/>
                  </a:lnTo>
                  <a:lnTo>
                    <a:pt x="1637445" y="0"/>
                  </a:lnTo>
                  <a:lnTo>
                    <a:pt x="1652509" y="0"/>
                  </a:lnTo>
                  <a:lnTo>
                    <a:pt x="1659526" y="0"/>
                  </a:lnTo>
                  <a:lnTo>
                    <a:pt x="1661950" y="0"/>
                  </a:lnTo>
                  <a:lnTo>
                    <a:pt x="1664952" y="0"/>
                  </a:lnTo>
                  <a:lnTo>
                    <a:pt x="1667212" y="0"/>
                  </a:lnTo>
                  <a:lnTo>
                    <a:pt x="1685087" y="0"/>
                  </a:lnTo>
                  <a:lnTo>
                    <a:pt x="1689591" y="0"/>
                  </a:lnTo>
                  <a:lnTo>
                    <a:pt x="1694626" y="0"/>
                  </a:lnTo>
                  <a:lnTo>
                    <a:pt x="1697276" y="0"/>
                  </a:lnTo>
                  <a:lnTo>
                    <a:pt x="1698000" y="0"/>
                  </a:lnTo>
                  <a:lnTo>
                    <a:pt x="1704688" y="0"/>
                  </a:lnTo>
                  <a:lnTo>
                    <a:pt x="1707488" y="0"/>
                  </a:lnTo>
                  <a:lnTo>
                    <a:pt x="1710963" y="0"/>
                  </a:lnTo>
                  <a:lnTo>
                    <a:pt x="1715151" y="0"/>
                  </a:lnTo>
                  <a:lnTo>
                    <a:pt x="1721928" y="0"/>
                  </a:lnTo>
                  <a:lnTo>
                    <a:pt x="1734603" y="0"/>
                  </a:lnTo>
                  <a:lnTo>
                    <a:pt x="1735025" y="0"/>
                  </a:lnTo>
                  <a:lnTo>
                    <a:pt x="1735558" y="0"/>
                  </a:lnTo>
                  <a:lnTo>
                    <a:pt x="1736094" y="0"/>
                  </a:lnTo>
                  <a:lnTo>
                    <a:pt x="1737552" y="0"/>
                  </a:lnTo>
                  <a:lnTo>
                    <a:pt x="1741027" y="0"/>
                  </a:lnTo>
                  <a:lnTo>
                    <a:pt x="1747046" y="0"/>
                  </a:lnTo>
                  <a:lnTo>
                    <a:pt x="1748537" y="0"/>
                  </a:lnTo>
                  <a:lnTo>
                    <a:pt x="1753052" y="0"/>
                  </a:lnTo>
                  <a:lnTo>
                    <a:pt x="1757499" y="0"/>
                  </a:lnTo>
                  <a:lnTo>
                    <a:pt x="1764668" y="0"/>
                  </a:lnTo>
                  <a:lnTo>
                    <a:pt x="1765089" y="0"/>
                  </a:lnTo>
                  <a:lnTo>
                    <a:pt x="1765214" y="0"/>
                  </a:lnTo>
                  <a:lnTo>
                    <a:pt x="1770320" y="0"/>
                  </a:lnTo>
                  <a:lnTo>
                    <a:pt x="1777110" y="0"/>
                  </a:lnTo>
                  <a:lnTo>
                    <a:pt x="1779774" y="0"/>
                  </a:lnTo>
                  <a:lnTo>
                    <a:pt x="1792721" y="0"/>
                  </a:lnTo>
                  <a:lnTo>
                    <a:pt x="1794981" y="0"/>
                  </a:lnTo>
                  <a:lnTo>
                    <a:pt x="1825045" y="0"/>
                  </a:lnTo>
                  <a:lnTo>
                    <a:pt x="1825769" y="0"/>
                  </a:lnTo>
                  <a:lnTo>
                    <a:pt x="1838732" y="0"/>
                  </a:lnTo>
                  <a:lnTo>
                    <a:pt x="1845818" y="0"/>
                  </a:lnTo>
                  <a:lnTo>
                    <a:pt x="1849697" y="0"/>
                  </a:lnTo>
                  <a:lnTo>
                    <a:pt x="1852412" y="0"/>
                  </a:lnTo>
                  <a:lnTo>
                    <a:pt x="1853903" y="0"/>
                  </a:lnTo>
                  <a:lnTo>
                    <a:pt x="1863327" y="0"/>
                  </a:lnTo>
                  <a:lnTo>
                    <a:pt x="1868796" y="0"/>
                  </a:lnTo>
                  <a:lnTo>
                    <a:pt x="1874815" y="0"/>
                  </a:lnTo>
                  <a:lnTo>
                    <a:pt x="1876306" y="0"/>
                  </a:lnTo>
                  <a:lnTo>
                    <a:pt x="1880821" y="0"/>
                  </a:lnTo>
                  <a:lnTo>
                    <a:pt x="1882477" y="0"/>
                  </a:lnTo>
                  <a:lnTo>
                    <a:pt x="1883936" y="0"/>
                  </a:lnTo>
                  <a:lnTo>
                    <a:pt x="1885268" y="0"/>
                  </a:lnTo>
                  <a:lnTo>
                    <a:pt x="1896427" y="0"/>
                  </a:lnTo>
                  <a:lnTo>
                    <a:pt x="1898089" y="0"/>
                  </a:lnTo>
                  <a:lnTo>
                    <a:pt x="1904879" y="0"/>
                  </a:lnTo>
                  <a:lnTo>
                    <a:pt x="1907543" y="0"/>
                  </a:lnTo>
                  <a:lnTo>
                    <a:pt x="1911018" y="0"/>
                  </a:lnTo>
                  <a:lnTo>
                    <a:pt x="1919986" y="0"/>
                  </a:lnTo>
                  <a:lnTo>
                    <a:pt x="1927124" y="0"/>
                  </a:lnTo>
                  <a:lnTo>
                    <a:pt x="1927489" y="0"/>
                  </a:lnTo>
                  <a:lnTo>
                    <a:pt x="1927911" y="0"/>
                  </a:lnTo>
                  <a:lnTo>
                    <a:pt x="1929402" y="0"/>
                  </a:lnTo>
                  <a:lnTo>
                    <a:pt x="1946726" y="0"/>
                  </a:lnTo>
                  <a:lnTo>
                    <a:pt x="1949525" y="0"/>
                  </a:lnTo>
                  <a:lnTo>
                    <a:pt x="1957554" y="0"/>
                  </a:lnTo>
                  <a:lnTo>
                    <a:pt x="1957975" y="0"/>
                  </a:lnTo>
                  <a:lnTo>
                    <a:pt x="1973587" y="0"/>
                  </a:lnTo>
                  <a:lnTo>
                    <a:pt x="1978520" y="0"/>
                  </a:lnTo>
                  <a:lnTo>
                    <a:pt x="1980012" y="0"/>
                  </a:lnTo>
                  <a:lnTo>
                    <a:pt x="1980181" y="0"/>
                  </a:lnTo>
                  <a:lnTo>
                    <a:pt x="1981672" y="0"/>
                  </a:lnTo>
                  <a:lnTo>
                    <a:pt x="2008585" y="0"/>
                  </a:lnTo>
                  <a:lnTo>
                    <a:pt x="2009218" y="0"/>
                  </a:lnTo>
                  <a:lnTo>
                    <a:pt x="2010246" y="0"/>
                  </a:lnTo>
                  <a:lnTo>
                    <a:pt x="2010709" y="0"/>
                  </a:lnTo>
                  <a:lnTo>
                    <a:pt x="2011705" y="0"/>
                  </a:lnTo>
                  <a:lnTo>
                    <a:pt x="2024147" y="0"/>
                  </a:lnTo>
                  <a:lnTo>
                    <a:pt x="2024196" y="0"/>
                  </a:lnTo>
                  <a:lnTo>
                    <a:pt x="2024981" y="0"/>
                  </a:lnTo>
                  <a:lnTo>
                    <a:pt x="2025353" y="0"/>
                  </a:lnTo>
                  <a:lnTo>
                    <a:pt x="2026473" y="0"/>
                  </a:lnTo>
                  <a:lnTo>
                    <a:pt x="2031619" y="0"/>
                  </a:lnTo>
                  <a:lnTo>
                    <a:pt x="2033110" y="0"/>
                  </a:lnTo>
                  <a:lnTo>
                    <a:pt x="2038787" y="0"/>
                  </a:lnTo>
                  <a:lnTo>
                    <a:pt x="2039282" y="0"/>
                  </a:lnTo>
                  <a:lnTo>
                    <a:pt x="2047755" y="0"/>
                  </a:lnTo>
                  <a:lnTo>
                    <a:pt x="2051230" y="0"/>
                  </a:lnTo>
                  <a:lnTo>
                    <a:pt x="2054893" y="0"/>
                  </a:lnTo>
                  <a:lnTo>
                    <a:pt x="2055046" y="0"/>
                  </a:lnTo>
                  <a:lnTo>
                    <a:pt x="2055258" y="0"/>
                  </a:lnTo>
                  <a:lnTo>
                    <a:pt x="2055680" y="0"/>
                  </a:lnTo>
                  <a:lnTo>
                    <a:pt x="2057171" y="0"/>
                  </a:lnTo>
                  <a:lnTo>
                    <a:pt x="2061683" y="0"/>
                  </a:lnTo>
                  <a:lnTo>
                    <a:pt x="2067702" y="0"/>
                  </a:lnTo>
                  <a:lnTo>
                    <a:pt x="2074495" y="0"/>
                  </a:lnTo>
                  <a:lnTo>
                    <a:pt x="2077294" y="0"/>
                  </a:lnTo>
                  <a:lnTo>
                    <a:pt x="2084504" y="0"/>
                  </a:lnTo>
                  <a:lnTo>
                    <a:pt x="2085323" y="0"/>
                  </a:lnTo>
                  <a:lnTo>
                    <a:pt x="2085744" y="0"/>
                  </a:lnTo>
                  <a:lnTo>
                    <a:pt x="2097766" y="0"/>
                  </a:lnTo>
                  <a:lnTo>
                    <a:pt x="2106289" y="0"/>
                  </a:lnTo>
                  <a:lnTo>
                    <a:pt x="2107781" y="0"/>
                  </a:lnTo>
                  <a:lnTo>
                    <a:pt x="2128956" y="0"/>
                  </a:lnTo>
                  <a:lnTo>
                    <a:pt x="2129514" y="0"/>
                  </a:lnTo>
                  <a:lnTo>
                    <a:pt x="2136354" y="0"/>
                  </a:lnTo>
                  <a:lnTo>
                    <a:pt x="2136987" y="0"/>
                  </a:lnTo>
                  <a:lnTo>
                    <a:pt x="2138478" y="0"/>
                  </a:lnTo>
                  <a:lnTo>
                    <a:pt x="2151916" y="0"/>
                  </a:lnTo>
                  <a:lnTo>
                    <a:pt x="2152750" y="0"/>
                  </a:lnTo>
                  <a:lnTo>
                    <a:pt x="2153122" y="0"/>
                  </a:lnTo>
                  <a:lnTo>
                    <a:pt x="2154242" y="0"/>
                  </a:lnTo>
                  <a:lnTo>
                    <a:pt x="2156597" y="0"/>
                  </a:lnTo>
                  <a:lnTo>
                    <a:pt x="2159388" y="0"/>
                  </a:lnTo>
                  <a:lnTo>
                    <a:pt x="2160879" y="0"/>
                  </a:lnTo>
                  <a:lnTo>
                    <a:pt x="2161633" y="0"/>
                  </a:lnTo>
                  <a:lnTo>
                    <a:pt x="2167051" y="0"/>
                  </a:lnTo>
                  <a:lnTo>
                    <a:pt x="2178999" y="0"/>
                  </a:lnTo>
                  <a:lnTo>
                    <a:pt x="2182158" y="0"/>
                  </a:lnTo>
                  <a:lnTo>
                    <a:pt x="2182815" y="0"/>
                  </a:lnTo>
                  <a:lnTo>
                    <a:pt x="2188666" y="0"/>
                  </a:lnTo>
                  <a:lnTo>
                    <a:pt x="2189452" y="0"/>
                  </a:lnTo>
                  <a:lnTo>
                    <a:pt x="2191697" y="0"/>
                  </a:lnTo>
                  <a:lnTo>
                    <a:pt x="2195471" y="0"/>
                  </a:lnTo>
                  <a:lnTo>
                    <a:pt x="2201759" y="0"/>
                  </a:lnTo>
                  <a:lnTo>
                    <a:pt x="2203100" y="0"/>
                  </a:lnTo>
                  <a:lnTo>
                    <a:pt x="2204559" y="0"/>
                  </a:lnTo>
                  <a:lnTo>
                    <a:pt x="2204591" y="0"/>
                  </a:lnTo>
                  <a:lnTo>
                    <a:pt x="2212273" y="0"/>
                  </a:lnTo>
                  <a:lnTo>
                    <a:pt x="2225535" y="0"/>
                  </a:lnTo>
                  <a:lnTo>
                    <a:pt x="2231674" y="0"/>
                  </a:lnTo>
                  <a:lnTo>
                    <a:pt x="2232096" y="0"/>
                  </a:lnTo>
                  <a:lnTo>
                    <a:pt x="2232220" y="0"/>
                  </a:lnTo>
                  <a:lnTo>
                    <a:pt x="2233118" y="0"/>
                  </a:lnTo>
                  <a:lnTo>
                    <a:pt x="2233165" y="0"/>
                  </a:lnTo>
                  <a:lnTo>
                    <a:pt x="2256725" y="0"/>
                  </a:lnTo>
                  <a:lnTo>
                    <a:pt x="2257283" y="0"/>
                  </a:lnTo>
                  <a:lnTo>
                    <a:pt x="2262285" y="0"/>
                  </a:lnTo>
                  <a:lnTo>
                    <a:pt x="2284366" y="0"/>
                  </a:lnTo>
                  <a:lnTo>
                    <a:pt x="2289402" y="0"/>
                  </a:lnTo>
                  <a:lnTo>
                    <a:pt x="2292052" y="0"/>
                  </a:lnTo>
                  <a:lnTo>
                    <a:pt x="2299271" y="0"/>
                  </a:lnTo>
                  <a:lnTo>
                    <a:pt x="2308721" y="0"/>
                  </a:lnTo>
                  <a:lnTo>
                    <a:pt x="2309927" y="0"/>
                  </a:lnTo>
                  <a:lnTo>
                    <a:pt x="2316435" y="0"/>
                  </a:lnTo>
                  <a:lnTo>
                    <a:pt x="2316703" y="0"/>
                  </a:lnTo>
                  <a:lnTo>
                    <a:pt x="2319466" y="0"/>
                  </a:lnTo>
                  <a:lnTo>
                    <a:pt x="2322840" y="0"/>
                  </a:lnTo>
                  <a:lnTo>
                    <a:pt x="2329528" y="0"/>
                  </a:lnTo>
                  <a:lnTo>
                    <a:pt x="2330869" y="0"/>
                  </a:lnTo>
                  <a:lnTo>
                    <a:pt x="2332328" y="0"/>
                  </a:lnTo>
                  <a:lnTo>
                    <a:pt x="2332360" y="0"/>
                  </a:lnTo>
                  <a:lnTo>
                    <a:pt x="2335803" y="0"/>
                  </a:lnTo>
                  <a:lnTo>
                    <a:pt x="2343312" y="0"/>
                  </a:lnTo>
                  <a:lnTo>
                    <a:pt x="2344804" y="0"/>
                  </a:lnTo>
                  <a:lnTo>
                    <a:pt x="2346768" y="0"/>
                  </a:lnTo>
                  <a:lnTo>
                    <a:pt x="2347827" y="0"/>
                  </a:lnTo>
                  <a:lnTo>
                    <a:pt x="2352274" y="0"/>
                  </a:lnTo>
                  <a:lnTo>
                    <a:pt x="2359443" y="0"/>
                  </a:lnTo>
                  <a:lnTo>
                    <a:pt x="2359865" y="0"/>
                  </a:lnTo>
                  <a:lnTo>
                    <a:pt x="2359989" y="0"/>
                  </a:lnTo>
                  <a:lnTo>
                    <a:pt x="2360887" y="0"/>
                  </a:lnTo>
                  <a:lnTo>
                    <a:pt x="2360934" y="0"/>
                  </a:lnTo>
                  <a:lnTo>
                    <a:pt x="2371886" y="0"/>
                  </a:lnTo>
                  <a:lnTo>
                    <a:pt x="2373377" y="0"/>
                  </a:lnTo>
                  <a:lnTo>
                    <a:pt x="2377892" y="0"/>
                  </a:lnTo>
                  <a:cubicBezTo>
                    <a:pt x="2382339" y="0"/>
                    <a:pt x="2382339" y="0"/>
                    <a:pt x="2382339" y="0"/>
                  </a:cubicBezTo>
                  <a:lnTo>
                    <a:pt x="2390054" y="0"/>
                  </a:lnTo>
                  <a:lnTo>
                    <a:pt x="2419821" y="0"/>
                  </a:lnTo>
                  <a:lnTo>
                    <a:pt x="2427040" y="0"/>
                  </a:lnTo>
                  <a:lnTo>
                    <a:pt x="2436490" y="0"/>
                  </a:lnTo>
                  <a:lnTo>
                    <a:pt x="2444472" y="0"/>
                  </a:lnTo>
                  <a:lnTo>
                    <a:pt x="2448678" y="0"/>
                  </a:lnTo>
                  <a:lnTo>
                    <a:pt x="2450171" y="0"/>
                  </a:lnTo>
                  <a:lnTo>
                    <a:pt x="2450609" y="0"/>
                  </a:lnTo>
                  <a:lnTo>
                    <a:pt x="2463572" y="0"/>
                  </a:lnTo>
                  <a:lnTo>
                    <a:pt x="2471081" y="0"/>
                  </a:lnTo>
                  <a:lnTo>
                    <a:pt x="2472573" y="0"/>
                  </a:lnTo>
                  <a:lnTo>
                    <a:pt x="2474537" y="0"/>
                  </a:lnTo>
                  <a:lnTo>
                    <a:pt x="2475596" y="0"/>
                  </a:lnTo>
                  <a:lnTo>
                    <a:pt x="2477252" y="0"/>
                  </a:lnTo>
                  <a:lnTo>
                    <a:pt x="2478712" y="0"/>
                  </a:lnTo>
                  <a:lnTo>
                    <a:pt x="2478743" y="0"/>
                  </a:lnTo>
                  <a:lnTo>
                    <a:pt x="2480043" y="0"/>
                  </a:lnTo>
                  <a:lnTo>
                    <a:pt x="2499655" y="0"/>
                  </a:lnTo>
                  <a:lnTo>
                    <a:pt x="2501146" y="0"/>
                  </a:lnTo>
                  <a:lnTo>
                    <a:pt x="2505661" y="0"/>
                  </a:lnTo>
                  <a:lnTo>
                    <a:pt x="2508776" y="0"/>
                  </a:lnTo>
                  <a:lnTo>
                    <a:pt x="2510108" y="0"/>
                  </a:lnTo>
                  <a:lnTo>
                    <a:pt x="2524178" y="0"/>
                  </a:lnTo>
                  <a:lnTo>
                    <a:pt x="2525248" y="0"/>
                  </a:lnTo>
                  <a:lnTo>
                    <a:pt x="2525669" y="0"/>
                  </a:lnTo>
                  <a:lnTo>
                    <a:pt x="2552329" y="0"/>
                  </a:lnTo>
                  <a:lnTo>
                    <a:pt x="2552751" y="0"/>
                  </a:lnTo>
                  <a:lnTo>
                    <a:pt x="2554242" y="0"/>
                  </a:lnTo>
                  <a:lnTo>
                    <a:pt x="2574787" y="0"/>
                  </a:lnTo>
                  <a:lnTo>
                    <a:pt x="2576279" y="0"/>
                  </a:lnTo>
                  <a:lnTo>
                    <a:pt x="2576447" y="0"/>
                  </a:lnTo>
                  <a:lnTo>
                    <a:pt x="2577940" y="0"/>
                  </a:lnTo>
                  <a:lnTo>
                    <a:pt x="2603360" y="0"/>
                  </a:lnTo>
                  <a:lnTo>
                    <a:pt x="2604852" y="0"/>
                  </a:lnTo>
                  <a:lnTo>
                    <a:pt x="2605021" y="0"/>
                  </a:lnTo>
                  <a:lnTo>
                    <a:pt x="2605484" y="0"/>
                  </a:lnTo>
                  <a:lnTo>
                    <a:pt x="2606481" y="0"/>
                  </a:lnTo>
                  <a:lnTo>
                    <a:pt x="2606512" y="0"/>
                  </a:lnTo>
                  <a:lnTo>
                    <a:pt x="2606976" y="0"/>
                  </a:lnTo>
                  <a:lnTo>
                    <a:pt x="2618923" y="0"/>
                  </a:lnTo>
                  <a:lnTo>
                    <a:pt x="2621248" y="0"/>
                  </a:lnTo>
                  <a:lnTo>
                    <a:pt x="2622740" y="0"/>
                  </a:lnTo>
                  <a:lnTo>
                    <a:pt x="2627885" y="0"/>
                  </a:lnTo>
                  <a:lnTo>
                    <a:pt x="2629377" y="0"/>
                  </a:lnTo>
                  <a:lnTo>
                    <a:pt x="2634058" y="0"/>
                  </a:lnTo>
                  <a:lnTo>
                    <a:pt x="2635549" y="0"/>
                  </a:lnTo>
                  <a:lnTo>
                    <a:pt x="2636545" y="0"/>
                  </a:lnTo>
                  <a:lnTo>
                    <a:pt x="2648987" y="0"/>
                  </a:lnTo>
                  <a:lnTo>
                    <a:pt x="2649821" y="0"/>
                  </a:lnTo>
                  <a:lnTo>
                    <a:pt x="2651313" y="0"/>
                  </a:lnTo>
                  <a:lnTo>
                    <a:pt x="2651947" y="0"/>
                  </a:lnTo>
                  <a:lnTo>
                    <a:pt x="2653017" y="0"/>
                  </a:lnTo>
                  <a:lnTo>
                    <a:pt x="2653438" y="0"/>
                  </a:lnTo>
                  <a:lnTo>
                    <a:pt x="2656459" y="0"/>
                  </a:lnTo>
                  <a:lnTo>
                    <a:pt x="2657950" y="0"/>
                  </a:lnTo>
                  <a:lnTo>
                    <a:pt x="2665460" y="0"/>
                  </a:lnTo>
                  <a:lnTo>
                    <a:pt x="2680098" y="0"/>
                  </a:lnTo>
                  <a:lnTo>
                    <a:pt x="2680520" y="0"/>
                  </a:lnTo>
                  <a:lnTo>
                    <a:pt x="2682011" y="0"/>
                  </a:lnTo>
                  <a:lnTo>
                    <a:pt x="2692542" y="0"/>
                  </a:lnTo>
                  <a:lnTo>
                    <a:pt x="2702556" y="0"/>
                  </a:lnTo>
                  <a:lnTo>
                    <a:pt x="2704048" y="0"/>
                  </a:lnTo>
                  <a:lnTo>
                    <a:pt x="2724289" y="0"/>
                  </a:lnTo>
                  <a:lnTo>
                    <a:pt x="2731129" y="0"/>
                  </a:lnTo>
                  <a:lnTo>
                    <a:pt x="2732621" y="0"/>
                  </a:lnTo>
                  <a:lnTo>
                    <a:pt x="2733253" y="0"/>
                  </a:lnTo>
                  <a:lnTo>
                    <a:pt x="2734745" y="0"/>
                  </a:lnTo>
                  <a:lnTo>
                    <a:pt x="2746692" y="0"/>
                  </a:lnTo>
                  <a:lnTo>
                    <a:pt x="2749017" y="0"/>
                  </a:lnTo>
                  <a:lnTo>
                    <a:pt x="2750509" y="0"/>
                  </a:lnTo>
                  <a:lnTo>
                    <a:pt x="2754354" y="0"/>
                  </a:lnTo>
                  <a:lnTo>
                    <a:pt x="2755654" y="0"/>
                  </a:lnTo>
                  <a:lnTo>
                    <a:pt x="2757146" y="0"/>
                  </a:lnTo>
                  <a:lnTo>
                    <a:pt x="2761827" y="0"/>
                  </a:lnTo>
                  <a:lnTo>
                    <a:pt x="2763318" y="0"/>
                  </a:lnTo>
                  <a:lnTo>
                    <a:pt x="2776756" y="0"/>
                  </a:lnTo>
                  <a:lnTo>
                    <a:pt x="2777590" y="0"/>
                  </a:lnTo>
                  <a:lnTo>
                    <a:pt x="2779082" y="0"/>
                  </a:lnTo>
                  <a:lnTo>
                    <a:pt x="2783442" y="0"/>
                  </a:lnTo>
                  <a:lnTo>
                    <a:pt x="2784228" y="0"/>
                  </a:lnTo>
                  <a:lnTo>
                    <a:pt x="2785719" y="0"/>
                  </a:lnTo>
                  <a:lnTo>
                    <a:pt x="2786473" y="0"/>
                  </a:lnTo>
                  <a:lnTo>
                    <a:pt x="2793229" y="0"/>
                  </a:lnTo>
                  <a:lnTo>
                    <a:pt x="2799367" y="0"/>
                  </a:lnTo>
                  <a:lnTo>
                    <a:pt x="2813506" y="0"/>
                  </a:lnTo>
                  <a:lnTo>
                    <a:pt x="2820311" y="0"/>
                  </a:lnTo>
                  <a:lnTo>
                    <a:pt x="2827893" y="0"/>
                  </a:lnTo>
                  <a:lnTo>
                    <a:pt x="2827940" y="0"/>
                  </a:lnTo>
                  <a:lnTo>
                    <a:pt x="2829431" y="0"/>
                  </a:lnTo>
                  <a:lnTo>
                    <a:pt x="2829978" y="0"/>
                  </a:lnTo>
                  <a:lnTo>
                    <a:pt x="2852058" y="0"/>
                  </a:lnTo>
                  <a:lnTo>
                    <a:pt x="2857060" y="0"/>
                  </a:lnTo>
                  <a:lnTo>
                    <a:pt x="2857958" y="0"/>
                  </a:lnTo>
                  <a:lnTo>
                    <a:pt x="2871601" y="0"/>
                  </a:lnTo>
                  <a:lnTo>
                    <a:pt x="2882123" y="0"/>
                  </a:lnTo>
                  <a:lnTo>
                    <a:pt x="2894046" y="0"/>
                  </a:lnTo>
                  <a:lnTo>
                    <a:pt x="2903496" y="0"/>
                  </a:lnTo>
                  <a:lnTo>
                    <a:pt x="2911211" y="0"/>
                  </a:lnTo>
                  <a:lnTo>
                    <a:pt x="2914242" y="0"/>
                  </a:lnTo>
                  <a:lnTo>
                    <a:pt x="2914461" y="0"/>
                  </a:lnTo>
                  <a:lnTo>
                    <a:pt x="2924111" y="0"/>
                  </a:lnTo>
                  <a:lnTo>
                    <a:pt x="2927136" y="0"/>
                  </a:lnTo>
                  <a:lnTo>
                    <a:pt x="2933561" y="0"/>
                  </a:lnTo>
                  <a:lnTo>
                    <a:pt x="2939580" y="0"/>
                  </a:lnTo>
                  <a:lnTo>
                    <a:pt x="2941275" y="0"/>
                  </a:lnTo>
                  <a:lnTo>
                    <a:pt x="2941543" y="0"/>
                  </a:lnTo>
                  <a:lnTo>
                    <a:pt x="2945586" y="0"/>
                  </a:lnTo>
                  <a:lnTo>
                    <a:pt x="2950032" y="0"/>
                  </a:lnTo>
                  <a:lnTo>
                    <a:pt x="2955662" y="0"/>
                  </a:lnTo>
                  <a:lnTo>
                    <a:pt x="2955709" y="0"/>
                  </a:lnTo>
                  <a:lnTo>
                    <a:pt x="2957200" y="0"/>
                  </a:lnTo>
                  <a:lnTo>
                    <a:pt x="2957747" y="0"/>
                  </a:lnTo>
                  <a:lnTo>
                    <a:pt x="2968152" y="0"/>
                  </a:lnTo>
                  <a:lnTo>
                    <a:pt x="2969644" y="0"/>
                  </a:lnTo>
                  <a:lnTo>
                    <a:pt x="2972667" y="0"/>
                  </a:lnTo>
                  <a:lnTo>
                    <a:pt x="2977114" y="0"/>
                  </a:lnTo>
                  <a:lnTo>
                    <a:pt x="2984829" y="0"/>
                  </a:lnTo>
                  <a:lnTo>
                    <a:pt x="2985727" y="0"/>
                  </a:lnTo>
                  <a:lnTo>
                    <a:pt x="2999370" y="0"/>
                  </a:lnTo>
                  <a:lnTo>
                    <a:pt x="3021815" y="0"/>
                  </a:lnTo>
                  <a:lnTo>
                    <a:pt x="3031265" y="0"/>
                  </a:lnTo>
                  <a:lnTo>
                    <a:pt x="3042230" y="0"/>
                  </a:lnTo>
                  <a:lnTo>
                    <a:pt x="3044946" y="0"/>
                  </a:lnTo>
                  <a:lnTo>
                    <a:pt x="3051880" y="0"/>
                  </a:lnTo>
                  <a:lnTo>
                    <a:pt x="3061330" y="0"/>
                  </a:lnTo>
                  <a:lnTo>
                    <a:pt x="3067349" y="0"/>
                  </a:lnTo>
                  <a:lnTo>
                    <a:pt x="3069312" y="0"/>
                  </a:lnTo>
                  <a:lnTo>
                    <a:pt x="3073355" y="0"/>
                  </a:lnTo>
                  <a:lnTo>
                    <a:pt x="3073518" y="0"/>
                  </a:lnTo>
                  <a:lnTo>
                    <a:pt x="3075011" y="0"/>
                  </a:lnTo>
                  <a:lnTo>
                    <a:pt x="3077801" y="0"/>
                  </a:lnTo>
                  <a:lnTo>
                    <a:pt x="3095921" y="0"/>
                  </a:lnTo>
                  <a:lnTo>
                    <a:pt x="3097413" y="0"/>
                  </a:lnTo>
                  <a:lnTo>
                    <a:pt x="3100436" y="0"/>
                  </a:lnTo>
                  <a:lnTo>
                    <a:pt x="3103552" y="0"/>
                  </a:lnTo>
                  <a:lnTo>
                    <a:pt x="3104883" y="0"/>
                  </a:lnTo>
                  <a:lnTo>
                    <a:pt x="3120023" y="0"/>
                  </a:lnTo>
                  <a:lnTo>
                    <a:pt x="3120445" y="0"/>
                  </a:lnTo>
                  <a:lnTo>
                    <a:pt x="3149018" y="0"/>
                  </a:lnTo>
                  <a:lnTo>
                    <a:pt x="3150088" y="0"/>
                  </a:lnTo>
                  <a:lnTo>
                    <a:pt x="3150509" y="0"/>
                  </a:lnTo>
                  <a:lnTo>
                    <a:pt x="3171054" y="0"/>
                  </a:lnTo>
                  <a:lnTo>
                    <a:pt x="3172715" y="0"/>
                  </a:lnTo>
                  <a:lnTo>
                    <a:pt x="3199627" y="0"/>
                  </a:lnTo>
                  <a:lnTo>
                    <a:pt x="3201119" y="0"/>
                  </a:lnTo>
                  <a:lnTo>
                    <a:pt x="3201287" y="0"/>
                  </a:lnTo>
                  <a:lnTo>
                    <a:pt x="3201751" y="0"/>
                  </a:lnTo>
                  <a:lnTo>
                    <a:pt x="3202780" y="0"/>
                  </a:lnTo>
                  <a:lnTo>
                    <a:pt x="3217515" y="0"/>
                  </a:lnTo>
                  <a:lnTo>
                    <a:pt x="3224152" y="0"/>
                  </a:lnTo>
                  <a:lnTo>
                    <a:pt x="3230324" y="0"/>
                  </a:lnTo>
                  <a:lnTo>
                    <a:pt x="3231321" y="0"/>
                  </a:lnTo>
                  <a:lnTo>
                    <a:pt x="3231816" y="0"/>
                  </a:lnTo>
                  <a:lnTo>
                    <a:pt x="3243763" y="0"/>
                  </a:lnTo>
                  <a:lnTo>
                    <a:pt x="3246088" y="0"/>
                  </a:lnTo>
                  <a:lnTo>
                    <a:pt x="3247580" y="0"/>
                  </a:lnTo>
                  <a:lnTo>
                    <a:pt x="3247792" y="0"/>
                  </a:lnTo>
                  <a:lnTo>
                    <a:pt x="3248214" y="0"/>
                  </a:lnTo>
                  <a:lnTo>
                    <a:pt x="3252725" y="0"/>
                  </a:lnTo>
                  <a:lnTo>
                    <a:pt x="3254217" y="0"/>
                  </a:lnTo>
                  <a:lnTo>
                    <a:pt x="3260235" y="0"/>
                  </a:lnTo>
                  <a:lnTo>
                    <a:pt x="3276787" y="0"/>
                  </a:lnTo>
                  <a:lnTo>
                    <a:pt x="3277857" y="0"/>
                  </a:lnTo>
                  <a:lnTo>
                    <a:pt x="3278278" y="0"/>
                  </a:lnTo>
                  <a:lnTo>
                    <a:pt x="3290300" y="0"/>
                  </a:lnTo>
                  <a:lnTo>
                    <a:pt x="3298823" y="0"/>
                  </a:lnTo>
                  <a:lnTo>
                    <a:pt x="3327396" y="0"/>
                  </a:lnTo>
                  <a:lnTo>
                    <a:pt x="3328888" y="0"/>
                  </a:lnTo>
                  <a:lnTo>
                    <a:pt x="3329520" y="0"/>
                  </a:lnTo>
                  <a:lnTo>
                    <a:pt x="3345284" y="0"/>
                  </a:lnTo>
                  <a:lnTo>
                    <a:pt x="3349129" y="0"/>
                  </a:lnTo>
                  <a:lnTo>
                    <a:pt x="3351921" y="0"/>
                  </a:lnTo>
                  <a:lnTo>
                    <a:pt x="3358093" y="0"/>
                  </a:lnTo>
                  <a:lnTo>
                    <a:pt x="3359585" y="0"/>
                  </a:lnTo>
                  <a:lnTo>
                    <a:pt x="3371532" y="0"/>
                  </a:lnTo>
                  <a:lnTo>
                    <a:pt x="3373857" y="0"/>
                  </a:lnTo>
                  <a:lnTo>
                    <a:pt x="3375349" y="0"/>
                  </a:lnTo>
                  <a:lnTo>
                    <a:pt x="3380494" y="0"/>
                  </a:lnTo>
                  <a:lnTo>
                    <a:pt x="3381986" y="0"/>
                  </a:lnTo>
                  <a:lnTo>
                    <a:pt x="3388004" y="0"/>
                  </a:lnTo>
                  <a:lnTo>
                    <a:pt x="3408282" y="0"/>
                  </a:lnTo>
                  <a:lnTo>
                    <a:pt x="3418069" y="0"/>
                  </a:lnTo>
                  <a:lnTo>
                    <a:pt x="3424207" y="0"/>
                  </a:lnTo>
                  <a:lnTo>
                    <a:pt x="3424753" y="0"/>
                  </a:lnTo>
                  <a:lnTo>
                    <a:pt x="3452733" y="0"/>
                  </a:lnTo>
                  <a:lnTo>
                    <a:pt x="3454818" y="0"/>
                  </a:lnTo>
                  <a:lnTo>
                    <a:pt x="3476898" y="0"/>
                  </a:lnTo>
                  <a:lnTo>
                    <a:pt x="3496441" y="0"/>
                  </a:lnTo>
                  <a:lnTo>
                    <a:pt x="3509236" y="0"/>
                  </a:lnTo>
                  <a:lnTo>
                    <a:pt x="3518886" y="0"/>
                  </a:lnTo>
                  <a:lnTo>
                    <a:pt x="3528336" y="0"/>
                  </a:lnTo>
                  <a:lnTo>
                    <a:pt x="3536051" y="0"/>
                  </a:lnTo>
                  <a:lnTo>
                    <a:pt x="3539301" y="0"/>
                  </a:lnTo>
                  <a:lnTo>
                    <a:pt x="3540361" y="0"/>
                  </a:lnTo>
                  <a:lnTo>
                    <a:pt x="3544807" y="0"/>
                  </a:lnTo>
                  <a:lnTo>
                    <a:pt x="3551976" y="0"/>
                  </a:lnTo>
                  <a:lnTo>
                    <a:pt x="3552522" y="0"/>
                  </a:lnTo>
                  <a:lnTo>
                    <a:pt x="3564420" y="0"/>
                  </a:lnTo>
                  <a:lnTo>
                    <a:pt x="3570426" y="0"/>
                  </a:lnTo>
                  <a:cubicBezTo>
                    <a:pt x="3574872" y="0"/>
                    <a:pt x="3574872" y="0"/>
                    <a:pt x="3574872" y="0"/>
                  </a:cubicBezTo>
                  <a:lnTo>
                    <a:pt x="3580502" y="0"/>
                  </a:lnTo>
                  <a:lnTo>
                    <a:pt x="3582587" y="0"/>
                  </a:lnTo>
                  <a:lnTo>
                    <a:pt x="3624210" y="0"/>
                  </a:lnTo>
                  <a:lnTo>
                    <a:pt x="3637005" y="0"/>
                  </a:lnTo>
                  <a:lnTo>
                    <a:pt x="3646655" y="0"/>
                  </a:lnTo>
                  <a:lnTo>
                    <a:pt x="3656105" y="0"/>
                  </a:lnTo>
                  <a:lnTo>
                    <a:pt x="3667070" y="0"/>
                  </a:lnTo>
                  <a:lnTo>
                    <a:pt x="3668130" y="0"/>
                  </a:lnTo>
                  <a:lnTo>
                    <a:pt x="3669786" y="0"/>
                  </a:lnTo>
                  <a:lnTo>
                    <a:pt x="3672576" y="0"/>
                  </a:lnTo>
                  <a:lnTo>
                    <a:pt x="3692189" y="0"/>
                  </a:lnTo>
                  <a:lnTo>
                    <a:pt x="3698195" y="0"/>
                  </a:lnTo>
                  <a:lnTo>
                    <a:pt x="3702641" y="0"/>
                  </a:lnTo>
                  <a:lnTo>
                    <a:pt x="3744863" y="0"/>
                  </a:lnTo>
                  <a:lnTo>
                    <a:pt x="3745285" y="0"/>
                  </a:lnTo>
                  <a:lnTo>
                    <a:pt x="3795894" y="0"/>
                  </a:lnTo>
                  <a:lnTo>
                    <a:pt x="3797555" y="0"/>
                  </a:lnTo>
                  <a:lnTo>
                    <a:pt x="3826591" y="0"/>
                  </a:lnTo>
                  <a:lnTo>
                    <a:pt x="3842355" y="0"/>
                  </a:lnTo>
                  <a:lnTo>
                    <a:pt x="3848992" y="0"/>
                  </a:lnTo>
                  <a:lnTo>
                    <a:pt x="3872632" y="0"/>
                  </a:lnTo>
                  <a:lnTo>
                    <a:pt x="3873054" y="0"/>
                  </a:lnTo>
                  <a:lnTo>
                    <a:pt x="3885075" y="0"/>
                  </a:lnTo>
                  <a:lnTo>
                    <a:pt x="3923663" y="0"/>
                  </a:lnTo>
                  <a:lnTo>
                    <a:pt x="3954360" y="0"/>
                  </a:lnTo>
                  <a:lnTo>
                    <a:pt x="3970124" y="0"/>
                  </a:lnTo>
                  <a:lnTo>
                    <a:pt x="3976761" y="0"/>
                  </a:lnTo>
                  <a:lnTo>
                    <a:pt x="4012844" y="0"/>
                  </a:lnTo>
                  <a:lnTo>
                    <a:pt x="4049593" y="0"/>
                  </a:lnTo>
                  <a:cubicBezTo>
                    <a:pt x="4169647" y="0"/>
                    <a:pt x="4169647" y="0"/>
                    <a:pt x="4169647" y="0"/>
                  </a:cubicBezTo>
                  <a:lnTo>
                    <a:pt x="4177362" y="0"/>
                  </a:lnTo>
                  <a:cubicBezTo>
                    <a:pt x="4297416" y="0"/>
                    <a:pt x="4297416" y="0"/>
                    <a:pt x="4297416" y="0"/>
                  </a:cubicBezTo>
                  <a:cubicBezTo>
                    <a:pt x="4327758" y="0"/>
                    <a:pt x="4364168" y="21251"/>
                    <a:pt x="4379339" y="47054"/>
                  </a:cubicBezTo>
                  <a:cubicBezTo>
                    <a:pt x="4591731" y="415146"/>
                    <a:pt x="4591731" y="415146"/>
                    <a:pt x="4591731" y="415146"/>
                  </a:cubicBezTo>
                  <a:cubicBezTo>
                    <a:pt x="4606902" y="440951"/>
                    <a:pt x="4606902" y="483452"/>
                    <a:pt x="4591731" y="509257"/>
                  </a:cubicBezTo>
                  <a:cubicBezTo>
                    <a:pt x="4379339" y="877348"/>
                    <a:pt x="4379339" y="877348"/>
                    <a:pt x="4379339" y="877348"/>
                  </a:cubicBezTo>
                  <a:cubicBezTo>
                    <a:pt x="4364168" y="903151"/>
                    <a:pt x="4327758" y="924402"/>
                    <a:pt x="4297416" y="924402"/>
                  </a:cubicBezTo>
                  <a:lnTo>
                    <a:pt x="4169647" y="924402"/>
                  </a:lnTo>
                  <a:lnTo>
                    <a:pt x="3976761" y="924402"/>
                  </a:lnTo>
                  <a:lnTo>
                    <a:pt x="3872632" y="924402"/>
                  </a:lnTo>
                  <a:lnTo>
                    <a:pt x="3848992" y="924402"/>
                  </a:lnTo>
                  <a:lnTo>
                    <a:pt x="3744863" y="924402"/>
                  </a:lnTo>
                  <a:lnTo>
                    <a:pt x="3702641" y="924402"/>
                  </a:lnTo>
                  <a:lnTo>
                    <a:pt x="3672576" y="924402"/>
                  </a:lnTo>
                  <a:lnTo>
                    <a:pt x="3656105" y="924402"/>
                  </a:lnTo>
                  <a:lnTo>
                    <a:pt x="3574872" y="924402"/>
                  </a:lnTo>
                  <a:lnTo>
                    <a:pt x="3551976" y="924402"/>
                  </a:lnTo>
                  <a:lnTo>
                    <a:pt x="3544807" y="924402"/>
                  </a:lnTo>
                  <a:lnTo>
                    <a:pt x="3528336" y="924402"/>
                  </a:lnTo>
                  <a:lnTo>
                    <a:pt x="3424207" y="924402"/>
                  </a:lnTo>
                  <a:lnTo>
                    <a:pt x="3381986" y="924402"/>
                  </a:lnTo>
                  <a:lnTo>
                    <a:pt x="3380494" y="924402"/>
                  </a:lnTo>
                  <a:lnTo>
                    <a:pt x="3351921" y="924402"/>
                  </a:lnTo>
                  <a:lnTo>
                    <a:pt x="3277857" y="924402"/>
                  </a:lnTo>
                  <a:lnTo>
                    <a:pt x="3254217" y="924402"/>
                  </a:lnTo>
                  <a:lnTo>
                    <a:pt x="3252725" y="924402"/>
                  </a:lnTo>
                  <a:lnTo>
                    <a:pt x="3247792" y="924402"/>
                  </a:lnTo>
                  <a:lnTo>
                    <a:pt x="3231321" y="924402"/>
                  </a:lnTo>
                  <a:lnTo>
                    <a:pt x="3224152" y="924402"/>
                  </a:lnTo>
                  <a:lnTo>
                    <a:pt x="3150088" y="924402"/>
                  </a:lnTo>
                  <a:lnTo>
                    <a:pt x="3120023" y="924402"/>
                  </a:lnTo>
                  <a:lnTo>
                    <a:pt x="3104883" y="924402"/>
                  </a:lnTo>
                  <a:lnTo>
                    <a:pt x="3103552" y="924402"/>
                  </a:lnTo>
                  <a:lnTo>
                    <a:pt x="3077801" y="924402"/>
                  </a:lnTo>
                  <a:lnTo>
                    <a:pt x="3061330" y="924402"/>
                  </a:lnTo>
                  <a:lnTo>
                    <a:pt x="3031265" y="924402"/>
                  </a:lnTo>
                  <a:lnTo>
                    <a:pt x="2977114" y="924402"/>
                  </a:lnTo>
                  <a:lnTo>
                    <a:pt x="2957200" y="924402"/>
                  </a:lnTo>
                  <a:lnTo>
                    <a:pt x="2955709" y="924402"/>
                  </a:lnTo>
                  <a:lnTo>
                    <a:pt x="2950032" y="924402"/>
                  </a:lnTo>
                  <a:lnTo>
                    <a:pt x="2933561" y="924402"/>
                  </a:lnTo>
                  <a:lnTo>
                    <a:pt x="2927136" y="924402"/>
                  </a:lnTo>
                  <a:lnTo>
                    <a:pt x="2903496" y="924402"/>
                  </a:lnTo>
                  <a:lnTo>
                    <a:pt x="2829431" y="924402"/>
                  </a:lnTo>
                  <a:lnTo>
                    <a:pt x="2827940" y="924402"/>
                  </a:lnTo>
                  <a:lnTo>
                    <a:pt x="2799367" y="924402"/>
                  </a:lnTo>
                  <a:lnTo>
                    <a:pt x="2785719" y="924402"/>
                  </a:lnTo>
                  <a:lnTo>
                    <a:pt x="2784228" y="924402"/>
                  </a:lnTo>
                  <a:lnTo>
                    <a:pt x="2757146" y="924402"/>
                  </a:lnTo>
                  <a:lnTo>
                    <a:pt x="2755654" y="924402"/>
                  </a:lnTo>
                  <a:lnTo>
                    <a:pt x="2680098" y="924402"/>
                  </a:lnTo>
                  <a:lnTo>
                    <a:pt x="2657950" y="924402"/>
                  </a:lnTo>
                  <a:lnTo>
                    <a:pt x="2656459" y="924402"/>
                  </a:lnTo>
                  <a:lnTo>
                    <a:pt x="2653017" y="924402"/>
                  </a:lnTo>
                  <a:lnTo>
                    <a:pt x="2636545" y="924402"/>
                  </a:lnTo>
                  <a:lnTo>
                    <a:pt x="2629377" y="924402"/>
                  </a:lnTo>
                  <a:lnTo>
                    <a:pt x="2627885" y="924402"/>
                  </a:lnTo>
                  <a:lnTo>
                    <a:pt x="2606481" y="924402"/>
                  </a:lnTo>
                  <a:lnTo>
                    <a:pt x="2552329" y="924402"/>
                  </a:lnTo>
                  <a:lnTo>
                    <a:pt x="2525248" y="924402"/>
                  </a:lnTo>
                  <a:lnTo>
                    <a:pt x="2510108" y="924402"/>
                  </a:lnTo>
                  <a:lnTo>
                    <a:pt x="2508776" y="924402"/>
                  </a:lnTo>
                  <a:lnTo>
                    <a:pt x="2480043" y="924402"/>
                  </a:lnTo>
                  <a:lnTo>
                    <a:pt x="2478712" y="924402"/>
                  </a:lnTo>
                  <a:lnTo>
                    <a:pt x="2463572" y="924402"/>
                  </a:lnTo>
                  <a:lnTo>
                    <a:pt x="2436490" y="924402"/>
                  </a:lnTo>
                  <a:lnTo>
                    <a:pt x="2382339" y="924402"/>
                  </a:lnTo>
                  <a:lnTo>
                    <a:pt x="2360934" y="924402"/>
                  </a:lnTo>
                  <a:lnTo>
                    <a:pt x="2359443" y="924402"/>
                  </a:lnTo>
                  <a:lnTo>
                    <a:pt x="2352274" y="924402"/>
                  </a:lnTo>
                  <a:lnTo>
                    <a:pt x="2335803" y="924402"/>
                  </a:lnTo>
                  <a:lnTo>
                    <a:pt x="2332360" y="924402"/>
                  </a:lnTo>
                  <a:lnTo>
                    <a:pt x="2332328" y="924402"/>
                  </a:lnTo>
                  <a:lnTo>
                    <a:pt x="2330869" y="924402"/>
                  </a:lnTo>
                  <a:lnTo>
                    <a:pt x="2308721" y="924402"/>
                  </a:lnTo>
                  <a:lnTo>
                    <a:pt x="2233165" y="924402"/>
                  </a:lnTo>
                  <a:lnTo>
                    <a:pt x="2231674" y="924402"/>
                  </a:lnTo>
                  <a:lnTo>
                    <a:pt x="2204591" y="924402"/>
                  </a:lnTo>
                  <a:lnTo>
                    <a:pt x="2204559" y="924402"/>
                  </a:lnTo>
                  <a:lnTo>
                    <a:pt x="2203100" y="924402"/>
                  </a:lnTo>
                  <a:lnTo>
                    <a:pt x="2189452" y="924402"/>
                  </a:lnTo>
                  <a:lnTo>
                    <a:pt x="2160879" y="924402"/>
                  </a:lnTo>
                  <a:lnTo>
                    <a:pt x="2159388" y="924402"/>
                  </a:lnTo>
                  <a:lnTo>
                    <a:pt x="2085323" y="924402"/>
                  </a:lnTo>
                  <a:lnTo>
                    <a:pt x="2077294" y="924402"/>
                  </a:lnTo>
                  <a:lnTo>
                    <a:pt x="2061683" y="924402"/>
                  </a:lnTo>
                  <a:lnTo>
                    <a:pt x="2055258" y="924402"/>
                  </a:lnTo>
                  <a:lnTo>
                    <a:pt x="2038787" y="924402"/>
                  </a:lnTo>
                  <a:lnTo>
                    <a:pt x="2033110" y="924402"/>
                  </a:lnTo>
                  <a:lnTo>
                    <a:pt x="2031619" y="924402"/>
                  </a:lnTo>
                  <a:lnTo>
                    <a:pt x="2011705" y="924402"/>
                  </a:lnTo>
                  <a:lnTo>
                    <a:pt x="1957554" y="924402"/>
                  </a:lnTo>
                  <a:lnTo>
                    <a:pt x="1949525" y="924402"/>
                  </a:lnTo>
                  <a:lnTo>
                    <a:pt x="1927489" y="924402"/>
                  </a:lnTo>
                  <a:lnTo>
                    <a:pt x="1911018" y="924402"/>
                  </a:lnTo>
                  <a:lnTo>
                    <a:pt x="1907543" y="924402"/>
                  </a:lnTo>
                  <a:lnTo>
                    <a:pt x="1885268" y="924402"/>
                  </a:lnTo>
                  <a:lnTo>
                    <a:pt x="1883936" y="924402"/>
                  </a:lnTo>
                  <a:lnTo>
                    <a:pt x="1868796" y="924402"/>
                  </a:lnTo>
                  <a:lnTo>
                    <a:pt x="1838732" y="924402"/>
                  </a:lnTo>
                  <a:lnTo>
                    <a:pt x="1779774" y="924402"/>
                  </a:lnTo>
                  <a:lnTo>
                    <a:pt x="1764668" y="924402"/>
                  </a:lnTo>
                  <a:lnTo>
                    <a:pt x="1757499" y="924402"/>
                  </a:lnTo>
                  <a:lnTo>
                    <a:pt x="1741027" y="924402"/>
                  </a:lnTo>
                  <a:lnTo>
                    <a:pt x="1737552" y="924402"/>
                  </a:lnTo>
                  <a:lnTo>
                    <a:pt x="1736094" y="924402"/>
                  </a:lnTo>
                  <a:lnTo>
                    <a:pt x="1734603" y="924402"/>
                  </a:lnTo>
                  <a:lnTo>
                    <a:pt x="1710963" y="924402"/>
                  </a:lnTo>
                  <a:lnTo>
                    <a:pt x="1707488" y="924402"/>
                  </a:lnTo>
                  <a:lnTo>
                    <a:pt x="1652509" y="924402"/>
                  </a:lnTo>
                  <a:lnTo>
                    <a:pt x="1636899" y="924402"/>
                  </a:lnTo>
                  <a:lnTo>
                    <a:pt x="1609783" y="924402"/>
                  </a:lnTo>
                  <a:lnTo>
                    <a:pt x="1608325" y="924402"/>
                  </a:lnTo>
                  <a:lnTo>
                    <a:pt x="1606834" y="924402"/>
                  </a:lnTo>
                  <a:lnTo>
                    <a:pt x="1579719" y="924402"/>
                  </a:lnTo>
                  <a:lnTo>
                    <a:pt x="1564612" y="924402"/>
                  </a:lnTo>
                  <a:lnTo>
                    <a:pt x="1524740" y="924402"/>
                  </a:lnTo>
                  <a:lnTo>
                    <a:pt x="1482518" y="924402"/>
                  </a:lnTo>
                  <a:lnTo>
                    <a:pt x="1460483" y="924402"/>
                  </a:lnTo>
                  <a:lnTo>
                    <a:pt x="1452454" y="924402"/>
                  </a:lnTo>
                  <a:lnTo>
                    <a:pt x="1444011" y="924402"/>
                  </a:lnTo>
                  <a:lnTo>
                    <a:pt x="1436843" y="924402"/>
                  </a:lnTo>
                  <a:lnTo>
                    <a:pt x="1413947" y="924402"/>
                  </a:lnTo>
                  <a:lnTo>
                    <a:pt x="1354749" y="924402"/>
                  </a:lnTo>
                  <a:lnTo>
                    <a:pt x="1332714" y="924402"/>
                  </a:lnTo>
                  <a:lnTo>
                    <a:pt x="1324685" y="924402"/>
                  </a:lnTo>
                  <a:lnTo>
                    <a:pt x="1316242" y="924402"/>
                  </a:lnTo>
                  <a:lnTo>
                    <a:pt x="1312767" y="924402"/>
                  </a:lnTo>
                  <a:lnTo>
                    <a:pt x="1286178" y="924402"/>
                  </a:lnTo>
                  <a:lnTo>
                    <a:pt x="1282703" y="924402"/>
                  </a:lnTo>
                  <a:lnTo>
                    <a:pt x="1243956" y="924402"/>
                  </a:lnTo>
                  <a:lnTo>
                    <a:pt x="1184998" y="924402"/>
                  </a:lnTo>
                  <a:lnTo>
                    <a:pt x="1154934" y="924402"/>
                  </a:lnTo>
                  <a:lnTo>
                    <a:pt x="1139828" y="924402"/>
                  </a:lnTo>
                  <a:lnTo>
                    <a:pt x="1116187" y="924402"/>
                  </a:lnTo>
                  <a:lnTo>
                    <a:pt x="1112712" y="924402"/>
                  </a:lnTo>
                  <a:lnTo>
                    <a:pt x="1057734" y="924402"/>
                  </a:lnTo>
                  <a:lnTo>
                    <a:pt x="1027669" y="924402"/>
                  </a:lnTo>
                  <a:lnTo>
                    <a:pt x="1012059" y="924402"/>
                  </a:lnTo>
                  <a:lnTo>
                    <a:pt x="984943" y="924402"/>
                  </a:lnTo>
                  <a:lnTo>
                    <a:pt x="929965" y="924402"/>
                  </a:lnTo>
                  <a:lnTo>
                    <a:pt x="899900" y="924402"/>
                  </a:lnTo>
                  <a:lnTo>
                    <a:pt x="857678" y="924402"/>
                  </a:lnTo>
                  <a:lnTo>
                    <a:pt x="819171" y="924402"/>
                  </a:lnTo>
                  <a:lnTo>
                    <a:pt x="729909" y="924402"/>
                  </a:lnTo>
                  <a:lnTo>
                    <a:pt x="691402" y="924402"/>
                  </a:lnTo>
                  <a:lnTo>
                    <a:pt x="687927" y="924402"/>
                  </a:lnTo>
                  <a:lnTo>
                    <a:pt x="560158" y="924402"/>
                  </a:lnTo>
                  <a:lnTo>
                    <a:pt x="432894" y="924402"/>
                  </a:lnTo>
                  <a:lnTo>
                    <a:pt x="305125" y="924402"/>
                  </a:lnTo>
                  <a:cubicBezTo>
                    <a:pt x="275541" y="924402"/>
                    <a:pt x="238373" y="903151"/>
                    <a:pt x="223202" y="877348"/>
                  </a:cubicBezTo>
                  <a:cubicBezTo>
                    <a:pt x="10809" y="509257"/>
                    <a:pt x="10809" y="509257"/>
                    <a:pt x="10809" y="509257"/>
                  </a:cubicBezTo>
                  <a:cubicBezTo>
                    <a:pt x="-3603" y="483452"/>
                    <a:pt x="-3603" y="440951"/>
                    <a:pt x="10809" y="415146"/>
                  </a:cubicBezTo>
                  <a:cubicBezTo>
                    <a:pt x="223202" y="47054"/>
                    <a:pt x="223202" y="47054"/>
                    <a:pt x="223202" y="47054"/>
                  </a:cubicBezTo>
                  <a:cubicBezTo>
                    <a:pt x="238373" y="21251"/>
                    <a:pt x="275541" y="0"/>
                    <a:pt x="305125" y="0"/>
                  </a:cubicBezTo>
                  <a:close/>
                </a:path>
              </a:pathLst>
            </a:custGeom>
            <a:solidFill>
              <a:srgbClr val="FFFFFF">
                <a:lumMod val="95000"/>
              </a:srgbClr>
            </a:solidFill>
            <a:ln w="19050">
              <a:gradFill flip="none" rotWithShape="1">
                <a:gsLst>
                  <a:gs pos="0">
                    <a:srgbClr val="FFFFFF">
                      <a:lumMod val="75000"/>
                    </a:srgbClr>
                  </a:gs>
                  <a:gs pos="100000">
                    <a:srgbClr val="FFFFFF"/>
                  </a:gs>
                </a:gsLst>
                <a:lin ang="2700000" scaled="1"/>
                <a:tileRect/>
              </a:gradFill>
            </a:ln>
            <a:effectLst>
              <a:innerShdw blurRad="63500" dist="50800" dir="13500000">
                <a:prstClr val="black">
                  <a:alpha val="50000"/>
                </a:prstClr>
              </a:innerShdw>
            </a:effectLst>
          </p:spPr>
          <p:txBody>
            <a:bodyPr vert="horz" wrap="square" lIns="91440" tIns="45720" rIns="91440" bIns="45720" numCol="1" anchor="t" anchorCtr="0" compatLnSpc="1">
              <a:noAutofit/>
            </a:bodyPr>
            <a:lstStyle/>
            <a:p>
              <a:pPr>
                <a:defRPr/>
              </a:pPr>
              <a:endParaRPr lang="zh-CN" altLang="en-US" kern="0" dirty="0">
                <a:solidFill>
                  <a:srgbClr val="FFFFFF">
                    <a:lumMod val="95000"/>
                  </a:srgbClr>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0"/>
          <p:cNvGrpSpPr/>
          <p:nvPr/>
        </p:nvGrpSpPr>
        <p:grpSpPr>
          <a:xfrm rot="16200000">
            <a:off x="1838316" y="728222"/>
            <a:ext cx="1343470" cy="1515830"/>
            <a:chOff x="8439634" y="3544648"/>
            <a:chExt cx="1611146" cy="1817848"/>
          </a:xfrm>
        </p:grpSpPr>
        <p:sp>
          <p:nvSpPr>
            <p:cNvPr id="12" name="Freeform 5"/>
            <p:cNvSpPr/>
            <p:nvPr/>
          </p:nvSpPr>
          <p:spPr bwMode="auto">
            <a:xfrm rot="5400000">
              <a:off x="8336283" y="3647999"/>
              <a:ext cx="1817848" cy="1611146"/>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flip="none" rotWithShape="1">
              <a:gsLst>
                <a:gs pos="0">
                  <a:srgbClr val="FFFFFF">
                    <a:lumMod val="97000"/>
                  </a:srgbClr>
                </a:gs>
                <a:gs pos="100000">
                  <a:srgbClr val="FFFFFF">
                    <a:lumMod val="85000"/>
                  </a:srgbClr>
                </a:gs>
              </a:gsLst>
              <a:lin ang="2700000" scaled="1"/>
              <a:tileRect/>
            </a:gradFill>
            <a:ln w="19050">
              <a:gradFill flip="none" rotWithShape="1">
                <a:gsLst>
                  <a:gs pos="100000">
                    <a:srgbClr val="FFFFFF">
                      <a:lumMod val="75000"/>
                    </a:srgbClr>
                  </a:gs>
                  <a:gs pos="0">
                    <a:srgbClr val="FFFFFF"/>
                  </a:gs>
                </a:gsLst>
                <a:lin ang="2700000" scaled="1"/>
                <a:tileRect/>
              </a:gradFill>
            </a:ln>
            <a:effectLst>
              <a:outerShdw blurRad="127000" dist="50800" dir="2700000" algn="tl" rotWithShape="0">
                <a:prstClr val="black">
                  <a:alpha val="40000"/>
                </a:prstClr>
              </a:outerShdw>
            </a:effectLst>
          </p:spPr>
          <p:txBody>
            <a:bodyPr vert="horz" wrap="square" lIns="91440" tIns="45720" rIns="91440" bIns="45720" numCol="1" anchor="t" anchorCtr="0" compatLnSpc="1"/>
            <a:lstStyle/>
            <a:p>
              <a:pPr>
                <a:defRPr/>
              </a:pPr>
              <a:endParaRPr lang="zh-CN" altLang="en-US" kern="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13" name="Freeform 5"/>
            <p:cNvSpPr/>
            <p:nvPr/>
          </p:nvSpPr>
          <p:spPr bwMode="auto">
            <a:xfrm rot="5400000">
              <a:off x="8582835" y="3866516"/>
              <a:ext cx="1324744" cy="1174112"/>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123E61"/>
            </a:solidFill>
            <a:ln w="15875">
              <a:gradFill flip="none" rotWithShape="1">
                <a:gsLst>
                  <a:gs pos="0">
                    <a:srgbClr val="FFFFFF">
                      <a:lumMod val="65000"/>
                    </a:srgbClr>
                  </a:gs>
                  <a:gs pos="100000">
                    <a:srgbClr val="FFFFFF"/>
                  </a:gs>
                </a:gsLst>
                <a:lin ang="2700000" scaled="1"/>
                <a:tileRect/>
              </a:gradFill>
            </a:ln>
            <a:effectLst>
              <a:innerShdw blurRad="50800" dist="25400" dir="13500000">
                <a:prstClr val="black">
                  <a:alpha val="50000"/>
                </a:prstClr>
              </a:innerShdw>
            </a:effectLst>
          </p:spPr>
          <p:txBody>
            <a:bodyPr vert="horz" wrap="square" lIns="91440" tIns="45720" rIns="91440" bIns="45720" numCol="1" anchor="t" anchorCtr="0" compatLnSpc="1"/>
            <a:lstStyle/>
            <a:p>
              <a:pPr>
                <a:defRPr/>
              </a:pPr>
              <a:endParaRPr lang="zh-CN" altLang="en-US" kern="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3"/>
          <p:cNvGrpSpPr/>
          <p:nvPr/>
        </p:nvGrpSpPr>
        <p:grpSpPr>
          <a:xfrm>
            <a:off x="2560057" y="2381687"/>
            <a:ext cx="4390575" cy="937815"/>
            <a:chOff x="903371" y="249943"/>
            <a:chExt cx="2831223" cy="679699"/>
          </a:xfrm>
        </p:grpSpPr>
        <p:sp>
          <p:nvSpPr>
            <p:cNvPr id="15" name="任意多边形 14"/>
            <p:cNvSpPr/>
            <p:nvPr/>
          </p:nvSpPr>
          <p:spPr bwMode="auto">
            <a:xfrm>
              <a:off x="903371" y="249943"/>
              <a:ext cx="2831223" cy="679699"/>
            </a:xfrm>
            <a:custGeom>
              <a:avLst/>
              <a:gdLst>
                <a:gd name="connsiteX0" fmla="*/ 352810 w 4452260"/>
                <a:gd name="connsiteY0" fmla="*/ 0 h 1068867"/>
                <a:gd name="connsiteX1" fmla="*/ 636768 w 4452260"/>
                <a:gd name="connsiteY1" fmla="*/ 0 h 1068867"/>
                <a:gd name="connsiteX2" fmla="*/ 647700 w 4452260"/>
                <a:gd name="connsiteY2" fmla="*/ 0 h 1068867"/>
                <a:gd name="connsiteX3" fmla="*/ 724065 w 4452260"/>
                <a:gd name="connsiteY3" fmla="*/ 0 h 1068867"/>
                <a:gd name="connsiteX4" fmla="*/ 782584 w 4452260"/>
                <a:gd name="connsiteY4" fmla="*/ 0 h 1068867"/>
                <a:gd name="connsiteX5" fmla="*/ 799455 w 4452260"/>
                <a:gd name="connsiteY5" fmla="*/ 0 h 1068867"/>
                <a:gd name="connsiteX6" fmla="*/ 809825 w 4452260"/>
                <a:gd name="connsiteY6" fmla="*/ 0 h 1068867"/>
                <a:gd name="connsiteX7" fmla="*/ 818078 w 4452260"/>
                <a:gd name="connsiteY7" fmla="*/ 0 h 1068867"/>
                <a:gd name="connsiteX8" fmla="*/ 843980 w 4452260"/>
                <a:gd name="connsiteY8" fmla="*/ 0 h 1068867"/>
                <a:gd name="connsiteX9" fmla="*/ 931658 w 4452260"/>
                <a:gd name="connsiteY9" fmla="*/ 0 h 1068867"/>
                <a:gd name="connsiteX10" fmla="*/ 961580 w 4452260"/>
                <a:gd name="connsiteY10" fmla="*/ 0 h 1068867"/>
                <a:gd name="connsiteX11" fmla="*/ 1000055 w 4452260"/>
                <a:gd name="connsiteY11" fmla="*/ 0 h 1068867"/>
                <a:gd name="connsiteX12" fmla="*/ 1040537 w 4452260"/>
                <a:gd name="connsiteY12" fmla="*/ 0 h 1068867"/>
                <a:gd name="connsiteX13" fmla="*/ 1051453 w 4452260"/>
                <a:gd name="connsiteY13" fmla="*/ 0 h 1068867"/>
                <a:gd name="connsiteX14" fmla="*/ 1083414 w 4452260"/>
                <a:gd name="connsiteY14" fmla="*/ 0 h 1068867"/>
                <a:gd name="connsiteX15" fmla="*/ 1112969 w 4452260"/>
                <a:gd name="connsiteY15" fmla="*/ 0 h 1068867"/>
                <a:gd name="connsiteX16" fmla="*/ 1138871 w 4452260"/>
                <a:gd name="connsiteY16" fmla="*/ 0 h 1068867"/>
                <a:gd name="connsiteX17" fmla="*/ 1170224 w 4452260"/>
                <a:gd name="connsiteY17" fmla="*/ 0 h 1068867"/>
                <a:gd name="connsiteX18" fmla="*/ 1170711 w 4452260"/>
                <a:gd name="connsiteY18" fmla="*/ 0 h 1068867"/>
                <a:gd name="connsiteX19" fmla="*/ 1202662 w 4452260"/>
                <a:gd name="connsiteY19" fmla="*/ 0 h 1068867"/>
                <a:gd name="connsiteX20" fmla="*/ 1240037 w 4452260"/>
                <a:gd name="connsiteY20" fmla="*/ 0 h 1068867"/>
                <a:gd name="connsiteX21" fmla="*/ 1290626 w 4452260"/>
                <a:gd name="connsiteY21" fmla="*/ 0 h 1068867"/>
                <a:gd name="connsiteX22" fmla="*/ 1324496 w 4452260"/>
                <a:gd name="connsiteY22" fmla="*/ 0 h 1068867"/>
                <a:gd name="connsiteX23" fmla="*/ 1332348 w 4452260"/>
                <a:gd name="connsiteY23" fmla="*/ 0 h 1068867"/>
                <a:gd name="connsiteX24" fmla="*/ 1335428 w 4452260"/>
                <a:gd name="connsiteY24" fmla="*/ 0 h 1068867"/>
                <a:gd name="connsiteX25" fmla="*/ 1411793 w 4452260"/>
                <a:gd name="connsiteY25" fmla="*/ 0 h 1068867"/>
                <a:gd name="connsiteX26" fmla="*/ 1454182 w 4452260"/>
                <a:gd name="connsiteY26" fmla="*/ 0 h 1068867"/>
                <a:gd name="connsiteX27" fmla="*/ 1470312 w 4452260"/>
                <a:gd name="connsiteY27" fmla="*/ 0 h 1068867"/>
                <a:gd name="connsiteX28" fmla="*/ 1487183 w 4452260"/>
                <a:gd name="connsiteY28" fmla="*/ 0 h 1068867"/>
                <a:gd name="connsiteX29" fmla="*/ 1497552 w 4452260"/>
                <a:gd name="connsiteY29" fmla="*/ 0 h 1068867"/>
                <a:gd name="connsiteX30" fmla="*/ 1505806 w 4452260"/>
                <a:gd name="connsiteY30" fmla="*/ 0 h 1068867"/>
                <a:gd name="connsiteX31" fmla="*/ 1528471 w 4452260"/>
                <a:gd name="connsiteY31" fmla="*/ 0 h 1068867"/>
                <a:gd name="connsiteX32" fmla="*/ 1531708 w 4452260"/>
                <a:gd name="connsiteY32" fmla="*/ 0 h 1068867"/>
                <a:gd name="connsiteX33" fmla="*/ 1540992 w 4452260"/>
                <a:gd name="connsiteY33" fmla="*/ 0 h 1068867"/>
                <a:gd name="connsiteX34" fmla="*/ 1541479 w 4452260"/>
                <a:gd name="connsiteY34" fmla="*/ 0 h 1068867"/>
                <a:gd name="connsiteX35" fmla="*/ 1599998 w 4452260"/>
                <a:gd name="connsiteY35" fmla="*/ 0 h 1068867"/>
                <a:gd name="connsiteX36" fmla="*/ 1619386 w 4452260"/>
                <a:gd name="connsiteY36" fmla="*/ 0 h 1068867"/>
                <a:gd name="connsiteX37" fmla="*/ 1635492 w 4452260"/>
                <a:gd name="connsiteY37" fmla="*/ 0 h 1068867"/>
                <a:gd name="connsiteX38" fmla="*/ 1649308 w 4452260"/>
                <a:gd name="connsiteY38" fmla="*/ 0 h 1068867"/>
                <a:gd name="connsiteX39" fmla="*/ 1653720 w 4452260"/>
                <a:gd name="connsiteY39" fmla="*/ 0 h 1068867"/>
                <a:gd name="connsiteX40" fmla="*/ 1661394 w 4452260"/>
                <a:gd name="connsiteY40" fmla="*/ 0 h 1068867"/>
                <a:gd name="connsiteX41" fmla="*/ 1687782 w 4452260"/>
                <a:gd name="connsiteY41" fmla="*/ 0 h 1068867"/>
                <a:gd name="connsiteX42" fmla="*/ 1703116 w 4452260"/>
                <a:gd name="connsiteY42" fmla="*/ 0 h 1068867"/>
                <a:gd name="connsiteX43" fmla="*/ 1739181 w 4452260"/>
                <a:gd name="connsiteY43" fmla="*/ 0 h 1068867"/>
                <a:gd name="connsiteX44" fmla="*/ 1771141 w 4452260"/>
                <a:gd name="connsiteY44" fmla="*/ 0 h 1068867"/>
                <a:gd name="connsiteX45" fmla="*/ 1800697 w 4452260"/>
                <a:gd name="connsiteY45" fmla="*/ 0 h 1068867"/>
                <a:gd name="connsiteX46" fmla="*/ 1811727 w 4452260"/>
                <a:gd name="connsiteY46" fmla="*/ 0 h 1068867"/>
                <a:gd name="connsiteX47" fmla="*/ 1823361 w 4452260"/>
                <a:gd name="connsiteY47" fmla="*/ 0 h 1068867"/>
                <a:gd name="connsiteX48" fmla="*/ 1826599 w 4452260"/>
                <a:gd name="connsiteY48" fmla="*/ 0 h 1068867"/>
                <a:gd name="connsiteX49" fmla="*/ 1857951 w 4452260"/>
                <a:gd name="connsiteY49" fmla="*/ 0 h 1068867"/>
                <a:gd name="connsiteX50" fmla="*/ 1858439 w 4452260"/>
                <a:gd name="connsiteY50" fmla="*/ 0 h 1068867"/>
                <a:gd name="connsiteX51" fmla="*/ 1859676 w 4452260"/>
                <a:gd name="connsiteY51" fmla="*/ 0 h 1068867"/>
                <a:gd name="connsiteX52" fmla="*/ 1893346 w 4452260"/>
                <a:gd name="connsiteY52" fmla="*/ 0 h 1068867"/>
                <a:gd name="connsiteX53" fmla="*/ 1927765 w 4452260"/>
                <a:gd name="connsiteY53" fmla="*/ 0 h 1068867"/>
                <a:gd name="connsiteX54" fmla="*/ 1963365 w 4452260"/>
                <a:gd name="connsiteY54" fmla="*/ 0 h 1068867"/>
                <a:gd name="connsiteX55" fmla="*/ 1978354 w 4452260"/>
                <a:gd name="connsiteY55" fmla="*/ 0 h 1068867"/>
                <a:gd name="connsiteX56" fmla="*/ 1991032 w 4452260"/>
                <a:gd name="connsiteY56" fmla="*/ 0 h 1068867"/>
                <a:gd name="connsiteX57" fmla="*/ 2020076 w 4452260"/>
                <a:gd name="connsiteY57" fmla="*/ 0 h 1068867"/>
                <a:gd name="connsiteX58" fmla="*/ 2021800 w 4452260"/>
                <a:gd name="connsiteY58" fmla="*/ 0 h 1068867"/>
                <a:gd name="connsiteX59" fmla="*/ 2027021 w 4452260"/>
                <a:gd name="connsiteY59" fmla="*/ 0 h 1068867"/>
                <a:gd name="connsiteX60" fmla="*/ 2032162 w 4452260"/>
                <a:gd name="connsiteY60" fmla="*/ 0 h 1068867"/>
                <a:gd name="connsiteX61" fmla="*/ 2141909 w 4452260"/>
                <a:gd name="connsiteY61" fmla="*/ 0 h 1068867"/>
                <a:gd name="connsiteX62" fmla="*/ 2143633 w 4452260"/>
                <a:gd name="connsiteY62" fmla="*/ 0 h 1068867"/>
                <a:gd name="connsiteX63" fmla="*/ 2178359 w 4452260"/>
                <a:gd name="connsiteY63" fmla="*/ 0 h 1068867"/>
                <a:gd name="connsiteX64" fmla="*/ 2228719 w 4452260"/>
                <a:gd name="connsiteY64" fmla="*/ 0 h 1068867"/>
                <a:gd name="connsiteX65" fmla="*/ 2229207 w 4452260"/>
                <a:gd name="connsiteY65" fmla="*/ 0 h 1068867"/>
                <a:gd name="connsiteX66" fmla="*/ 2230931 w 4452260"/>
                <a:gd name="connsiteY66" fmla="*/ 0 h 1068867"/>
                <a:gd name="connsiteX67" fmla="*/ 2287725 w 4452260"/>
                <a:gd name="connsiteY67" fmla="*/ 0 h 1068867"/>
                <a:gd name="connsiteX68" fmla="*/ 2289450 w 4452260"/>
                <a:gd name="connsiteY68" fmla="*/ 0 h 1068867"/>
                <a:gd name="connsiteX69" fmla="*/ 2323220 w 4452260"/>
                <a:gd name="connsiteY69" fmla="*/ 0 h 1068867"/>
                <a:gd name="connsiteX70" fmla="*/ 2324944 w 4452260"/>
                <a:gd name="connsiteY70" fmla="*/ 0 h 1068867"/>
                <a:gd name="connsiteX71" fmla="*/ 2340483 w 4452260"/>
                <a:gd name="connsiteY71" fmla="*/ 0 h 1068867"/>
                <a:gd name="connsiteX72" fmla="*/ 2341447 w 4452260"/>
                <a:gd name="connsiteY72" fmla="*/ 0 h 1068867"/>
                <a:gd name="connsiteX73" fmla="*/ 2343172 w 4452260"/>
                <a:gd name="connsiteY73" fmla="*/ 0 h 1068867"/>
                <a:gd name="connsiteX74" fmla="*/ 2349122 w 4452260"/>
                <a:gd name="connsiteY74" fmla="*/ 0 h 1068867"/>
                <a:gd name="connsiteX75" fmla="*/ 2350846 w 4452260"/>
                <a:gd name="connsiteY75" fmla="*/ 0 h 1068867"/>
                <a:gd name="connsiteX76" fmla="*/ 2390844 w 4452260"/>
                <a:gd name="connsiteY76" fmla="*/ 0 h 1068867"/>
                <a:gd name="connsiteX77" fmla="*/ 2462317 w 4452260"/>
                <a:gd name="connsiteY77" fmla="*/ 0 h 1068867"/>
                <a:gd name="connsiteX78" fmla="*/ 2499455 w 4452260"/>
                <a:gd name="connsiteY78" fmla="*/ 0 h 1068867"/>
                <a:gd name="connsiteX79" fmla="*/ 2530713 w 4452260"/>
                <a:gd name="connsiteY79" fmla="*/ 0 h 1068867"/>
                <a:gd name="connsiteX80" fmla="*/ 2547403 w 4452260"/>
                <a:gd name="connsiteY80" fmla="*/ 0 h 1068867"/>
                <a:gd name="connsiteX81" fmla="*/ 2549127 w 4452260"/>
                <a:gd name="connsiteY81" fmla="*/ 0 h 1068867"/>
                <a:gd name="connsiteX82" fmla="*/ 2581074 w 4452260"/>
                <a:gd name="connsiteY82" fmla="*/ 0 h 1068867"/>
                <a:gd name="connsiteX83" fmla="*/ 2582112 w 4452260"/>
                <a:gd name="connsiteY83" fmla="*/ 0 h 1068867"/>
                <a:gd name="connsiteX84" fmla="*/ 2669530 w 4452260"/>
                <a:gd name="connsiteY84" fmla="*/ 0 h 1068867"/>
                <a:gd name="connsiteX85" fmla="*/ 2678759 w 4452260"/>
                <a:gd name="connsiteY85" fmla="*/ 0 h 1068867"/>
                <a:gd name="connsiteX86" fmla="*/ 2709527 w 4452260"/>
                <a:gd name="connsiteY86" fmla="*/ 0 h 1068867"/>
                <a:gd name="connsiteX87" fmla="*/ 2711252 w 4452260"/>
                <a:gd name="connsiteY87" fmla="*/ 0 h 1068867"/>
                <a:gd name="connsiteX88" fmla="*/ 2714748 w 4452260"/>
                <a:gd name="connsiteY88" fmla="*/ 0 h 1068867"/>
                <a:gd name="connsiteX89" fmla="*/ 2719890 w 4452260"/>
                <a:gd name="connsiteY89" fmla="*/ 0 h 1068867"/>
                <a:gd name="connsiteX90" fmla="*/ 2831360 w 4452260"/>
                <a:gd name="connsiteY90" fmla="*/ 0 h 1068867"/>
                <a:gd name="connsiteX91" fmla="*/ 2833086 w 4452260"/>
                <a:gd name="connsiteY91" fmla="*/ 0 h 1068867"/>
                <a:gd name="connsiteX92" fmla="*/ 2866087 w 4452260"/>
                <a:gd name="connsiteY92" fmla="*/ 0 h 1068867"/>
                <a:gd name="connsiteX93" fmla="*/ 2918659 w 4452260"/>
                <a:gd name="connsiteY93" fmla="*/ 0 h 1068867"/>
                <a:gd name="connsiteX94" fmla="*/ 2919896 w 4452260"/>
                <a:gd name="connsiteY94" fmla="*/ 0 h 1068867"/>
                <a:gd name="connsiteX95" fmla="*/ 2920383 w 4452260"/>
                <a:gd name="connsiteY95" fmla="*/ 0 h 1068867"/>
                <a:gd name="connsiteX96" fmla="*/ 2977177 w 4452260"/>
                <a:gd name="connsiteY96" fmla="*/ 0 h 1068867"/>
                <a:gd name="connsiteX97" fmla="*/ 2978902 w 4452260"/>
                <a:gd name="connsiteY97" fmla="*/ 0 h 1068867"/>
                <a:gd name="connsiteX98" fmla="*/ 3012671 w 4452260"/>
                <a:gd name="connsiteY98" fmla="*/ 0 h 1068867"/>
                <a:gd name="connsiteX99" fmla="*/ 3014397 w 4452260"/>
                <a:gd name="connsiteY99" fmla="*/ 0 h 1068867"/>
                <a:gd name="connsiteX100" fmla="*/ 3028211 w 4452260"/>
                <a:gd name="connsiteY100" fmla="*/ 0 h 1068867"/>
                <a:gd name="connsiteX101" fmla="*/ 3030899 w 4452260"/>
                <a:gd name="connsiteY101" fmla="*/ 0 h 1068867"/>
                <a:gd name="connsiteX102" fmla="*/ 3032624 w 4452260"/>
                <a:gd name="connsiteY102" fmla="*/ 0 h 1068867"/>
                <a:gd name="connsiteX103" fmla="*/ 3038573 w 4452260"/>
                <a:gd name="connsiteY103" fmla="*/ 0 h 1068867"/>
                <a:gd name="connsiteX104" fmla="*/ 3040298 w 4452260"/>
                <a:gd name="connsiteY104" fmla="*/ 0 h 1068867"/>
                <a:gd name="connsiteX105" fmla="*/ 3082021 w 4452260"/>
                <a:gd name="connsiteY105" fmla="*/ 0 h 1068867"/>
                <a:gd name="connsiteX106" fmla="*/ 3150044 w 4452260"/>
                <a:gd name="connsiteY106" fmla="*/ 0 h 1068867"/>
                <a:gd name="connsiteX107" fmla="*/ 3218441 w 4452260"/>
                <a:gd name="connsiteY107" fmla="*/ 0 h 1068867"/>
                <a:gd name="connsiteX108" fmla="*/ 3236855 w 4452260"/>
                <a:gd name="connsiteY108" fmla="*/ 0 h 1068867"/>
                <a:gd name="connsiteX109" fmla="*/ 3269839 w 4452260"/>
                <a:gd name="connsiteY109" fmla="*/ 0 h 1068867"/>
                <a:gd name="connsiteX110" fmla="*/ 3272250 w 4452260"/>
                <a:gd name="connsiteY110" fmla="*/ 0 h 1068867"/>
                <a:gd name="connsiteX111" fmla="*/ 3320378 w 4452260"/>
                <a:gd name="connsiteY111" fmla="*/ 0 h 1068867"/>
                <a:gd name="connsiteX112" fmla="*/ 3346330 w 4452260"/>
                <a:gd name="connsiteY112" fmla="*/ 0 h 1068867"/>
                <a:gd name="connsiteX113" fmla="*/ 3357257 w 4452260"/>
                <a:gd name="connsiteY113" fmla="*/ 0 h 1068867"/>
                <a:gd name="connsiteX114" fmla="*/ 3369936 w 4452260"/>
                <a:gd name="connsiteY114" fmla="*/ 0 h 1068867"/>
                <a:gd name="connsiteX115" fmla="*/ 3398980 w 4452260"/>
                <a:gd name="connsiteY115" fmla="*/ 0 h 1068867"/>
                <a:gd name="connsiteX116" fmla="*/ 3405925 w 4452260"/>
                <a:gd name="connsiteY116" fmla="*/ 0 h 1068867"/>
                <a:gd name="connsiteX117" fmla="*/ 3411066 w 4452260"/>
                <a:gd name="connsiteY117" fmla="*/ 0 h 1068867"/>
                <a:gd name="connsiteX118" fmla="*/ 3520813 w 4452260"/>
                <a:gd name="connsiteY118" fmla="*/ 0 h 1068867"/>
                <a:gd name="connsiteX119" fmla="*/ 3607623 w 4452260"/>
                <a:gd name="connsiteY119" fmla="*/ 0 h 1068867"/>
                <a:gd name="connsiteX120" fmla="*/ 3608111 w 4452260"/>
                <a:gd name="connsiteY120" fmla="*/ 0 h 1068867"/>
                <a:gd name="connsiteX121" fmla="*/ 3666629 w 4452260"/>
                <a:gd name="connsiteY121" fmla="*/ 0 h 1068867"/>
                <a:gd name="connsiteX122" fmla="*/ 3702124 w 4452260"/>
                <a:gd name="connsiteY122" fmla="*/ 0 h 1068867"/>
                <a:gd name="connsiteX123" fmla="*/ 3720351 w 4452260"/>
                <a:gd name="connsiteY123" fmla="*/ 0 h 1068867"/>
                <a:gd name="connsiteX124" fmla="*/ 3728025 w 4452260"/>
                <a:gd name="connsiteY124" fmla="*/ 0 h 1068867"/>
                <a:gd name="connsiteX125" fmla="*/ 3769748 w 4452260"/>
                <a:gd name="connsiteY125" fmla="*/ 0 h 1068867"/>
                <a:gd name="connsiteX126" fmla="*/ 4098793 w 4452260"/>
                <a:gd name="connsiteY126" fmla="*/ 0 h 1068867"/>
                <a:gd name="connsiteX127" fmla="*/ 4193519 w 4452260"/>
                <a:gd name="connsiteY127" fmla="*/ 54408 h 1068867"/>
                <a:gd name="connsiteX128" fmla="*/ 4439104 w 4452260"/>
                <a:gd name="connsiteY128" fmla="*/ 480025 h 1068867"/>
                <a:gd name="connsiteX129" fmla="*/ 4439104 w 4452260"/>
                <a:gd name="connsiteY129" fmla="*/ 588843 h 1068867"/>
                <a:gd name="connsiteX130" fmla="*/ 4193519 w 4452260"/>
                <a:gd name="connsiteY130" fmla="*/ 1014459 h 1068867"/>
                <a:gd name="connsiteX131" fmla="*/ 4098793 w 4452260"/>
                <a:gd name="connsiteY131" fmla="*/ 1068867 h 1068867"/>
                <a:gd name="connsiteX132" fmla="*/ 3728025 w 4452260"/>
                <a:gd name="connsiteY132" fmla="*/ 1068867 h 1068867"/>
                <a:gd name="connsiteX133" fmla="*/ 3607623 w 4452260"/>
                <a:gd name="connsiteY133" fmla="*/ 1068867 h 1068867"/>
                <a:gd name="connsiteX134" fmla="*/ 3411066 w 4452260"/>
                <a:gd name="connsiteY134" fmla="*/ 1068867 h 1068867"/>
                <a:gd name="connsiteX135" fmla="*/ 3357257 w 4452260"/>
                <a:gd name="connsiteY135" fmla="*/ 1068867 h 1068867"/>
                <a:gd name="connsiteX136" fmla="*/ 3236855 w 4452260"/>
                <a:gd name="connsiteY136" fmla="*/ 1068867 h 1068867"/>
                <a:gd name="connsiteX137" fmla="*/ 3040298 w 4452260"/>
                <a:gd name="connsiteY137" fmla="*/ 1068867 h 1068867"/>
                <a:gd name="connsiteX138" fmla="*/ 3038573 w 4452260"/>
                <a:gd name="connsiteY138" fmla="*/ 1068867 h 1068867"/>
                <a:gd name="connsiteX139" fmla="*/ 2919896 w 4452260"/>
                <a:gd name="connsiteY139" fmla="*/ 1068867 h 1068867"/>
                <a:gd name="connsiteX140" fmla="*/ 2866087 w 4452260"/>
                <a:gd name="connsiteY140" fmla="*/ 1068867 h 1068867"/>
                <a:gd name="connsiteX141" fmla="*/ 2719890 w 4452260"/>
                <a:gd name="connsiteY141" fmla="*/ 1068867 h 1068867"/>
                <a:gd name="connsiteX142" fmla="*/ 2669530 w 4452260"/>
                <a:gd name="connsiteY142" fmla="*/ 1068867 h 1068867"/>
                <a:gd name="connsiteX143" fmla="*/ 2549127 w 4452260"/>
                <a:gd name="connsiteY143" fmla="*/ 1068867 h 1068867"/>
                <a:gd name="connsiteX144" fmla="*/ 2547403 w 4452260"/>
                <a:gd name="connsiteY144" fmla="*/ 1068867 h 1068867"/>
                <a:gd name="connsiteX145" fmla="*/ 2350846 w 4452260"/>
                <a:gd name="connsiteY145" fmla="*/ 1068867 h 1068867"/>
                <a:gd name="connsiteX146" fmla="*/ 2349122 w 4452260"/>
                <a:gd name="connsiteY146" fmla="*/ 1068867 h 1068867"/>
                <a:gd name="connsiteX147" fmla="*/ 2228719 w 4452260"/>
                <a:gd name="connsiteY147" fmla="*/ 1068867 h 1068867"/>
                <a:gd name="connsiteX148" fmla="*/ 2178359 w 4452260"/>
                <a:gd name="connsiteY148" fmla="*/ 1068867 h 1068867"/>
                <a:gd name="connsiteX149" fmla="*/ 2032162 w 4452260"/>
                <a:gd name="connsiteY149" fmla="*/ 1068867 h 1068867"/>
                <a:gd name="connsiteX150" fmla="*/ 1978354 w 4452260"/>
                <a:gd name="connsiteY150" fmla="*/ 1068867 h 1068867"/>
                <a:gd name="connsiteX151" fmla="*/ 1859676 w 4452260"/>
                <a:gd name="connsiteY151" fmla="*/ 1068867 h 1068867"/>
                <a:gd name="connsiteX152" fmla="*/ 1857951 w 4452260"/>
                <a:gd name="connsiteY152" fmla="*/ 1068867 h 1068867"/>
                <a:gd name="connsiteX153" fmla="*/ 1826599 w 4452260"/>
                <a:gd name="connsiteY153" fmla="*/ 1068867 h 1068867"/>
                <a:gd name="connsiteX154" fmla="*/ 1661394 w 4452260"/>
                <a:gd name="connsiteY154" fmla="*/ 1068867 h 1068867"/>
                <a:gd name="connsiteX155" fmla="*/ 1540992 w 4452260"/>
                <a:gd name="connsiteY155" fmla="*/ 1068867 h 1068867"/>
                <a:gd name="connsiteX156" fmla="*/ 1531708 w 4452260"/>
                <a:gd name="connsiteY156" fmla="*/ 1068867 h 1068867"/>
                <a:gd name="connsiteX157" fmla="*/ 1487183 w 4452260"/>
                <a:gd name="connsiteY157" fmla="*/ 1068867 h 1068867"/>
                <a:gd name="connsiteX158" fmla="*/ 1335428 w 4452260"/>
                <a:gd name="connsiteY158" fmla="*/ 1068867 h 1068867"/>
                <a:gd name="connsiteX159" fmla="*/ 1290626 w 4452260"/>
                <a:gd name="connsiteY159" fmla="*/ 1068867 h 1068867"/>
                <a:gd name="connsiteX160" fmla="*/ 1170224 w 4452260"/>
                <a:gd name="connsiteY160" fmla="*/ 1068867 h 1068867"/>
                <a:gd name="connsiteX161" fmla="*/ 1138871 w 4452260"/>
                <a:gd name="connsiteY161" fmla="*/ 1068867 h 1068867"/>
                <a:gd name="connsiteX162" fmla="*/ 1040537 w 4452260"/>
                <a:gd name="connsiteY162" fmla="*/ 1068867 h 1068867"/>
                <a:gd name="connsiteX163" fmla="*/ 843980 w 4452260"/>
                <a:gd name="connsiteY163" fmla="*/ 1068867 h 1068867"/>
                <a:gd name="connsiteX164" fmla="*/ 799455 w 4452260"/>
                <a:gd name="connsiteY164" fmla="*/ 1068867 h 1068867"/>
                <a:gd name="connsiteX165" fmla="*/ 647700 w 4452260"/>
                <a:gd name="connsiteY165" fmla="*/ 1068867 h 1068867"/>
                <a:gd name="connsiteX166" fmla="*/ 352810 w 4452260"/>
                <a:gd name="connsiteY166" fmla="*/ 1068867 h 1068867"/>
                <a:gd name="connsiteX167" fmla="*/ 258084 w 4452260"/>
                <a:gd name="connsiteY167" fmla="*/ 1014459 h 1068867"/>
                <a:gd name="connsiteX168" fmla="*/ 12498 w 4452260"/>
                <a:gd name="connsiteY168" fmla="*/ 588843 h 1068867"/>
                <a:gd name="connsiteX169" fmla="*/ 12498 w 4452260"/>
                <a:gd name="connsiteY169" fmla="*/ 480025 h 1068867"/>
                <a:gd name="connsiteX170" fmla="*/ 258084 w 4452260"/>
                <a:gd name="connsiteY170" fmla="*/ 54408 h 1068867"/>
                <a:gd name="connsiteX171" fmla="*/ 352810 w 4452260"/>
                <a:gd name="connsiteY171" fmla="*/ 0 h 106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4452260" h="1068867">
                  <a:moveTo>
                    <a:pt x="352810" y="0"/>
                  </a:moveTo>
                  <a:cubicBezTo>
                    <a:pt x="475602" y="0"/>
                    <a:pt x="567696" y="0"/>
                    <a:pt x="636768" y="0"/>
                  </a:cubicBezTo>
                  <a:lnTo>
                    <a:pt x="647700" y="0"/>
                  </a:lnTo>
                  <a:lnTo>
                    <a:pt x="724065" y="0"/>
                  </a:lnTo>
                  <a:cubicBezTo>
                    <a:pt x="748048" y="0"/>
                    <a:pt x="767235" y="0"/>
                    <a:pt x="782584" y="0"/>
                  </a:cubicBezTo>
                  <a:lnTo>
                    <a:pt x="799455" y="0"/>
                  </a:lnTo>
                  <a:lnTo>
                    <a:pt x="809825" y="0"/>
                  </a:lnTo>
                  <a:lnTo>
                    <a:pt x="818078" y="0"/>
                  </a:lnTo>
                  <a:cubicBezTo>
                    <a:pt x="843980" y="0"/>
                    <a:pt x="843980" y="0"/>
                    <a:pt x="843980" y="0"/>
                  </a:cubicBezTo>
                  <a:lnTo>
                    <a:pt x="931658" y="0"/>
                  </a:lnTo>
                  <a:lnTo>
                    <a:pt x="961580" y="0"/>
                  </a:lnTo>
                  <a:lnTo>
                    <a:pt x="1000055" y="0"/>
                  </a:lnTo>
                  <a:lnTo>
                    <a:pt x="1040537" y="0"/>
                  </a:lnTo>
                  <a:lnTo>
                    <a:pt x="1051453" y="0"/>
                  </a:lnTo>
                  <a:lnTo>
                    <a:pt x="1083414" y="0"/>
                  </a:lnTo>
                  <a:lnTo>
                    <a:pt x="1112969" y="0"/>
                  </a:lnTo>
                  <a:cubicBezTo>
                    <a:pt x="1138871" y="0"/>
                    <a:pt x="1138871" y="0"/>
                    <a:pt x="1138871" y="0"/>
                  </a:cubicBezTo>
                  <a:lnTo>
                    <a:pt x="1170224" y="0"/>
                  </a:lnTo>
                  <a:lnTo>
                    <a:pt x="1170711" y="0"/>
                  </a:lnTo>
                  <a:lnTo>
                    <a:pt x="1202662" y="0"/>
                  </a:lnTo>
                  <a:lnTo>
                    <a:pt x="1240037" y="0"/>
                  </a:lnTo>
                  <a:cubicBezTo>
                    <a:pt x="1290626" y="0"/>
                    <a:pt x="1290626" y="0"/>
                    <a:pt x="1290626" y="0"/>
                  </a:cubicBezTo>
                  <a:lnTo>
                    <a:pt x="1324496" y="0"/>
                  </a:lnTo>
                  <a:lnTo>
                    <a:pt x="1332348" y="0"/>
                  </a:lnTo>
                  <a:lnTo>
                    <a:pt x="1335428" y="0"/>
                  </a:lnTo>
                  <a:lnTo>
                    <a:pt x="1411793" y="0"/>
                  </a:lnTo>
                  <a:lnTo>
                    <a:pt x="1454182" y="0"/>
                  </a:lnTo>
                  <a:lnTo>
                    <a:pt x="1470312" y="0"/>
                  </a:lnTo>
                  <a:lnTo>
                    <a:pt x="1487183" y="0"/>
                  </a:lnTo>
                  <a:lnTo>
                    <a:pt x="1497552" y="0"/>
                  </a:lnTo>
                  <a:lnTo>
                    <a:pt x="1505806" y="0"/>
                  </a:lnTo>
                  <a:lnTo>
                    <a:pt x="1528471" y="0"/>
                  </a:lnTo>
                  <a:lnTo>
                    <a:pt x="1531708" y="0"/>
                  </a:lnTo>
                  <a:lnTo>
                    <a:pt x="1540992" y="0"/>
                  </a:lnTo>
                  <a:lnTo>
                    <a:pt x="1541479" y="0"/>
                  </a:lnTo>
                  <a:lnTo>
                    <a:pt x="1599998" y="0"/>
                  </a:lnTo>
                  <a:lnTo>
                    <a:pt x="1619386" y="0"/>
                  </a:lnTo>
                  <a:lnTo>
                    <a:pt x="1635492" y="0"/>
                  </a:lnTo>
                  <a:lnTo>
                    <a:pt x="1649308" y="0"/>
                  </a:lnTo>
                  <a:lnTo>
                    <a:pt x="1653720" y="0"/>
                  </a:lnTo>
                  <a:lnTo>
                    <a:pt x="1661394" y="0"/>
                  </a:lnTo>
                  <a:lnTo>
                    <a:pt x="1687782" y="0"/>
                  </a:lnTo>
                  <a:lnTo>
                    <a:pt x="1703116" y="0"/>
                  </a:lnTo>
                  <a:lnTo>
                    <a:pt x="1739181" y="0"/>
                  </a:lnTo>
                  <a:lnTo>
                    <a:pt x="1771141" y="0"/>
                  </a:lnTo>
                  <a:lnTo>
                    <a:pt x="1800697" y="0"/>
                  </a:lnTo>
                  <a:lnTo>
                    <a:pt x="1811727" y="0"/>
                  </a:lnTo>
                  <a:lnTo>
                    <a:pt x="1823361" y="0"/>
                  </a:lnTo>
                  <a:lnTo>
                    <a:pt x="1826599" y="0"/>
                  </a:lnTo>
                  <a:lnTo>
                    <a:pt x="1857951" y="0"/>
                  </a:lnTo>
                  <a:lnTo>
                    <a:pt x="1858439" y="0"/>
                  </a:lnTo>
                  <a:lnTo>
                    <a:pt x="1859676" y="0"/>
                  </a:lnTo>
                  <a:lnTo>
                    <a:pt x="1893346" y="0"/>
                  </a:lnTo>
                  <a:lnTo>
                    <a:pt x="1927765" y="0"/>
                  </a:lnTo>
                  <a:lnTo>
                    <a:pt x="1963365" y="0"/>
                  </a:lnTo>
                  <a:lnTo>
                    <a:pt x="1978354" y="0"/>
                  </a:lnTo>
                  <a:lnTo>
                    <a:pt x="1991032" y="0"/>
                  </a:lnTo>
                  <a:lnTo>
                    <a:pt x="2020076" y="0"/>
                  </a:lnTo>
                  <a:lnTo>
                    <a:pt x="2021800" y="0"/>
                  </a:lnTo>
                  <a:lnTo>
                    <a:pt x="2027021" y="0"/>
                  </a:lnTo>
                  <a:cubicBezTo>
                    <a:pt x="2032162" y="0"/>
                    <a:pt x="2032162" y="0"/>
                    <a:pt x="2032162" y="0"/>
                  </a:cubicBezTo>
                  <a:lnTo>
                    <a:pt x="2141909" y="0"/>
                  </a:lnTo>
                  <a:lnTo>
                    <a:pt x="2143633" y="0"/>
                  </a:lnTo>
                  <a:lnTo>
                    <a:pt x="2178359" y="0"/>
                  </a:lnTo>
                  <a:lnTo>
                    <a:pt x="2228719" y="0"/>
                  </a:lnTo>
                  <a:lnTo>
                    <a:pt x="2229207" y="0"/>
                  </a:lnTo>
                  <a:lnTo>
                    <a:pt x="2230931" y="0"/>
                  </a:lnTo>
                  <a:lnTo>
                    <a:pt x="2287725" y="0"/>
                  </a:lnTo>
                  <a:lnTo>
                    <a:pt x="2289450" y="0"/>
                  </a:lnTo>
                  <a:lnTo>
                    <a:pt x="2323220" y="0"/>
                  </a:lnTo>
                  <a:lnTo>
                    <a:pt x="2324944" y="0"/>
                  </a:lnTo>
                  <a:lnTo>
                    <a:pt x="2340483" y="0"/>
                  </a:lnTo>
                  <a:lnTo>
                    <a:pt x="2341447" y="0"/>
                  </a:lnTo>
                  <a:lnTo>
                    <a:pt x="2343172" y="0"/>
                  </a:lnTo>
                  <a:lnTo>
                    <a:pt x="2349122" y="0"/>
                  </a:lnTo>
                  <a:lnTo>
                    <a:pt x="2350846" y="0"/>
                  </a:lnTo>
                  <a:lnTo>
                    <a:pt x="2390844" y="0"/>
                  </a:lnTo>
                  <a:lnTo>
                    <a:pt x="2462317" y="0"/>
                  </a:lnTo>
                  <a:lnTo>
                    <a:pt x="2499455" y="0"/>
                  </a:lnTo>
                  <a:lnTo>
                    <a:pt x="2530713" y="0"/>
                  </a:lnTo>
                  <a:lnTo>
                    <a:pt x="2547403" y="0"/>
                  </a:lnTo>
                  <a:lnTo>
                    <a:pt x="2549127" y="0"/>
                  </a:lnTo>
                  <a:lnTo>
                    <a:pt x="2581074" y="0"/>
                  </a:lnTo>
                  <a:lnTo>
                    <a:pt x="2582112" y="0"/>
                  </a:lnTo>
                  <a:cubicBezTo>
                    <a:pt x="2669530" y="0"/>
                    <a:pt x="2669530" y="0"/>
                    <a:pt x="2669530" y="0"/>
                  </a:cubicBezTo>
                  <a:lnTo>
                    <a:pt x="2678759" y="0"/>
                  </a:lnTo>
                  <a:lnTo>
                    <a:pt x="2709527" y="0"/>
                  </a:lnTo>
                  <a:lnTo>
                    <a:pt x="2711252" y="0"/>
                  </a:lnTo>
                  <a:lnTo>
                    <a:pt x="2714748" y="0"/>
                  </a:lnTo>
                  <a:lnTo>
                    <a:pt x="2719890" y="0"/>
                  </a:lnTo>
                  <a:lnTo>
                    <a:pt x="2831360" y="0"/>
                  </a:lnTo>
                  <a:lnTo>
                    <a:pt x="2833086" y="0"/>
                  </a:lnTo>
                  <a:lnTo>
                    <a:pt x="2866087" y="0"/>
                  </a:lnTo>
                  <a:lnTo>
                    <a:pt x="2918659" y="0"/>
                  </a:lnTo>
                  <a:lnTo>
                    <a:pt x="2919896" y="0"/>
                  </a:lnTo>
                  <a:lnTo>
                    <a:pt x="2920383" y="0"/>
                  </a:lnTo>
                  <a:lnTo>
                    <a:pt x="2977177" y="0"/>
                  </a:lnTo>
                  <a:lnTo>
                    <a:pt x="2978902" y="0"/>
                  </a:lnTo>
                  <a:lnTo>
                    <a:pt x="3012671" y="0"/>
                  </a:lnTo>
                  <a:lnTo>
                    <a:pt x="3014397" y="0"/>
                  </a:lnTo>
                  <a:lnTo>
                    <a:pt x="3028211" y="0"/>
                  </a:lnTo>
                  <a:lnTo>
                    <a:pt x="3030899" y="0"/>
                  </a:lnTo>
                  <a:lnTo>
                    <a:pt x="3032624" y="0"/>
                  </a:lnTo>
                  <a:lnTo>
                    <a:pt x="3038573" y="0"/>
                  </a:lnTo>
                  <a:lnTo>
                    <a:pt x="3040298" y="0"/>
                  </a:lnTo>
                  <a:lnTo>
                    <a:pt x="3082021" y="0"/>
                  </a:lnTo>
                  <a:lnTo>
                    <a:pt x="3150044" y="0"/>
                  </a:lnTo>
                  <a:lnTo>
                    <a:pt x="3218441" y="0"/>
                  </a:lnTo>
                  <a:lnTo>
                    <a:pt x="3236855" y="0"/>
                  </a:lnTo>
                  <a:lnTo>
                    <a:pt x="3269839" y="0"/>
                  </a:lnTo>
                  <a:lnTo>
                    <a:pt x="3272250" y="0"/>
                  </a:lnTo>
                  <a:lnTo>
                    <a:pt x="3320378" y="0"/>
                  </a:lnTo>
                  <a:lnTo>
                    <a:pt x="3346330" y="0"/>
                  </a:lnTo>
                  <a:lnTo>
                    <a:pt x="3357257" y="0"/>
                  </a:lnTo>
                  <a:lnTo>
                    <a:pt x="3369936" y="0"/>
                  </a:lnTo>
                  <a:lnTo>
                    <a:pt x="3398980" y="0"/>
                  </a:lnTo>
                  <a:lnTo>
                    <a:pt x="3405925" y="0"/>
                  </a:lnTo>
                  <a:cubicBezTo>
                    <a:pt x="3411066" y="0"/>
                    <a:pt x="3411066" y="0"/>
                    <a:pt x="3411066" y="0"/>
                  </a:cubicBezTo>
                  <a:lnTo>
                    <a:pt x="3520813" y="0"/>
                  </a:lnTo>
                  <a:lnTo>
                    <a:pt x="3607623" y="0"/>
                  </a:lnTo>
                  <a:lnTo>
                    <a:pt x="3608111" y="0"/>
                  </a:lnTo>
                  <a:lnTo>
                    <a:pt x="3666629" y="0"/>
                  </a:lnTo>
                  <a:lnTo>
                    <a:pt x="3702124" y="0"/>
                  </a:lnTo>
                  <a:lnTo>
                    <a:pt x="3720351" y="0"/>
                  </a:lnTo>
                  <a:lnTo>
                    <a:pt x="3728025" y="0"/>
                  </a:lnTo>
                  <a:lnTo>
                    <a:pt x="3769748" y="0"/>
                  </a:lnTo>
                  <a:cubicBezTo>
                    <a:pt x="4098793" y="0"/>
                    <a:pt x="4098793" y="0"/>
                    <a:pt x="4098793" y="0"/>
                  </a:cubicBezTo>
                  <a:cubicBezTo>
                    <a:pt x="4133877" y="0"/>
                    <a:pt x="4175977" y="24572"/>
                    <a:pt x="4193519" y="54408"/>
                  </a:cubicBezTo>
                  <a:cubicBezTo>
                    <a:pt x="4439104" y="480025"/>
                    <a:pt x="4439104" y="480025"/>
                    <a:pt x="4439104" y="480025"/>
                  </a:cubicBezTo>
                  <a:cubicBezTo>
                    <a:pt x="4456646" y="509862"/>
                    <a:pt x="4456646" y="559005"/>
                    <a:pt x="4439104" y="588843"/>
                  </a:cubicBezTo>
                  <a:cubicBezTo>
                    <a:pt x="4193519" y="1014459"/>
                    <a:pt x="4193519" y="1014459"/>
                    <a:pt x="4193519" y="1014459"/>
                  </a:cubicBezTo>
                  <a:cubicBezTo>
                    <a:pt x="4175977" y="1044295"/>
                    <a:pt x="4133877" y="1068867"/>
                    <a:pt x="4098793" y="1068867"/>
                  </a:cubicBezTo>
                  <a:lnTo>
                    <a:pt x="3728025" y="1068867"/>
                  </a:lnTo>
                  <a:lnTo>
                    <a:pt x="3607623" y="1068867"/>
                  </a:lnTo>
                  <a:lnTo>
                    <a:pt x="3411066" y="1068867"/>
                  </a:lnTo>
                  <a:lnTo>
                    <a:pt x="3357257" y="1068867"/>
                  </a:lnTo>
                  <a:lnTo>
                    <a:pt x="3236855" y="1068867"/>
                  </a:lnTo>
                  <a:lnTo>
                    <a:pt x="3040298" y="1068867"/>
                  </a:lnTo>
                  <a:lnTo>
                    <a:pt x="3038573" y="1068867"/>
                  </a:lnTo>
                  <a:lnTo>
                    <a:pt x="2919896" y="1068867"/>
                  </a:lnTo>
                  <a:lnTo>
                    <a:pt x="2866087" y="1068867"/>
                  </a:lnTo>
                  <a:lnTo>
                    <a:pt x="2719890" y="1068867"/>
                  </a:lnTo>
                  <a:lnTo>
                    <a:pt x="2669530" y="1068867"/>
                  </a:lnTo>
                  <a:lnTo>
                    <a:pt x="2549127" y="1068867"/>
                  </a:lnTo>
                  <a:lnTo>
                    <a:pt x="2547403" y="1068867"/>
                  </a:lnTo>
                  <a:lnTo>
                    <a:pt x="2350846" y="1068867"/>
                  </a:lnTo>
                  <a:lnTo>
                    <a:pt x="2349122" y="1068867"/>
                  </a:lnTo>
                  <a:lnTo>
                    <a:pt x="2228719" y="1068867"/>
                  </a:lnTo>
                  <a:lnTo>
                    <a:pt x="2178359" y="1068867"/>
                  </a:lnTo>
                  <a:lnTo>
                    <a:pt x="2032162" y="1068867"/>
                  </a:lnTo>
                  <a:lnTo>
                    <a:pt x="1978354" y="1068867"/>
                  </a:lnTo>
                  <a:lnTo>
                    <a:pt x="1859676" y="1068867"/>
                  </a:lnTo>
                  <a:lnTo>
                    <a:pt x="1857951" y="1068867"/>
                  </a:lnTo>
                  <a:lnTo>
                    <a:pt x="1826599" y="1068867"/>
                  </a:lnTo>
                  <a:lnTo>
                    <a:pt x="1661394" y="1068867"/>
                  </a:lnTo>
                  <a:lnTo>
                    <a:pt x="1540992" y="1068867"/>
                  </a:lnTo>
                  <a:lnTo>
                    <a:pt x="1531708" y="1068867"/>
                  </a:lnTo>
                  <a:lnTo>
                    <a:pt x="1487183" y="1068867"/>
                  </a:lnTo>
                  <a:lnTo>
                    <a:pt x="1335428" y="1068867"/>
                  </a:lnTo>
                  <a:lnTo>
                    <a:pt x="1290626" y="1068867"/>
                  </a:lnTo>
                  <a:lnTo>
                    <a:pt x="1170224" y="1068867"/>
                  </a:lnTo>
                  <a:lnTo>
                    <a:pt x="1138871" y="1068867"/>
                  </a:lnTo>
                  <a:lnTo>
                    <a:pt x="1040537" y="1068867"/>
                  </a:lnTo>
                  <a:lnTo>
                    <a:pt x="843980" y="1068867"/>
                  </a:lnTo>
                  <a:lnTo>
                    <a:pt x="799455" y="1068867"/>
                  </a:lnTo>
                  <a:lnTo>
                    <a:pt x="647700" y="1068867"/>
                  </a:lnTo>
                  <a:lnTo>
                    <a:pt x="352810" y="1068867"/>
                  </a:lnTo>
                  <a:cubicBezTo>
                    <a:pt x="318603" y="1068867"/>
                    <a:pt x="275626" y="1044295"/>
                    <a:pt x="258084" y="1014459"/>
                  </a:cubicBezTo>
                  <a:cubicBezTo>
                    <a:pt x="12498" y="588843"/>
                    <a:pt x="12498" y="588843"/>
                    <a:pt x="12498" y="588843"/>
                  </a:cubicBezTo>
                  <a:cubicBezTo>
                    <a:pt x="-4166" y="559005"/>
                    <a:pt x="-4166" y="509862"/>
                    <a:pt x="12498" y="480025"/>
                  </a:cubicBezTo>
                  <a:cubicBezTo>
                    <a:pt x="258084" y="54408"/>
                    <a:pt x="258084" y="54408"/>
                    <a:pt x="258084" y="54408"/>
                  </a:cubicBezTo>
                  <a:cubicBezTo>
                    <a:pt x="275626" y="24572"/>
                    <a:pt x="318603" y="0"/>
                    <a:pt x="352810" y="0"/>
                  </a:cubicBezTo>
                  <a:close/>
                </a:path>
              </a:pathLst>
            </a:custGeom>
            <a:gradFill flip="none" rotWithShape="1">
              <a:gsLst>
                <a:gs pos="100000">
                  <a:srgbClr val="FFFFFF">
                    <a:lumMod val="95000"/>
                  </a:srgbClr>
                </a:gs>
                <a:gs pos="0">
                  <a:srgbClr val="D3D3D3"/>
                </a:gs>
              </a:gsLst>
              <a:lin ang="2700000" scaled="1"/>
              <a:tileRect/>
            </a:gradFill>
            <a:ln w="19050">
              <a:gradFill flip="none" rotWithShape="1">
                <a:gsLst>
                  <a:gs pos="100000">
                    <a:srgbClr val="FFFFFF">
                      <a:lumMod val="75000"/>
                    </a:srgbClr>
                  </a:gs>
                  <a:gs pos="0">
                    <a:srgbClr val="FFFFFF"/>
                  </a:gs>
                </a:gsLst>
                <a:lin ang="2700000" scaled="1"/>
                <a:tileRect/>
              </a:gradFill>
            </a:ln>
            <a:effectLst>
              <a:outerShdw blurRad="127000" dist="50800" dir="2700000" algn="tl" rotWithShape="0">
                <a:prstClr val="black">
                  <a:alpha val="40000"/>
                </a:prstClr>
              </a:outerShdw>
            </a:effectLst>
          </p:spPr>
          <p:txBody>
            <a:bodyPr vert="horz" wrap="square" lIns="91440" tIns="45720" rIns="91440" bIns="45720" numCol="1" anchor="t" anchorCtr="0" compatLnSpc="1">
              <a:noAutofit/>
            </a:bodyPr>
            <a:lstStyle/>
            <a:p>
              <a:pPr>
                <a:defRPr/>
              </a:pPr>
              <a:endParaRPr lang="zh-CN" altLang="en-US" kern="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6" name="任意多边形 15"/>
            <p:cNvSpPr/>
            <p:nvPr/>
          </p:nvSpPr>
          <p:spPr bwMode="auto">
            <a:xfrm>
              <a:off x="1010779" y="325868"/>
              <a:ext cx="2628449" cy="527848"/>
            </a:xfrm>
            <a:custGeom>
              <a:avLst/>
              <a:gdLst>
                <a:gd name="connsiteX0" fmla="*/ 305125 w 4603109"/>
                <a:gd name="connsiteY0" fmla="*/ 0 h 924402"/>
                <a:gd name="connsiteX1" fmla="*/ 432894 w 4603109"/>
                <a:gd name="connsiteY1" fmla="*/ 0 h 924402"/>
                <a:gd name="connsiteX2" fmla="*/ 445336 w 4603109"/>
                <a:gd name="connsiteY2" fmla="*/ 0 h 924402"/>
                <a:gd name="connsiteX3" fmla="*/ 550703 w 4603109"/>
                <a:gd name="connsiteY3" fmla="*/ 0 h 924402"/>
                <a:gd name="connsiteX4" fmla="*/ 560158 w 4603109"/>
                <a:gd name="connsiteY4" fmla="*/ 0 h 924402"/>
                <a:gd name="connsiteX5" fmla="*/ 573105 w 4603109"/>
                <a:gd name="connsiteY5" fmla="*/ 0 h 924402"/>
                <a:gd name="connsiteX6" fmla="*/ 626202 w 4603109"/>
                <a:gd name="connsiteY6" fmla="*/ 0 h 924402"/>
                <a:gd name="connsiteX7" fmla="*/ 676811 w 4603109"/>
                <a:gd name="connsiteY7" fmla="*/ 0 h 924402"/>
                <a:gd name="connsiteX8" fmla="*/ 678472 w 4603109"/>
                <a:gd name="connsiteY8" fmla="*/ 0 h 924402"/>
                <a:gd name="connsiteX9" fmla="*/ 687927 w 4603109"/>
                <a:gd name="connsiteY9" fmla="*/ 0 h 924402"/>
                <a:gd name="connsiteX10" fmla="*/ 691402 w 4603109"/>
                <a:gd name="connsiteY10" fmla="*/ 0 h 924402"/>
                <a:gd name="connsiteX11" fmla="*/ 700371 w 4603109"/>
                <a:gd name="connsiteY11" fmla="*/ 0 h 924402"/>
                <a:gd name="connsiteX12" fmla="*/ 707508 w 4603109"/>
                <a:gd name="connsiteY12" fmla="*/ 0 h 924402"/>
                <a:gd name="connsiteX13" fmla="*/ 729909 w 4603109"/>
                <a:gd name="connsiteY13" fmla="*/ 0 h 924402"/>
                <a:gd name="connsiteX14" fmla="*/ 753971 w 4603109"/>
                <a:gd name="connsiteY14" fmla="*/ 0 h 924402"/>
                <a:gd name="connsiteX15" fmla="*/ 804580 w 4603109"/>
                <a:gd name="connsiteY15" fmla="*/ 0 h 924402"/>
                <a:gd name="connsiteX16" fmla="*/ 805737 w 4603109"/>
                <a:gd name="connsiteY16" fmla="*/ 0 h 924402"/>
                <a:gd name="connsiteX17" fmla="*/ 819171 w 4603109"/>
                <a:gd name="connsiteY17" fmla="*/ 0 h 924402"/>
                <a:gd name="connsiteX18" fmla="*/ 828140 w 4603109"/>
                <a:gd name="connsiteY18" fmla="*/ 0 h 924402"/>
                <a:gd name="connsiteX19" fmla="*/ 831615 w 4603109"/>
                <a:gd name="connsiteY19" fmla="*/ 0 h 924402"/>
                <a:gd name="connsiteX20" fmla="*/ 835277 w 4603109"/>
                <a:gd name="connsiteY20" fmla="*/ 0 h 924402"/>
                <a:gd name="connsiteX21" fmla="*/ 857678 w 4603109"/>
                <a:gd name="connsiteY21" fmla="*/ 0 h 924402"/>
                <a:gd name="connsiteX22" fmla="*/ 864889 w 4603109"/>
                <a:gd name="connsiteY22" fmla="*/ 0 h 924402"/>
                <a:gd name="connsiteX23" fmla="*/ 899900 w 4603109"/>
                <a:gd name="connsiteY23" fmla="*/ 0 h 924402"/>
                <a:gd name="connsiteX24" fmla="*/ 909341 w 4603109"/>
                <a:gd name="connsiteY24" fmla="*/ 0 h 924402"/>
                <a:gd name="connsiteX25" fmla="*/ 929965 w 4603109"/>
                <a:gd name="connsiteY25" fmla="*/ 0 h 924402"/>
                <a:gd name="connsiteX26" fmla="*/ 933506 w 4603109"/>
                <a:gd name="connsiteY26" fmla="*/ 0 h 924402"/>
                <a:gd name="connsiteX27" fmla="*/ 936982 w 4603109"/>
                <a:gd name="connsiteY27" fmla="*/ 0 h 924402"/>
                <a:gd name="connsiteX28" fmla="*/ 959384 w 4603109"/>
                <a:gd name="connsiteY28" fmla="*/ 0 h 924402"/>
                <a:gd name="connsiteX29" fmla="*/ 962542 w 4603109"/>
                <a:gd name="connsiteY29" fmla="*/ 0 h 924402"/>
                <a:gd name="connsiteX30" fmla="*/ 984943 w 4603109"/>
                <a:gd name="connsiteY30" fmla="*/ 0 h 924402"/>
                <a:gd name="connsiteX31" fmla="*/ 992658 w 4603109"/>
                <a:gd name="connsiteY31" fmla="*/ 0 h 924402"/>
                <a:gd name="connsiteX32" fmla="*/ 1012059 w 4603109"/>
                <a:gd name="connsiteY32" fmla="*/ 0 h 924402"/>
                <a:gd name="connsiteX33" fmla="*/ 1012480 w 4603109"/>
                <a:gd name="connsiteY33" fmla="*/ 0 h 924402"/>
                <a:gd name="connsiteX34" fmla="*/ 1027669 w 4603109"/>
                <a:gd name="connsiteY34" fmla="*/ 0 h 924402"/>
                <a:gd name="connsiteX35" fmla="*/ 1037110 w 4603109"/>
                <a:gd name="connsiteY35" fmla="*/ 0 h 924402"/>
                <a:gd name="connsiteX36" fmla="*/ 1040112 w 4603109"/>
                <a:gd name="connsiteY36" fmla="*/ 0 h 924402"/>
                <a:gd name="connsiteX37" fmla="*/ 1057734 w 4603109"/>
                <a:gd name="connsiteY37" fmla="*/ 0 h 924402"/>
                <a:gd name="connsiteX38" fmla="*/ 1064751 w 4603109"/>
                <a:gd name="connsiteY38" fmla="*/ 0 h 924402"/>
                <a:gd name="connsiteX39" fmla="*/ 1070177 w 4603109"/>
                <a:gd name="connsiteY39" fmla="*/ 0 h 924402"/>
                <a:gd name="connsiteX40" fmla="*/ 1072436 w 4603109"/>
                <a:gd name="connsiteY40" fmla="*/ 0 h 924402"/>
                <a:gd name="connsiteX41" fmla="*/ 1090311 w 4603109"/>
                <a:gd name="connsiteY41" fmla="*/ 0 h 924402"/>
                <a:gd name="connsiteX42" fmla="*/ 1110718 w 4603109"/>
                <a:gd name="connsiteY42" fmla="*/ 0 h 924402"/>
                <a:gd name="connsiteX43" fmla="*/ 1112712 w 4603109"/>
                <a:gd name="connsiteY43" fmla="*/ 0 h 924402"/>
                <a:gd name="connsiteX44" fmla="*/ 1116187 w 4603109"/>
                <a:gd name="connsiteY44" fmla="*/ 0 h 924402"/>
                <a:gd name="connsiteX45" fmla="*/ 1139828 w 4603109"/>
                <a:gd name="connsiteY45" fmla="*/ 0 h 924402"/>
                <a:gd name="connsiteX46" fmla="*/ 1140249 w 4603109"/>
                <a:gd name="connsiteY46" fmla="*/ 0 h 924402"/>
                <a:gd name="connsiteX47" fmla="*/ 1145480 w 4603109"/>
                <a:gd name="connsiteY47" fmla="*/ 0 h 924402"/>
                <a:gd name="connsiteX48" fmla="*/ 1152270 w 4603109"/>
                <a:gd name="connsiteY48" fmla="*/ 0 h 924402"/>
                <a:gd name="connsiteX49" fmla="*/ 1154934 w 4603109"/>
                <a:gd name="connsiteY49" fmla="*/ 0 h 924402"/>
                <a:gd name="connsiteX50" fmla="*/ 1167881 w 4603109"/>
                <a:gd name="connsiteY50" fmla="*/ 0 h 924402"/>
                <a:gd name="connsiteX51" fmla="*/ 1175544 w 4603109"/>
                <a:gd name="connsiteY51" fmla="*/ 0 h 924402"/>
                <a:gd name="connsiteX52" fmla="*/ 1184998 w 4603109"/>
                <a:gd name="connsiteY52" fmla="*/ 0 h 924402"/>
                <a:gd name="connsiteX53" fmla="*/ 1197946 w 4603109"/>
                <a:gd name="connsiteY53" fmla="*/ 0 h 924402"/>
                <a:gd name="connsiteX54" fmla="*/ 1200205 w 4603109"/>
                <a:gd name="connsiteY54" fmla="*/ 0 h 924402"/>
                <a:gd name="connsiteX55" fmla="*/ 1220978 w 4603109"/>
                <a:gd name="connsiteY55" fmla="*/ 0 h 924402"/>
                <a:gd name="connsiteX56" fmla="*/ 1238487 w 4603109"/>
                <a:gd name="connsiteY56" fmla="*/ 0 h 924402"/>
                <a:gd name="connsiteX57" fmla="*/ 1243956 w 4603109"/>
                <a:gd name="connsiteY57" fmla="*/ 0 h 924402"/>
                <a:gd name="connsiteX58" fmla="*/ 1251042 w 4603109"/>
                <a:gd name="connsiteY58" fmla="*/ 0 h 924402"/>
                <a:gd name="connsiteX59" fmla="*/ 1257637 w 4603109"/>
                <a:gd name="connsiteY59" fmla="*/ 0 h 924402"/>
                <a:gd name="connsiteX60" fmla="*/ 1271587 w 4603109"/>
                <a:gd name="connsiteY60" fmla="*/ 0 h 924402"/>
                <a:gd name="connsiteX61" fmla="*/ 1273249 w 4603109"/>
                <a:gd name="connsiteY61" fmla="*/ 0 h 924402"/>
                <a:gd name="connsiteX62" fmla="*/ 1280039 w 4603109"/>
                <a:gd name="connsiteY62" fmla="*/ 0 h 924402"/>
                <a:gd name="connsiteX63" fmla="*/ 1282703 w 4603109"/>
                <a:gd name="connsiteY63" fmla="*/ 0 h 924402"/>
                <a:gd name="connsiteX64" fmla="*/ 1286178 w 4603109"/>
                <a:gd name="connsiteY64" fmla="*/ 0 h 924402"/>
                <a:gd name="connsiteX65" fmla="*/ 1295146 w 4603109"/>
                <a:gd name="connsiteY65" fmla="*/ 0 h 924402"/>
                <a:gd name="connsiteX66" fmla="*/ 1301651 w 4603109"/>
                <a:gd name="connsiteY66" fmla="*/ 0 h 924402"/>
                <a:gd name="connsiteX67" fmla="*/ 1302284 w 4603109"/>
                <a:gd name="connsiteY67" fmla="*/ 0 h 924402"/>
                <a:gd name="connsiteX68" fmla="*/ 1303313 w 4603109"/>
                <a:gd name="connsiteY68" fmla="*/ 0 h 924402"/>
                <a:gd name="connsiteX69" fmla="*/ 1312767 w 4603109"/>
                <a:gd name="connsiteY69" fmla="*/ 0 h 924402"/>
                <a:gd name="connsiteX70" fmla="*/ 1316242 w 4603109"/>
                <a:gd name="connsiteY70" fmla="*/ 0 h 924402"/>
                <a:gd name="connsiteX71" fmla="*/ 1321886 w 4603109"/>
                <a:gd name="connsiteY71" fmla="*/ 0 h 924402"/>
                <a:gd name="connsiteX72" fmla="*/ 1324685 w 4603109"/>
                <a:gd name="connsiteY72" fmla="*/ 0 h 924402"/>
                <a:gd name="connsiteX73" fmla="*/ 1325211 w 4603109"/>
                <a:gd name="connsiteY73" fmla="*/ 0 h 924402"/>
                <a:gd name="connsiteX74" fmla="*/ 1332348 w 4603109"/>
                <a:gd name="connsiteY74" fmla="*/ 0 h 924402"/>
                <a:gd name="connsiteX75" fmla="*/ 1332714 w 4603109"/>
                <a:gd name="connsiteY75" fmla="*/ 0 h 924402"/>
                <a:gd name="connsiteX76" fmla="*/ 1333135 w 4603109"/>
                <a:gd name="connsiteY76" fmla="*/ 0 h 924402"/>
                <a:gd name="connsiteX77" fmla="*/ 1348747 w 4603109"/>
                <a:gd name="connsiteY77" fmla="*/ 0 h 924402"/>
                <a:gd name="connsiteX78" fmla="*/ 1354749 w 4603109"/>
                <a:gd name="connsiteY78" fmla="*/ 0 h 924402"/>
                <a:gd name="connsiteX79" fmla="*/ 1378811 w 4603109"/>
                <a:gd name="connsiteY79" fmla="*/ 0 h 924402"/>
                <a:gd name="connsiteX80" fmla="*/ 1383745 w 4603109"/>
                <a:gd name="connsiteY80" fmla="*/ 0 h 924402"/>
                <a:gd name="connsiteX81" fmla="*/ 1385406 w 4603109"/>
                <a:gd name="connsiteY81" fmla="*/ 0 h 924402"/>
                <a:gd name="connsiteX82" fmla="*/ 1399356 w 4603109"/>
                <a:gd name="connsiteY82" fmla="*/ 0 h 924402"/>
                <a:gd name="connsiteX83" fmla="*/ 1400513 w 4603109"/>
                <a:gd name="connsiteY83" fmla="*/ 0 h 924402"/>
                <a:gd name="connsiteX84" fmla="*/ 1413947 w 4603109"/>
                <a:gd name="connsiteY84" fmla="*/ 0 h 924402"/>
                <a:gd name="connsiteX85" fmla="*/ 1414442 w 4603109"/>
                <a:gd name="connsiteY85" fmla="*/ 0 h 924402"/>
                <a:gd name="connsiteX86" fmla="*/ 1422915 w 4603109"/>
                <a:gd name="connsiteY86" fmla="*/ 0 h 924402"/>
                <a:gd name="connsiteX87" fmla="*/ 1426390 w 4603109"/>
                <a:gd name="connsiteY87" fmla="*/ 0 h 924402"/>
                <a:gd name="connsiteX88" fmla="*/ 1429420 w 4603109"/>
                <a:gd name="connsiteY88" fmla="*/ 0 h 924402"/>
                <a:gd name="connsiteX89" fmla="*/ 1430053 w 4603109"/>
                <a:gd name="connsiteY89" fmla="*/ 0 h 924402"/>
                <a:gd name="connsiteX90" fmla="*/ 1430206 w 4603109"/>
                <a:gd name="connsiteY90" fmla="*/ 0 h 924402"/>
                <a:gd name="connsiteX91" fmla="*/ 1430577 w 4603109"/>
                <a:gd name="connsiteY91" fmla="*/ 0 h 924402"/>
                <a:gd name="connsiteX92" fmla="*/ 1436843 w 4603109"/>
                <a:gd name="connsiteY92" fmla="*/ 0 h 924402"/>
                <a:gd name="connsiteX93" fmla="*/ 1444011 w 4603109"/>
                <a:gd name="connsiteY93" fmla="*/ 0 h 924402"/>
                <a:gd name="connsiteX94" fmla="*/ 1449655 w 4603109"/>
                <a:gd name="connsiteY94" fmla="*/ 0 h 924402"/>
                <a:gd name="connsiteX95" fmla="*/ 1452454 w 4603109"/>
                <a:gd name="connsiteY95" fmla="*/ 0 h 924402"/>
                <a:gd name="connsiteX96" fmla="*/ 1452980 w 4603109"/>
                <a:gd name="connsiteY96" fmla="*/ 0 h 924402"/>
                <a:gd name="connsiteX97" fmla="*/ 1456455 w 4603109"/>
                <a:gd name="connsiteY97" fmla="*/ 0 h 924402"/>
                <a:gd name="connsiteX98" fmla="*/ 1459664 w 4603109"/>
                <a:gd name="connsiteY98" fmla="*/ 0 h 924402"/>
                <a:gd name="connsiteX99" fmla="*/ 1460117 w 4603109"/>
                <a:gd name="connsiteY99" fmla="*/ 0 h 924402"/>
                <a:gd name="connsiteX100" fmla="*/ 1460483 w 4603109"/>
                <a:gd name="connsiteY100" fmla="*/ 0 h 924402"/>
                <a:gd name="connsiteX101" fmla="*/ 1460904 w 4603109"/>
                <a:gd name="connsiteY101" fmla="*/ 0 h 924402"/>
                <a:gd name="connsiteX102" fmla="*/ 1472926 w 4603109"/>
                <a:gd name="connsiteY102" fmla="*/ 0 h 924402"/>
                <a:gd name="connsiteX103" fmla="*/ 1482518 w 4603109"/>
                <a:gd name="connsiteY103" fmla="*/ 0 h 924402"/>
                <a:gd name="connsiteX104" fmla="*/ 1489729 w 4603109"/>
                <a:gd name="connsiteY104" fmla="*/ 0 h 924402"/>
                <a:gd name="connsiteX105" fmla="*/ 1504116 w 4603109"/>
                <a:gd name="connsiteY105" fmla="*/ 0 h 924402"/>
                <a:gd name="connsiteX106" fmla="*/ 1511514 w 4603109"/>
                <a:gd name="connsiteY106" fmla="*/ 0 h 924402"/>
                <a:gd name="connsiteX107" fmla="*/ 1524740 w 4603109"/>
                <a:gd name="connsiteY107" fmla="*/ 0 h 924402"/>
                <a:gd name="connsiteX108" fmla="*/ 1528282 w 4603109"/>
                <a:gd name="connsiteY108" fmla="*/ 0 h 924402"/>
                <a:gd name="connsiteX109" fmla="*/ 1531757 w 4603109"/>
                <a:gd name="connsiteY109" fmla="*/ 0 h 924402"/>
                <a:gd name="connsiteX110" fmla="*/ 1534181 w 4603109"/>
                <a:gd name="connsiteY110" fmla="*/ 0 h 924402"/>
                <a:gd name="connsiteX111" fmla="*/ 1542211 w 4603109"/>
                <a:gd name="connsiteY111" fmla="*/ 0 h 924402"/>
                <a:gd name="connsiteX112" fmla="*/ 1554159 w 4603109"/>
                <a:gd name="connsiteY112" fmla="*/ 0 h 924402"/>
                <a:gd name="connsiteX113" fmla="*/ 1557318 w 4603109"/>
                <a:gd name="connsiteY113" fmla="*/ 0 h 924402"/>
                <a:gd name="connsiteX114" fmla="*/ 1557975 w 4603109"/>
                <a:gd name="connsiteY114" fmla="*/ 0 h 924402"/>
                <a:gd name="connsiteX115" fmla="*/ 1558346 w 4603109"/>
                <a:gd name="connsiteY115" fmla="*/ 0 h 924402"/>
                <a:gd name="connsiteX116" fmla="*/ 1561822 w 4603109"/>
                <a:gd name="connsiteY116" fmla="*/ 0 h 924402"/>
                <a:gd name="connsiteX117" fmla="*/ 1564612 w 4603109"/>
                <a:gd name="connsiteY117" fmla="*/ 0 h 924402"/>
                <a:gd name="connsiteX118" fmla="*/ 1566857 w 4603109"/>
                <a:gd name="connsiteY118" fmla="*/ 0 h 924402"/>
                <a:gd name="connsiteX119" fmla="*/ 1576919 w 4603109"/>
                <a:gd name="connsiteY119" fmla="*/ 0 h 924402"/>
                <a:gd name="connsiteX120" fmla="*/ 1579719 w 4603109"/>
                <a:gd name="connsiteY120" fmla="*/ 0 h 924402"/>
                <a:gd name="connsiteX121" fmla="*/ 1584224 w 4603109"/>
                <a:gd name="connsiteY121" fmla="*/ 0 h 924402"/>
                <a:gd name="connsiteX122" fmla="*/ 1587382 w 4603109"/>
                <a:gd name="connsiteY122" fmla="*/ 0 h 924402"/>
                <a:gd name="connsiteX123" fmla="*/ 1587433 w 4603109"/>
                <a:gd name="connsiteY123" fmla="*/ 0 h 924402"/>
                <a:gd name="connsiteX124" fmla="*/ 1600695 w 4603109"/>
                <a:gd name="connsiteY124" fmla="*/ 0 h 924402"/>
                <a:gd name="connsiteX125" fmla="*/ 1606834 w 4603109"/>
                <a:gd name="connsiteY125" fmla="*/ 0 h 924402"/>
                <a:gd name="connsiteX126" fmla="*/ 1607256 w 4603109"/>
                <a:gd name="connsiteY126" fmla="*/ 0 h 924402"/>
                <a:gd name="connsiteX127" fmla="*/ 1608325 w 4603109"/>
                <a:gd name="connsiteY127" fmla="*/ 0 h 924402"/>
                <a:gd name="connsiteX128" fmla="*/ 1609783 w 4603109"/>
                <a:gd name="connsiteY128" fmla="*/ 0 h 924402"/>
                <a:gd name="connsiteX129" fmla="*/ 1617498 w 4603109"/>
                <a:gd name="connsiteY129" fmla="*/ 0 h 924402"/>
                <a:gd name="connsiteX130" fmla="*/ 1631885 w 4603109"/>
                <a:gd name="connsiteY130" fmla="*/ 0 h 924402"/>
                <a:gd name="connsiteX131" fmla="*/ 1636899 w 4603109"/>
                <a:gd name="connsiteY131" fmla="*/ 0 h 924402"/>
                <a:gd name="connsiteX132" fmla="*/ 1637320 w 4603109"/>
                <a:gd name="connsiteY132" fmla="*/ 0 h 924402"/>
                <a:gd name="connsiteX133" fmla="*/ 1637445 w 4603109"/>
                <a:gd name="connsiteY133" fmla="*/ 0 h 924402"/>
                <a:gd name="connsiteX134" fmla="*/ 1652509 w 4603109"/>
                <a:gd name="connsiteY134" fmla="*/ 0 h 924402"/>
                <a:gd name="connsiteX135" fmla="*/ 1659526 w 4603109"/>
                <a:gd name="connsiteY135" fmla="*/ 0 h 924402"/>
                <a:gd name="connsiteX136" fmla="*/ 1661950 w 4603109"/>
                <a:gd name="connsiteY136" fmla="*/ 0 h 924402"/>
                <a:gd name="connsiteX137" fmla="*/ 1664952 w 4603109"/>
                <a:gd name="connsiteY137" fmla="*/ 0 h 924402"/>
                <a:gd name="connsiteX138" fmla="*/ 1667212 w 4603109"/>
                <a:gd name="connsiteY138" fmla="*/ 0 h 924402"/>
                <a:gd name="connsiteX139" fmla="*/ 1685087 w 4603109"/>
                <a:gd name="connsiteY139" fmla="*/ 0 h 924402"/>
                <a:gd name="connsiteX140" fmla="*/ 1689591 w 4603109"/>
                <a:gd name="connsiteY140" fmla="*/ 0 h 924402"/>
                <a:gd name="connsiteX141" fmla="*/ 1694626 w 4603109"/>
                <a:gd name="connsiteY141" fmla="*/ 0 h 924402"/>
                <a:gd name="connsiteX142" fmla="*/ 1697276 w 4603109"/>
                <a:gd name="connsiteY142" fmla="*/ 0 h 924402"/>
                <a:gd name="connsiteX143" fmla="*/ 1698000 w 4603109"/>
                <a:gd name="connsiteY143" fmla="*/ 0 h 924402"/>
                <a:gd name="connsiteX144" fmla="*/ 1704688 w 4603109"/>
                <a:gd name="connsiteY144" fmla="*/ 0 h 924402"/>
                <a:gd name="connsiteX145" fmla="*/ 1707488 w 4603109"/>
                <a:gd name="connsiteY145" fmla="*/ 0 h 924402"/>
                <a:gd name="connsiteX146" fmla="*/ 1710963 w 4603109"/>
                <a:gd name="connsiteY146" fmla="*/ 0 h 924402"/>
                <a:gd name="connsiteX147" fmla="*/ 1715151 w 4603109"/>
                <a:gd name="connsiteY147" fmla="*/ 0 h 924402"/>
                <a:gd name="connsiteX148" fmla="*/ 1721928 w 4603109"/>
                <a:gd name="connsiteY148" fmla="*/ 0 h 924402"/>
                <a:gd name="connsiteX149" fmla="*/ 1734603 w 4603109"/>
                <a:gd name="connsiteY149" fmla="*/ 0 h 924402"/>
                <a:gd name="connsiteX150" fmla="*/ 1735025 w 4603109"/>
                <a:gd name="connsiteY150" fmla="*/ 0 h 924402"/>
                <a:gd name="connsiteX151" fmla="*/ 1735558 w 4603109"/>
                <a:gd name="connsiteY151" fmla="*/ 0 h 924402"/>
                <a:gd name="connsiteX152" fmla="*/ 1736094 w 4603109"/>
                <a:gd name="connsiteY152" fmla="*/ 0 h 924402"/>
                <a:gd name="connsiteX153" fmla="*/ 1737552 w 4603109"/>
                <a:gd name="connsiteY153" fmla="*/ 0 h 924402"/>
                <a:gd name="connsiteX154" fmla="*/ 1741027 w 4603109"/>
                <a:gd name="connsiteY154" fmla="*/ 0 h 924402"/>
                <a:gd name="connsiteX155" fmla="*/ 1747046 w 4603109"/>
                <a:gd name="connsiteY155" fmla="*/ 0 h 924402"/>
                <a:gd name="connsiteX156" fmla="*/ 1748537 w 4603109"/>
                <a:gd name="connsiteY156" fmla="*/ 0 h 924402"/>
                <a:gd name="connsiteX157" fmla="*/ 1753052 w 4603109"/>
                <a:gd name="connsiteY157" fmla="*/ 0 h 924402"/>
                <a:gd name="connsiteX158" fmla="*/ 1757499 w 4603109"/>
                <a:gd name="connsiteY158" fmla="*/ 0 h 924402"/>
                <a:gd name="connsiteX159" fmla="*/ 1764668 w 4603109"/>
                <a:gd name="connsiteY159" fmla="*/ 0 h 924402"/>
                <a:gd name="connsiteX160" fmla="*/ 1765089 w 4603109"/>
                <a:gd name="connsiteY160" fmla="*/ 0 h 924402"/>
                <a:gd name="connsiteX161" fmla="*/ 1765214 w 4603109"/>
                <a:gd name="connsiteY161" fmla="*/ 0 h 924402"/>
                <a:gd name="connsiteX162" fmla="*/ 1770320 w 4603109"/>
                <a:gd name="connsiteY162" fmla="*/ 0 h 924402"/>
                <a:gd name="connsiteX163" fmla="*/ 1777110 w 4603109"/>
                <a:gd name="connsiteY163" fmla="*/ 0 h 924402"/>
                <a:gd name="connsiteX164" fmla="*/ 1779774 w 4603109"/>
                <a:gd name="connsiteY164" fmla="*/ 0 h 924402"/>
                <a:gd name="connsiteX165" fmla="*/ 1792721 w 4603109"/>
                <a:gd name="connsiteY165" fmla="*/ 0 h 924402"/>
                <a:gd name="connsiteX166" fmla="*/ 1794981 w 4603109"/>
                <a:gd name="connsiteY166" fmla="*/ 0 h 924402"/>
                <a:gd name="connsiteX167" fmla="*/ 1825045 w 4603109"/>
                <a:gd name="connsiteY167" fmla="*/ 0 h 924402"/>
                <a:gd name="connsiteX168" fmla="*/ 1825769 w 4603109"/>
                <a:gd name="connsiteY168" fmla="*/ 0 h 924402"/>
                <a:gd name="connsiteX169" fmla="*/ 1838732 w 4603109"/>
                <a:gd name="connsiteY169" fmla="*/ 0 h 924402"/>
                <a:gd name="connsiteX170" fmla="*/ 1845818 w 4603109"/>
                <a:gd name="connsiteY170" fmla="*/ 0 h 924402"/>
                <a:gd name="connsiteX171" fmla="*/ 1849697 w 4603109"/>
                <a:gd name="connsiteY171" fmla="*/ 0 h 924402"/>
                <a:gd name="connsiteX172" fmla="*/ 1852412 w 4603109"/>
                <a:gd name="connsiteY172" fmla="*/ 0 h 924402"/>
                <a:gd name="connsiteX173" fmla="*/ 1853903 w 4603109"/>
                <a:gd name="connsiteY173" fmla="*/ 0 h 924402"/>
                <a:gd name="connsiteX174" fmla="*/ 1863327 w 4603109"/>
                <a:gd name="connsiteY174" fmla="*/ 0 h 924402"/>
                <a:gd name="connsiteX175" fmla="*/ 1868796 w 4603109"/>
                <a:gd name="connsiteY175" fmla="*/ 0 h 924402"/>
                <a:gd name="connsiteX176" fmla="*/ 1874815 w 4603109"/>
                <a:gd name="connsiteY176" fmla="*/ 0 h 924402"/>
                <a:gd name="connsiteX177" fmla="*/ 1876306 w 4603109"/>
                <a:gd name="connsiteY177" fmla="*/ 0 h 924402"/>
                <a:gd name="connsiteX178" fmla="*/ 1880821 w 4603109"/>
                <a:gd name="connsiteY178" fmla="*/ 0 h 924402"/>
                <a:gd name="connsiteX179" fmla="*/ 1882477 w 4603109"/>
                <a:gd name="connsiteY179" fmla="*/ 0 h 924402"/>
                <a:gd name="connsiteX180" fmla="*/ 1883936 w 4603109"/>
                <a:gd name="connsiteY180" fmla="*/ 0 h 924402"/>
                <a:gd name="connsiteX181" fmla="*/ 1885268 w 4603109"/>
                <a:gd name="connsiteY181" fmla="*/ 0 h 924402"/>
                <a:gd name="connsiteX182" fmla="*/ 1896427 w 4603109"/>
                <a:gd name="connsiteY182" fmla="*/ 0 h 924402"/>
                <a:gd name="connsiteX183" fmla="*/ 1898089 w 4603109"/>
                <a:gd name="connsiteY183" fmla="*/ 0 h 924402"/>
                <a:gd name="connsiteX184" fmla="*/ 1904879 w 4603109"/>
                <a:gd name="connsiteY184" fmla="*/ 0 h 924402"/>
                <a:gd name="connsiteX185" fmla="*/ 1907543 w 4603109"/>
                <a:gd name="connsiteY185" fmla="*/ 0 h 924402"/>
                <a:gd name="connsiteX186" fmla="*/ 1911018 w 4603109"/>
                <a:gd name="connsiteY186" fmla="*/ 0 h 924402"/>
                <a:gd name="connsiteX187" fmla="*/ 1919986 w 4603109"/>
                <a:gd name="connsiteY187" fmla="*/ 0 h 924402"/>
                <a:gd name="connsiteX188" fmla="*/ 1927124 w 4603109"/>
                <a:gd name="connsiteY188" fmla="*/ 0 h 924402"/>
                <a:gd name="connsiteX189" fmla="*/ 1927489 w 4603109"/>
                <a:gd name="connsiteY189" fmla="*/ 0 h 924402"/>
                <a:gd name="connsiteX190" fmla="*/ 1927911 w 4603109"/>
                <a:gd name="connsiteY190" fmla="*/ 0 h 924402"/>
                <a:gd name="connsiteX191" fmla="*/ 1929402 w 4603109"/>
                <a:gd name="connsiteY191" fmla="*/ 0 h 924402"/>
                <a:gd name="connsiteX192" fmla="*/ 1946726 w 4603109"/>
                <a:gd name="connsiteY192" fmla="*/ 0 h 924402"/>
                <a:gd name="connsiteX193" fmla="*/ 1949525 w 4603109"/>
                <a:gd name="connsiteY193" fmla="*/ 0 h 924402"/>
                <a:gd name="connsiteX194" fmla="*/ 1957554 w 4603109"/>
                <a:gd name="connsiteY194" fmla="*/ 0 h 924402"/>
                <a:gd name="connsiteX195" fmla="*/ 1957975 w 4603109"/>
                <a:gd name="connsiteY195" fmla="*/ 0 h 924402"/>
                <a:gd name="connsiteX196" fmla="*/ 1973587 w 4603109"/>
                <a:gd name="connsiteY196" fmla="*/ 0 h 924402"/>
                <a:gd name="connsiteX197" fmla="*/ 1978520 w 4603109"/>
                <a:gd name="connsiteY197" fmla="*/ 0 h 924402"/>
                <a:gd name="connsiteX198" fmla="*/ 1980012 w 4603109"/>
                <a:gd name="connsiteY198" fmla="*/ 0 h 924402"/>
                <a:gd name="connsiteX199" fmla="*/ 1980181 w 4603109"/>
                <a:gd name="connsiteY199" fmla="*/ 0 h 924402"/>
                <a:gd name="connsiteX200" fmla="*/ 1981672 w 4603109"/>
                <a:gd name="connsiteY200" fmla="*/ 0 h 924402"/>
                <a:gd name="connsiteX201" fmla="*/ 2008585 w 4603109"/>
                <a:gd name="connsiteY201" fmla="*/ 0 h 924402"/>
                <a:gd name="connsiteX202" fmla="*/ 2009218 w 4603109"/>
                <a:gd name="connsiteY202" fmla="*/ 0 h 924402"/>
                <a:gd name="connsiteX203" fmla="*/ 2010246 w 4603109"/>
                <a:gd name="connsiteY203" fmla="*/ 0 h 924402"/>
                <a:gd name="connsiteX204" fmla="*/ 2010709 w 4603109"/>
                <a:gd name="connsiteY204" fmla="*/ 0 h 924402"/>
                <a:gd name="connsiteX205" fmla="*/ 2011705 w 4603109"/>
                <a:gd name="connsiteY205" fmla="*/ 0 h 924402"/>
                <a:gd name="connsiteX206" fmla="*/ 2024147 w 4603109"/>
                <a:gd name="connsiteY206" fmla="*/ 0 h 924402"/>
                <a:gd name="connsiteX207" fmla="*/ 2024196 w 4603109"/>
                <a:gd name="connsiteY207" fmla="*/ 0 h 924402"/>
                <a:gd name="connsiteX208" fmla="*/ 2024981 w 4603109"/>
                <a:gd name="connsiteY208" fmla="*/ 0 h 924402"/>
                <a:gd name="connsiteX209" fmla="*/ 2025353 w 4603109"/>
                <a:gd name="connsiteY209" fmla="*/ 0 h 924402"/>
                <a:gd name="connsiteX210" fmla="*/ 2026473 w 4603109"/>
                <a:gd name="connsiteY210" fmla="*/ 0 h 924402"/>
                <a:gd name="connsiteX211" fmla="*/ 2031619 w 4603109"/>
                <a:gd name="connsiteY211" fmla="*/ 0 h 924402"/>
                <a:gd name="connsiteX212" fmla="*/ 2033110 w 4603109"/>
                <a:gd name="connsiteY212" fmla="*/ 0 h 924402"/>
                <a:gd name="connsiteX213" fmla="*/ 2038787 w 4603109"/>
                <a:gd name="connsiteY213" fmla="*/ 0 h 924402"/>
                <a:gd name="connsiteX214" fmla="*/ 2039282 w 4603109"/>
                <a:gd name="connsiteY214" fmla="*/ 0 h 924402"/>
                <a:gd name="connsiteX215" fmla="*/ 2047755 w 4603109"/>
                <a:gd name="connsiteY215" fmla="*/ 0 h 924402"/>
                <a:gd name="connsiteX216" fmla="*/ 2051230 w 4603109"/>
                <a:gd name="connsiteY216" fmla="*/ 0 h 924402"/>
                <a:gd name="connsiteX217" fmla="*/ 2054893 w 4603109"/>
                <a:gd name="connsiteY217" fmla="*/ 0 h 924402"/>
                <a:gd name="connsiteX218" fmla="*/ 2055046 w 4603109"/>
                <a:gd name="connsiteY218" fmla="*/ 0 h 924402"/>
                <a:gd name="connsiteX219" fmla="*/ 2055258 w 4603109"/>
                <a:gd name="connsiteY219" fmla="*/ 0 h 924402"/>
                <a:gd name="connsiteX220" fmla="*/ 2055680 w 4603109"/>
                <a:gd name="connsiteY220" fmla="*/ 0 h 924402"/>
                <a:gd name="connsiteX221" fmla="*/ 2057171 w 4603109"/>
                <a:gd name="connsiteY221" fmla="*/ 0 h 924402"/>
                <a:gd name="connsiteX222" fmla="*/ 2061683 w 4603109"/>
                <a:gd name="connsiteY222" fmla="*/ 0 h 924402"/>
                <a:gd name="connsiteX223" fmla="*/ 2067702 w 4603109"/>
                <a:gd name="connsiteY223" fmla="*/ 0 h 924402"/>
                <a:gd name="connsiteX224" fmla="*/ 2074495 w 4603109"/>
                <a:gd name="connsiteY224" fmla="*/ 0 h 924402"/>
                <a:gd name="connsiteX225" fmla="*/ 2077294 w 4603109"/>
                <a:gd name="connsiteY225" fmla="*/ 0 h 924402"/>
                <a:gd name="connsiteX226" fmla="*/ 2084504 w 4603109"/>
                <a:gd name="connsiteY226" fmla="*/ 0 h 924402"/>
                <a:gd name="connsiteX227" fmla="*/ 2085323 w 4603109"/>
                <a:gd name="connsiteY227" fmla="*/ 0 h 924402"/>
                <a:gd name="connsiteX228" fmla="*/ 2085744 w 4603109"/>
                <a:gd name="connsiteY228" fmla="*/ 0 h 924402"/>
                <a:gd name="connsiteX229" fmla="*/ 2097766 w 4603109"/>
                <a:gd name="connsiteY229" fmla="*/ 0 h 924402"/>
                <a:gd name="connsiteX230" fmla="*/ 2106289 w 4603109"/>
                <a:gd name="connsiteY230" fmla="*/ 0 h 924402"/>
                <a:gd name="connsiteX231" fmla="*/ 2107781 w 4603109"/>
                <a:gd name="connsiteY231" fmla="*/ 0 h 924402"/>
                <a:gd name="connsiteX232" fmla="*/ 2128956 w 4603109"/>
                <a:gd name="connsiteY232" fmla="*/ 0 h 924402"/>
                <a:gd name="connsiteX233" fmla="*/ 2129514 w 4603109"/>
                <a:gd name="connsiteY233" fmla="*/ 0 h 924402"/>
                <a:gd name="connsiteX234" fmla="*/ 2136354 w 4603109"/>
                <a:gd name="connsiteY234" fmla="*/ 0 h 924402"/>
                <a:gd name="connsiteX235" fmla="*/ 2136987 w 4603109"/>
                <a:gd name="connsiteY235" fmla="*/ 0 h 924402"/>
                <a:gd name="connsiteX236" fmla="*/ 2138478 w 4603109"/>
                <a:gd name="connsiteY236" fmla="*/ 0 h 924402"/>
                <a:gd name="connsiteX237" fmla="*/ 2151916 w 4603109"/>
                <a:gd name="connsiteY237" fmla="*/ 0 h 924402"/>
                <a:gd name="connsiteX238" fmla="*/ 2152750 w 4603109"/>
                <a:gd name="connsiteY238" fmla="*/ 0 h 924402"/>
                <a:gd name="connsiteX239" fmla="*/ 2153122 w 4603109"/>
                <a:gd name="connsiteY239" fmla="*/ 0 h 924402"/>
                <a:gd name="connsiteX240" fmla="*/ 2154242 w 4603109"/>
                <a:gd name="connsiteY240" fmla="*/ 0 h 924402"/>
                <a:gd name="connsiteX241" fmla="*/ 2156597 w 4603109"/>
                <a:gd name="connsiteY241" fmla="*/ 0 h 924402"/>
                <a:gd name="connsiteX242" fmla="*/ 2159388 w 4603109"/>
                <a:gd name="connsiteY242" fmla="*/ 0 h 924402"/>
                <a:gd name="connsiteX243" fmla="*/ 2160879 w 4603109"/>
                <a:gd name="connsiteY243" fmla="*/ 0 h 924402"/>
                <a:gd name="connsiteX244" fmla="*/ 2161633 w 4603109"/>
                <a:gd name="connsiteY244" fmla="*/ 0 h 924402"/>
                <a:gd name="connsiteX245" fmla="*/ 2167051 w 4603109"/>
                <a:gd name="connsiteY245" fmla="*/ 0 h 924402"/>
                <a:gd name="connsiteX246" fmla="*/ 2178999 w 4603109"/>
                <a:gd name="connsiteY246" fmla="*/ 0 h 924402"/>
                <a:gd name="connsiteX247" fmla="*/ 2182158 w 4603109"/>
                <a:gd name="connsiteY247" fmla="*/ 0 h 924402"/>
                <a:gd name="connsiteX248" fmla="*/ 2182815 w 4603109"/>
                <a:gd name="connsiteY248" fmla="*/ 0 h 924402"/>
                <a:gd name="connsiteX249" fmla="*/ 2188666 w 4603109"/>
                <a:gd name="connsiteY249" fmla="*/ 0 h 924402"/>
                <a:gd name="connsiteX250" fmla="*/ 2189452 w 4603109"/>
                <a:gd name="connsiteY250" fmla="*/ 0 h 924402"/>
                <a:gd name="connsiteX251" fmla="*/ 2191697 w 4603109"/>
                <a:gd name="connsiteY251" fmla="*/ 0 h 924402"/>
                <a:gd name="connsiteX252" fmla="*/ 2195471 w 4603109"/>
                <a:gd name="connsiteY252" fmla="*/ 0 h 924402"/>
                <a:gd name="connsiteX253" fmla="*/ 2201759 w 4603109"/>
                <a:gd name="connsiteY253" fmla="*/ 0 h 924402"/>
                <a:gd name="connsiteX254" fmla="*/ 2203100 w 4603109"/>
                <a:gd name="connsiteY254" fmla="*/ 0 h 924402"/>
                <a:gd name="connsiteX255" fmla="*/ 2204559 w 4603109"/>
                <a:gd name="connsiteY255" fmla="*/ 0 h 924402"/>
                <a:gd name="connsiteX256" fmla="*/ 2204591 w 4603109"/>
                <a:gd name="connsiteY256" fmla="*/ 0 h 924402"/>
                <a:gd name="connsiteX257" fmla="*/ 2212273 w 4603109"/>
                <a:gd name="connsiteY257" fmla="*/ 0 h 924402"/>
                <a:gd name="connsiteX258" fmla="*/ 2225535 w 4603109"/>
                <a:gd name="connsiteY258" fmla="*/ 0 h 924402"/>
                <a:gd name="connsiteX259" fmla="*/ 2231674 w 4603109"/>
                <a:gd name="connsiteY259" fmla="*/ 0 h 924402"/>
                <a:gd name="connsiteX260" fmla="*/ 2232096 w 4603109"/>
                <a:gd name="connsiteY260" fmla="*/ 0 h 924402"/>
                <a:gd name="connsiteX261" fmla="*/ 2232220 w 4603109"/>
                <a:gd name="connsiteY261" fmla="*/ 0 h 924402"/>
                <a:gd name="connsiteX262" fmla="*/ 2233118 w 4603109"/>
                <a:gd name="connsiteY262" fmla="*/ 0 h 924402"/>
                <a:gd name="connsiteX263" fmla="*/ 2233165 w 4603109"/>
                <a:gd name="connsiteY263" fmla="*/ 0 h 924402"/>
                <a:gd name="connsiteX264" fmla="*/ 2256725 w 4603109"/>
                <a:gd name="connsiteY264" fmla="*/ 0 h 924402"/>
                <a:gd name="connsiteX265" fmla="*/ 2257283 w 4603109"/>
                <a:gd name="connsiteY265" fmla="*/ 0 h 924402"/>
                <a:gd name="connsiteX266" fmla="*/ 2262285 w 4603109"/>
                <a:gd name="connsiteY266" fmla="*/ 0 h 924402"/>
                <a:gd name="connsiteX267" fmla="*/ 2284366 w 4603109"/>
                <a:gd name="connsiteY267" fmla="*/ 0 h 924402"/>
                <a:gd name="connsiteX268" fmla="*/ 2289402 w 4603109"/>
                <a:gd name="connsiteY268" fmla="*/ 0 h 924402"/>
                <a:gd name="connsiteX269" fmla="*/ 2292052 w 4603109"/>
                <a:gd name="connsiteY269" fmla="*/ 0 h 924402"/>
                <a:gd name="connsiteX270" fmla="*/ 2299271 w 4603109"/>
                <a:gd name="connsiteY270" fmla="*/ 0 h 924402"/>
                <a:gd name="connsiteX271" fmla="*/ 2308721 w 4603109"/>
                <a:gd name="connsiteY271" fmla="*/ 0 h 924402"/>
                <a:gd name="connsiteX272" fmla="*/ 2309927 w 4603109"/>
                <a:gd name="connsiteY272" fmla="*/ 0 h 924402"/>
                <a:gd name="connsiteX273" fmla="*/ 2316435 w 4603109"/>
                <a:gd name="connsiteY273" fmla="*/ 0 h 924402"/>
                <a:gd name="connsiteX274" fmla="*/ 2316703 w 4603109"/>
                <a:gd name="connsiteY274" fmla="*/ 0 h 924402"/>
                <a:gd name="connsiteX275" fmla="*/ 2319466 w 4603109"/>
                <a:gd name="connsiteY275" fmla="*/ 0 h 924402"/>
                <a:gd name="connsiteX276" fmla="*/ 2322840 w 4603109"/>
                <a:gd name="connsiteY276" fmla="*/ 0 h 924402"/>
                <a:gd name="connsiteX277" fmla="*/ 2329528 w 4603109"/>
                <a:gd name="connsiteY277" fmla="*/ 0 h 924402"/>
                <a:gd name="connsiteX278" fmla="*/ 2330869 w 4603109"/>
                <a:gd name="connsiteY278" fmla="*/ 0 h 924402"/>
                <a:gd name="connsiteX279" fmla="*/ 2332328 w 4603109"/>
                <a:gd name="connsiteY279" fmla="*/ 0 h 924402"/>
                <a:gd name="connsiteX280" fmla="*/ 2332360 w 4603109"/>
                <a:gd name="connsiteY280" fmla="*/ 0 h 924402"/>
                <a:gd name="connsiteX281" fmla="*/ 2335803 w 4603109"/>
                <a:gd name="connsiteY281" fmla="*/ 0 h 924402"/>
                <a:gd name="connsiteX282" fmla="*/ 2343312 w 4603109"/>
                <a:gd name="connsiteY282" fmla="*/ 0 h 924402"/>
                <a:gd name="connsiteX283" fmla="*/ 2344804 w 4603109"/>
                <a:gd name="connsiteY283" fmla="*/ 0 h 924402"/>
                <a:gd name="connsiteX284" fmla="*/ 2346768 w 4603109"/>
                <a:gd name="connsiteY284" fmla="*/ 0 h 924402"/>
                <a:gd name="connsiteX285" fmla="*/ 2347827 w 4603109"/>
                <a:gd name="connsiteY285" fmla="*/ 0 h 924402"/>
                <a:gd name="connsiteX286" fmla="*/ 2352274 w 4603109"/>
                <a:gd name="connsiteY286" fmla="*/ 0 h 924402"/>
                <a:gd name="connsiteX287" fmla="*/ 2359443 w 4603109"/>
                <a:gd name="connsiteY287" fmla="*/ 0 h 924402"/>
                <a:gd name="connsiteX288" fmla="*/ 2359865 w 4603109"/>
                <a:gd name="connsiteY288" fmla="*/ 0 h 924402"/>
                <a:gd name="connsiteX289" fmla="*/ 2359989 w 4603109"/>
                <a:gd name="connsiteY289" fmla="*/ 0 h 924402"/>
                <a:gd name="connsiteX290" fmla="*/ 2360887 w 4603109"/>
                <a:gd name="connsiteY290" fmla="*/ 0 h 924402"/>
                <a:gd name="connsiteX291" fmla="*/ 2360934 w 4603109"/>
                <a:gd name="connsiteY291" fmla="*/ 0 h 924402"/>
                <a:gd name="connsiteX292" fmla="*/ 2371886 w 4603109"/>
                <a:gd name="connsiteY292" fmla="*/ 0 h 924402"/>
                <a:gd name="connsiteX293" fmla="*/ 2373377 w 4603109"/>
                <a:gd name="connsiteY293" fmla="*/ 0 h 924402"/>
                <a:gd name="connsiteX294" fmla="*/ 2377892 w 4603109"/>
                <a:gd name="connsiteY294" fmla="*/ 0 h 924402"/>
                <a:gd name="connsiteX295" fmla="*/ 2382339 w 4603109"/>
                <a:gd name="connsiteY295" fmla="*/ 0 h 924402"/>
                <a:gd name="connsiteX296" fmla="*/ 2390054 w 4603109"/>
                <a:gd name="connsiteY296" fmla="*/ 0 h 924402"/>
                <a:gd name="connsiteX297" fmla="*/ 2419821 w 4603109"/>
                <a:gd name="connsiteY297" fmla="*/ 0 h 924402"/>
                <a:gd name="connsiteX298" fmla="*/ 2427040 w 4603109"/>
                <a:gd name="connsiteY298" fmla="*/ 0 h 924402"/>
                <a:gd name="connsiteX299" fmla="*/ 2436490 w 4603109"/>
                <a:gd name="connsiteY299" fmla="*/ 0 h 924402"/>
                <a:gd name="connsiteX300" fmla="*/ 2444472 w 4603109"/>
                <a:gd name="connsiteY300" fmla="*/ 0 h 924402"/>
                <a:gd name="connsiteX301" fmla="*/ 2448678 w 4603109"/>
                <a:gd name="connsiteY301" fmla="*/ 0 h 924402"/>
                <a:gd name="connsiteX302" fmla="*/ 2450171 w 4603109"/>
                <a:gd name="connsiteY302" fmla="*/ 0 h 924402"/>
                <a:gd name="connsiteX303" fmla="*/ 2450609 w 4603109"/>
                <a:gd name="connsiteY303" fmla="*/ 0 h 924402"/>
                <a:gd name="connsiteX304" fmla="*/ 2463572 w 4603109"/>
                <a:gd name="connsiteY304" fmla="*/ 0 h 924402"/>
                <a:gd name="connsiteX305" fmla="*/ 2471081 w 4603109"/>
                <a:gd name="connsiteY305" fmla="*/ 0 h 924402"/>
                <a:gd name="connsiteX306" fmla="*/ 2472573 w 4603109"/>
                <a:gd name="connsiteY306" fmla="*/ 0 h 924402"/>
                <a:gd name="connsiteX307" fmla="*/ 2474537 w 4603109"/>
                <a:gd name="connsiteY307" fmla="*/ 0 h 924402"/>
                <a:gd name="connsiteX308" fmla="*/ 2475596 w 4603109"/>
                <a:gd name="connsiteY308" fmla="*/ 0 h 924402"/>
                <a:gd name="connsiteX309" fmla="*/ 2477252 w 4603109"/>
                <a:gd name="connsiteY309" fmla="*/ 0 h 924402"/>
                <a:gd name="connsiteX310" fmla="*/ 2478712 w 4603109"/>
                <a:gd name="connsiteY310" fmla="*/ 0 h 924402"/>
                <a:gd name="connsiteX311" fmla="*/ 2478743 w 4603109"/>
                <a:gd name="connsiteY311" fmla="*/ 0 h 924402"/>
                <a:gd name="connsiteX312" fmla="*/ 2480043 w 4603109"/>
                <a:gd name="connsiteY312" fmla="*/ 0 h 924402"/>
                <a:gd name="connsiteX313" fmla="*/ 2499655 w 4603109"/>
                <a:gd name="connsiteY313" fmla="*/ 0 h 924402"/>
                <a:gd name="connsiteX314" fmla="*/ 2501146 w 4603109"/>
                <a:gd name="connsiteY314" fmla="*/ 0 h 924402"/>
                <a:gd name="connsiteX315" fmla="*/ 2505661 w 4603109"/>
                <a:gd name="connsiteY315" fmla="*/ 0 h 924402"/>
                <a:gd name="connsiteX316" fmla="*/ 2508776 w 4603109"/>
                <a:gd name="connsiteY316" fmla="*/ 0 h 924402"/>
                <a:gd name="connsiteX317" fmla="*/ 2510108 w 4603109"/>
                <a:gd name="connsiteY317" fmla="*/ 0 h 924402"/>
                <a:gd name="connsiteX318" fmla="*/ 2524178 w 4603109"/>
                <a:gd name="connsiteY318" fmla="*/ 0 h 924402"/>
                <a:gd name="connsiteX319" fmla="*/ 2525248 w 4603109"/>
                <a:gd name="connsiteY319" fmla="*/ 0 h 924402"/>
                <a:gd name="connsiteX320" fmla="*/ 2525669 w 4603109"/>
                <a:gd name="connsiteY320" fmla="*/ 0 h 924402"/>
                <a:gd name="connsiteX321" fmla="*/ 2552329 w 4603109"/>
                <a:gd name="connsiteY321" fmla="*/ 0 h 924402"/>
                <a:gd name="connsiteX322" fmla="*/ 2552751 w 4603109"/>
                <a:gd name="connsiteY322" fmla="*/ 0 h 924402"/>
                <a:gd name="connsiteX323" fmla="*/ 2554242 w 4603109"/>
                <a:gd name="connsiteY323" fmla="*/ 0 h 924402"/>
                <a:gd name="connsiteX324" fmla="*/ 2574787 w 4603109"/>
                <a:gd name="connsiteY324" fmla="*/ 0 h 924402"/>
                <a:gd name="connsiteX325" fmla="*/ 2576279 w 4603109"/>
                <a:gd name="connsiteY325" fmla="*/ 0 h 924402"/>
                <a:gd name="connsiteX326" fmla="*/ 2576447 w 4603109"/>
                <a:gd name="connsiteY326" fmla="*/ 0 h 924402"/>
                <a:gd name="connsiteX327" fmla="*/ 2577940 w 4603109"/>
                <a:gd name="connsiteY327" fmla="*/ 0 h 924402"/>
                <a:gd name="connsiteX328" fmla="*/ 2603360 w 4603109"/>
                <a:gd name="connsiteY328" fmla="*/ 0 h 924402"/>
                <a:gd name="connsiteX329" fmla="*/ 2604852 w 4603109"/>
                <a:gd name="connsiteY329" fmla="*/ 0 h 924402"/>
                <a:gd name="connsiteX330" fmla="*/ 2605021 w 4603109"/>
                <a:gd name="connsiteY330" fmla="*/ 0 h 924402"/>
                <a:gd name="connsiteX331" fmla="*/ 2605484 w 4603109"/>
                <a:gd name="connsiteY331" fmla="*/ 0 h 924402"/>
                <a:gd name="connsiteX332" fmla="*/ 2606481 w 4603109"/>
                <a:gd name="connsiteY332" fmla="*/ 0 h 924402"/>
                <a:gd name="connsiteX333" fmla="*/ 2606512 w 4603109"/>
                <a:gd name="connsiteY333" fmla="*/ 0 h 924402"/>
                <a:gd name="connsiteX334" fmla="*/ 2606976 w 4603109"/>
                <a:gd name="connsiteY334" fmla="*/ 0 h 924402"/>
                <a:gd name="connsiteX335" fmla="*/ 2618923 w 4603109"/>
                <a:gd name="connsiteY335" fmla="*/ 0 h 924402"/>
                <a:gd name="connsiteX336" fmla="*/ 2621248 w 4603109"/>
                <a:gd name="connsiteY336" fmla="*/ 0 h 924402"/>
                <a:gd name="connsiteX337" fmla="*/ 2622740 w 4603109"/>
                <a:gd name="connsiteY337" fmla="*/ 0 h 924402"/>
                <a:gd name="connsiteX338" fmla="*/ 2627885 w 4603109"/>
                <a:gd name="connsiteY338" fmla="*/ 0 h 924402"/>
                <a:gd name="connsiteX339" fmla="*/ 2629377 w 4603109"/>
                <a:gd name="connsiteY339" fmla="*/ 0 h 924402"/>
                <a:gd name="connsiteX340" fmla="*/ 2634058 w 4603109"/>
                <a:gd name="connsiteY340" fmla="*/ 0 h 924402"/>
                <a:gd name="connsiteX341" fmla="*/ 2635549 w 4603109"/>
                <a:gd name="connsiteY341" fmla="*/ 0 h 924402"/>
                <a:gd name="connsiteX342" fmla="*/ 2636545 w 4603109"/>
                <a:gd name="connsiteY342" fmla="*/ 0 h 924402"/>
                <a:gd name="connsiteX343" fmla="*/ 2648987 w 4603109"/>
                <a:gd name="connsiteY343" fmla="*/ 0 h 924402"/>
                <a:gd name="connsiteX344" fmla="*/ 2649821 w 4603109"/>
                <a:gd name="connsiteY344" fmla="*/ 0 h 924402"/>
                <a:gd name="connsiteX345" fmla="*/ 2651313 w 4603109"/>
                <a:gd name="connsiteY345" fmla="*/ 0 h 924402"/>
                <a:gd name="connsiteX346" fmla="*/ 2651947 w 4603109"/>
                <a:gd name="connsiteY346" fmla="*/ 0 h 924402"/>
                <a:gd name="connsiteX347" fmla="*/ 2653017 w 4603109"/>
                <a:gd name="connsiteY347" fmla="*/ 0 h 924402"/>
                <a:gd name="connsiteX348" fmla="*/ 2653438 w 4603109"/>
                <a:gd name="connsiteY348" fmla="*/ 0 h 924402"/>
                <a:gd name="connsiteX349" fmla="*/ 2656459 w 4603109"/>
                <a:gd name="connsiteY349" fmla="*/ 0 h 924402"/>
                <a:gd name="connsiteX350" fmla="*/ 2657950 w 4603109"/>
                <a:gd name="connsiteY350" fmla="*/ 0 h 924402"/>
                <a:gd name="connsiteX351" fmla="*/ 2665460 w 4603109"/>
                <a:gd name="connsiteY351" fmla="*/ 0 h 924402"/>
                <a:gd name="connsiteX352" fmla="*/ 2680098 w 4603109"/>
                <a:gd name="connsiteY352" fmla="*/ 0 h 924402"/>
                <a:gd name="connsiteX353" fmla="*/ 2680520 w 4603109"/>
                <a:gd name="connsiteY353" fmla="*/ 0 h 924402"/>
                <a:gd name="connsiteX354" fmla="*/ 2682011 w 4603109"/>
                <a:gd name="connsiteY354" fmla="*/ 0 h 924402"/>
                <a:gd name="connsiteX355" fmla="*/ 2692542 w 4603109"/>
                <a:gd name="connsiteY355" fmla="*/ 0 h 924402"/>
                <a:gd name="connsiteX356" fmla="*/ 2702556 w 4603109"/>
                <a:gd name="connsiteY356" fmla="*/ 0 h 924402"/>
                <a:gd name="connsiteX357" fmla="*/ 2704048 w 4603109"/>
                <a:gd name="connsiteY357" fmla="*/ 0 h 924402"/>
                <a:gd name="connsiteX358" fmla="*/ 2724289 w 4603109"/>
                <a:gd name="connsiteY358" fmla="*/ 0 h 924402"/>
                <a:gd name="connsiteX359" fmla="*/ 2731129 w 4603109"/>
                <a:gd name="connsiteY359" fmla="*/ 0 h 924402"/>
                <a:gd name="connsiteX360" fmla="*/ 2732621 w 4603109"/>
                <a:gd name="connsiteY360" fmla="*/ 0 h 924402"/>
                <a:gd name="connsiteX361" fmla="*/ 2733253 w 4603109"/>
                <a:gd name="connsiteY361" fmla="*/ 0 h 924402"/>
                <a:gd name="connsiteX362" fmla="*/ 2734745 w 4603109"/>
                <a:gd name="connsiteY362" fmla="*/ 0 h 924402"/>
                <a:gd name="connsiteX363" fmla="*/ 2746692 w 4603109"/>
                <a:gd name="connsiteY363" fmla="*/ 0 h 924402"/>
                <a:gd name="connsiteX364" fmla="*/ 2749017 w 4603109"/>
                <a:gd name="connsiteY364" fmla="*/ 0 h 924402"/>
                <a:gd name="connsiteX365" fmla="*/ 2750509 w 4603109"/>
                <a:gd name="connsiteY365" fmla="*/ 0 h 924402"/>
                <a:gd name="connsiteX366" fmla="*/ 2754354 w 4603109"/>
                <a:gd name="connsiteY366" fmla="*/ 0 h 924402"/>
                <a:gd name="connsiteX367" fmla="*/ 2755654 w 4603109"/>
                <a:gd name="connsiteY367" fmla="*/ 0 h 924402"/>
                <a:gd name="connsiteX368" fmla="*/ 2757146 w 4603109"/>
                <a:gd name="connsiteY368" fmla="*/ 0 h 924402"/>
                <a:gd name="connsiteX369" fmla="*/ 2761827 w 4603109"/>
                <a:gd name="connsiteY369" fmla="*/ 0 h 924402"/>
                <a:gd name="connsiteX370" fmla="*/ 2763318 w 4603109"/>
                <a:gd name="connsiteY370" fmla="*/ 0 h 924402"/>
                <a:gd name="connsiteX371" fmla="*/ 2776756 w 4603109"/>
                <a:gd name="connsiteY371" fmla="*/ 0 h 924402"/>
                <a:gd name="connsiteX372" fmla="*/ 2777590 w 4603109"/>
                <a:gd name="connsiteY372" fmla="*/ 0 h 924402"/>
                <a:gd name="connsiteX373" fmla="*/ 2779082 w 4603109"/>
                <a:gd name="connsiteY373" fmla="*/ 0 h 924402"/>
                <a:gd name="connsiteX374" fmla="*/ 2783442 w 4603109"/>
                <a:gd name="connsiteY374" fmla="*/ 0 h 924402"/>
                <a:gd name="connsiteX375" fmla="*/ 2784228 w 4603109"/>
                <a:gd name="connsiteY375" fmla="*/ 0 h 924402"/>
                <a:gd name="connsiteX376" fmla="*/ 2785719 w 4603109"/>
                <a:gd name="connsiteY376" fmla="*/ 0 h 924402"/>
                <a:gd name="connsiteX377" fmla="*/ 2786473 w 4603109"/>
                <a:gd name="connsiteY377" fmla="*/ 0 h 924402"/>
                <a:gd name="connsiteX378" fmla="*/ 2793229 w 4603109"/>
                <a:gd name="connsiteY378" fmla="*/ 0 h 924402"/>
                <a:gd name="connsiteX379" fmla="*/ 2799367 w 4603109"/>
                <a:gd name="connsiteY379" fmla="*/ 0 h 924402"/>
                <a:gd name="connsiteX380" fmla="*/ 2813506 w 4603109"/>
                <a:gd name="connsiteY380" fmla="*/ 0 h 924402"/>
                <a:gd name="connsiteX381" fmla="*/ 2820311 w 4603109"/>
                <a:gd name="connsiteY381" fmla="*/ 0 h 924402"/>
                <a:gd name="connsiteX382" fmla="*/ 2827893 w 4603109"/>
                <a:gd name="connsiteY382" fmla="*/ 0 h 924402"/>
                <a:gd name="connsiteX383" fmla="*/ 2827940 w 4603109"/>
                <a:gd name="connsiteY383" fmla="*/ 0 h 924402"/>
                <a:gd name="connsiteX384" fmla="*/ 2829431 w 4603109"/>
                <a:gd name="connsiteY384" fmla="*/ 0 h 924402"/>
                <a:gd name="connsiteX385" fmla="*/ 2829978 w 4603109"/>
                <a:gd name="connsiteY385" fmla="*/ 0 h 924402"/>
                <a:gd name="connsiteX386" fmla="*/ 2852058 w 4603109"/>
                <a:gd name="connsiteY386" fmla="*/ 0 h 924402"/>
                <a:gd name="connsiteX387" fmla="*/ 2857060 w 4603109"/>
                <a:gd name="connsiteY387" fmla="*/ 0 h 924402"/>
                <a:gd name="connsiteX388" fmla="*/ 2857958 w 4603109"/>
                <a:gd name="connsiteY388" fmla="*/ 0 h 924402"/>
                <a:gd name="connsiteX389" fmla="*/ 2871601 w 4603109"/>
                <a:gd name="connsiteY389" fmla="*/ 0 h 924402"/>
                <a:gd name="connsiteX390" fmla="*/ 2882123 w 4603109"/>
                <a:gd name="connsiteY390" fmla="*/ 0 h 924402"/>
                <a:gd name="connsiteX391" fmla="*/ 2894046 w 4603109"/>
                <a:gd name="connsiteY391" fmla="*/ 0 h 924402"/>
                <a:gd name="connsiteX392" fmla="*/ 2903496 w 4603109"/>
                <a:gd name="connsiteY392" fmla="*/ 0 h 924402"/>
                <a:gd name="connsiteX393" fmla="*/ 2911211 w 4603109"/>
                <a:gd name="connsiteY393" fmla="*/ 0 h 924402"/>
                <a:gd name="connsiteX394" fmla="*/ 2914242 w 4603109"/>
                <a:gd name="connsiteY394" fmla="*/ 0 h 924402"/>
                <a:gd name="connsiteX395" fmla="*/ 2914461 w 4603109"/>
                <a:gd name="connsiteY395" fmla="*/ 0 h 924402"/>
                <a:gd name="connsiteX396" fmla="*/ 2924111 w 4603109"/>
                <a:gd name="connsiteY396" fmla="*/ 0 h 924402"/>
                <a:gd name="connsiteX397" fmla="*/ 2927136 w 4603109"/>
                <a:gd name="connsiteY397" fmla="*/ 0 h 924402"/>
                <a:gd name="connsiteX398" fmla="*/ 2933561 w 4603109"/>
                <a:gd name="connsiteY398" fmla="*/ 0 h 924402"/>
                <a:gd name="connsiteX399" fmla="*/ 2939580 w 4603109"/>
                <a:gd name="connsiteY399" fmla="*/ 0 h 924402"/>
                <a:gd name="connsiteX400" fmla="*/ 2941275 w 4603109"/>
                <a:gd name="connsiteY400" fmla="*/ 0 h 924402"/>
                <a:gd name="connsiteX401" fmla="*/ 2941543 w 4603109"/>
                <a:gd name="connsiteY401" fmla="*/ 0 h 924402"/>
                <a:gd name="connsiteX402" fmla="*/ 2945586 w 4603109"/>
                <a:gd name="connsiteY402" fmla="*/ 0 h 924402"/>
                <a:gd name="connsiteX403" fmla="*/ 2950032 w 4603109"/>
                <a:gd name="connsiteY403" fmla="*/ 0 h 924402"/>
                <a:gd name="connsiteX404" fmla="*/ 2955662 w 4603109"/>
                <a:gd name="connsiteY404" fmla="*/ 0 h 924402"/>
                <a:gd name="connsiteX405" fmla="*/ 2955709 w 4603109"/>
                <a:gd name="connsiteY405" fmla="*/ 0 h 924402"/>
                <a:gd name="connsiteX406" fmla="*/ 2957200 w 4603109"/>
                <a:gd name="connsiteY406" fmla="*/ 0 h 924402"/>
                <a:gd name="connsiteX407" fmla="*/ 2957747 w 4603109"/>
                <a:gd name="connsiteY407" fmla="*/ 0 h 924402"/>
                <a:gd name="connsiteX408" fmla="*/ 2968152 w 4603109"/>
                <a:gd name="connsiteY408" fmla="*/ 0 h 924402"/>
                <a:gd name="connsiteX409" fmla="*/ 2969644 w 4603109"/>
                <a:gd name="connsiteY409" fmla="*/ 0 h 924402"/>
                <a:gd name="connsiteX410" fmla="*/ 2972667 w 4603109"/>
                <a:gd name="connsiteY410" fmla="*/ 0 h 924402"/>
                <a:gd name="connsiteX411" fmla="*/ 2977114 w 4603109"/>
                <a:gd name="connsiteY411" fmla="*/ 0 h 924402"/>
                <a:gd name="connsiteX412" fmla="*/ 2984829 w 4603109"/>
                <a:gd name="connsiteY412" fmla="*/ 0 h 924402"/>
                <a:gd name="connsiteX413" fmla="*/ 2985727 w 4603109"/>
                <a:gd name="connsiteY413" fmla="*/ 0 h 924402"/>
                <a:gd name="connsiteX414" fmla="*/ 2999370 w 4603109"/>
                <a:gd name="connsiteY414" fmla="*/ 0 h 924402"/>
                <a:gd name="connsiteX415" fmla="*/ 3021815 w 4603109"/>
                <a:gd name="connsiteY415" fmla="*/ 0 h 924402"/>
                <a:gd name="connsiteX416" fmla="*/ 3031265 w 4603109"/>
                <a:gd name="connsiteY416" fmla="*/ 0 h 924402"/>
                <a:gd name="connsiteX417" fmla="*/ 3042230 w 4603109"/>
                <a:gd name="connsiteY417" fmla="*/ 0 h 924402"/>
                <a:gd name="connsiteX418" fmla="*/ 3044946 w 4603109"/>
                <a:gd name="connsiteY418" fmla="*/ 0 h 924402"/>
                <a:gd name="connsiteX419" fmla="*/ 3051880 w 4603109"/>
                <a:gd name="connsiteY419" fmla="*/ 0 h 924402"/>
                <a:gd name="connsiteX420" fmla="*/ 3061330 w 4603109"/>
                <a:gd name="connsiteY420" fmla="*/ 0 h 924402"/>
                <a:gd name="connsiteX421" fmla="*/ 3067349 w 4603109"/>
                <a:gd name="connsiteY421" fmla="*/ 0 h 924402"/>
                <a:gd name="connsiteX422" fmla="*/ 3069312 w 4603109"/>
                <a:gd name="connsiteY422" fmla="*/ 0 h 924402"/>
                <a:gd name="connsiteX423" fmla="*/ 3073355 w 4603109"/>
                <a:gd name="connsiteY423" fmla="*/ 0 h 924402"/>
                <a:gd name="connsiteX424" fmla="*/ 3073518 w 4603109"/>
                <a:gd name="connsiteY424" fmla="*/ 0 h 924402"/>
                <a:gd name="connsiteX425" fmla="*/ 3075011 w 4603109"/>
                <a:gd name="connsiteY425" fmla="*/ 0 h 924402"/>
                <a:gd name="connsiteX426" fmla="*/ 3077801 w 4603109"/>
                <a:gd name="connsiteY426" fmla="*/ 0 h 924402"/>
                <a:gd name="connsiteX427" fmla="*/ 3095921 w 4603109"/>
                <a:gd name="connsiteY427" fmla="*/ 0 h 924402"/>
                <a:gd name="connsiteX428" fmla="*/ 3097413 w 4603109"/>
                <a:gd name="connsiteY428" fmla="*/ 0 h 924402"/>
                <a:gd name="connsiteX429" fmla="*/ 3100436 w 4603109"/>
                <a:gd name="connsiteY429" fmla="*/ 0 h 924402"/>
                <a:gd name="connsiteX430" fmla="*/ 3103552 w 4603109"/>
                <a:gd name="connsiteY430" fmla="*/ 0 h 924402"/>
                <a:gd name="connsiteX431" fmla="*/ 3104883 w 4603109"/>
                <a:gd name="connsiteY431" fmla="*/ 0 h 924402"/>
                <a:gd name="connsiteX432" fmla="*/ 3120023 w 4603109"/>
                <a:gd name="connsiteY432" fmla="*/ 0 h 924402"/>
                <a:gd name="connsiteX433" fmla="*/ 3120445 w 4603109"/>
                <a:gd name="connsiteY433" fmla="*/ 0 h 924402"/>
                <a:gd name="connsiteX434" fmla="*/ 3149018 w 4603109"/>
                <a:gd name="connsiteY434" fmla="*/ 0 h 924402"/>
                <a:gd name="connsiteX435" fmla="*/ 3150088 w 4603109"/>
                <a:gd name="connsiteY435" fmla="*/ 0 h 924402"/>
                <a:gd name="connsiteX436" fmla="*/ 3150509 w 4603109"/>
                <a:gd name="connsiteY436" fmla="*/ 0 h 924402"/>
                <a:gd name="connsiteX437" fmla="*/ 3171054 w 4603109"/>
                <a:gd name="connsiteY437" fmla="*/ 0 h 924402"/>
                <a:gd name="connsiteX438" fmla="*/ 3172715 w 4603109"/>
                <a:gd name="connsiteY438" fmla="*/ 0 h 924402"/>
                <a:gd name="connsiteX439" fmla="*/ 3199627 w 4603109"/>
                <a:gd name="connsiteY439" fmla="*/ 0 h 924402"/>
                <a:gd name="connsiteX440" fmla="*/ 3201119 w 4603109"/>
                <a:gd name="connsiteY440" fmla="*/ 0 h 924402"/>
                <a:gd name="connsiteX441" fmla="*/ 3201287 w 4603109"/>
                <a:gd name="connsiteY441" fmla="*/ 0 h 924402"/>
                <a:gd name="connsiteX442" fmla="*/ 3201751 w 4603109"/>
                <a:gd name="connsiteY442" fmla="*/ 0 h 924402"/>
                <a:gd name="connsiteX443" fmla="*/ 3202780 w 4603109"/>
                <a:gd name="connsiteY443" fmla="*/ 0 h 924402"/>
                <a:gd name="connsiteX444" fmla="*/ 3217515 w 4603109"/>
                <a:gd name="connsiteY444" fmla="*/ 0 h 924402"/>
                <a:gd name="connsiteX445" fmla="*/ 3224152 w 4603109"/>
                <a:gd name="connsiteY445" fmla="*/ 0 h 924402"/>
                <a:gd name="connsiteX446" fmla="*/ 3230324 w 4603109"/>
                <a:gd name="connsiteY446" fmla="*/ 0 h 924402"/>
                <a:gd name="connsiteX447" fmla="*/ 3231321 w 4603109"/>
                <a:gd name="connsiteY447" fmla="*/ 0 h 924402"/>
                <a:gd name="connsiteX448" fmla="*/ 3231816 w 4603109"/>
                <a:gd name="connsiteY448" fmla="*/ 0 h 924402"/>
                <a:gd name="connsiteX449" fmla="*/ 3243763 w 4603109"/>
                <a:gd name="connsiteY449" fmla="*/ 0 h 924402"/>
                <a:gd name="connsiteX450" fmla="*/ 3246088 w 4603109"/>
                <a:gd name="connsiteY450" fmla="*/ 0 h 924402"/>
                <a:gd name="connsiteX451" fmla="*/ 3247580 w 4603109"/>
                <a:gd name="connsiteY451" fmla="*/ 0 h 924402"/>
                <a:gd name="connsiteX452" fmla="*/ 3247792 w 4603109"/>
                <a:gd name="connsiteY452" fmla="*/ 0 h 924402"/>
                <a:gd name="connsiteX453" fmla="*/ 3248214 w 4603109"/>
                <a:gd name="connsiteY453" fmla="*/ 0 h 924402"/>
                <a:gd name="connsiteX454" fmla="*/ 3252725 w 4603109"/>
                <a:gd name="connsiteY454" fmla="*/ 0 h 924402"/>
                <a:gd name="connsiteX455" fmla="*/ 3254217 w 4603109"/>
                <a:gd name="connsiteY455" fmla="*/ 0 h 924402"/>
                <a:gd name="connsiteX456" fmla="*/ 3260235 w 4603109"/>
                <a:gd name="connsiteY456" fmla="*/ 0 h 924402"/>
                <a:gd name="connsiteX457" fmla="*/ 3276787 w 4603109"/>
                <a:gd name="connsiteY457" fmla="*/ 0 h 924402"/>
                <a:gd name="connsiteX458" fmla="*/ 3277857 w 4603109"/>
                <a:gd name="connsiteY458" fmla="*/ 0 h 924402"/>
                <a:gd name="connsiteX459" fmla="*/ 3278278 w 4603109"/>
                <a:gd name="connsiteY459" fmla="*/ 0 h 924402"/>
                <a:gd name="connsiteX460" fmla="*/ 3290300 w 4603109"/>
                <a:gd name="connsiteY460" fmla="*/ 0 h 924402"/>
                <a:gd name="connsiteX461" fmla="*/ 3298823 w 4603109"/>
                <a:gd name="connsiteY461" fmla="*/ 0 h 924402"/>
                <a:gd name="connsiteX462" fmla="*/ 3327396 w 4603109"/>
                <a:gd name="connsiteY462" fmla="*/ 0 h 924402"/>
                <a:gd name="connsiteX463" fmla="*/ 3328888 w 4603109"/>
                <a:gd name="connsiteY463" fmla="*/ 0 h 924402"/>
                <a:gd name="connsiteX464" fmla="*/ 3329520 w 4603109"/>
                <a:gd name="connsiteY464" fmla="*/ 0 h 924402"/>
                <a:gd name="connsiteX465" fmla="*/ 3345284 w 4603109"/>
                <a:gd name="connsiteY465" fmla="*/ 0 h 924402"/>
                <a:gd name="connsiteX466" fmla="*/ 3349129 w 4603109"/>
                <a:gd name="connsiteY466" fmla="*/ 0 h 924402"/>
                <a:gd name="connsiteX467" fmla="*/ 3351921 w 4603109"/>
                <a:gd name="connsiteY467" fmla="*/ 0 h 924402"/>
                <a:gd name="connsiteX468" fmla="*/ 3358093 w 4603109"/>
                <a:gd name="connsiteY468" fmla="*/ 0 h 924402"/>
                <a:gd name="connsiteX469" fmla="*/ 3359585 w 4603109"/>
                <a:gd name="connsiteY469" fmla="*/ 0 h 924402"/>
                <a:gd name="connsiteX470" fmla="*/ 3371532 w 4603109"/>
                <a:gd name="connsiteY470" fmla="*/ 0 h 924402"/>
                <a:gd name="connsiteX471" fmla="*/ 3373857 w 4603109"/>
                <a:gd name="connsiteY471" fmla="*/ 0 h 924402"/>
                <a:gd name="connsiteX472" fmla="*/ 3375349 w 4603109"/>
                <a:gd name="connsiteY472" fmla="*/ 0 h 924402"/>
                <a:gd name="connsiteX473" fmla="*/ 3380494 w 4603109"/>
                <a:gd name="connsiteY473" fmla="*/ 0 h 924402"/>
                <a:gd name="connsiteX474" fmla="*/ 3381986 w 4603109"/>
                <a:gd name="connsiteY474" fmla="*/ 0 h 924402"/>
                <a:gd name="connsiteX475" fmla="*/ 3388004 w 4603109"/>
                <a:gd name="connsiteY475" fmla="*/ 0 h 924402"/>
                <a:gd name="connsiteX476" fmla="*/ 3408282 w 4603109"/>
                <a:gd name="connsiteY476" fmla="*/ 0 h 924402"/>
                <a:gd name="connsiteX477" fmla="*/ 3418069 w 4603109"/>
                <a:gd name="connsiteY477" fmla="*/ 0 h 924402"/>
                <a:gd name="connsiteX478" fmla="*/ 3424207 w 4603109"/>
                <a:gd name="connsiteY478" fmla="*/ 0 h 924402"/>
                <a:gd name="connsiteX479" fmla="*/ 3424753 w 4603109"/>
                <a:gd name="connsiteY479" fmla="*/ 0 h 924402"/>
                <a:gd name="connsiteX480" fmla="*/ 3452733 w 4603109"/>
                <a:gd name="connsiteY480" fmla="*/ 0 h 924402"/>
                <a:gd name="connsiteX481" fmla="*/ 3454818 w 4603109"/>
                <a:gd name="connsiteY481" fmla="*/ 0 h 924402"/>
                <a:gd name="connsiteX482" fmla="*/ 3476898 w 4603109"/>
                <a:gd name="connsiteY482" fmla="*/ 0 h 924402"/>
                <a:gd name="connsiteX483" fmla="*/ 3496441 w 4603109"/>
                <a:gd name="connsiteY483" fmla="*/ 0 h 924402"/>
                <a:gd name="connsiteX484" fmla="*/ 3509236 w 4603109"/>
                <a:gd name="connsiteY484" fmla="*/ 0 h 924402"/>
                <a:gd name="connsiteX485" fmla="*/ 3518886 w 4603109"/>
                <a:gd name="connsiteY485" fmla="*/ 0 h 924402"/>
                <a:gd name="connsiteX486" fmla="*/ 3528336 w 4603109"/>
                <a:gd name="connsiteY486" fmla="*/ 0 h 924402"/>
                <a:gd name="connsiteX487" fmla="*/ 3536051 w 4603109"/>
                <a:gd name="connsiteY487" fmla="*/ 0 h 924402"/>
                <a:gd name="connsiteX488" fmla="*/ 3539301 w 4603109"/>
                <a:gd name="connsiteY488" fmla="*/ 0 h 924402"/>
                <a:gd name="connsiteX489" fmla="*/ 3540361 w 4603109"/>
                <a:gd name="connsiteY489" fmla="*/ 0 h 924402"/>
                <a:gd name="connsiteX490" fmla="*/ 3544807 w 4603109"/>
                <a:gd name="connsiteY490" fmla="*/ 0 h 924402"/>
                <a:gd name="connsiteX491" fmla="*/ 3551976 w 4603109"/>
                <a:gd name="connsiteY491" fmla="*/ 0 h 924402"/>
                <a:gd name="connsiteX492" fmla="*/ 3552522 w 4603109"/>
                <a:gd name="connsiteY492" fmla="*/ 0 h 924402"/>
                <a:gd name="connsiteX493" fmla="*/ 3564420 w 4603109"/>
                <a:gd name="connsiteY493" fmla="*/ 0 h 924402"/>
                <a:gd name="connsiteX494" fmla="*/ 3570426 w 4603109"/>
                <a:gd name="connsiteY494" fmla="*/ 0 h 924402"/>
                <a:gd name="connsiteX495" fmla="*/ 3574872 w 4603109"/>
                <a:gd name="connsiteY495" fmla="*/ 0 h 924402"/>
                <a:gd name="connsiteX496" fmla="*/ 3580502 w 4603109"/>
                <a:gd name="connsiteY496" fmla="*/ 0 h 924402"/>
                <a:gd name="connsiteX497" fmla="*/ 3582587 w 4603109"/>
                <a:gd name="connsiteY497" fmla="*/ 0 h 924402"/>
                <a:gd name="connsiteX498" fmla="*/ 3624210 w 4603109"/>
                <a:gd name="connsiteY498" fmla="*/ 0 h 924402"/>
                <a:gd name="connsiteX499" fmla="*/ 3637005 w 4603109"/>
                <a:gd name="connsiteY499" fmla="*/ 0 h 924402"/>
                <a:gd name="connsiteX500" fmla="*/ 3646655 w 4603109"/>
                <a:gd name="connsiteY500" fmla="*/ 0 h 924402"/>
                <a:gd name="connsiteX501" fmla="*/ 3656105 w 4603109"/>
                <a:gd name="connsiteY501" fmla="*/ 0 h 924402"/>
                <a:gd name="connsiteX502" fmla="*/ 3667070 w 4603109"/>
                <a:gd name="connsiteY502" fmla="*/ 0 h 924402"/>
                <a:gd name="connsiteX503" fmla="*/ 3668130 w 4603109"/>
                <a:gd name="connsiteY503" fmla="*/ 0 h 924402"/>
                <a:gd name="connsiteX504" fmla="*/ 3669786 w 4603109"/>
                <a:gd name="connsiteY504" fmla="*/ 0 h 924402"/>
                <a:gd name="connsiteX505" fmla="*/ 3672576 w 4603109"/>
                <a:gd name="connsiteY505" fmla="*/ 0 h 924402"/>
                <a:gd name="connsiteX506" fmla="*/ 3692189 w 4603109"/>
                <a:gd name="connsiteY506" fmla="*/ 0 h 924402"/>
                <a:gd name="connsiteX507" fmla="*/ 3698195 w 4603109"/>
                <a:gd name="connsiteY507" fmla="*/ 0 h 924402"/>
                <a:gd name="connsiteX508" fmla="*/ 3702641 w 4603109"/>
                <a:gd name="connsiteY508" fmla="*/ 0 h 924402"/>
                <a:gd name="connsiteX509" fmla="*/ 3744863 w 4603109"/>
                <a:gd name="connsiteY509" fmla="*/ 0 h 924402"/>
                <a:gd name="connsiteX510" fmla="*/ 3745285 w 4603109"/>
                <a:gd name="connsiteY510" fmla="*/ 0 h 924402"/>
                <a:gd name="connsiteX511" fmla="*/ 3795894 w 4603109"/>
                <a:gd name="connsiteY511" fmla="*/ 0 h 924402"/>
                <a:gd name="connsiteX512" fmla="*/ 3797555 w 4603109"/>
                <a:gd name="connsiteY512" fmla="*/ 0 h 924402"/>
                <a:gd name="connsiteX513" fmla="*/ 3826591 w 4603109"/>
                <a:gd name="connsiteY513" fmla="*/ 0 h 924402"/>
                <a:gd name="connsiteX514" fmla="*/ 3842355 w 4603109"/>
                <a:gd name="connsiteY514" fmla="*/ 0 h 924402"/>
                <a:gd name="connsiteX515" fmla="*/ 3848992 w 4603109"/>
                <a:gd name="connsiteY515" fmla="*/ 0 h 924402"/>
                <a:gd name="connsiteX516" fmla="*/ 3872632 w 4603109"/>
                <a:gd name="connsiteY516" fmla="*/ 0 h 924402"/>
                <a:gd name="connsiteX517" fmla="*/ 3873054 w 4603109"/>
                <a:gd name="connsiteY517" fmla="*/ 0 h 924402"/>
                <a:gd name="connsiteX518" fmla="*/ 3885075 w 4603109"/>
                <a:gd name="connsiteY518" fmla="*/ 0 h 924402"/>
                <a:gd name="connsiteX519" fmla="*/ 3923663 w 4603109"/>
                <a:gd name="connsiteY519" fmla="*/ 0 h 924402"/>
                <a:gd name="connsiteX520" fmla="*/ 3954360 w 4603109"/>
                <a:gd name="connsiteY520" fmla="*/ 0 h 924402"/>
                <a:gd name="connsiteX521" fmla="*/ 3970124 w 4603109"/>
                <a:gd name="connsiteY521" fmla="*/ 0 h 924402"/>
                <a:gd name="connsiteX522" fmla="*/ 3976761 w 4603109"/>
                <a:gd name="connsiteY522" fmla="*/ 0 h 924402"/>
                <a:gd name="connsiteX523" fmla="*/ 4012844 w 4603109"/>
                <a:gd name="connsiteY523" fmla="*/ 0 h 924402"/>
                <a:gd name="connsiteX524" fmla="*/ 4049593 w 4603109"/>
                <a:gd name="connsiteY524" fmla="*/ 0 h 924402"/>
                <a:gd name="connsiteX525" fmla="*/ 4169647 w 4603109"/>
                <a:gd name="connsiteY525" fmla="*/ 0 h 924402"/>
                <a:gd name="connsiteX526" fmla="*/ 4177362 w 4603109"/>
                <a:gd name="connsiteY526" fmla="*/ 0 h 924402"/>
                <a:gd name="connsiteX527" fmla="*/ 4297416 w 4603109"/>
                <a:gd name="connsiteY527" fmla="*/ 0 h 924402"/>
                <a:gd name="connsiteX528" fmla="*/ 4379339 w 4603109"/>
                <a:gd name="connsiteY528" fmla="*/ 47054 h 924402"/>
                <a:gd name="connsiteX529" fmla="*/ 4591731 w 4603109"/>
                <a:gd name="connsiteY529" fmla="*/ 415146 h 924402"/>
                <a:gd name="connsiteX530" fmla="*/ 4591731 w 4603109"/>
                <a:gd name="connsiteY530" fmla="*/ 509257 h 924402"/>
                <a:gd name="connsiteX531" fmla="*/ 4379339 w 4603109"/>
                <a:gd name="connsiteY531" fmla="*/ 877348 h 924402"/>
                <a:gd name="connsiteX532" fmla="*/ 4297416 w 4603109"/>
                <a:gd name="connsiteY532" fmla="*/ 924402 h 924402"/>
                <a:gd name="connsiteX533" fmla="*/ 4169647 w 4603109"/>
                <a:gd name="connsiteY533" fmla="*/ 924402 h 924402"/>
                <a:gd name="connsiteX534" fmla="*/ 3976761 w 4603109"/>
                <a:gd name="connsiteY534" fmla="*/ 924402 h 924402"/>
                <a:gd name="connsiteX535" fmla="*/ 3872632 w 4603109"/>
                <a:gd name="connsiteY535" fmla="*/ 924402 h 924402"/>
                <a:gd name="connsiteX536" fmla="*/ 3848992 w 4603109"/>
                <a:gd name="connsiteY536" fmla="*/ 924402 h 924402"/>
                <a:gd name="connsiteX537" fmla="*/ 3744863 w 4603109"/>
                <a:gd name="connsiteY537" fmla="*/ 924402 h 924402"/>
                <a:gd name="connsiteX538" fmla="*/ 3702641 w 4603109"/>
                <a:gd name="connsiteY538" fmla="*/ 924402 h 924402"/>
                <a:gd name="connsiteX539" fmla="*/ 3672576 w 4603109"/>
                <a:gd name="connsiteY539" fmla="*/ 924402 h 924402"/>
                <a:gd name="connsiteX540" fmla="*/ 3656105 w 4603109"/>
                <a:gd name="connsiteY540" fmla="*/ 924402 h 924402"/>
                <a:gd name="connsiteX541" fmla="*/ 3574872 w 4603109"/>
                <a:gd name="connsiteY541" fmla="*/ 924402 h 924402"/>
                <a:gd name="connsiteX542" fmla="*/ 3551976 w 4603109"/>
                <a:gd name="connsiteY542" fmla="*/ 924402 h 924402"/>
                <a:gd name="connsiteX543" fmla="*/ 3544807 w 4603109"/>
                <a:gd name="connsiteY543" fmla="*/ 924402 h 924402"/>
                <a:gd name="connsiteX544" fmla="*/ 3528336 w 4603109"/>
                <a:gd name="connsiteY544" fmla="*/ 924402 h 924402"/>
                <a:gd name="connsiteX545" fmla="*/ 3424207 w 4603109"/>
                <a:gd name="connsiteY545" fmla="*/ 924402 h 924402"/>
                <a:gd name="connsiteX546" fmla="*/ 3381986 w 4603109"/>
                <a:gd name="connsiteY546" fmla="*/ 924402 h 924402"/>
                <a:gd name="connsiteX547" fmla="*/ 3380494 w 4603109"/>
                <a:gd name="connsiteY547" fmla="*/ 924402 h 924402"/>
                <a:gd name="connsiteX548" fmla="*/ 3351921 w 4603109"/>
                <a:gd name="connsiteY548" fmla="*/ 924402 h 924402"/>
                <a:gd name="connsiteX549" fmla="*/ 3277857 w 4603109"/>
                <a:gd name="connsiteY549" fmla="*/ 924402 h 924402"/>
                <a:gd name="connsiteX550" fmla="*/ 3254217 w 4603109"/>
                <a:gd name="connsiteY550" fmla="*/ 924402 h 924402"/>
                <a:gd name="connsiteX551" fmla="*/ 3252725 w 4603109"/>
                <a:gd name="connsiteY551" fmla="*/ 924402 h 924402"/>
                <a:gd name="connsiteX552" fmla="*/ 3247792 w 4603109"/>
                <a:gd name="connsiteY552" fmla="*/ 924402 h 924402"/>
                <a:gd name="connsiteX553" fmla="*/ 3231321 w 4603109"/>
                <a:gd name="connsiteY553" fmla="*/ 924402 h 924402"/>
                <a:gd name="connsiteX554" fmla="*/ 3224152 w 4603109"/>
                <a:gd name="connsiteY554" fmla="*/ 924402 h 924402"/>
                <a:gd name="connsiteX555" fmla="*/ 3150088 w 4603109"/>
                <a:gd name="connsiteY555" fmla="*/ 924402 h 924402"/>
                <a:gd name="connsiteX556" fmla="*/ 3120023 w 4603109"/>
                <a:gd name="connsiteY556" fmla="*/ 924402 h 924402"/>
                <a:gd name="connsiteX557" fmla="*/ 3104883 w 4603109"/>
                <a:gd name="connsiteY557" fmla="*/ 924402 h 924402"/>
                <a:gd name="connsiteX558" fmla="*/ 3103552 w 4603109"/>
                <a:gd name="connsiteY558" fmla="*/ 924402 h 924402"/>
                <a:gd name="connsiteX559" fmla="*/ 3077801 w 4603109"/>
                <a:gd name="connsiteY559" fmla="*/ 924402 h 924402"/>
                <a:gd name="connsiteX560" fmla="*/ 3061330 w 4603109"/>
                <a:gd name="connsiteY560" fmla="*/ 924402 h 924402"/>
                <a:gd name="connsiteX561" fmla="*/ 3031265 w 4603109"/>
                <a:gd name="connsiteY561" fmla="*/ 924402 h 924402"/>
                <a:gd name="connsiteX562" fmla="*/ 2977114 w 4603109"/>
                <a:gd name="connsiteY562" fmla="*/ 924402 h 924402"/>
                <a:gd name="connsiteX563" fmla="*/ 2957200 w 4603109"/>
                <a:gd name="connsiteY563" fmla="*/ 924402 h 924402"/>
                <a:gd name="connsiteX564" fmla="*/ 2955709 w 4603109"/>
                <a:gd name="connsiteY564" fmla="*/ 924402 h 924402"/>
                <a:gd name="connsiteX565" fmla="*/ 2950032 w 4603109"/>
                <a:gd name="connsiteY565" fmla="*/ 924402 h 924402"/>
                <a:gd name="connsiteX566" fmla="*/ 2933561 w 4603109"/>
                <a:gd name="connsiteY566" fmla="*/ 924402 h 924402"/>
                <a:gd name="connsiteX567" fmla="*/ 2927136 w 4603109"/>
                <a:gd name="connsiteY567" fmla="*/ 924402 h 924402"/>
                <a:gd name="connsiteX568" fmla="*/ 2903496 w 4603109"/>
                <a:gd name="connsiteY568" fmla="*/ 924402 h 924402"/>
                <a:gd name="connsiteX569" fmla="*/ 2829431 w 4603109"/>
                <a:gd name="connsiteY569" fmla="*/ 924402 h 924402"/>
                <a:gd name="connsiteX570" fmla="*/ 2827940 w 4603109"/>
                <a:gd name="connsiteY570" fmla="*/ 924402 h 924402"/>
                <a:gd name="connsiteX571" fmla="*/ 2799367 w 4603109"/>
                <a:gd name="connsiteY571" fmla="*/ 924402 h 924402"/>
                <a:gd name="connsiteX572" fmla="*/ 2785719 w 4603109"/>
                <a:gd name="connsiteY572" fmla="*/ 924402 h 924402"/>
                <a:gd name="connsiteX573" fmla="*/ 2784228 w 4603109"/>
                <a:gd name="connsiteY573" fmla="*/ 924402 h 924402"/>
                <a:gd name="connsiteX574" fmla="*/ 2757146 w 4603109"/>
                <a:gd name="connsiteY574" fmla="*/ 924402 h 924402"/>
                <a:gd name="connsiteX575" fmla="*/ 2755654 w 4603109"/>
                <a:gd name="connsiteY575" fmla="*/ 924402 h 924402"/>
                <a:gd name="connsiteX576" fmla="*/ 2680098 w 4603109"/>
                <a:gd name="connsiteY576" fmla="*/ 924402 h 924402"/>
                <a:gd name="connsiteX577" fmla="*/ 2657950 w 4603109"/>
                <a:gd name="connsiteY577" fmla="*/ 924402 h 924402"/>
                <a:gd name="connsiteX578" fmla="*/ 2656459 w 4603109"/>
                <a:gd name="connsiteY578" fmla="*/ 924402 h 924402"/>
                <a:gd name="connsiteX579" fmla="*/ 2653017 w 4603109"/>
                <a:gd name="connsiteY579" fmla="*/ 924402 h 924402"/>
                <a:gd name="connsiteX580" fmla="*/ 2636545 w 4603109"/>
                <a:gd name="connsiteY580" fmla="*/ 924402 h 924402"/>
                <a:gd name="connsiteX581" fmla="*/ 2629377 w 4603109"/>
                <a:gd name="connsiteY581" fmla="*/ 924402 h 924402"/>
                <a:gd name="connsiteX582" fmla="*/ 2627885 w 4603109"/>
                <a:gd name="connsiteY582" fmla="*/ 924402 h 924402"/>
                <a:gd name="connsiteX583" fmla="*/ 2606481 w 4603109"/>
                <a:gd name="connsiteY583" fmla="*/ 924402 h 924402"/>
                <a:gd name="connsiteX584" fmla="*/ 2552329 w 4603109"/>
                <a:gd name="connsiteY584" fmla="*/ 924402 h 924402"/>
                <a:gd name="connsiteX585" fmla="*/ 2525248 w 4603109"/>
                <a:gd name="connsiteY585" fmla="*/ 924402 h 924402"/>
                <a:gd name="connsiteX586" fmla="*/ 2510108 w 4603109"/>
                <a:gd name="connsiteY586" fmla="*/ 924402 h 924402"/>
                <a:gd name="connsiteX587" fmla="*/ 2508776 w 4603109"/>
                <a:gd name="connsiteY587" fmla="*/ 924402 h 924402"/>
                <a:gd name="connsiteX588" fmla="*/ 2480043 w 4603109"/>
                <a:gd name="connsiteY588" fmla="*/ 924402 h 924402"/>
                <a:gd name="connsiteX589" fmla="*/ 2478712 w 4603109"/>
                <a:gd name="connsiteY589" fmla="*/ 924402 h 924402"/>
                <a:gd name="connsiteX590" fmla="*/ 2463572 w 4603109"/>
                <a:gd name="connsiteY590" fmla="*/ 924402 h 924402"/>
                <a:gd name="connsiteX591" fmla="*/ 2436490 w 4603109"/>
                <a:gd name="connsiteY591" fmla="*/ 924402 h 924402"/>
                <a:gd name="connsiteX592" fmla="*/ 2382339 w 4603109"/>
                <a:gd name="connsiteY592" fmla="*/ 924402 h 924402"/>
                <a:gd name="connsiteX593" fmla="*/ 2360934 w 4603109"/>
                <a:gd name="connsiteY593" fmla="*/ 924402 h 924402"/>
                <a:gd name="connsiteX594" fmla="*/ 2359443 w 4603109"/>
                <a:gd name="connsiteY594" fmla="*/ 924402 h 924402"/>
                <a:gd name="connsiteX595" fmla="*/ 2352274 w 4603109"/>
                <a:gd name="connsiteY595" fmla="*/ 924402 h 924402"/>
                <a:gd name="connsiteX596" fmla="*/ 2335803 w 4603109"/>
                <a:gd name="connsiteY596" fmla="*/ 924402 h 924402"/>
                <a:gd name="connsiteX597" fmla="*/ 2332360 w 4603109"/>
                <a:gd name="connsiteY597" fmla="*/ 924402 h 924402"/>
                <a:gd name="connsiteX598" fmla="*/ 2332328 w 4603109"/>
                <a:gd name="connsiteY598" fmla="*/ 924402 h 924402"/>
                <a:gd name="connsiteX599" fmla="*/ 2330869 w 4603109"/>
                <a:gd name="connsiteY599" fmla="*/ 924402 h 924402"/>
                <a:gd name="connsiteX600" fmla="*/ 2308721 w 4603109"/>
                <a:gd name="connsiteY600" fmla="*/ 924402 h 924402"/>
                <a:gd name="connsiteX601" fmla="*/ 2233165 w 4603109"/>
                <a:gd name="connsiteY601" fmla="*/ 924402 h 924402"/>
                <a:gd name="connsiteX602" fmla="*/ 2231674 w 4603109"/>
                <a:gd name="connsiteY602" fmla="*/ 924402 h 924402"/>
                <a:gd name="connsiteX603" fmla="*/ 2204591 w 4603109"/>
                <a:gd name="connsiteY603" fmla="*/ 924402 h 924402"/>
                <a:gd name="connsiteX604" fmla="*/ 2204559 w 4603109"/>
                <a:gd name="connsiteY604" fmla="*/ 924402 h 924402"/>
                <a:gd name="connsiteX605" fmla="*/ 2203100 w 4603109"/>
                <a:gd name="connsiteY605" fmla="*/ 924402 h 924402"/>
                <a:gd name="connsiteX606" fmla="*/ 2189452 w 4603109"/>
                <a:gd name="connsiteY606" fmla="*/ 924402 h 924402"/>
                <a:gd name="connsiteX607" fmla="*/ 2160879 w 4603109"/>
                <a:gd name="connsiteY607" fmla="*/ 924402 h 924402"/>
                <a:gd name="connsiteX608" fmla="*/ 2159388 w 4603109"/>
                <a:gd name="connsiteY608" fmla="*/ 924402 h 924402"/>
                <a:gd name="connsiteX609" fmla="*/ 2085323 w 4603109"/>
                <a:gd name="connsiteY609" fmla="*/ 924402 h 924402"/>
                <a:gd name="connsiteX610" fmla="*/ 2077294 w 4603109"/>
                <a:gd name="connsiteY610" fmla="*/ 924402 h 924402"/>
                <a:gd name="connsiteX611" fmla="*/ 2061683 w 4603109"/>
                <a:gd name="connsiteY611" fmla="*/ 924402 h 924402"/>
                <a:gd name="connsiteX612" fmla="*/ 2055258 w 4603109"/>
                <a:gd name="connsiteY612" fmla="*/ 924402 h 924402"/>
                <a:gd name="connsiteX613" fmla="*/ 2038787 w 4603109"/>
                <a:gd name="connsiteY613" fmla="*/ 924402 h 924402"/>
                <a:gd name="connsiteX614" fmla="*/ 2033110 w 4603109"/>
                <a:gd name="connsiteY614" fmla="*/ 924402 h 924402"/>
                <a:gd name="connsiteX615" fmla="*/ 2031619 w 4603109"/>
                <a:gd name="connsiteY615" fmla="*/ 924402 h 924402"/>
                <a:gd name="connsiteX616" fmla="*/ 2011705 w 4603109"/>
                <a:gd name="connsiteY616" fmla="*/ 924402 h 924402"/>
                <a:gd name="connsiteX617" fmla="*/ 1957554 w 4603109"/>
                <a:gd name="connsiteY617" fmla="*/ 924402 h 924402"/>
                <a:gd name="connsiteX618" fmla="*/ 1949525 w 4603109"/>
                <a:gd name="connsiteY618" fmla="*/ 924402 h 924402"/>
                <a:gd name="connsiteX619" fmla="*/ 1927489 w 4603109"/>
                <a:gd name="connsiteY619" fmla="*/ 924402 h 924402"/>
                <a:gd name="connsiteX620" fmla="*/ 1911018 w 4603109"/>
                <a:gd name="connsiteY620" fmla="*/ 924402 h 924402"/>
                <a:gd name="connsiteX621" fmla="*/ 1907543 w 4603109"/>
                <a:gd name="connsiteY621" fmla="*/ 924402 h 924402"/>
                <a:gd name="connsiteX622" fmla="*/ 1885268 w 4603109"/>
                <a:gd name="connsiteY622" fmla="*/ 924402 h 924402"/>
                <a:gd name="connsiteX623" fmla="*/ 1883936 w 4603109"/>
                <a:gd name="connsiteY623" fmla="*/ 924402 h 924402"/>
                <a:gd name="connsiteX624" fmla="*/ 1868796 w 4603109"/>
                <a:gd name="connsiteY624" fmla="*/ 924402 h 924402"/>
                <a:gd name="connsiteX625" fmla="*/ 1838732 w 4603109"/>
                <a:gd name="connsiteY625" fmla="*/ 924402 h 924402"/>
                <a:gd name="connsiteX626" fmla="*/ 1779774 w 4603109"/>
                <a:gd name="connsiteY626" fmla="*/ 924402 h 924402"/>
                <a:gd name="connsiteX627" fmla="*/ 1764668 w 4603109"/>
                <a:gd name="connsiteY627" fmla="*/ 924402 h 924402"/>
                <a:gd name="connsiteX628" fmla="*/ 1757499 w 4603109"/>
                <a:gd name="connsiteY628" fmla="*/ 924402 h 924402"/>
                <a:gd name="connsiteX629" fmla="*/ 1741027 w 4603109"/>
                <a:gd name="connsiteY629" fmla="*/ 924402 h 924402"/>
                <a:gd name="connsiteX630" fmla="*/ 1737552 w 4603109"/>
                <a:gd name="connsiteY630" fmla="*/ 924402 h 924402"/>
                <a:gd name="connsiteX631" fmla="*/ 1736094 w 4603109"/>
                <a:gd name="connsiteY631" fmla="*/ 924402 h 924402"/>
                <a:gd name="connsiteX632" fmla="*/ 1734603 w 4603109"/>
                <a:gd name="connsiteY632" fmla="*/ 924402 h 924402"/>
                <a:gd name="connsiteX633" fmla="*/ 1710963 w 4603109"/>
                <a:gd name="connsiteY633" fmla="*/ 924402 h 924402"/>
                <a:gd name="connsiteX634" fmla="*/ 1707488 w 4603109"/>
                <a:gd name="connsiteY634" fmla="*/ 924402 h 924402"/>
                <a:gd name="connsiteX635" fmla="*/ 1652509 w 4603109"/>
                <a:gd name="connsiteY635" fmla="*/ 924402 h 924402"/>
                <a:gd name="connsiteX636" fmla="*/ 1636899 w 4603109"/>
                <a:gd name="connsiteY636" fmla="*/ 924402 h 924402"/>
                <a:gd name="connsiteX637" fmla="*/ 1609783 w 4603109"/>
                <a:gd name="connsiteY637" fmla="*/ 924402 h 924402"/>
                <a:gd name="connsiteX638" fmla="*/ 1608325 w 4603109"/>
                <a:gd name="connsiteY638" fmla="*/ 924402 h 924402"/>
                <a:gd name="connsiteX639" fmla="*/ 1606834 w 4603109"/>
                <a:gd name="connsiteY639" fmla="*/ 924402 h 924402"/>
                <a:gd name="connsiteX640" fmla="*/ 1579719 w 4603109"/>
                <a:gd name="connsiteY640" fmla="*/ 924402 h 924402"/>
                <a:gd name="connsiteX641" fmla="*/ 1564612 w 4603109"/>
                <a:gd name="connsiteY641" fmla="*/ 924402 h 924402"/>
                <a:gd name="connsiteX642" fmla="*/ 1524740 w 4603109"/>
                <a:gd name="connsiteY642" fmla="*/ 924402 h 924402"/>
                <a:gd name="connsiteX643" fmla="*/ 1482518 w 4603109"/>
                <a:gd name="connsiteY643" fmla="*/ 924402 h 924402"/>
                <a:gd name="connsiteX644" fmla="*/ 1460483 w 4603109"/>
                <a:gd name="connsiteY644" fmla="*/ 924402 h 924402"/>
                <a:gd name="connsiteX645" fmla="*/ 1452454 w 4603109"/>
                <a:gd name="connsiteY645" fmla="*/ 924402 h 924402"/>
                <a:gd name="connsiteX646" fmla="*/ 1444011 w 4603109"/>
                <a:gd name="connsiteY646" fmla="*/ 924402 h 924402"/>
                <a:gd name="connsiteX647" fmla="*/ 1436843 w 4603109"/>
                <a:gd name="connsiteY647" fmla="*/ 924402 h 924402"/>
                <a:gd name="connsiteX648" fmla="*/ 1413947 w 4603109"/>
                <a:gd name="connsiteY648" fmla="*/ 924402 h 924402"/>
                <a:gd name="connsiteX649" fmla="*/ 1354749 w 4603109"/>
                <a:gd name="connsiteY649" fmla="*/ 924402 h 924402"/>
                <a:gd name="connsiteX650" fmla="*/ 1332714 w 4603109"/>
                <a:gd name="connsiteY650" fmla="*/ 924402 h 924402"/>
                <a:gd name="connsiteX651" fmla="*/ 1324685 w 4603109"/>
                <a:gd name="connsiteY651" fmla="*/ 924402 h 924402"/>
                <a:gd name="connsiteX652" fmla="*/ 1316242 w 4603109"/>
                <a:gd name="connsiteY652" fmla="*/ 924402 h 924402"/>
                <a:gd name="connsiteX653" fmla="*/ 1312767 w 4603109"/>
                <a:gd name="connsiteY653" fmla="*/ 924402 h 924402"/>
                <a:gd name="connsiteX654" fmla="*/ 1286178 w 4603109"/>
                <a:gd name="connsiteY654" fmla="*/ 924402 h 924402"/>
                <a:gd name="connsiteX655" fmla="*/ 1282703 w 4603109"/>
                <a:gd name="connsiteY655" fmla="*/ 924402 h 924402"/>
                <a:gd name="connsiteX656" fmla="*/ 1243956 w 4603109"/>
                <a:gd name="connsiteY656" fmla="*/ 924402 h 924402"/>
                <a:gd name="connsiteX657" fmla="*/ 1184998 w 4603109"/>
                <a:gd name="connsiteY657" fmla="*/ 924402 h 924402"/>
                <a:gd name="connsiteX658" fmla="*/ 1154934 w 4603109"/>
                <a:gd name="connsiteY658" fmla="*/ 924402 h 924402"/>
                <a:gd name="connsiteX659" fmla="*/ 1139828 w 4603109"/>
                <a:gd name="connsiteY659" fmla="*/ 924402 h 924402"/>
                <a:gd name="connsiteX660" fmla="*/ 1116187 w 4603109"/>
                <a:gd name="connsiteY660" fmla="*/ 924402 h 924402"/>
                <a:gd name="connsiteX661" fmla="*/ 1112712 w 4603109"/>
                <a:gd name="connsiteY661" fmla="*/ 924402 h 924402"/>
                <a:gd name="connsiteX662" fmla="*/ 1057734 w 4603109"/>
                <a:gd name="connsiteY662" fmla="*/ 924402 h 924402"/>
                <a:gd name="connsiteX663" fmla="*/ 1027669 w 4603109"/>
                <a:gd name="connsiteY663" fmla="*/ 924402 h 924402"/>
                <a:gd name="connsiteX664" fmla="*/ 1012059 w 4603109"/>
                <a:gd name="connsiteY664" fmla="*/ 924402 h 924402"/>
                <a:gd name="connsiteX665" fmla="*/ 984943 w 4603109"/>
                <a:gd name="connsiteY665" fmla="*/ 924402 h 924402"/>
                <a:gd name="connsiteX666" fmla="*/ 929965 w 4603109"/>
                <a:gd name="connsiteY666" fmla="*/ 924402 h 924402"/>
                <a:gd name="connsiteX667" fmla="*/ 899900 w 4603109"/>
                <a:gd name="connsiteY667" fmla="*/ 924402 h 924402"/>
                <a:gd name="connsiteX668" fmla="*/ 857678 w 4603109"/>
                <a:gd name="connsiteY668" fmla="*/ 924402 h 924402"/>
                <a:gd name="connsiteX669" fmla="*/ 819171 w 4603109"/>
                <a:gd name="connsiteY669" fmla="*/ 924402 h 924402"/>
                <a:gd name="connsiteX670" fmla="*/ 729909 w 4603109"/>
                <a:gd name="connsiteY670" fmla="*/ 924402 h 924402"/>
                <a:gd name="connsiteX671" fmla="*/ 691402 w 4603109"/>
                <a:gd name="connsiteY671" fmla="*/ 924402 h 924402"/>
                <a:gd name="connsiteX672" fmla="*/ 687927 w 4603109"/>
                <a:gd name="connsiteY672" fmla="*/ 924402 h 924402"/>
                <a:gd name="connsiteX673" fmla="*/ 560158 w 4603109"/>
                <a:gd name="connsiteY673" fmla="*/ 924402 h 924402"/>
                <a:gd name="connsiteX674" fmla="*/ 432894 w 4603109"/>
                <a:gd name="connsiteY674" fmla="*/ 924402 h 924402"/>
                <a:gd name="connsiteX675" fmla="*/ 305125 w 4603109"/>
                <a:gd name="connsiteY675" fmla="*/ 924402 h 924402"/>
                <a:gd name="connsiteX676" fmla="*/ 223202 w 4603109"/>
                <a:gd name="connsiteY676" fmla="*/ 877348 h 924402"/>
                <a:gd name="connsiteX677" fmla="*/ 10809 w 4603109"/>
                <a:gd name="connsiteY677" fmla="*/ 509257 h 924402"/>
                <a:gd name="connsiteX678" fmla="*/ 10809 w 4603109"/>
                <a:gd name="connsiteY678" fmla="*/ 415146 h 924402"/>
                <a:gd name="connsiteX679" fmla="*/ 223202 w 4603109"/>
                <a:gd name="connsiteY679" fmla="*/ 47054 h 924402"/>
                <a:gd name="connsiteX680" fmla="*/ 305125 w 4603109"/>
                <a:gd name="connsiteY680" fmla="*/ 0 h 92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Lst>
              <a:rect l="l" t="t" r="r" b="b"/>
              <a:pathLst>
                <a:path w="4603109" h="924402">
                  <a:moveTo>
                    <a:pt x="305125" y="0"/>
                  </a:moveTo>
                  <a:lnTo>
                    <a:pt x="432894" y="0"/>
                  </a:lnTo>
                  <a:lnTo>
                    <a:pt x="445336" y="0"/>
                  </a:lnTo>
                  <a:cubicBezTo>
                    <a:pt x="485989" y="0"/>
                    <a:pt x="520835" y="0"/>
                    <a:pt x="550703" y="0"/>
                  </a:cubicBezTo>
                  <a:lnTo>
                    <a:pt x="560158" y="0"/>
                  </a:lnTo>
                  <a:lnTo>
                    <a:pt x="573105" y="0"/>
                  </a:lnTo>
                  <a:lnTo>
                    <a:pt x="626202" y="0"/>
                  </a:lnTo>
                  <a:cubicBezTo>
                    <a:pt x="646943" y="0"/>
                    <a:pt x="663537" y="0"/>
                    <a:pt x="676811" y="0"/>
                  </a:cubicBezTo>
                  <a:lnTo>
                    <a:pt x="678472" y="0"/>
                  </a:lnTo>
                  <a:lnTo>
                    <a:pt x="687927" y="0"/>
                  </a:lnTo>
                  <a:lnTo>
                    <a:pt x="691402" y="0"/>
                  </a:lnTo>
                  <a:lnTo>
                    <a:pt x="700371" y="0"/>
                  </a:lnTo>
                  <a:lnTo>
                    <a:pt x="707508" y="0"/>
                  </a:lnTo>
                  <a:cubicBezTo>
                    <a:pt x="729909" y="0"/>
                    <a:pt x="729909" y="0"/>
                    <a:pt x="729909" y="0"/>
                  </a:cubicBezTo>
                  <a:lnTo>
                    <a:pt x="753971" y="0"/>
                  </a:lnTo>
                  <a:lnTo>
                    <a:pt x="804580" y="0"/>
                  </a:lnTo>
                  <a:lnTo>
                    <a:pt x="805737" y="0"/>
                  </a:lnTo>
                  <a:lnTo>
                    <a:pt x="819171" y="0"/>
                  </a:lnTo>
                  <a:lnTo>
                    <a:pt x="828140" y="0"/>
                  </a:lnTo>
                  <a:lnTo>
                    <a:pt x="831615" y="0"/>
                  </a:lnTo>
                  <a:lnTo>
                    <a:pt x="835277" y="0"/>
                  </a:lnTo>
                  <a:lnTo>
                    <a:pt x="857678" y="0"/>
                  </a:lnTo>
                  <a:lnTo>
                    <a:pt x="864889" y="0"/>
                  </a:lnTo>
                  <a:lnTo>
                    <a:pt x="899900" y="0"/>
                  </a:lnTo>
                  <a:lnTo>
                    <a:pt x="909341" y="0"/>
                  </a:lnTo>
                  <a:lnTo>
                    <a:pt x="929965" y="0"/>
                  </a:lnTo>
                  <a:lnTo>
                    <a:pt x="933506" y="0"/>
                  </a:lnTo>
                  <a:lnTo>
                    <a:pt x="936982" y="0"/>
                  </a:lnTo>
                  <a:lnTo>
                    <a:pt x="959384" y="0"/>
                  </a:lnTo>
                  <a:lnTo>
                    <a:pt x="962542" y="0"/>
                  </a:lnTo>
                  <a:lnTo>
                    <a:pt x="984943" y="0"/>
                  </a:lnTo>
                  <a:lnTo>
                    <a:pt x="992658" y="0"/>
                  </a:lnTo>
                  <a:lnTo>
                    <a:pt x="1012059" y="0"/>
                  </a:lnTo>
                  <a:lnTo>
                    <a:pt x="1012480" y="0"/>
                  </a:lnTo>
                  <a:lnTo>
                    <a:pt x="1027669" y="0"/>
                  </a:lnTo>
                  <a:lnTo>
                    <a:pt x="1037110" y="0"/>
                  </a:lnTo>
                  <a:lnTo>
                    <a:pt x="1040112" y="0"/>
                  </a:lnTo>
                  <a:lnTo>
                    <a:pt x="1057734" y="0"/>
                  </a:lnTo>
                  <a:lnTo>
                    <a:pt x="1064751" y="0"/>
                  </a:lnTo>
                  <a:lnTo>
                    <a:pt x="1070177" y="0"/>
                  </a:lnTo>
                  <a:lnTo>
                    <a:pt x="1072436" y="0"/>
                  </a:lnTo>
                  <a:lnTo>
                    <a:pt x="1090311" y="0"/>
                  </a:lnTo>
                  <a:lnTo>
                    <a:pt x="1110718" y="0"/>
                  </a:lnTo>
                  <a:lnTo>
                    <a:pt x="1112712" y="0"/>
                  </a:lnTo>
                  <a:lnTo>
                    <a:pt x="1116187" y="0"/>
                  </a:lnTo>
                  <a:lnTo>
                    <a:pt x="1139828" y="0"/>
                  </a:lnTo>
                  <a:lnTo>
                    <a:pt x="1140249" y="0"/>
                  </a:lnTo>
                  <a:lnTo>
                    <a:pt x="1145480" y="0"/>
                  </a:lnTo>
                  <a:lnTo>
                    <a:pt x="1152270" y="0"/>
                  </a:lnTo>
                  <a:lnTo>
                    <a:pt x="1154934" y="0"/>
                  </a:lnTo>
                  <a:lnTo>
                    <a:pt x="1167881" y="0"/>
                  </a:lnTo>
                  <a:lnTo>
                    <a:pt x="1175544" y="0"/>
                  </a:lnTo>
                  <a:lnTo>
                    <a:pt x="1184998" y="0"/>
                  </a:lnTo>
                  <a:lnTo>
                    <a:pt x="1197946" y="0"/>
                  </a:lnTo>
                  <a:lnTo>
                    <a:pt x="1200205" y="0"/>
                  </a:lnTo>
                  <a:lnTo>
                    <a:pt x="1220978" y="0"/>
                  </a:lnTo>
                  <a:lnTo>
                    <a:pt x="1238487" y="0"/>
                  </a:lnTo>
                  <a:lnTo>
                    <a:pt x="1243956" y="0"/>
                  </a:lnTo>
                  <a:lnTo>
                    <a:pt x="1251042" y="0"/>
                  </a:lnTo>
                  <a:lnTo>
                    <a:pt x="1257637" y="0"/>
                  </a:lnTo>
                  <a:lnTo>
                    <a:pt x="1271587" y="0"/>
                  </a:lnTo>
                  <a:lnTo>
                    <a:pt x="1273249" y="0"/>
                  </a:lnTo>
                  <a:lnTo>
                    <a:pt x="1280039" y="0"/>
                  </a:lnTo>
                  <a:lnTo>
                    <a:pt x="1282703" y="0"/>
                  </a:lnTo>
                  <a:lnTo>
                    <a:pt x="1286178" y="0"/>
                  </a:lnTo>
                  <a:lnTo>
                    <a:pt x="1295146" y="0"/>
                  </a:lnTo>
                  <a:lnTo>
                    <a:pt x="1301651" y="0"/>
                  </a:lnTo>
                  <a:lnTo>
                    <a:pt x="1302284" y="0"/>
                  </a:lnTo>
                  <a:lnTo>
                    <a:pt x="1303313" y="0"/>
                  </a:lnTo>
                  <a:lnTo>
                    <a:pt x="1312767" y="0"/>
                  </a:lnTo>
                  <a:lnTo>
                    <a:pt x="1316242" y="0"/>
                  </a:lnTo>
                  <a:lnTo>
                    <a:pt x="1321886" y="0"/>
                  </a:lnTo>
                  <a:lnTo>
                    <a:pt x="1324685" y="0"/>
                  </a:lnTo>
                  <a:lnTo>
                    <a:pt x="1325211" y="0"/>
                  </a:lnTo>
                  <a:lnTo>
                    <a:pt x="1332348" y="0"/>
                  </a:lnTo>
                  <a:lnTo>
                    <a:pt x="1332714" y="0"/>
                  </a:lnTo>
                  <a:lnTo>
                    <a:pt x="1333135" y="0"/>
                  </a:lnTo>
                  <a:lnTo>
                    <a:pt x="1348747" y="0"/>
                  </a:lnTo>
                  <a:lnTo>
                    <a:pt x="1354749" y="0"/>
                  </a:lnTo>
                  <a:lnTo>
                    <a:pt x="1378811" y="0"/>
                  </a:lnTo>
                  <a:lnTo>
                    <a:pt x="1383745" y="0"/>
                  </a:lnTo>
                  <a:lnTo>
                    <a:pt x="1385406" y="0"/>
                  </a:lnTo>
                  <a:lnTo>
                    <a:pt x="1399356" y="0"/>
                  </a:lnTo>
                  <a:lnTo>
                    <a:pt x="1400513" y="0"/>
                  </a:lnTo>
                  <a:lnTo>
                    <a:pt x="1413947" y="0"/>
                  </a:lnTo>
                  <a:lnTo>
                    <a:pt x="1414442" y="0"/>
                  </a:lnTo>
                  <a:lnTo>
                    <a:pt x="1422915" y="0"/>
                  </a:lnTo>
                  <a:lnTo>
                    <a:pt x="1426390" y="0"/>
                  </a:lnTo>
                  <a:lnTo>
                    <a:pt x="1429420" y="0"/>
                  </a:lnTo>
                  <a:lnTo>
                    <a:pt x="1430053" y="0"/>
                  </a:lnTo>
                  <a:lnTo>
                    <a:pt x="1430206" y="0"/>
                  </a:lnTo>
                  <a:lnTo>
                    <a:pt x="1430577" y="0"/>
                  </a:lnTo>
                  <a:lnTo>
                    <a:pt x="1436843" y="0"/>
                  </a:lnTo>
                  <a:lnTo>
                    <a:pt x="1444011" y="0"/>
                  </a:lnTo>
                  <a:lnTo>
                    <a:pt x="1449655" y="0"/>
                  </a:lnTo>
                  <a:lnTo>
                    <a:pt x="1452454" y="0"/>
                  </a:lnTo>
                  <a:lnTo>
                    <a:pt x="1452980" y="0"/>
                  </a:lnTo>
                  <a:lnTo>
                    <a:pt x="1456455" y="0"/>
                  </a:lnTo>
                  <a:lnTo>
                    <a:pt x="1459664" y="0"/>
                  </a:lnTo>
                  <a:lnTo>
                    <a:pt x="1460117" y="0"/>
                  </a:lnTo>
                  <a:lnTo>
                    <a:pt x="1460483" y="0"/>
                  </a:lnTo>
                  <a:lnTo>
                    <a:pt x="1460904" y="0"/>
                  </a:lnTo>
                  <a:lnTo>
                    <a:pt x="1472926" y="0"/>
                  </a:lnTo>
                  <a:lnTo>
                    <a:pt x="1482518" y="0"/>
                  </a:lnTo>
                  <a:lnTo>
                    <a:pt x="1489729" y="0"/>
                  </a:lnTo>
                  <a:lnTo>
                    <a:pt x="1504116" y="0"/>
                  </a:lnTo>
                  <a:lnTo>
                    <a:pt x="1511514" y="0"/>
                  </a:lnTo>
                  <a:lnTo>
                    <a:pt x="1524740" y="0"/>
                  </a:lnTo>
                  <a:lnTo>
                    <a:pt x="1528282" y="0"/>
                  </a:lnTo>
                  <a:lnTo>
                    <a:pt x="1531757" y="0"/>
                  </a:lnTo>
                  <a:lnTo>
                    <a:pt x="1534181" y="0"/>
                  </a:lnTo>
                  <a:lnTo>
                    <a:pt x="1542211" y="0"/>
                  </a:lnTo>
                  <a:lnTo>
                    <a:pt x="1554159" y="0"/>
                  </a:lnTo>
                  <a:lnTo>
                    <a:pt x="1557318" y="0"/>
                  </a:lnTo>
                  <a:lnTo>
                    <a:pt x="1557975" y="0"/>
                  </a:lnTo>
                  <a:lnTo>
                    <a:pt x="1558346" y="0"/>
                  </a:lnTo>
                  <a:lnTo>
                    <a:pt x="1561822" y="0"/>
                  </a:lnTo>
                  <a:lnTo>
                    <a:pt x="1564612" y="0"/>
                  </a:lnTo>
                  <a:lnTo>
                    <a:pt x="1566857" y="0"/>
                  </a:lnTo>
                  <a:lnTo>
                    <a:pt x="1576919" y="0"/>
                  </a:lnTo>
                  <a:lnTo>
                    <a:pt x="1579719" y="0"/>
                  </a:lnTo>
                  <a:lnTo>
                    <a:pt x="1584224" y="0"/>
                  </a:lnTo>
                  <a:lnTo>
                    <a:pt x="1587382" y="0"/>
                  </a:lnTo>
                  <a:lnTo>
                    <a:pt x="1587433" y="0"/>
                  </a:lnTo>
                  <a:lnTo>
                    <a:pt x="1600695" y="0"/>
                  </a:lnTo>
                  <a:lnTo>
                    <a:pt x="1606834" y="0"/>
                  </a:lnTo>
                  <a:lnTo>
                    <a:pt x="1607256" y="0"/>
                  </a:lnTo>
                  <a:lnTo>
                    <a:pt x="1608325" y="0"/>
                  </a:lnTo>
                  <a:lnTo>
                    <a:pt x="1609783" y="0"/>
                  </a:lnTo>
                  <a:lnTo>
                    <a:pt x="1617498" y="0"/>
                  </a:lnTo>
                  <a:lnTo>
                    <a:pt x="1631885" y="0"/>
                  </a:lnTo>
                  <a:lnTo>
                    <a:pt x="1636899" y="0"/>
                  </a:lnTo>
                  <a:lnTo>
                    <a:pt x="1637320" y="0"/>
                  </a:lnTo>
                  <a:lnTo>
                    <a:pt x="1637445" y="0"/>
                  </a:lnTo>
                  <a:lnTo>
                    <a:pt x="1652509" y="0"/>
                  </a:lnTo>
                  <a:lnTo>
                    <a:pt x="1659526" y="0"/>
                  </a:lnTo>
                  <a:lnTo>
                    <a:pt x="1661950" y="0"/>
                  </a:lnTo>
                  <a:lnTo>
                    <a:pt x="1664952" y="0"/>
                  </a:lnTo>
                  <a:lnTo>
                    <a:pt x="1667212" y="0"/>
                  </a:lnTo>
                  <a:lnTo>
                    <a:pt x="1685087" y="0"/>
                  </a:lnTo>
                  <a:lnTo>
                    <a:pt x="1689591" y="0"/>
                  </a:lnTo>
                  <a:lnTo>
                    <a:pt x="1694626" y="0"/>
                  </a:lnTo>
                  <a:lnTo>
                    <a:pt x="1697276" y="0"/>
                  </a:lnTo>
                  <a:lnTo>
                    <a:pt x="1698000" y="0"/>
                  </a:lnTo>
                  <a:lnTo>
                    <a:pt x="1704688" y="0"/>
                  </a:lnTo>
                  <a:lnTo>
                    <a:pt x="1707488" y="0"/>
                  </a:lnTo>
                  <a:lnTo>
                    <a:pt x="1710963" y="0"/>
                  </a:lnTo>
                  <a:lnTo>
                    <a:pt x="1715151" y="0"/>
                  </a:lnTo>
                  <a:lnTo>
                    <a:pt x="1721928" y="0"/>
                  </a:lnTo>
                  <a:lnTo>
                    <a:pt x="1734603" y="0"/>
                  </a:lnTo>
                  <a:lnTo>
                    <a:pt x="1735025" y="0"/>
                  </a:lnTo>
                  <a:lnTo>
                    <a:pt x="1735558" y="0"/>
                  </a:lnTo>
                  <a:lnTo>
                    <a:pt x="1736094" y="0"/>
                  </a:lnTo>
                  <a:lnTo>
                    <a:pt x="1737552" y="0"/>
                  </a:lnTo>
                  <a:lnTo>
                    <a:pt x="1741027" y="0"/>
                  </a:lnTo>
                  <a:lnTo>
                    <a:pt x="1747046" y="0"/>
                  </a:lnTo>
                  <a:lnTo>
                    <a:pt x="1748537" y="0"/>
                  </a:lnTo>
                  <a:lnTo>
                    <a:pt x="1753052" y="0"/>
                  </a:lnTo>
                  <a:lnTo>
                    <a:pt x="1757499" y="0"/>
                  </a:lnTo>
                  <a:lnTo>
                    <a:pt x="1764668" y="0"/>
                  </a:lnTo>
                  <a:lnTo>
                    <a:pt x="1765089" y="0"/>
                  </a:lnTo>
                  <a:lnTo>
                    <a:pt x="1765214" y="0"/>
                  </a:lnTo>
                  <a:lnTo>
                    <a:pt x="1770320" y="0"/>
                  </a:lnTo>
                  <a:lnTo>
                    <a:pt x="1777110" y="0"/>
                  </a:lnTo>
                  <a:lnTo>
                    <a:pt x="1779774" y="0"/>
                  </a:lnTo>
                  <a:lnTo>
                    <a:pt x="1792721" y="0"/>
                  </a:lnTo>
                  <a:lnTo>
                    <a:pt x="1794981" y="0"/>
                  </a:lnTo>
                  <a:lnTo>
                    <a:pt x="1825045" y="0"/>
                  </a:lnTo>
                  <a:lnTo>
                    <a:pt x="1825769" y="0"/>
                  </a:lnTo>
                  <a:lnTo>
                    <a:pt x="1838732" y="0"/>
                  </a:lnTo>
                  <a:lnTo>
                    <a:pt x="1845818" y="0"/>
                  </a:lnTo>
                  <a:lnTo>
                    <a:pt x="1849697" y="0"/>
                  </a:lnTo>
                  <a:lnTo>
                    <a:pt x="1852412" y="0"/>
                  </a:lnTo>
                  <a:lnTo>
                    <a:pt x="1853903" y="0"/>
                  </a:lnTo>
                  <a:lnTo>
                    <a:pt x="1863327" y="0"/>
                  </a:lnTo>
                  <a:lnTo>
                    <a:pt x="1868796" y="0"/>
                  </a:lnTo>
                  <a:lnTo>
                    <a:pt x="1874815" y="0"/>
                  </a:lnTo>
                  <a:lnTo>
                    <a:pt x="1876306" y="0"/>
                  </a:lnTo>
                  <a:lnTo>
                    <a:pt x="1880821" y="0"/>
                  </a:lnTo>
                  <a:lnTo>
                    <a:pt x="1882477" y="0"/>
                  </a:lnTo>
                  <a:lnTo>
                    <a:pt x="1883936" y="0"/>
                  </a:lnTo>
                  <a:lnTo>
                    <a:pt x="1885268" y="0"/>
                  </a:lnTo>
                  <a:lnTo>
                    <a:pt x="1896427" y="0"/>
                  </a:lnTo>
                  <a:lnTo>
                    <a:pt x="1898089" y="0"/>
                  </a:lnTo>
                  <a:lnTo>
                    <a:pt x="1904879" y="0"/>
                  </a:lnTo>
                  <a:lnTo>
                    <a:pt x="1907543" y="0"/>
                  </a:lnTo>
                  <a:lnTo>
                    <a:pt x="1911018" y="0"/>
                  </a:lnTo>
                  <a:lnTo>
                    <a:pt x="1919986" y="0"/>
                  </a:lnTo>
                  <a:lnTo>
                    <a:pt x="1927124" y="0"/>
                  </a:lnTo>
                  <a:lnTo>
                    <a:pt x="1927489" y="0"/>
                  </a:lnTo>
                  <a:lnTo>
                    <a:pt x="1927911" y="0"/>
                  </a:lnTo>
                  <a:lnTo>
                    <a:pt x="1929402" y="0"/>
                  </a:lnTo>
                  <a:lnTo>
                    <a:pt x="1946726" y="0"/>
                  </a:lnTo>
                  <a:lnTo>
                    <a:pt x="1949525" y="0"/>
                  </a:lnTo>
                  <a:lnTo>
                    <a:pt x="1957554" y="0"/>
                  </a:lnTo>
                  <a:lnTo>
                    <a:pt x="1957975" y="0"/>
                  </a:lnTo>
                  <a:lnTo>
                    <a:pt x="1973587" y="0"/>
                  </a:lnTo>
                  <a:lnTo>
                    <a:pt x="1978520" y="0"/>
                  </a:lnTo>
                  <a:lnTo>
                    <a:pt x="1980012" y="0"/>
                  </a:lnTo>
                  <a:lnTo>
                    <a:pt x="1980181" y="0"/>
                  </a:lnTo>
                  <a:lnTo>
                    <a:pt x="1981672" y="0"/>
                  </a:lnTo>
                  <a:lnTo>
                    <a:pt x="2008585" y="0"/>
                  </a:lnTo>
                  <a:lnTo>
                    <a:pt x="2009218" y="0"/>
                  </a:lnTo>
                  <a:lnTo>
                    <a:pt x="2010246" y="0"/>
                  </a:lnTo>
                  <a:lnTo>
                    <a:pt x="2010709" y="0"/>
                  </a:lnTo>
                  <a:lnTo>
                    <a:pt x="2011705" y="0"/>
                  </a:lnTo>
                  <a:lnTo>
                    <a:pt x="2024147" y="0"/>
                  </a:lnTo>
                  <a:lnTo>
                    <a:pt x="2024196" y="0"/>
                  </a:lnTo>
                  <a:lnTo>
                    <a:pt x="2024981" y="0"/>
                  </a:lnTo>
                  <a:lnTo>
                    <a:pt x="2025353" y="0"/>
                  </a:lnTo>
                  <a:lnTo>
                    <a:pt x="2026473" y="0"/>
                  </a:lnTo>
                  <a:lnTo>
                    <a:pt x="2031619" y="0"/>
                  </a:lnTo>
                  <a:lnTo>
                    <a:pt x="2033110" y="0"/>
                  </a:lnTo>
                  <a:lnTo>
                    <a:pt x="2038787" y="0"/>
                  </a:lnTo>
                  <a:lnTo>
                    <a:pt x="2039282" y="0"/>
                  </a:lnTo>
                  <a:lnTo>
                    <a:pt x="2047755" y="0"/>
                  </a:lnTo>
                  <a:lnTo>
                    <a:pt x="2051230" y="0"/>
                  </a:lnTo>
                  <a:lnTo>
                    <a:pt x="2054893" y="0"/>
                  </a:lnTo>
                  <a:lnTo>
                    <a:pt x="2055046" y="0"/>
                  </a:lnTo>
                  <a:lnTo>
                    <a:pt x="2055258" y="0"/>
                  </a:lnTo>
                  <a:lnTo>
                    <a:pt x="2055680" y="0"/>
                  </a:lnTo>
                  <a:lnTo>
                    <a:pt x="2057171" y="0"/>
                  </a:lnTo>
                  <a:lnTo>
                    <a:pt x="2061683" y="0"/>
                  </a:lnTo>
                  <a:lnTo>
                    <a:pt x="2067702" y="0"/>
                  </a:lnTo>
                  <a:lnTo>
                    <a:pt x="2074495" y="0"/>
                  </a:lnTo>
                  <a:lnTo>
                    <a:pt x="2077294" y="0"/>
                  </a:lnTo>
                  <a:lnTo>
                    <a:pt x="2084504" y="0"/>
                  </a:lnTo>
                  <a:lnTo>
                    <a:pt x="2085323" y="0"/>
                  </a:lnTo>
                  <a:lnTo>
                    <a:pt x="2085744" y="0"/>
                  </a:lnTo>
                  <a:lnTo>
                    <a:pt x="2097766" y="0"/>
                  </a:lnTo>
                  <a:lnTo>
                    <a:pt x="2106289" y="0"/>
                  </a:lnTo>
                  <a:lnTo>
                    <a:pt x="2107781" y="0"/>
                  </a:lnTo>
                  <a:lnTo>
                    <a:pt x="2128956" y="0"/>
                  </a:lnTo>
                  <a:lnTo>
                    <a:pt x="2129514" y="0"/>
                  </a:lnTo>
                  <a:lnTo>
                    <a:pt x="2136354" y="0"/>
                  </a:lnTo>
                  <a:lnTo>
                    <a:pt x="2136987" y="0"/>
                  </a:lnTo>
                  <a:lnTo>
                    <a:pt x="2138478" y="0"/>
                  </a:lnTo>
                  <a:lnTo>
                    <a:pt x="2151916" y="0"/>
                  </a:lnTo>
                  <a:lnTo>
                    <a:pt x="2152750" y="0"/>
                  </a:lnTo>
                  <a:lnTo>
                    <a:pt x="2153122" y="0"/>
                  </a:lnTo>
                  <a:lnTo>
                    <a:pt x="2154242" y="0"/>
                  </a:lnTo>
                  <a:lnTo>
                    <a:pt x="2156597" y="0"/>
                  </a:lnTo>
                  <a:lnTo>
                    <a:pt x="2159388" y="0"/>
                  </a:lnTo>
                  <a:lnTo>
                    <a:pt x="2160879" y="0"/>
                  </a:lnTo>
                  <a:lnTo>
                    <a:pt x="2161633" y="0"/>
                  </a:lnTo>
                  <a:lnTo>
                    <a:pt x="2167051" y="0"/>
                  </a:lnTo>
                  <a:lnTo>
                    <a:pt x="2178999" y="0"/>
                  </a:lnTo>
                  <a:lnTo>
                    <a:pt x="2182158" y="0"/>
                  </a:lnTo>
                  <a:lnTo>
                    <a:pt x="2182815" y="0"/>
                  </a:lnTo>
                  <a:lnTo>
                    <a:pt x="2188666" y="0"/>
                  </a:lnTo>
                  <a:lnTo>
                    <a:pt x="2189452" y="0"/>
                  </a:lnTo>
                  <a:lnTo>
                    <a:pt x="2191697" y="0"/>
                  </a:lnTo>
                  <a:lnTo>
                    <a:pt x="2195471" y="0"/>
                  </a:lnTo>
                  <a:lnTo>
                    <a:pt x="2201759" y="0"/>
                  </a:lnTo>
                  <a:lnTo>
                    <a:pt x="2203100" y="0"/>
                  </a:lnTo>
                  <a:lnTo>
                    <a:pt x="2204559" y="0"/>
                  </a:lnTo>
                  <a:lnTo>
                    <a:pt x="2204591" y="0"/>
                  </a:lnTo>
                  <a:lnTo>
                    <a:pt x="2212273" y="0"/>
                  </a:lnTo>
                  <a:lnTo>
                    <a:pt x="2225535" y="0"/>
                  </a:lnTo>
                  <a:lnTo>
                    <a:pt x="2231674" y="0"/>
                  </a:lnTo>
                  <a:lnTo>
                    <a:pt x="2232096" y="0"/>
                  </a:lnTo>
                  <a:lnTo>
                    <a:pt x="2232220" y="0"/>
                  </a:lnTo>
                  <a:lnTo>
                    <a:pt x="2233118" y="0"/>
                  </a:lnTo>
                  <a:lnTo>
                    <a:pt x="2233165" y="0"/>
                  </a:lnTo>
                  <a:lnTo>
                    <a:pt x="2256725" y="0"/>
                  </a:lnTo>
                  <a:lnTo>
                    <a:pt x="2257283" y="0"/>
                  </a:lnTo>
                  <a:lnTo>
                    <a:pt x="2262285" y="0"/>
                  </a:lnTo>
                  <a:lnTo>
                    <a:pt x="2284366" y="0"/>
                  </a:lnTo>
                  <a:lnTo>
                    <a:pt x="2289402" y="0"/>
                  </a:lnTo>
                  <a:lnTo>
                    <a:pt x="2292052" y="0"/>
                  </a:lnTo>
                  <a:lnTo>
                    <a:pt x="2299271" y="0"/>
                  </a:lnTo>
                  <a:lnTo>
                    <a:pt x="2308721" y="0"/>
                  </a:lnTo>
                  <a:lnTo>
                    <a:pt x="2309927" y="0"/>
                  </a:lnTo>
                  <a:lnTo>
                    <a:pt x="2316435" y="0"/>
                  </a:lnTo>
                  <a:lnTo>
                    <a:pt x="2316703" y="0"/>
                  </a:lnTo>
                  <a:lnTo>
                    <a:pt x="2319466" y="0"/>
                  </a:lnTo>
                  <a:lnTo>
                    <a:pt x="2322840" y="0"/>
                  </a:lnTo>
                  <a:lnTo>
                    <a:pt x="2329528" y="0"/>
                  </a:lnTo>
                  <a:lnTo>
                    <a:pt x="2330869" y="0"/>
                  </a:lnTo>
                  <a:lnTo>
                    <a:pt x="2332328" y="0"/>
                  </a:lnTo>
                  <a:lnTo>
                    <a:pt x="2332360" y="0"/>
                  </a:lnTo>
                  <a:lnTo>
                    <a:pt x="2335803" y="0"/>
                  </a:lnTo>
                  <a:lnTo>
                    <a:pt x="2343312" y="0"/>
                  </a:lnTo>
                  <a:lnTo>
                    <a:pt x="2344804" y="0"/>
                  </a:lnTo>
                  <a:lnTo>
                    <a:pt x="2346768" y="0"/>
                  </a:lnTo>
                  <a:lnTo>
                    <a:pt x="2347827" y="0"/>
                  </a:lnTo>
                  <a:lnTo>
                    <a:pt x="2352274" y="0"/>
                  </a:lnTo>
                  <a:lnTo>
                    <a:pt x="2359443" y="0"/>
                  </a:lnTo>
                  <a:lnTo>
                    <a:pt x="2359865" y="0"/>
                  </a:lnTo>
                  <a:lnTo>
                    <a:pt x="2359989" y="0"/>
                  </a:lnTo>
                  <a:lnTo>
                    <a:pt x="2360887" y="0"/>
                  </a:lnTo>
                  <a:lnTo>
                    <a:pt x="2360934" y="0"/>
                  </a:lnTo>
                  <a:lnTo>
                    <a:pt x="2371886" y="0"/>
                  </a:lnTo>
                  <a:lnTo>
                    <a:pt x="2373377" y="0"/>
                  </a:lnTo>
                  <a:lnTo>
                    <a:pt x="2377892" y="0"/>
                  </a:lnTo>
                  <a:cubicBezTo>
                    <a:pt x="2382339" y="0"/>
                    <a:pt x="2382339" y="0"/>
                    <a:pt x="2382339" y="0"/>
                  </a:cubicBezTo>
                  <a:lnTo>
                    <a:pt x="2390054" y="0"/>
                  </a:lnTo>
                  <a:lnTo>
                    <a:pt x="2419821" y="0"/>
                  </a:lnTo>
                  <a:lnTo>
                    <a:pt x="2427040" y="0"/>
                  </a:lnTo>
                  <a:lnTo>
                    <a:pt x="2436490" y="0"/>
                  </a:lnTo>
                  <a:lnTo>
                    <a:pt x="2444472" y="0"/>
                  </a:lnTo>
                  <a:lnTo>
                    <a:pt x="2448678" y="0"/>
                  </a:lnTo>
                  <a:lnTo>
                    <a:pt x="2450171" y="0"/>
                  </a:lnTo>
                  <a:lnTo>
                    <a:pt x="2450609" y="0"/>
                  </a:lnTo>
                  <a:lnTo>
                    <a:pt x="2463572" y="0"/>
                  </a:lnTo>
                  <a:lnTo>
                    <a:pt x="2471081" y="0"/>
                  </a:lnTo>
                  <a:lnTo>
                    <a:pt x="2472573" y="0"/>
                  </a:lnTo>
                  <a:lnTo>
                    <a:pt x="2474537" y="0"/>
                  </a:lnTo>
                  <a:lnTo>
                    <a:pt x="2475596" y="0"/>
                  </a:lnTo>
                  <a:lnTo>
                    <a:pt x="2477252" y="0"/>
                  </a:lnTo>
                  <a:lnTo>
                    <a:pt x="2478712" y="0"/>
                  </a:lnTo>
                  <a:lnTo>
                    <a:pt x="2478743" y="0"/>
                  </a:lnTo>
                  <a:lnTo>
                    <a:pt x="2480043" y="0"/>
                  </a:lnTo>
                  <a:lnTo>
                    <a:pt x="2499655" y="0"/>
                  </a:lnTo>
                  <a:lnTo>
                    <a:pt x="2501146" y="0"/>
                  </a:lnTo>
                  <a:lnTo>
                    <a:pt x="2505661" y="0"/>
                  </a:lnTo>
                  <a:lnTo>
                    <a:pt x="2508776" y="0"/>
                  </a:lnTo>
                  <a:lnTo>
                    <a:pt x="2510108" y="0"/>
                  </a:lnTo>
                  <a:lnTo>
                    <a:pt x="2524178" y="0"/>
                  </a:lnTo>
                  <a:lnTo>
                    <a:pt x="2525248" y="0"/>
                  </a:lnTo>
                  <a:lnTo>
                    <a:pt x="2525669" y="0"/>
                  </a:lnTo>
                  <a:lnTo>
                    <a:pt x="2552329" y="0"/>
                  </a:lnTo>
                  <a:lnTo>
                    <a:pt x="2552751" y="0"/>
                  </a:lnTo>
                  <a:lnTo>
                    <a:pt x="2554242" y="0"/>
                  </a:lnTo>
                  <a:lnTo>
                    <a:pt x="2574787" y="0"/>
                  </a:lnTo>
                  <a:lnTo>
                    <a:pt x="2576279" y="0"/>
                  </a:lnTo>
                  <a:lnTo>
                    <a:pt x="2576447" y="0"/>
                  </a:lnTo>
                  <a:lnTo>
                    <a:pt x="2577940" y="0"/>
                  </a:lnTo>
                  <a:lnTo>
                    <a:pt x="2603360" y="0"/>
                  </a:lnTo>
                  <a:lnTo>
                    <a:pt x="2604852" y="0"/>
                  </a:lnTo>
                  <a:lnTo>
                    <a:pt x="2605021" y="0"/>
                  </a:lnTo>
                  <a:lnTo>
                    <a:pt x="2605484" y="0"/>
                  </a:lnTo>
                  <a:lnTo>
                    <a:pt x="2606481" y="0"/>
                  </a:lnTo>
                  <a:lnTo>
                    <a:pt x="2606512" y="0"/>
                  </a:lnTo>
                  <a:lnTo>
                    <a:pt x="2606976" y="0"/>
                  </a:lnTo>
                  <a:lnTo>
                    <a:pt x="2618923" y="0"/>
                  </a:lnTo>
                  <a:lnTo>
                    <a:pt x="2621248" y="0"/>
                  </a:lnTo>
                  <a:lnTo>
                    <a:pt x="2622740" y="0"/>
                  </a:lnTo>
                  <a:lnTo>
                    <a:pt x="2627885" y="0"/>
                  </a:lnTo>
                  <a:lnTo>
                    <a:pt x="2629377" y="0"/>
                  </a:lnTo>
                  <a:lnTo>
                    <a:pt x="2634058" y="0"/>
                  </a:lnTo>
                  <a:lnTo>
                    <a:pt x="2635549" y="0"/>
                  </a:lnTo>
                  <a:lnTo>
                    <a:pt x="2636545" y="0"/>
                  </a:lnTo>
                  <a:lnTo>
                    <a:pt x="2648987" y="0"/>
                  </a:lnTo>
                  <a:lnTo>
                    <a:pt x="2649821" y="0"/>
                  </a:lnTo>
                  <a:lnTo>
                    <a:pt x="2651313" y="0"/>
                  </a:lnTo>
                  <a:lnTo>
                    <a:pt x="2651947" y="0"/>
                  </a:lnTo>
                  <a:lnTo>
                    <a:pt x="2653017" y="0"/>
                  </a:lnTo>
                  <a:lnTo>
                    <a:pt x="2653438" y="0"/>
                  </a:lnTo>
                  <a:lnTo>
                    <a:pt x="2656459" y="0"/>
                  </a:lnTo>
                  <a:lnTo>
                    <a:pt x="2657950" y="0"/>
                  </a:lnTo>
                  <a:lnTo>
                    <a:pt x="2665460" y="0"/>
                  </a:lnTo>
                  <a:lnTo>
                    <a:pt x="2680098" y="0"/>
                  </a:lnTo>
                  <a:lnTo>
                    <a:pt x="2680520" y="0"/>
                  </a:lnTo>
                  <a:lnTo>
                    <a:pt x="2682011" y="0"/>
                  </a:lnTo>
                  <a:lnTo>
                    <a:pt x="2692542" y="0"/>
                  </a:lnTo>
                  <a:lnTo>
                    <a:pt x="2702556" y="0"/>
                  </a:lnTo>
                  <a:lnTo>
                    <a:pt x="2704048" y="0"/>
                  </a:lnTo>
                  <a:lnTo>
                    <a:pt x="2724289" y="0"/>
                  </a:lnTo>
                  <a:lnTo>
                    <a:pt x="2731129" y="0"/>
                  </a:lnTo>
                  <a:lnTo>
                    <a:pt x="2732621" y="0"/>
                  </a:lnTo>
                  <a:lnTo>
                    <a:pt x="2733253" y="0"/>
                  </a:lnTo>
                  <a:lnTo>
                    <a:pt x="2734745" y="0"/>
                  </a:lnTo>
                  <a:lnTo>
                    <a:pt x="2746692" y="0"/>
                  </a:lnTo>
                  <a:lnTo>
                    <a:pt x="2749017" y="0"/>
                  </a:lnTo>
                  <a:lnTo>
                    <a:pt x="2750509" y="0"/>
                  </a:lnTo>
                  <a:lnTo>
                    <a:pt x="2754354" y="0"/>
                  </a:lnTo>
                  <a:lnTo>
                    <a:pt x="2755654" y="0"/>
                  </a:lnTo>
                  <a:lnTo>
                    <a:pt x="2757146" y="0"/>
                  </a:lnTo>
                  <a:lnTo>
                    <a:pt x="2761827" y="0"/>
                  </a:lnTo>
                  <a:lnTo>
                    <a:pt x="2763318" y="0"/>
                  </a:lnTo>
                  <a:lnTo>
                    <a:pt x="2776756" y="0"/>
                  </a:lnTo>
                  <a:lnTo>
                    <a:pt x="2777590" y="0"/>
                  </a:lnTo>
                  <a:lnTo>
                    <a:pt x="2779082" y="0"/>
                  </a:lnTo>
                  <a:lnTo>
                    <a:pt x="2783442" y="0"/>
                  </a:lnTo>
                  <a:lnTo>
                    <a:pt x="2784228" y="0"/>
                  </a:lnTo>
                  <a:lnTo>
                    <a:pt x="2785719" y="0"/>
                  </a:lnTo>
                  <a:lnTo>
                    <a:pt x="2786473" y="0"/>
                  </a:lnTo>
                  <a:lnTo>
                    <a:pt x="2793229" y="0"/>
                  </a:lnTo>
                  <a:lnTo>
                    <a:pt x="2799367" y="0"/>
                  </a:lnTo>
                  <a:lnTo>
                    <a:pt x="2813506" y="0"/>
                  </a:lnTo>
                  <a:lnTo>
                    <a:pt x="2820311" y="0"/>
                  </a:lnTo>
                  <a:lnTo>
                    <a:pt x="2827893" y="0"/>
                  </a:lnTo>
                  <a:lnTo>
                    <a:pt x="2827940" y="0"/>
                  </a:lnTo>
                  <a:lnTo>
                    <a:pt x="2829431" y="0"/>
                  </a:lnTo>
                  <a:lnTo>
                    <a:pt x="2829978" y="0"/>
                  </a:lnTo>
                  <a:lnTo>
                    <a:pt x="2852058" y="0"/>
                  </a:lnTo>
                  <a:lnTo>
                    <a:pt x="2857060" y="0"/>
                  </a:lnTo>
                  <a:lnTo>
                    <a:pt x="2857958" y="0"/>
                  </a:lnTo>
                  <a:lnTo>
                    <a:pt x="2871601" y="0"/>
                  </a:lnTo>
                  <a:lnTo>
                    <a:pt x="2882123" y="0"/>
                  </a:lnTo>
                  <a:lnTo>
                    <a:pt x="2894046" y="0"/>
                  </a:lnTo>
                  <a:lnTo>
                    <a:pt x="2903496" y="0"/>
                  </a:lnTo>
                  <a:lnTo>
                    <a:pt x="2911211" y="0"/>
                  </a:lnTo>
                  <a:lnTo>
                    <a:pt x="2914242" y="0"/>
                  </a:lnTo>
                  <a:lnTo>
                    <a:pt x="2914461" y="0"/>
                  </a:lnTo>
                  <a:lnTo>
                    <a:pt x="2924111" y="0"/>
                  </a:lnTo>
                  <a:lnTo>
                    <a:pt x="2927136" y="0"/>
                  </a:lnTo>
                  <a:lnTo>
                    <a:pt x="2933561" y="0"/>
                  </a:lnTo>
                  <a:lnTo>
                    <a:pt x="2939580" y="0"/>
                  </a:lnTo>
                  <a:lnTo>
                    <a:pt x="2941275" y="0"/>
                  </a:lnTo>
                  <a:lnTo>
                    <a:pt x="2941543" y="0"/>
                  </a:lnTo>
                  <a:lnTo>
                    <a:pt x="2945586" y="0"/>
                  </a:lnTo>
                  <a:lnTo>
                    <a:pt x="2950032" y="0"/>
                  </a:lnTo>
                  <a:lnTo>
                    <a:pt x="2955662" y="0"/>
                  </a:lnTo>
                  <a:lnTo>
                    <a:pt x="2955709" y="0"/>
                  </a:lnTo>
                  <a:lnTo>
                    <a:pt x="2957200" y="0"/>
                  </a:lnTo>
                  <a:lnTo>
                    <a:pt x="2957747" y="0"/>
                  </a:lnTo>
                  <a:lnTo>
                    <a:pt x="2968152" y="0"/>
                  </a:lnTo>
                  <a:lnTo>
                    <a:pt x="2969644" y="0"/>
                  </a:lnTo>
                  <a:lnTo>
                    <a:pt x="2972667" y="0"/>
                  </a:lnTo>
                  <a:lnTo>
                    <a:pt x="2977114" y="0"/>
                  </a:lnTo>
                  <a:lnTo>
                    <a:pt x="2984829" y="0"/>
                  </a:lnTo>
                  <a:lnTo>
                    <a:pt x="2985727" y="0"/>
                  </a:lnTo>
                  <a:lnTo>
                    <a:pt x="2999370" y="0"/>
                  </a:lnTo>
                  <a:lnTo>
                    <a:pt x="3021815" y="0"/>
                  </a:lnTo>
                  <a:lnTo>
                    <a:pt x="3031265" y="0"/>
                  </a:lnTo>
                  <a:lnTo>
                    <a:pt x="3042230" y="0"/>
                  </a:lnTo>
                  <a:lnTo>
                    <a:pt x="3044946" y="0"/>
                  </a:lnTo>
                  <a:lnTo>
                    <a:pt x="3051880" y="0"/>
                  </a:lnTo>
                  <a:lnTo>
                    <a:pt x="3061330" y="0"/>
                  </a:lnTo>
                  <a:lnTo>
                    <a:pt x="3067349" y="0"/>
                  </a:lnTo>
                  <a:lnTo>
                    <a:pt x="3069312" y="0"/>
                  </a:lnTo>
                  <a:lnTo>
                    <a:pt x="3073355" y="0"/>
                  </a:lnTo>
                  <a:lnTo>
                    <a:pt x="3073518" y="0"/>
                  </a:lnTo>
                  <a:lnTo>
                    <a:pt x="3075011" y="0"/>
                  </a:lnTo>
                  <a:lnTo>
                    <a:pt x="3077801" y="0"/>
                  </a:lnTo>
                  <a:lnTo>
                    <a:pt x="3095921" y="0"/>
                  </a:lnTo>
                  <a:lnTo>
                    <a:pt x="3097413" y="0"/>
                  </a:lnTo>
                  <a:lnTo>
                    <a:pt x="3100436" y="0"/>
                  </a:lnTo>
                  <a:lnTo>
                    <a:pt x="3103552" y="0"/>
                  </a:lnTo>
                  <a:lnTo>
                    <a:pt x="3104883" y="0"/>
                  </a:lnTo>
                  <a:lnTo>
                    <a:pt x="3120023" y="0"/>
                  </a:lnTo>
                  <a:lnTo>
                    <a:pt x="3120445" y="0"/>
                  </a:lnTo>
                  <a:lnTo>
                    <a:pt x="3149018" y="0"/>
                  </a:lnTo>
                  <a:lnTo>
                    <a:pt x="3150088" y="0"/>
                  </a:lnTo>
                  <a:lnTo>
                    <a:pt x="3150509" y="0"/>
                  </a:lnTo>
                  <a:lnTo>
                    <a:pt x="3171054" y="0"/>
                  </a:lnTo>
                  <a:lnTo>
                    <a:pt x="3172715" y="0"/>
                  </a:lnTo>
                  <a:lnTo>
                    <a:pt x="3199627" y="0"/>
                  </a:lnTo>
                  <a:lnTo>
                    <a:pt x="3201119" y="0"/>
                  </a:lnTo>
                  <a:lnTo>
                    <a:pt x="3201287" y="0"/>
                  </a:lnTo>
                  <a:lnTo>
                    <a:pt x="3201751" y="0"/>
                  </a:lnTo>
                  <a:lnTo>
                    <a:pt x="3202780" y="0"/>
                  </a:lnTo>
                  <a:lnTo>
                    <a:pt x="3217515" y="0"/>
                  </a:lnTo>
                  <a:lnTo>
                    <a:pt x="3224152" y="0"/>
                  </a:lnTo>
                  <a:lnTo>
                    <a:pt x="3230324" y="0"/>
                  </a:lnTo>
                  <a:lnTo>
                    <a:pt x="3231321" y="0"/>
                  </a:lnTo>
                  <a:lnTo>
                    <a:pt x="3231816" y="0"/>
                  </a:lnTo>
                  <a:lnTo>
                    <a:pt x="3243763" y="0"/>
                  </a:lnTo>
                  <a:lnTo>
                    <a:pt x="3246088" y="0"/>
                  </a:lnTo>
                  <a:lnTo>
                    <a:pt x="3247580" y="0"/>
                  </a:lnTo>
                  <a:lnTo>
                    <a:pt x="3247792" y="0"/>
                  </a:lnTo>
                  <a:lnTo>
                    <a:pt x="3248214" y="0"/>
                  </a:lnTo>
                  <a:lnTo>
                    <a:pt x="3252725" y="0"/>
                  </a:lnTo>
                  <a:lnTo>
                    <a:pt x="3254217" y="0"/>
                  </a:lnTo>
                  <a:lnTo>
                    <a:pt x="3260235" y="0"/>
                  </a:lnTo>
                  <a:lnTo>
                    <a:pt x="3276787" y="0"/>
                  </a:lnTo>
                  <a:lnTo>
                    <a:pt x="3277857" y="0"/>
                  </a:lnTo>
                  <a:lnTo>
                    <a:pt x="3278278" y="0"/>
                  </a:lnTo>
                  <a:lnTo>
                    <a:pt x="3290300" y="0"/>
                  </a:lnTo>
                  <a:lnTo>
                    <a:pt x="3298823" y="0"/>
                  </a:lnTo>
                  <a:lnTo>
                    <a:pt x="3327396" y="0"/>
                  </a:lnTo>
                  <a:lnTo>
                    <a:pt x="3328888" y="0"/>
                  </a:lnTo>
                  <a:lnTo>
                    <a:pt x="3329520" y="0"/>
                  </a:lnTo>
                  <a:lnTo>
                    <a:pt x="3345284" y="0"/>
                  </a:lnTo>
                  <a:lnTo>
                    <a:pt x="3349129" y="0"/>
                  </a:lnTo>
                  <a:lnTo>
                    <a:pt x="3351921" y="0"/>
                  </a:lnTo>
                  <a:lnTo>
                    <a:pt x="3358093" y="0"/>
                  </a:lnTo>
                  <a:lnTo>
                    <a:pt x="3359585" y="0"/>
                  </a:lnTo>
                  <a:lnTo>
                    <a:pt x="3371532" y="0"/>
                  </a:lnTo>
                  <a:lnTo>
                    <a:pt x="3373857" y="0"/>
                  </a:lnTo>
                  <a:lnTo>
                    <a:pt x="3375349" y="0"/>
                  </a:lnTo>
                  <a:lnTo>
                    <a:pt x="3380494" y="0"/>
                  </a:lnTo>
                  <a:lnTo>
                    <a:pt x="3381986" y="0"/>
                  </a:lnTo>
                  <a:lnTo>
                    <a:pt x="3388004" y="0"/>
                  </a:lnTo>
                  <a:lnTo>
                    <a:pt x="3408282" y="0"/>
                  </a:lnTo>
                  <a:lnTo>
                    <a:pt x="3418069" y="0"/>
                  </a:lnTo>
                  <a:lnTo>
                    <a:pt x="3424207" y="0"/>
                  </a:lnTo>
                  <a:lnTo>
                    <a:pt x="3424753" y="0"/>
                  </a:lnTo>
                  <a:lnTo>
                    <a:pt x="3452733" y="0"/>
                  </a:lnTo>
                  <a:lnTo>
                    <a:pt x="3454818" y="0"/>
                  </a:lnTo>
                  <a:lnTo>
                    <a:pt x="3476898" y="0"/>
                  </a:lnTo>
                  <a:lnTo>
                    <a:pt x="3496441" y="0"/>
                  </a:lnTo>
                  <a:lnTo>
                    <a:pt x="3509236" y="0"/>
                  </a:lnTo>
                  <a:lnTo>
                    <a:pt x="3518886" y="0"/>
                  </a:lnTo>
                  <a:lnTo>
                    <a:pt x="3528336" y="0"/>
                  </a:lnTo>
                  <a:lnTo>
                    <a:pt x="3536051" y="0"/>
                  </a:lnTo>
                  <a:lnTo>
                    <a:pt x="3539301" y="0"/>
                  </a:lnTo>
                  <a:lnTo>
                    <a:pt x="3540361" y="0"/>
                  </a:lnTo>
                  <a:lnTo>
                    <a:pt x="3544807" y="0"/>
                  </a:lnTo>
                  <a:lnTo>
                    <a:pt x="3551976" y="0"/>
                  </a:lnTo>
                  <a:lnTo>
                    <a:pt x="3552522" y="0"/>
                  </a:lnTo>
                  <a:lnTo>
                    <a:pt x="3564420" y="0"/>
                  </a:lnTo>
                  <a:lnTo>
                    <a:pt x="3570426" y="0"/>
                  </a:lnTo>
                  <a:cubicBezTo>
                    <a:pt x="3574872" y="0"/>
                    <a:pt x="3574872" y="0"/>
                    <a:pt x="3574872" y="0"/>
                  </a:cubicBezTo>
                  <a:lnTo>
                    <a:pt x="3580502" y="0"/>
                  </a:lnTo>
                  <a:lnTo>
                    <a:pt x="3582587" y="0"/>
                  </a:lnTo>
                  <a:lnTo>
                    <a:pt x="3624210" y="0"/>
                  </a:lnTo>
                  <a:lnTo>
                    <a:pt x="3637005" y="0"/>
                  </a:lnTo>
                  <a:lnTo>
                    <a:pt x="3646655" y="0"/>
                  </a:lnTo>
                  <a:lnTo>
                    <a:pt x="3656105" y="0"/>
                  </a:lnTo>
                  <a:lnTo>
                    <a:pt x="3667070" y="0"/>
                  </a:lnTo>
                  <a:lnTo>
                    <a:pt x="3668130" y="0"/>
                  </a:lnTo>
                  <a:lnTo>
                    <a:pt x="3669786" y="0"/>
                  </a:lnTo>
                  <a:lnTo>
                    <a:pt x="3672576" y="0"/>
                  </a:lnTo>
                  <a:lnTo>
                    <a:pt x="3692189" y="0"/>
                  </a:lnTo>
                  <a:lnTo>
                    <a:pt x="3698195" y="0"/>
                  </a:lnTo>
                  <a:lnTo>
                    <a:pt x="3702641" y="0"/>
                  </a:lnTo>
                  <a:lnTo>
                    <a:pt x="3744863" y="0"/>
                  </a:lnTo>
                  <a:lnTo>
                    <a:pt x="3745285" y="0"/>
                  </a:lnTo>
                  <a:lnTo>
                    <a:pt x="3795894" y="0"/>
                  </a:lnTo>
                  <a:lnTo>
                    <a:pt x="3797555" y="0"/>
                  </a:lnTo>
                  <a:lnTo>
                    <a:pt x="3826591" y="0"/>
                  </a:lnTo>
                  <a:lnTo>
                    <a:pt x="3842355" y="0"/>
                  </a:lnTo>
                  <a:lnTo>
                    <a:pt x="3848992" y="0"/>
                  </a:lnTo>
                  <a:lnTo>
                    <a:pt x="3872632" y="0"/>
                  </a:lnTo>
                  <a:lnTo>
                    <a:pt x="3873054" y="0"/>
                  </a:lnTo>
                  <a:lnTo>
                    <a:pt x="3885075" y="0"/>
                  </a:lnTo>
                  <a:lnTo>
                    <a:pt x="3923663" y="0"/>
                  </a:lnTo>
                  <a:lnTo>
                    <a:pt x="3954360" y="0"/>
                  </a:lnTo>
                  <a:lnTo>
                    <a:pt x="3970124" y="0"/>
                  </a:lnTo>
                  <a:lnTo>
                    <a:pt x="3976761" y="0"/>
                  </a:lnTo>
                  <a:lnTo>
                    <a:pt x="4012844" y="0"/>
                  </a:lnTo>
                  <a:lnTo>
                    <a:pt x="4049593" y="0"/>
                  </a:lnTo>
                  <a:cubicBezTo>
                    <a:pt x="4169647" y="0"/>
                    <a:pt x="4169647" y="0"/>
                    <a:pt x="4169647" y="0"/>
                  </a:cubicBezTo>
                  <a:lnTo>
                    <a:pt x="4177362" y="0"/>
                  </a:lnTo>
                  <a:cubicBezTo>
                    <a:pt x="4297416" y="0"/>
                    <a:pt x="4297416" y="0"/>
                    <a:pt x="4297416" y="0"/>
                  </a:cubicBezTo>
                  <a:cubicBezTo>
                    <a:pt x="4327758" y="0"/>
                    <a:pt x="4364168" y="21251"/>
                    <a:pt x="4379339" y="47054"/>
                  </a:cubicBezTo>
                  <a:cubicBezTo>
                    <a:pt x="4591731" y="415146"/>
                    <a:pt x="4591731" y="415146"/>
                    <a:pt x="4591731" y="415146"/>
                  </a:cubicBezTo>
                  <a:cubicBezTo>
                    <a:pt x="4606902" y="440951"/>
                    <a:pt x="4606902" y="483452"/>
                    <a:pt x="4591731" y="509257"/>
                  </a:cubicBezTo>
                  <a:cubicBezTo>
                    <a:pt x="4379339" y="877348"/>
                    <a:pt x="4379339" y="877348"/>
                    <a:pt x="4379339" y="877348"/>
                  </a:cubicBezTo>
                  <a:cubicBezTo>
                    <a:pt x="4364168" y="903151"/>
                    <a:pt x="4327758" y="924402"/>
                    <a:pt x="4297416" y="924402"/>
                  </a:cubicBezTo>
                  <a:lnTo>
                    <a:pt x="4169647" y="924402"/>
                  </a:lnTo>
                  <a:lnTo>
                    <a:pt x="3976761" y="924402"/>
                  </a:lnTo>
                  <a:lnTo>
                    <a:pt x="3872632" y="924402"/>
                  </a:lnTo>
                  <a:lnTo>
                    <a:pt x="3848992" y="924402"/>
                  </a:lnTo>
                  <a:lnTo>
                    <a:pt x="3744863" y="924402"/>
                  </a:lnTo>
                  <a:lnTo>
                    <a:pt x="3702641" y="924402"/>
                  </a:lnTo>
                  <a:lnTo>
                    <a:pt x="3672576" y="924402"/>
                  </a:lnTo>
                  <a:lnTo>
                    <a:pt x="3656105" y="924402"/>
                  </a:lnTo>
                  <a:lnTo>
                    <a:pt x="3574872" y="924402"/>
                  </a:lnTo>
                  <a:lnTo>
                    <a:pt x="3551976" y="924402"/>
                  </a:lnTo>
                  <a:lnTo>
                    <a:pt x="3544807" y="924402"/>
                  </a:lnTo>
                  <a:lnTo>
                    <a:pt x="3528336" y="924402"/>
                  </a:lnTo>
                  <a:lnTo>
                    <a:pt x="3424207" y="924402"/>
                  </a:lnTo>
                  <a:lnTo>
                    <a:pt x="3381986" y="924402"/>
                  </a:lnTo>
                  <a:lnTo>
                    <a:pt x="3380494" y="924402"/>
                  </a:lnTo>
                  <a:lnTo>
                    <a:pt x="3351921" y="924402"/>
                  </a:lnTo>
                  <a:lnTo>
                    <a:pt x="3277857" y="924402"/>
                  </a:lnTo>
                  <a:lnTo>
                    <a:pt x="3254217" y="924402"/>
                  </a:lnTo>
                  <a:lnTo>
                    <a:pt x="3252725" y="924402"/>
                  </a:lnTo>
                  <a:lnTo>
                    <a:pt x="3247792" y="924402"/>
                  </a:lnTo>
                  <a:lnTo>
                    <a:pt x="3231321" y="924402"/>
                  </a:lnTo>
                  <a:lnTo>
                    <a:pt x="3224152" y="924402"/>
                  </a:lnTo>
                  <a:lnTo>
                    <a:pt x="3150088" y="924402"/>
                  </a:lnTo>
                  <a:lnTo>
                    <a:pt x="3120023" y="924402"/>
                  </a:lnTo>
                  <a:lnTo>
                    <a:pt x="3104883" y="924402"/>
                  </a:lnTo>
                  <a:lnTo>
                    <a:pt x="3103552" y="924402"/>
                  </a:lnTo>
                  <a:lnTo>
                    <a:pt x="3077801" y="924402"/>
                  </a:lnTo>
                  <a:lnTo>
                    <a:pt x="3061330" y="924402"/>
                  </a:lnTo>
                  <a:lnTo>
                    <a:pt x="3031265" y="924402"/>
                  </a:lnTo>
                  <a:lnTo>
                    <a:pt x="2977114" y="924402"/>
                  </a:lnTo>
                  <a:lnTo>
                    <a:pt x="2957200" y="924402"/>
                  </a:lnTo>
                  <a:lnTo>
                    <a:pt x="2955709" y="924402"/>
                  </a:lnTo>
                  <a:lnTo>
                    <a:pt x="2950032" y="924402"/>
                  </a:lnTo>
                  <a:lnTo>
                    <a:pt x="2933561" y="924402"/>
                  </a:lnTo>
                  <a:lnTo>
                    <a:pt x="2927136" y="924402"/>
                  </a:lnTo>
                  <a:lnTo>
                    <a:pt x="2903496" y="924402"/>
                  </a:lnTo>
                  <a:lnTo>
                    <a:pt x="2829431" y="924402"/>
                  </a:lnTo>
                  <a:lnTo>
                    <a:pt x="2827940" y="924402"/>
                  </a:lnTo>
                  <a:lnTo>
                    <a:pt x="2799367" y="924402"/>
                  </a:lnTo>
                  <a:lnTo>
                    <a:pt x="2785719" y="924402"/>
                  </a:lnTo>
                  <a:lnTo>
                    <a:pt x="2784228" y="924402"/>
                  </a:lnTo>
                  <a:lnTo>
                    <a:pt x="2757146" y="924402"/>
                  </a:lnTo>
                  <a:lnTo>
                    <a:pt x="2755654" y="924402"/>
                  </a:lnTo>
                  <a:lnTo>
                    <a:pt x="2680098" y="924402"/>
                  </a:lnTo>
                  <a:lnTo>
                    <a:pt x="2657950" y="924402"/>
                  </a:lnTo>
                  <a:lnTo>
                    <a:pt x="2656459" y="924402"/>
                  </a:lnTo>
                  <a:lnTo>
                    <a:pt x="2653017" y="924402"/>
                  </a:lnTo>
                  <a:lnTo>
                    <a:pt x="2636545" y="924402"/>
                  </a:lnTo>
                  <a:lnTo>
                    <a:pt x="2629377" y="924402"/>
                  </a:lnTo>
                  <a:lnTo>
                    <a:pt x="2627885" y="924402"/>
                  </a:lnTo>
                  <a:lnTo>
                    <a:pt x="2606481" y="924402"/>
                  </a:lnTo>
                  <a:lnTo>
                    <a:pt x="2552329" y="924402"/>
                  </a:lnTo>
                  <a:lnTo>
                    <a:pt x="2525248" y="924402"/>
                  </a:lnTo>
                  <a:lnTo>
                    <a:pt x="2510108" y="924402"/>
                  </a:lnTo>
                  <a:lnTo>
                    <a:pt x="2508776" y="924402"/>
                  </a:lnTo>
                  <a:lnTo>
                    <a:pt x="2480043" y="924402"/>
                  </a:lnTo>
                  <a:lnTo>
                    <a:pt x="2478712" y="924402"/>
                  </a:lnTo>
                  <a:lnTo>
                    <a:pt x="2463572" y="924402"/>
                  </a:lnTo>
                  <a:lnTo>
                    <a:pt x="2436490" y="924402"/>
                  </a:lnTo>
                  <a:lnTo>
                    <a:pt x="2382339" y="924402"/>
                  </a:lnTo>
                  <a:lnTo>
                    <a:pt x="2360934" y="924402"/>
                  </a:lnTo>
                  <a:lnTo>
                    <a:pt x="2359443" y="924402"/>
                  </a:lnTo>
                  <a:lnTo>
                    <a:pt x="2352274" y="924402"/>
                  </a:lnTo>
                  <a:lnTo>
                    <a:pt x="2335803" y="924402"/>
                  </a:lnTo>
                  <a:lnTo>
                    <a:pt x="2332360" y="924402"/>
                  </a:lnTo>
                  <a:lnTo>
                    <a:pt x="2332328" y="924402"/>
                  </a:lnTo>
                  <a:lnTo>
                    <a:pt x="2330869" y="924402"/>
                  </a:lnTo>
                  <a:lnTo>
                    <a:pt x="2308721" y="924402"/>
                  </a:lnTo>
                  <a:lnTo>
                    <a:pt x="2233165" y="924402"/>
                  </a:lnTo>
                  <a:lnTo>
                    <a:pt x="2231674" y="924402"/>
                  </a:lnTo>
                  <a:lnTo>
                    <a:pt x="2204591" y="924402"/>
                  </a:lnTo>
                  <a:lnTo>
                    <a:pt x="2204559" y="924402"/>
                  </a:lnTo>
                  <a:lnTo>
                    <a:pt x="2203100" y="924402"/>
                  </a:lnTo>
                  <a:lnTo>
                    <a:pt x="2189452" y="924402"/>
                  </a:lnTo>
                  <a:lnTo>
                    <a:pt x="2160879" y="924402"/>
                  </a:lnTo>
                  <a:lnTo>
                    <a:pt x="2159388" y="924402"/>
                  </a:lnTo>
                  <a:lnTo>
                    <a:pt x="2085323" y="924402"/>
                  </a:lnTo>
                  <a:lnTo>
                    <a:pt x="2077294" y="924402"/>
                  </a:lnTo>
                  <a:lnTo>
                    <a:pt x="2061683" y="924402"/>
                  </a:lnTo>
                  <a:lnTo>
                    <a:pt x="2055258" y="924402"/>
                  </a:lnTo>
                  <a:lnTo>
                    <a:pt x="2038787" y="924402"/>
                  </a:lnTo>
                  <a:lnTo>
                    <a:pt x="2033110" y="924402"/>
                  </a:lnTo>
                  <a:lnTo>
                    <a:pt x="2031619" y="924402"/>
                  </a:lnTo>
                  <a:lnTo>
                    <a:pt x="2011705" y="924402"/>
                  </a:lnTo>
                  <a:lnTo>
                    <a:pt x="1957554" y="924402"/>
                  </a:lnTo>
                  <a:lnTo>
                    <a:pt x="1949525" y="924402"/>
                  </a:lnTo>
                  <a:lnTo>
                    <a:pt x="1927489" y="924402"/>
                  </a:lnTo>
                  <a:lnTo>
                    <a:pt x="1911018" y="924402"/>
                  </a:lnTo>
                  <a:lnTo>
                    <a:pt x="1907543" y="924402"/>
                  </a:lnTo>
                  <a:lnTo>
                    <a:pt x="1885268" y="924402"/>
                  </a:lnTo>
                  <a:lnTo>
                    <a:pt x="1883936" y="924402"/>
                  </a:lnTo>
                  <a:lnTo>
                    <a:pt x="1868796" y="924402"/>
                  </a:lnTo>
                  <a:lnTo>
                    <a:pt x="1838732" y="924402"/>
                  </a:lnTo>
                  <a:lnTo>
                    <a:pt x="1779774" y="924402"/>
                  </a:lnTo>
                  <a:lnTo>
                    <a:pt x="1764668" y="924402"/>
                  </a:lnTo>
                  <a:lnTo>
                    <a:pt x="1757499" y="924402"/>
                  </a:lnTo>
                  <a:lnTo>
                    <a:pt x="1741027" y="924402"/>
                  </a:lnTo>
                  <a:lnTo>
                    <a:pt x="1737552" y="924402"/>
                  </a:lnTo>
                  <a:lnTo>
                    <a:pt x="1736094" y="924402"/>
                  </a:lnTo>
                  <a:lnTo>
                    <a:pt x="1734603" y="924402"/>
                  </a:lnTo>
                  <a:lnTo>
                    <a:pt x="1710963" y="924402"/>
                  </a:lnTo>
                  <a:lnTo>
                    <a:pt x="1707488" y="924402"/>
                  </a:lnTo>
                  <a:lnTo>
                    <a:pt x="1652509" y="924402"/>
                  </a:lnTo>
                  <a:lnTo>
                    <a:pt x="1636899" y="924402"/>
                  </a:lnTo>
                  <a:lnTo>
                    <a:pt x="1609783" y="924402"/>
                  </a:lnTo>
                  <a:lnTo>
                    <a:pt x="1608325" y="924402"/>
                  </a:lnTo>
                  <a:lnTo>
                    <a:pt x="1606834" y="924402"/>
                  </a:lnTo>
                  <a:lnTo>
                    <a:pt x="1579719" y="924402"/>
                  </a:lnTo>
                  <a:lnTo>
                    <a:pt x="1564612" y="924402"/>
                  </a:lnTo>
                  <a:lnTo>
                    <a:pt x="1524740" y="924402"/>
                  </a:lnTo>
                  <a:lnTo>
                    <a:pt x="1482518" y="924402"/>
                  </a:lnTo>
                  <a:lnTo>
                    <a:pt x="1460483" y="924402"/>
                  </a:lnTo>
                  <a:lnTo>
                    <a:pt x="1452454" y="924402"/>
                  </a:lnTo>
                  <a:lnTo>
                    <a:pt x="1444011" y="924402"/>
                  </a:lnTo>
                  <a:lnTo>
                    <a:pt x="1436843" y="924402"/>
                  </a:lnTo>
                  <a:lnTo>
                    <a:pt x="1413947" y="924402"/>
                  </a:lnTo>
                  <a:lnTo>
                    <a:pt x="1354749" y="924402"/>
                  </a:lnTo>
                  <a:lnTo>
                    <a:pt x="1332714" y="924402"/>
                  </a:lnTo>
                  <a:lnTo>
                    <a:pt x="1324685" y="924402"/>
                  </a:lnTo>
                  <a:lnTo>
                    <a:pt x="1316242" y="924402"/>
                  </a:lnTo>
                  <a:lnTo>
                    <a:pt x="1312767" y="924402"/>
                  </a:lnTo>
                  <a:lnTo>
                    <a:pt x="1286178" y="924402"/>
                  </a:lnTo>
                  <a:lnTo>
                    <a:pt x="1282703" y="924402"/>
                  </a:lnTo>
                  <a:lnTo>
                    <a:pt x="1243956" y="924402"/>
                  </a:lnTo>
                  <a:lnTo>
                    <a:pt x="1184998" y="924402"/>
                  </a:lnTo>
                  <a:lnTo>
                    <a:pt x="1154934" y="924402"/>
                  </a:lnTo>
                  <a:lnTo>
                    <a:pt x="1139828" y="924402"/>
                  </a:lnTo>
                  <a:lnTo>
                    <a:pt x="1116187" y="924402"/>
                  </a:lnTo>
                  <a:lnTo>
                    <a:pt x="1112712" y="924402"/>
                  </a:lnTo>
                  <a:lnTo>
                    <a:pt x="1057734" y="924402"/>
                  </a:lnTo>
                  <a:lnTo>
                    <a:pt x="1027669" y="924402"/>
                  </a:lnTo>
                  <a:lnTo>
                    <a:pt x="1012059" y="924402"/>
                  </a:lnTo>
                  <a:lnTo>
                    <a:pt x="984943" y="924402"/>
                  </a:lnTo>
                  <a:lnTo>
                    <a:pt x="929965" y="924402"/>
                  </a:lnTo>
                  <a:lnTo>
                    <a:pt x="899900" y="924402"/>
                  </a:lnTo>
                  <a:lnTo>
                    <a:pt x="857678" y="924402"/>
                  </a:lnTo>
                  <a:lnTo>
                    <a:pt x="819171" y="924402"/>
                  </a:lnTo>
                  <a:lnTo>
                    <a:pt x="729909" y="924402"/>
                  </a:lnTo>
                  <a:lnTo>
                    <a:pt x="691402" y="924402"/>
                  </a:lnTo>
                  <a:lnTo>
                    <a:pt x="687927" y="924402"/>
                  </a:lnTo>
                  <a:lnTo>
                    <a:pt x="560158" y="924402"/>
                  </a:lnTo>
                  <a:lnTo>
                    <a:pt x="432894" y="924402"/>
                  </a:lnTo>
                  <a:lnTo>
                    <a:pt x="305125" y="924402"/>
                  </a:lnTo>
                  <a:cubicBezTo>
                    <a:pt x="275541" y="924402"/>
                    <a:pt x="238373" y="903151"/>
                    <a:pt x="223202" y="877348"/>
                  </a:cubicBezTo>
                  <a:cubicBezTo>
                    <a:pt x="10809" y="509257"/>
                    <a:pt x="10809" y="509257"/>
                    <a:pt x="10809" y="509257"/>
                  </a:cubicBezTo>
                  <a:cubicBezTo>
                    <a:pt x="-3603" y="483452"/>
                    <a:pt x="-3603" y="440951"/>
                    <a:pt x="10809" y="415146"/>
                  </a:cubicBezTo>
                  <a:cubicBezTo>
                    <a:pt x="223202" y="47054"/>
                    <a:pt x="223202" y="47054"/>
                    <a:pt x="223202" y="47054"/>
                  </a:cubicBezTo>
                  <a:cubicBezTo>
                    <a:pt x="238373" y="21251"/>
                    <a:pt x="275541" y="0"/>
                    <a:pt x="305125" y="0"/>
                  </a:cubicBezTo>
                  <a:close/>
                </a:path>
              </a:pathLst>
            </a:custGeom>
            <a:solidFill>
              <a:srgbClr val="FFFFFF">
                <a:lumMod val="95000"/>
              </a:srgbClr>
            </a:solidFill>
            <a:ln w="19050">
              <a:gradFill flip="none" rotWithShape="1">
                <a:gsLst>
                  <a:gs pos="0">
                    <a:srgbClr val="FFFFFF">
                      <a:lumMod val="75000"/>
                    </a:srgbClr>
                  </a:gs>
                  <a:gs pos="100000">
                    <a:srgbClr val="FFFFFF"/>
                  </a:gs>
                </a:gsLst>
                <a:lin ang="2700000" scaled="1"/>
                <a:tileRect/>
              </a:gradFill>
            </a:ln>
            <a:effectLst>
              <a:innerShdw blurRad="63500" dist="50800" dir="13500000">
                <a:prstClr val="black">
                  <a:alpha val="50000"/>
                </a:prstClr>
              </a:innerShdw>
            </a:effectLst>
          </p:spPr>
          <p:txBody>
            <a:bodyPr vert="horz" wrap="square" lIns="91440" tIns="45720" rIns="91440" bIns="45720" numCol="1" anchor="t" anchorCtr="0" compatLnSpc="1">
              <a:noAutofit/>
            </a:bodyPr>
            <a:lstStyle/>
            <a:p>
              <a:pPr>
                <a:defRPr/>
              </a:pPr>
              <a:endParaRPr lang="zh-CN" altLang="en-US" kern="0" dirty="0">
                <a:solidFill>
                  <a:srgbClr val="FFFFFF">
                    <a:lumMod val="95000"/>
                  </a:srgbClr>
                </a:solidFill>
                <a:latin typeface="微软雅黑" panose="020B0503020204020204" pitchFamily="34" charset="-122"/>
                <a:ea typeface="微软雅黑" panose="020B0503020204020204" pitchFamily="34" charset="-122"/>
                <a:cs typeface="+mn-ea"/>
                <a:sym typeface="+mn-lt"/>
              </a:endParaRPr>
            </a:p>
          </p:txBody>
        </p:sp>
      </p:grpSp>
      <p:grpSp>
        <p:nvGrpSpPr>
          <p:cNvPr id="17" name="组合 16"/>
          <p:cNvGrpSpPr/>
          <p:nvPr/>
        </p:nvGrpSpPr>
        <p:grpSpPr>
          <a:xfrm>
            <a:off x="2737068" y="3628110"/>
            <a:ext cx="4571236" cy="937815"/>
            <a:chOff x="903371" y="249943"/>
            <a:chExt cx="2831223" cy="679699"/>
          </a:xfrm>
        </p:grpSpPr>
        <p:sp>
          <p:nvSpPr>
            <p:cNvPr id="18" name="任意多边形 17"/>
            <p:cNvSpPr/>
            <p:nvPr/>
          </p:nvSpPr>
          <p:spPr bwMode="auto">
            <a:xfrm>
              <a:off x="903371" y="249943"/>
              <a:ext cx="2831223" cy="679699"/>
            </a:xfrm>
            <a:custGeom>
              <a:avLst/>
              <a:gdLst>
                <a:gd name="connsiteX0" fmla="*/ 352810 w 4452260"/>
                <a:gd name="connsiteY0" fmla="*/ 0 h 1068867"/>
                <a:gd name="connsiteX1" fmla="*/ 636768 w 4452260"/>
                <a:gd name="connsiteY1" fmla="*/ 0 h 1068867"/>
                <a:gd name="connsiteX2" fmla="*/ 647700 w 4452260"/>
                <a:gd name="connsiteY2" fmla="*/ 0 h 1068867"/>
                <a:gd name="connsiteX3" fmla="*/ 724065 w 4452260"/>
                <a:gd name="connsiteY3" fmla="*/ 0 h 1068867"/>
                <a:gd name="connsiteX4" fmla="*/ 782584 w 4452260"/>
                <a:gd name="connsiteY4" fmla="*/ 0 h 1068867"/>
                <a:gd name="connsiteX5" fmla="*/ 799455 w 4452260"/>
                <a:gd name="connsiteY5" fmla="*/ 0 h 1068867"/>
                <a:gd name="connsiteX6" fmla="*/ 809825 w 4452260"/>
                <a:gd name="connsiteY6" fmla="*/ 0 h 1068867"/>
                <a:gd name="connsiteX7" fmla="*/ 818078 w 4452260"/>
                <a:gd name="connsiteY7" fmla="*/ 0 h 1068867"/>
                <a:gd name="connsiteX8" fmla="*/ 843980 w 4452260"/>
                <a:gd name="connsiteY8" fmla="*/ 0 h 1068867"/>
                <a:gd name="connsiteX9" fmla="*/ 931658 w 4452260"/>
                <a:gd name="connsiteY9" fmla="*/ 0 h 1068867"/>
                <a:gd name="connsiteX10" fmla="*/ 961580 w 4452260"/>
                <a:gd name="connsiteY10" fmla="*/ 0 h 1068867"/>
                <a:gd name="connsiteX11" fmla="*/ 1000055 w 4452260"/>
                <a:gd name="connsiteY11" fmla="*/ 0 h 1068867"/>
                <a:gd name="connsiteX12" fmla="*/ 1040537 w 4452260"/>
                <a:gd name="connsiteY12" fmla="*/ 0 h 1068867"/>
                <a:gd name="connsiteX13" fmla="*/ 1051453 w 4452260"/>
                <a:gd name="connsiteY13" fmla="*/ 0 h 1068867"/>
                <a:gd name="connsiteX14" fmla="*/ 1083414 w 4452260"/>
                <a:gd name="connsiteY14" fmla="*/ 0 h 1068867"/>
                <a:gd name="connsiteX15" fmla="*/ 1112969 w 4452260"/>
                <a:gd name="connsiteY15" fmla="*/ 0 h 1068867"/>
                <a:gd name="connsiteX16" fmla="*/ 1138871 w 4452260"/>
                <a:gd name="connsiteY16" fmla="*/ 0 h 1068867"/>
                <a:gd name="connsiteX17" fmla="*/ 1170224 w 4452260"/>
                <a:gd name="connsiteY17" fmla="*/ 0 h 1068867"/>
                <a:gd name="connsiteX18" fmla="*/ 1170711 w 4452260"/>
                <a:gd name="connsiteY18" fmla="*/ 0 h 1068867"/>
                <a:gd name="connsiteX19" fmla="*/ 1202662 w 4452260"/>
                <a:gd name="connsiteY19" fmla="*/ 0 h 1068867"/>
                <a:gd name="connsiteX20" fmla="*/ 1240037 w 4452260"/>
                <a:gd name="connsiteY20" fmla="*/ 0 h 1068867"/>
                <a:gd name="connsiteX21" fmla="*/ 1290626 w 4452260"/>
                <a:gd name="connsiteY21" fmla="*/ 0 h 1068867"/>
                <a:gd name="connsiteX22" fmla="*/ 1324496 w 4452260"/>
                <a:gd name="connsiteY22" fmla="*/ 0 h 1068867"/>
                <a:gd name="connsiteX23" fmla="*/ 1332348 w 4452260"/>
                <a:gd name="connsiteY23" fmla="*/ 0 h 1068867"/>
                <a:gd name="connsiteX24" fmla="*/ 1335428 w 4452260"/>
                <a:gd name="connsiteY24" fmla="*/ 0 h 1068867"/>
                <a:gd name="connsiteX25" fmla="*/ 1411793 w 4452260"/>
                <a:gd name="connsiteY25" fmla="*/ 0 h 1068867"/>
                <a:gd name="connsiteX26" fmla="*/ 1454182 w 4452260"/>
                <a:gd name="connsiteY26" fmla="*/ 0 h 1068867"/>
                <a:gd name="connsiteX27" fmla="*/ 1470312 w 4452260"/>
                <a:gd name="connsiteY27" fmla="*/ 0 h 1068867"/>
                <a:gd name="connsiteX28" fmla="*/ 1487183 w 4452260"/>
                <a:gd name="connsiteY28" fmla="*/ 0 h 1068867"/>
                <a:gd name="connsiteX29" fmla="*/ 1497552 w 4452260"/>
                <a:gd name="connsiteY29" fmla="*/ 0 h 1068867"/>
                <a:gd name="connsiteX30" fmla="*/ 1505806 w 4452260"/>
                <a:gd name="connsiteY30" fmla="*/ 0 h 1068867"/>
                <a:gd name="connsiteX31" fmla="*/ 1528471 w 4452260"/>
                <a:gd name="connsiteY31" fmla="*/ 0 h 1068867"/>
                <a:gd name="connsiteX32" fmla="*/ 1531708 w 4452260"/>
                <a:gd name="connsiteY32" fmla="*/ 0 h 1068867"/>
                <a:gd name="connsiteX33" fmla="*/ 1540992 w 4452260"/>
                <a:gd name="connsiteY33" fmla="*/ 0 h 1068867"/>
                <a:gd name="connsiteX34" fmla="*/ 1541479 w 4452260"/>
                <a:gd name="connsiteY34" fmla="*/ 0 h 1068867"/>
                <a:gd name="connsiteX35" fmla="*/ 1599998 w 4452260"/>
                <a:gd name="connsiteY35" fmla="*/ 0 h 1068867"/>
                <a:gd name="connsiteX36" fmla="*/ 1619386 w 4452260"/>
                <a:gd name="connsiteY36" fmla="*/ 0 h 1068867"/>
                <a:gd name="connsiteX37" fmla="*/ 1635492 w 4452260"/>
                <a:gd name="connsiteY37" fmla="*/ 0 h 1068867"/>
                <a:gd name="connsiteX38" fmla="*/ 1649308 w 4452260"/>
                <a:gd name="connsiteY38" fmla="*/ 0 h 1068867"/>
                <a:gd name="connsiteX39" fmla="*/ 1653720 w 4452260"/>
                <a:gd name="connsiteY39" fmla="*/ 0 h 1068867"/>
                <a:gd name="connsiteX40" fmla="*/ 1661394 w 4452260"/>
                <a:gd name="connsiteY40" fmla="*/ 0 h 1068867"/>
                <a:gd name="connsiteX41" fmla="*/ 1687782 w 4452260"/>
                <a:gd name="connsiteY41" fmla="*/ 0 h 1068867"/>
                <a:gd name="connsiteX42" fmla="*/ 1703116 w 4452260"/>
                <a:gd name="connsiteY42" fmla="*/ 0 h 1068867"/>
                <a:gd name="connsiteX43" fmla="*/ 1739181 w 4452260"/>
                <a:gd name="connsiteY43" fmla="*/ 0 h 1068867"/>
                <a:gd name="connsiteX44" fmla="*/ 1771141 w 4452260"/>
                <a:gd name="connsiteY44" fmla="*/ 0 h 1068867"/>
                <a:gd name="connsiteX45" fmla="*/ 1800697 w 4452260"/>
                <a:gd name="connsiteY45" fmla="*/ 0 h 1068867"/>
                <a:gd name="connsiteX46" fmla="*/ 1811727 w 4452260"/>
                <a:gd name="connsiteY46" fmla="*/ 0 h 1068867"/>
                <a:gd name="connsiteX47" fmla="*/ 1823361 w 4452260"/>
                <a:gd name="connsiteY47" fmla="*/ 0 h 1068867"/>
                <a:gd name="connsiteX48" fmla="*/ 1826599 w 4452260"/>
                <a:gd name="connsiteY48" fmla="*/ 0 h 1068867"/>
                <a:gd name="connsiteX49" fmla="*/ 1857951 w 4452260"/>
                <a:gd name="connsiteY49" fmla="*/ 0 h 1068867"/>
                <a:gd name="connsiteX50" fmla="*/ 1858439 w 4452260"/>
                <a:gd name="connsiteY50" fmla="*/ 0 h 1068867"/>
                <a:gd name="connsiteX51" fmla="*/ 1859676 w 4452260"/>
                <a:gd name="connsiteY51" fmla="*/ 0 h 1068867"/>
                <a:gd name="connsiteX52" fmla="*/ 1893346 w 4452260"/>
                <a:gd name="connsiteY52" fmla="*/ 0 h 1068867"/>
                <a:gd name="connsiteX53" fmla="*/ 1927765 w 4452260"/>
                <a:gd name="connsiteY53" fmla="*/ 0 h 1068867"/>
                <a:gd name="connsiteX54" fmla="*/ 1963365 w 4452260"/>
                <a:gd name="connsiteY54" fmla="*/ 0 h 1068867"/>
                <a:gd name="connsiteX55" fmla="*/ 1978354 w 4452260"/>
                <a:gd name="connsiteY55" fmla="*/ 0 h 1068867"/>
                <a:gd name="connsiteX56" fmla="*/ 1991032 w 4452260"/>
                <a:gd name="connsiteY56" fmla="*/ 0 h 1068867"/>
                <a:gd name="connsiteX57" fmla="*/ 2020076 w 4452260"/>
                <a:gd name="connsiteY57" fmla="*/ 0 h 1068867"/>
                <a:gd name="connsiteX58" fmla="*/ 2021800 w 4452260"/>
                <a:gd name="connsiteY58" fmla="*/ 0 h 1068867"/>
                <a:gd name="connsiteX59" fmla="*/ 2027021 w 4452260"/>
                <a:gd name="connsiteY59" fmla="*/ 0 h 1068867"/>
                <a:gd name="connsiteX60" fmla="*/ 2032162 w 4452260"/>
                <a:gd name="connsiteY60" fmla="*/ 0 h 1068867"/>
                <a:gd name="connsiteX61" fmla="*/ 2141909 w 4452260"/>
                <a:gd name="connsiteY61" fmla="*/ 0 h 1068867"/>
                <a:gd name="connsiteX62" fmla="*/ 2143633 w 4452260"/>
                <a:gd name="connsiteY62" fmla="*/ 0 h 1068867"/>
                <a:gd name="connsiteX63" fmla="*/ 2178359 w 4452260"/>
                <a:gd name="connsiteY63" fmla="*/ 0 h 1068867"/>
                <a:gd name="connsiteX64" fmla="*/ 2228719 w 4452260"/>
                <a:gd name="connsiteY64" fmla="*/ 0 h 1068867"/>
                <a:gd name="connsiteX65" fmla="*/ 2229207 w 4452260"/>
                <a:gd name="connsiteY65" fmla="*/ 0 h 1068867"/>
                <a:gd name="connsiteX66" fmla="*/ 2230931 w 4452260"/>
                <a:gd name="connsiteY66" fmla="*/ 0 h 1068867"/>
                <a:gd name="connsiteX67" fmla="*/ 2287725 w 4452260"/>
                <a:gd name="connsiteY67" fmla="*/ 0 h 1068867"/>
                <a:gd name="connsiteX68" fmla="*/ 2289450 w 4452260"/>
                <a:gd name="connsiteY68" fmla="*/ 0 h 1068867"/>
                <a:gd name="connsiteX69" fmla="*/ 2323220 w 4452260"/>
                <a:gd name="connsiteY69" fmla="*/ 0 h 1068867"/>
                <a:gd name="connsiteX70" fmla="*/ 2324944 w 4452260"/>
                <a:gd name="connsiteY70" fmla="*/ 0 h 1068867"/>
                <a:gd name="connsiteX71" fmla="*/ 2340483 w 4452260"/>
                <a:gd name="connsiteY71" fmla="*/ 0 h 1068867"/>
                <a:gd name="connsiteX72" fmla="*/ 2341447 w 4452260"/>
                <a:gd name="connsiteY72" fmla="*/ 0 h 1068867"/>
                <a:gd name="connsiteX73" fmla="*/ 2343172 w 4452260"/>
                <a:gd name="connsiteY73" fmla="*/ 0 h 1068867"/>
                <a:gd name="connsiteX74" fmla="*/ 2349122 w 4452260"/>
                <a:gd name="connsiteY74" fmla="*/ 0 h 1068867"/>
                <a:gd name="connsiteX75" fmla="*/ 2350846 w 4452260"/>
                <a:gd name="connsiteY75" fmla="*/ 0 h 1068867"/>
                <a:gd name="connsiteX76" fmla="*/ 2390844 w 4452260"/>
                <a:gd name="connsiteY76" fmla="*/ 0 h 1068867"/>
                <a:gd name="connsiteX77" fmla="*/ 2462317 w 4452260"/>
                <a:gd name="connsiteY77" fmla="*/ 0 h 1068867"/>
                <a:gd name="connsiteX78" fmla="*/ 2499455 w 4452260"/>
                <a:gd name="connsiteY78" fmla="*/ 0 h 1068867"/>
                <a:gd name="connsiteX79" fmla="*/ 2530713 w 4452260"/>
                <a:gd name="connsiteY79" fmla="*/ 0 h 1068867"/>
                <a:gd name="connsiteX80" fmla="*/ 2547403 w 4452260"/>
                <a:gd name="connsiteY80" fmla="*/ 0 h 1068867"/>
                <a:gd name="connsiteX81" fmla="*/ 2549127 w 4452260"/>
                <a:gd name="connsiteY81" fmla="*/ 0 h 1068867"/>
                <a:gd name="connsiteX82" fmla="*/ 2581074 w 4452260"/>
                <a:gd name="connsiteY82" fmla="*/ 0 h 1068867"/>
                <a:gd name="connsiteX83" fmla="*/ 2582112 w 4452260"/>
                <a:gd name="connsiteY83" fmla="*/ 0 h 1068867"/>
                <a:gd name="connsiteX84" fmla="*/ 2669530 w 4452260"/>
                <a:gd name="connsiteY84" fmla="*/ 0 h 1068867"/>
                <a:gd name="connsiteX85" fmla="*/ 2678759 w 4452260"/>
                <a:gd name="connsiteY85" fmla="*/ 0 h 1068867"/>
                <a:gd name="connsiteX86" fmla="*/ 2709527 w 4452260"/>
                <a:gd name="connsiteY86" fmla="*/ 0 h 1068867"/>
                <a:gd name="connsiteX87" fmla="*/ 2711252 w 4452260"/>
                <a:gd name="connsiteY87" fmla="*/ 0 h 1068867"/>
                <a:gd name="connsiteX88" fmla="*/ 2714748 w 4452260"/>
                <a:gd name="connsiteY88" fmla="*/ 0 h 1068867"/>
                <a:gd name="connsiteX89" fmla="*/ 2719890 w 4452260"/>
                <a:gd name="connsiteY89" fmla="*/ 0 h 1068867"/>
                <a:gd name="connsiteX90" fmla="*/ 2831360 w 4452260"/>
                <a:gd name="connsiteY90" fmla="*/ 0 h 1068867"/>
                <a:gd name="connsiteX91" fmla="*/ 2833086 w 4452260"/>
                <a:gd name="connsiteY91" fmla="*/ 0 h 1068867"/>
                <a:gd name="connsiteX92" fmla="*/ 2866087 w 4452260"/>
                <a:gd name="connsiteY92" fmla="*/ 0 h 1068867"/>
                <a:gd name="connsiteX93" fmla="*/ 2918659 w 4452260"/>
                <a:gd name="connsiteY93" fmla="*/ 0 h 1068867"/>
                <a:gd name="connsiteX94" fmla="*/ 2919896 w 4452260"/>
                <a:gd name="connsiteY94" fmla="*/ 0 h 1068867"/>
                <a:gd name="connsiteX95" fmla="*/ 2920383 w 4452260"/>
                <a:gd name="connsiteY95" fmla="*/ 0 h 1068867"/>
                <a:gd name="connsiteX96" fmla="*/ 2977177 w 4452260"/>
                <a:gd name="connsiteY96" fmla="*/ 0 h 1068867"/>
                <a:gd name="connsiteX97" fmla="*/ 2978902 w 4452260"/>
                <a:gd name="connsiteY97" fmla="*/ 0 h 1068867"/>
                <a:gd name="connsiteX98" fmla="*/ 3012671 w 4452260"/>
                <a:gd name="connsiteY98" fmla="*/ 0 h 1068867"/>
                <a:gd name="connsiteX99" fmla="*/ 3014397 w 4452260"/>
                <a:gd name="connsiteY99" fmla="*/ 0 h 1068867"/>
                <a:gd name="connsiteX100" fmla="*/ 3028211 w 4452260"/>
                <a:gd name="connsiteY100" fmla="*/ 0 h 1068867"/>
                <a:gd name="connsiteX101" fmla="*/ 3030899 w 4452260"/>
                <a:gd name="connsiteY101" fmla="*/ 0 h 1068867"/>
                <a:gd name="connsiteX102" fmla="*/ 3032624 w 4452260"/>
                <a:gd name="connsiteY102" fmla="*/ 0 h 1068867"/>
                <a:gd name="connsiteX103" fmla="*/ 3038573 w 4452260"/>
                <a:gd name="connsiteY103" fmla="*/ 0 h 1068867"/>
                <a:gd name="connsiteX104" fmla="*/ 3040298 w 4452260"/>
                <a:gd name="connsiteY104" fmla="*/ 0 h 1068867"/>
                <a:gd name="connsiteX105" fmla="*/ 3082021 w 4452260"/>
                <a:gd name="connsiteY105" fmla="*/ 0 h 1068867"/>
                <a:gd name="connsiteX106" fmla="*/ 3150044 w 4452260"/>
                <a:gd name="connsiteY106" fmla="*/ 0 h 1068867"/>
                <a:gd name="connsiteX107" fmla="*/ 3218441 w 4452260"/>
                <a:gd name="connsiteY107" fmla="*/ 0 h 1068867"/>
                <a:gd name="connsiteX108" fmla="*/ 3236855 w 4452260"/>
                <a:gd name="connsiteY108" fmla="*/ 0 h 1068867"/>
                <a:gd name="connsiteX109" fmla="*/ 3269839 w 4452260"/>
                <a:gd name="connsiteY109" fmla="*/ 0 h 1068867"/>
                <a:gd name="connsiteX110" fmla="*/ 3272250 w 4452260"/>
                <a:gd name="connsiteY110" fmla="*/ 0 h 1068867"/>
                <a:gd name="connsiteX111" fmla="*/ 3320378 w 4452260"/>
                <a:gd name="connsiteY111" fmla="*/ 0 h 1068867"/>
                <a:gd name="connsiteX112" fmla="*/ 3346330 w 4452260"/>
                <a:gd name="connsiteY112" fmla="*/ 0 h 1068867"/>
                <a:gd name="connsiteX113" fmla="*/ 3357257 w 4452260"/>
                <a:gd name="connsiteY113" fmla="*/ 0 h 1068867"/>
                <a:gd name="connsiteX114" fmla="*/ 3369936 w 4452260"/>
                <a:gd name="connsiteY114" fmla="*/ 0 h 1068867"/>
                <a:gd name="connsiteX115" fmla="*/ 3398980 w 4452260"/>
                <a:gd name="connsiteY115" fmla="*/ 0 h 1068867"/>
                <a:gd name="connsiteX116" fmla="*/ 3405925 w 4452260"/>
                <a:gd name="connsiteY116" fmla="*/ 0 h 1068867"/>
                <a:gd name="connsiteX117" fmla="*/ 3411066 w 4452260"/>
                <a:gd name="connsiteY117" fmla="*/ 0 h 1068867"/>
                <a:gd name="connsiteX118" fmla="*/ 3520813 w 4452260"/>
                <a:gd name="connsiteY118" fmla="*/ 0 h 1068867"/>
                <a:gd name="connsiteX119" fmla="*/ 3607623 w 4452260"/>
                <a:gd name="connsiteY119" fmla="*/ 0 h 1068867"/>
                <a:gd name="connsiteX120" fmla="*/ 3608111 w 4452260"/>
                <a:gd name="connsiteY120" fmla="*/ 0 h 1068867"/>
                <a:gd name="connsiteX121" fmla="*/ 3666629 w 4452260"/>
                <a:gd name="connsiteY121" fmla="*/ 0 h 1068867"/>
                <a:gd name="connsiteX122" fmla="*/ 3702124 w 4452260"/>
                <a:gd name="connsiteY122" fmla="*/ 0 h 1068867"/>
                <a:gd name="connsiteX123" fmla="*/ 3720351 w 4452260"/>
                <a:gd name="connsiteY123" fmla="*/ 0 h 1068867"/>
                <a:gd name="connsiteX124" fmla="*/ 3728025 w 4452260"/>
                <a:gd name="connsiteY124" fmla="*/ 0 h 1068867"/>
                <a:gd name="connsiteX125" fmla="*/ 3769748 w 4452260"/>
                <a:gd name="connsiteY125" fmla="*/ 0 h 1068867"/>
                <a:gd name="connsiteX126" fmla="*/ 4098793 w 4452260"/>
                <a:gd name="connsiteY126" fmla="*/ 0 h 1068867"/>
                <a:gd name="connsiteX127" fmla="*/ 4193519 w 4452260"/>
                <a:gd name="connsiteY127" fmla="*/ 54408 h 1068867"/>
                <a:gd name="connsiteX128" fmla="*/ 4439104 w 4452260"/>
                <a:gd name="connsiteY128" fmla="*/ 480025 h 1068867"/>
                <a:gd name="connsiteX129" fmla="*/ 4439104 w 4452260"/>
                <a:gd name="connsiteY129" fmla="*/ 588843 h 1068867"/>
                <a:gd name="connsiteX130" fmla="*/ 4193519 w 4452260"/>
                <a:gd name="connsiteY130" fmla="*/ 1014459 h 1068867"/>
                <a:gd name="connsiteX131" fmla="*/ 4098793 w 4452260"/>
                <a:gd name="connsiteY131" fmla="*/ 1068867 h 1068867"/>
                <a:gd name="connsiteX132" fmla="*/ 3728025 w 4452260"/>
                <a:gd name="connsiteY132" fmla="*/ 1068867 h 1068867"/>
                <a:gd name="connsiteX133" fmla="*/ 3607623 w 4452260"/>
                <a:gd name="connsiteY133" fmla="*/ 1068867 h 1068867"/>
                <a:gd name="connsiteX134" fmla="*/ 3411066 w 4452260"/>
                <a:gd name="connsiteY134" fmla="*/ 1068867 h 1068867"/>
                <a:gd name="connsiteX135" fmla="*/ 3357257 w 4452260"/>
                <a:gd name="connsiteY135" fmla="*/ 1068867 h 1068867"/>
                <a:gd name="connsiteX136" fmla="*/ 3236855 w 4452260"/>
                <a:gd name="connsiteY136" fmla="*/ 1068867 h 1068867"/>
                <a:gd name="connsiteX137" fmla="*/ 3040298 w 4452260"/>
                <a:gd name="connsiteY137" fmla="*/ 1068867 h 1068867"/>
                <a:gd name="connsiteX138" fmla="*/ 3038573 w 4452260"/>
                <a:gd name="connsiteY138" fmla="*/ 1068867 h 1068867"/>
                <a:gd name="connsiteX139" fmla="*/ 2919896 w 4452260"/>
                <a:gd name="connsiteY139" fmla="*/ 1068867 h 1068867"/>
                <a:gd name="connsiteX140" fmla="*/ 2866087 w 4452260"/>
                <a:gd name="connsiteY140" fmla="*/ 1068867 h 1068867"/>
                <a:gd name="connsiteX141" fmla="*/ 2719890 w 4452260"/>
                <a:gd name="connsiteY141" fmla="*/ 1068867 h 1068867"/>
                <a:gd name="connsiteX142" fmla="*/ 2669530 w 4452260"/>
                <a:gd name="connsiteY142" fmla="*/ 1068867 h 1068867"/>
                <a:gd name="connsiteX143" fmla="*/ 2549127 w 4452260"/>
                <a:gd name="connsiteY143" fmla="*/ 1068867 h 1068867"/>
                <a:gd name="connsiteX144" fmla="*/ 2547403 w 4452260"/>
                <a:gd name="connsiteY144" fmla="*/ 1068867 h 1068867"/>
                <a:gd name="connsiteX145" fmla="*/ 2350846 w 4452260"/>
                <a:gd name="connsiteY145" fmla="*/ 1068867 h 1068867"/>
                <a:gd name="connsiteX146" fmla="*/ 2349122 w 4452260"/>
                <a:gd name="connsiteY146" fmla="*/ 1068867 h 1068867"/>
                <a:gd name="connsiteX147" fmla="*/ 2228719 w 4452260"/>
                <a:gd name="connsiteY147" fmla="*/ 1068867 h 1068867"/>
                <a:gd name="connsiteX148" fmla="*/ 2178359 w 4452260"/>
                <a:gd name="connsiteY148" fmla="*/ 1068867 h 1068867"/>
                <a:gd name="connsiteX149" fmla="*/ 2032162 w 4452260"/>
                <a:gd name="connsiteY149" fmla="*/ 1068867 h 1068867"/>
                <a:gd name="connsiteX150" fmla="*/ 1978354 w 4452260"/>
                <a:gd name="connsiteY150" fmla="*/ 1068867 h 1068867"/>
                <a:gd name="connsiteX151" fmla="*/ 1859676 w 4452260"/>
                <a:gd name="connsiteY151" fmla="*/ 1068867 h 1068867"/>
                <a:gd name="connsiteX152" fmla="*/ 1857951 w 4452260"/>
                <a:gd name="connsiteY152" fmla="*/ 1068867 h 1068867"/>
                <a:gd name="connsiteX153" fmla="*/ 1826599 w 4452260"/>
                <a:gd name="connsiteY153" fmla="*/ 1068867 h 1068867"/>
                <a:gd name="connsiteX154" fmla="*/ 1661394 w 4452260"/>
                <a:gd name="connsiteY154" fmla="*/ 1068867 h 1068867"/>
                <a:gd name="connsiteX155" fmla="*/ 1540992 w 4452260"/>
                <a:gd name="connsiteY155" fmla="*/ 1068867 h 1068867"/>
                <a:gd name="connsiteX156" fmla="*/ 1531708 w 4452260"/>
                <a:gd name="connsiteY156" fmla="*/ 1068867 h 1068867"/>
                <a:gd name="connsiteX157" fmla="*/ 1487183 w 4452260"/>
                <a:gd name="connsiteY157" fmla="*/ 1068867 h 1068867"/>
                <a:gd name="connsiteX158" fmla="*/ 1335428 w 4452260"/>
                <a:gd name="connsiteY158" fmla="*/ 1068867 h 1068867"/>
                <a:gd name="connsiteX159" fmla="*/ 1290626 w 4452260"/>
                <a:gd name="connsiteY159" fmla="*/ 1068867 h 1068867"/>
                <a:gd name="connsiteX160" fmla="*/ 1170224 w 4452260"/>
                <a:gd name="connsiteY160" fmla="*/ 1068867 h 1068867"/>
                <a:gd name="connsiteX161" fmla="*/ 1138871 w 4452260"/>
                <a:gd name="connsiteY161" fmla="*/ 1068867 h 1068867"/>
                <a:gd name="connsiteX162" fmla="*/ 1040537 w 4452260"/>
                <a:gd name="connsiteY162" fmla="*/ 1068867 h 1068867"/>
                <a:gd name="connsiteX163" fmla="*/ 843980 w 4452260"/>
                <a:gd name="connsiteY163" fmla="*/ 1068867 h 1068867"/>
                <a:gd name="connsiteX164" fmla="*/ 799455 w 4452260"/>
                <a:gd name="connsiteY164" fmla="*/ 1068867 h 1068867"/>
                <a:gd name="connsiteX165" fmla="*/ 647700 w 4452260"/>
                <a:gd name="connsiteY165" fmla="*/ 1068867 h 1068867"/>
                <a:gd name="connsiteX166" fmla="*/ 352810 w 4452260"/>
                <a:gd name="connsiteY166" fmla="*/ 1068867 h 1068867"/>
                <a:gd name="connsiteX167" fmla="*/ 258084 w 4452260"/>
                <a:gd name="connsiteY167" fmla="*/ 1014459 h 1068867"/>
                <a:gd name="connsiteX168" fmla="*/ 12498 w 4452260"/>
                <a:gd name="connsiteY168" fmla="*/ 588843 h 1068867"/>
                <a:gd name="connsiteX169" fmla="*/ 12498 w 4452260"/>
                <a:gd name="connsiteY169" fmla="*/ 480025 h 1068867"/>
                <a:gd name="connsiteX170" fmla="*/ 258084 w 4452260"/>
                <a:gd name="connsiteY170" fmla="*/ 54408 h 1068867"/>
                <a:gd name="connsiteX171" fmla="*/ 352810 w 4452260"/>
                <a:gd name="connsiteY171" fmla="*/ 0 h 106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4452260" h="1068867">
                  <a:moveTo>
                    <a:pt x="352810" y="0"/>
                  </a:moveTo>
                  <a:cubicBezTo>
                    <a:pt x="475602" y="0"/>
                    <a:pt x="567696" y="0"/>
                    <a:pt x="636768" y="0"/>
                  </a:cubicBezTo>
                  <a:lnTo>
                    <a:pt x="647700" y="0"/>
                  </a:lnTo>
                  <a:lnTo>
                    <a:pt x="724065" y="0"/>
                  </a:lnTo>
                  <a:cubicBezTo>
                    <a:pt x="748048" y="0"/>
                    <a:pt x="767235" y="0"/>
                    <a:pt x="782584" y="0"/>
                  </a:cubicBezTo>
                  <a:lnTo>
                    <a:pt x="799455" y="0"/>
                  </a:lnTo>
                  <a:lnTo>
                    <a:pt x="809825" y="0"/>
                  </a:lnTo>
                  <a:lnTo>
                    <a:pt x="818078" y="0"/>
                  </a:lnTo>
                  <a:cubicBezTo>
                    <a:pt x="843980" y="0"/>
                    <a:pt x="843980" y="0"/>
                    <a:pt x="843980" y="0"/>
                  </a:cubicBezTo>
                  <a:lnTo>
                    <a:pt x="931658" y="0"/>
                  </a:lnTo>
                  <a:lnTo>
                    <a:pt x="961580" y="0"/>
                  </a:lnTo>
                  <a:lnTo>
                    <a:pt x="1000055" y="0"/>
                  </a:lnTo>
                  <a:lnTo>
                    <a:pt x="1040537" y="0"/>
                  </a:lnTo>
                  <a:lnTo>
                    <a:pt x="1051453" y="0"/>
                  </a:lnTo>
                  <a:lnTo>
                    <a:pt x="1083414" y="0"/>
                  </a:lnTo>
                  <a:lnTo>
                    <a:pt x="1112969" y="0"/>
                  </a:lnTo>
                  <a:cubicBezTo>
                    <a:pt x="1138871" y="0"/>
                    <a:pt x="1138871" y="0"/>
                    <a:pt x="1138871" y="0"/>
                  </a:cubicBezTo>
                  <a:lnTo>
                    <a:pt x="1170224" y="0"/>
                  </a:lnTo>
                  <a:lnTo>
                    <a:pt x="1170711" y="0"/>
                  </a:lnTo>
                  <a:lnTo>
                    <a:pt x="1202662" y="0"/>
                  </a:lnTo>
                  <a:lnTo>
                    <a:pt x="1240037" y="0"/>
                  </a:lnTo>
                  <a:cubicBezTo>
                    <a:pt x="1290626" y="0"/>
                    <a:pt x="1290626" y="0"/>
                    <a:pt x="1290626" y="0"/>
                  </a:cubicBezTo>
                  <a:lnTo>
                    <a:pt x="1324496" y="0"/>
                  </a:lnTo>
                  <a:lnTo>
                    <a:pt x="1332348" y="0"/>
                  </a:lnTo>
                  <a:lnTo>
                    <a:pt x="1335428" y="0"/>
                  </a:lnTo>
                  <a:lnTo>
                    <a:pt x="1411793" y="0"/>
                  </a:lnTo>
                  <a:lnTo>
                    <a:pt x="1454182" y="0"/>
                  </a:lnTo>
                  <a:lnTo>
                    <a:pt x="1470312" y="0"/>
                  </a:lnTo>
                  <a:lnTo>
                    <a:pt x="1487183" y="0"/>
                  </a:lnTo>
                  <a:lnTo>
                    <a:pt x="1497552" y="0"/>
                  </a:lnTo>
                  <a:lnTo>
                    <a:pt x="1505806" y="0"/>
                  </a:lnTo>
                  <a:lnTo>
                    <a:pt x="1528471" y="0"/>
                  </a:lnTo>
                  <a:lnTo>
                    <a:pt x="1531708" y="0"/>
                  </a:lnTo>
                  <a:lnTo>
                    <a:pt x="1540992" y="0"/>
                  </a:lnTo>
                  <a:lnTo>
                    <a:pt x="1541479" y="0"/>
                  </a:lnTo>
                  <a:lnTo>
                    <a:pt x="1599998" y="0"/>
                  </a:lnTo>
                  <a:lnTo>
                    <a:pt x="1619386" y="0"/>
                  </a:lnTo>
                  <a:lnTo>
                    <a:pt x="1635492" y="0"/>
                  </a:lnTo>
                  <a:lnTo>
                    <a:pt x="1649308" y="0"/>
                  </a:lnTo>
                  <a:lnTo>
                    <a:pt x="1653720" y="0"/>
                  </a:lnTo>
                  <a:lnTo>
                    <a:pt x="1661394" y="0"/>
                  </a:lnTo>
                  <a:lnTo>
                    <a:pt x="1687782" y="0"/>
                  </a:lnTo>
                  <a:lnTo>
                    <a:pt x="1703116" y="0"/>
                  </a:lnTo>
                  <a:lnTo>
                    <a:pt x="1739181" y="0"/>
                  </a:lnTo>
                  <a:lnTo>
                    <a:pt x="1771141" y="0"/>
                  </a:lnTo>
                  <a:lnTo>
                    <a:pt x="1800697" y="0"/>
                  </a:lnTo>
                  <a:lnTo>
                    <a:pt x="1811727" y="0"/>
                  </a:lnTo>
                  <a:lnTo>
                    <a:pt x="1823361" y="0"/>
                  </a:lnTo>
                  <a:lnTo>
                    <a:pt x="1826599" y="0"/>
                  </a:lnTo>
                  <a:lnTo>
                    <a:pt x="1857951" y="0"/>
                  </a:lnTo>
                  <a:lnTo>
                    <a:pt x="1858439" y="0"/>
                  </a:lnTo>
                  <a:lnTo>
                    <a:pt x="1859676" y="0"/>
                  </a:lnTo>
                  <a:lnTo>
                    <a:pt x="1893346" y="0"/>
                  </a:lnTo>
                  <a:lnTo>
                    <a:pt x="1927765" y="0"/>
                  </a:lnTo>
                  <a:lnTo>
                    <a:pt x="1963365" y="0"/>
                  </a:lnTo>
                  <a:lnTo>
                    <a:pt x="1978354" y="0"/>
                  </a:lnTo>
                  <a:lnTo>
                    <a:pt x="1991032" y="0"/>
                  </a:lnTo>
                  <a:lnTo>
                    <a:pt x="2020076" y="0"/>
                  </a:lnTo>
                  <a:lnTo>
                    <a:pt x="2021800" y="0"/>
                  </a:lnTo>
                  <a:lnTo>
                    <a:pt x="2027021" y="0"/>
                  </a:lnTo>
                  <a:cubicBezTo>
                    <a:pt x="2032162" y="0"/>
                    <a:pt x="2032162" y="0"/>
                    <a:pt x="2032162" y="0"/>
                  </a:cubicBezTo>
                  <a:lnTo>
                    <a:pt x="2141909" y="0"/>
                  </a:lnTo>
                  <a:lnTo>
                    <a:pt x="2143633" y="0"/>
                  </a:lnTo>
                  <a:lnTo>
                    <a:pt x="2178359" y="0"/>
                  </a:lnTo>
                  <a:lnTo>
                    <a:pt x="2228719" y="0"/>
                  </a:lnTo>
                  <a:lnTo>
                    <a:pt x="2229207" y="0"/>
                  </a:lnTo>
                  <a:lnTo>
                    <a:pt x="2230931" y="0"/>
                  </a:lnTo>
                  <a:lnTo>
                    <a:pt x="2287725" y="0"/>
                  </a:lnTo>
                  <a:lnTo>
                    <a:pt x="2289450" y="0"/>
                  </a:lnTo>
                  <a:lnTo>
                    <a:pt x="2323220" y="0"/>
                  </a:lnTo>
                  <a:lnTo>
                    <a:pt x="2324944" y="0"/>
                  </a:lnTo>
                  <a:lnTo>
                    <a:pt x="2340483" y="0"/>
                  </a:lnTo>
                  <a:lnTo>
                    <a:pt x="2341447" y="0"/>
                  </a:lnTo>
                  <a:lnTo>
                    <a:pt x="2343172" y="0"/>
                  </a:lnTo>
                  <a:lnTo>
                    <a:pt x="2349122" y="0"/>
                  </a:lnTo>
                  <a:lnTo>
                    <a:pt x="2350846" y="0"/>
                  </a:lnTo>
                  <a:lnTo>
                    <a:pt x="2390844" y="0"/>
                  </a:lnTo>
                  <a:lnTo>
                    <a:pt x="2462317" y="0"/>
                  </a:lnTo>
                  <a:lnTo>
                    <a:pt x="2499455" y="0"/>
                  </a:lnTo>
                  <a:lnTo>
                    <a:pt x="2530713" y="0"/>
                  </a:lnTo>
                  <a:lnTo>
                    <a:pt x="2547403" y="0"/>
                  </a:lnTo>
                  <a:lnTo>
                    <a:pt x="2549127" y="0"/>
                  </a:lnTo>
                  <a:lnTo>
                    <a:pt x="2581074" y="0"/>
                  </a:lnTo>
                  <a:lnTo>
                    <a:pt x="2582112" y="0"/>
                  </a:lnTo>
                  <a:cubicBezTo>
                    <a:pt x="2669530" y="0"/>
                    <a:pt x="2669530" y="0"/>
                    <a:pt x="2669530" y="0"/>
                  </a:cubicBezTo>
                  <a:lnTo>
                    <a:pt x="2678759" y="0"/>
                  </a:lnTo>
                  <a:lnTo>
                    <a:pt x="2709527" y="0"/>
                  </a:lnTo>
                  <a:lnTo>
                    <a:pt x="2711252" y="0"/>
                  </a:lnTo>
                  <a:lnTo>
                    <a:pt x="2714748" y="0"/>
                  </a:lnTo>
                  <a:lnTo>
                    <a:pt x="2719890" y="0"/>
                  </a:lnTo>
                  <a:lnTo>
                    <a:pt x="2831360" y="0"/>
                  </a:lnTo>
                  <a:lnTo>
                    <a:pt x="2833086" y="0"/>
                  </a:lnTo>
                  <a:lnTo>
                    <a:pt x="2866087" y="0"/>
                  </a:lnTo>
                  <a:lnTo>
                    <a:pt x="2918659" y="0"/>
                  </a:lnTo>
                  <a:lnTo>
                    <a:pt x="2919896" y="0"/>
                  </a:lnTo>
                  <a:lnTo>
                    <a:pt x="2920383" y="0"/>
                  </a:lnTo>
                  <a:lnTo>
                    <a:pt x="2977177" y="0"/>
                  </a:lnTo>
                  <a:lnTo>
                    <a:pt x="2978902" y="0"/>
                  </a:lnTo>
                  <a:lnTo>
                    <a:pt x="3012671" y="0"/>
                  </a:lnTo>
                  <a:lnTo>
                    <a:pt x="3014397" y="0"/>
                  </a:lnTo>
                  <a:lnTo>
                    <a:pt x="3028211" y="0"/>
                  </a:lnTo>
                  <a:lnTo>
                    <a:pt x="3030899" y="0"/>
                  </a:lnTo>
                  <a:lnTo>
                    <a:pt x="3032624" y="0"/>
                  </a:lnTo>
                  <a:lnTo>
                    <a:pt x="3038573" y="0"/>
                  </a:lnTo>
                  <a:lnTo>
                    <a:pt x="3040298" y="0"/>
                  </a:lnTo>
                  <a:lnTo>
                    <a:pt x="3082021" y="0"/>
                  </a:lnTo>
                  <a:lnTo>
                    <a:pt x="3150044" y="0"/>
                  </a:lnTo>
                  <a:lnTo>
                    <a:pt x="3218441" y="0"/>
                  </a:lnTo>
                  <a:lnTo>
                    <a:pt x="3236855" y="0"/>
                  </a:lnTo>
                  <a:lnTo>
                    <a:pt x="3269839" y="0"/>
                  </a:lnTo>
                  <a:lnTo>
                    <a:pt x="3272250" y="0"/>
                  </a:lnTo>
                  <a:lnTo>
                    <a:pt x="3320378" y="0"/>
                  </a:lnTo>
                  <a:lnTo>
                    <a:pt x="3346330" y="0"/>
                  </a:lnTo>
                  <a:lnTo>
                    <a:pt x="3357257" y="0"/>
                  </a:lnTo>
                  <a:lnTo>
                    <a:pt x="3369936" y="0"/>
                  </a:lnTo>
                  <a:lnTo>
                    <a:pt x="3398980" y="0"/>
                  </a:lnTo>
                  <a:lnTo>
                    <a:pt x="3405925" y="0"/>
                  </a:lnTo>
                  <a:cubicBezTo>
                    <a:pt x="3411066" y="0"/>
                    <a:pt x="3411066" y="0"/>
                    <a:pt x="3411066" y="0"/>
                  </a:cubicBezTo>
                  <a:lnTo>
                    <a:pt x="3520813" y="0"/>
                  </a:lnTo>
                  <a:lnTo>
                    <a:pt x="3607623" y="0"/>
                  </a:lnTo>
                  <a:lnTo>
                    <a:pt x="3608111" y="0"/>
                  </a:lnTo>
                  <a:lnTo>
                    <a:pt x="3666629" y="0"/>
                  </a:lnTo>
                  <a:lnTo>
                    <a:pt x="3702124" y="0"/>
                  </a:lnTo>
                  <a:lnTo>
                    <a:pt x="3720351" y="0"/>
                  </a:lnTo>
                  <a:lnTo>
                    <a:pt x="3728025" y="0"/>
                  </a:lnTo>
                  <a:lnTo>
                    <a:pt x="3769748" y="0"/>
                  </a:lnTo>
                  <a:cubicBezTo>
                    <a:pt x="4098793" y="0"/>
                    <a:pt x="4098793" y="0"/>
                    <a:pt x="4098793" y="0"/>
                  </a:cubicBezTo>
                  <a:cubicBezTo>
                    <a:pt x="4133877" y="0"/>
                    <a:pt x="4175977" y="24572"/>
                    <a:pt x="4193519" y="54408"/>
                  </a:cubicBezTo>
                  <a:cubicBezTo>
                    <a:pt x="4439104" y="480025"/>
                    <a:pt x="4439104" y="480025"/>
                    <a:pt x="4439104" y="480025"/>
                  </a:cubicBezTo>
                  <a:cubicBezTo>
                    <a:pt x="4456646" y="509862"/>
                    <a:pt x="4456646" y="559005"/>
                    <a:pt x="4439104" y="588843"/>
                  </a:cubicBezTo>
                  <a:cubicBezTo>
                    <a:pt x="4193519" y="1014459"/>
                    <a:pt x="4193519" y="1014459"/>
                    <a:pt x="4193519" y="1014459"/>
                  </a:cubicBezTo>
                  <a:cubicBezTo>
                    <a:pt x="4175977" y="1044295"/>
                    <a:pt x="4133877" y="1068867"/>
                    <a:pt x="4098793" y="1068867"/>
                  </a:cubicBezTo>
                  <a:lnTo>
                    <a:pt x="3728025" y="1068867"/>
                  </a:lnTo>
                  <a:lnTo>
                    <a:pt x="3607623" y="1068867"/>
                  </a:lnTo>
                  <a:lnTo>
                    <a:pt x="3411066" y="1068867"/>
                  </a:lnTo>
                  <a:lnTo>
                    <a:pt x="3357257" y="1068867"/>
                  </a:lnTo>
                  <a:lnTo>
                    <a:pt x="3236855" y="1068867"/>
                  </a:lnTo>
                  <a:lnTo>
                    <a:pt x="3040298" y="1068867"/>
                  </a:lnTo>
                  <a:lnTo>
                    <a:pt x="3038573" y="1068867"/>
                  </a:lnTo>
                  <a:lnTo>
                    <a:pt x="2919896" y="1068867"/>
                  </a:lnTo>
                  <a:lnTo>
                    <a:pt x="2866087" y="1068867"/>
                  </a:lnTo>
                  <a:lnTo>
                    <a:pt x="2719890" y="1068867"/>
                  </a:lnTo>
                  <a:lnTo>
                    <a:pt x="2669530" y="1068867"/>
                  </a:lnTo>
                  <a:lnTo>
                    <a:pt x="2549127" y="1068867"/>
                  </a:lnTo>
                  <a:lnTo>
                    <a:pt x="2547403" y="1068867"/>
                  </a:lnTo>
                  <a:lnTo>
                    <a:pt x="2350846" y="1068867"/>
                  </a:lnTo>
                  <a:lnTo>
                    <a:pt x="2349122" y="1068867"/>
                  </a:lnTo>
                  <a:lnTo>
                    <a:pt x="2228719" y="1068867"/>
                  </a:lnTo>
                  <a:lnTo>
                    <a:pt x="2178359" y="1068867"/>
                  </a:lnTo>
                  <a:lnTo>
                    <a:pt x="2032162" y="1068867"/>
                  </a:lnTo>
                  <a:lnTo>
                    <a:pt x="1978354" y="1068867"/>
                  </a:lnTo>
                  <a:lnTo>
                    <a:pt x="1859676" y="1068867"/>
                  </a:lnTo>
                  <a:lnTo>
                    <a:pt x="1857951" y="1068867"/>
                  </a:lnTo>
                  <a:lnTo>
                    <a:pt x="1826599" y="1068867"/>
                  </a:lnTo>
                  <a:lnTo>
                    <a:pt x="1661394" y="1068867"/>
                  </a:lnTo>
                  <a:lnTo>
                    <a:pt x="1540992" y="1068867"/>
                  </a:lnTo>
                  <a:lnTo>
                    <a:pt x="1531708" y="1068867"/>
                  </a:lnTo>
                  <a:lnTo>
                    <a:pt x="1487183" y="1068867"/>
                  </a:lnTo>
                  <a:lnTo>
                    <a:pt x="1335428" y="1068867"/>
                  </a:lnTo>
                  <a:lnTo>
                    <a:pt x="1290626" y="1068867"/>
                  </a:lnTo>
                  <a:lnTo>
                    <a:pt x="1170224" y="1068867"/>
                  </a:lnTo>
                  <a:lnTo>
                    <a:pt x="1138871" y="1068867"/>
                  </a:lnTo>
                  <a:lnTo>
                    <a:pt x="1040537" y="1068867"/>
                  </a:lnTo>
                  <a:lnTo>
                    <a:pt x="843980" y="1068867"/>
                  </a:lnTo>
                  <a:lnTo>
                    <a:pt x="799455" y="1068867"/>
                  </a:lnTo>
                  <a:lnTo>
                    <a:pt x="647700" y="1068867"/>
                  </a:lnTo>
                  <a:lnTo>
                    <a:pt x="352810" y="1068867"/>
                  </a:lnTo>
                  <a:cubicBezTo>
                    <a:pt x="318603" y="1068867"/>
                    <a:pt x="275626" y="1044295"/>
                    <a:pt x="258084" y="1014459"/>
                  </a:cubicBezTo>
                  <a:cubicBezTo>
                    <a:pt x="12498" y="588843"/>
                    <a:pt x="12498" y="588843"/>
                    <a:pt x="12498" y="588843"/>
                  </a:cubicBezTo>
                  <a:cubicBezTo>
                    <a:pt x="-4166" y="559005"/>
                    <a:pt x="-4166" y="509862"/>
                    <a:pt x="12498" y="480025"/>
                  </a:cubicBezTo>
                  <a:cubicBezTo>
                    <a:pt x="258084" y="54408"/>
                    <a:pt x="258084" y="54408"/>
                    <a:pt x="258084" y="54408"/>
                  </a:cubicBezTo>
                  <a:cubicBezTo>
                    <a:pt x="275626" y="24572"/>
                    <a:pt x="318603" y="0"/>
                    <a:pt x="352810" y="0"/>
                  </a:cubicBezTo>
                  <a:close/>
                </a:path>
              </a:pathLst>
            </a:custGeom>
            <a:gradFill flip="none" rotWithShape="1">
              <a:gsLst>
                <a:gs pos="100000">
                  <a:srgbClr val="FFFFFF">
                    <a:lumMod val="95000"/>
                  </a:srgbClr>
                </a:gs>
                <a:gs pos="0">
                  <a:srgbClr val="D3D3D3"/>
                </a:gs>
              </a:gsLst>
              <a:lin ang="2700000" scaled="1"/>
              <a:tileRect/>
            </a:gradFill>
            <a:ln w="19050">
              <a:gradFill flip="none" rotWithShape="1">
                <a:gsLst>
                  <a:gs pos="100000">
                    <a:srgbClr val="FFFFFF">
                      <a:lumMod val="75000"/>
                    </a:srgbClr>
                  </a:gs>
                  <a:gs pos="0">
                    <a:srgbClr val="FFFFFF"/>
                  </a:gs>
                </a:gsLst>
                <a:lin ang="2700000" scaled="1"/>
                <a:tileRect/>
              </a:gradFill>
            </a:ln>
            <a:effectLst>
              <a:outerShdw blurRad="127000" dist="50800" dir="2700000" algn="tl" rotWithShape="0">
                <a:prstClr val="black">
                  <a:alpha val="40000"/>
                </a:prstClr>
              </a:outerShdw>
            </a:effectLst>
          </p:spPr>
          <p:txBody>
            <a:bodyPr vert="horz" wrap="square" lIns="91440" tIns="45720" rIns="91440" bIns="45720" numCol="1" anchor="t" anchorCtr="0" compatLnSpc="1">
              <a:noAutofit/>
            </a:bodyPr>
            <a:lstStyle/>
            <a:p>
              <a:pPr>
                <a:defRPr/>
              </a:pPr>
              <a:endParaRPr lang="zh-CN" altLang="en-US" kern="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19" name="任意多边形 18"/>
            <p:cNvSpPr/>
            <p:nvPr/>
          </p:nvSpPr>
          <p:spPr bwMode="auto">
            <a:xfrm>
              <a:off x="1010779" y="325868"/>
              <a:ext cx="2628449" cy="527848"/>
            </a:xfrm>
            <a:custGeom>
              <a:avLst/>
              <a:gdLst>
                <a:gd name="connsiteX0" fmla="*/ 305125 w 4603109"/>
                <a:gd name="connsiteY0" fmla="*/ 0 h 924402"/>
                <a:gd name="connsiteX1" fmla="*/ 432894 w 4603109"/>
                <a:gd name="connsiteY1" fmla="*/ 0 h 924402"/>
                <a:gd name="connsiteX2" fmla="*/ 445336 w 4603109"/>
                <a:gd name="connsiteY2" fmla="*/ 0 h 924402"/>
                <a:gd name="connsiteX3" fmla="*/ 550703 w 4603109"/>
                <a:gd name="connsiteY3" fmla="*/ 0 h 924402"/>
                <a:gd name="connsiteX4" fmla="*/ 560158 w 4603109"/>
                <a:gd name="connsiteY4" fmla="*/ 0 h 924402"/>
                <a:gd name="connsiteX5" fmla="*/ 573105 w 4603109"/>
                <a:gd name="connsiteY5" fmla="*/ 0 h 924402"/>
                <a:gd name="connsiteX6" fmla="*/ 626202 w 4603109"/>
                <a:gd name="connsiteY6" fmla="*/ 0 h 924402"/>
                <a:gd name="connsiteX7" fmla="*/ 676811 w 4603109"/>
                <a:gd name="connsiteY7" fmla="*/ 0 h 924402"/>
                <a:gd name="connsiteX8" fmla="*/ 678472 w 4603109"/>
                <a:gd name="connsiteY8" fmla="*/ 0 h 924402"/>
                <a:gd name="connsiteX9" fmla="*/ 687927 w 4603109"/>
                <a:gd name="connsiteY9" fmla="*/ 0 h 924402"/>
                <a:gd name="connsiteX10" fmla="*/ 691402 w 4603109"/>
                <a:gd name="connsiteY10" fmla="*/ 0 h 924402"/>
                <a:gd name="connsiteX11" fmla="*/ 700371 w 4603109"/>
                <a:gd name="connsiteY11" fmla="*/ 0 h 924402"/>
                <a:gd name="connsiteX12" fmla="*/ 707508 w 4603109"/>
                <a:gd name="connsiteY12" fmla="*/ 0 h 924402"/>
                <a:gd name="connsiteX13" fmla="*/ 729909 w 4603109"/>
                <a:gd name="connsiteY13" fmla="*/ 0 h 924402"/>
                <a:gd name="connsiteX14" fmla="*/ 753971 w 4603109"/>
                <a:gd name="connsiteY14" fmla="*/ 0 h 924402"/>
                <a:gd name="connsiteX15" fmla="*/ 804580 w 4603109"/>
                <a:gd name="connsiteY15" fmla="*/ 0 h 924402"/>
                <a:gd name="connsiteX16" fmla="*/ 805737 w 4603109"/>
                <a:gd name="connsiteY16" fmla="*/ 0 h 924402"/>
                <a:gd name="connsiteX17" fmla="*/ 819171 w 4603109"/>
                <a:gd name="connsiteY17" fmla="*/ 0 h 924402"/>
                <a:gd name="connsiteX18" fmla="*/ 828140 w 4603109"/>
                <a:gd name="connsiteY18" fmla="*/ 0 h 924402"/>
                <a:gd name="connsiteX19" fmla="*/ 831615 w 4603109"/>
                <a:gd name="connsiteY19" fmla="*/ 0 h 924402"/>
                <a:gd name="connsiteX20" fmla="*/ 835277 w 4603109"/>
                <a:gd name="connsiteY20" fmla="*/ 0 h 924402"/>
                <a:gd name="connsiteX21" fmla="*/ 857678 w 4603109"/>
                <a:gd name="connsiteY21" fmla="*/ 0 h 924402"/>
                <a:gd name="connsiteX22" fmla="*/ 864889 w 4603109"/>
                <a:gd name="connsiteY22" fmla="*/ 0 h 924402"/>
                <a:gd name="connsiteX23" fmla="*/ 899900 w 4603109"/>
                <a:gd name="connsiteY23" fmla="*/ 0 h 924402"/>
                <a:gd name="connsiteX24" fmla="*/ 909341 w 4603109"/>
                <a:gd name="connsiteY24" fmla="*/ 0 h 924402"/>
                <a:gd name="connsiteX25" fmla="*/ 929965 w 4603109"/>
                <a:gd name="connsiteY25" fmla="*/ 0 h 924402"/>
                <a:gd name="connsiteX26" fmla="*/ 933506 w 4603109"/>
                <a:gd name="connsiteY26" fmla="*/ 0 h 924402"/>
                <a:gd name="connsiteX27" fmla="*/ 936982 w 4603109"/>
                <a:gd name="connsiteY27" fmla="*/ 0 h 924402"/>
                <a:gd name="connsiteX28" fmla="*/ 959384 w 4603109"/>
                <a:gd name="connsiteY28" fmla="*/ 0 h 924402"/>
                <a:gd name="connsiteX29" fmla="*/ 962542 w 4603109"/>
                <a:gd name="connsiteY29" fmla="*/ 0 h 924402"/>
                <a:gd name="connsiteX30" fmla="*/ 984943 w 4603109"/>
                <a:gd name="connsiteY30" fmla="*/ 0 h 924402"/>
                <a:gd name="connsiteX31" fmla="*/ 992658 w 4603109"/>
                <a:gd name="connsiteY31" fmla="*/ 0 h 924402"/>
                <a:gd name="connsiteX32" fmla="*/ 1012059 w 4603109"/>
                <a:gd name="connsiteY32" fmla="*/ 0 h 924402"/>
                <a:gd name="connsiteX33" fmla="*/ 1012480 w 4603109"/>
                <a:gd name="connsiteY33" fmla="*/ 0 h 924402"/>
                <a:gd name="connsiteX34" fmla="*/ 1027669 w 4603109"/>
                <a:gd name="connsiteY34" fmla="*/ 0 h 924402"/>
                <a:gd name="connsiteX35" fmla="*/ 1037110 w 4603109"/>
                <a:gd name="connsiteY35" fmla="*/ 0 h 924402"/>
                <a:gd name="connsiteX36" fmla="*/ 1040112 w 4603109"/>
                <a:gd name="connsiteY36" fmla="*/ 0 h 924402"/>
                <a:gd name="connsiteX37" fmla="*/ 1057734 w 4603109"/>
                <a:gd name="connsiteY37" fmla="*/ 0 h 924402"/>
                <a:gd name="connsiteX38" fmla="*/ 1064751 w 4603109"/>
                <a:gd name="connsiteY38" fmla="*/ 0 h 924402"/>
                <a:gd name="connsiteX39" fmla="*/ 1070177 w 4603109"/>
                <a:gd name="connsiteY39" fmla="*/ 0 h 924402"/>
                <a:gd name="connsiteX40" fmla="*/ 1072436 w 4603109"/>
                <a:gd name="connsiteY40" fmla="*/ 0 h 924402"/>
                <a:gd name="connsiteX41" fmla="*/ 1090311 w 4603109"/>
                <a:gd name="connsiteY41" fmla="*/ 0 h 924402"/>
                <a:gd name="connsiteX42" fmla="*/ 1110718 w 4603109"/>
                <a:gd name="connsiteY42" fmla="*/ 0 h 924402"/>
                <a:gd name="connsiteX43" fmla="*/ 1112712 w 4603109"/>
                <a:gd name="connsiteY43" fmla="*/ 0 h 924402"/>
                <a:gd name="connsiteX44" fmla="*/ 1116187 w 4603109"/>
                <a:gd name="connsiteY44" fmla="*/ 0 h 924402"/>
                <a:gd name="connsiteX45" fmla="*/ 1139828 w 4603109"/>
                <a:gd name="connsiteY45" fmla="*/ 0 h 924402"/>
                <a:gd name="connsiteX46" fmla="*/ 1140249 w 4603109"/>
                <a:gd name="connsiteY46" fmla="*/ 0 h 924402"/>
                <a:gd name="connsiteX47" fmla="*/ 1145480 w 4603109"/>
                <a:gd name="connsiteY47" fmla="*/ 0 h 924402"/>
                <a:gd name="connsiteX48" fmla="*/ 1152270 w 4603109"/>
                <a:gd name="connsiteY48" fmla="*/ 0 h 924402"/>
                <a:gd name="connsiteX49" fmla="*/ 1154934 w 4603109"/>
                <a:gd name="connsiteY49" fmla="*/ 0 h 924402"/>
                <a:gd name="connsiteX50" fmla="*/ 1167881 w 4603109"/>
                <a:gd name="connsiteY50" fmla="*/ 0 h 924402"/>
                <a:gd name="connsiteX51" fmla="*/ 1175544 w 4603109"/>
                <a:gd name="connsiteY51" fmla="*/ 0 h 924402"/>
                <a:gd name="connsiteX52" fmla="*/ 1184998 w 4603109"/>
                <a:gd name="connsiteY52" fmla="*/ 0 h 924402"/>
                <a:gd name="connsiteX53" fmla="*/ 1197946 w 4603109"/>
                <a:gd name="connsiteY53" fmla="*/ 0 h 924402"/>
                <a:gd name="connsiteX54" fmla="*/ 1200205 w 4603109"/>
                <a:gd name="connsiteY54" fmla="*/ 0 h 924402"/>
                <a:gd name="connsiteX55" fmla="*/ 1220978 w 4603109"/>
                <a:gd name="connsiteY55" fmla="*/ 0 h 924402"/>
                <a:gd name="connsiteX56" fmla="*/ 1238487 w 4603109"/>
                <a:gd name="connsiteY56" fmla="*/ 0 h 924402"/>
                <a:gd name="connsiteX57" fmla="*/ 1243956 w 4603109"/>
                <a:gd name="connsiteY57" fmla="*/ 0 h 924402"/>
                <a:gd name="connsiteX58" fmla="*/ 1251042 w 4603109"/>
                <a:gd name="connsiteY58" fmla="*/ 0 h 924402"/>
                <a:gd name="connsiteX59" fmla="*/ 1257637 w 4603109"/>
                <a:gd name="connsiteY59" fmla="*/ 0 h 924402"/>
                <a:gd name="connsiteX60" fmla="*/ 1271587 w 4603109"/>
                <a:gd name="connsiteY60" fmla="*/ 0 h 924402"/>
                <a:gd name="connsiteX61" fmla="*/ 1273249 w 4603109"/>
                <a:gd name="connsiteY61" fmla="*/ 0 h 924402"/>
                <a:gd name="connsiteX62" fmla="*/ 1280039 w 4603109"/>
                <a:gd name="connsiteY62" fmla="*/ 0 h 924402"/>
                <a:gd name="connsiteX63" fmla="*/ 1282703 w 4603109"/>
                <a:gd name="connsiteY63" fmla="*/ 0 h 924402"/>
                <a:gd name="connsiteX64" fmla="*/ 1286178 w 4603109"/>
                <a:gd name="connsiteY64" fmla="*/ 0 h 924402"/>
                <a:gd name="connsiteX65" fmla="*/ 1295146 w 4603109"/>
                <a:gd name="connsiteY65" fmla="*/ 0 h 924402"/>
                <a:gd name="connsiteX66" fmla="*/ 1301651 w 4603109"/>
                <a:gd name="connsiteY66" fmla="*/ 0 h 924402"/>
                <a:gd name="connsiteX67" fmla="*/ 1302284 w 4603109"/>
                <a:gd name="connsiteY67" fmla="*/ 0 h 924402"/>
                <a:gd name="connsiteX68" fmla="*/ 1303313 w 4603109"/>
                <a:gd name="connsiteY68" fmla="*/ 0 h 924402"/>
                <a:gd name="connsiteX69" fmla="*/ 1312767 w 4603109"/>
                <a:gd name="connsiteY69" fmla="*/ 0 h 924402"/>
                <a:gd name="connsiteX70" fmla="*/ 1316242 w 4603109"/>
                <a:gd name="connsiteY70" fmla="*/ 0 h 924402"/>
                <a:gd name="connsiteX71" fmla="*/ 1321886 w 4603109"/>
                <a:gd name="connsiteY71" fmla="*/ 0 h 924402"/>
                <a:gd name="connsiteX72" fmla="*/ 1324685 w 4603109"/>
                <a:gd name="connsiteY72" fmla="*/ 0 h 924402"/>
                <a:gd name="connsiteX73" fmla="*/ 1325211 w 4603109"/>
                <a:gd name="connsiteY73" fmla="*/ 0 h 924402"/>
                <a:gd name="connsiteX74" fmla="*/ 1332348 w 4603109"/>
                <a:gd name="connsiteY74" fmla="*/ 0 h 924402"/>
                <a:gd name="connsiteX75" fmla="*/ 1332714 w 4603109"/>
                <a:gd name="connsiteY75" fmla="*/ 0 h 924402"/>
                <a:gd name="connsiteX76" fmla="*/ 1333135 w 4603109"/>
                <a:gd name="connsiteY76" fmla="*/ 0 h 924402"/>
                <a:gd name="connsiteX77" fmla="*/ 1348747 w 4603109"/>
                <a:gd name="connsiteY77" fmla="*/ 0 h 924402"/>
                <a:gd name="connsiteX78" fmla="*/ 1354749 w 4603109"/>
                <a:gd name="connsiteY78" fmla="*/ 0 h 924402"/>
                <a:gd name="connsiteX79" fmla="*/ 1378811 w 4603109"/>
                <a:gd name="connsiteY79" fmla="*/ 0 h 924402"/>
                <a:gd name="connsiteX80" fmla="*/ 1383745 w 4603109"/>
                <a:gd name="connsiteY80" fmla="*/ 0 h 924402"/>
                <a:gd name="connsiteX81" fmla="*/ 1385406 w 4603109"/>
                <a:gd name="connsiteY81" fmla="*/ 0 h 924402"/>
                <a:gd name="connsiteX82" fmla="*/ 1399356 w 4603109"/>
                <a:gd name="connsiteY82" fmla="*/ 0 h 924402"/>
                <a:gd name="connsiteX83" fmla="*/ 1400513 w 4603109"/>
                <a:gd name="connsiteY83" fmla="*/ 0 h 924402"/>
                <a:gd name="connsiteX84" fmla="*/ 1413947 w 4603109"/>
                <a:gd name="connsiteY84" fmla="*/ 0 h 924402"/>
                <a:gd name="connsiteX85" fmla="*/ 1414442 w 4603109"/>
                <a:gd name="connsiteY85" fmla="*/ 0 h 924402"/>
                <a:gd name="connsiteX86" fmla="*/ 1422915 w 4603109"/>
                <a:gd name="connsiteY86" fmla="*/ 0 h 924402"/>
                <a:gd name="connsiteX87" fmla="*/ 1426390 w 4603109"/>
                <a:gd name="connsiteY87" fmla="*/ 0 h 924402"/>
                <a:gd name="connsiteX88" fmla="*/ 1429420 w 4603109"/>
                <a:gd name="connsiteY88" fmla="*/ 0 h 924402"/>
                <a:gd name="connsiteX89" fmla="*/ 1430053 w 4603109"/>
                <a:gd name="connsiteY89" fmla="*/ 0 h 924402"/>
                <a:gd name="connsiteX90" fmla="*/ 1430206 w 4603109"/>
                <a:gd name="connsiteY90" fmla="*/ 0 h 924402"/>
                <a:gd name="connsiteX91" fmla="*/ 1430577 w 4603109"/>
                <a:gd name="connsiteY91" fmla="*/ 0 h 924402"/>
                <a:gd name="connsiteX92" fmla="*/ 1436843 w 4603109"/>
                <a:gd name="connsiteY92" fmla="*/ 0 h 924402"/>
                <a:gd name="connsiteX93" fmla="*/ 1444011 w 4603109"/>
                <a:gd name="connsiteY93" fmla="*/ 0 h 924402"/>
                <a:gd name="connsiteX94" fmla="*/ 1449655 w 4603109"/>
                <a:gd name="connsiteY94" fmla="*/ 0 h 924402"/>
                <a:gd name="connsiteX95" fmla="*/ 1452454 w 4603109"/>
                <a:gd name="connsiteY95" fmla="*/ 0 h 924402"/>
                <a:gd name="connsiteX96" fmla="*/ 1452980 w 4603109"/>
                <a:gd name="connsiteY96" fmla="*/ 0 h 924402"/>
                <a:gd name="connsiteX97" fmla="*/ 1456455 w 4603109"/>
                <a:gd name="connsiteY97" fmla="*/ 0 h 924402"/>
                <a:gd name="connsiteX98" fmla="*/ 1459664 w 4603109"/>
                <a:gd name="connsiteY98" fmla="*/ 0 h 924402"/>
                <a:gd name="connsiteX99" fmla="*/ 1460117 w 4603109"/>
                <a:gd name="connsiteY99" fmla="*/ 0 h 924402"/>
                <a:gd name="connsiteX100" fmla="*/ 1460483 w 4603109"/>
                <a:gd name="connsiteY100" fmla="*/ 0 h 924402"/>
                <a:gd name="connsiteX101" fmla="*/ 1460904 w 4603109"/>
                <a:gd name="connsiteY101" fmla="*/ 0 h 924402"/>
                <a:gd name="connsiteX102" fmla="*/ 1472926 w 4603109"/>
                <a:gd name="connsiteY102" fmla="*/ 0 h 924402"/>
                <a:gd name="connsiteX103" fmla="*/ 1482518 w 4603109"/>
                <a:gd name="connsiteY103" fmla="*/ 0 h 924402"/>
                <a:gd name="connsiteX104" fmla="*/ 1489729 w 4603109"/>
                <a:gd name="connsiteY104" fmla="*/ 0 h 924402"/>
                <a:gd name="connsiteX105" fmla="*/ 1504116 w 4603109"/>
                <a:gd name="connsiteY105" fmla="*/ 0 h 924402"/>
                <a:gd name="connsiteX106" fmla="*/ 1511514 w 4603109"/>
                <a:gd name="connsiteY106" fmla="*/ 0 h 924402"/>
                <a:gd name="connsiteX107" fmla="*/ 1524740 w 4603109"/>
                <a:gd name="connsiteY107" fmla="*/ 0 h 924402"/>
                <a:gd name="connsiteX108" fmla="*/ 1528282 w 4603109"/>
                <a:gd name="connsiteY108" fmla="*/ 0 h 924402"/>
                <a:gd name="connsiteX109" fmla="*/ 1531757 w 4603109"/>
                <a:gd name="connsiteY109" fmla="*/ 0 h 924402"/>
                <a:gd name="connsiteX110" fmla="*/ 1534181 w 4603109"/>
                <a:gd name="connsiteY110" fmla="*/ 0 h 924402"/>
                <a:gd name="connsiteX111" fmla="*/ 1542211 w 4603109"/>
                <a:gd name="connsiteY111" fmla="*/ 0 h 924402"/>
                <a:gd name="connsiteX112" fmla="*/ 1554159 w 4603109"/>
                <a:gd name="connsiteY112" fmla="*/ 0 h 924402"/>
                <a:gd name="connsiteX113" fmla="*/ 1557318 w 4603109"/>
                <a:gd name="connsiteY113" fmla="*/ 0 h 924402"/>
                <a:gd name="connsiteX114" fmla="*/ 1557975 w 4603109"/>
                <a:gd name="connsiteY114" fmla="*/ 0 h 924402"/>
                <a:gd name="connsiteX115" fmla="*/ 1558346 w 4603109"/>
                <a:gd name="connsiteY115" fmla="*/ 0 h 924402"/>
                <a:gd name="connsiteX116" fmla="*/ 1561822 w 4603109"/>
                <a:gd name="connsiteY116" fmla="*/ 0 h 924402"/>
                <a:gd name="connsiteX117" fmla="*/ 1564612 w 4603109"/>
                <a:gd name="connsiteY117" fmla="*/ 0 h 924402"/>
                <a:gd name="connsiteX118" fmla="*/ 1566857 w 4603109"/>
                <a:gd name="connsiteY118" fmla="*/ 0 h 924402"/>
                <a:gd name="connsiteX119" fmla="*/ 1576919 w 4603109"/>
                <a:gd name="connsiteY119" fmla="*/ 0 h 924402"/>
                <a:gd name="connsiteX120" fmla="*/ 1579719 w 4603109"/>
                <a:gd name="connsiteY120" fmla="*/ 0 h 924402"/>
                <a:gd name="connsiteX121" fmla="*/ 1584224 w 4603109"/>
                <a:gd name="connsiteY121" fmla="*/ 0 h 924402"/>
                <a:gd name="connsiteX122" fmla="*/ 1587382 w 4603109"/>
                <a:gd name="connsiteY122" fmla="*/ 0 h 924402"/>
                <a:gd name="connsiteX123" fmla="*/ 1587433 w 4603109"/>
                <a:gd name="connsiteY123" fmla="*/ 0 h 924402"/>
                <a:gd name="connsiteX124" fmla="*/ 1600695 w 4603109"/>
                <a:gd name="connsiteY124" fmla="*/ 0 h 924402"/>
                <a:gd name="connsiteX125" fmla="*/ 1606834 w 4603109"/>
                <a:gd name="connsiteY125" fmla="*/ 0 h 924402"/>
                <a:gd name="connsiteX126" fmla="*/ 1607256 w 4603109"/>
                <a:gd name="connsiteY126" fmla="*/ 0 h 924402"/>
                <a:gd name="connsiteX127" fmla="*/ 1608325 w 4603109"/>
                <a:gd name="connsiteY127" fmla="*/ 0 h 924402"/>
                <a:gd name="connsiteX128" fmla="*/ 1609783 w 4603109"/>
                <a:gd name="connsiteY128" fmla="*/ 0 h 924402"/>
                <a:gd name="connsiteX129" fmla="*/ 1617498 w 4603109"/>
                <a:gd name="connsiteY129" fmla="*/ 0 h 924402"/>
                <a:gd name="connsiteX130" fmla="*/ 1631885 w 4603109"/>
                <a:gd name="connsiteY130" fmla="*/ 0 h 924402"/>
                <a:gd name="connsiteX131" fmla="*/ 1636899 w 4603109"/>
                <a:gd name="connsiteY131" fmla="*/ 0 h 924402"/>
                <a:gd name="connsiteX132" fmla="*/ 1637320 w 4603109"/>
                <a:gd name="connsiteY132" fmla="*/ 0 h 924402"/>
                <a:gd name="connsiteX133" fmla="*/ 1637445 w 4603109"/>
                <a:gd name="connsiteY133" fmla="*/ 0 h 924402"/>
                <a:gd name="connsiteX134" fmla="*/ 1652509 w 4603109"/>
                <a:gd name="connsiteY134" fmla="*/ 0 h 924402"/>
                <a:gd name="connsiteX135" fmla="*/ 1659526 w 4603109"/>
                <a:gd name="connsiteY135" fmla="*/ 0 h 924402"/>
                <a:gd name="connsiteX136" fmla="*/ 1661950 w 4603109"/>
                <a:gd name="connsiteY136" fmla="*/ 0 h 924402"/>
                <a:gd name="connsiteX137" fmla="*/ 1664952 w 4603109"/>
                <a:gd name="connsiteY137" fmla="*/ 0 h 924402"/>
                <a:gd name="connsiteX138" fmla="*/ 1667212 w 4603109"/>
                <a:gd name="connsiteY138" fmla="*/ 0 h 924402"/>
                <a:gd name="connsiteX139" fmla="*/ 1685087 w 4603109"/>
                <a:gd name="connsiteY139" fmla="*/ 0 h 924402"/>
                <a:gd name="connsiteX140" fmla="*/ 1689591 w 4603109"/>
                <a:gd name="connsiteY140" fmla="*/ 0 h 924402"/>
                <a:gd name="connsiteX141" fmla="*/ 1694626 w 4603109"/>
                <a:gd name="connsiteY141" fmla="*/ 0 h 924402"/>
                <a:gd name="connsiteX142" fmla="*/ 1697276 w 4603109"/>
                <a:gd name="connsiteY142" fmla="*/ 0 h 924402"/>
                <a:gd name="connsiteX143" fmla="*/ 1698000 w 4603109"/>
                <a:gd name="connsiteY143" fmla="*/ 0 h 924402"/>
                <a:gd name="connsiteX144" fmla="*/ 1704688 w 4603109"/>
                <a:gd name="connsiteY144" fmla="*/ 0 h 924402"/>
                <a:gd name="connsiteX145" fmla="*/ 1707488 w 4603109"/>
                <a:gd name="connsiteY145" fmla="*/ 0 h 924402"/>
                <a:gd name="connsiteX146" fmla="*/ 1710963 w 4603109"/>
                <a:gd name="connsiteY146" fmla="*/ 0 h 924402"/>
                <a:gd name="connsiteX147" fmla="*/ 1715151 w 4603109"/>
                <a:gd name="connsiteY147" fmla="*/ 0 h 924402"/>
                <a:gd name="connsiteX148" fmla="*/ 1721928 w 4603109"/>
                <a:gd name="connsiteY148" fmla="*/ 0 h 924402"/>
                <a:gd name="connsiteX149" fmla="*/ 1734603 w 4603109"/>
                <a:gd name="connsiteY149" fmla="*/ 0 h 924402"/>
                <a:gd name="connsiteX150" fmla="*/ 1735025 w 4603109"/>
                <a:gd name="connsiteY150" fmla="*/ 0 h 924402"/>
                <a:gd name="connsiteX151" fmla="*/ 1735558 w 4603109"/>
                <a:gd name="connsiteY151" fmla="*/ 0 h 924402"/>
                <a:gd name="connsiteX152" fmla="*/ 1736094 w 4603109"/>
                <a:gd name="connsiteY152" fmla="*/ 0 h 924402"/>
                <a:gd name="connsiteX153" fmla="*/ 1737552 w 4603109"/>
                <a:gd name="connsiteY153" fmla="*/ 0 h 924402"/>
                <a:gd name="connsiteX154" fmla="*/ 1741027 w 4603109"/>
                <a:gd name="connsiteY154" fmla="*/ 0 h 924402"/>
                <a:gd name="connsiteX155" fmla="*/ 1747046 w 4603109"/>
                <a:gd name="connsiteY155" fmla="*/ 0 h 924402"/>
                <a:gd name="connsiteX156" fmla="*/ 1748537 w 4603109"/>
                <a:gd name="connsiteY156" fmla="*/ 0 h 924402"/>
                <a:gd name="connsiteX157" fmla="*/ 1753052 w 4603109"/>
                <a:gd name="connsiteY157" fmla="*/ 0 h 924402"/>
                <a:gd name="connsiteX158" fmla="*/ 1757499 w 4603109"/>
                <a:gd name="connsiteY158" fmla="*/ 0 h 924402"/>
                <a:gd name="connsiteX159" fmla="*/ 1764668 w 4603109"/>
                <a:gd name="connsiteY159" fmla="*/ 0 h 924402"/>
                <a:gd name="connsiteX160" fmla="*/ 1765089 w 4603109"/>
                <a:gd name="connsiteY160" fmla="*/ 0 h 924402"/>
                <a:gd name="connsiteX161" fmla="*/ 1765214 w 4603109"/>
                <a:gd name="connsiteY161" fmla="*/ 0 h 924402"/>
                <a:gd name="connsiteX162" fmla="*/ 1770320 w 4603109"/>
                <a:gd name="connsiteY162" fmla="*/ 0 h 924402"/>
                <a:gd name="connsiteX163" fmla="*/ 1777110 w 4603109"/>
                <a:gd name="connsiteY163" fmla="*/ 0 h 924402"/>
                <a:gd name="connsiteX164" fmla="*/ 1779774 w 4603109"/>
                <a:gd name="connsiteY164" fmla="*/ 0 h 924402"/>
                <a:gd name="connsiteX165" fmla="*/ 1792721 w 4603109"/>
                <a:gd name="connsiteY165" fmla="*/ 0 h 924402"/>
                <a:gd name="connsiteX166" fmla="*/ 1794981 w 4603109"/>
                <a:gd name="connsiteY166" fmla="*/ 0 h 924402"/>
                <a:gd name="connsiteX167" fmla="*/ 1825045 w 4603109"/>
                <a:gd name="connsiteY167" fmla="*/ 0 h 924402"/>
                <a:gd name="connsiteX168" fmla="*/ 1825769 w 4603109"/>
                <a:gd name="connsiteY168" fmla="*/ 0 h 924402"/>
                <a:gd name="connsiteX169" fmla="*/ 1838732 w 4603109"/>
                <a:gd name="connsiteY169" fmla="*/ 0 h 924402"/>
                <a:gd name="connsiteX170" fmla="*/ 1845818 w 4603109"/>
                <a:gd name="connsiteY170" fmla="*/ 0 h 924402"/>
                <a:gd name="connsiteX171" fmla="*/ 1849697 w 4603109"/>
                <a:gd name="connsiteY171" fmla="*/ 0 h 924402"/>
                <a:gd name="connsiteX172" fmla="*/ 1852412 w 4603109"/>
                <a:gd name="connsiteY172" fmla="*/ 0 h 924402"/>
                <a:gd name="connsiteX173" fmla="*/ 1853903 w 4603109"/>
                <a:gd name="connsiteY173" fmla="*/ 0 h 924402"/>
                <a:gd name="connsiteX174" fmla="*/ 1863327 w 4603109"/>
                <a:gd name="connsiteY174" fmla="*/ 0 h 924402"/>
                <a:gd name="connsiteX175" fmla="*/ 1868796 w 4603109"/>
                <a:gd name="connsiteY175" fmla="*/ 0 h 924402"/>
                <a:gd name="connsiteX176" fmla="*/ 1874815 w 4603109"/>
                <a:gd name="connsiteY176" fmla="*/ 0 h 924402"/>
                <a:gd name="connsiteX177" fmla="*/ 1876306 w 4603109"/>
                <a:gd name="connsiteY177" fmla="*/ 0 h 924402"/>
                <a:gd name="connsiteX178" fmla="*/ 1880821 w 4603109"/>
                <a:gd name="connsiteY178" fmla="*/ 0 h 924402"/>
                <a:gd name="connsiteX179" fmla="*/ 1882477 w 4603109"/>
                <a:gd name="connsiteY179" fmla="*/ 0 h 924402"/>
                <a:gd name="connsiteX180" fmla="*/ 1883936 w 4603109"/>
                <a:gd name="connsiteY180" fmla="*/ 0 h 924402"/>
                <a:gd name="connsiteX181" fmla="*/ 1885268 w 4603109"/>
                <a:gd name="connsiteY181" fmla="*/ 0 h 924402"/>
                <a:gd name="connsiteX182" fmla="*/ 1896427 w 4603109"/>
                <a:gd name="connsiteY182" fmla="*/ 0 h 924402"/>
                <a:gd name="connsiteX183" fmla="*/ 1898089 w 4603109"/>
                <a:gd name="connsiteY183" fmla="*/ 0 h 924402"/>
                <a:gd name="connsiteX184" fmla="*/ 1904879 w 4603109"/>
                <a:gd name="connsiteY184" fmla="*/ 0 h 924402"/>
                <a:gd name="connsiteX185" fmla="*/ 1907543 w 4603109"/>
                <a:gd name="connsiteY185" fmla="*/ 0 h 924402"/>
                <a:gd name="connsiteX186" fmla="*/ 1911018 w 4603109"/>
                <a:gd name="connsiteY186" fmla="*/ 0 h 924402"/>
                <a:gd name="connsiteX187" fmla="*/ 1919986 w 4603109"/>
                <a:gd name="connsiteY187" fmla="*/ 0 h 924402"/>
                <a:gd name="connsiteX188" fmla="*/ 1927124 w 4603109"/>
                <a:gd name="connsiteY188" fmla="*/ 0 h 924402"/>
                <a:gd name="connsiteX189" fmla="*/ 1927489 w 4603109"/>
                <a:gd name="connsiteY189" fmla="*/ 0 h 924402"/>
                <a:gd name="connsiteX190" fmla="*/ 1927911 w 4603109"/>
                <a:gd name="connsiteY190" fmla="*/ 0 h 924402"/>
                <a:gd name="connsiteX191" fmla="*/ 1929402 w 4603109"/>
                <a:gd name="connsiteY191" fmla="*/ 0 h 924402"/>
                <a:gd name="connsiteX192" fmla="*/ 1946726 w 4603109"/>
                <a:gd name="connsiteY192" fmla="*/ 0 h 924402"/>
                <a:gd name="connsiteX193" fmla="*/ 1949525 w 4603109"/>
                <a:gd name="connsiteY193" fmla="*/ 0 h 924402"/>
                <a:gd name="connsiteX194" fmla="*/ 1957554 w 4603109"/>
                <a:gd name="connsiteY194" fmla="*/ 0 h 924402"/>
                <a:gd name="connsiteX195" fmla="*/ 1957975 w 4603109"/>
                <a:gd name="connsiteY195" fmla="*/ 0 h 924402"/>
                <a:gd name="connsiteX196" fmla="*/ 1973587 w 4603109"/>
                <a:gd name="connsiteY196" fmla="*/ 0 h 924402"/>
                <a:gd name="connsiteX197" fmla="*/ 1978520 w 4603109"/>
                <a:gd name="connsiteY197" fmla="*/ 0 h 924402"/>
                <a:gd name="connsiteX198" fmla="*/ 1980012 w 4603109"/>
                <a:gd name="connsiteY198" fmla="*/ 0 h 924402"/>
                <a:gd name="connsiteX199" fmla="*/ 1980181 w 4603109"/>
                <a:gd name="connsiteY199" fmla="*/ 0 h 924402"/>
                <a:gd name="connsiteX200" fmla="*/ 1981672 w 4603109"/>
                <a:gd name="connsiteY200" fmla="*/ 0 h 924402"/>
                <a:gd name="connsiteX201" fmla="*/ 2008585 w 4603109"/>
                <a:gd name="connsiteY201" fmla="*/ 0 h 924402"/>
                <a:gd name="connsiteX202" fmla="*/ 2009218 w 4603109"/>
                <a:gd name="connsiteY202" fmla="*/ 0 h 924402"/>
                <a:gd name="connsiteX203" fmla="*/ 2010246 w 4603109"/>
                <a:gd name="connsiteY203" fmla="*/ 0 h 924402"/>
                <a:gd name="connsiteX204" fmla="*/ 2010709 w 4603109"/>
                <a:gd name="connsiteY204" fmla="*/ 0 h 924402"/>
                <a:gd name="connsiteX205" fmla="*/ 2011705 w 4603109"/>
                <a:gd name="connsiteY205" fmla="*/ 0 h 924402"/>
                <a:gd name="connsiteX206" fmla="*/ 2024147 w 4603109"/>
                <a:gd name="connsiteY206" fmla="*/ 0 h 924402"/>
                <a:gd name="connsiteX207" fmla="*/ 2024196 w 4603109"/>
                <a:gd name="connsiteY207" fmla="*/ 0 h 924402"/>
                <a:gd name="connsiteX208" fmla="*/ 2024981 w 4603109"/>
                <a:gd name="connsiteY208" fmla="*/ 0 h 924402"/>
                <a:gd name="connsiteX209" fmla="*/ 2025353 w 4603109"/>
                <a:gd name="connsiteY209" fmla="*/ 0 h 924402"/>
                <a:gd name="connsiteX210" fmla="*/ 2026473 w 4603109"/>
                <a:gd name="connsiteY210" fmla="*/ 0 h 924402"/>
                <a:gd name="connsiteX211" fmla="*/ 2031619 w 4603109"/>
                <a:gd name="connsiteY211" fmla="*/ 0 h 924402"/>
                <a:gd name="connsiteX212" fmla="*/ 2033110 w 4603109"/>
                <a:gd name="connsiteY212" fmla="*/ 0 h 924402"/>
                <a:gd name="connsiteX213" fmla="*/ 2038787 w 4603109"/>
                <a:gd name="connsiteY213" fmla="*/ 0 h 924402"/>
                <a:gd name="connsiteX214" fmla="*/ 2039282 w 4603109"/>
                <a:gd name="connsiteY214" fmla="*/ 0 h 924402"/>
                <a:gd name="connsiteX215" fmla="*/ 2047755 w 4603109"/>
                <a:gd name="connsiteY215" fmla="*/ 0 h 924402"/>
                <a:gd name="connsiteX216" fmla="*/ 2051230 w 4603109"/>
                <a:gd name="connsiteY216" fmla="*/ 0 h 924402"/>
                <a:gd name="connsiteX217" fmla="*/ 2054893 w 4603109"/>
                <a:gd name="connsiteY217" fmla="*/ 0 h 924402"/>
                <a:gd name="connsiteX218" fmla="*/ 2055046 w 4603109"/>
                <a:gd name="connsiteY218" fmla="*/ 0 h 924402"/>
                <a:gd name="connsiteX219" fmla="*/ 2055258 w 4603109"/>
                <a:gd name="connsiteY219" fmla="*/ 0 h 924402"/>
                <a:gd name="connsiteX220" fmla="*/ 2055680 w 4603109"/>
                <a:gd name="connsiteY220" fmla="*/ 0 h 924402"/>
                <a:gd name="connsiteX221" fmla="*/ 2057171 w 4603109"/>
                <a:gd name="connsiteY221" fmla="*/ 0 h 924402"/>
                <a:gd name="connsiteX222" fmla="*/ 2061683 w 4603109"/>
                <a:gd name="connsiteY222" fmla="*/ 0 h 924402"/>
                <a:gd name="connsiteX223" fmla="*/ 2067702 w 4603109"/>
                <a:gd name="connsiteY223" fmla="*/ 0 h 924402"/>
                <a:gd name="connsiteX224" fmla="*/ 2074495 w 4603109"/>
                <a:gd name="connsiteY224" fmla="*/ 0 h 924402"/>
                <a:gd name="connsiteX225" fmla="*/ 2077294 w 4603109"/>
                <a:gd name="connsiteY225" fmla="*/ 0 h 924402"/>
                <a:gd name="connsiteX226" fmla="*/ 2084504 w 4603109"/>
                <a:gd name="connsiteY226" fmla="*/ 0 h 924402"/>
                <a:gd name="connsiteX227" fmla="*/ 2085323 w 4603109"/>
                <a:gd name="connsiteY227" fmla="*/ 0 h 924402"/>
                <a:gd name="connsiteX228" fmla="*/ 2085744 w 4603109"/>
                <a:gd name="connsiteY228" fmla="*/ 0 h 924402"/>
                <a:gd name="connsiteX229" fmla="*/ 2097766 w 4603109"/>
                <a:gd name="connsiteY229" fmla="*/ 0 h 924402"/>
                <a:gd name="connsiteX230" fmla="*/ 2106289 w 4603109"/>
                <a:gd name="connsiteY230" fmla="*/ 0 h 924402"/>
                <a:gd name="connsiteX231" fmla="*/ 2107781 w 4603109"/>
                <a:gd name="connsiteY231" fmla="*/ 0 h 924402"/>
                <a:gd name="connsiteX232" fmla="*/ 2128956 w 4603109"/>
                <a:gd name="connsiteY232" fmla="*/ 0 h 924402"/>
                <a:gd name="connsiteX233" fmla="*/ 2129514 w 4603109"/>
                <a:gd name="connsiteY233" fmla="*/ 0 h 924402"/>
                <a:gd name="connsiteX234" fmla="*/ 2136354 w 4603109"/>
                <a:gd name="connsiteY234" fmla="*/ 0 h 924402"/>
                <a:gd name="connsiteX235" fmla="*/ 2136987 w 4603109"/>
                <a:gd name="connsiteY235" fmla="*/ 0 h 924402"/>
                <a:gd name="connsiteX236" fmla="*/ 2138478 w 4603109"/>
                <a:gd name="connsiteY236" fmla="*/ 0 h 924402"/>
                <a:gd name="connsiteX237" fmla="*/ 2151916 w 4603109"/>
                <a:gd name="connsiteY237" fmla="*/ 0 h 924402"/>
                <a:gd name="connsiteX238" fmla="*/ 2152750 w 4603109"/>
                <a:gd name="connsiteY238" fmla="*/ 0 h 924402"/>
                <a:gd name="connsiteX239" fmla="*/ 2153122 w 4603109"/>
                <a:gd name="connsiteY239" fmla="*/ 0 h 924402"/>
                <a:gd name="connsiteX240" fmla="*/ 2154242 w 4603109"/>
                <a:gd name="connsiteY240" fmla="*/ 0 h 924402"/>
                <a:gd name="connsiteX241" fmla="*/ 2156597 w 4603109"/>
                <a:gd name="connsiteY241" fmla="*/ 0 h 924402"/>
                <a:gd name="connsiteX242" fmla="*/ 2159388 w 4603109"/>
                <a:gd name="connsiteY242" fmla="*/ 0 h 924402"/>
                <a:gd name="connsiteX243" fmla="*/ 2160879 w 4603109"/>
                <a:gd name="connsiteY243" fmla="*/ 0 h 924402"/>
                <a:gd name="connsiteX244" fmla="*/ 2161633 w 4603109"/>
                <a:gd name="connsiteY244" fmla="*/ 0 h 924402"/>
                <a:gd name="connsiteX245" fmla="*/ 2167051 w 4603109"/>
                <a:gd name="connsiteY245" fmla="*/ 0 h 924402"/>
                <a:gd name="connsiteX246" fmla="*/ 2178999 w 4603109"/>
                <a:gd name="connsiteY246" fmla="*/ 0 h 924402"/>
                <a:gd name="connsiteX247" fmla="*/ 2182158 w 4603109"/>
                <a:gd name="connsiteY247" fmla="*/ 0 h 924402"/>
                <a:gd name="connsiteX248" fmla="*/ 2182815 w 4603109"/>
                <a:gd name="connsiteY248" fmla="*/ 0 h 924402"/>
                <a:gd name="connsiteX249" fmla="*/ 2188666 w 4603109"/>
                <a:gd name="connsiteY249" fmla="*/ 0 h 924402"/>
                <a:gd name="connsiteX250" fmla="*/ 2189452 w 4603109"/>
                <a:gd name="connsiteY250" fmla="*/ 0 h 924402"/>
                <a:gd name="connsiteX251" fmla="*/ 2191697 w 4603109"/>
                <a:gd name="connsiteY251" fmla="*/ 0 h 924402"/>
                <a:gd name="connsiteX252" fmla="*/ 2195471 w 4603109"/>
                <a:gd name="connsiteY252" fmla="*/ 0 h 924402"/>
                <a:gd name="connsiteX253" fmla="*/ 2201759 w 4603109"/>
                <a:gd name="connsiteY253" fmla="*/ 0 h 924402"/>
                <a:gd name="connsiteX254" fmla="*/ 2203100 w 4603109"/>
                <a:gd name="connsiteY254" fmla="*/ 0 h 924402"/>
                <a:gd name="connsiteX255" fmla="*/ 2204559 w 4603109"/>
                <a:gd name="connsiteY255" fmla="*/ 0 h 924402"/>
                <a:gd name="connsiteX256" fmla="*/ 2204591 w 4603109"/>
                <a:gd name="connsiteY256" fmla="*/ 0 h 924402"/>
                <a:gd name="connsiteX257" fmla="*/ 2212273 w 4603109"/>
                <a:gd name="connsiteY257" fmla="*/ 0 h 924402"/>
                <a:gd name="connsiteX258" fmla="*/ 2225535 w 4603109"/>
                <a:gd name="connsiteY258" fmla="*/ 0 h 924402"/>
                <a:gd name="connsiteX259" fmla="*/ 2231674 w 4603109"/>
                <a:gd name="connsiteY259" fmla="*/ 0 h 924402"/>
                <a:gd name="connsiteX260" fmla="*/ 2232096 w 4603109"/>
                <a:gd name="connsiteY260" fmla="*/ 0 h 924402"/>
                <a:gd name="connsiteX261" fmla="*/ 2232220 w 4603109"/>
                <a:gd name="connsiteY261" fmla="*/ 0 h 924402"/>
                <a:gd name="connsiteX262" fmla="*/ 2233118 w 4603109"/>
                <a:gd name="connsiteY262" fmla="*/ 0 h 924402"/>
                <a:gd name="connsiteX263" fmla="*/ 2233165 w 4603109"/>
                <a:gd name="connsiteY263" fmla="*/ 0 h 924402"/>
                <a:gd name="connsiteX264" fmla="*/ 2256725 w 4603109"/>
                <a:gd name="connsiteY264" fmla="*/ 0 h 924402"/>
                <a:gd name="connsiteX265" fmla="*/ 2257283 w 4603109"/>
                <a:gd name="connsiteY265" fmla="*/ 0 h 924402"/>
                <a:gd name="connsiteX266" fmla="*/ 2262285 w 4603109"/>
                <a:gd name="connsiteY266" fmla="*/ 0 h 924402"/>
                <a:gd name="connsiteX267" fmla="*/ 2284366 w 4603109"/>
                <a:gd name="connsiteY267" fmla="*/ 0 h 924402"/>
                <a:gd name="connsiteX268" fmla="*/ 2289402 w 4603109"/>
                <a:gd name="connsiteY268" fmla="*/ 0 h 924402"/>
                <a:gd name="connsiteX269" fmla="*/ 2292052 w 4603109"/>
                <a:gd name="connsiteY269" fmla="*/ 0 h 924402"/>
                <a:gd name="connsiteX270" fmla="*/ 2299271 w 4603109"/>
                <a:gd name="connsiteY270" fmla="*/ 0 h 924402"/>
                <a:gd name="connsiteX271" fmla="*/ 2308721 w 4603109"/>
                <a:gd name="connsiteY271" fmla="*/ 0 h 924402"/>
                <a:gd name="connsiteX272" fmla="*/ 2309927 w 4603109"/>
                <a:gd name="connsiteY272" fmla="*/ 0 h 924402"/>
                <a:gd name="connsiteX273" fmla="*/ 2316435 w 4603109"/>
                <a:gd name="connsiteY273" fmla="*/ 0 h 924402"/>
                <a:gd name="connsiteX274" fmla="*/ 2316703 w 4603109"/>
                <a:gd name="connsiteY274" fmla="*/ 0 h 924402"/>
                <a:gd name="connsiteX275" fmla="*/ 2319466 w 4603109"/>
                <a:gd name="connsiteY275" fmla="*/ 0 h 924402"/>
                <a:gd name="connsiteX276" fmla="*/ 2322840 w 4603109"/>
                <a:gd name="connsiteY276" fmla="*/ 0 h 924402"/>
                <a:gd name="connsiteX277" fmla="*/ 2329528 w 4603109"/>
                <a:gd name="connsiteY277" fmla="*/ 0 h 924402"/>
                <a:gd name="connsiteX278" fmla="*/ 2330869 w 4603109"/>
                <a:gd name="connsiteY278" fmla="*/ 0 h 924402"/>
                <a:gd name="connsiteX279" fmla="*/ 2332328 w 4603109"/>
                <a:gd name="connsiteY279" fmla="*/ 0 h 924402"/>
                <a:gd name="connsiteX280" fmla="*/ 2332360 w 4603109"/>
                <a:gd name="connsiteY280" fmla="*/ 0 h 924402"/>
                <a:gd name="connsiteX281" fmla="*/ 2335803 w 4603109"/>
                <a:gd name="connsiteY281" fmla="*/ 0 h 924402"/>
                <a:gd name="connsiteX282" fmla="*/ 2343312 w 4603109"/>
                <a:gd name="connsiteY282" fmla="*/ 0 h 924402"/>
                <a:gd name="connsiteX283" fmla="*/ 2344804 w 4603109"/>
                <a:gd name="connsiteY283" fmla="*/ 0 h 924402"/>
                <a:gd name="connsiteX284" fmla="*/ 2346768 w 4603109"/>
                <a:gd name="connsiteY284" fmla="*/ 0 h 924402"/>
                <a:gd name="connsiteX285" fmla="*/ 2347827 w 4603109"/>
                <a:gd name="connsiteY285" fmla="*/ 0 h 924402"/>
                <a:gd name="connsiteX286" fmla="*/ 2352274 w 4603109"/>
                <a:gd name="connsiteY286" fmla="*/ 0 h 924402"/>
                <a:gd name="connsiteX287" fmla="*/ 2359443 w 4603109"/>
                <a:gd name="connsiteY287" fmla="*/ 0 h 924402"/>
                <a:gd name="connsiteX288" fmla="*/ 2359865 w 4603109"/>
                <a:gd name="connsiteY288" fmla="*/ 0 h 924402"/>
                <a:gd name="connsiteX289" fmla="*/ 2359989 w 4603109"/>
                <a:gd name="connsiteY289" fmla="*/ 0 h 924402"/>
                <a:gd name="connsiteX290" fmla="*/ 2360887 w 4603109"/>
                <a:gd name="connsiteY290" fmla="*/ 0 h 924402"/>
                <a:gd name="connsiteX291" fmla="*/ 2360934 w 4603109"/>
                <a:gd name="connsiteY291" fmla="*/ 0 h 924402"/>
                <a:gd name="connsiteX292" fmla="*/ 2371886 w 4603109"/>
                <a:gd name="connsiteY292" fmla="*/ 0 h 924402"/>
                <a:gd name="connsiteX293" fmla="*/ 2373377 w 4603109"/>
                <a:gd name="connsiteY293" fmla="*/ 0 h 924402"/>
                <a:gd name="connsiteX294" fmla="*/ 2377892 w 4603109"/>
                <a:gd name="connsiteY294" fmla="*/ 0 h 924402"/>
                <a:gd name="connsiteX295" fmla="*/ 2382339 w 4603109"/>
                <a:gd name="connsiteY295" fmla="*/ 0 h 924402"/>
                <a:gd name="connsiteX296" fmla="*/ 2390054 w 4603109"/>
                <a:gd name="connsiteY296" fmla="*/ 0 h 924402"/>
                <a:gd name="connsiteX297" fmla="*/ 2419821 w 4603109"/>
                <a:gd name="connsiteY297" fmla="*/ 0 h 924402"/>
                <a:gd name="connsiteX298" fmla="*/ 2427040 w 4603109"/>
                <a:gd name="connsiteY298" fmla="*/ 0 h 924402"/>
                <a:gd name="connsiteX299" fmla="*/ 2436490 w 4603109"/>
                <a:gd name="connsiteY299" fmla="*/ 0 h 924402"/>
                <a:gd name="connsiteX300" fmla="*/ 2444472 w 4603109"/>
                <a:gd name="connsiteY300" fmla="*/ 0 h 924402"/>
                <a:gd name="connsiteX301" fmla="*/ 2448678 w 4603109"/>
                <a:gd name="connsiteY301" fmla="*/ 0 h 924402"/>
                <a:gd name="connsiteX302" fmla="*/ 2450171 w 4603109"/>
                <a:gd name="connsiteY302" fmla="*/ 0 h 924402"/>
                <a:gd name="connsiteX303" fmla="*/ 2450609 w 4603109"/>
                <a:gd name="connsiteY303" fmla="*/ 0 h 924402"/>
                <a:gd name="connsiteX304" fmla="*/ 2463572 w 4603109"/>
                <a:gd name="connsiteY304" fmla="*/ 0 h 924402"/>
                <a:gd name="connsiteX305" fmla="*/ 2471081 w 4603109"/>
                <a:gd name="connsiteY305" fmla="*/ 0 h 924402"/>
                <a:gd name="connsiteX306" fmla="*/ 2472573 w 4603109"/>
                <a:gd name="connsiteY306" fmla="*/ 0 h 924402"/>
                <a:gd name="connsiteX307" fmla="*/ 2474537 w 4603109"/>
                <a:gd name="connsiteY307" fmla="*/ 0 h 924402"/>
                <a:gd name="connsiteX308" fmla="*/ 2475596 w 4603109"/>
                <a:gd name="connsiteY308" fmla="*/ 0 h 924402"/>
                <a:gd name="connsiteX309" fmla="*/ 2477252 w 4603109"/>
                <a:gd name="connsiteY309" fmla="*/ 0 h 924402"/>
                <a:gd name="connsiteX310" fmla="*/ 2478712 w 4603109"/>
                <a:gd name="connsiteY310" fmla="*/ 0 h 924402"/>
                <a:gd name="connsiteX311" fmla="*/ 2478743 w 4603109"/>
                <a:gd name="connsiteY311" fmla="*/ 0 h 924402"/>
                <a:gd name="connsiteX312" fmla="*/ 2480043 w 4603109"/>
                <a:gd name="connsiteY312" fmla="*/ 0 h 924402"/>
                <a:gd name="connsiteX313" fmla="*/ 2499655 w 4603109"/>
                <a:gd name="connsiteY313" fmla="*/ 0 h 924402"/>
                <a:gd name="connsiteX314" fmla="*/ 2501146 w 4603109"/>
                <a:gd name="connsiteY314" fmla="*/ 0 h 924402"/>
                <a:gd name="connsiteX315" fmla="*/ 2505661 w 4603109"/>
                <a:gd name="connsiteY315" fmla="*/ 0 h 924402"/>
                <a:gd name="connsiteX316" fmla="*/ 2508776 w 4603109"/>
                <a:gd name="connsiteY316" fmla="*/ 0 h 924402"/>
                <a:gd name="connsiteX317" fmla="*/ 2510108 w 4603109"/>
                <a:gd name="connsiteY317" fmla="*/ 0 h 924402"/>
                <a:gd name="connsiteX318" fmla="*/ 2524178 w 4603109"/>
                <a:gd name="connsiteY318" fmla="*/ 0 h 924402"/>
                <a:gd name="connsiteX319" fmla="*/ 2525248 w 4603109"/>
                <a:gd name="connsiteY319" fmla="*/ 0 h 924402"/>
                <a:gd name="connsiteX320" fmla="*/ 2525669 w 4603109"/>
                <a:gd name="connsiteY320" fmla="*/ 0 h 924402"/>
                <a:gd name="connsiteX321" fmla="*/ 2552329 w 4603109"/>
                <a:gd name="connsiteY321" fmla="*/ 0 h 924402"/>
                <a:gd name="connsiteX322" fmla="*/ 2552751 w 4603109"/>
                <a:gd name="connsiteY322" fmla="*/ 0 h 924402"/>
                <a:gd name="connsiteX323" fmla="*/ 2554242 w 4603109"/>
                <a:gd name="connsiteY323" fmla="*/ 0 h 924402"/>
                <a:gd name="connsiteX324" fmla="*/ 2574787 w 4603109"/>
                <a:gd name="connsiteY324" fmla="*/ 0 h 924402"/>
                <a:gd name="connsiteX325" fmla="*/ 2576279 w 4603109"/>
                <a:gd name="connsiteY325" fmla="*/ 0 h 924402"/>
                <a:gd name="connsiteX326" fmla="*/ 2576447 w 4603109"/>
                <a:gd name="connsiteY326" fmla="*/ 0 h 924402"/>
                <a:gd name="connsiteX327" fmla="*/ 2577940 w 4603109"/>
                <a:gd name="connsiteY327" fmla="*/ 0 h 924402"/>
                <a:gd name="connsiteX328" fmla="*/ 2603360 w 4603109"/>
                <a:gd name="connsiteY328" fmla="*/ 0 h 924402"/>
                <a:gd name="connsiteX329" fmla="*/ 2604852 w 4603109"/>
                <a:gd name="connsiteY329" fmla="*/ 0 h 924402"/>
                <a:gd name="connsiteX330" fmla="*/ 2605021 w 4603109"/>
                <a:gd name="connsiteY330" fmla="*/ 0 h 924402"/>
                <a:gd name="connsiteX331" fmla="*/ 2605484 w 4603109"/>
                <a:gd name="connsiteY331" fmla="*/ 0 h 924402"/>
                <a:gd name="connsiteX332" fmla="*/ 2606481 w 4603109"/>
                <a:gd name="connsiteY332" fmla="*/ 0 h 924402"/>
                <a:gd name="connsiteX333" fmla="*/ 2606512 w 4603109"/>
                <a:gd name="connsiteY333" fmla="*/ 0 h 924402"/>
                <a:gd name="connsiteX334" fmla="*/ 2606976 w 4603109"/>
                <a:gd name="connsiteY334" fmla="*/ 0 h 924402"/>
                <a:gd name="connsiteX335" fmla="*/ 2618923 w 4603109"/>
                <a:gd name="connsiteY335" fmla="*/ 0 h 924402"/>
                <a:gd name="connsiteX336" fmla="*/ 2621248 w 4603109"/>
                <a:gd name="connsiteY336" fmla="*/ 0 h 924402"/>
                <a:gd name="connsiteX337" fmla="*/ 2622740 w 4603109"/>
                <a:gd name="connsiteY337" fmla="*/ 0 h 924402"/>
                <a:gd name="connsiteX338" fmla="*/ 2627885 w 4603109"/>
                <a:gd name="connsiteY338" fmla="*/ 0 h 924402"/>
                <a:gd name="connsiteX339" fmla="*/ 2629377 w 4603109"/>
                <a:gd name="connsiteY339" fmla="*/ 0 h 924402"/>
                <a:gd name="connsiteX340" fmla="*/ 2634058 w 4603109"/>
                <a:gd name="connsiteY340" fmla="*/ 0 h 924402"/>
                <a:gd name="connsiteX341" fmla="*/ 2635549 w 4603109"/>
                <a:gd name="connsiteY341" fmla="*/ 0 h 924402"/>
                <a:gd name="connsiteX342" fmla="*/ 2636545 w 4603109"/>
                <a:gd name="connsiteY342" fmla="*/ 0 h 924402"/>
                <a:gd name="connsiteX343" fmla="*/ 2648987 w 4603109"/>
                <a:gd name="connsiteY343" fmla="*/ 0 h 924402"/>
                <a:gd name="connsiteX344" fmla="*/ 2649821 w 4603109"/>
                <a:gd name="connsiteY344" fmla="*/ 0 h 924402"/>
                <a:gd name="connsiteX345" fmla="*/ 2651313 w 4603109"/>
                <a:gd name="connsiteY345" fmla="*/ 0 h 924402"/>
                <a:gd name="connsiteX346" fmla="*/ 2651947 w 4603109"/>
                <a:gd name="connsiteY346" fmla="*/ 0 h 924402"/>
                <a:gd name="connsiteX347" fmla="*/ 2653017 w 4603109"/>
                <a:gd name="connsiteY347" fmla="*/ 0 h 924402"/>
                <a:gd name="connsiteX348" fmla="*/ 2653438 w 4603109"/>
                <a:gd name="connsiteY348" fmla="*/ 0 h 924402"/>
                <a:gd name="connsiteX349" fmla="*/ 2656459 w 4603109"/>
                <a:gd name="connsiteY349" fmla="*/ 0 h 924402"/>
                <a:gd name="connsiteX350" fmla="*/ 2657950 w 4603109"/>
                <a:gd name="connsiteY350" fmla="*/ 0 h 924402"/>
                <a:gd name="connsiteX351" fmla="*/ 2665460 w 4603109"/>
                <a:gd name="connsiteY351" fmla="*/ 0 h 924402"/>
                <a:gd name="connsiteX352" fmla="*/ 2680098 w 4603109"/>
                <a:gd name="connsiteY352" fmla="*/ 0 h 924402"/>
                <a:gd name="connsiteX353" fmla="*/ 2680520 w 4603109"/>
                <a:gd name="connsiteY353" fmla="*/ 0 h 924402"/>
                <a:gd name="connsiteX354" fmla="*/ 2682011 w 4603109"/>
                <a:gd name="connsiteY354" fmla="*/ 0 h 924402"/>
                <a:gd name="connsiteX355" fmla="*/ 2692542 w 4603109"/>
                <a:gd name="connsiteY355" fmla="*/ 0 h 924402"/>
                <a:gd name="connsiteX356" fmla="*/ 2702556 w 4603109"/>
                <a:gd name="connsiteY356" fmla="*/ 0 h 924402"/>
                <a:gd name="connsiteX357" fmla="*/ 2704048 w 4603109"/>
                <a:gd name="connsiteY357" fmla="*/ 0 h 924402"/>
                <a:gd name="connsiteX358" fmla="*/ 2724289 w 4603109"/>
                <a:gd name="connsiteY358" fmla="*/ 0 h 924402"/>
                <a:gd name="connsiteX359" fmla="*/ 2731129 w 4603109"/>
                <a:gd name="connsiteY359" fmla="*/ 0 h 924402"/>
                <a:gd name="connsiteX360" fmla="*/ 2732621 w 4603109"/>
                <a:gd name="connsiteY360" fmla="*/ 0 h 924402"/>
                <a:gd name="connsiteX361" fmla="*/ 2733253 w 4603109"/>
                <a:gd name="connsiteY361" fmla="*/ 0 h 924402"/>
                <a:gd name="connsiteX362" fmla="*/ 2734745 w 4603109"/>
                <a:gd name="connsiteY362" fmla="*/ 0 h 924402"/>
                <a:gd name="connsiteX363" fmla="*/ 2746692 w 4603109"/>
                <a:gd name="connsiteY363" fmla="*/ 0 h 924402"/>
                <a:gd name="connsiteX364" fmla="*/ 2749017 w 4603109"/>
                <a:gd name="connsiteY364" fmla="*/ 0 h 924402"/>
                <a:gd name="connsiteX365" fmla="*/ 2750509 w 4603109"/>
                <a:gd name="connsiteY365" fmla="*/ 0 h 924402"/>
                <a:gd name="connsiteX366" fmla="*/ 2754354 w 4603109"/>
                <a:gd name="connsiteY366" fmla="*/ 0 h 924402"/>
                <a:gd name="connsiteX367" fmla="*/ 2755654 w 4603109"/>
                <a:gd name="connsiteY367" fmla="*/ 0 h 924402"/>
                <a:gd name="connsiteX368" fmla="*/ 2757146 w 4603109"/>
                <a:gd name="connsiteY368" fmla="*/ 0 h 924402"/>
                <a:gd name="connsiteX369" fmla="*/ 2761827 w 4603109"/>
                <a:gd name="connsiteY369" fmla="*/ 0 h 924402"/>
                <a:gd name="connsiteX370" fmla="*/ 2763318 w 4603109"/>
                <a:gd name="connsiteY370" fmla="*/ 0 h 924402"/>
                <a:gd name="connsiteX371" fmla="*/ 2776756 w 4603109"/>
                <a:gd name="connsiteY371" fmla="*/ 0 h 924402"/>
                <a:gd name="connsiteX372" fmla="*/ 2777590 w 4603109"/>
                <a:gd name="connsiteY372" fmla="*/ 0 h 924402"/>
                <a:gd name="connsiteX373" fmla="*/ 2779082 w 4603109"/>
                <a:gd name="connsiteY373" fmla="*/ 0 h 924402"/>
                <a:gd name="connsiteX374" fmla="*/ 2783442 w 4603109"/>
                <a:gd name="connsiteY374" fmla="*/ 0 h 924402"/>
                <a:gd name="connsiteX375" fmla="*/ 2784228 w 4603109"/>
                <a:gd name="connsiteY375" fmla="*/ 0 h 924402"/>
                <a:gd name="connsiteX376" fmla="*/ 2785719 w 4603109"/>
                <a:gd name="connsiteY376" fmla="*/ 0 h 924402"/>
                <a:gd name="connsiteX377" fmla="*/ 2786473 w 4603109"/>
                <a:gd name="connsiteY377" fmla="*/ 0 h 924402"/>
                <a:gd name="connsiteX378" fmla="*/ 2793229 w 4603109"/>
                <a:gd name="connsiteY378" fmla="*/ 0 h 924402"/>
                <a:gd name="connsiteX379" fmla="*/ 2799367 w 4603109"/>
                <a:gd name="connsiteY379" fmla="*/ 0 h 924402"/>
                <a:gd name="connsiteX380" fmla="*/ 2813506 w 4603109"/>
                <a:gd name="connsiteY380" fmla="*/ 0 h 924402"/>
                <a:gd name="connsiteX381" fmla="*/ 2820311 w 4603109"/>
                <a:gd name="connsiteY381" fmla="*/ 0 h 924402"/>
                <a:gd name="connsiteX382" fmla="*/ 2827893 w 4603109"/>
                <a:gd name="connsiteY382" fmla="*/ 0 h 924402"/>
                <a:gd name="connsiteX383" fmla="*/ 2827940 w 4603109"/>
                <a:gd name="connsiteY383" fmla="*/ 0 h 924402"/>
                <a:gd name="connsiteX384" fmla="*/ 2829431 w 4603109"/>
                <a:gd name="connsiteY384" fmla="*/ 0 h 924402"/>
                <a:gd name="connsiteX385" fmla="*/ 2829978 w 4603109"/>
                <a:gd name="connsiteY385" fmla="*/ 0 h 924402"/>
                <a:gd name="connsiteX386" fmla="*/ 2852058 w 4603109"/>
                <a:gd name="connsiteY386" fmla="*/ 0 h 924402"/>
                <a:gd name="connsiteX387" fmla="*/ 2857060 w 4603109"/>
                <a:gd name="connsiteY387" fmla="*/ 0 h 924402"/>
                <a:gd name="connsiteX388" fmla="*/ 2857958 w 4603109"/>
                <a:gd name="connsiteY388" fmla="*/ 0 h 924402"/>
                <a:gd name="connsiteX389" fmla="*/ 2871601 w 4603109"/>
                <a:gd name="connsiteY389" fmla="*/ 0 h 924402"/>
                <a:gd name="connsiteX390" fmla="*/ 2882123 w 4603109"/>
                <a:gd name="connsiteY390" fmla="*/ 0 h 924402"/>
                <a:gd name="connsiteX391" fmla="*/ 2894046 w 4603109"/>
                <a:gd name="connsiteY391" fmla="*/ 0 h 924402"/>
                <a:gd name="connsiteX392" fmla="*/ 2903496 w 4603109"/>
                <a:gd name="connsiteY392" fmla="*/ 0 h 924402"/>
                <a:gd name="connsiteX393" fmla="*/ 2911211 w 4603109"/>
                <a:gd name="connsiteY393" fmla="*/ 0 h 924402"/>
                <a:gd name="connsiteX394" fmla="*/ 2914242 w 4603109"/>
                <a:gd name="connsiteY394" fmla="*/ 0 h 924402"/>
                <a:gd name="connsiteX395" fmla="*/ 2914461 w 4603109"/>
                <a:gd name="connsiteY395" fmla="*/ 0 h 924402"/>
                <a:gd name="connsiteX396" fmla="*/ 2924111 w 4603109"/>
                <a:gd name="connsiteY396" fmla="*/ 0 h 924402"/>
                <a:gd name="connsiteX397" fmla="*/ 2927136 w 4603109"/>
                <a:gd name="connsiteY397" fmla="*/ 0 h 924402"/>
                <a:gd name="connsiteX398" fmla="*/ 2933561 w 4603109"/>
                <a:gd name="connsiteY398" fmla="*/ 0 h 924402"/>
                <a:gd name="connsiteX399" fmla="*/ 2939580 w 4603109"/>
                <a:gd name="connsiteY399" fmla="*/ 0 h 924402"/>
                <a:gd name="connsiteX400" fmla="*/ 2941275 w 4603109"/>
                <a:gd name="connsiteY400" fmla="*/ 0 h 924402"/>
                <a:gd name="connsiteX401" fmla="*/ 2941543 w 4603109"/>
                <a:gd name="connsiteY401" fmla="*/ 0 h 924402"/>
                <a:gd name="connsiteX402" fmla="*/ 2945586 w 4603109"/>
                <a:gd name="connsiteY402" fmla="*/ 0 h 924402"/>
                <a:gd name="connsiteX403" fmla="*/ 2950032 w 4603109"/>
                <a:gd name="connsiteY403" fmla="*/ 0 h 924402"/>
                <a:gd name="connsiteX404" fmla="*/ 2955662 w 4603109"/>
                <a:gd name="connsiteY404" fmla="*/ 0 h 924402"/>
                <a:gd name="connsiteX405" fmla="*/ 2955709 w 4603109"/>
                <a:gd name="connsiteY405" fmla="*/ 0 h 924402"/>
                <a:gd name="connsiteX406" fmla="*/ 2957200 w 4603109"/>
                <a:gd name="connsiteY406" fmla="*/ 0 h 924402"/>
                <a:gd name="connsiteX407" fmla="*/ 2957747 w 4603109"/>
                <a:gd name="connsiteY407" fmla="*/ 0 h 924402"/>
                <a:gd name="connsiteX408" fmla="*/ 2968152 w 4603109"/>
                <a:gd name="connsiteY408" fmla="*/ 0 h 924402"/>
                <a:gd name="connsiteX409" fmla="*/ 2969644 w 4603109"/>
                <a:gd name="connsiteY409" fmla="*/ 0 h 924402"/>
                <a:gd name="connsiteX410" fmla="*/ 2972667 w 4603109"/>
                <a:gd name="connsiteY410" fmla="*/ 0 h 924402"/>
                <a:gd name="connsiteX411" fmla="*/ 2977114 w 4603109"/>
                <a:gd name="connsiteY411" fmla="*/ 0 h 924402"/>
                <a:gd name="connsiteX412" fmla="*/ 2984829 w 4603109"/>
                <a:gd name="connsiteY412" fmla="*/ 0 h 924402"/>
                <a:gd name="connsiteX413" fmla="*/ 2985727 w 4603109"/>
                <a:gd name="connsiteY413" fmla="*/ 0 h 924402"/>
                <a:gd name="connsiteX414" fmla="*/ 2999370 w 4603109"/>
                <a:gd name="connsiteY414" fmla="*/ 0 h 924402"/>
                <a:gd name="connsiteX415" fmla="*/ 3021815 w 4603109"/>
                <a:gd name="connsiteY415" fmla="*/ 0 h 924402"/>
                <a:gd name="connsiteX416" fmla="*/ 3031265 w 4603109"/>
                <a:gd name="connsiteY416" fmla="*/ 0 h 924402"/>
                <a:gd name="connsiteX417" fmla="*/ 3042230 w 4603109"/>
                <a:gd name="connsiteY417" fmla="*/ 0 h 924402"/>
                <a:gd name="connsiteX418" fmla="*/ 3044946 w 4603109"/>
                <a:gd name="connsiteY418" fmla="*/ 0 h 924402"/>
                <a:gd name="connsiteX419" fmla="*/ 3051880 w 4603109"/>
                <a:gd name="connsiteY419" fmla="*/ 0 h 924402"/>
                <a:gd name="connsiteX420" fmla="*/ 3061330 w 4603109"/>
                <a:gd name="connsiteY420" fmla="*/ 0 h 924402"/>
                <a:gd name="connsiteX421" fmla="*/ 3067349 w 4603109"/>
                <a:gd name="connsiteY421" fmla="*/ 0 h 924402"/>
                <a:gd name="connsiteX422" fmla="*/ 3069312 w 4603109"/>
                <a:gd name="connsiteY422" fmla="*/ 0 h 924402"/>
                <a:gd name="connsiteX423" fmla="*/ 3073355 w 4603109"/>
                <a:gd name="connsiteY423" fmla="*/ 0 h 924402"/>
                <a:gd name="connsiteX424" fmla="*/ 3073518 w 4603109"/>
                <a:gd name="connsiteY424" fmla="*/ 0 h 924402"/>
                <a:gd name="connsiteX425" fmla="*/ 3075011 w 4603109"/>
                <a:gd name="connsiteY425" fmla="*/ 0 h 924402"/>
                <a:gd name="connsiteX426" fmla="*/ 3077801 w 4603109"/>
                <a:gd name="connsiteY426" fmla="*/ 0 h 924402"/>
                <a:gd name="connsiteX427" fmla="*/ 3095921 w 4603109"/>
                <a:gd name="connsiteY427" fmla="*/ 0 h 924402"/>
                <a:gd name="connsiteX428" fmla="*/ 3097413 w 4603109"/>
                <a:gd name="connsiteY428" fmla="*/ 0 h 924402"/>
                <a:gd name="connsiteX429" fmla="*/ 3100436 w 4603109"/>
                <a:gd name="connsiteY429" fmla="*/ 0 h 924402"/>
                <a:gd name="connsiteX430" fmla="*/ 3103552 w 4603109"/>
                <a:gd name="connsiteY430" fmla="*/ 0 h 924402"/>
                <a:gd name="connsiteX431" fmla="*/ 3104883 w 4603109"/>
                <a:gd name="connsiteY431" fmla="*/ 0 h 924402"/>
                <a:gd name="connsiteX432" fmla="*/ 3120023 w 4603109"/>
                <a:gd name="connsiteY432" fmla="*/ 0 h 924402"/>
                <a:gd name="connsiteX433" fmla="*/ 3120445 w 4603109"/>
                <a:gd name="connsiteY433" fmla="*/ 0 h 924402"/>
                <a:gd name="connsiteX434" fmla="*/ 3149018 w 4603109"/>
                <a:gd name="connsiteY434" fmla="*/ 0 h 924402"/>
                <a:gd name="connsiteX435" fmla="*/ 3150088 w 4603109"/>
                <a:gd name="connsiteY435" fmla="*/ 0 h 924402"/>
                <a:gd name="connsiteX436" fmla="*/ 3150509 w 4603109"/>
                <a:gd name="connsiteY436" fmla="*/ 0 h 924402"/>
                <a:gd name="connsiteX437" fmla="*/ 3171054 w 4603109"/>
                <a:gd name="connsiteY437" fmla="*/ 0 h 924402"/>
                <a:gd name="connsiteX438" fmla="*/ 3172715 w 4603109"/>
                <a:gd name="connsiteY438" fmla="*/ 0 h 924402"/>
                <a:gd name="connsiteX439" fmla="*/ 3199627 w 4603109"/>
                <a:gd name="connsiteY439" fmla="*/ 0 h 924402"/>
                <a:gd name="connsiteX440" fmla="*/ 3201119 w 4603109"/>
                <a:gd name="connsiteY440" fmla="*/ 0 h 924402"/>
                <a:gd name="connsiteX441" fmla="*/ 3201287 w 4603109"/>
                <a:gd name="connsiteY441" fmla="*/ 0 h 924402"/>
                <a:gd name="connsiteX442" fmla="*/ 3201751 w 4603109"/>
                <a:gd name="connsiteY442" fmla="*/ 0 h 924402"/>
                <a:gd name="connsiteX443" fmla="*/ 3202780 w 4603109"/>
                <a:gd name="connsiteY443" fmla="*/ 0 h 924402"/>
                <a:gd name="connsiteX444" fmla="*/ 3217515 w 4603109"/>
                <a:gd name="connsiteY444" fmla="*/ 0 h 924402"/>
                <a:gd name="connsiteX445" fmla="*/ 3224152 w 4603109"/>
                <a:gd name="connsiteY445" fmla="*/ 0 h 924402"/>
                <a:gd name="connsiteX446" fmla="*/ 3230324 w 4603109"/>
                <a:gd name="connsiteY446" fmla="*/ 0 h 924402"/>
                <a:gd name="connsiteX447" fmla="*/ 3231321 w 4603109"/>
                <a:gd name="connsiteY447" fmla="*/ 0 h 924402"/>
                <a:gd name="connsiteX448" fmla="*/ 3231816 w 4603109"/>
                <a:gd name="connsiteY448" fmla="*/ 0 h 924402"/>
                <a:gd name="connsiteX449" fmla="*/ 3243763 w 4603109"/>
                <a:gd name="connsiteY449" fmla="*/ 0 h 924402"/>
                <a:gd name="connsiteX450" fmla="*/ 3246088 w 4603109"/>
                <a:gd name="connsiteY450" fmla="*/ 0 h 924402"/>
                <a:gd name="connsiteX451" fmla="*/ 3247580 w 4603109"/>
                <a:gd name="connsiteY451" fmla="*/ 0 h 924402"/>
                <a:gd name="connsiteX452" fmla="*/ 3247792 w 4603109"/>
                <a:gd name="connsiteY452" fmla="*/ 0 h 924402"/>
                <a:gd name="connsiteX453" fmla="*/ 3248214 w 4603109"/>
                <a:gd name="connsiteY453" fmla="*/ 0 h 924402"/>
                <a:gd name="connsiteX454" fmla="*/ 3252725 w 4603109"/>
                <a:gd name="connsiteY454" fmla="*/ 0 h 924402"/>
                <a:gd name="connsiteX455" fmla="*/ 3254217 w 4603109"/>
                <a:gd name="connsiteY455" fmla="*/ 0 h 924402"/>
                <a:gd name="connsiteX456" fmla="*/ 3260235 w 4603109"/>
                <a:gd name="connsiteY456" fmla="*/ 0 h 924402"/>
                <a:gd name="connsiteX457" fmla="*/ 3276787 w 4603109"/>
                <a:gd name="connsiteY457" fmla="*/ 0 h 924402"/>
                <a:gd name="connsiteX458" fmla="*/ 3277857 w 4603109"/>
                <a:gd name="connsiteY458" fmla="*/ 0 h 924402"/>
                <a:gd name="connsiteX459" fmla="*/ 3278278 w 4603109"/>
                <a:gd name="connsiteY459" fmla="*/ 0 h 924402"/>
                <a:gd name="connsiteX460" fmla="*/ 3290300 w 4603109"/>
                <a:gd name="connsiteY460" fmla="*/ 0 h 924402"/>
                <a:gd name="connsiteX461" fmla="*/ 3298823 w 4603109"/>
                <a:gd name="connsiteY461" fmla="*/ 0 h 924402"/>
                <a:gd name="connsiteX462" fmla="*/ 3327396 w 4603109"/>
                <a:gd name="connsiteY462" fmla="*/ 0 h 924402"/>
                <a:gd name="connsiteX463" fmla="*/ 3328888 w 4603109"/>
                <a:gd name="connsiteY463" fmla="*/ 0 h 924402"/>
                <a:gd name="connsiteX464" fmla="*/ 3329520 w 4603109"/>
                <a:gd name="connsiteY464" fmla="*/ 0 h 924402"/>
                <a:gd name="connsiteX465" fmla="*/ 3345284 w 4603109"/>
                <a:gd name="connsiteY465" fmla="*/ 0 h 924402"/>
                <a:gd name="connsiteX466" fmla="*/ 3349129 w 4603109"/>
                <a:gd name="connsiteY466" fmla="*/ 0 h 924402"/>
                <a:gd name="connsiteX467" fmla="*/ 3351921 w 4603109"/>
                <a:gd name="connsiteY467" fmla="*/ 0 h 924402"/>
                <a:gd name="connsiteX468" fmla="*/ 3358093 w 4603109"/>
                <a:gd name="connsiteY468" fmla="*/ 0 h 924402"/>
                <a:gd name="connsiteX469" fmla="*/ 3359585 w 4603109"/>
                <a:gd name="connsiteY469" fmla="*/ 0 h 924402"/>
                <a:gd name="connsiteX470" fmla="*/ 3371532 w 4603109"/>
                <a:gd name="connsiteY470" fmla="*/ 0 h 924402"/>
                <a:gd name="connsiteX471" fmla="*/ 3373857 w 4603109"/>
                <a:gd name="connsiteY471" fmla="*/ 0 h 924402"/>
                <a:gd name="connsiteX472" fmla="*/ 3375349 w 4603109"/>
                <a:gd name="connsiteY472" fmla="*/ 0 h 924402"/>
                <a:gd name="connsiteX473" fmla="*/ 3380494 w 4603109"/>
                <a:gd name="connsiteY473" fmla="*/ 0 h 924402"/>
                <a:gd name="connsiteX474" fmla="*/ 3381986 w 4603109"/>
                <a:gd name="connsiteY474" fmla="*/ 0 h 924402"/>
                <a:gd name="connsiteX475" fmla="*/ 3388004 w 4603109"/>
                <a:gd name="connsiteY475" fmla="*/ 0 h 924402"/>
                <a:gd name="connsiteX476" fmla="*/ 3408282 w 4603109"/>
                <a:gd name="connsiteY476" fmla="*/ 0 h 924402"/>
                <a:gd name="connsiteX477" fmla="*/ 3418069 w 4603109"/>
                <a:gd name="connsiteY477" fmla="*/ 0 h 924402"/>
                <a:gd name="connsiteX478" fmla="*/ 3424207 w 4603109"/>
                <a:gd name="connsiteY478" fmla="*/ 0 h 924402"/>
                <a:gd name="connsiteX479" fmla="*/ 3424753 w 4603109"/>
                <a:gd name="connsiteY479" fmla="*/ 0 h 924402"/>
                <a:gd name="connsiteX480" fmla="*/ 3452733 w 4603109"/>
                <a:gd name="connsiteY480" fmla="*/ 0 h 924402"/>
                <a:gd name="connsiteX481" fmla="*/ 3454818 w 4603109"/>
                <a:gd name="connsiteY481" fmla="*/ 0 h 924402"/>
                <a:gd name="connsiteX482" fmla="*/ 3476898 w 4603109"/>
                <a:gd name="connsiteY482" fmla="*/ 0 h 924402"/>
                <a:gd name="connsiteX483" fmla="*/ 3496441 w 4603109"/>
                <a:gd name="connsiteY483" fmla="*/ 0 h 924402"/>
                <a:gd name="connsiteX484" fmla="*/ 3509236 w 4603109"/>
                <a:gd name="connsiteY484" fmla="*/ 0 h 924402"/>
                <a:gd name="connsiteX485" fmla="*/ 3518886 w 4603109"/>
                <a:gd name="connsiteY485" fmla="*/ 0 h 924402"/>
                <a:gd name="connsiteX486" fmla="*/ 3528336 w 4603109"/>
                <a:gd name="connsiteY486" fmla="*/ 0 h 924402"/>
                <a:gd name="connsiteX487" fmla="*/ 3536051 w 4603109"/>
                <a:gd name="connsiteY487" fmla="*/ 0 h 924402"/>
                <a:gd name="connsiteX488" fmla="*/ 3539301 w 4603109"/>
                <a:gd name="connsiteY488" fmla="*/ 0 h 924402"/>
                <a:gd name="connsiteX489" fmla="*/ 3540361 w 4603109"/>
                <a:gd name="connsiteY489" fmla="*/ 0 h 924402"/>
                <a:gd name="connsiteX490" fmla="*/ 3544807 w 4603109"/>
                <a:gd name="connsiteY490" fmla="*/ 0 h 924402"/>
                <a:gd name="connsiteX491" fmla="*/ 3551976 w 4603109"/>
                <a:gd name="connsiteY491" fmla="*/ 0 h 924402"/>
                <a:gd name="connsiteX492" fmla="*/ 3552522 w 4603109"/>
                <a:gd name="connsiteY492" fmla="*/ 0 h 924402"/>
                <a:gd name="connsiteX493" fmla="*/ 3564420 w 4603109"/>
                <a:gd name="connsiteY493" fmla="*/ 0 h 924402"/>
                <a:gd name="connsiteX494" fmla="*/ 3570426 w 4603109"/>
                <a:gd name="connsiteY494" fmla="*/ 0 h 924402"/>
                <a:gd name="connsiteX495" fmla="*/ 3574872 w 4603109"/>
                <a:gd name="connsiteY495" fmla="*/ 0 h 924402"/>
                <a:gd name="connsiteX496" fmla="*/ 3580502 w 4603109"/>
                <a:gd name="connsiteY496" fmla="*/ 0 h 924402"/>
                <a:gd name="connsiteX497" fmla="*/ 3582587 w 4603109"/>
                <a:gd name="connsiteY497" fmla="*/ 0 h 924402"/>
                <a:gd name="connsiteX498" fmla="*/ 3624210 w 4603109"/>
                <a:gd name="connsiteY498" fmla="*/ 0 h 924402"/>
                <a:gd name="connsiteX499" fmla="*/ 3637005 w 4603109"/>
                <a:gd name="connsiteY499" fmla="*/ 0 h 924402"/>
                <a:gd name="connsiteX500" fmla="*/ 3646655 w 4603109"/>
                <a:gd name="connsiteY500" fmla="*/ 0 h 924402"/>
                <a:gd name="connsiteX501" fmla="*/ 3656105 w 4603109"/>
                <a:gd name="connsiteY501" fmla="*/ 0 h 924402"/>
                <a:gd name="connsiteX502" fmla="*/ 3667070 w 4603109"/>
                <a:gd name="connsiteY502" fmla="*/ 0 h 924402"/>
                <a:gd name="connsiteX503" fmla="*/ 3668130 w 4603109"/>
                <a:gd name="connsiteY503" fmla="*/ 0 h 924402"/>
                <a:gd name="connsiteX504" fmla="*/ 3669786 w 4603109"/>
                <a:gd name="connsiteY504" fmla="*/ 0 h 924402"/>
                <a:gd name="connsiteX505" fmla="*/ 3672576 w 4603109"/>
                <a:gd name="connsiteY505" fmla="*/ 0 h 924402"/>
                <a:gd name="connsiteX506" fmla="*/ 3692189 w 4603109"/>
                <a:gd name="connsiteY506" fmla="*/ 0 h 924402"/>
                <a:gd name="connsiteX507" fmla="*/ 3698195 w 4603109"/>
                <a:gd name="connsiteY507" fmla="*/ 0 h 924402"/>
                <a:gd name="connsiteX508" fmla="*/ 3702641 w 4603109"/>
                <a:gd name="connsiteY508" fmla="*/ 0 h 924402"/>
                <a:gd name="connsiteX509" fmla="*/ 3744863 w 4603109"/>
                <a:gd name="connsiteY509" fmla="*/ 0 h 924402"/>
                <a:gd name="connsiteX510" fmla="*/ 3745285 w 4603109"/>
                <a:gd name="connsiteY510" fmla="*/ 0 h 924402"/>
                <a:gd name="connsiteX511" fmla="*/ 3795894 w 4603109"/>
                <a:gd name="connsiteY511" fmla="*/ 0 h 924402"/>
                <a:gd name="connsiteX512" fmla="*/ 3797555 w 4603109"/>
                <a:gd name="connsiteY512" fmla="*/ 0 h 924402"/>
                <a:gd name="connsiteX513" fmla="*/ 3826591 w 4603109"/>
                <a:gd name="connsiteY513" fmla="*/ 0 h 924402"/>
                <a:gd name="connsiteX514" fmla="*/ 3842355 w 4603109"/>
                <a:gd name="connsiteY514" fmla="*/ 0 h 924402"/>
                <a:gd name="connsiteX515" fmla="*/ 3848992 w 4603109"/>
                <a:gd name="connsiteY515" fmla="*/ 0 h 924402"/>
                <a:gd name="connsiteX516" fmla="*/ 3872632 w 4603109"/>
                <a:gd name="connsiteY516" fmla="*/ 0 h 924402"/>
                <a:gd name="connsiteX517" fmla="*/ 3873054 w 4603109"/>
                <a:gd name="connsiteY517" fmla="*/ 0 h 924402"/>
                <a:gd name="connsiteX518" fmla="*/ 3885075 w 4603109"/>
                <a:gd name="connsiteY518" fmla="*/ 0 h 924402"/>
                <a:gd name="connsiteX519" fmla="*/ 3923663 w 4603109"/>
                <a:gd name="connsiteY519" fmla="*/ 0 h 924402"/>
                <a:gd name="connsiteX520" fmla="*/ 3954360 w 4603109"/>
                <a:gd name="connsiteY520" fmla="*/ 0 h 924402"/>
                <a:gd name="connsiteX521" fmla="*/ 3970124 w 4603109"/>
                <a:gd name="connsiteY521" fmla="*/ 0 h 924402"/>
                <a:gd name="connsiteX522" fmla="*/ 3976761 w 4603109"/>
                <a:gd name="connsiteY522" fmla="*/ 0 h 924402"/>
                <a:gd name="connsiteX523" fmla="*/ 4012844 w 4603109"/>
                <a:gd name="connsiteY523" fmla="*/ 0 h 924402"/>
                <a:gd name="connsiteX524" fmla="*/ 4049593 w 4603109"/>
                <a:gd name="connsiteY524" fmla="*/ 0 h 924402"/>
                <a:gd name="connsiteX525" fmla="*/ 4169647 w 4603109"/>
                <a:gd name="connsiteY525" fmla="*/ 0 h 924402"/>
                <a:gd name="connsiteX526" fmla="*/ 4177362 w 4603109"/>
                <a:gd name="connsiteY526" fmla="*/ 0 h 924402"/>
                <a:gd name="connsiteX527" fmla="*/ 4297416 w 4603109"/>
                <a:gd name="connsiteY527" fmla="*/ 0 h 924402"/>
                <a:gd name="connsiteX528" fmla="*/ 4379339 w 4603109"/>
                <a:gd name="connsiteY528" fmla="*/ 47054 h 924402"/>
                <a:gd name="connsiteX529" fmla="*/ 4591731 w 4603109"/>
                <a:gd name="connsiteY529" fmla="*/ 415146 h 924402"/>
                <a:gd name="connsiteX530" fmla="*/ 4591731 w 4603109"/>
                <a:gd name="connsiteY530" fmla="*/ 509257 h 924402"/>
                <a:gd name="connsiteX531" fmla="*/ 4379339 w 4603109"/>
                <a:gd name="connsiteY531" fmla="*/ 877348 h 924402"/>
                <a:gd name="connsiteX532" fmla="*/ 4297416 w 4603109"/>
                <a:gd name="connsiteY532" fmla="*/ 924402 h 924402"/>
                <a:gd name="connsiteX533" fmla="*/ 4169647 w 4603109"/>
                <a:gd name="connsiteY533" fmla="*/ 924402 h 924402"/>
                <a:gd name="connsiteX534" fmla="*/ 3976761 w 4603109"/>
                <a:gd name="connsiteY534" fmla="*/ 924402 h 924402"/>
                <a:gd name="connsiteX535" fmla="*/ 3872632 w 4603109"/>
                <a:gd name="connsiteY535" fmla="*/ 924402 h 924402"/>
                <a:gd name="connsiteX536" fmla="*/ 3848992 w 4603109"/>
                <a:gd name="connsiteY536" fmla="*/ 924402 h 924402"/>
                <a:gd name="connsiteX537" fmla="*/ 3744863 w 4603109"/>
                <a:gd name="connsiteY537" fmla="*/ 924402 h 924402"/>
                <a:gd name="connsiteX538" fmla="*/ 3702641 w 4603109"/>
                <a:gd name="connsiteY538" fmla="*/ 924402 h 924402"/>
                <a:gd name="connsiteX539" fmla="*/ 3672576 w 4603109"/>
                <a:gd name="connsiteY539" fmla="*/ 924402 h 924402"/>
                <a:gd name="connsiteX540" fmla="*/ 3656105 w 4603109"/>
                <a:gd name="connsiteY540" fmla="*/ 924402 h 924402"/>
                <a:gd name="connsiteX541" fmla="*/ 3574872 w 4603109"/>
                <a:gd name="connsiteY541" fmla="*/ 924402 h 924402"/>
                <a:gd name="connsiteX542" fmla="*/ 3551976 w 4603109"/>
                <a:gd name="connsiteY542" fmla="*/ 924402 h 924402"/>
                <a:gd name="connsiteX543" fmla="*/ 3544807 w 4603109"/>
                <a:gd name="connsiteY543" fmla="*/ 924402 h 924402"/>
                <a:gd name="connsiteX544" fmla="*/ 3528336 w 4603109"/>
                <a:gd name="connsiteY544" fmla="*/ 924402 h 924402"/>
                <a:gd name="connsiteX545" fmla="*/ 3424207 w 4603109"/>
                <a:gd name="connsiteY545" fmla="*/ 924402 h 924402"/>
                <a:gd name="connsiteX546" fmla="*/ 3381986 w 4603109"/>
                <a:gd name="connsiteY546" fmla="*/ 924402 h 924402"/>
                <a:gd name="connsiteX547" fmla="*/ 3380494 w 4603109"/>
                <a:gd name="connsiteY547" fmla="*/ 924402 h 924402"/>
                <a:gd name="connsiteX548" fmla="*/ 3351921 w 4603109"/>
                <a:gd name="connsiteY548" fmla="*/ 924402 h 924402"/>
                <a:gd name="connsiteX549" fmla="*/ 3277857 w 4603109"/>
                <a:gd name="connsiteY549" fmla="*/ 924402 h 924402"/>
                <a:gd name="connsiteX550" fmla="*/ 3254217 w 4603109"/>
                <a:gd name="connsiteY550" fmla="*/ 924402 h 924402"/>
                <a:gd name="connsiteX551" fmla="*/ 3252725 w 4603109"/>
                <a:gd name="connsiteY551" fmla="*/ 924402 h 924402"/>
                <a:gd name="connsiteX552" fmla="*/ 3247792 w 4603109"/>
                <a:gd name="connsiteY552" fmla="*/ 924402 h 924402"/>
                <a:gd name="connsiteX553" fmla="*/ 3231321 w 4603109"/>
                <a:gd name="connsiteY553" fmla="*/ 924402 h 924402"/>
                <a:gd name="connsiteX554" fmla="*/ 3224152 w 4603109"/>
                <a:gd name="connsiteY554" fmla="*/ 924402 h 924402"/>
                <a:gd name="connsiteX555" fmla="*/ 3150088 w 4603109"/>
                <a:gd name="connsiteY555" fmla="*/ 924402 h 924402"/>
                <a:gd name="connsiteX556" fmla="*/ 3120023 w 4603109"/>
                <a:gd name="connsiteY556" fmla="*/ 924402 h 924402"/>
                <a:gd name="connsiteX557" fmla="*/ 3104883 w 4603109"/>
                <a:gd name="connsiteY557" fmla="*/ 924402 h 924402"/>
                <a:gd name="connsiteX558" fmla="*/ 3103552 w 4603109"/>
                <a:gd name="connsiteY558" fmla="*/ 924402 h 924402"/>
                <a:gd name="connsiteX559" fmla="*/ 3077801 w 4603109"/>
                <a:gd name="connsiteY559" fmla="*/ 924402 h 924402"/>
                <a:gd name="connsiteX560" fmla="*/ 3061330 w 4603109"/>
                <a:gd name="connsiteY560" fmla="*/ 924402 h 924402"/>
                <a:gd name="connsiteX561" fmla="*/ 3031265 w 4603109"/>
                <a:gd name="connsiteY561" fmla="*/ 924402 h 924402"/>
                <a:gd name="connsiteX562" fmla="*/ 2977114 w 4603109"/>
                <a:gd name="connsiteY562" fmla="*/ 924402 h 924402"/>
                <a:gd name="connsiteX563" fmla="*/ 2957200 w 4603109"/>
                <a:gd name="connsiteY563" fmla="*/ 924402 h 924402"/>
                <a:gd name="connsiteX564" fmla="*/ 2955709 w 4603109"/>
                <a:gd name="connsiteY564" fmla="*/ 924402 h 924402"/>
                <a:gd name="connsiteX565" fmla="*/ 2950032 w 4603109"/>
                <a:gd name="connsiteY565" fmla="*/ 924402 h 924402"/>
                <a:gd name="connsiteX566" fmla="*/ 2933561 w 4603109"/>
                <a:gd name="connsiteY566" fmla="*/ 924402 h 924402"/>
                <a:gd name="connsiteX567" fmla="*/ 2927136 w 4603109"/>
                <a:gd name="connsiteY567" fmla="*/ 924402 h 924402"/>
                <a:gd name="connsiteX568" fmla="*/ 2903496 w 4603109"/>
                <a:gd name="connsiteY568" fmla="*/ 924402 h 924402"/>
                <a:gd name="connsiteX569" fmla="*/ 2829431 w 4603109"/>
                <a:gd name="connsiteY569" fmla="*/ 924402 h 924402"/>
                <a:gd name="connsiteX570" fmla="*/ 2827940 w 4603109"/>
                <a:gd name="connsiteY570" fmla="*/ 924402 h 924402"/>
                <a:gd name="connsiteX571" fmla="*/ 2799367 w 4603109"/>
                <a:gd name="connsiteY571" fmla="*/ 924402 h 924402"/>
                <a:gd name="connsiteX572" fmla="*/ 2785719 w 4603109"/>
                <a:gd name="connsiteY572" fmla="*/ 924402 h 924402"/>
                <a:gd name="connsiteX573" fmla="*/ 2784228 w 4603109"/>
                <a:gd name="connsiteY573" fmla="*/ 924402 h 924402"/>
                <a:gd name="connsiteX574" fmla="*/ 2757146 w 4603109"/>
                <a:gd name="connsiteY574" fmla="*/ 924402 h 924402"/>
                <a:gd name="connsiteX575" fmla="*/ 2755654 w 4603109"/>
                <a:gd name="connsiteY575" fmla="*/ 924402 h 924402"/>
                <a:gd name="connsiteX576" fmla="*/ 2680098 w 4603109"/>
                <a:gd name="connsiteY576" fmla="*/ 924402 h 924402"/>
                <a:gd name="connsiteX577" fmla="*/ 2657950 w 4603109"/>
                <a:gd name="connsiteY577" fmla="*/ 924402 h 924402"/>
                <a:gd name="connsiteX578" fmla="*/ 2656459 w 4603109"/>
                <a:gd name="connsiteY578" fmla="*/ 924402 h 924402"/>
                <a:gd name="connsiteX579" fmla="*/ 2653017 w 4603109"/>
                <a:gd name="connsiteY579" fmla="*/ 924402 h 924402"/>
                <a:gd name="connsiteX580" fmla="*/ 2636545 w 4603109"/>
                <a:gd name="connsiteY580" fmla="*/ 924402 h 924402"/>
                <a:gd name="connsiteX581" fmla="*/ 2629377 w 4603109"/>
                <a:gd name="connsiteY581" fmla="*/ 924402 h 924402"/>
                <a:gd name="connsiteX582" fmla="*/ 2627885 w 4603109"/>
                <a:gd name="connsiteY582" fmla="*/ 924402 h 924402"/>
                <a:gd name="connsiteX583" fmla="*/ 2606481 w 4603109"/>
                <a:gd name="connsiteY583" fmla="*/ 924402 h 924402"/>
                <a:gd name="connsiteX584" fmla="*/ 2552329 w 4603109"/>
                <a:gd name="connsiteY584" fmla="*/ 924402 h 924402"/>
                <a:gd name="connsiteX585" fmla="*/ 2525248 w 4603109"/>
                <a:gd name="connsiteY585" fmla="*/ 924402 h 924402"/>
                <a:gd name="connsiteX586" fmla="*/ 2510108 w 4603109"/>
                <a:gd name="connsiteY586" fmla="*/ 924402 h 924402"/>
                <a:gd name="connsiteX587" fmla="*/ 2508776 w 4603109"/>
                <a:gd name="connsiteY587" fmla="*/ 924402 h 924402"/>
                <a:gd name="connsiteX588" fmla="*/ 2480043 w 4603109"/>
                <a:gd name="connsiteY588" fmla="*/ 924402 h 924402"/>
                <a:gd name="connsiteX589" fmla="*/ 2478712 w 4603109"/>
                <a:gd name="connsiteY589" fmla="*/ 924402 h 924402"/>
                <a:gd name="connsiteX590" fmla="*/ 2463572 w 4603109"/>
                <a:gd name="connsiteY590" fmla="*/ 924402 h 924402"/>
                <a:gd name="connsiteX591" fmla="*/ 2436490 w 4603109"/>
                <a:gd name="connsiteY591" fmla="*/ 924402 h 924402"/>
                <a:gd name="connsiteX592" fmla="*/ 2382339 w 4603109"/>
                <a:gd name="connsiteY592" fmla="*/ 924402 h 924402"/>
                <a:gd name="connsiteX593" fmla="*/ 2360934 w 4603109"/>
                <a:gd name="connsiteY593" fmla="*/ 924402 h 924402"/>
                <a:gd name="connsiteX594" fmla="*/ 2359443 w 4603109"/>
                <a:gd name="connsiteY594" fmla="*/ 924402 h 924402"/>
                <a:gd name="connsiteX595" fmla="*/ 2352274 w 4603109"/>
                <a:gd name="connsiteY595" fmla="*/ 924402 h 924402"/>
                <a:gd name="connsiteX596" fmla="*/ 2335803 w 4603109"/>
                <a:gd name="connsiteY596" fmla="*/ 924402 h 924402"/>
                <a:gd name="connsiteX597" fmla="*/ 2332360 w 4603109"/>
                <a:gd name="connsiteY597" fmla="*/ 924402 h 924402"/>
                <a:gd name="connsiteX598" fmla="*/ 2332328 w 4603109"/>
                <a:gd name="connsiteY598" fmla="*/ 924402 h 924402"/>
                <a:gd name="connsiteX599" fmla="*/ 2330869 w 4603109"/>
                <a:gd name="connsiteY599" fmla="*/ 924402 h 924402"/>
                <a:gd name="connsiteX600" fmla="*/ 2308721 w 4603109"/>
                <a:gd name="connsiteY600" fmla="*/ 924402 h 924402"/>
                <a:gd name="connsiteX601" fmla="*/ 2233165 w 4603109"/>
                <a:gd name="connsiteY601" fmla="*/ 924402 h 924402"/>
                <a:gd name="connsiteX602" fmla="*/ 2231674 w 4603109"/>
                <a:gd name="connsiteY602" fmla="*/ 924402 h 924402"/>
                <a:gd name="connsiteX603" fmla="*/ 2204591 w 4603109"/>
                <a:gd name="connsiteY603" fmla="*/ 924402 h 924402"/>
                <a:gd name="connsiteX604" fmla="*/ 2204559 w 4603109"/>
                <a:gd name="connsiteY604" fmla="*/ 924402 h 924402"/>
                <a:gd name="connsiteX605" fmla="*/ 2203100 w 4603109"/>
                <a:gd name="connsiteY605" fmla="*/ 924402 h 924402"/>
                <a:gd name="connsiteX606" fmla="*/ 2189452 w 4603109"/>
                <a:gd name="connsiteY606" fmla="*/ 924402 h 924402"/>
                <a:gd name="connsiteX607" fmla="*/ 2160879 w 4603109"/>
                <a:gd name="connsiteY607" fmla="*/ 924402 h 924402"/>
                <a:gd name="connsiteX608" fmla="*/ 2159388 w 4603109"/>
                <a:gd name="connsiteY608" fmla="*/ 924402 h 924402"/>
                <a:gd name="connsiteX609" fmla="*/ 2085323 w 4603109"/>
                <a:gd name="connsiteY609" fmla="*/ 924402 h 924402"/>
                <a:gd name="connsiteX610" fmla="*/ 2077294 w 4603109"/>
                <a:gd name="connsiteY610" fmla="*/ 924402 h 924402"/>
                <a:gd name="connsiteX611" fmla="*/ 2061683 w 4603109"/>
                <a:gd name="connsiteY611" fmla="*/ 924402 h 924402"/>
                <a:gd name="connsiteX612" fmla="*/ 2055258 w 4603109"/>
                <a:gd name="connsiteY612" fmla="*/ 924402 h 924402"/>
                <a:gd name="connsiteX613" fmla="*/ 2038787 w 4603109"/>
                <a:gd name="connsiteY613" fmla="*/ 924402 h 924402"/>
                <a:gd name="connsiteX614" fmla="*/ 2033110 w 4603109"/>
                <a:gd name="connsiteY614" fmla="*/ 924402 h 924402"/>
                <a:gd name="connsiteX615" fmla="*/ 2031619 w 4603109"/>
                <a:gd name="connsiteY615" fmla="*/ 924402 h 924402"/>
                <a:gd name="connsiteX616" fmla="*/ 2011705 w 4603109"/>
                <a:gd name="connsiteY616" fmla="*/ 924402 h 924402"/>
                <a:gd name="connsiteX617" fmla="*/ 1957554 w 4603109"/>
                <a:gd name="connsiteY617" fmla="*/ 924402 h 924402"/>
                <a:gd name="connsiteX618" fmla="*/ 1949525 w 4603109"/>
                <a:gd name="connsiteY618" fmla="*/ 924402 h 924402"/>
                <a:gd name="connsiteX619" fmla="*/ 1927489 w 4603109"/>
                <a:gd name="connsiteY619" fmla="*/ 924402 h 924402"/>
                <a:gd name="connsiteX620" fmla="*/ 1911018 w 4603109"/>
                <a:gd name="connsiteY620" fmla="*/ 924402 h 924402"/>
                <a:gd name="connsiteX621" fmla="*/ 1907543 w 4603109"/>
                <a:gd name="connsiteY621" fmla="*/ 924402 h 924402"/>
                <a:gd name="connsiteX622" fmla="*/ 1885268 w 4603109"/>
                <a:gd name="connsiteY622" fmla="*/ 924402 h 924402"/>
                <a:gd name="connsiteX623" fmla="*/ 1883936 w 4603109"/>
                <a:gd name="connsiteY623" fmla="*/ 924402 h 924402"/>
                <a:gd name="connsiteX624" fmla="*/ 1868796 w 4603109"/>
                <a:gd name="connsiteY624" fmla="*/ 924402 h 924402"/>
                <a:gd name="connsiteX625" fmla="*/ 1838732 w 4603109"/>
                <a:gd name="connsiteY625" fmla="*/ 924402 h 924402"/>
                <a:gd name="connsiteX626" fmla="*/ 1779774 w 4603109"/>
                <a:gd name="connsiteY626" fmla="*/ 924402 h 924402"/>
                <a:gd name="connsiteX627" fmla="*/ 1764668 w 4603109"/>
                <a:gd name="connsiteY627" fmla="*/ 924402 h 924402"/>
                <a:gd name="connsiteX628" fmla="*/ 1757499 w 4603109"/>
                <a:gd name="connsiteY628" fmla="*/ 924402 h 924402"/>
                <a:gd name="connsiteX629" fmla="*/ 1741027 w 4603109"/>
                <a:gd name="connsiteY629" fmla="*/ 924402 h 924402"/>
                <a:gd name="connsiteX630" fmla="*/ 1737552 w 4603109"/>
                <a:gd name="connsiteY630" fmla="*/ 924402 h 924402"/>
                <a:gd name="connsiteX631" fmla="*/ 1736094 w 4603109"/>
                <a:gd name="connsiteY631" fmla="*/ 924402 h 924402"/>
                <a:gd name="connsiteX632" fmla="*/ 1734603 w 4603109"/>
                <a:gd name="connsiteY632" fmla="*/ 924402 h 924402"/>
                <a:gd name="connsiteX633" fmla="*/ 1710963 w 4603109"/>
                <a:gd name="connsiteY633" fmla="*/ 924402 h 924402"/>
                <a:gd name="connsiteX634" fmla="*/ 1707488 w 4603109"/>
                <a:gd name="connsiteY634" fmla="*/ 924402 h 924402"/>
                <a:gd name="connsiteX635" fmla="*/ 1652509 w 4603109"/>
                <a:gd name="connsiteY635" fmla="*/ 924402 h 924402"/>
                <a:gd name="connsiteX636" fmla="*/ 1636899 w 4603109"/>
                <a:gd name="connsiteY636" fmla="*/ 924402 h 924402"/>
                <a:gd name="connsiteX637" fmla="*/ 1609783 w 4603109"/>
                <a:gd name="connsiteY637" fmla="*/ 924402 h 924402"/>
                <a:gd name="connsiteX638" fmla="*/ 1608325 w 4603109"/>
                <a:gd name="connsiteY638" fmla="*/ 924402 h 924402"/>
                <a:gd name="connsiteX639" fmla="*/ 1606834 w 4603109"/>
                <a:gd name="connsiteY639" fmla="*/ 924402 h 924402"/>
                <a:gd name="connsiteX640" fmla="*/ 1579719 w 4603109"/>
                <a:gd name="connsiteY640" fmla="*/ 924402 h 924402"/>
                <a:gd name="connsiteX641" fmla="*/ 1564612 w 4603109"/>
                <a:gd name="connsiteY641" fmla="*/ 924402 h 924402"/>
                <a:gd name="connsiteX642" fmla="*/ 1524740 w 4603109"/>
                <a:gd name="connsiteY642" fmla="*/ 924402 h 924402"/>
                <a:gd name="connsiteX643" fmla="*/ 1482518 w 4603109"/>
                <a:gd name="connsiteY643" fmla="*/ 924402 h 924402"/>
                <a:gd name="connsiteX644" fmla="*/ 1460483 w 4603109"/>
                <a:gd name="connsiteY644" fmla="*/ 924402 h 924402"/>
                <a:gd name="connsiteX645" fmla="*/ 1452454 w 4603109"/>
                <a:gd name="connsiteY645" fmla="*/ 924402 h 924402"/>
                <a:gd name="connsiteX646" fmla="*/ 1444011 w 4603109"/>
                <a:gd name="connsiteY646" fmla="*/ 924402 h 924402"/>
                <a:gd name="connsiteX647" fmla="*/ 1436843 w 4603109"/>
                <a:gd name="connsiteY647" fmla="*/ 924402 h 924402"/>
                <a:gd name="connsiteX648" fmla="*/ 1413947 w 4603109"/>
                <a:gd name="connsiteY648" fmla="*/ 924402 h 924402"/>
                <a:gd name="connsiteX649" fmla="*/ 1354749 w 4603109"/>
                <a:gd name="connsiteY649" fmla="*/ 924402 h 924402"/>
                <a:gd name="connsiteX650" fmla="*/ 1332714 w 4603109"/>
                <a:gd name="connsiteY650" fmla="*/ 924402 h 924402"/>
                <a:gd name="connsiteX651" fmla="*/ 1324685 w 4603109"/>
                <a:gd name="connsiteY651" fmla="*/ 924402 h 924402"/>
                <a:gd name="connsiteX652" fmla="*/ 1316242 w 4603109"/>
                <a:gd name="connsiteY652" fmla="*/ 924402 h 924402"/>
                <a:gd name="connsiteX653" fmla="*/ 1312767 w 4603109"/>
                <a:gd name="connsiteY653" fmla="*/ 924402 h 924402"/>
                <a:gd name="connsiteX654" fmla="*/ 1286178 w 4603109"/>
                <a:gd name="connsiteY654" fmla="*/ 924402 h 924402"/>
                <a:gd name="connsiteX655" fmla="*/ 1282703 w 4603109"/>
                <a:gd name="connsiteY655" fmla="*/ 924402 h 924402"/>
                <a:gd name="connsiteX656" fmla="*/ 1243956 w 4603109"/>
                <a:gd name="connsiteY656" fmla="*/ 924402 h 924402"/>
                <a:gd name="connsiteX657" fmla="*/ 1184998 w 4603109"/>
                <a:gd name="connsiteY657" fmla="*/ 924402 h 924402"/>
                <a:gd name="connsiteX658" fmla="*/ 1154934 w 4603109"/>
                <a:gd name="connsiteY658" fmla="*/ 924402 h 924402"/>
                <a:gd name="connsiteX659" fmla="*/ 1139828 w 4603109"/>
                <a:gd name="connsiteY659" fmla="*/ 924402 h 924402"/>
                <a:gd name="connsiteX660" fmla="*/ 1116187 w 4603109"/>
                <a:gd name="connsiteY660" fmla="*/ 924402 h 924402"/>
                <a:gd name="connsiteX661" fmla="*/ 1112712 w 4603109"/>
                <a:gd name="connsiteY661" fmla="*/ 924402 h 924402"/>
                <a:gd name="connsiteX662" fmla="*/ 1057734 w 4603109"/>
                <a:gd name="connsiteY662" fmla="*/ 924402 h 924402"/>
                <a:gd name="connsiteX663" fmla="*/ 1027669 w 4603109"/>
                <a:gd name="connsiteY663" fmla="*/ 924402 h 924402"/>
                <a:gd name="connsiteX664" fmla="*/ 1012059 w 4603109"/>
                <a:gd name="connsiteY664" fmla="*/ 924402 h 924402"/>
                <a:gd name="connsiteX665" fmla="*/ 984943 w 4603109"/>
                <a:gd name="connsiteY665" fmla="*/ 924402 h 924402"/>
                <a:gd name="connsiteX666" fmla="*/ 929965 w 4603109"/>
                <a:gd name="connsiteY666" fmla="*/ 924402 h 924402"/>
                <a:gd name="connsiteX667" fmla="*/ 899900 w 4603109"/>
                <a:gd name="connsiteY667" fmla="*/ 924402 h 924402"/>
                <a:gd name="connsiteX668" fmla="*/ 857678 w 4603109"/>
                <a:gd name="connsiteY668" fmla="*/ 924402 h 924402"/>
                <a:gd name="connsiteX669" fmla="*/ 819171 w 4603109"/>
                <a:gd name="connsiteY669" fmla="*/ 924402 h 924402"/>
                <a:gd name="connsiteX670" fmla="*/ 729909 w 4603109"/>
                <a:gd name="connsiteY670" fmla="*/ 924402 h 924402"/>
                <a:gd name="connsiteX671" fmla="*/ 691402 w 4603109"/>
                <a:gd name="connsiteY671" fmla="*/ 924402 h 924402"/>
                <a:gd name="connsiteX672" fmla="*/ 687927 w 4603109"/>
                <a:gd name="connsiteY672" fmla="*/ 924402 h 924402"/>
                <a:gd name="connsiteX673" fmla="*/ 560158 w 4603109"/>
                <a:gd name="connsiteY673" fmla="*/ 924402 h 924402"/>
                <a:gd name="connsiteX674" fmla="*/ 432894 w 4603109"/>
                <a:gd name="connsiteY674" fmla="*/ 924402 h 924402"/>
                <a:gd name="connsiteX675" fmla="*/ 305125 w 4603109"/>
                <a:gd name="connsiteY675" fmla="*/ 924402 h 924402"/>
                <a:gd name="connsiteX676" fmla="*/ 223202 w 4603109"/>
                <a:gd name="connsiteY676" fmla="*/ 877348 h 924402"/>
                <a:gd name="connsiteX677" fmla="*/ 10809 w 4603109"/>
                <a:gd name="connsiteY677" fmla="*/ 509257 h 924402"/>
                <a:gd name="connsiteX678" fmla="*/ 10809 w 4603109"/>
                <a:gd name="connsiteY678" fmla="*/ 415146 h 924402"/>
                <a:gd name="connsiteX679" fmla="*/ 223202 w 4603109"/>
                <a:gd name="connsiteY679" fmla="*/ 47054 h 924402"/>
                <a:gd name="connsiteX680" fmla="*/ 305125 w 4603109"/>
                <a:gd name="connsiteY680" fmla="*/ 0 h 92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Lst>
              <a:rect l="l" t="t" r="r" b="b"/>
              <a:pathLst>
                <a:path w="4603109" h="924402">
                  <a:moveTo>
                    <a:pt x="305125" y="0"/>
                  </a:moveTo>
                  <a:lnTo>
                    <a:pt x="432894" y="0"/>
                  </a:lnTo>
                  <a:lnTo>
                    <a:pt x="445336" y="0"/>
                  </a:lnTo>
                  <a:cubicBezTo>
                    <a:pt x="485989" y="0"/>
                    <a:pt x="520835" y="0"/>
                    <a:pt x="550703" y="0"/>
                  </a:cubicBezTo>
                  <a:lnTo>
                    <a:pt x="560158" y="0"/>
                  </a:lnTo>
                  <a:lnTo>
                    <a:pt x="573105" y="0"/>
                  </a:lnTo>
                  <a:lnTo>
                    <a:pt x="626202" y="0"/>
                  </a:lnTo>
                  <a:cubicBezTo>
                    <a:pt x="646943" y="0"/>
                    <a:pt x="663537" y="0"/>
                    <a:pt x="676811" y="0"/>
                  </a:cubicBezTo>
                  <a:lnTo>
                    <a:pt x="678472" y="0"/>
                  </a:lnTo>
                  <a:lnTo>
                    <a:pt x="687927" y="0"/>
                  </a:lnTo>
                  <a:lnTo>
                    <a:pt x="691402" y="0"/>
                  </a:lnTo>
                  <a:lnTo>
                    <a:pt x="700371" y="0"/>
                  </a:lnTo>
                  <a:lnTo>
                    <a:pt x="707508" y="0"/>
                  </a:lnTo>
                  <a:cubicBezTo>
                    <a:pt x="729909" y="0"/>
                    <a:pt x="729909" y="0"/>
                    <a:pt x="729909" y="0"/>
                  </a:cubicBezTo>
                  <a:lnTo>
                    <a:pt x="753971" y="0"/>
                  </a:lnTo>
                  <a:lnTo>
                    <a:pt x="804580" y="0"/>
                  </a:lnTo>
                  <a:lnTo>
                    <a:pt x="805737" y="0"/>
                  </a:lnTo>
                  <a:lnTo>
                    <a:pt x="819171" y="0"/>
                  </a:lnTo>
                  <a:lnTo>
                    <a:pt x="828140" y="0"/>
                  </a:lnTo>
                  <a:lnTo>
                    <a:pt x="831615" y="0"/>
                  </a:lnTo>
                  <a:lnTo>
                    <a:pt x="835277" y="0"/>
                  </a:lnTo>
                  <a:lnTo>
                    <a:pt x="857678" y="0"/>
                  </a:lnTo>
                  <a:lnTo>
                    <a:pt x="864889" y="0"/>
                  </a:lnTo>
                  <a:lnTo>
                    <a:pt x="899900" y="0"/>
                  </a:lnTo>
                  <a:lnTo>
                    <a:pt x="909341" y="0"/>
                  </a:lnTo>
                  <a:lnTo>
                    <a:pt x="929965" y="0"/>
                  </a:lnTo>
                  <a:lnTo>
                    <a:pt x="933506" y="0"/>
                  </a:lnTo>
                  <a:lnTo>
                    <a:pt x="936982" y="0"/>
                  </a:lnTo>
                  <a:lnTo>
                    <a:pt x="959384" y="0"/>
                  </a:lnTo>
                  <a:lnTo>
                    <a:pt x="962542" y="0"/>
                  </a:lnTo>
                  <a:lnTo>
                    <a:pt x="984943" y="0"/>
                  </a:lnTo>
                  <a:lnTo>
                    <a:pt x="992658" y="0"/>
                  </a:lnTo>
                  <a:lnTo>
                    <a:pt x="1012059" y="0"/>
                  </a:lnTo>
                  <a:lnTo>
                    <a:pt x="1012480" y="0"/>
                  </a:lnTo>
                  <a:lnTo>
                    <a:pt x="1027669" y="0"/>
                  </a:lnTo>
                  <a:lnTo>
                    <a:pt x="1037110" y="0"/>
                  </a:lnTo>
                  <a:lnTo>
                    <a:pt x="1040112" y="0"/>
                  </a:lnTo>
                  <a:lnTo>
                    <a:pt x="1057734" y="0"/>
                  </a:lnTo>
                  <a:lnTo>
                    <a:pt x="1064751" y="0"/>
                  </a:lnTo>
                  <a:lnTo>
                    <a:pt x="1070177" y="0"/>
                  </a:lnTo>
                  <a:lnTo>
                    <a:pt x="1072436" y="0"/>
                  </a:lnTo>
                  <a:lnTo>
                    <a:pt x="1090311" y="0"/>
                  </a:lnTo>
                  <a:lnTo>
                    <a:pt x="1110718" y="0"/>
                  </a:lnTo>
                  <a:lnTo>
                    <a:pt x="1112712" y="0"/>
                  </a:lnTo>
                  <a:lnTo>
                    <a:pt x="1116187" y="0"/>
                  </a:lnTo>
                  <a:lnTo>
                    <a:pt x="1139828" y="0"/>
                  </a:lnTo>
                  <a:lnTo>
                    <a:pt x="1140249" y="0"/>
                  </a:lnTo>
                  <a:lnTo>
                    <a:pt x="1145480" y="0"/>
                  </a:lnTo>
                  <a:lnTo>
                    <a:pt x="1152270" y="0"/>
                  </a:lnTo>
                  <a:lnTo>
                    <a:pt x="1154934" y="0"/>
                  </a:lnTo>
                  <a:lnTo>
                    <a:pt x="1167881" y="0"/>
                  </a:lnTo>
                  <a:lnTo>
                    <a:pt x="1175544" y="0"/>
                  </a:lnTo>
                  <a:lnTo>
                    <a:pt x="1184998" y="0"/>
                  </a:lnTo>
                  <a:lnTo>
                    <a:pt x="1197946" y="0"/>
                  </a:lnTo>
                  <a:lnTo>
                    <a:pt x="1200205" y="0"/>
                  </a:lnTo>
                  <a:lnTo>
                    <a:pt x="1220978" y="0"/>
                  </a:lnTo>
                  <a:lnTo>
                    <a:pt x="1238487" y="0"/>
                  </a:lnTo>
                  <a:lnTo>
                    <a:pt x="1243956" y="0"/>
                  </a:lnTo>
                  <a:lnTo>
                    <a:pt x="1251042" y="0"/>
                  </a:lnTo>
                  <a:lnTo>
                    <a:pt x="1257637" y="0"/>
                  </a:lnTo>
                  <a:lnTo>
                    <a:pt x="1271587" y="0"/>
                  </a:lnTo>
                  <a:lnTo>
                    <a:pt x="1273249" y="0"/>
                  </a:lnTo>
                  <a:lnTo>
                    <a:pt x="1280039" y="0"/>
                  </a:lnTo>
                  <a:lnTo>
                    <a:pt x="1282703" y="0"/>
                  </a:lnTo>
                  <a:lnTo>
                    <a:pt x="1286178" y="0"/>
                  </a:lnTo>
                  <a:lnTo>
                    <a:pt x="1295146" y="0"/>
                  </a:lnTo>
                  <a:lnTo>
                    <a:pt x="1301651" y="0"/>
                  </a:lnTo>
                  <a:lnTo>
                    <a:pt x="1302284" y="0"/>
                  </a:lnTo>
                  <a:lnTo>
                    <a:pt x="1303313" y="0"/>
                  </a:lnTo>
                  <a:lnTo>
                    <a:pt x="1312767" y="0"/>
                  </a:lnTo>
                  <a:lnTo>
                    <a:pt x="1316242" y="0"/>
                  </a:lnTo>
                  <a:lnTo>
                    <a:pt x="1321886" y="0"/>
                  </a:lnTo>
                  <a:lnTo>
                    <a:pt x="1324685" y="0"/>
                  </a:lnTo>
                  <a:lnTo>
                    <a:pt x="1325211" y="0"/>
                  </a:lnTo>
                  <a:lnTo>
                    <a:pt x="1332348" y="0"/>
                  </a:lnTo>
                  <a:lnTo>
                    <a:pt x="1332714" y="0"/>
                  </a:lnTo>
                  <a:lnTo>
                    <a:pt x="1333135" y="0"/>
                  </a:lnTo>
                  <a:lnTo>
                    <a:pt x="1348747" y="0"/>
                  </a:lnTo>
                  <a:lnTo>
                    <a:pt x="1354749" y="0"/>
                  </a:lnTo>
                  <a:lnTo>
                    <a:pt x="1378811" y="0"/>
                  </a:lnTo>
                  <a:lnTo>
                    <a:pt x="1383745" y="0"/>
                  </a:lnTo>
                  <a:lnTo>
                    <a:pt x="1385406" y="0"/>
                  </a:lnTo>
                  <a:lnTo>
                    <a:pt x="1399356" y="0"/>
                  </a:lnTo>
                  <a:lnTo>
                    <a:pt x="1400513" y="0"/>
                  </a:lnTo>
                  <a:lnTo>
                    <a:pt x="1413947" y="0"/>
                  </a:lnTo>
                  <a:lnTo>
                    <a:pt x="1414442" y="0"/>
                  </a:lnTo>
                  <a:lnTo>
                    <a:pt x="1422915" y="0"/>
                  </a:lnTo>
                  <a:lnTo>
                    <a:pt x="1426390" y="0"/>
                  </a:lnTo>
                  <a:lnTo>
                    <a:pt x="1429420" y="0"/>
                  </a:lnTo>
                  <a:lnTo>
                    <a:pt x="1430053" y="0"/>
                  </a:lnTo>
                  <a:lnTo>
                    <a:pt x="1430206" y="0"/>
                  </a:lnTo>
                  <a:lnTo>
                    <a:pt x="1430577" y="0"/>
                  </a:lnTo>
                  <a:lnTo>
                    <a:pt x="1436843" y="0"/>
                  </a:lnTo>
                  <a:lnTo>
                    <a:pt x="1444011" y="0"/>
                  </a:lnTo>
                  <a:lnTo>
                    <a:pt x="1449655" y="0"/>
                  </a:lnTo>
                  <a:lnTo>
                    <a:pt x="1452454" y="0"/>
                  </a:lnTo>
                  <a:lnTo>
                    <a:pt x="1452980" y="0"/>
                  </a:lnTo>
                  <a:lnTo>
                    <a:pt x="1456455" y="0"/>
                  </a:lnTo>
                  <a:lnTo>
                    <a:pt x="1459664" y="0"/>
                  </a:lnTo>
                  <a:lnTo>
                    <a:pt x="1460117" y="0"/>
                  </a:lnTo>
                  <a:lnTo>
                    <a:pt x="1460483" y="0"/>
                  </a:lnTo>
                  <a:lnTo>
                    <a:pt x="1460904" y="0"/>
                  </a:lnTo>
                  <a:lnTo>
                    <a:pt x="1472926" y="0"/>
                  </a:lnTo>
                  <a:lnTo>
                    <a:pt x="1482518" y="0"/>
                  </a:lnTo>
                  <a:lnTo>
                    <a:pt x="1489729" y="0"/>
                  </a:lnTo>
                  <a:lnTo>
                    <a:pt x="1504116" y="0"/>
                  </a:lnTo>
                  <a:lnTo>
                    <a:pt x="1511514" y="0"/>
                  </a:lnTo>
                  <a:lnTo>
                    <a:pt x="1524740" y="0"/>
                  </a:lnTo>
                  <a:lnTo>
                    <a:pt x="1528282" y="0"/>
                  </a:lnTo>
                  <a:lnTo>
                    <a:pt x="1531757" y="0"/>
                  </a:lnTo>
                  <a:lnTo>
                    <a:pt x="1534181" y="0"/>
                  </a:lnTo>
                  <a:lnTo>
                    <a:pt x="1542211" y="0"/>
                  </a:lnTo>
                  <a:lnTo>
                    <a:pt x="1554159" y="0"/>
                  </a:lnTo>
                  <a:lnTo>
                    <a:pt x="1557318" y="0"/>
                  </a:lnTo>
                  <a:lnTo>
                    <a:pt x="1557975" y="0"/>
                  </a:lnTo>
                  <a:lnTo>
                    <a:pt x="1558346" y="0"/>
                  </a:lnTo>
                  <a:lnTo>
                    <a:pt x="1561822" y="0"/>
                  </a:lnTo>
                  <a:lnTo>
                    <a:pt x="1564612" y="0"/>
                  </a:lnTo>
                  <a:lnTo>
                    <a:pt x="1566857" y="0"/>
                  </a:lnTo>
                  <a:lnTo>
                    <a:pt x="1576919" y="0"/>
                  </a:lnTo>
                  <a:lnTo>
                    <a:pt x="1579719" y="0"/>
                  </a:lnTo>
                  <a:lnTo>
                    <a:pt x="1584224" y="0"/>
                  </a:lnTo>
                  <a:lnTo>
                    <a:pt x="1587382" y="0"/>
                  </a:lnTo>
                  <a:lnTo>
                    <a:pt x="1587433" y="0"/>
                  </a:lnTo>
                  <a:lnTo>
                    <a:pt x="1600695" y="0"/>
                  </a:lnTo>
                  <a:lnTo>
                    <a:pt x="1606834" y="0"/>
                  </a:lnTo>
                  <a:lnTo>
                    <a:pt x="1607256" y="0"/>
                  </a:lnTo>
                  <a:lnTo>
                    <a:pt x="1608325" y="0"/>
                  </a:lnTo>
                  <a:lnTo>
                    <a:pt x="1609783" y="0"/>
                  </a:lnTo>
                  <a:lnTo>
                    <a:pt x="1617498" y="0"/>
                  </a:lnTo>
                  <a:lnTo>
                    <a:pt x="1631885" y="0"/>
                  </a:lnTo>
                  <a:lnTo>
                    <a:pt x="1636899" y="0"/>
                  </a:lnTo>
                  <a:lnTo>
                    <a:pt x="1637320" y="0"/>
                  </a:lnTo>
                  <a:lnTo>
                    <a:pt x="1637445" y="0"/>
                  </a:lnTo>
                  <a:lnTo>
                    <a:pt x="1652509" y="0"/>
                  </a:lnTo>
                  <a:lnTo>
                    <a:pt x="1659526" y="0"/>
                  </a:lnTo>
                  <a:lnTo>
                    <a:pt x="1661950" y="0"/>
                  </a:lnTo>
                  <a:lnTo>
                    <a:pt x="1664952" y="0"/>
                  </a:lnTo>
                  <a:lnTo>
                    <a:pt x="1667212" y="0"/>
                  </a:lnTo>
                  <a:lnTo>
                    <a:pt x="1685087" y="0"/>
                  </a:lnTo>
                  <a:lnTo>
                    <a:pt x="1689591" y="0"/>
                  </a:lnTo>
                  <a:lnTo>
                    <a:pt x="1694626" y="0"/>
                  </a:lnTo>
                  <a:lnTo>
                    <a:pt x="1697276" y="0"/>
                  </a:lnTo>
                  <a:lnTo>
                    <a:pt x="1698000" y="0"/>
                  </a:lnTo>
                  <a:lnTo>
                    <a:pt x="1704688" y="0"/>
                  </a:lnTo>
                  <a:lnTo>
                    <a:pt x="1707488" y="0"/>
                  </a:lnTo>
                  <a:lnTo>
                    <a:pt x="1710963" y="0"/>
                  </a:lnTo>
                  <a:lnTo>
                    <a:pt x="1715151" y="0"/>
                  </a:lnTo>
                  <a:lnTo>
                    <a:pt x="1721928" y="0"/>
                  </a:lnTo>
                  <a:lnTo>
                    <a:pt x="1734603" y="0"/>
                  </a:lnTo>
                  <a:lnTo>
                    <a:pt x="1735025" y="0"/>
                  </a:lnTo>
                  <a:lnTo>
                    <a:pt x="1735558" y="0"/>
                  </a:lnTo>
                  <a:lnTo>
                    <a:pt x="1736094" y="0"/>
                  </a:lnTo>
                  <a:lnTo>
                    <a:pt x="1737552" y="0"/>
                  </a:lnTo>
                  <a:lnTo>
                    <a:pt x="1741027" y="0"/>
                  </a:lnTo>
                  <a:lnTo>
                    <a:pt x="1747046" y="0"/>
                  </a:lnTo>
                  <a:lnTo>
                    <a:pt x="1748537" y="0"/>
                  </a:lnTo>
                  <a:lnTo>
                    <a:pt x="1753052" y="0"/>
                  </a:lnTo>
                  <a:lnTo>
                    <a:pt x="1757499" y="0"/>
                  </a:lnTo>
                  <a:lnTo>
                    <a:pt x="1764668" y="0"/>
                  </a:lnTo>
                  <a:lnTo>
                    <a:pt x="1765089" y="0"/>
                  </a:lnTo>
                  <a:lnTo>
                    <a:pt x="1765214" y="0"/>
                  </a:lnTo>
                  <a:lnTo>
                    <a:pt x="1770320" y="0"/>
                  </a:lnTo>
                  <a:lnTo>
                    <a:pt x="1777110" y="0"/>
                  </a:lnTo>
                  <a:lnTo>
                    <a:pt x="1779774" y="0"/>
                  </a:lnTo>
                  <a:lnTo>
                    <a:pt x="1792721" y="0"/>
                  </a:lnTo>
                  <a:lnTo>
                    <a:pt x="1794981" y="0"/>
                  </a:lnTo>
                  <a:lnTo>
                    <a:pt x="1825045" y="0"/>
                  </a:lnTo>
                  <a:lnTo>
                    <a:pt x="1825769" y="0"/>
                  </a:lnTo>
                  <a:lnTo>
                    <a:pt x="1838732" y="0"/>
                  </a:lnTo>
                  <a:lnTo>
                    <a:pt x="1845818" y="0"/>
                  </a:lnTo>
                  <a:lnTo>
                    <a:pt x="1849697" y="0"/>
                  </a:lnTo>
                  <a:lnTo>
                    <a:pt x="1852412" y="0"/>
                  </a:lnTo>
                  <a:lnTo>
                    <a:pt x="1853903" y="0"/>
                  </a:lnTo>
                  <a:lnTo>
                    <a:pt x="1863327" y="0"/>
                  </a:lnTo>
                  <a:lnTo>
                    <a:pt x="1868796" y="0"/>
                  </a:lnTo>
                  <a:lnTo>
                    <a:pt x="1874815" y="0"/>
                  </a:lnTo>
                  <a:lnTo>
                    <a:pt x="1876306" y="0"/>
                  </a:lnTo>
                  <a:lnTo>
                    <a:pt x="1880821" y="0"/>
                  </a:lnTo>
                  <a:lnTo>
                    <a:pt x="1882477" y="0"/>
                  </a:lnTo>
                  <a:lnTo>
                    <a:pt x="1883936" y="0"/>
                  </a:lnTo>
                  <a:lnTo>
                    <a:pt x="1885268" y="0"/>
                  </a:lnTo>
                  <a:lnTo>
                    <a:pt x="1896427" y="0"/>
                  </a:lnTo>
                  <a:lnTo>
                    <a:pt x="1898089" y="0"/>
                  </a:lnTo>
                  <a:lnTo>
                    <a:pt x="1904879" y="0"/>
                  </a:lnTo>
                  <a:lnTo>
                    <a:pt x="1907543" y="0"/>
                  </a:lnTo>
                  <a:lnTo>
                    <a:pt x="1911018" y="0"/>
                  </a:lnTo>
                  <a:lnTo>
                    <a:pt x="1919986" y="0"/>
                  </a:lnTo>
                  <a:lnTo>
                    <a:pt x="1927124" y="0"/>
                  </a:lnTo>
                  <a:lnTo>
                    <a:pt x="1927489" y="0"/>
                  </a:lnTo>
                  <a:lnTo>
                    <a:pt x="1927911" y="0"/>
                  </a:lnTo>
                  <a:lnTo>
                    <a:pt x="1929402" y="0"/>
                  </a:lnTo>
                  <a:lnTo>
                    <a:pt x="1946726" y="0"/>
                  </a:lnTo>
                  <a:lnTo>
                    <a:pt x="1949525" y="0"/>
                  </a:lnTo>
                  <a:lnTo>
                    <a:pt x="1957554" y="0"/>
                  </a:lnTo>
                  <a:lnTo>
                    <a:pt x="1957975" y="0"/>
                  </a:lnTo>
                  <a:lnTo>
                    <a:pt x="1973587" y="0"/>
                  </a:lnTo>
                  <a:lnTo>
                    <a:pt x="1978520" y="0"/>
                  </a:lnTo>
                  <a:lnTo>
                    <a:pt x="1980012" y="0"/>
                  </a:lnTo>
                  <a:lnTo>
                    <a:pt x="1980181" y="0"/>
                  </a:lnTo>
                  <a:lnTo>
                    <a:pt x="1981672" y="0"/>
                  </a:lnTo>
                  <a:lnTo>
                    <a:pt x="2008585" y="0"/>
                  </a:lnTo>
                  <a:lnTo>
                    <a:pt x="2009218" y="0"/>
                  </a:lnTo>
                  <a:lnTo>
                    <a:pt x="2010246" y="0"/>
                  </a:lnTo>
                  <a:lnTo>
                    <a:pt x="2010709" y="0"/>
                  </a:lnTo>
                  <a:lnTo>
                    <a:pt x="2011705" y="0"/>
                  </a:lnTo>
                  <a:lnTo>
                    <a:pt x="2024147" y="0"/>
                  </a:lnTo>
                  <a:lnTo>
                    <a:pt x="2024196" y="0"/>
                  </a:lnTo>
                  <a:lnTo>
                    <a:pt x="2024981" y="0"/>
                  </a:lnTo>
                  <a:lnTo>
                    <a:pt x="2025353" y="0"/>
                  </a:lnTo>
                  <a:lnTo>
                    <a:pt x="2026473" y="0"/>
                  </a:lnTo>
                  <a:lnTo>
                    <a:pt x="2031619" y="0"/>
                  </a:lnTo>
                  <a:lnTo>
                    <a:pt x="2033110" y="0"/>
                  </a:lnTo>
                  <a:lnTo>
                    <a:pt x="2038787" y="0"/>
                  </a:lnTo>
                  <a:lnTo>
                    <a:pt x="2039282" y="0"/>
                  </a:lnTo>
                  <a:lnTo>
                    <a:pt x="2047755" y="0"/>
                  </a:lnTo>
                  <a:lnTo>
                    <a:pt x="2051230" y="0"/>
                  </a:lnTo>
                  <a:lnTo>
                    <a:pt x="2054893" y="0"/>
                  </a:lnTo>
                  <a:lnTo>
                    <a:pt x="2055046" y="0"/>
                  </a:lnTo>
                  <a:lnTo>
                    <a:pt x="2055258" y="0"/>
                  </a:lnTo>
                  <a:lnTo>
                    <a:pt x="2055680" y="0"/>
                  </a:lnTo>
                  <a:lnTo>
                    <a:pt x="2057171" y="0"/>
                  </a:lnTo>
                  <a:lnTo>
                    <a:pt x="2061683" y="0"/>
                  </a:lnTo>
                  <a:lnTo>
                    <a:pt x="2067702" y="0"/>
                  </a:lnTo>
                  <a:lnTo>
                    <a:pt x="2074495" y="0"/>
                  </a:lnTo>
                  <a:lnTo>
                    <a:pt x="2077294" y="0"/>
                  </a:lnTo>
                  <a:lnTo>
                    <a:pt x="2084504" y="0"/>
                  </a:lnTo>
                  <a:lnTo>
                    <a:pt x="2085323" y="0"/>
                  </a:lnTo>
                  <a:lnTo>
                    <a:pt x="2085744" y="0"/>
                  </a:lnTo>
                  <a:lnTo>
                    <a:pt x="2097766" y="0"/>
                  </a:lnTo>
                  <a:lnTo>
                    <a:pt x="2106289" y="0"/>
                  </a:lnTo>
                  <a:lnTo>
                    <a:pt x="2107781" y="0"/>
                  </a:lnTo>
                  <a:lnTo>
                    <a:pt x="2128956" y="0"/>
                  </a:lnTo>
                  <a:lnTo>
                    <a:pt x="2129514" y="0"/>
                  </a:lnTo>
                  <a:lnTo>
                    <a:pt x="2136354" y="0"/>
                  </a:lnTo>
                  <a:lnTo>
                    <a:pt x="2136987" y="0"/>
                  </a:lnTo>
                  <a:lnTo>
                    <a:pt x="2138478" y="0"/>
                  </a:lnTo>
                  <a:lnTo>
                    <a:pt x="2151916" y="0"/>
                  </a:lnTo>
                  <a:lnTo>
                    <a:pt x="2152750" y="0"/>
                  </a:lnTo>
                  <a:lnTo>
                    <a:pt x="2153122" y="0"/>
                  </a:lnTo>
                  <a:lnTo>
                    <a:pt x="2154242" y="0"/>
                  </a:lnTo>
                  <a:lnTo>
                    <a:pt x="2156597" y="0"/>
                  </a:lnTo>
                  <a:lnTo>
                    <a:pt x="2159388" y="0"/>
                  </a:lnTo>
                  <a:lnTo>
                    <a:pt x="2160879" y="0"/>
                  </a:lnTo>
                  <a:lnTo>
                    <a:pt x="2161633" y="0"/>
                  </a:lnTo>
                  <a:lnTo>
                    <a:pt x="2167051" y="0"/>
                  </a:lnTo>
                  <a:lnTo>
                    <a:pt x="2178999" y="0"/>
                  </a:lnTo>
                  <a:lnTo>
                    <a:pt x="2182158" y="0"/>
                  </a:lnTo>
                  <a:lnTo>
                    <a:pt x="2182815" y="0"/>
                  </a:lnTo>
                  <a:lnTo>
                    <a:pt x="2188666" y="0"/>
                  </a:lnTo>
                  <a:lnTo>
                    <a:pt x="2189452" y="0"/>
                  </a:lnTo>
                  <a:lnTo>
                    <a:pt x="2191697" y="0"/>
                  </a:lnTo>
                  <a:lnTo>
                    <a:pt x="2195471" y="0"/>
                  </a:lnTo>
                  <a:lnTo>
                    <a:pt x="2201759" y="0"/>
                  </a:lnTo>
                  <a:lnTo>
                    <a:pt x="2203100" y="0"/>
                  </a:lnTo>
                  <a:lnTo>
                    <a:pt x="2204559" y="0"/>
                  </a:lnTo>
                  <a:lnTo>
                    <a:pt x="2204591" y="0"/>
                  </a:lnTo>
                  <a:lnTo>
                    <a:pt x="2212273" y="0"/>
                  </a:lnTo>
                  <a:lnTo>
                    <a:pt x="2225535" y="0"/>
                  </a:lnTo>
                  <a:lnTo>
                    <a:pt x="2231674" y="0"/>
                  </a:lnTo>
                  <a:lnTo>
                    <a:pt x="2232096" y="0"/>
                  </a:lnTo>
                  <a:lnTo>
                    <a:pt x="2232220" y="0"/>
                  </a:lnTo>
                  <a:lnTo>
                    <a:pt x="2233118" y="0"/>
                  </a:lnTo>
                  <a:lnTo>
                    <a:pt x="2233165" y="0"/>
                  </a:lnTo>
                  <a:lnTo>
                    <a:pt x="2256725" y="0"/>
                  </a:lnTo>
                  <a:lnTo>
                    <a:pt x="2257283" y="0"/>
                  </a:lnTo>
                  <a:lnTo>
                    <a:pt x="2262285" y="0"/>
                  </a:lnTo>
                  <a:lnTo>
                    <a:pt x="2284366" y="0"/>
                  </a:lnTo>
                  <a:lnTo>
                    <a:pt x="2289402" y="0"/>
                  </a:lnTo>
                  <a:lnTo>
                    <a:pt x="2292052" y="0"/>
                  </a:lnTo>
                  <a:lnTo>
                    <a:pt x="2299271" y="0"/>
                  </a:lnTo>
                  <a:lnTo>
                    <a:pt x="2308721" y="0"/>
                  </a:lnTo>
                  <a:lnTo>
                    <a:pt x="2309927" y="0"/>
                  </a:lnTo>
                  <a:lnTo>
                    <a:pt x="2316435" y="0"/>
                  </a:lnTo>
                  <a:lnTo>
                    <a:pt x="2316703" y="0"/>
                  </a:lnTo>
                  <a:lnTo>
                    <a:pt x="2319466" y="0"/>
                  </a:lnTo>
                  <a:lnTo>
                    <a:pt x="2322840" y="0"/>
                  </a:lnTo>
                  <a:lnTo>
                    <a:pt x="2329528" y="0"/>
                  </a:lnTo>
                  <a:lnTo>
                    <a:pt x="2330869" y="0"/>
                  </a:lnTo>
                  <a:lnTo>
                    <a:pt x="2332328" y="0"/>
                  </a:lnTo>
                  <a:lnTo>
                    <a:pt x="2332360" y="0"/>
                  </a:lnTo>
                  <a:lnTo>
                    <a:pt x="2335803" y="0"/>
                  </a:lnTo>
                  <a:lnTo>
                    <a:pt x="2343312" y="0"/>
                  </a:lnTo>
                  <a:lnTo>
                    <a:pt x="2344804" y="0"/>
                  </a:lnTo>
                  <a:lnTo>
                    <a:pt x="2346768" y="0"/>
                  </a:lnTo>
                  <a:lnTo>
                    <a:pt x="2347827" y="0"/>
                  </a:lnTo>
                  <a:lnTo>
                    <a:pt x="2352274" y="0"/>
                  </a:lnTo>
                  <a:lnTo>
                    <a:pt x="2359443" y="0"/>
                  </a:lnTo>
                  <a:lnTo>
                    <a:pt x="2359865" y="0"/>
                  </a:lnTo>
                  <a:lnTo>
                    <a:pt x="2359989" y="0"/>
                  </a:lnTo>
                  <a:lnTo>
                    <a:pt x="2360887" y="0"/>
                  </a:lnTo>
                  <a:lnTo>
                    <a:pt x="2360934" y="0"/>
                  </a:lnTo>
                  <a:lnTo>
                    <a:pt x="2371886" y="0"/>
                  </a:lnTo>
                  <a:lnTo>
                    <a:pt x="2373377" y="0"/>
                  </a:lnTo>
                  <a:lnTo>
                    <a:pt x="2377892" y="0"/>
                  </a:lnTo>
                  <a:cubicBezTo>
                    <a:pt x="2382339" y="0"/>
                    <a:pt x="2382339" y="0"/>
                    <a:pt x="2382339" y="0"/>
                  </a:cubicBezTo>
                  <a:lnTo>
                    <a:pt x="2390054" y="0"/>
                  </a:lnTo>
                  <a:lnTo>
                    <a:pt x="2419821" y="0"/>
                  </a:lnTo>
                  <a:lnTo>
                    <a:pt x="2427040" y="0"/>
                  </a:lnTo>
                  <a:lnTo>
                    <a:pt x="2436490" y="0"/>
                  </a:lnTo>
                  <a:lnTo>
                    <a:pt x="2444472" y="0"/>
                  </a:lnTo>
                  <a:lnTo>
                    <a:pt x="2448678" y="0"/>
                  </a:lnTo>
                  <a:lnTo>
                    <a:pt x="2450171" y="0"/>
                  </a:lnTo>
                  <a:lnTo>
                    <a:pt x="2450609" y="0"/>
                  </a:lnTo>
                  <a:lnTo>
                    <a:pt x="2463572" y="0"/>
                  </a:lnTo>
                  <a:lnTo>
                    <a:pt x="2471081" y="0"/>
                  </a:lnTo>
                  <a:lnTo>
                    <a:pt x="2472573" y="0"/>
                  </a:lnTo>
                  <a:lnTo>
                    <a:pt x="2474537" y="0"/>
                  </a:lnTo>
                  <a:lnTo>
                    <a:pt x="2475596" y="0"/>
                  </a:lnTo>
                  <a:lnTo>
                    <a:pt x="2477252" y="0"/>
                  </a:lnTo>
                  <a:lnTo>
                    <a:pt x="2478712" y="0"/>
                  </a:lnTo>
                  <a:lnTo>
                    <a:pt x="2478743" y="0"/>
                  </a:lnTo>
                  <a:lnTo>
                    <a:pt x="2480043" y="0"/>
                  </a:lnTo>
                  <a:lnTo>
                    <a:pt x="2499655" y="0"/>
                  </a:lnTo>
                  <a:lnTo>
                    <a:pt x="2501146" y="0"/>
                  </a:lnTo>
                  <a:lnTo>
                    <a:pt x="2505661" y="0"/>
                  </a:lnTo>
                  <a:lnTo>
                    <a:pt x="2508776" y="0"/>
                  </a:lnTo>
                  <a:lnTo>
                    <a:pt x="2510108" y="0"/>
                  </a:lnTo>
                  <a:lnTo>
                    <a:pt x="2524178" y="0"/>
                  </a:lnTo>
                  <a:lnTo>
                    <a:pt x="2525248" y="0"/>
                  </a:lnTo>
                  <a:lnTo>
                    <a:pt x="2525669" y="0"/>
                  </a:lnTo>
                  <a:lnTo>
                    <a:pt x="2552329" y="0"/>
                  </a:lnTo>
                  <a:lnTo>
                    <a:pt x="2552751" y="0"/>
                  </a:lnTo>
                  <a:lnTo>
                    <a:pt x="2554242" y="0"/>
                  </a:lnTo>
                  <a:lnTo>
                    <a:pt x="2574787" y="0"/>
                  </a:lnTo>
                  <a:lnTo>
                    <a:pt x="2576279" y="0"/>
                  </a:lnTo>
                  <a:lnTo>
                    <a:pt x="2576447" y="0"/>
                  </a:lnTo>
                  <a:lnTo>
                    <a:pt x="2577940" y="0"/>
                  </a:lnTo>
                  <a:lnTo>
                    <a:pt x="2603360" y="0"/>
                  </a:lnTo>
                  <a:lnTo>
                    <a:pt x="2604852" y="0"/>
                  </a:lnTo>
                  <a:lnTo>
                    <a:pt x="2605021" y="0"/>
                  </a:lnTo>
                  <a:lnTo>
                    <a:pt x="2605484" y="0"/>
                  </a:lnTo>
                  <a:lnTo>
                    <a:pt x="2606481" y="0"/>
                  </a:lnTo>
                  <a:lnTo>
                    <a:pt x="2606512" y="0"/>
                  </a:lnTo>
                  <a:lnTo>
                    <a:pt x="2606976" y="0"/>
                  </a:lnTo>
                  <a:lnTo>
                    <a:pt x="2618923" y="0"/>
                  </a:lnTo>
                  <a:lnTo>
                    <a:pt x="2621248" y="0"/>
                  </a:lnTo>
                  <a:lnTo>
                    <a:pt x="2622740" y="0"/>
                  </a:lnTo>
                  <a:lnTo>
                    <a:pt x="2627885" y="0"/>
                  </a:lnTo>
                  <a:lnTo>
                    <a:pt x="2629377" y="0"/>
                  </a:lnTo>
                  <a:lnTo>
                    <a:pt x="2634058" y="0"/>
                  </a:lnTo>
                  <a:lnTo>
                    <a:pt x="2635549" y="0"/>
                  </a:lnTo>
                  <a:lnTo>
                    <a:pt x="2636545" y="0"/>
                  </a:lnTo>
                  <a:lnTo>
                    <a:pt x="2648987" y="0"/>
                  </a:lnTo>
                  <a:lnTo>
                    <a:pt x="2649821" y="0"/>
                  </a:lnTo>
                  <a:lnTo>
                    <a:pt x="2651313" y="0"/>
                  </a:lnTo>
                  <a:lnTo>
                    <a:pt x="2651947" y="0"/>
                  </a:lnTo>
                  <a:lnTo>
                    <a:pt x="2653017" y="0"/>
                  </a:lnTo>
                  <a:lnTo>
                    <a:pt x="2653438" y="0"/>
                  </a:lnTo>
                  <a:lnTo>
                    <a:pt x="2656459" y="0"/>
                  </a:lnTo>
                  <a:lnTo>
                    <a:pt x="2657950" y="0"/>
                  </a:lnTo>
                  <a:lnTo>
                    <a:pt x="2665460" y="0"/>
                  </a:lnTo>
                  <a:lnTo>
                    <a:pt x="2680098" y="0"/>
                  </a:lnTo>
                  <a:lnTo>
                    <a:pt x="2680520" y="0"/>
                  </a:lnTo>
                  <a:lnTo>
                    <a:pt x="2682011" y="0"/>
                  </a:lnTo>
                  <a:lnTo>
                    <a:pt x="2692542" y="0"/>
                  </a:lnTo>
                  <a:lnTo>
                    <a:pt x="2702556" y="0"/>
                  </a:lnTo>
                  <a:lnTo>
                    <a:pt x="2704048" y="0"/>
                  </a:lnTo>
                  <a:lnTo>
                    <a:pt x="2724289" y="0"/>
                  </a:lnTo>
                  <a:lnTo>
                    <a:pt x="2731129" y="0"/>
                  </a:lnTo>
                  <a:lnTo>
                    <a:pt x="2732621" y="0"/>
                  </a:lnTo>
                  <a:lnTo>
                    <a:pt x="2733253" y="0"/>
                  </a:lnTo>
                  <a:lnTo>
                    <a:pt x="2734745" y="0"/>
                  </a:lnTo>
                  <a:lnTo>
                    <a:pt x="2746692" y="0"/>
                  </a:lnTo>
                  <a:lnTo>
                    <a:pt x="2749017" y="0"/>
                  </a:lnTo>
                  <a:lnTo>
                    <a:pt x="2750509" y="0"/>
                  </a:lnTo>
                  <a:lnTo>
                    <a:pt x="2754354" y="0"/>
                  </a:lnTo>
                  <a:lnTo>
                    <a:pt x="2755654" y="0"/>
                  </a:lnTo>
                  <a:lnTo>
                    <a:pt x="2757146" y="0"/>
                  </a:lnTo>
                  <a:lnTo>
                    <a:pt x="2761827" y="0"/>
                  </a:lnTo>
                  <a:lnTo>
                    <a:pt x="2763318" y="0"/>
                  </a:lnTo>
                  <a:lnTo>
                    <a:pt x="2776756" y="0"/>
                  </a:lnTo>
                  <a:lnTo>
                    <a:pt x="2777590" y="0"/>
                  </a:lnTo>
                  <a:lnTo>
                    <a:pt x="2779082" y="0"/>
                  </a:lnTo>
                  <a:lnTo>
                    <a:pt x="2783442" y="0"/>
                  </a:lnTo>
                  <a:lnTo>
                    <a:pt x="2784228" y="0"/>
                  </a:lnTo>
                  <a:lnTo>
                    <a:pt x="2785719" y="0"/>
                  </a:lnTo>
                  <a:lnTo>
                    <a:pt x="2786473" y="0"/>
                  </a:lnTo>
                  <a:lnTo>
                    <a:pt x="2793229" y="0"/>
                  </a:lnTo>
                  <a:lnTo>
                    <a:pt x="2799367" y="0"/>
                  </a:lnTo>
                  <a:lnTo>
                    <a:pt x="2813506" y="0"/>
                  </a:lnTo>
                  <a:lnTo>
                    <a:pt x="2820311" y="0"/>
                  </a:lnTo>
                  <a:lnTo>
                    <a:pt x="2827893" y="0"/>
                  </a:lnTo>
                  <a:lnTo>
                    <a:pt x="2827940" y="0"/>
                  </a:lnTo>
                  <a:lnTo>
                    <a:pt x="2829431" y="0"/>
                  </a:lnTo>
                  <a:lnTo>
                    <a:pt x="2829978" y="0"/>
                  </a:lnTo>
                  <a:lnTo>
                    <a:pt x="2852058" y="0"/>
                  </a:lnTo>
                  <a:lnTo>
                    <a:pt x="2857060" y="0"/>
                  </a:lnTo>
                  <a:lnTo>
                    <a:pt x="2857958" y="0"/>
                  </a:lnTo>
                  <a:lnTo>
                    <a:pt x="2871601" y="0"/>
                  </a:lnTo>
                  <a:lnTo>
                    <a:pt x="2882123" y="0"/>
                  </a:lnTo>
                  <a:lnTo>
                    <a:pt x="2894046" y="0"/>
                  </a:lnTo>
                  <a:lnTo>
                    <a:pt x="2903496" y="0"/>
                  </a:lnTo>
                  <a:lnTo>
                    <a:pt x="2911211" y="0"/>
                  </a:lnTo>
                  <a:lnTo>
                    <a:pt x="2914242" y="0"/>
                  </a:lnTo>
                  <a:lnTo>
                    <a:pt x="2914461" y="0"/>
                  </a:lnTo>
                  <a:lnTo>
                    <a:pt x="2924111" y="0"/>
                  </a:lnTo>
                  <a:lnTo>
                    <a:pt x="2927136" y="0"/>
                  </a:lnTo>
                  <a:lnTo>
                    <a:pt x="2933561" y="0"/>
                  </a:lnTo>
                  <a:lnTo>
                    <a:pt x="2939580" y="0"/>
                  </a:lnTo>
                  <a:lnTo>
                    <a:pt x="2941275" y="0"/>
                  </a:lnTo>
                  <a:lnTo>
                    <a:pt x="2941543" y="0"/>
                  </a:lnTo>
                  <a:lnTo>
                    <a:pt x="2945586" y="0"/>
                  </a:lnTo>
                  <a:lnTo>
                    <a:pt x="2950032" y="0"/>
                  </a:lnTo>
                  <a:lnTo>
                    <a:pt x="2955662" y="0"/>
                  </a:lnTo>
                  <a:lnTo>
                    <a:pt x="2955709" y="0"/>
                  </a:lnTo>
                  <a:lnTo>
                    <a:pt x="2957200" y="0"/>
                  </a:lnTo>
                  <a:lnTo>
                    <a:pt x="2957747" y="0"/>
                  </a:lnTo>
                  <a:lnTo>
                    <a:pt x="2968152" y="0"/>
                  </a:lnTo>
                  <a:lnTo>
                    <a:pt x="2969644" y="0"/>
                  </a:lnTo>
                  <a:lnTo>
                    <a:pt x="2972667" y="0"/>
                  </a:lnTo>
                  <a:lnTo>
                    <a:pt x="2977114" y="0"/>
                  </a:lnTo>
                  <a:lnTo>
                    <a:pt x="2984829" y="0"/>
                  </a:lnTo>
                  <a:lnTo>
                    <a:pt x="2985727" y="0"/>
                  </a:lnTo>
                  <a:lnTo>
                    <a:pt x="2999370" y="0"/>
                  </a:lnTo>
                  <a:lnTo>
                    <a:pt x="3021815" y="0"/>
                  </a:lnTo>
                  <a:lnTo>
                    <a:pt x="3031265" y="0"/>
                  </a:lnTo>
                  <a:lnTo>
                    <a:pt x="3042230" y="0"/>
                  </a:lnTo>
                  <a:lnTo>
                    <a:pt x="3044946" y="0"/>
                  </a:lnTo>
                  <a:lnTo>
                    <a:pt x="3051880" y="0"/>
                  </a:lnTo>
                  <a:lnTo>
                    <a:pt x="3061330" y="0"/>
                  </a:lnTo>
                  <a:lnTo>
                    <a:pt x="3067349" y="0"/>
                  </a:lnTo>
                  <a:lnTo>
                    <a:pt x="3069312" y="0"/>
                  </a:lnTo>
                  <a:lnTo>
                    <a:pt x="3073355" y="0"/>
                  </a:lnTo>
                  <a:lnTo>
                    <a:pt x="3073518" y="0"/>
                  </a:lnTo>
                  <a:lnTo>
                    <a:pt x="3075011" y="0"/>
                  </a:lnTo>
                  <a:lnTo>
                    <a:pt x="3077801" y="0"/>
                  </a:lnTo>
                  <a:lnTo>
                    <a:pt x="3095921" y="0"/>
                  </a:lnTo>
                  <a:lnTo>
                    <a:pt x="3097413" y="0"/>
                  </a:lnTo>
                  <a:lnTo>
                    <a:pt x="3100436" y="0"/>
                  </a:lnTo>
                  <a:lnTo>
                    <a:pt x="3103552" y="0"/>
                  </a:lnTo>
                  <a:lnTo>
                    <a:pt x="3104883" y="0"/>
                  </a:lnTo>
                  <a:lnTo>
                    <a:pt x="3120023" y="0"/>
                  </a:lnTo>
                  <a:lnTo>
                    <a:pt x="3120445" y="0"/>
                  </a:lnTo>
                  <a:lnTo>
                    <a:pt x="3149018" y="0"/>
                  </a:lnTo>
                  <a:lnTo>
                    <a:pt x="3150088" y="0"/>
                  </a:lnTo>
                  <a:lnTo>
                    <a:pt x="3150509" y="0"/>
                  </a:lnTo>
                  <a:lnTo>
                    <a:pt x="3171054" y="0"/>
                  </a:lnTo>
                  <a:lnTo>
                    <a:pt x="3172715" y="0"/>
                  </a:lnTo>
                  <a:lnTo>
                    <a:pt x="3199627" y="0"/>
                  </a:lnTo>
                  <a:lnTo>
                    <a:pt x="3201119" y="0"/>
                  </a:lnTo>
                  <a:lnTo>
                    <a:pt x="3201287" y="0"/>
                  </a:lnTo>
                  <a:lnTo>
                    <a:pt x="3201751" y="0"/>
                  </a:lnTo>
                  <a:lnTo>
                    <a:pt x="3202780" y="0"/>
                  </a:lnTo>
                  <a:lnTo>
                    <a:pt x="3217515" y="0"/>
                  </a:lnTo>
                  <a:lnTo>
                    <a:pt x="3224152" y="0"/>
                  </a:lnTo>
                  <a:lnTo>
                    <a:pt x="3230324" y="0"/>
                  </a:lnTo>
                  <a:lnTo>
                    <a:pt x="3231321" y="0"/>
                  </a:lnTo>
                  <a:lnTo>
                    <a:pt x="3231816" y="0"/>
                  </a:lnTo>
                  <a:lnTo>
                    <a:pt x="3243763" y="0"/>
                  </a:lnTo>
                  <a:lnTo>
                    <a:pt x="3246088" y="0"/>
                  </a:lnTo>
                  <a:lnTo>
                    <a:pt x="3247580" y="0"/>
                  </a:lnTo>
                  <a:lnTo>
                    <a:pt x="3247792" y="0"/>
                  </a:lnTo>
                  <a:lnTo>
                    <a:pt x="3248214" y="0"/>
                  </a:lnTo>
                  <a:lnTo>
                    <a:pt x="3252725" y="0"/>
                  </a:lnTo>
                  <a:lnTo>
                    <a:pt x="3254217" y="0"/>
                  </a:lnTo>
                  <a:lnTo>
                    <a:pt x="3260235" y="0"/>
                  </a:lnTo>
                  <a:lnTo>
                    <a:pt x="3276787" y="0"/>
                  </a:lnTo>
                  <a:lnTo>
                    <a:pt x="3277857" y="0"/>
                  </a:lnTo>
                  <a:lnTo>
                    <a:pt x="3278278" y="0"/>
                  </a:lnTo>
                  <a:lnTo>
                    <a:pt x="3290300" y="0"/>
                  </a:lnTo>
                  <a:lnTo>
                    <a:pt x="3298823" y="0"/>
                  </a:lnTo>
                  <a:lnTo>
                    <a:pt x="3327396" y="0"/>
                  </a:lnTo>
                  <a:lnTo>
                    <a:pt x="3328888" y="0"/>
                  </a:lnTo>
                  <a:lnTo>
                    <a:pt x="3329520" y="0"/>
                  </a:lnTo>
                  <a:lnTo>
                    <a:pt x="3345284" y="0"/>
                  </a:lnTo>
                  <a:lnTo>
                    <a:pt x="3349129" y="0"/>
                  </a:lnTo>
                  <a:lnTo>
                    <a:pt x="3351921" y="0"/>
                  </a:lnTo>
                  <a:lnTo>
                    <a:pt x="3358093" y="0"/>
                  </a:lnTo>
                  <a:lnTo>
                    <a:pt x="3359585" y="0"/>
                  </a:lnTo>
                  <a:lnTo>
                    <a:pt x="3371532" y="0"/>
                  </a:lnTo>
                  <a:lnTo>
                    <a:pt x="3373857" y="0"/>
                  </a:lnTo>
                  <a:lnTo>
                    <a:pt x="3375349" y="0"/>
                  </a:lnTo>
                  <a:lnTo>
                    <a:pt x="3380494" y="0"/>
                  </a:lnTo>
                  <a:lnTo>
                    <a:pt x="3381986" y="0"/>
                  </a:lnTo>
                  <a:lnTo>
                    <a:pt x="3388004" y="0"/>
                  </a:lnTo>
                  <a:lnTo>
                    <a:pt x="3408282" y="0"/>
                  </a:lnTo>
                  <a:lnTo>
                    <a:pt x="3418069" y="0"/>
                  </a:lnTo>
                  <a:lnTo>
                    <a:pt x="3424207" y="0"/>
                  </a:lnTo>
                  <a:lnTo>
                    <a:pt x="3424753" y="0"/>
                  </a:lnTo>
                  <a:lnTo>
                    <a:pt x="3452733" y="0"/>
                  </a:lnTo>
                  <a:lnTo>
                    <a:pt x="3454818" y="0"/>
                  </a:lnTo>
                  <a:lnTo>
                    <a:pt x="3476898" y="0"/>
                  </a:lnTo>
                  <a:lnTo>
                    <a:pt x="3496441" y="0"/>
                  </a:lnTo>
                  <a:lnTo>
                    <a:pt x="3509236" y="0"/>
                  </a:lnTo>
                  <a:lnTo>
                    <a:pt x="3518886" y="0"/>
                  </a:lnTo>
                  <a:lnTo>
                    <a:pt x="3528336" y="0"/>
                  </a:lnTo>
                  <a:lnTo>
                    <a:pt x="3536051" y="0"/>
                  </a:lnTo>
                  <a:lnTo>
                    <a:pt x="3539301" y="0"/>
                  </a:lnTo>
                  <a:lnTo>
                    <a:pt x="3540361" y="0"/>
                  </a:lnTo>
                  <a:lnTo>
                    <a:pt x="3544807" y="0"/>
                  </a:lnTo>
                  <a:lnTo>
                    <a:pt x="3551976" y="0"/>
                  </a:lnTo>
                  <a:lnTo>
                    <a:pt x="3552522" y="0"/>
                  </a:lnTo>
                  <a:lnTo>
                    <a:pt x="3564420" y="0"/>
                  </a:lnTo>
                  <a:lnTo>
                    <a:pt x="3570426" y="0"/>
                  </a:lnTo>
                  <a:cubicBezTo>
                    <a:pt x="3574872" y="0"/>
                    <a:pt x="3574872" y="0"/>
                    <a:pt x="3574872" y="0"/>
                  </a:cubicBezTo>
                  <a:lnTo>
                    <a:pt x="3580502" y="0"/>
                  </a:lnTo>
                  <a:lnTo>
                    <a:pt x="3582587" y="0"/>
                  </a:lnTo>
                  <a:lnTo>
                    <a:pt x="3624210" y="0"/>
                  </a:lnTo>
                  <a:lnTo>
                    <a:pt x="3637005" y="0"/>
                  </a:lnTo>
                  <a:lnTo>
                    <a:pt x="3646655" y="0"/>
                  </a:lnTo>
                  <a:lnTo>
                    <a:pt x="3656105" y="0"/>
                  </a:lnTo>
                  <a:lnTo>
                    <a:pt x="3667070" y="0"/>
                  </a:lnTo>
                  <a:lnTo>
                    <a:pt x="3668130" y="0"/>
                  </a:lnTo>
                  <a:lnTo>
                    <a:pt x="3669786" y="0"/>
                  </a:lnTo>
                  <a:lnTo>
                    <a:pt x="3672576" y="0"/>
                  </a:lnTo>
                  <a:lnTo>
                    <a:pt x="3692189" y="0"/>
                  </a:lnTo>
                  <a:lnTo>
                    <a:pt x="3698195" y="0"/>
                  </a:lnTo>
                  <a:lnTo>
                    <a:pt x="3702641" y="0"/>
                  </a:lnTo>
                  <a:lnTo>
                    <a:pt x="3744863" y="0"/>
                  </a:lnTo>
                  <a:lnTo>
                    <a:pt x="3745285" y="0"/>
                  </a:lnTo>
                  <a:lnTo>
                    <a:pt x="3795894" y="0"/>
                  </a:lnTo>
                  <a:lnTo>
                    <a:pt x="3797555" y="0"/>
                  </a:lnTo>
                  <a:lnTo>
                    <a:pt x="3826591" y="0"/>
                  </a:lnTo>
                  <a:lnTo>
                    <a:pt x="3842355" y="0"/>
                  </a:lnTo>
                  <a:lnTo>
                    <a:pt x="3848992" y="0"/>
                  </a:lnTo>
                  <a:lnTo>
                    <a:pt x="3872632" y="0"/>
                  </a:lnTo>
                  <a:lnTo>
                    <a:pt x="3873054" y="0"/>
                  </a:lnTo>
                  <a:lnTo>
                    <a:pt x="3885075" y="0"/>
                  </a:lnTo>
                  <a:lnTo>
                    <a:pt x="3923663" y="0"/>
                  </a:lnTo>
                  <a:lnTo>
                    <a:pt x="3954360" y="0"/>
                  </a:lnTo>
                  <a:lnTo>
                    <a:pt x="3970124" y="0"/>
                  </a:lnTo>
                  <a:lnTo>
                    <a:pt x="3976761" y="0"/>
                  </a:lnTo>
                  <a:lnTo>
                    <a:pt x="4012844" y="0"/>
                  </a:lnTo>
                  <a:lnTo>
                    <a:pt x="4049593" y="0"/>
                  </a:lnTo>
                  <a:cubicBezTo>
                    <a:pt x="4169647" y="0"/>
                    <a:pt x="4169647" y="0"/>
                    <a:pt x="4169647" y="0"/>
                  </a:cubicBezTo>
                  <a:lnTo>
                    <a:pt x="4177362" y="0"/>
                  </a:lnTo>
                  <a:cubicBezTo>
                    <a:pt x="4297416" y="0"/>
                    <a:pt x="4297416" y="0"/>
                    <a:pt x="4297416" y="0"/>
                  </a:cubicBezTo>
                  <a:cubicBezTo>
                    <a:pt x="4327758" y="0"/>
                    <a:pt x="4364168" y="21251"/>
                    <a:pt x="4379339" y="47054"/>
                  </a:cubicBezTo>
                  <a:cubicBezTo>
                    <a:pt x="4591731" y="415146"/>
                    <a:pt x="4591731" y="415146"/>
                    <a:pt x="4591731" y="415146"/>
                  </a:cubicBezTo>
                  <a:cubicBezTo>
                    <a:pt x="4606902" y="440951"/>
                    <a:pt x="4606902" y="483452"/>
                    <a:pt x="4591731" y="509257"/>
                  </a:cubicBezTo>
                  <a:cubicBezTo>
                    <a:pt x="4379339" y="877348"/>
                    <a:pt x="4379339" y="877348"/>
                    <a:pt x="4379339" y="877348"/>
                  </a:cubicBezTo>
                  <a:cubicBezTo>
                    <a:pt x="4364168" y="903151"/>
                    <a:pt x="4327758" y="924402"/>
                    <a:pt x="4297416" y="924402"/>
                  </a:cubicBezTo>
                  <a:lnTo>
                    <a:pt x="4169647" y="924402"/>
                  </a:lnTo>
                  <a:lnTo>
                    <a:pt x="3976761" y="924402"/>
                  </a:lnTo>
                  <a:lnTo>
                    <a:pt x="3872632" y="924402"/>
                  </a:lnTo>
                  <a:lnTo>
                    <a:pt x="3848992" y="924402"/>
                  </a:lnTo>
                  <a:lnTo>
                    <a:pt x="3744863" y="924402"/>
                  </a:lnTo>
                  <a:lnTo>
                    <a:pt x="3702641" y="924402"/>
                  </a:lnTo>
                  <a:lnTo>
                    <a:pt x="3672576" y="924402"/>
                  </a:lnTo>
                  <a:lnTo>
                    <a:pt x="3656105" y="924402"/>
                  </a:lnTo>
                  <a:lnTo>
                    <a:pt x="3574872" y="924402"/>
                  </a:lnTo>
                  <a:lnTo>
                    <a:pt x="3551976" y="924402"/>
                  </a:lnTo>
                  <a:lnTo>
                    <a:pt x="3544807" y="924402"/>
                  </a:lnTo>
                  <a:lnTo>
                    <a:pt x="3528336" y="924402"/>
                  </a:lnTo>
                  <a:lnTo>
                    <a:pt x="3424207" y="924402"/>
                  </a:lnTo>
                  <a:lnTo>
                    <a:pt x="3381986" y="924402"/>
                  </a:lnTo>
                  <a:lnTo>
                    <a:pt x="3380494" y="924402"/>
                  </a:lnTo>
                  <a:lnTo>
                    <a:pt x="3351921" y="924402"/>
                  </a:lnTo>
                  <a:lnTo>
                    <a:pt x="3277857" y="924402"/>
                  </a:lnTo>
                  <a:lnTo>
                    <a:pt x="3254217" y="924402"/>
                  </a:lnTo>
                  <a:lnTo>
                    <a:pt x="3252725" y="924402"/>
                  </a:lnTo>
                  <a:lnTo>
                    <a:pt x="3247792" y="924402"/>
                  </a:lnTo>
                  <a:lnTo>
                    <a:pt x="3231321" y="924402"/>
                  </a:lnTo>
                  <a:lnTo>
                    <a:pt x="3224152" y="924402"/>
                  </a:lnTo>
                  <a:lnTo>
                    <a:pt x="3150088" y="924402"/>
                  </a:lnTo>
                  <a:lnTo>
                    <a:pt x="3120023" y="924402"/>
                  </a:lnTo>
                  <a:lnTo>
                    <a:pt x="3104883" y="924402"/>
                  </a:lnTo>
                  <a:lnTo>
                    <a:pt x="3103552" y="924402"/>
                  </a:lnTo>
                  <a:lnTo>
                    <a:pt x="3077801" y="924402"/>
                  </a:lnTo>
                  <a:lnTo>
                    <a:pt x="3061330" y="924402"/>
                  </a:lnTo>
                  <a:lnTo>
                    <a:pt x="3031265" y="924402"/>
                  </a:lnTo>
                  <a:lnTo>
                    <a:pt x="2977114" y="924402"/>
                  </a:lnTo>
                  <a:lnTo>
                    <a:pt x="2957200" y="924402"/>
                  </a:lnTo>
                  <a:lnTo>
                    <a:pt x="2955709" y="924402"/>
                  </a:lnTo>
                  <a:lnTo>
                    <a:pt x="2950032" y="924402"/>
                  </a:lnTo>
                  <a:lnTo>
                    <a:pt x="2933561" y="924402"/>
                  </a:lnTo>
                  <a:lnTo>
                    <a:pt x="2927136" y="924402"/>
                  </a:lnTo>
                  <a:lnTo>
                    <a:pt x="2903496" y="924402"/>
                  </a:lnTo>
                  <a:lnTo>
                    <a:pt x="2829431" y="924402"/>
                  </a:lnTo>
                  <a:lnTo>
                    <a:pt x="2827940" y="924402"/>
                  </a:lnTo>
                  <a:lnTo>
                    <a:pt x="2799367" y="924402"/>
                  </a:lnTo>
                  <a:lnTo>
                    <a:pt x="2785719" y="924402"/>
                  </a:lnTo>
                  <a:lnTo>
                    <a:pt x="2784228" y="924402"/>
                  </a:lnTo>
                  <a:lnTo>
                    <a:pt x="2757146" y="924402"/>
                  </a:lnTo>
                  <a:lnTo>
                    <a:pt x="2755654" y="924402"/>
                  </a:lnTo>
                  <a:lnTo>
                    <a:pt x="2680098" y="924402"/>
                  </a:lnTo>
                  <a:lnTo>
                    <a:pt x="2657950" y="924402"/>
                  </a:lnTo>
                  <a:lnTo>
                    <a:pt x="2656459" y="924402"/>
                  </a:lnTo>
                  <a:lnTo>
                    <a:pt x="2653017" y="924402"/>
                  </a:lnTo>
                  <a:lnTo>
                    <a:pt x="2636545" y="924402"/>
                  </a:lnTo>
                  <a:lnTo>
                    <a:pt x="2629377" y="924402"/>
                  </a:lnTo>
                  <a:lnTo>
                    <a:pt x="2627885" y="924402"/>
                  </a:lnTo>
                  <a:lnTo>
                    <a:pt x="2606481" y="924402"/>
                  </a:lnTo>
                  <a:lnTo>
                    <a:pt x="2552329" y="924402"/>
                  </a:lnTo>
                  <a:lnTo>
                    <a:pt x="2525248" y="924402"/>
                  </a:lnTo>
                  <a:lnTo>
                    <a:pt x="2510108" y="924402"/>
                  </a:lnTo>
                  <a:lnTo>
                    <a:pt x="2508776" y="924402"/>
                  </a:lnTo>
                  <a:lnTo>
                    <a:pt x="2480043" y="924402"/>
                  </a:lnTo>
                  <a:lnTo>
                    <a:pt x="2478712" y="924402"/>
                  </a:lnTo>
                  <a:lnTo>
                    <a:pt x="2463572" y="924402"/>
                  </a:lnTo>
                  <a:lnTo>
                    <a:pt x="2436490" y="924402"/>
                  </a:lnTo>
                  <a:lnTo>
                    <a:pt x="2382339" y="924402"/>
                  </a:lnTo>
                  <a:lnTo>
                    <a:pt x="2360934" y="924402"/>
                  </a:lnTo>
                  <a:lnTo>
                    <a:pt x="2359443" y="924402"/>
                  </a:lnTo>
                  <a:lnTo>
                    <a:pt x="2352274" y="924402"/>
                  </a:lnTo>
                  <a:lnTo>
                    <a:pt x="2335803" y="924402"/>
                  </a:lnTo>
                  <a:lnTo>
                    <a:pt x="2332360" y="924402"/>
                  </a:lnTo>
                  <a:lnTo>
                    <a:pt x="2332328" y="924402"/>
                  </a:lnTo>
                  <a:lnTo>
                    <a:pt x="2330869" y="924402"/>
                  </a:lnTo>
                  <a:lnTo>
                    <a:pt x="2308721" y="924402"/>
                  </a:lnTo>
                  <a:lnTo>
                    <a:pt x="2233165" y="924402"/>
                  </a:lnTo>
                  <a:lnTo>
                    <a:pt x="2231674" y="924402"/>
                  </a:lnTo>
                  <a:lnTo>
                    <a:pt x="2204591" y="924402"/>
                  </a:lnTo>
                  <a:lnTo>
                    <a:pt x="2204559" y="924402"/>
                  </a:lnTo>
                  <a:lnTo>
                    <a:pt x="2203100" y="924402"/>
                  </a:lnTo>
                  <a:lnTo>
                    <a:pt x="2189452" y="924402"/>
                  </a:lnTo>
                  <a:lnTo>
                    <a:pt x="2160879" y="924402"/>
                  </a:lnTo>
                  <a:lnTo>
                    <a:pt x="2159388" y="924402"/>
                  </a:lnTo>
                  <a:lnTo>
                    <a:pt x="2085323" y="924402"/>
                  </a:lnTo>
                  <a:lnTo>
                    <a:pt x="2077294" y="924402"/>
                  </a:lnTo>
                  <a:lnTo>
                    <a:pt x="2061683" y="924402"/>
                  </a:lnTo>
                  <a:lnTo>
                    <a:pt x="2055258" y="924402"/>
                  </a:lnTo>
                  <a:lnTo>
                    <a:pt x="2038787" y="924402"/>
                  </a:lnTo>
                  <a:lnTo>
                    <a:pt x="2033110" y="924402"/>
                  </a:lnTo>
                  <a:lnTo>
                    <a:pt x="2031619" y="924402"/>
                  </a:lnTo>
                  <a:lnTo>
                    <a:pt x="2011705" y="924402"/>
                  </a:lnTo>
                  <a:lnTo>
                    <a:pt x="1957554" y="924402"/>
                  </a:lnTo>
                  <a:lnTo>
                    <a:pt x="1949525" y="924402"/>
                  </a:lnTo>
                  <a:lnTo>
                    <a:pt x="1927489" y="924402"/>
                  </a:lnTo>
                  <a:lnTo>
                    <a:pt x="1911018" y="924402"/>
                  </a:lnTo>
                  <a:lnTo>
                    <a:pt x="1907543" y="924402"/>
                  </a:lnTo>
                  <a:lnTo>
                    <a:pt x="1885268" y="924402"/>
                  </a:lnTo>
                  <a:lnTo>
                    <a:pt x="1883936" y="924402"/>
                  </a:lnTo>
                  <a:lnTo>
                    <a:pt x="1868796" y="924402"/>
                  </a:lnTo>
                  <a:lnTo>
                    <a:pt x="1838732" y="924402"/>
                  </a:lnTo>
                  <a:lnTo>
                    <a:pt x="1779774" y="924402"/>
                  </a:lnTo>
                  <a:lnTo>
                    <a:pt x="1764668" y="924402"/>
                  </a:lnTo>
                  <a:lnTo>
                    <a:pt x="1757499" y="924402"/>
                  </a:lnTo>
                  <a:lnTo>
                    <a:pt x="1741027" y="924402"/>
                  </a:lnTo>
                  <a:lnTo>
                    <a:pt x="1737552" y="924402"/>
                  </a:lnTo>
                  <a:lnTo>
                    <a:pt x="1736094" y="924402"/>
                  </a:lnTo>
                  <a:lnTo>
                    <a:pt x="1734603" y="924402"/>
                  </a:lnTo>
                  <a:lnTo>
                    <a:pt x="1710963" y="924402"/>
                  </a:lnTo>
                  <a:lnTo>
                    <a:pt x="1707488" y="924402"/>
                  </a:lnTo>
                  <a:lnTo>
                    <a:pt x="1652509" y="924402"/>
                  </a:lnTo>
                  <a:lnTo>
                    <a:pt x="1636899" y="924402"/>
                  </a:lnTo>
                  <a:lnTo>
                    <a:pt x="1609783" y="924402"/>
                  </a:lnTo>
                  <a:lnTo>
                    <a:pt x="1608325" y="924402"/>
                  </a:lnTo>
                  <a:lnTo>
                    <a:pt x="1606834" y="924402"/>
                  </a:lnTo>
                  <a:lnTo>
                    <a:pt x="1579719" y="924402"/>
                  </a:lnTo>
                  <a:lnTo>
                    <a:pt x="1564612" y="924402"/>
                  </a:lnTo>
                  <a:lnTo>
                    <a:pt x="1524740" y="924402"/>
                  </a:lnTo>
                  <a:lnTo>
                    <a:pt x="1482518" y="924402"/>
                  </a:lnTo>
                  <a:lnTo>
                    <a:pt x="1460483" y="924402"/>
                  </a:lnTo>
                  <a:lnTo>
                    <a:pt x="1452454" y="924402"/>
                  </a:lnTo>
                  <a:lnTo>
                    <a:pt x="1444011" y="924402"/>
                  </a:lnTo>
                  <a:lnTo>
                    <a:pt x="1436843" y="924402"/>
                  </a:lnTo>
                  <a:lnTo>
                    <a:pt x="1413947" y="924402"/>
                  </a:lnTo>
                  <a:lnTo>
                    <a:pt x="1354749" y="924402"/>
                  </a:lnTo>
                  <a:lnTo>
                    <a:pt x="1332714" y="924402"/>
                  </a:lnTo>
                  <a:lnTo>
                    <a:pt x="1324685" y="924402"/>
                  </a:lnTo>
                  <a:lnTo>
                    <a:pt x="1316242" y="924402"/>
                  </a:lnTo>
                  <a:lnTo>
                    <a:pt x="1312767" y="924402"/>
                  </a:lnTo>
                  <a:lnTo>
                    <a:pt x="1286178" y="924402"/>
                  </a:lnTo>
                  <a:lnTo>
                    <a:pt x="1282703" y="924402"/>
                  </a:lnTo>
                  <a:lnTo>
                    <a:pt x="1243956" y="924402"/>
                  </a:lnTo>
                  <a:lnTo>
                    <a:pt x="1184998" y="924402"/>
                  </a:lnTo>
                  <a:lnTo>
                    <a:pt x="1154934" y="924402"/>
                  </a:lnTo>
                  <a:lnTo>
                    <a:pt x="1139828" y="924402"/>
                  </a:lnTo>
                  <a:lnTo>
                    <a:pt x="1116187" y="924402"/>
                  </a:lnTo>
                  <a:lnTo>
                    <a:pt x="1112712" y="924402"/>
                  </a:lnTo>
                  <a:lnTo>
                    <a:pt x="1057734" y="924402"/>
                  </a:lnTo>
                  <a:lnTo>
                    <a:pt x="1027669" y="924402"/>
                  </a:lnTo>
                  <a:lnTo>
                    <a:pt x="1012059" y="924402"/>
                  </a:lnTo>
                  <a:lnTo>
                    <a:pt x="984943" y="924402"/>
                  </a:lnTo>
                  <a:lnTo>
                    <a:pt x="929965" y="924402"/>
                  </a:lnTo>
                  <a:lnTo>
                    <a:pt x="899900" y="924402"/>
                  </a:lnTo>
                  <a:lnTo>
                    <a:pt x="857678" y="924402"/>
                  </a:lnTo>
                  <a:lnTo>
                    <a:pt x="819171" y="924402"/>
                  </a:lnTo>
                  <a:lnTo>
                    <a:pt x="729909" y="924402"/>
                  </a:lnTo>
                  <a:lnTo>
                    <a:pt x="691402" y="924402"/>
                  </a:lnTo>
                  <a:lnTo>
                    <a:pt x="687927" y="924402"/>
                  </a:lnTo>
                  <a:lnTo>
                    <a:pt x="560158" y="924402"/>
                  </a:lnTo>
                  <a:lnTo>
                    <a:pt x="432894" y="924402"/>
                  </a:lnTo>
                  <a:lnTo>
                    <a:pt x="305125" y="924402"/>
                  </a:lnTo>
                  <a:cubicBezTo>
                    <a:pt x="275541" y="924402"/>
                    <a:pt x="238373" y="903151"/>
                    <a:pt x="223202" y="877348"/>
                  </a:cubicBezTo>
                  <a:cubicBezTo>
                    <a:pt x="10809" y="509257"/>
                    <a:pt x="10809" y="509257"/>
                    <a:pt x="10809" y="509257"/>
                  </a:cubicBezTo>
                  <a:cubicBezTo>
                    <a:pt x="-3603" y="483452"/>
                    <a:pt x="-3603" y="440951"/>
                    <a:pt x="10809" y="415146"/>
                  </a:cubicBezTo>
                  <a:cubicBezTo>
                    <a:pt x="223202" y="47054"/>
                    <a:pt x="223202" y="47054"/>
                    <a:pt x="223202" y="47054"/>
                  </a:cubicBezTo>
                  <a:cubicBezTo>
                    <a:pt x="238373" y="21251"/>
                    <a:pt x="275541" y="0"/>
                    <a:pt x="305125" y="0"/>
                  </a:cubicBezTo>
                  <a:close/>
                </a:path>
              </a:pathLst>
            </a:custGeom>
            <a:solidFill>
              <a:srgbClr val="FFFFFF">
                <a:lumMod val="95000"/>
              </a:srgbClr>
            </a:solidFill>
            <a:ln w="19050">
              <a:gradFill flip="none" rotWithShape="1">
                <a:gsLst>
                  <a:gs pos="0">
                    <a:srgbClr val="FFFFFF">
                      <a:lumMod val="75000"/>
                    </a:srgbClr>
                  </a:gs>
                  <a:gs pos="100000">
                    <a:srgbClr val="FFFFFF"/>
                  </a:gs>
                </a:gsLst>
                <a:lin ang="2700000" scaled="1"/>
                <a:tileRect/>
              </a:gradFill>
            </a:ln>
            <a:effectLst>
              <a:innerShdw blurRad="63500" dist="50800" dir="13500000">
                <a:prstClr val="black">
                  <a:alpha val="50000"/>
                </a:prstClr>
              </a:innerShdw>
            </a:effectLst>
          </p:spPr>
          <p:txBody>
            <a:bodyPr vert="horz" wrap="square" lIns="91440" tIns="45720" rIns="91440" bIns="45720" numCol="1" anchor="t" anchorCtr="0" compatLnSpc="1">
              <a:noAutofit/>
            </a:bodyPr>
            <a:lstStyle/>
            <a:p>
              <a:pPr>
                <a:defRPr/>
              </a:pPr>
              <a:endParaRPr lang="zh-CN" altLang="en-US" kern="0" dirty="0">
                <a:solidFill>
                  <a:srgbClr val="FFFFFF">
                    <a:lumMod val="95000"/>
                  </a:srgbClr>
                </a:solidFill>
                <a:latin typeface="微软雅黑" panose="020B0503020204020204" pitchFamily="34" charset="-122"/>
                <a:ea typeface="微软雅黑" panose="020B0503020204020204" pitchFamily="34" charset="-122"/>
                <a:cs typeface="+mn-ea"/>
                <a:sym typeface="+mn-lt"/>
              </a:endParaRPr>
            </a:p>
          </p:txBody>
        </p:sp>
      </p:grpSp>
      <p:grpSp>
        <p:nvGrpSpPr>
          <p:cNvPr id="20" name="组合 19"/>
          <p:cNvGrpSpPr/>
          <p:nvPr/>
        </p:nvGrpSpPr>
        <p:grpSpPr>
          <a:xfrm rot="16200000">
            <a:off x="1838316" y="3369052"/>
            <a:ext cx="1343470" cy="1515830"/>
            <a:chOff x="8439634" y="3544648"/>
            <a:chExt cx="1611146" cy="1817848"/>
          </a:xfrm>
        </p:grpSpPr>
        <p:sp>
          <p:nvSpPr>
            <p:cNvPr id="21" name="Freeform 5"/>
            <p:cNvSpPr/>
            <p:nvPr/>
          </p:nvSpPr>
          <p:spPr bwMode="auto">
            <a:xfrm rot="5400000">
              <a:off x="8336283" y="3647999"/>
              <a:ext cx="1817848" cy="1611146"/>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flip="none" rotWithShape="1">
              <a:gsLst>
                <a:gs pos="0">
                  <a:srgbClr val="FFFFFF">
                    <a:lumMod val="97000"/>
                  </a:srgbClr>
                </a:gs>
                <a:gs pos="100000">
                  <a:srgbClr val="FFFFFF">
                    <a:lumMod val="85000"/>
                  </a:srgbClr>
                </a:gs>
              </a:gsLst>
              <a:lin ang="2700000" scaled="1"/>
              <a:tileRect/>
            </a:gradFill>
            <a:ln w="19050">
              <a:gradFill flip="none" rotWithShape="1">
                <a:gsLst>
                  <a:gs pos="100000">
                    <a:srgbClr val="FFFFFF">
                      <a:lumMod val="75000"/>
                    </a:srgbClr>
                  </a:gs>
                  <a:gs pos="0">
                    <a:srgbClr val="FFFFFF"/>
                  </a:gs>
                </a:gsLst>
                <a:lin ang="2700000" scaled="1"/>
                <a:tileRect/>
              </a:gradFill>
            </a:ln>
            <a:effectLst>
              <a:outerShdw blurRad="127000" dist="50800" dir="2700000" algn="tl" rotWithShape="0">
                <a:prstClr val="black">
                  <a:alpha val="40000"/>
                </a:prstClr>
              </a:outerShdw>
            </a:effectLst>
          </p:spPr>
          <p:txBody>
            <a:bodyPr vert="horz" wrap="square" lIns="91440" tIns="45720" rIns="91440" bIns="45720" numCol="1" anchor="t" anchorCtr="0" compatLnSpc="1"/>
            <a:lstStyle/>
            <a:p>
              <a:pPr>
                <a:defRPr/>
              </a:pPr>
              <a:endParaRPr lang="zh-CN" altLang="en-US" kern="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22" name="Freeform 5"/>
            <p:cNvSpPr/>
            <p:nvPr/>
          </p:nvSpPr>
          <p:spPr bwMode="auto">
            <a:xfrm rot="5400000">
              <a:off x="8582835" y="3866516"/>
              <a:ext cx="1324744" cy="1174112"/>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123E61"/>
            </a:solidFill>
            <a:ln w="15875">
              <a:gradFill flip="none" rotWithShape="1">
                <a:gsLst>
                  <a:gs pos="0">
                    <a:srgbClr val="FFFFFF">
                      <a:lumMod val="65000"/>
                    </a:srgbClr>
                  </a:gs>
                  <a:gs pos="100000">
                    <a:srgbClr val="FFFFFF"/>
                  </a:gs>
                </a:gsLst>
                <a:lin ang="2700000" scaled="1"/>
                <a:tileRect/>
              </a:gradFill>
            </a:ln>
            <a:effectLst>
              <a:innerShdw blurRad="50800" dist="25400" dir="13500000">
                <a:prstClr val="black">
                  <a:alpha val="50000"/>
                </a:prstClr>
              </a:innerShdw>
            </a:effectLst>
          </p:spPr>
          <p:txBody>
            <a:bodyPr vert="horz" wrap="square" lIns="91440" tIns="45720" rIns="91440" bIns="45720" numCol="1" anchor="t" anchorCtr="0" compatLnSpc="1"/>
            <a:lstStyle/>
            <a:p>
              <a:pPr>
                <a:defRPr/>
              </a:pPr>
              <a:endParaRPr lang="zh-CN" altLang="en-US" kern="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23" name="组合 22"/>
          <p:cNvGrpSpPr/>
          <p:nvPr/>
        </p:nvGrpSpPr>
        <p:grpSpPr>
          <a:xfrm rot="16200000">
            <a:off x="6446035" y="2122629"/>
            <a:ext cx="1343470" cy="1515830"/>
            <a:chOff x="8439634" y="3544648"/>
            <a:chExt cx="1611146" cy="1817848"/>
          </a:xfrm>
        </p:grpSpPr>
        <p:sp>
          <p:nvSpPr>
            <p:cNvPr id="24" name="Freeform 5"/>
            <p:cNvSpPr/>
            <p:nvPr/>
          </p:nvSpPr>
          <p:spPr bwMode="auto">
            <a:xfrm rot="5400000">
              <a:off x="8336283" y="3647999"/>
              <a:ext cx="1817848" cy="1611146"/>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flip="none" rotWithShape="1">
              <a:gsLst>
                <a:gs pos="0">
                  <a:srgbClr val="FFFFFF">
                    <a:lumMod val="97000"/>
                  </a:srgbClr>
                </a:gs>
                <a:gs pos="100000">
                  <a:srgbClr val="FFFFFF">
                    <a:lumMod val="85000"/>
                  </a:srgbClr>
                </a:gs>
              </a:gsLst>
              <a:lin ang="2700000" scaled="1"/>
              <a:tileRect/>
            </a:gradFill>
            <a:ln w="19050">
              <a:gradFill flip="none" rotWithShape="1">
                <a:gsLst>
                  <a:gs pos="100000">
                    <a:srgbClr val="FFFFFF">
                      <a:lumMod val="75000"/>
                    </a:srgbClr>
                  </a:gs>
                  <a:gs pos="0">
                    <a:srgbClr val="FFFFFF"/>
                  </a:gs>
                </a:gsLst>
                <a:lin ang="2700000" scaled="1"/>
                <a:tileRect/>
              </a:gradFill>
            </a:ln>
            <a:effectLst>
              <a:outerShdw blurRad="127000" dist="50800" dir="2700000" algn="tl" rotWithShape="0">
                <a:prstClr val="black">
                  <a:alpha val="40000"/>
                </a:prstClr>
              </a:outerShdw>
            </a:effectLst>
          </p:spPr>
          <p:txBody>
            <a:bodyPr vert="horz" wrap="square" lIns="91440" tIns="45720" rIns="91440" bIns="45720" numCol="1" anchor="t" anchorCtr="0" compatLnSpc="1"/>
            <a:lstStyle/>
            <a:p>
              <a:pPr>
                <a:defRPr/>
              </a:pPr>
              <a:endParaRPr lang="zh-CN" altLang="en-US" kern="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25" name="Freeform 5"/>
            <p:cNvSpPr/>
            <p:nvPr/>
          </p:nvSpPr>
          <p:spPr bwMode="auto">
            <a:xfrm rot="5400000">
              <a:off x="8582835" y="3866516"/>
              <a:ext cx="1324744" cy="1174112"/>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rgbClr val="123E61"/>
            </a:solidFill>
            <a:ln w="15875">
              <a:gradFill flip="none" rotWithShape="1">
                <a:gsLst>
                  <a:gs pos="0">
                    <a:srgbClr val="FFFFFF">
                      <a:lumMod val="65000"/>
                    </a:srgbClr>
                  </a:gs>
                  <a:gs pos="100000">
                    <a:srgbClr val="FFFFFF"/>
                  </a:gs>
                </a:gsLst>
                <a:lin ang="2700000" scaled="1"/>
                <a:tileRect/>
              </a:gradFill>
            </a:ln>
            <a:effectLst>
              <a:innerShdw blurRad="50800" dist="25400" dir="13500000">
                <a:prstClr val="black">
                  <a:alpha val="50000"/>
                </a:prstClr>
              </a:innerShdw>
            </a:effectLst>
          </p:spPr>
          <p:txBody>
            <a:bodyPr vert="horz" wrap="square" lIns="91440" tIns="45720" rIns="91440" bIns="45720" numCol="1" anchor="t" anchorCtr="0" compatLnSpc="1"/>
            <a:lstStyle/>
            <a:p>
              <a:pPr>
                <a:defRPr/>
              </a:pPr>
              <a:endParaRPr lang="zh-CN" altLang="en-US" kern="0" dirty="0">
                <a:solidFill>
                  <a:schemeClr val="bg1"/>
                </a:solidFill>
                <a:latin typeface="微软雅黑" panose="020B0503020204020204" pitchFamily="34" charset="-122"/>
                <a:ea typeface="微软雅黑" panose="020B0503020204020204" pitchFamily="34" charset="-122"/>
                <a:cs typeface="+mn-ea"/>
                <a:sym typeface="+mn-lt"/>
              </a:endParaRPr>
            </a:p>
          </p:txBody>
        </p:sp>
      </p:grpSp>
      <p:sp>
        <p:nvSpPr>
          <p:cNvPr id="26" name="Rectangle 31"/>
          <p:cNvSpPr>
            <a:spLocks noChangeArrowheads="1"/>
          </p:cNvSpPr>
          <p:nvPr/>
        </p:nvSpPr>
        <p:spPr bwMode="auto">
          <a:xfrm>
            <a:off x="3255299" y="1209427"/>
            <a:ext cx="3534774" cy="684803"/>
          </a:xfrm>
          <a:prstGeom prst="rect">
            <a:avLst/>
          </a:prstGeom>
          <a:noFill/>
          <a:ln w="9525">
            <a:noFill/>
            <a:miter lim="800000"/>
          </a:ln>
        </p:spPr>
        <p:txBody>
          <a:bodyPr wrap="square" lIns="68580" tIns="34290" rIns="68580" bIns="34290">
            <a:spAutoFit/>
          </a:bodyPr>
          <a:lstStyle/>
          <a:p>
            <a:pPr algn="just"/>
            <a:r>
              <a:rPr lang="vi-VN" sz="2000"/>
              <a:t>Gia đình thực sự là tổ ấm nuôi dưỡng, giáo dục mỗi con người.</a:t>
            </a:r>
          </a:p>
        </p:txBody>
      </p:sp>
      <p:sp>
        <p:nvSpPr>
          <p:cNvPr id="27" name="Text Box 38"/>
          <p:cNvSpPr txBox="1">
            <a:spLocks noChangeArrowheads="1"/>
          </p:cNvSpPr>
          <p:nvPr/>
        </p:nvSpPr>
        <p:spPr bwMode="auto">
          <a:xfrm>
            <a:off x="2114164" y="1344512"/>
            <a:ext cx="709613" cy="346249"/>
          </a:xfrm>
          <a:prstGeom prst="rect">
            <a:avLst/>
          </a:prstGeom>
          <a:noFill/>
          <a:ln w="9525">
            <a:noFill/>
            <a:miter lim="800000"/>
          </a:ln>
        </p:spPr>
        <p:txBody>
          <a:bodyPr lIns="68580" tIns="34290" rIns="68580" bIns="34290">
            <a:spAutoFit/>
          </a:bodyPr>
          <a:lstStyle/>
          <a:p>
            <a:pPr algn="ctr"/>
            <a:r>
              <a:rPr lang="vi-VN" altLang="zh-CN" dirty="0">
                <a:solidFill>
                  <a:schemeClr val="bg1"/>
                </a:solidFill>
                <a:latin typeface="微软雅黑" panose="020B0503020204020204" pitchFamily="34" charset="-122"/>
                <a:ea typeface="微软雅黑" panose="020B0503020204020204" pitchFamily="34" charset="-122"/>
                <a:cs typeface="+mn-ea"/>
                <a:sym typeface="+mn-lt"/>
              </a:rPr>
              <a:t>1</a:t>
            </a:r>
            <a:endParaRPr lang="zh-CN" altLang="en-US"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28" name="Rectangle 31"/>
          <p:cNvSpPr>
            <a:spLocks noChangeArrowheads="1"/>
          </p:cNvSpPr>
          <p:nvPr/>
        </p:nvSpPr>
        <p:spPr bwMode="auto">
          <a:xfrm>
            <a:off x="2965933" y="2560411"/>
            <a:ext cx="3412812" cy="684803"/>
          </a:xfrm>
          <a:prstGeom prst="rect">
            <a:avLst/>
          </a:prstGeom>
          <a:noFill/>
          <a:ln w="9525">
            <a:noFill/>
            <a:miter lim="800000"/>
          </a:ln>
        </p:spPr>
        <p:txBody>
          <a:bodyPr wrap="square" lIns="68580" tIns="34290" rIns="68580" bIns="34290">
            <a:spAutoFit/>
          </a:bodyPr>
          <a:lstStyle/>
          <a:p>
            <a:pPr algn="just"/>
            <a:r>
              <a:rPr lang="en-US" sz="2000"/>
              <a:t>Gia đình có bình yên, xã hội mới ổn định</a:t>
            </a:r>
          </a:p>
        </p:txBody>
      </p:sp>
      <p:sp>
        <p:nvSpPr>
          <p:cNvPr id="29" name="Text Box 38"/>
          <p:cNvSpPr txBox="1">
            <a:spLocks noChangeArrowheads="1"/>
          </p:cNvSpPr>
          <p:nvPr/>
        </p:nvSpPr>
        <p:spPr bwMode="auto">
          <a:xfrm>
            <a:off x="6715356" y="2677469"/>
            <a:ext cx="709613" cy="346249"/>
          </a:xfrm>
          <a:prstGeom prst="rect">
            <a:avLst/>
          </a:prstGeom>
          <a:noFill/>
          <a:ln w="9525">
            <a:noFill/>
            <a:miter lim="800000"/>
          </a:ln>
        </p:spPr>
        <p:txBody>
          <a:bodyPr lIns="68580" tIns="34290" rIns="68580" bIns="34290">
            <a:spAutoFit/>
          </a:bodyPr>
          <a:lstStyle/>
          <a:p>
            <a:pPr algn="ctr"/>
            <a:r>
              <a:rPr lang="vi-VN" altLang="zh-CN" dirty="0">
                <a:solidFill>
                  <a:schemeClr val="bg1"/>
                </a:solidFill>
                <a:latin typeface="微软雅黑" panose="020B0503020204020204" pitchFamily="34" charset="-122"/>
                <a:ea typeface="微软雅黑" panose="020B0503020204020204" pitchFamily="34" charset="-122"/>
                <a:cs typeface="+mn-ea"/>
                <a:sym typeface="+mn-lt"/>
              </a:rPr>
              <a:t>2</a:t>
            </a:r>
            <a:endParaRPr lang="zh-CN" altLang="en-US"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30" name="Rectangle 31"/>
          <p:cNvSpPr>
            <a:spLocks noChangeArrowheads="1"/>
          </p:cNvSpPr>
          <p:nvPr/>
        </p:nvSpPr>
        <p:spPr bwMode="auto">
          <a:xfrm>
            <a:off x="3229957" y="3905226"/>
            <a:ext cx="3610295" cy="684803"/>
          </a:xfrm>
          <a:prstGeom prst="rect">
            <a:avLst/>
          </a:prstGeom>
          <a:noFill/>
          <a:ln w="9525">
            <a:noFill/>
            <a:miter lim="800000"/>
          </a:ln>
        </p:spPr>
        <p:txBody>
          <a:bodyPr wrap="square" lIns="68580" tIns="34290" rIns="68580" bIns="34290">
            <a:spAutoFit/>
          </a:bodyPr>
          <a:lstStyle/>
          <a:p>
            <a:pPr algn="just"/>
            <a:r>
              <a:rPr lang="en-US" sz="2000"/>
              <a:t>Xây dựng GĐ văn hóa là góp phần xây dựng XH văn minh, tiến bộ.</a:t>
            </a:r>
          </a:p>
        </p:txBody>
      </p:sp>
      <p:sp>
        <p:nvSpPr>
          <p:cNvPr id="31" name="Text Box 38"/>
          <p:cNvSpPr txBox="1">
            <a:spLocks noChangeArrowheads="1"/>
          </p:cNvSpPr>
          <p:nvPr/>
        </p:nvSpPr>
        <p:spPr bwMode="auto">
          <a:xfrm>
            <a:off x="2114164" y="3954487"/>
            <a:ext cx="709613" cy="346249"/>
          </a:xfrm>
          <a:prstGeom prst="rect">
            <a:avLst/>
          </a:prstGeom>
          <a:noFill/>
          <a:ln w="9525">
            <a:noFill/>
            <a:miter lim="800000"/>
          </a:ln>
        </p:spPr>
        <p:txBody>
          <a:bodyPr lIns="68580" tIns="34290" rIns="68580" bIns="34290">
            <a:spAutoFit/>
          </a:bodyPr>
          <a:lstStyle/>
          <a:p>
            <a:pPr algn="ctr"/>
            <a:r>
              <a:rPr lang="vi-VN" altLang="zh-CN" dirty="0">
                <a:solidFill>
                  <a:schemeClr val="bg1"/>
                </a:solidFill>
                <a:latin typeface="微软雅黑" panose="020B0503020204020204" pitchFamily="34" charset="-122"/>
                <a:ea typeface="微软雅黑" panose="020B0503020204020204" pitchFamily="34" charset="-122"/>
                <a:cs typeface="+mn-ea"/>
                <a:sym typeface="+mn-lt"/>
              </a:rPr>
              <a:t>3</a:t>
            </a:r>
            <a:endParaRPr lang="zh-CN" altLang="en-US"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32" name="文本框 9">
            <a:extLst>
              <a:ext uri="{FF2B5EF4-FFF2-40B4-BE49-F238E27FC236}">
                <a16:creationId xmlns:a16="http://schemas.microsoft.com/office/drawing/2014/main" id="{8A20CA9A-E808-FD41-9714-001116C869C9}"/>
              </a:ext>
            </a:extLst>
          </p:cNvPr>
          <p:cNvSpPr txBox="1"/>
          <p:nvPr/>
        </p:nvSpPr>
        <p:spPr>
          <a:xfrm>
            <a:off x="981399" y="203846"/>
            <a:ext cx="3018322" cy="328929"/>
          </a:xfrm>
          <a:prstGeom prst="rect">
            <a:avLst/>
          </a:prstGeom>
          <a:noFill/>
        </p:spPr>
        <p:txBody>
          <a:bodyPr wrap="square" lIns="51428" tIns="25714" rIns="51428" bIns="25714" rtlCol="0">
            <a:spAutoFit/>
          </a:bodyPr>
          <a:lstStyle/>
          <a:p>
            <a:pPr marL="0" lvl="1"/>
            <a:r>
              <a:rPr lang="vi-VN" altLang="zh-CN" b="1" dirty="0">
                <a:solidFill>
                  <a:schemeClr val="accent2"/>
                </a:solidFill>
                <a:latin typeface="Calibri Light" panose="020F0302020204030204" pitchFamily="34" charset="0"/>
                <a:ea typeface="微软雅黑" pitchFamily="34" charset="-122"/>
                <a:cs typeface="Calibri Light" panose="020F0302020204030204" pitchFamily="34" charset="0"/>
              </a:rPr>
              <a:t>3</a:t>
            </a:r>
            <a:r>
              <a:rPr lang="vi-VN" altLang="zh-CN" sz="1800" b="1" i="0" dirty="0">
                <a:solidFill>
                  <a:schemeClr val="accent2"/>
                </a:solidFill>
                <a:latin typeface="Calibri Light" panose="020F0302020204030204" pitchFamily="34" charset="0"/>
                <a:ea typeface="微软雅黑" pitchFamily="34" charset="-122"/>
                <a:cs typeface="Calibri Light" panose="020F0302020204030204" pitchFamily="34" charset="0"/>
              </a:rPr>
              <a:t>. Ý NGHĨA</a:t>
            </a:r>
            <a:endParaRPr lang="zh-CN" altLang="en-US" sz="1800" b="1" i="0" dirty="0">
              <a:solidFill>
                <a:schemeClr val="accent2"/>
              </a:solidFill>
              <a:latin typeface="Calibri Light" panose="020F0302020204030204" pitchFamily="34" charset="0"/>
              <a:ea typeface="微软雅黑" pitchFamily="34" charset="-122"/>
              <a:cs typeface="Calibri Light" panose="020F0302020204030204" pitchFamily="34" charset="0"/>
            </a:endParaRPr>
          </a:p>
        </p:txBody>
      </p:sp>
    </p:spTree>
    <p:extLst>
      <p:ext uri="{BB962C8B-B14F-4D97-AF65-F5344CB8AC3E}">
        <p14:creationId xmlns:p14="http://schemas.microsoft.com/office/powerpoint/2010/main" val="37011185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500"/>
                                        <p:tgtEl>
                                          <p:spTgt spid="8"/>
                                        </p:tgtEl>
                                      </p:cBhvr>
                                    </p:animEffect>
                                  </p:childTnLst>
                                </p:cTn>
                              </p:par>
                            </p:childTnLst>
                          </p:cTn>
                        </p:par>
                        <p:par>
                          <p:cTn id="14" fill="hold">
                            <p:stCondLst>
                              <p:cond delay="1000"/>
                            </p:stCondLst>
                            <p:childTnLst>
                              <p:par>
                                <p:cTn id="15" presetID="53" presetClass="entr" presetSubtype="16" fill="hold" nodeType="after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p:cTn id="17" dur="500" fill="hold"/>
                                        <p:tgtEl>
                                          <p:spTgt spid="23"/>
                                        </p:tgtEl>
                                        <p:attrNameLst>
                                          <p:attrName>ppt_w</p:attrName>
                                        </p:attrNameLst>
                                      </p:cBhvr>
                                      <p:tavLst>
                                        <p:tav tm="0">
                                          <p:val>
                                            <p:fltVal val="0"/>
                                          </p:val>
                                        </p:tav>
                                        <p:tav tm="100000">
                                          <p:val>
                                            <p:strVal val="#ppt_w"/>
                                          </p:val>
                                        </p:tav>
                                      </p:tavLst>
                                    </p:anim>
                                    <p:anim calcmode="lin" valueType="num">
                                      <p:cBhvr>
                                        <p:cTn id="18" dur="500" fill="hold"/>
                                        <p:tgtEl>
                                          <p:spTgt spid="23"/>
                                        </p:tgtEl>
                                        <p:attrNameLst>
                                          <p:attrName>ppt_h</p:attrName>
                                        </p:attrNameLst>
                                      </p:cBhvr>
                                      <p:tavLst>
                                        <p:tav tm="0">
                                          <p:val>
                                            <p:fltVal val="0"/>
                                          </p:val>
                                        </p:tav>
                                        <p:tav tm="100000">
                                          <p:val>
                                            <p:strVal val="#ppt_h"/>
                                          </p:val>
                                        </p:tav>
                                      </p:tavLst>
                                    </p:anim>
                                    <p:animEffect transition="in" filter="fade">
                                      <p:cBhvr>
                                        <p:cTn id="19" dur="500"/>
                                        <p:tgtEl>
                                          <p:spTgt spid="23"/>
                                        </p:tgtEl>
                                      </p:cBhvr>
                                    </p:animEffect>
                                  </p:childTnLst>
                                </p:cTn>
                              </p:par>
                            </p:childTnLst>
                          </p:cTn>
                        </p:par>
                        <p:par>
                          <p:cTn id="20" fill="hold">
                            <p:stCondLst>
                              <p:cond delay="1500"/>
                            </p:stCondLst>
                            <p:childTnLst>
                              <p:par>
                                <p:cTn id="21" presetID="22" presetClass="entr" presetSubtype="8" fill="hold" nodeType="after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wipe(left)">
                                      <p:cBhvr>
                                        <p:cTn id="23" dur="500"/>
                                        <p:tgtEl>
                                          <p:spTgt spid="14"/>
                                        </p:tgtEl>
                                      </p:cBhvr>
                                    </p:animEffect>
                                  </p:childTnLst>
                                </p:cTn>
                              </p:par>
                            </p:childTnLst>
                          </p:cTn>
                        </p:par>
                        <p:par>
                          <p:cTn id="24" fill="hold">
                            <p:stCondLst>
                              <p:cond delay="2000"/>
                            </p:stCondLst>
                            <p:childTnLst>
                              <p:par>
                                <p:cTn id="25" presetID="53" presetClass="entr" presetSubtype="16" fill="hold" nodeType="after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p:cTn id="27" dur="500" fill="hold"/>
                                        <p:tgtEl>
                                          <p:spTgt spid="20"/>
                                        </p:tgtEl>
                                        <p:attrNameLst>
                                          <p:attrName>ppt_w</p:attrName>
                                        </p:attrNameLst>
                                      </p:cBhvr>
                                      <p:tavLst>
                                        <p:tav tm="0">
                                          <p:val>
                                            <p:fltVal val="0"/>
                                          </p:val>
                                        </p:tav>
                                        <p:tav tm="100000">
                                          <p:val>
                                            <p:strVal val="#ppt_w"/>
                                          </p:val>
                                        </p:tav>
                                      </p:tavLst>
                                    </p:anim>
                                    <p:anim calcmode="lin" valueType="num">
                                      <p:cBhvr>
                                        <p:cTn id="28" dur="500" fill="hold"/>
                                        <p:tgtEl>
                                          <p:spTgt spid="20"/>
                                        </p:tgtEl>
                                        <p:attrNameLst>
                                          <p:attrName>ppt_h</p:attrName>
                                        </p:attrNameLst>
                                      </p:cBhvr>
                                      <p:tavLst>
                                        <p:tav tm="0">
                                          <p:val>
                                            <p:fltVal val="0"/>
                                          </p:val>
                                        </p:tav>
                                        <p:tav tm="100000">
                                          <p:val>
                                            <p:strVal val="#ppt_h"/>
                                          </p:val>
                                        </p:tav>
                                      </p:tavLst>
                                    </p:anim>
                                    <p:animEffect transition="in" filter="fade">
                                      <p:cBhvr>
                                        <p:cTn id="29" dur="500"/>
                                        <p:tgtEl>
                                          <p:spTgt spid="20"/>
                                        </p:tgtEl>
                                      </p:cBhvr>
                                    </p:animEffect>
                                  </p:childTnLst>
                                </p:cTn>
                              </p:par>
                            </p:childTnLst>
                          </p:cTn>
                        </p:par>
                        <p:par>
                          <p:cTn id="30" fill="hold">
                            <p:stCondLst>
                              <p:cond delay="2500"/>
                            </p:stCondLst>
                            <p:childTnLst>
                              <p:par>
                                <p:cTn id="31" presetID="22" presetClass="entr" presetSubtype="8" fill="hold" nodeType="after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wipe(left)">
                                      <p:cBhvr>
                                        <p:cTn id="33" dur="500"/>
                                        <p:tgtEl>
                                          <p:spTgt spid="17"/>
                                        </p:tgtEl>
                                      </p:cBhvr>
                                    </p:animEffect>
                                  </p:childTnLst>
                                </p:cTn>
                              </p:par>
                            </p:childTnLst>
                          </p:cTn>
                        </p:par>
                        <p:par>
                          <p:cTn id="34" fill="hold">
                            <p:stCondLst>
                              <p:cond delay="3000"/>
                            </p:stCondLst>
                            <p:childTnLst>
                              <p:par>
                                <p:cTn id="35" presetID="52" presetClass="entr" presetSubtype="0" fill="hold" grpId="0" nodeType="afterEffect">
                                  <p:stCondLst>
                                    <p:cond delay="0"/>
                                  </p:stCondLst>
                                  <p:childTnLst>
                                    <p:set>
                                      <p:cBhvr>
                                        <p:cTn id="36" dur="1" fill="hold">
                                          <p:stCondLst>
                                            <p:cond delay="0"/>
                                          </p:stCondLst>
                                        </p:cTn>
                                        <p:tgtEl>
                                          <p:spTgt spid="27"/>
                                        </p:tgtEl>
                                        <p:attrNameLst>
                                          <p:attrName>style.visibility</p:attrName>
                                        </p:attrNameLst>
                                      </p:cBhvr>
                                      <p:to>
                                        <p:strVal val="visible"/>
                                      </p:to>
                                    </p:set>
                                    <p:animScale>
                                      <p:cBhvr>
                                        <p:cTn id="37" dur="1000" decel="50000" fill="hold">
                                          <p:stCondLst>
                                            <p:cond delay="0"/>
                                          </p:stCondLst>
                                        </p:cTn>
                                        <p:tgtEl>
                                          <p:spTgt spid="2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27"/>
                                        </p:tgtEl>
                                        <p:attrNameLst>
                                          <p:attrName>ppt_x</p:attrName>
                                          <p:attrName>ppt_y</p:attrName>
                                        </p:attrNameLst>
                                      </p:cBhvr>
                                    </p:animMotion>
                                    <p:animEffect transition="in" filter="fade">
                                      <p:cBhvr>
                                        <p:cTn id="39" dur="1000"/>
                                        <p:tgtEl>
                                          <p:spTgt spid="27"/>
                                        </p:tgtEl>
                                      </p:cBhvr>
                                    </p:animEffect>
                                  </p:childTnLst>
                                </p:cTn>
                              </p:par>
                            </p:childTnLst>
                          </p:cTn>
                        </p:par>
                        <p:par>
                          <p:cTn id="40" fill="hold">
                            <p:stCondLst>
                              <p:cond delay="4000"/>
                            </p:stCondLst>
                            <p:childTnLst>
                              <p:par>
                                <p:cTn id="41" presetID="29" presetClass="entr" presetSubtype="0" fill="hold" grpId="0" nodeType="after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p:cTn id="43" dur="1000" fill="hold"/>
                                        <p:tgtEl>
                                          <p:spTgt spid="26"/>
                                        </p:tgtEl>
                                        <p:attrNameLst>
                                          <p:attrName>ppt_x</p:attrName>
                                        </p:attrNameLst>
                                      </p:cBhvr>
                                      <p:tavLst>
                                        <p:tav tm="0">
                                          <p:val>
                                            <p:strVal val="#ppt_x-.2"/>
                                          </p:val>
                                        </p:tav>
                                        <p:tav tm="100000">
                                          <p:val>
                                            <p:strVal val="#ppt_x"/>
                                          </p:val>
                                        </p:tav>
                                      </p:tavLst>
                                    </p:anim>
                                    <p:anim calcmode="lin" valueType="num">
                                      <p:cBhvr>
                                        <p:cTn id="44" dur="1000" fill="hold"/>
                                        <p:tgtEl>
                                          <p:spTgt spid="26"/>
                                        </p:tgtEl>
                                        <p:attrNameLst>
                                          <p:attrName>ppt_y</p:attrName>
                                        </p:attrNameLst>
                                      </p:cBhvr>
                                      <p:tavLst>
                                        <p:tav tm="0">
                                          <p:val>
                                            <p:strVal val="#ppt_y"/>
                                          </p:val>
                                        </p:tav>
                                        <p:tav tm="100000">
                                          <p:val>
                                            <p:strVal val="#ppt_y"/>
                                          </p:val>
                                        </p:tav>
                                      </p:tavLst>
                                    </p:anim>
                                    <p:animEffect transition="in" filter="wipe(right)" prLst="gradientSize: 0.1">
                                      <p:cBhvr>
                                        <p:cTn id="45" dur="1000"/>
                                        <p:tgtEl>
                                          <p:spTgt spid="26"/>
                                        </p:tgtEl>
                                      </p:cBhvr>
                                    </p:animEffect>
                                  </p:childTnLst>
                                </p:cTn>
                              </p:par>
                            </p:childTnLst>
                          </p:cTn>
                        </p:par>
                        <p:par>
                          <p:cTn id="46" fill="hold">
                            <p:stCondLst>
                              <p:cond delay="5000"/>
                            </p:stCondLst>
                            <p:childTnLst>
                              <p:par>
                                <p:cTn id="47" presetID="52" presetClass="entr" presetSubtype="0" fill="hold" grpId="0" nodeType="afterEffect">
                                  <p:stCondLst>
                                    <p:cond delay="0"/>
                                  </p:stCondLst>
                                  <p:childTnLst>
                                    <p:set>
                                      <p:cBhvr>
                                        <p:cTn id="48" dur="1" fill="hold">
                                          <p:stCondLst>
                                            <p:cond delay="0"/>
                                          </p:stCondLst>
                                        </p:cTn>
                                        <p:tgtEl>
                                          <p:spTgt spid="29"/>
                                        </p:tgtEl>
                                        <p:attrNameLst>
                                          <p:attrName>style.visibility</p:attrName>
                                        </p:attrNameLst>
                                      </p:cBhvr>
                                      <p:to>
                                        <p:strVal val="visible"/>
                                      </p:to>
                                    </p:set>
                                    <p:animScale>
                                      <p:cBhvr>
                                        <p:cTn id="49" dur="1000" decel="50000" fill="hold">
                                          <p:stCondLst>
                                            <p:cond delay="0"/>
                                          </p:stCondLst>
                                        </p:cTn>
                                        <p:tgtEl>
                                          <p:spTgt spid="2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29"/>
                                        </p:tgtEl>
                                        <p:attrNameLst>
                                          <p:attrName>ppt_x</p:attrName>
                                          <p:attrName>ppt_y</p:attrName>
                                        </p:attrNameLst>
                                      </p:cBhvr>
                                    </p:animMotion>
                                    <p:animEffect transition="in" filter="fade">
                                      <p:cBhvr>
                                        <p:cTn id="51" dur="1000"/>
                                        <p:tgtEl>
                                          <p:spTgt spid="29"/>
                                        </p:tgtEl>
                                      </p:cBhvr>
                                    </p:animEffect>
                                  </p:childTnLst>
                                </p:cTn>
                              </p:par>
                            </p:childTnLst>
                          </p:cTn>
                        </p:par>
                        <p:par>
                          <p:cTn id="52" fill="hold">
                            <p:stCondLst>
                              <p:cond delay="6000"/>
                            </p:stCondLst>
                            <p:childTnLst>
                              <p:par>
                                <p:cTn id="53" presetID="29" presetClass="entr" presetSubtype="0" fill="hold" grpId="0" nodeType="afterEffect">
                                  <p:stCondLst>
                                    <p:cond delay="0"/>
                                  </p:stCondLst>
                                  <p:childTnLst>
                                    <p:set>
                                      <p:cBhvr>
                                        <p:cTn id="54" dur="1" fill="hold">
                                          <p:stCondLst>
                                            <p:cond delay="0"/>
                                          </p:stCondLst>
                                        </p:cTn>
                                        <p:tgtEl>
                                          <p:spTgt spid="28"/>
                                        </p:tgtEl>
                                        <p:attrNameLst>
                                          <p:attrName>style.visibility</p:attrName>
                                        </p:attrNameLst>
                                      </p:cBhvr>
                                      <p:to>
                                        <p:strVal val="visible"/>
                                      </p:to>
                                    </p:set>
                                    <p:anim calcmode="lin" valueType="num">
                                      <p:cBhvr>
                                        <p:cTn id="55" dur="1000" fill="hold"/>
                                        <p:tgtEl>
                                          <p:spTgt spid="28"/>
                                        </p:tgtEl>
                                        <p:attrNameLst>
                                          <p:attrName>ppt_x</p:attrName>
                                        </p:attrNameLst>
                                      </p:cBhvr>
                                      <p:tavLst>
                                        <p:tav tm="0">
                                          <p:val>
                                            <p:strVal val="#ppt_x-.2"/>
                                          </p:val>
                                        </p:tav>
                                        <p:tav tm="100000">
                                          <p:val>
                                            <p:strVal val="#ppt_x"/>
                                          </p:val>
                                        </p:tav>
                                      </p:tavLst>
                                    </p:anim>
                                    <p:anim calcmode="lin" valueType="num">
                                      <p:cBhvr>
                                        <p:cTn id="56" dur="1000" fill="hold"/>
                                        <p:tgtEl>
                                          <p:spTgt spid="28"/>
                                        </p:tgtEl>
                                        <p:attrNameLst>
                                          <p:attrName>ppt_y</p:attrName>
                                        </p:attrNameLst>
                                      </p:cBhvr>
                                      <p:tavLst>
                                        <p:tav tm="0">
                                          <p:val>
                                            <p:strVal val="#ppt_y"/>
                                          </p:val>
                                        </p:tav>
                                        <p:tav tm="100000">
                                          <p:val>
                                            <p:strVal val="#ppt_y"/>
                                          </p:val>
                                        </p:tav>
                                      </p:tavLst>
                                    </p:anim>
                                    <p:animEffect transition="in" filter="wipe(right)" prLst="gradientSize: 0.1">
                                      <p:cBhvr>
                                        <p:cTn id="57" dur="1000"/>
                                        <p:tgtEl>
                                          <p:spTgt spid="28"/>
                                        </p:tgtEl>
                                      </p:cBhvr>
                                    </p:animEffect>
                                  </p:childTnLst>
                                </p:cTn>
                              </p:par>
                            </p:childTnLst>
                          </p:cTn>
                        </p:par>
                        <p:par>
                          <p:cTn id="58" fill="hold">
                            <p:stCondLst>
                              <p:cond delay="7000"/>
                            </p:stCondLst>
                            <p:childTnLst>
                              <p:par>
                                <p:cTn id="59" presetID="52" presetClass="entr" presetSubtype="0" fill="hold" grpId="0" nodeType="afterEffect">
                                  <p:stCondLst>
                                    <p:cond delay="0"/>
                                  </p:stCondLst>
                                  <p:childTnLst>
                                    <p:set>
                                      <p:cBhvr>
                                        <p:cTn id="60" dur="1" fill="hold">
                                          <p:stCondLst>
                                            <p:cond delay="0"/>
                                          </p:stCondLst>
                                        </p:cTn>
                                        <p:tgtEl>
                                          <p:spTgt spid="31"/>
                                        </p:tgtEl>
                                        <p:attrNameLst>
                                          <p:attrName>style.visibility</p:attrName>
                                        </p:attrNameLst>
                                      </p:cBhvr>
                                      <p:to>
                                        <p:strVal val="visible"/>
                                      </p:to>
                                    </p:set>
                                    <p:animScale>
                                      <p:cBhvr>
                                        <p:cTn id="61" dur="1000" decel="50000" fill="hold">
                                          <p:stCondLst>
                                            <p:cond delay="0"/>
                                          </p:stCondLst>
                                        </p:cTn>
                                        <p:tgtEl>
                                          <p:spTgt spid="3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2" dur="1000" decel="50000" fill="hold">
                                          <p:stCondLst>
                                            <p:cond delay="0"/>
                                          </p:stCondLst>
                                        </p:cTn>
                                        <p:tgtEl>
                                          <p:spTgt spid="31"/>
                                        </p:tgtEl>
                                        <p:attrNameLst>
                                          <p:attrName>ppt_x</p:attrName>
                                          <p:attrName>ppt_y</p:attrName>
                                        </p:attrNameLst>
                                      </p:cBhvr>
                                    </p:animMotion>
                                    <p:animEffect transition="in" filter="fade">
                                      <p:cBhvr>
                                        <p:cTn id="63" dur="1000"/>
                                        <p:tgtEl>
                                          <p:spTgt spid="31"/>
                                        </p:tgtEl>
                                      </p:cBhvr>
                                    </p:animEffect>
                                  </p:childTnLst>
                                </p:cTn>
                              </p:par>
                            </p:childTnLst>
                          </p:cTn>
                        </p:par>
                        <p:par>
                          <p:cTn id="64" fill="hold">
                            <p:stCondLst>
                              <p:cond delay="8000"/>
                            </p:stCondLst>
                            <p:childTnLst>
                              <p:par>
                                <p:cTn id="65" presetID="29" presetClass="entr" presetSubtype="0" fill="hold" grpId="0" nodeType="afterEffect">
                                  <p:stCondLst>
                                    <p:cond delay="0"/>
                                  </p:stCondLst>
                                  <p:childTnLst>
                                    <p:set>
                                      <p:cBhvr>
                                        <p:cTn id="66" dur="1" fill="hold">
                                          <p:stCondLst>
                                            <p:cond delay="0"/>
                                          </p:stCondLst>
                                        </p:cTn>
                                        <p:tgtEl>
                                          <p:spTgt spid="30"/>
                                        </p:tgtEl>
                                        <p:attrNameLst>
                                          <p:attrName>style.visibility</p:attrName>
                                        </p:attrNameLst>
                                      </p:cBhvr>
                                      <p:to>
                                        <p:strVal val="visible"/>
                                      </p:to>
                                    </p:set>
                                    <p:anim calcmode="lin" valueType="num">
                                      <p:cBhvr>
                                        <p:cTn id="67" dur="1000" fill="hold"/>
                                        <p:tgtEl>
                                          <p:spTgt spid="30"/>
                                        </p:tgtEl>
                                        <p:attrNameLst>
                                          <p:attrName>ppt_x</p:attrName>
                                        </p:attrNameLst>
                                      </p:cBhvr>
                                      <p:tavLst>
                                        <p:tav tm="0">
                                          <p:val>
                                            <p:strVal val="#ppt_x-.2"/>
                                          </p:val>
                                        </p:tav>
                                        <p:tav tm="100000">
                                          <p:val>
                                            <p:strVal val="#ppt_x"/>
                                          </p:val>
                                        </p:tav>
                                      </p:tavLst>
                                    </p:anim>
                                    <p:anim calcmode="lin" valueType="num">
                                      <p:cBhvr>
                                        <p:cTn id="68" dur="1000" fill="hold"/>
                                        <p:tgtEl>
                                          <p:spTgt spid="30"/>
                                        </p:tgtEl>
                                        <p:attrNameLst>
                                          <p:attrName>ppt_y</p:attrName>
                                        </p:attrNameLst>
                                      </p:cBhvr>
                                      <p:tavLst>
                                        <p:tav tm="0">
                                          <p:val>
                                            <p:strVal val="#ppt_y"/>
                                          </p:val>
                                        </p:tav>
                                        <p:tav tm="100000">
                                          <p:val>
                                            <p:strVal val="#ppt_y"/>
                                          </p:val>
                                        </p:tav>
                                      </p:tavLst>
                                    </p:anim>
                                    <p:animEffect transition="in" filter="wipe(right)" prLst="gradientSize: 0.1">
                                      <p:cBhvr>
                                        <p:cTn id="69" dur="1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8" grpId="0"/>
      <p:bldP spid="29" grpId="0"/>
      <p:bldP spid="30" grpId="0"/>
      <p:bldP spid="31"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D1C2D433-F107-4188-B4C6-D46D663B08E0"/>
  <p:tag name="ISPRING_SCORM_RATE_SLIDES" val="1"/>
  <p:tag name="ISPRINGONLINEFOLDERID" val="0"/>
  <p:tag name="ISPRINGONLINEFOLDERPATH" val="Content List"/>
  <p:tag name="ISPRINGCLOUDFOLDERID" val="0"/>
  <p:tag name="ISPRINGCLOUDFOLDERPATH" val="Repository"/>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QIAABQAAgAIAEOUV0cNwDEewAEAANoDAAAPAAAAAAAAAAEAAAAAAAAAAABub25lL3BsYXllci54bWxQSwUGAAAAAAEAAQA9AAAA7QEAAAAA"/>
  <p:tag name="ISPRING_PRESENTATION_TITLE" val="微粒体总结"/>
  <p:tag name="ISPRING_SCORM_ENDPOINT" val="&lt;endpoint&gt;&lt;enable&gt;0&lt;/enable&gt;&lt;lrs&gt;http://&lt;/lrs&gt;&lt;auth&gt;0&lt;/auth&gt;&lt;login&gt;&lt;/login&gt;&lt;password&gt;&lt;/password&gt;&lt;key&gt;&lt;/key&gt;&lt;name&gt;&lt;/name&gt;&lt;email&gt;&lt;/email&gt;&lt;/endpoint&gt;&#10;"/>
</p:tagLst>
</file>

<file path=ppt/theme/theme1.xml><?xml version="1.0" encoding="utf-8"?>
<a:theme xmlns:a="http://schemas.openxmlformats.org/drawingml/2006/main" name="Office 主题">
  <a:themeElements>
    <a:clrScheme name="自定义 39">
      <a:dk1>
        <a:sysClr val="windowText" lastClr="000000"/>
      </a:dk1>
      <a:lt1>
        <a:sysClr val="window" lastClr="FFFFFF"/>
      </a:lt1>
      <a:dk2>
        <a:srgbClr val="123E61"/>
      </a:dk2>
      <a:lt2>
        <a:srgbClr val="D4D4D6"/>
      </a:lt2>
      <a:accent1>
        <a:srgbClr val="123E61"/>
      </a:accent1>
      <a:accent2>
        <a:srgbClr val="123E61"/>
      </a:accent2>
      <a:accent3>
        <a:srgbClr val="123E61"/>
      </a:accent3>
      <a:accent4>
        <a:srgbClr val="123E61"/>
      </a:accent4>
      <a:accent5>
        <a:srgbClr val="123E61"/>
      </a:accent5>
      <a:accent6>
        <a:srgbClr val="000000"/>
      </a:accent6>
      <a:hlink>
        <a:srgbClr val="168BBA"/>
      </a:hlink>
      <a:folHlink>
        <a:srgbClr val="680000"/>
      </a:folHlink>
    </a:clrScheme>
    <a:fontScheme name="ljrzjgmu">
      <a:majorFont>
        <a:latin typeface="FZZhengHeiS-R-GB"/>
        <a:ea typeface="FZHei-B01S"/>
        <a:cs typeface=""/>
      </a:majorFont>
      <a:minorFont>
        <a:latin typeface="FZZhengHeiS-R-GB"/>
        <a:ea typeface="FZHei-B01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TotalTime>
  <Words>419</Words>
  <Application>Microsoft Macintosh PowerPoint</Application>
  <PresentationFormat>Custom</PresentationFormat>
  <Paragraphs>63</Paragraphs>
  <Slides>12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微软雅黑</vt:lpstr>
      <vt:lpstr>Arial</vt:lpstr>
      <vt:lpstr>Calibri</vt:lpstr>
      <vt:lpstr>Calibri Light</vt:lpstr>
      <vt:lpstr>FZZhengHeiS-R-GB</vt:lpstr>
      <vt:lpstr>方正兰亭黑简体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微粒体总结</dc:title>
  <dc:creator>Administrator</dc:creator>
  <cp:lastModifiedBy>Le Tran Thi My (IEC-QNI-iSC)</cp:lastModifiedBy>
  <cp:revision>190</cp:revision>
  <dcterms:created xsi:type="dcterms:W3CDTF">2017-04-06T01:11:23Z</dcterms:created>
  <dcterms:modified xsi:type="dcterms:W3CDTF">2021-08-03T15:26:09Z</dcterms:modified>
</cp:coreProperties>
</file>