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20"/>
  </p:notesMasterIdLst>
  <p:sldIdLst>
    <p:sldId id="256" r:id="rId2"/>
    <p:sldId id="280" r:id="rId3"/>
    <p:sldId id="260" r:id="rId4"/>
    <p:sldId id="259" r:id="rId5"/>
    <p:sldId id="283" r:id="rId6"/>
    <p:sldId id="281" r:id="rId7"/>
    <p:sldId id="282" r:id="rId8"/>
    <p:sldId id="268" r:id="rId9"/>
    <p:sldId id="274" r:id="rId10"/>
    <p:sldId id="275" r:id="rId11"/>
    <p:sldId id="287" r:id="rId12"/>
    <p:sldId id="286" r:id="rId13"/>
    <p:sldId id="288" r:id="rId14"/>
    <p:sldId id="284" r:id="rId15"/>
    <p:sldId id="289" r:id="rId16"/>
    <p:sldId id="285" r:id="rId17"/>
    <p:sldId id="290" r:id="rId18"/>
    <p:sldId id="27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7B16C-D424-4490-9DDA-00991D7024D0}">
  <a:tblStyle styleId="{56B7B16C-D424-4490-9DDA-00991D702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/>
    <p:restoredTop sz="94650"/>
  </p:normalViewPr>
  <p:slideViewPr>
    <p:cSldViewPr snapToGrid="0" snapToObjects="1">
      <p:cViewPr varScale="1">
        <p:scale>
          <a:sx n="86" d="100"/>
          <a:sy n="86" d="100"/>
        </p:scale>
        <p:origin x="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25T07:31:22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5313 2089 0,'0'0'0,"0"0"0,0 0 0,0 0 0,0 0 0,-31 39 0,31-39 0,0 0 0,-21 30 0,21-30 0,-26 34 0,4 1 15,5-5 1,8-4-16,5 0 16,4-9-16,4 5 15,9 4-15,4 0 16,14 4-1,8 5-15,12 4 16,1-5-16,-4 1 16,-5 0-1,-8 3-15,-5 1 16,-4 9-16,-9-5 16,-8 0-16,-5 1 15,-4-10 1,-4 5-16,-5 4 15,-4 1-15,-13-1 16,-8-4 0,-5-5-16,-4-12 15,4-9-15,4-9 16,1-12 0,-1-5-16,0-13 15,1-4-15,12-14 16,5-3-16,8-5 15,9-4 1,9-5-16,8 1 16,5-5-16,12 4 15,14 1-15,4-1 16,8 9 0</inkml:trace>
  <inkml:trace contextRef="#ctx0" brushRef="#br0" timeOffset="1866.864">6315 1933 0,'0'0'16,"0"0"-16,0 0 15,0 0 1,26-26-16,-17 22 15,-5-1-15,1 5 16,-5 0 0,0 0-16,0 0 15,0 0-15,-87 87 16,31-18-16,-9 18 16,5-1-1,12 5-15,5-5 16,8 1-16,9-9 15,9-5-15,8-4 16,5-8 0,4-5-16,4-8 15,5-1-15,4-8 16,4-4 0,5-9-16,0-5 15,-1-12-15,1-5 16,-5-4-1,9-8-15,0-10 16,9-8-16,-5-8 16,0-14-16,-4 1 15,-4-5 1,-5 4-16,-8 9 16,-5 0-16,0 13 15,0 0 1,1 9-16,-5 9 15,0-1-15,0 9 16,0 0-16,0 4 16,0 5-1,0-9-15,-5 69 16,5-13-16,-4 9 16,4 0-1,-4-4-15,4-10 16,-4-7-16,4-5 15,-5-13-15,1-5 16,-5-8 0,5-9-16,-5 1 15,9-5-15,-30-13 16,4 0 0,-4-13-16,0-4 15,-5-5-15,5-8 16,8 0-16,9-1 15,4 1 1,9 8-16,9 1 16,4-1-16,4 5 15,9 0 1,9 4-16,-1 4 16,1 9-16,-5 0 15,1 5-15,-5 3 16,-5 1-1,1 4-15,-1-4 16,1 4-16,0-5 16,-1 1-1,9-5-15,9-4 16,0-13-16,9-8 16,-5-9-16,-4-5 15,0 0 1,-5 1-16,-3-1 15,-5 5-15,-9 4 16,0 9 0,-8 8-16,-1 9 15,-3 9-15,-5 0 16,0 8-16,0 0 16,0-4-1,-13 43-15,4 5 16,-4 17-16,0 8 15,0 5 1,5 0-16,-1-4 16,5-5-16,4 0 15,0-8-15,0-10 16,4-3 0,0-9-16,5-5 15,-5-3-15,5-10 16,0-3-1,-1-5-15,1-5 16,4-8-16,0-8 16,13-10-16,13-25 15,13-26 1,12-26-16,1-13 16,-4 0-16,-5 8 15,-4 14 1,-13 16-16,-9 23 15,-13 12-15,-4 9 16,-8 13-16,-5 9 16,0 0-1,-9 4-15,9 0 16,-39 17-16,4 5 16,-12 4-1,4 13-15,-1 4 16,6 9-16,3-5 15,5 5-15,4-9 16,8 1 0,5-1-16,5-4 15,-1 0-15,9-5 16,0 1 0,0-1-16,4-3 15,5-5-15,4 0 16,0 0-1,4-9-15,5 0 16,8-8-16,5-1 16,4-3-16,8-10 15,5 1 1,0-9-16,-9 0 16,-4 0-16,-4 0 15,-9 0-15,-5 0 16,-3-4-1,-5 4-15,4-9 16,-4 1-16,4-14 16,5-8-1,4-9-15</inkml:trace>
  <inkml:trace contextRef="#ctx0" brushRef="#br0" timeOffset="2155.4431">8170 1769 0,'0'0'16,"-9"30"-16,-12 30 15,-36 75-15,-25 59 16,-13 27-16,-4-5 15,4-17 1,0-5-16,-1-12 16,1-9-16,13-17 15,4-9-15,9-22 16,9-4 0,17-17-16,12-18 15,10-8-15</inkml:trace>
  <inkml:trace contextRef="#ctx0" brushRef="#br0" timeOffset="4375.0475">8230 2439 0,'0'0'16,"0"0"-1,0 0-15,-4 43 16,0-8-16,-5 8 16,0 9-16,1 4 15,-1 5 1,-4-5-16,5-9 15,-1 1-15,0-9 16,1-9 0,3-4-16,1-4 15,0-5-15,-1-4 16,5-9-16,0 1 16,5-5-1,-5 0-15,0 0 16,0 0-1,34-31-15,-8 14 16,0-5-16,4 1 16,1 8-16,-10 9 15,1 4-15,-5 4 16,0 5 0,5 8-16,-5 9 15,1 8-15,-1 10 16,-8 7-16,-1 1 15,-8-4 1,0 0-16,-8-1 16,-1-4-16,-4 5 15,-9-5-15,1 0 16,-5-4 0,4-13-16,1-4 15,-1-9-15,5-9 16,4-4-1,0-4-15,0-5 16,-5-12-16,5-10 16,0-8-16,5-8 15,4-9 1,-1-9-16,5-9 16</inkml:trace>
  <inkml:trace contextRef="#ctx0" brushRef="#br0" timeOffset="4611.0664">8114 2646 0,'0'0'16,"0"0"-16,0 0 15,21 0 1,5 0-16,22-4 15,21 0-15,22-5 16,4-4-16,0 0 16,-7-4-1,-5-5-15,-8 5 16</inkml:trace>
  <inkml:trace contextRef="#ctx0" brushRef="#br0" timeOffset="5377.8931">9138 2664 0,'0'0'15,"0"0"-15,0 0 16,-32 21-16,14-12 15,1-5 1,2 1-16,0-10 16,0 1-16,2-9 15,2-9 1,7 1-16,4-5 16,8-9-16,10 1 15,5-5-15,3 13 16,0 9-1,-2 8-15,-7 9 16,-2 9-16,1 8 16,-6 13-16,-3 13 15,-9 22 1,-13 22-16,-18 21 16,-12 9-16,-7-1 15,2-12-15,0-9 16,5-13-1,2-12-15,4-14 16,7-9-16,6-16 16,6-10-1,7-12-15,7-5 16,1-4-16,5 0 16,0-8-1,5-10-15,3-8 16,7-8-16,3-1 15,-1 1-15,-2 3 16,-2 14-16,-4 4 16,-3 4-1,-1 9-15,-1 0 16,0 5-16,3 8 16,1 4-1,5 5-15,7-1 16,4 1-16,6-5 15,2-8-15,5-9 16,11-9 0,16-17-16,12-13 15,6-13-15</inkml:trace>
  <inkml:trace contextRef="#ctx0" brushRef="#br0" timeOffset="14734.7114">5399 2145 0,'0'0'0,"0"0"16,0 0-16,0 0 16,0 0-1,0 0-15,0 0 16,-4-26-16,4 13 16,-5 0-1,5 0-15,-4-4 16,0 4-16,-1-5 15,1 5-15,0 5 16,-1-1 0,-3 1-16,3-1 15,-3 5-15,-1 4 16,1 0 0,8 0-16,0 0 15,-31 13-15,14-5 16,0 5-1,4 4-15,-5 5 16,5 0-16,5-5 16,3 0-16,5-4 15,5 0 1</inkml:trace>
  <inkml:trace contextRef="#ctx0" brushRef="#br0" timeOffset="17289.9688">10137 1587 0,'0'0'16,"0"0"-16,6 52 15,1 13-15,-1 26 16,-4 17 0,-4 13-16,-9 13 15,-6-4-15,-5 4 16,-4 4 0,1 0-16,-1-4 15,2 0-15,2-8 16,5-5-16,0-4 15,1-9 1,4-17-16,1-9 16,2-17-16,5-13 15,-1-14 1,3-7-16,0-10 16,0-12-16,0-5 15,2-4 1,0-4-16</inkml:trace>
  <inkml:trace contextRef="#ctx0" brushRef="#br0" timeOffset="20518.9299">16026 2499 0,'0'0'0,"0"0"16,0 0-1,0 0-15,0 0 16,-41 39-16,9-4 16,-5 4-1,-4 13-15,0 0 16,0 0-16,2 4 16,2-4-16,7-5 15,6-4 1,9-4-16,6-13 15,7-4-15,4-13 16,5-1 0,-1-8-16,-6 0 15,37-30-15,-2-13 16,10-22 0,5-9-16,0-12 15,-3-9-15,-2 0 16,-1-1-16,-10 1 15,-1 5 1,-12 7-16,-3 6 16,-10 7-16,-6 10 15,-2 12 1,-4 14-16,0 3 16,-5 10-16,0 8 15,-1 8 1,10 5-16,-24 13 15,4 18-15,-3 21 16,-1 25-16,4 23 16,3 8-1,4 4-15,2 5 16,5-4-16,2-14 16,-1-4-1,1-8-15,-3-9 16,1-14-16,-3-7 15,-2-18 1,3-9-16,-1-9 16,1-12-16,-1-5 15,0-4-15,-4-13 16,-6-13 0,-7-17-16,-7-17 15,1-1-15,0-4 16,4 0-1,4 9-15,4 4 16,7 9-16,3 8 16,5 10-1,3 3-15,4 5 16,5-1-16,4 5 16,8-4-1,11 4-15,13 0 16,9 0-16,11 9 15,2 4-15,2 8 16,2 10 0,-4 8-16,-5 4 15,-3 9-15,-8 4 16,-8 9 0,-10 0-16,-10 0 15,-6 4-15,-4-4 16,-4 4-16,-3-8 15,0-1 1,1-4-16,-1-12 16,2-5-16,3-5 15,0-8 1,1-8-16,1-5 16,4-9-16,7-8 15,6-22-15,0-17 16,-2-9-1,-4-5-15,-7 1 16,-11 9 0,-6 12-16,-9 1 15,-6 12-15,-7 5 16,-4 12-16,-2 14 16,-5 8-1,-6 14-15,-2 12 16,2 5-16,8 8 15,12-9 1,12-3-16,9-10 16,9-3-16,8-5 15,11-5-15,11-3 16,9-5 0,8-9-16,2 5 15,-4-5-15,-6 9 16,-5 0-1,-4 9-15,-2 8 16,-3 5-16,-6 8 16,-4 9-1,-4 0-15,-5-5 16,-7-3-16,-1-10 16,-1-8-16,1-4 15,-3-5 1,3-8-16,3-5 15,10-13-15,6-12 16,8-14 0,1-4-16,2 1 15,-3 3-15,-3 9 16,-10 9 0,-3 13-16,-8 12 15,-1 5-15,-3 5 16,-1 3-1,-1 5-15,0 9 16,1 8-16,-1 0 16,3 1-16,1-1 15,3-4 1,0-9-16,2-4 16,2-9-16,0 1 15,0-5 1,5-5-16,3-3 15,1-5-15,-2 4 16,-5 0 0,-4 1-16,-4 8 15,-5 0-15,-4 4 16,0-4-16,-9 26 16,-6 9-1,-4 4-15,-3-5 16,5-4-16,8-17 15,5-4 1,4-9-16,0 0 16,0 0-16,26-52 15,4 0 1,13-8-16,3 8 16,-3 9-16,-4 17 15,-7 13-15,-10 13 16,-1 13-1,-1 17-15,-5 22 16,-4 17-16,-9 22 16,-8 13-1,-5 4-15,-4 4 16,-1-8-16,1-13 16,0 0-1,-2-9-15,-3-9 16,-1-8-16,-3-4 15,-2-9-15,-2-9 16,0-9 0,-4-8-16,-3-13 15,0-8-15,-1-10 16,-10-16 0,-6-14-16,7-13 15,8-8-15,13-4 16,14-9-1,10 4-15,13-9 16,15-12-16,13-5 16,9 0-16,1 5 15,1 3 1,-4-3-16,-9 4 16,-7-5-16,-12 5 15</inkml:trace>
  <inkml:trace contextRef="#ctx0" brushRef="#br0" timeOffset="20720.8609">17455 1492 0,'0'0'15,"-24"22"1,-15 25-16,-26 44 16,-6 26-16,6 8 15</inkml:trace>
  <inkml:trace contextRef="#ctx0" brushRef="#br0" timeOffset="21097.1745">18421 2197 0,'0'0'0,"0"0"15,-13 39-15,-2 21 16,-4 31-16,-1 26 15,-2 8 1,3 1-16,4-1 16,4-17-16,7-8 15</inkml:trace>
  <inkml:trace contextRef="#ctx0" brushRef="#br0" timeOffset="22835.5016">18752 2396 0,'0'0'0,"0"0"15,0 0 1,-48 8-16,-4 18 15,-17 18-15,-4 12 16,8 9 0,13-1-16,11 1 15,11-4-15,8-1 16,9-8 0,7-4-16,6-14 15,4-3-15,7-14 16,2-13-1,-13-4-15,58-17 16,7-26-16,21-31 16,14-25-16,-5-5 15,-15-8 1,-20 4-16,-19 12 16,-10 10-16,-12 4 15,-6 8 1,-6 18-16,-5 13 15,-4 12-15,-3 14 16,-3 4 0,-3 5-16,-7 12 15,-10 5-15,-15 21 16,-9 26-16,3 9 16,5 13-1,8 8-15,5 5 16,8 4-16,3-4 15,5 0 1,6-9-16,5-9 16,2-8-16,2-8 15,2-10 1,0-8-16,0-9 16,1-8-16,-1-5 15,0-8-15,2-5 16,0-4-1,-4 0-15,29-30 16,1-13-16,13-22 16,2-4-1,-1-1-15,-12 14 16,-6 13-16,-7 17 16,-6 13-1,-4 9-15,-5 8 16,1 0-16,1 14 15,1 12-15,-3 5 16,0 8 0,1 0-16,-1 0 15,0-4-15,3-4 16,-1-5 0,1-8-16,1-9 15,1-5-15,2-3 16,0-10-1,4-3-15,9-10 16,6-12-16,4-9 16,3-4-1,-2-5-15,-3 5 16,-6 9-16,-4 8 16,-7 13-16,-4 13 15,-3 4 1,1 9-16,0 9 15,-3 12-15,-2 14 16,-1-1 0,-3-8-16,0-4 15,0-9-15,2-9 16,0-8 0,2-5-16,1-4 15,5-9-15,10-8 16,6-9-16,4-4 15,5-5 1,-3 1-16,-2 8 16,-2 8-16,-4 10 15,-4-1 1,-5 9-16,-2 0 16,-3 0-16,1 9 15,0-1 1,0 10-16,0-1 15,-3 9-15,-1-4 16,-3-1-16,-2-4 16,-2-8-1,0-5-15,0-4 16,0 0-16,0 0 16,0 0-1,-13-56-15,11 9 16,4-14-16,5-4 15,4 0 1,6 9-16,0 13 16,0 17-16,-6 17 15,-4 9 1,-1 9-16,1 21 16,-3 18-16,-6 17 15,-7 21-15,-4 1 16,-2-5-1,2-22-15,2-16 16,5-18-16,2-14 16,1-3-1,3-9-15,0-4 16,0 4-16,7-35 16,2-4-16,4 0 15,-3 9 1,-1 13-16,-3 8 15,-6 9-15,0 0 16,24 43 0,-11 18-16</inkml:trace>
  <inkml:trace contextRef="#ctx0" brushRef="#br0" timeOffset="23102.5265">19188 3312 0,'0'0'0,"28"-21"16,20-9-16,25-14 16,23-3-1,5 3-15</inkml:trace>
  <inkml:trace contextRef="#ctx0" brushRef="#br0" timeOffset="23614.0218">19796 1583 0,'0'0'0,"30"26"16,28 30-1,31 48-15,8 30 16,-19-5-16,-18 5 16,-14-8-1,-14-9-15,-14 8 16,-14-4-16,-15 18 15,-19 29 1,-24 18-16,-35 17 16,-30 9-16,-32 4 15,-22-21-15,-13-9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dba02e4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dba02e4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97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dba02e4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dba02e4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31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dba02e4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dba02e4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316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13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1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7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b13530f63a_1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b13530f63a_1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dba02e4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dba02e4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15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5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0746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4091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3450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12800" y="3915097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80616" y="3915130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12951" y="3916335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41742">
            <a:off x="8319266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05328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5400000">
            <a:off x="8223658" y="4223110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8300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97962" y="-5662"/>
            <a:ext cx="642048" cy="2061773"/>
            <a:chOff x="3294275" y="272450"/>
            <a:chExt cx="512000" cy="1343700"/>
          </a:xfrm>
        </p:grpSpPr>
        <p:sp>
          <p:nvSpPr>
            <p:cNvPr id="21" name="Google Shape;21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 rot="5400000">
            <a:off x="3327086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908878" y="-16500"/>
            <a:ext cx="1684958" cy="845109"/>
            <a:chOff x="2502550" y="-16500"/>
            <a:chExt cx="1684958" cy="845109"/>
          </a:xfrm>
        </p:grpSpPr>
        <p:sp>
          <p:nvSpPr>
            <p:cNvPr id="27" name="Google Shape;27;p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5400000">
            <a:off x="6349168" y="-738089"/>
            <a:ext cx="616602" cy="2510972"/>
            <a:chOff x="3294275" y="272450"/>
            <a:chExt cx="512000" cy="1343700"/>
          </a:xfrm>
        </p:grpSpPr>
        <p:sp>
          <p:nvSpPr>
            <p:cNvPr id="30" name="Google Shape;30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>
            <a:off x="6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2314708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186322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615938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29601" y="1583350"/>
            <a:ext cx="5884800" cy="15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5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37038" y="3222342"/>
            <a:ext cx="4057800" cy="4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5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33"/>
          <p:cNvGrpSpPr/>
          <p:nvPr/>
        </p:nvGrpSpPr>
        <p:grpSpPr>
          <a:xfrm flipH="1">
            <a:off x="165850" y="-16500"/>
            <a:ext cx="8978153" cy="5920360"/>
            <a:chOff x="1225" y="-16500"/>
            <a:chExt cx="8978153" cy="5920360"/>
          </a:xfrm>
        </p:grpSpPr>
        <p:sp>
          <p:nvSpPr>
            <p:cNvPr id="547" name="Google Shape;547;p33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 flipH="1">
              <a:off x="5230" y="-6900"/>
              <a:ext cx="813770" cy="1651240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 flipH="1">
              <a:off x="818485" y="-6900"/>
              <a:ext cx="825440" cy="834329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1225" y="3498325"/>
              <a:ext cx="1643331" cy="1645768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7093100" y="3498316"/>
              <a:ext cx="1244217" cy="1241155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33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554" name="Google Shape;554;p3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3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3"/>
            <p:cNvGrpSpPr/>
            <p:nvPr/>
          </p:nvGrpSpPr>
          <p:grpSpPr>
            <a:xfrm rot="-5400000" flipH="1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33"/>
            <p:cNvSpPr/>
            <p:nvPr/>
          </p:nvSpPr>
          <p:spPr>
            <a:xfrm rot="10800000" flipH="1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 rot="10800000" flipH="1">
              <a:off x="2917229" y="4201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" name="Google Shape;45;p3"/>
          <p:cNvGrpSpPr/>
          <p:nvPr/>
        </p:nvGrpSpPr>
        <p:grpSpPr>
          <a:xfrm>
            <a:off x="6212543" y="-300"/>
            <a:ext cx="2938033" cy="5147057"/>
            <a:chOff x="6212543" y="-300"/>
            <a:chExt cx="2938033" cy="5147057"/>
          </a:xfrm>
        </p:grpSpPr>
        <p:sp>
          <p:nvSpPr>
            <p:cNvPr id="46" name="Google Shape;46;p3"/>
            <p:cNvSpPr/>
            <p:nvPr/>
          </p:nvSpPr>
          <p:spPr>
            <a:xfrm rot="5400000">
              <a:off x="7272535" y="-1052290"/>
              <a:ext cx="821425" cy="292540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7492785" y="6646"/>
              <a:ext cx="1664426" cy="165115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3"/>
            <p:cNvGrpSpPr/>
            <p:nvPr/>
          </p:nvGrpSpPr>
          <p:grpSpPr>
            <a:xfrm>
              <a:off x="8324962" y="-1"/>
              <a:ext cx="642048" cy="821404"/>
              <a:chOff x="3294275" y="272450"/>
              <a:chExt cx="512000" cy="1343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3"/>
            <p:cNvSpPr/>
            <p:nvPr/>
          </p:nvSpPr>
          <p:spPr>
            <a:xfrm rot="5400000">
              <a:off x="6907700" y="1437275"/>
              <a:ext cx="1238100" cy="123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6566708" y="1227246"/>
              <a:ext cx="1235363" cy="124327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20550" y="4321375"/>
              <a:ext cx="29253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>
              <a:off x="6212543" y="4321896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6383102" y="3089400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8053983" y="2571750"/>
              <a:ext cx="1090017" cy="2173247"/>
              <a:chOff x="8053983" y="2571750"/>
              <a:chExt cx="1090017" cy="2173247"/>
            </a:xfrm>
          </p:grpSpPr>
          <p:sp>
            <p:nvSpPr>
              <p:cNvPr id="59" name="Google Shape;59;p3"/>
              <p:cNvSpPr/>
              <p:nvPr/>
            </p:nvSpPr>
            <p:spPr>
              <a:xfrm rot="5400000">
                <a:off x="7514405" y="3115403"/>
                <a:ext cx="2173247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5400000">
                <a:off x="8082898" y="3686559"/>
                <a:ext cx="1028111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6"/>
          <p:cNvGrpSpPr/>
          <p:nvPr/>
        </p:nvGrpSpPr>
        <p:grpSpPr>
          <a:xfrm>
            <a:off x="-2287" y="-415153"/>
            <a:ext cx="9565737" cy="5566594"/>
            <a:chOff x="-2287" y="-415153"/>
            <a:chExt cx="9565737" cy="5566594"/>
          </a:xfrm>
        </p:grpSpPr>
        <p:sp>
          <p:nvSpPr>
            <p:cNvPr id="94" name="Google Shape;94;p6"/>
            <p:cNvSpPr/>
            <p:nvPr/>
          </p:nvSpPr>
          <p:spPr>
            <a:xfrm rot="10800000" flipH="1">
              <a:off x="8322650" y="411150"/>
              <a:ext cx="1240800" cy="12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705503" y="-415153"/>
              <a:ext cx="1239007" cy="1235957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flipH="1">
              <a:off x="-2287" y="-1"/>
              <a:ext cx="1642584" cy="820759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10800000" flipH="1">
              <a:off x="8735400" y="3908100"/>
              <a:ext cx="828000" cy="8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 rot="-5400000" flipH="1">
              <a:off x="1121977" y="4218643"/>
              <a:ext cx="634446" cy="1231151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-218" y="-827610"/>
            <a:ext cx="9144224" cy="6800277"/>
            <a:chOff x="-218" y="-827610"/>
            <a:chExt cx="9144224" cy="6800277"/>
          </a:xfrm>
        </p:grpSpPr>
        <p:sp>
          <p:nvSpPr>
            <p:cNvPr id="122" name="Google Shape;122;p8"/>
            <p:cNvSpPr/>
            <p:nvPr/>
          </p:nvSpPr>
          <p:spPr>
            <a:xfrm>
              <a:off x="8324463" y="3500700"/>
              <a:ext cx="819543" cy="1647141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504200" y="4322724"/>
              <a:ext cx="819919" cy="82510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 rot="5400000" flipH="1">
              <a:off x="305877" y="301994"/>
              <a:ext cx="1234086" cy="616642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rgbClr val="9D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5400000" flipH="1">
              <a:off x="-617596" y="610738"/>
              <a:ext cx="2466432" cy="1231177"/>
            </a:xfrm>
            <a:custGeom>
              <a:avLst/>
              <a:gdLst/>
              <a:ahLst/>
              <a:cxnLst/>
              <a:rect l="l" t="t" r="r" b="b"/>
              <a:pathLst>
                <a:path w="286129" h="142828" extrusionOk="0">
                  <a:moveTo>
                    <a:pt x="143206" y="1"/>
                  </a:moveTo>
                  <a:lnTo>
                    <a:pt x="0" y="142828"/>
                  </a:lnTo>
                  <a:lnTo>
                    <a:pt x="286129" y="142828"/>
                  </a:lnTo>
                  <a:lnTo>
                    <a:pt x="143206" y="1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5400000" flipH="1">
              <a:off x="-1981" y="-4777"/>
              <a:ext cx="1234023" cy="1229946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 rot="5400000">
              <a:off x="383082" y="3934255"/>
              <a:ext cx="838708" cy="1605309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 flipH="1">
              <a:off x="11" y="-6716"/>
              <a:ext cx="1231222" cy="615211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8"/>
            <p:cNvGrpSpPr/>
            <p:nvPr/>
          </p:nvGrpSpPr>
          <p:grpSpPr>
            <a:xfrm flipH="1">
              <a:off x="687782" y="3064404"/>
              <a:ext cx="262420" cy="1685000"/>
              <a:chOff x="3597008" y="272450"/>
              <a:chExt cx="209267" cy="1343700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8"/>
            <p:cNvSpPr/>
            <p:nvPr/>
          </p:nvSpPr>
          <p:spPr>
            <a:xfrm>
              <a:off x="6869116" y="819297"/>
              <a:ext cx="825000" cy="82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066978" y="1215228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633825" y="-82761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293107" y="-3"/>
              <a:ext cx="850856" cy="849728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954000" y="473459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2245650" y="814175"/>
            <a:ext cx="4652700" cy="35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3"/>
          <p:cNvGrpSpPr/>
          <p:nvPr/>
        </p:nvGrpSpPr>
        <p:grpSpPr>
          <a:xfrm>
            <a:off x="13" y="-15707"/>
            <a:ext cx="9557825" cy="5577807"/>
            <a:chOff x="13" y="-15707"/>
            <a:chExt cx="9557825" cy="5577807"/>
          </a:xfrm>
        </p:grpSpPr>
        <p:sp>
          <p:nvSpPr>
            <p:cNvPr id="178" name="Google Shape;178;p13"/>
            <p:cNvSpPr/>
            <p:nvPr/>
          </p:nvSpPr>
          <p:spPr>
            <a:xfrm>
              <a:off x="8322155" y="0"/>
              <a:ext cx="825900" cy="1645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 rot="-5400000">
              <a:off x="7902403" y="-410555"/>
              <a:ext cx="850757" cy="1640453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3"/>
            <p:cNvGrpSpPr/>
            <p:nvPr/>
          </p:nvGrpSpPr>
          <p:grpSpPr>
            <a:xfrm rot="5400000">
              <a:off x="604082" y="-208160"/>
              <a:ext cx="431714" cy="1639851"/>
              <a:chOff x="3294275" y="272450"/>
              <a:chExt cx="360633" cy="13437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13"/>
            <p:cNvSpPr/>
            <p:nvPr/>
          </p:nvSpPr>
          <p:spPr>
            <a:xfrm rot="10800000" flipH="1">
              <a:off x="8321554" y="43180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hasCustomPrompt="1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2" hasCustomPrompt="1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3" hasCustomPrompt="1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5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8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9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3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5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bg>
      <p:bgPr>
        <a:solidFill>
          <a:schemeClr val="accent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7" name="Google Shape;227;p15"/>
          <p:cNvGrpSpPr/>
          <p:nvPr/>
        </p:nvGrpSpPr>
        <p:grpSpPr>
          <a:xfrm>
            <a:off x="6132652" y="-12632"/>
            <a:ext cx="3040925" cy="5163494"/>
            <a:chOff x="6132652" y="-12632"/>
            <a:chExt cx="3040925" cy="5163494"/>
          </a:xfrm>
        </p:grpSpPr>
        <p:sp>
          <p:nvSpPr>
            <p:cNvPr id="228" name="Google Shape;228;p15"/>
            <p:cNvSpPr/>
            <p:nvPr/>
          </p:nvSpPr>
          <p:spPr>
            <a:xfrm flipH="1">
              <a:off x="8324700" y="15749"/>
              <a:ext cx="821425" cy="255601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5"/>
            <p:cNvGrpSpPr/>
            <p:nvPr/>
          </p:nvGrpSpPr>
          <p:grpSpPr>
            <a:xfrm rot="10800000" flipH="1">
              <a:off x="6220537" y="-12632"/>
              <a:ext cx="642048" cy="1664441"/>
              <a:chOff x="3294275" y="272450"/>
              <a:chExt cx="512000" cy="13437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" name="Google Shape;234;p15"/>
            <p:cNvSpPr/>
            <p:nvPr/>
          </p:nvSpPr>
          <p:spPr>
            <a:xfrm rot="10800000" flipH="1">
              <a:off x="7503450" y="-300"/>
              <a:ext cx="16425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7503859" y="0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 rot="5400000" flipH="1">
              <a:off x="6132652" y="1451625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5"/>
            <p:cNvGrpSpPr/>
            <p:nvPr/>
          </p:nvGrpSpPr>
          <p:grpSpPr>
            <a:xfrm rot="10800000" flipH="1">
              <a:off x="6212540" y="3906194"/>
              <a:ext cx="2524195" cy="1238106"/>
              <a:chOff x="3242733" y="-16500"/>
              <a:chExt cx="1492900" cy="748779"/>
            </a:xfrm>
          </p:grpSpPr>
          <p:sp>
            <p:nvSpPr>
              <p:cNvPr id="238" name="Google Shape;238;p15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15"/>
            <p:cNvSpPr/>
            <p:nvPr/>
          </p:nvSpPr>
          <p:spPr>
            <a:xfrm rot="5400000" flipH="1">
              <a:off x="7083561" y="1833300"/>
              <a:ext cx="1662081" cy="167272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 rot="5400000" flipH="1">
              <a:off x="7722795" y="3692715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15"/>
            <p:cNvGrpSpPr/>
            <p:nvPr/>
          </p:nvGrpSpPr>
          <p:grpSpPr>
            <a:xfrm rot="10800000" flipH="1">
              <a:off x="8326312" y="4325830"/>
              <a:ext cx="642048" cy="825032"/>
              <a:chOff x="3294275" y="272450"/>
              <a:chExt cx="512000" cy="1343700"/>
            </a:xfrm>
          </p:grpSpPr>
          <p:sp>
            <p:nvSpPr>
              <p:cNvPr id="243" name="Google Shape;243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7_1">
    <p:bg>
      <p:bgPr>
        <a:solidFill>
          <a:schemeClr val="accent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16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6204066" y="-12632"/>
            <a:ext cx="2969511" cy="5155512"/>
            <a:chOff x="6204066" y="-12632"/>
            <a:chExt cx="2969511" cy="5155512"/>
          </a:xfrm>
        </p:grpSpPr>
        <p:sp>
          <p:nvSpPr>
            <p:cNvPr id="253" name="Google Shape;253;p16"/>
            <p:cNvSpPr/>
            <p:nvPr/>
          </p:nvSpPr>
          <p:spPr>
            <a:xfrm rot="10800000">
              <a:off x="8324700" y="2056083"/>
              <a:ext cx="821425" cy="3074492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16"/>
            <p:cNvGrpSpPr/>
            <p:nvPr/>
          </p:nvGrpSpPr>
          <p:grpSpPr>
            <a:xfrm rot="5400000">
              <a:off x="6948797" y="2636356"/>
              <a:ext cx="642048" cy="2131511"/>
              <a:chOff x="3130978" y="272450"/>
              <a:chExt cx="512000" cy="1343700"/>
            </a:xfrm>
          </p:grpSpPr>
          <p:sp>
            <p:nvSpPr>
              <p:cNvPr id="255" name="Google Shape;255;p16"/>
              <p:cNvSpPr/>
              <p:nvPr/>
            </p:nvSpPr>
            <p:spPr>
              <a:xfrm>
                <a:off x="31309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328234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3433711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358507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9" name="Google Shape;259;p16"/>
            <p:cNvSpPr/>
            <p:nvPr/>
          </p:nvSpPr>
          <p:spPr>
            <a:xfrm>
              <a:off x="6211675" y="4736905"/>
              <a:ext cx="1702800" cy="40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 rot="5400000">
              <a:off x="8324659" y="4321945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16"/>
            <p:cNvGrpSpPr/>
            <p:nvPr/>
          </p:nvGrpSpPr>
          <p:grpSpPr>
            <a:xfrm>
              <a:off x="6212540" y="-6070"/>
              <a:ext cx="2524195" cy="1238106"/>
              <a:chOff x="3242733" y="-16500"/>
              <a:chExt cx="1492900" cy="748779"/>
            </a:xfrm>
          </p:grpSpPr>
          <p:sp>
            <p:nvSpPr>
              <p:cNvPr id="262" name="Google Shape;262;p16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16"/>
            <p:cNvSpPr/>
            <p:nvPr/>
          </p:nvSpPr>
          <p:spPr>
            <a:xfrm rot="5400000">
              <a:off x="7722795" y="-223913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16"/>
            <p:cNvGrpSpPr/>
            <p:nvPr/>
          </p:nvGrpSpPr>
          <p:grpSpPr>
            <a:xfrm>
              <a:off x="8326312" y="-12632"/>
              <a:ext cx="642048" cy="825032"/>
              <a:chOff x="3294275" y="272450"/>
              <a:chExt cx="512000" cy="1343700"/>
            </a:xfrm>
          </p:grpSpPr>
          <p:sp>
            <p:nvSpPr>
              <p:cNvPr id="266" name="Google Shape;266;p16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270;p16"/>
            <p:cNvSpPr/>
            <p:nvPr/>
          </p:nvSpPr>
          <p:spPr>
            <a:xfrm>
              <a:off x="6212541" y="1233624"/>
              <a:ext cx="825000" cy="82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6410403" y="1629554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7912491" y="3289623"/>
              <a:ext cx="825000" cy="82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/>
          <p:nvPr/>
        </p:nvSpPr>
        <p:spPr>
          <a:xfrm flipH="1">
            <a:off x="5397978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 flipH="1">
            <a:off x="791683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2"/>
          <p:cNvSpPr/>
          <p:nvPr/>
        </p:nvSpPr>
        <p:spPr>
          <a:xfrm flipH="1">
            <a:off x="5293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"/>
          <p:cNvSpPr/>
          <p:nvPr/>
        </p:nvSpPr>
        <p:spPr>
          <a:xfrm flipH="1">
            <a:off x="825557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"/>
          <p:cNvSpPr/>
          <p:nvPr/>
        </p:nvSpPr>
        <p:spPr>
          <a:xfrm flipH="1">
            <a:off x="2417" y="3910992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"/>
          <p:cNvSpPr/>
          <p:nvPr/>
        </p:nvSpPr>
        <p:spPr>
          <a:xfrm flipH="1">
            <a:off x="2255" y="3911025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"/>
          <p:cNvSpPr/>
          <p:nvPr/>
        </p:nvSpPr>
        <p:spPr>
          <a:xfrm flipH="1">
            <a:off x="2329" y="3912230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"/>
          <p:cNvSpPr/>
          <p:nvPr/>
        </p:nvSpPr>
        <p:spPr>
          <a:xfrm rot="41742" flipH="1">
            <a:off x="-8734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2"/>
          <p:cNvSpPr/>
          <p:nvPr/>
        </p:nvSpPr>
        <p:spPr>
          <a:xfrm flipH="1">
            <a:off x="7292231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 rot="-5400000" flipH="1">
            <a:off x="-305578" y="4219005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 flipH="1">
            <a:off x="7503177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2"/>
          <p:cNvGrpSpPr/>
          <p:nvPr/>
        </p:nvGrpSpPr>
        <p:grpSpPr>
          <a:xfrm flipH="1">
            <a:off x="8009293" y="-5662"/>
            <a:ext cx="642048" cy="2061773"/>
            <a:chOff x="3294275" y="272450"/>
            <a:chExt cx="512000" cy="1343700"/>
          </a:xfrm>
        </p:grpSpPr>
        <p:sp>
          <p:nvSpPr>
            <p:cNvPr id="528" name="Google Shape;528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32"/>
          <p:cNvSpPr/>
          <p:nvPr/>
        </p:nvSpPr>
        <p:spPr>
          <a:xfrm rot="-5400000" flipH="1">
            <a:off x="4969738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32"/>
          <p:cNvGrpSpPr/>
          <p:nvPr/>
        </p:nvGrpSpPr>
        <p:grpSpPr>
          <a:xfrm flipH="1">
            <a:off x="4555466" y="-16500"/>
            <a:ext cx="1684958" cy="845109"/>
            <a:chOff x="2502550" y="-16500"/>
            <a:chExt cx="1684958" cy="845109"/>
          </a:xfrm>
        </p:grpSpPr>
        <p:sp>
          <p:nvSpPr>
            <p:cNvPr id="534" name="Google Shape;534;p3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2"/>
          <p:cNvGrpSpPr/>
          <p:nvPr/>
        </p:nvGrpSpPr>
        <p:grpSpPr>
          <a:xfrm rot="-5400000" flipH="1">
            <a:off x="2183534" y="-738089"/>
            <a:ext cx="616602" cy="2510972"/>
            <a:chOff x="3294275" y="272450"/>
            <a:chExt cx="512000" cy="1343700"/>
          </a:xfrm>
        </p:grpSpPr>
        <p:sp>
          <p:nvSpPr>
            <p:cNvPr id="537" name="Google Shape;537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32"/>
          <p:cNvSpPr/>
          <p:nvPr/>
        </p:nvSpPr>
        <p:spPr>
          <a:xfrm rot="10800000" flipH="1">
            <a:off x="832327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 flipH="1">
            <a:off x="5600522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3137980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flipH="1">
            <a:off x="2708315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"/>
              <a:buNone/>
              <a:defRPr sz="35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59" r:id="rId6"/>
    <p:sldLayoutId id="2147483661" r:id="rId7"/>
    <p:sldLayoutId id="2147483662" r:id="rId8"/>
    <p:sldLayoutId id="2147483678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>
            <a:spLocks noGrp="1"/>
          </p:cNvSpPr>
          <p:nvPr>
            <p:ph type="ctrTitle"/>
          </p:nvPr>
        </p:nvSpPr>
        <p:spPr>
          <a:xfrm>
            <a:off x="798809" y="2111986"/>
            <a:ext cx="7546381" cy="200281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ABB3A-EBB9-D842-B6A9-883E1F60C058}"/>
              </a:ext>
            </a:extLst>
          </p:cNvPr>
          <p:cNvSpPr txBox="1"/>
          <p:nvPr/>
        </p:nvSpPr>
        <p:spPr>
          <a:xfrm>
            <a:off x="3339701" y="1343025"/>
            <a:ext cx="2464595" cy="55399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26 – 28: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5"/>
          <p:cNvSpPr txBox="1">
            <a:spLocks noGrp="1"/>
          </p:cNvSpPr>
          <p:nvPr>
            <p:ph type="title"/>
          </p:nvPr>
        </p:nvSpPr>
        <p:spPr>
          <a:xfrm>
            <a:off x="2461946" y="706411"/>
            <a:ext cx="4667400" cy="5781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2. Các </a:t>
            </a:r>
            <a:r>
              <a:rPr lang="en" dirty="0"/>
              <a:t>bước tiến hành</a:t>
            </a:r>
            <a:endParaRPr dirty="0"/>
          </a:p>
        </p:txBody>
      </p:sp>
      <p:sp>
        <p:nvSpPr>
          <p:cNvPr id="897" name="Google Shape;897;p55"/>
          <p:cNvSpPr/>
          <p:nvPr/>
        </p:nvSpPr>
        <p:spPr>
          <a:xfrm>
            <a:off x="5824146" y="2378187"/>
            <a:ext cx="22719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55"/>
          <p:cNvSpPr/>
          <p:nvPr/>
        </p:nvSpPr>
        <p:spPr>
          <a:xfrm>
            <a:off x="1047230" y="2378187"/>
            <a:ext cx="22746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5"/>
          <p:cNvSpPr/>
          <p:nvPr/>
        </p:nvSpPr>
        <p:spPr>
          <a:xfrm>
            <a:off x="3433334" y="1641600"/>
            <a:ext cx="22743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1044343" y="2774794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TRƯỚC KHI VIẾT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1" name="Google Shape;901;p55"/>
          <p:cNvSpPr/>
          <p:nvPr/>
        </p:nvSpPr>
        <p:spPr>
          <a:xfrm>
            <a:off x="5821746" y="2774794"/>
            <a:ext cx="22743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CHỈNH SỬA BÀI VIẾT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2" name="Google Shape;902;p55"/>
          <p:cNvSpPr/>
          <p:nvPr/>
        </p:nvSpPr>
        <p:spPr>
          <a:xfrm>
            <a:off x="3432135" y="2053287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VIẾT BÀI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4" name="Google Shape;904;p55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8" name="Google Shape;908;p55"/>
          <p:cNvCxnSpPr>
            <a:cxnSpLocks/>
            <a:endCxn id="897" idx="0"/>
          </p:cNvCxnSpPr>
          <p:nvPr/>
        </p:nvCxnSpPr>
        <p:spPr>
          <a:xfrm>
            <a:off x="5708196" y="2132187"/>
            <a:ext cx="1251900" cy="24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55"/>
          <p:cNvCxnSpPr>
            <a:cxnSpLocks/>
            <a:stCxn id="898" idx="0"/>
            <a:endCxn id="899" idx="1"/>
          </p:cNvCxnSpPr>
          <p:nvPr/>
        </p:nvCxnSpPr>
        <p:spPr>
          <a:xfrm rot="5400000" flipH="1" flipV="1">
            <a:off x="2714058" y="1658911"/>
            <a:ext cx="189749" cy="124880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046BFB-6D42-E54A-A076-D5AD2E72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06" y="2981276"/>
            <a:ext cx="2825991" cy="2272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" grpId="0" animBg="1"/>
      <p:bldP spid="897" grpId="0" animBg="1"/>
      <p:bldP spid="898" grpId="0" animBg="1"/>
      <p:bldP spid="8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"/>
          <p:cNvSpPr/>
          <p:nvPr/>
        </p:nvSpPr>
        <p:spPr>
          <a:xfrm>
            <a:off x="5824146" y="2378187"/>
            <a:ext cx="22719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55"/>
          <p:cNvSpPr/>
          <p:nvPr/>
        </p:nvSpPr>
        <p:spPr>
          <a:xfrm>
            <a:off x="1047230" y="2378187"/>
            <a:ext cx="22746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5"/>
          <p:cNvSpPr/>
          <p:nvPr/>
        </p:nvSpPr>
        <p:spPr>
          <a:xfrm>
            <a:off x="3433334" y="1641600"/>
            <a:ext cx="22743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1044343" y="2774794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1. Lựa chọn bài thơ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1" name="Google Shape;901;p55"/>
          <p:cNvSpPr/>
          <p:nvPr/>
        </p:nvSpPr>
        <p:spPr>
          <a:xfrm>
            <a:off x="5821746" y="2774794"/>
            <a:ext cx="22743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3. Lập dàn ý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2" name="Google Shape;902;p55"/>
          <p:cNvSpPr/>
          <p:nvPr/>
        </p:nvSpPr>
        <p:spPr>
          <a:xfrm>
            <a:off x="3432135" y="2053287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2. Tìm ý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4" name="Google Shape;904;p55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8" name="Google Shape;908;p55"/>
          <p:cNvCxnSpPr>
            <a:cxnSpLocks/>
            <a:endCxn id="897" idx="0"/>
          </p:cNvCxnSpPr>
          <p:nvPr/>
        </p:nvCxnSpPr>
        <p:spPr>
          <a:xfrm>
            <a:off x="5708196" y="2132187"/>
            <a:ext cx="1251900" cy="24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55"/>
          <p:cNvCxnSpPr>
            <a:cxnSpLocks/>
            <a:stCxn id="898" idx="0"/>
            <a:endCxn id="899" idx="1"/>
          </p:cNvCxnSpPr>
          <p:nvPr/>
        </p:nvCxnSpPr>
        <p:spPr>
          <a:xfrm rot="5400000" flipH="1" flipV="1">
            <a:off x="2714058" y="1658911"/>
            <a:ext cx="189749" cy="1248804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046BFB-6D42-E54A-A076-D5AD2E72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06" y="2981276"/>
            <a:ext cx="2825991" cy="2272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248" y="532954"/>
            <a:ext cx="4808648" cy="996144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0" animBg="1"/>
      <p:bldP spid="898" grpId="0" animBg="1"/>
      <p:bldP spid="89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408878" y="2365051"/>
            <a:ext cx="4765288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smtClean="0">
                <a:solidFill>
                  <a:srgbClr val="FFFF00"/>
                </a:solidFill>
              </a:rPr>
              <a:t>Lựa chọn bài thơ</a:t>
            </a:r>
            <a:endParaRPr sz="4500" b="1" dirty="0">
              <a:solidFill>
                <a:srgbClr val="FFFF00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/>
              <a:t>B1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37254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408878" y="2365051"/>
            <a:ext cx="4765288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smtClean="0">
                <a:solidFill>
                  <a:srgbClr val="FFFF00"/>
                </a:solidFill>
              </a:rPr>
              <a:t>Tìm ý</a:t>
            </a:r>
            <a:endParaRPr sz="4500" b="1" dirty="0">
              <a:solidFill>
                <a:srgbClr val="FFFF00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/>
              <a:t>B2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20191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6D5440-87D4-B34D-821F-AD0CE39A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499822"/>
              </p:ext>
            </p:extLst>
          </p:nvPr>
        </p:nvGraphicFramePr>
        <p:xfrm>
          <a:off x="461175" y="509732"/>
          <a:ext cx="8221649" cy="435864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5589693">
                  <a:extLst>
                    <a:ext uri="{9D8B030D-6E8A-4147-A177-3AD203B41FA5}">
                      <a16:colId xmlns:a16="http://schemas.microsoft.com/office/drawing/2014/main" val="1531539188"/>
                    </a:ext>
                  </a:extLst>
                </a:gridCol>
                <a:gridCol w="2631956">
                  <a:extLst>
                    <a:ext uri="{9D8B030D-6E8A-4147-A177-3AD203B41FA5}">
                      <a16:colId xmlns:a16="http://schemas.microsoft.com/office/drawing/2014/main" val="252694692"/>
                    </a:ext>
                  </a:extLst>
                </a:gridCol>
              </a:tblGrid>
              <a:tr h="3310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ai?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439263462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1474910251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2075347406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2009102157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6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val="153359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408878" y="2365051"/>
            <a:ext cx="4765288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smtClean="0">
                <a:solidFill>
                  <a:srgbClr val="FFFF00"/>
                </a:solidFill>
              </a:rPr>
              <a:t>Lập dàn ý</a:t>
            </a:r>
            <a:endParaRPr sz="4500" b="1" dirty="0">
              <a:solidFill>
                <a:srgbClr val="FFFF00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/>
              <a:t>B3</a:t>
            </a:r>
            <a:endParaRPr sz="3500" dirty="0"/>
          </a:p>
        </p:txBody>
      </p:sp>
    </p:spTree>
    <p:extLst>
      <p:ext uri="{BB962C8B-B14F-4D97-AF65-F5344CB8AC3E}">
        <p14:creationId xmlns:p14="http://schemas.microsoft.com/office/powerpoint/2010/main" val="298576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59CDE9-EA61-9B4C-9C51-E81BDD97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095202"/>
              </p:ext>
            </p:extLst>
          </p:nvPr>
        </p:nvGraphicFramePr>
        <p:xfrm>
          <a:off x="452820" y="445769"/>
          <a:ext cx="8238360" cy="4251961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71133">
                  <a:extLst>
                    <a:ext uri="{9D8B030D-6E8A-4147-A177-3AD203B41FA5}">
                      <a16:colId xmlns:a16="http://schemas.microsoft.com/office/drawing/2014/main" val="2732909593"/>
                    </a:ext>
                  </a:extLst>
                </a:gridCol>
                <a:gridCol w="5088467">
                  <a:extLst>
                    <a:ext uri="{9D8B030D-6E8A-4147-A177-3AD203B41FA5}">
                      <a16:colId xmlns:a16="http://schemas.microsoft.com/office/drawing/2014/main" val="3163801216"/>
                    </a:ext>
                  </a:extLst>
                </a:gridCol>
                <a:gridCol w="1278760">
                  <a:extLst>
                    <a:ext uri="{9D8B030D-6E8A-4147-A177-3AD203B41FA5}">
                      <a16:colId xmlns:a16="http://schemas.microsoft.com/office/drawing/2014/main" val="3982295913"/>
                    </a:ext>
                  </a:extLst>
                </a:gridCol>
              </a:tblGrid>
              <a:tr h="42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VN" sz="20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CĐ</a:t>
                      </a:r>
                      <a:endParaRPr lang="en-VN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3186610"/>
                  </a:ext>
                </a:extLst>
              </a:tr>
              <a:tr h="11332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54804267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01934288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Khái quát lại cảm xúc chung của người viết về bài thơ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Kết đoạn bằng dấu câu dùng để ngắt đoạn.</a:t>
                      </a:r>
                      <a:endParaRPr lang="en-VN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val="411796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55"/>
          <p:cNvSpPr/>
          <p:nvPr/>
        </p:nvSpPr>
        <p:spPr>
          <a:xfrm>
            <a:off x="5824146" y="2378187"/>
            <a:ext cx="3037356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55"/>
          <p:cNvSpPr/>
          <p:nvPr/>
        </p:nvSpPr>
        <p:spPr>
          <a:xfrm>
            <a:off x="482235" y="2434438"/>
            <a:ext cx="2274600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55"/>
          <p:cNvSpPr/>
          <p:nvPr/>
        </p:nvSpPr>
        <p:spPr>
          <a:xfrm>
            <a:off x="2872146" y="1641600"/>
            <a:ext cx="2835488" cy="109367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45720" marR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482235" y="2774794"/>
            <a:ext cx="227670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1. Bám sát dàn ý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1" name="Google Shape;901;p55"/>
          <p:cNvSpPr/>
          <p:nvPr/>
        </p:nvSpPr>
        <p:spPr>
          <a:xfrm>
            <a:off x="5821746" y="2774794"/>
            <a:ext cx="2920810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3. </a:t>
            </a:r>
            <a:r>
              <a:rPr lang="en-US" sz="25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T</a:t>
            </a:r>
            <a:r>
              <a:rPr lang="en" sz="25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rình bày đúng hình thức đoạn văn</a:t>
            </a:r>
            <a:endParaRPr sz="25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2" name="Google Shape;902;p55"/>
          <p:cNvSpPr/>
          <p:nvPr/>
        </p:nvSpPr>
        <p:spPr>
          <a:xfrm>
            <a:off x="2921847" y="2053287"/>
            <a:ext cx="2786988" cy="3249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2"/>
                </a:solidFill>
                <a:latin typeface="Times New Roman" panose="02020603050405020304" pitchFamily="18" charset="0"/>
                <a:ea typeface="Josefin Sans"/>
                <a:cs typeface="Times New Roman" panose="02020603050405020304" pitchFamily="18" charset="0"/>
                <a:sym typeface="Josefin Sans"/>
              </a:rPr>
              <a:t>2. Thể hiện cảm xúc chân thành</a:t>
            </a:r>
            <a:endParaRPr sz="2800" b="1" dirty="0">
              <a:solidFill>
                <a:schemeClr val="dk2"/>
              </a:solidFill>
              <a:latin typeface="Times New Roman" panose="02020603050405020304" pitchFamily="18" charset="0"/>
              <a:ea typeface="Josefin Sans"/>
              <a:cs typeface="Times New Roman" panose="02020603050405020304" pitchFamily="18" charset="0"/>
              <a:sym typeface="Josefin Sans"/>
            </a:endParaRPr>
          </a:p>
        </p:txBody>
      </p:sp>
      <p:sp>
        <p:nvSpPr>
          <p:cNvPr id="904" name="Google Shape;904;p55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8" name="Google Shape;908;p55"/>
          <p:cNvCxnSpPr>
            <a:cxnSpLocks/>
            <a:endCxn id="897" idx="0"/>
          </p:cNvCxnSpPr>
          <p:nvPr/>
        </p:nvCxnSpPr>
        <p:spPr>
          <a:xfrm>
            <a:off x="5708196" y="2132187"/>
            <a:ext cx="1251900" cy="246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2" name="Google Shape;912;p55"/>
          <p:cNvCxnSpPr>
            <a:cxnSpLocks/>
            <a:stCxn id="898" idx="0"/>
          </p:cNvCxnSpPr>
          <p:nvPr/>
        </p:nvCxnSpPr>
        <p:spPr>
          <a:xfrm rot="5400000" flipH="1" flipV="1">
            <a:off x="2080509" y="1708412"/>
            <a:ext cx="265053" cy="11870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046BFB-6D42-E54A-A076-D5AD2E72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06" y="2981276"/>
            <a:ext cx="2825991" cy="2272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248" y="532954"/>
            <a:ext cx="4808648" cy="996144"/>
          </a:xfrm>
          <a:solidFill>
            <a:srgbClr val="FFFF00"/>
          </a:solidFill>
        </p:spPr>
        <p:txBody>
          <a:bodyPr/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" grpId="0" animBg="1"/>
      <p:bldP spid="898" grpId="0" animBg="1"/>
      <p:bldP spid="89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9"/>
          <p:cNvSpPr txBox="1">
            <a:spLocks noGrp="1"/>
          </p:cNvSpPr>
          <p:nvPr>
            <p:ph type="title"/>
          </p:nvPr>
        </p:nvSpPr>
        <p:spPr>
          <a:xfrm>
            <a:off x="728546" y="814175"/>
            <a:ext cx="6668430" cy="3515400"/>
          </a:xfrm>
          <a:prstGeom prst="rect">
            <a:avLst/>
          </a:prstGeom>
        </p:spPr>
        <p:txBody>
          <a:bodyPr spcFirstLastPara="1" wrap="square" lIns="274300" tIns="2286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</a:t>
            </a:r>
            <a:r>
              <a:rPr lang="en" dirty="0">
                <a:sym typeface="Wingdings" pitchFamily="2" charset="2"/>
              </a:rPr>
              <a:t>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4DD29-9BFA-0B42-8A72-95CB63F7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52027" r="-855" b="-109"/>
          <a:stretch/>
        </p:blipFill>
        <p:spPr>
          <a:xfrm>
            <a:off x="0" y="783223"/>
            <a:ext cx="5655048" cy="3577054"/>
          </a:xfrm>
          <a:prstGeom prst="rect">
            <a:avLst/>
          </a:prstGeom>
        </p:spPr>
      </p:pic>
      <p:sp>
        <p:nvSpPr>
          <p:cNvPr id="6" name="Google Shape;609;p40">
            <a:extLst>
              <a:ext uri="{FF2B5EF4-FFF2-40B4-BE49-F238E27FC236}">
                <a16:creationId xmlns:a16="http://schemas.microsoft.com/office/drawing/2014/main" id="{083D1364-2A2B-0B44-A635-A54D7BAC9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992" y="1825554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2D1BF23-79A2-944A-8034-C707E853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7554"/>
              </p:ext>
            </p:extLst>
          </p:nvPr>
        </p:nvGraphicFramePr>
        <p:xfrm>
          <a:off x="470957" y="322579"/>
          <a:ext cx="8215842" cy="4557762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29679">
                  <a:extLst>
                    <a:ext uri="{9D8B030D-6E8A-4147-A177-3AD203B41FA5}">
                      <a16:colId xmlns:a16="http://schemas.microsoft.com/office/drawing/2014/main" val="3951535688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1853388866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val="3579847057"/>
                    </a:ext>
                  </a:extLst>
                </a:gridCol>
                <a:gridCol w="1485697">
                  <a:extLst>
                    <a:ext uri="{9D8B030D-6E8A-4147-A177-3AD203B41FA5}">
                      <a16:colId xmlns:a16="http://schemas.microsoft.com/office/drawing/2014/main" val="3020488814"/>
                    </a:ext>
                  </a:extLst>
                </a:gridCol>
              </a:tblGrid>
              <a:tr h="118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VN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en-VN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88288"/>
                  </a:ext>
                </a:extLst>
              </a:tr>
              <a:tr h="57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7974561"/>
                  </a:ext>
                </a:extLst>
              </a:tr>
              <a:tr h="68149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6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484568"/>
                  </a:ext>
                </a:extLst>
              </a:tr>
              <a:tr h="717358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5361703"/>
                  </a:ext>
                </a:extLst>
              </a:tr>
              <a:tr h="699424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11232"/>
                  </a:ext>
                </a:extLst>
              </a:tr>
              <a:tr h="681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1248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089EBF8-E23C-6044-B06C-65A59B542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449523"/>
              </p:ext>
            </p:extLst>
          </p:nvPr>
        </p:nvGraphicFramePr>
        <p:xfrm>
          <a:off x="397934" y="345852"/>
          <a:ext cx="8466665" cy="440436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3378702074"/>
                    </a:ext>
                  </a:extLst>
                </a:gridCol>
                <a:gridCol w="3326841">
                  <a:extLst>
                    <a:ext uri="{9D8B030D-6E8A-4147-A177-3AD203B41FA5}">
                      <a16:colId xmlns:a16="http://schemas.microsoft.com/office/drawing/2014/main" val="3805126914"/>
                    </a:ext>
                  </a:extLst>
                </a:gridCol>
                <a:gridCol w="2525037">
                  <a:extLst>
                    <a:ext uri="{9D8B030D-6E8A-4147-A177-3AD203B41FA5}">
                      <a16:colId xmlns:a16="http://schemas.microsoft.com/office/drawing/2014/main" val="350228656"/>
                    </a:ext>
                  </a:extLst>
                </a:gridCol>
                <a:gridCol w="1531054">
                  <a:extLst>
                    <a:ext uri="{9D8B030D-6E8A-4147-A177-3AD203B41FA5}">
                      <a16:colId xmlns:a16="http://schemas.microsoft.com/office/drawing/2014/main" val="3889565680"/>
                    </a:ext>
                  </a:extLst>
                </a:gridCol>
              </a:tblGrid>
              <a:tr h="416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VN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en-VN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23010"/>
                  </a:ext>
                </a:extLst>
              </a:tr>
              <a:tr h="366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đề…bất diệt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nhan đề bài thơ và tên tác giả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sóng, Ta-go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026147076"/>
                  </a:ext>
                </a:extLst>
              </a:tr>
              <a:tr h="366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17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theo câu chuyện…mẹ của mình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cảm xúc chung về bài thơ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cảm, 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3022687927"/>
                  </a:ext>
                </a:extLst>
              </a:tr>
              <a:tr h="755756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 chi tiết mang tính tự sự và miêu tả trong bài thơ và đánh giá ý nghĩa của chúng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 rộng, bao la; những câu hỏi,lời từ chối…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2547907025"/>
                  </a:ext>
                </a:extLst>
              </a:tr>
              <a:tr h="560990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những lời thoại…của mình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ra nét độc đáo trong cách tự sự và miêu tả của nhà thơ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tuần tự, lặp lại, biến hóa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605144350"/>
                  </a:ext>
                </a:extLst>
              </a:tr>
              <a:tr h="950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chung…của mẹ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quát lại cảm xúc chung của người viết về bài thơ trong hình thức kể chuyện độc đáo của nó</a:t>
                      </a:r>
                      <a:endParaRPr lang="en-VN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en-VN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val="139156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6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Yêu</a:t>
            </a:r>
            <a:r>
              <a:rPr lang="en" dirty="0"/>
              <a:t> </a:t>
            </a:r>
            <a:r>
              <a:rPr lang="en" dirty="0" err="1"/>
              <a:t>cầu</a:t>
            </a:r>
            <a:r>
              <a:rPr lang="en" dirty="0"/>
              <a:t>:</a:t>
            </a:r>
            <a:endParaRPr dirty="0"/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 idx="2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97" name="Google Shape;597;p39"/>
          <p:cNvSpPr txBox="1">
            <a:spLocks noGrp="1"/>
          </p:cNvSpPr>
          <p:nvPr>
            <p:ph type="title" idx="3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98" name="Google Shape;598;p39"/>
          <p:cNvSpPr txBox="1">
            <a:spLocks noGrp="1"/>
          </p:cNvSpPr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6970762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Google Shape;603;p39"/>
          <p:cNvSpPr txBox="1">
            <a:spLocks noGrp="1"/>
          </p:cNvSpPr>
          <p:nvPr>
            <p:ph type="title" idx="14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9" name="Google Shape;599;p39">
            <a:extLst>
              <a:ext uri="{FF2B5EF4-FFF2-40B4-BE49-F238E27FC236}">
                <a16:creationId xmlns:a16="http://schemas.microsoft.com/office/drawing/2014/main" id="{FE0990BF-CCCD-1B4E-9062-D33F97F23591}"/>
              </a:ext>
            </a:extLst>
          </p:cNvPr>
          <p:cNvSpPr txBox="1">
            <a:spLocks/>
          </p:cNvSpPr>
          <p:nvPr/>
        </p:nvSpPr>
        <p:spPr>
          <a:xfrm>
            <a:off x="1901775" y="2485800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cảm xúc chung về bài thơ</a:t>
            </a:r>
          </a:p>
        </p:txBody>
      </p:sp>
      <p:sp>
        <p:nvSpPr>
          <p:cNvPr id="30" name="Google Shape;599;p39">
            <a:extLst>
              <a:ext uri="{FF2B5EF4-FFF2-40B4-BE49-F238E27FC236}">
                <a16:creationId xmlns:a16="http://schemas.microsoft.com/office/drawing/2014/main" id="{443A2068-3D3C-FF4F-8C9D-6110F9493706}"/>
              </a:ext>
            </a:extLst>
          </p:cNvPr>
          <p:cNvSpPr txBox="1">
            <a:spLocks/>
          </p:cNvSpPr>
          <p:nvPr/>
        </p:nvSpPr>
        <p:spPr>
          <a:xfrm>
            <a:off x="1854200" y="3265711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chi tiết mang tính tự sự và miêu tả, đánh giá</a:t>
            </a:r>
          </a:p>
        </p:txBody>
      </p:sp>
      <p:sp>
        <p:nvSpPr>
          <p:cNvPr id="31" name="Google Shape;599;p39">
            <a:extLst>
              <a:ext uri="{FF2B5EF4-FFF2-40B4-BE49-F238E27FC236}">
                <a16:creationId xmlns:a16="http://schemas.microsoft.com/office/drawing/2014/main" id="{D73AA20B-4EFE-FA43-A61F-4EF1AC81A724}"/>
              </a:ext>
            </a:extLst>
          </p:cNvPr>
          <p:cNvSpPr txBox="1">
            <a:spLocks/>
          </p:cNvSpPr>
          <p:nvPr/>
        </p:nvSpPr>
        <p:spPr>
          <a:xfrm>
            <a:off x="1839912" y="3979986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nét độc đáo trong cách tự sự và miêu tả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62640" y="537120"/>
              <a:ext cx="5448600" cy="97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3280" y="527760"/>
                <a:ext cx="5467320" cy="9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8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8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81DD4A-EC3D-6B4C-B618-C4D1B5B1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87" y="2056200"/>
            <a:ext cx="4353075" cy="2102023"/>
          </a:xfrm>
        </p:spPr>
        <p:txBody>
          <a:bodyPr/>
          <a:lstStyle/>
          <a:p>
            <a:r>
              <a:rPr lang="en-VN" dirty="0">
                <a:solidFill>
                  <a:schemeClr val="bg1"/>
                </a:solidFill>
              </a:rPr>
              <a:t>Phân tích bài viết tham khảo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819000" y="2365051"/>
            <a:ext cx="3753000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1"/>
                </a:solidFill>
              </a:rPr>
              <a:t>Các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bước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tiến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hành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aling with Irrational People by Slidesgo">
  <a:themeElements>
    <a:clrScheme name="Simple Light">
      <a:dk1>
        <a:srgbClr val="003F4F"/>
      </a:dk1>
      <a:lt1>
        <a:srgbClr val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594</Words>
  <Application>Microsoft Office PowerPoint</Application>
  <PresentationFormat>On-screen Show (16:9)</PresentationFormat>
  <Paragraphs>106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SimSun</vt:lpstr>
      <vt:lpstr>Arial</vt:lpstr>
      <vt:lpstr>Josefin Sans</vt:lpstr>
      <vt:lpstr>Ranchers</vt:lpstr>
      <vt:lpstr>Roboto</vt:lpstr>
      <vt:lpstr>Times New Roman</vt:lpstr>
      <vt:lpstr>Wingdings</vt:lpstr>
      <vt:lpstr>Dealing with Irrational People by Slidesgo</vt:lpstr>
      <vt:lpstr>Viết đoạn văn ghi lại cảm xúc về một bài thơ có yếu tố tự sự và miêu tả</vt:lpstr>
      <vt:lpstr>Trong chủ đề Gõ cửa trái tim, em ấn tượng với bài thơ nào nhất? Vì sao?</vt:lpstr>
      <vt:lpstr>Phân tích bài viết tham khảo</vt:lpstr>
      <vt:lpstr>PowerPoint Presentation</vt:lpstr>
      <vt:lpstr>PowerPoint Presentation</vt:lpstr>
      <vt:lpstr>Yêu cầu đối với đoạn văn ghi lại cảm xúc về một bài thơ có yếu tố tự sự và miêu tả</vt:lpstr>
      <vt:lpstr>Yêu cầu:</vt:lpstr>
      <vt:lpstr>2</vt:lpstr>
      <vt:lpstr>Các bước tiến hành</vt:lpstr>
      <vt:lpstr>2. Các bước tiến hành</vt:lpstr>
      <vt:lpstr>a.TRƯỚC KHI VIẾT</vt:lpstr>
      <vt:lpstr>Lựa chọn bài thơ</vt:lpstr>
      <vt:lpstr>Tìm ý</vt:lpstr>
      <vt:lpstr>PowerPoint Presentation</vt:lpstr>
      <vt:lpstr>Lập dàn ý</vt:lpstr>
      <vt:lpstr>PowerPoint Presentation</vt:lpstr>
      <vt:lpstr>b. VIẾT BÀI</vt:lpstr>
      <vt:lpstr>THANK YOU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đoạn văn ghi lại cảm xúc về một bài thơ có yếu tố tự sự và miêu tả</dc:title>
  <cp:lastModifiedBy>ADM</cp:lastModifiedBy>
  <cp:revision>15</cp:revision>
  <dcterms:modified xsi:type="dcterms:W3CDTF">2021-10-27T04:21:05Z</dcterms:modified>
</cp:coreProperties>
</file>