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82" r:id="rId4"/>
    <p:sldId id="266" r:id="rId5"/>
    <p:sldId id="288" r:id="rId6"/>
    <p:sldId id="270" r:id="rId7"/>
    <p:sldId id="289" r:id="rId8"/>
    <p:sldId id="290" r:id="rId9"/>
    <p:sldId id="291" r:id="rId10"/>
    <p:sldId id="263" r:id="rId11"/>
  </p:sldIdLst>
  <p:sldSz cx="12192000" cy="6858000"/>
  <p:notesSz cx="7104063" cy="10234613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D1FD"/>
    <a:srgbClr val="A8FBFF"/>
    <a:srgbClr val="FCDDF2"/>
    <a:srgbClr val="0BBD9C"/>
    <a:srgbClr val="FC99B8"/>
    <a:srgbClr val="FFD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9" d="100"/>
          <a:sy n="79" d="100"/>
        </p:scale>
        <p:origin x="-330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44233C-DFD5-4CA6-860B-5E0370D9C74D}" type="datetimeFigureOut">
              <a:rPr lang="zh-CN" altLang="en-US" smtClean="0"/>
              <a:pPr/>
              <a:t>2021/11/14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77AAD-7460-4F93-8E37-2AA0D56302C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0012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77AAD-7460-4F93-8E37-2AA0D56302CF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86428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77AAD-7460-4F93-8E37-2AA0D56302CF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6272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77AAD-7460-4F93-8E37-2AA0D56302CF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5348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77AAD-7460-4F93-8E37-2AA0D56302CF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192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77AAD-7460-4F93-8E37-2AA0D56302CF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1917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77AAD-7460-4F93-8E37-2AA0D56302CF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5348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77AAD-7460-4F93-8E37-2AA0D56302CF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6274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77AAD-7460-4F93-8E37-2AA0D56302CF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193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77AAD-7460-4F93-8E37-2AA0D56302CF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40802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77AAD-7460-4F93-8E37-2AA0D56302CF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913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波浪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810" y="4876165"/>
            <a:ext cx="2644140" cy="1988820"/>
          </a:xfrm>
          <a:prstGeom prst="rect">
            <a:avLst/>
          </a:prstGeom>
        </p:spPr>
      </p:pic>
      <p:pic>
        <p:nvPicPr>
          <p:cNvPr id="7" name="图片 6" descr="未标题-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4265" y="-8255"/>
            <a:ext cx="929640" cy="1920240"/>
          </a:xfrm>
          <a:prstGeom prst="rect">
            <a:avLst/>
          </a:prstGeom>
        </p:spPr>
      </p:pic>
      <p:pic>
        <p:nvPicPr>
          <p:cNvPr id="8" name="图片 7" descr="框框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8494" y="669073"/>
            <a:ext cx="10436540" cy="5355431"/>
          </a:xfrm>
          <a:prstGeom prst="rect">
            <a:avLst/>
          </a:prstGeom>
        </p:spPr>
      </p:pic>
      <p:sp>
        <p:nvSpPr>
          <p:cNvPr id="9" name="等腰三角形 8"/>
          <p:cNvSpPr/>
          <p:nvPr/>
        </p:nvSpPr>
        <p:spPr>
          <a:xfrm flipV="1">
            <a:off x="459105" y="2712720"/>
            <a:ext cx="626110" cy="626110"/>
          </a:xfrm>
          <a:prstGeom prst="triangle">
            <a:avLst/>
          </a:prstGeom>
          <a:solidFill>
            <a:srgbClr val="C9D1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1085215" y="3823970"/>
            <a:ext cx="304165" cy="304165"/>
          </a:xfrm>
          <a:prstGeom prst="ellipse">
            <a:avLst/>
          </a:prstGeom>
          <a:solidFill>
            <a:srgbClr val="A8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>
            <a:off x="11553825" y="-243205"/>
            <a:ext cx="1264920" cy="1264920"/>
          </a:xfrm>
          <a:prstGeom prst="ellipse">
            <a:avLst/>
          </a:prstGeom>
          <a:solidFill>
            <a:srgbClr val="FCD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5" name="图片 14" descr="灯泡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28279" y="4019569"/>
            <a:ext cx="872490" cy="957580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1626101" y="1158114"/>
            <a:ext cx="9317489" cy="337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dirty="0" err="1" smtClean="0">
                <a:solidFill>
                  <a:srgbClr val="0BBD9C"/>
                </a:solidFill>
                <a:latin typeface="Times New Roman" pitchFamily="18" charset="0"/>
                <a:ea typeface="汉真广标" panose="02010609000101010101" charset="-122"/>
                <a:cs typeface="Times New Roman" pitchFamily="18" charset="0"/>
              </a:rPr>
              <a:t>Tiết</a:t>
            </a:r>
            <a:r>
              <a:rPr lang="en-US" altLang="zh-CN" sz="4800" dirty="0" smtClean="0">
                <a:solidFill>
                  <a:srgbClr val="0BBD9C"/>
                </a:solidFill>
                <a:latin typeface="Times New Roman" pitchFamily="18" charset="0"/>
                <a:ea typeface="汉真广标" panose="02010609000101010101" charset="-122"/>
                <a:cs typeface="Times New Roman" pitchFamily="18" charset="0"/>
              </a:rPr>
              <a:t> 38:</a:t>
            </a:r>
          </a:p>
          <a:p>
            <a:pPr algn="ctr">
              <a:lnSpc>
                <a:spcPct val="115000"/>
              </a:lnSpc>
            </a:pP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RÈN KĨ NĂNG BIỂU CẢM </a:t>
            </a:r>
            <a:endParaRPr lang="vi-VN" sz="40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 LỜI NÓI CÓ CÁC </a:t>
            </a:r>
            <a:r>
              <a:rPr lang="en-US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 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 TỰ SỰ, MIÊU TẢ</a:t>
            </a:r>
            <a:endParaRPr lang="vi-VN" sz="4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图片 13" descr="枫叶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11443" y="698344"/>
            <a:ext cx="753110" cy="805815"/>
          </a:xfrm>
          <a:prstGeom prst="rect">
            <a:avLst/>
          </a:prstGeom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15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6" grpId="0"/>
      <p:bldP spid="16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波浪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810" y="4876165"/>
            <a:ext cx="2644140" cy="1988820"/>
          </a:xfrm>
          <a:prstGeom prst="rect">
            <a:avLst/>
          </a:prstGeom>
        </p:spPr>
      </p:pic>
      <p:pic>
        <p:nvPicPr>
          <p:cNvPr id="6" name="图片 5" descr="云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2480" y="6095365"/>
            <a:ext cx="2353945" cy="1319530"/>
          </a:xfrm>
          <a:prstGeom prst="rect">
            <a:avLst/>
          </a:prstGeom>
        </p:spPr>
      </p:pic>
      <p:pic>
        <p:nvPicPr>
          <p:cNvPr id="7" name="图片 6" descr="未标题-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64265" y="-8255"/>
            <a:ext cx="929640" cy="1920240"/>
          </a:xfrm>
          <a:prstGeom prst="rect">
            <a:avLst/>
          </a:prstGeom>
        </p:spPr>
      </p:pic>
      <p:pic>
        <p:nvPicPr>
          <p:cNvPr id="8" name="图片 7" descr="框框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36420" y="1176020"/>
            <a:ext cx="8093075" cy="4152900"/>
          </a:xfrm>
          <a:prstGeom prst="rect">
            <a:avLst/>
          </a:prstGeom>
        </p:spPr>
      </p:pic>
      <p:sp>
        <p:nvSpPr>
          <p:cNvPr id="9" name="等腰三角形 8"/>
          <p:cNvSpPr/>
          <p:nvPr/>
        </p:nvSpPr>
        <p:spPr>
          <a:xfrm flipV="1">
            <a:off x="459105" y="2712720"/>
            <a:ext cx="626110" cy="626110"/>
          </a:xfrm>
          <a:prstGeom prst="triangle">
            <a:avLst/>
          </a:prstGeom>
          <a:solidFill>
            <a:srgbClr val="C9D1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1085215" y="3823970"/>
            <a:ext cx="304165" cy="304165"/>
          </a:xfrm>
          <a:prstGeom prst="ellipse">
            <a:avLst/>
          </a:prstGeom>
          <a:solidFill>
            <a:srgbClr val="A8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>
            <a:off x="11553825" y="-243205"/>
            <a:ext cx="1264920" cy="1264920"/>
          </a:xfrm>
          <a:prstGeom prst="ellipse">
            <a:avLst/>
          </a:prstGeom>
          <a:solidFill>
            <a:srgbClr val="FCD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接连接符 11"/>
          <p:cNvCxnSpPr/>
          <p:nvPr/>
        </p:nvCxnSpPr>
        <p:spPr>
          <a:xfrm flipV="1">
            <a:off x="3467100" y="2238375"/>
            <a:ext cx="5259070" cy="9525"/>
          </a:xfrm>
          <a:prstGeom prst="line">
            <a:avLst/>
          </a:prstGeom>
          <a:ln w="19050">
            <a:solidFill>
              <a:srgbClr val="0BBD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V="1">
            <a:off x="3467100" y="4137660"/>
            <a:ext cx="5259070" cy="9525"/>
          </a:xfrm>
          <a:prstGeom prst="line">
            <a:avLst/>
          </a:prstGeom>
          <a:ln w="19050">
            <a:solidFill>
              <a:srgbClr val="0BBD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 descr="灯泡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66425" y="1911985"/>
            <a:ext cx="872490" cy="957580"/>
          </a:xfrm>
          <a:prstGeom prst="rect">
            <a:avLst/>
          </a:prstGeom>
        </p:spPr>
      </p:pic>
      <p:pic>
        <p:nvPicPr>
          <p:cNvPr id="14" name="图片 13" descr="枫叶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28330" y="2114550"/>
            <a:ext cx="753110" cy="805815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1995054" y="2249219"/>
            <a:ext cx="794459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1500" dirty="0">
                <a:solidFill>
                  <a:srgbClr val="0BBD9C"/>
                </a:solidFill>
                <a:latin typeface="Times New Roman" pitchFamily="18" charset="0"/>
                <a:ea typeface="汉真广标" panose="02010609000101010101" charset="-122"/>
                <a:cs typeface="Times New Roman" pitchFamily="18" charset="0"/>
              </a:rPr>
              <a:t>Thank you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bldLvl="0" animBg="1"/>
      <p:bldP spid="10" grpId="0" animBg="1"/>
      <p:bldP spid="10" grpId="1" bldLvl="0" animBg="1"/>
      <p:bldP spid="11" grpId="0" bldLvl="0" animBg="1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33070" y="410210"/>
            <a:ext cx="11326495" cy="603821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 descr="波浪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810" y="5152390"/>
            <a:ext cx="2276475" cy="1712595"/>
          </a:xfrm>
          <a:prstGeom prst="rect">
            <a:avLst/>
          </a:prstGeom>
        </p:spPr>
      </p:pic>
      <p:pic>
        <p:nvPicPr>
          <p:cNvPr id="9" name="图片 8" descr="未标题-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4265" y="-8255"/>
            <a:ext cx="929640" cy="1920240"/>
          </a:xfrm>
          <a:prstGeom prst="rect">
            <a:avLst/>
          </a:prstGeom>
        </p:spPr>
      </p:pic>
      <p:sp>
        <p:nvSpPr>
          <p:cNvPr id="10" name="椭圆 9"/>
          <p:cNvSpPr/>
          <p:nvPr/>
        </p:nvSpPr>
        <p:spPr>
          <a:xfrm>
            <a:off x="11553825" y="-243205"/>
            <a:ext cx="1264920" cy="1264920"/>
          </a:xfrm>
          <a:prstGeom prst="ellipse">
            <a:avLst/>
          </a:prstGeom>
          <a:solidFill>
            <a:srgbClr val="FCD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等腰三角形 4"/>
          <p:cNvSpPr/>
          <p:nvPr/>
        </p:nvSpPr>
        <p:spPr>
          <a:xfrm flipV="1">
            <a:off x="604520" y="1475105"/>
            <a:ext cx="626110" cy="626110"/>
          </a:xfrm>
          <a:prstGeom prst="triangle">
            <a:avLst/>
          </a:prstGeom>
          <a:solidFill>
            <a:srgbClr val="C9D1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1230630" y="3607435"/>
            <a:ext cx="304165" cy="304165"/>
          </a:xfrm>
          <a:prstGeom prst="ellipse">
            <a:avLst/>
          </a:prstGeom>
          <a:solidFill>
            <a:srgbClr val="A8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" name="图片 10" descr="灯泡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06405" y="1911985"/>
            <a:ext cx="872490" cy="957580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1727671" y="2383155"/>
            <a:ext cx="1327770" cy="2091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13000" dirty="0" smtClean="0">
                <a:solidFill>
                  <a:srgbClr val="0BBD9C"/>
                </a:solidFill>
                <a:latin typeface="汉真广标" panose="02010609000101010101" charset="-122"/>
                <a:ea typeface="汉真广标" panose="02010609000101010101" charset="-122"/>
              </a:rPr>
              <a:t>I.</a:t>
            </a:r>
            <a:endParaRPr lang="en-US" altLang="zh-CN" sz="13000" dirty="0">
              <a:solidFill>
                <a:srgbClr val="0BBD9C"/>
              </a:solidFill>
              <a:latin typeface="汉真广标" panose="02010609000101010101" charset="-122"/>
              <a:ea typeface="汉真广标" panose="02010609000101010101" charset="-122"/>
            </a:endParaRPr>
          </a:p>
        </p:txBody>
      </p:sp>
      <p:cxnSp>
        <p:nvCxnSpPr>
          <p:cNvPr id="23" name="直接连接符 22"/>
          <p:cNvCxnSpPr/>
          <p:nvPr/>
        </p:nvCxnSpPr>
        <p:spPr>
          <a:xfrm>
            <a:off x="3218852" y="2621048"/>
            <a:ext cx="0" cy="1482090"/>
          </a:xfrm>
          <a:prstGeom prst="line">
            <a:avLst/>
          </a:prstGeom>
          <a:ln w="25400">
            <a:solidFill>
              <a:srgbClr val="0BBD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3233883" y="2253059"/>
            <a:ext cx="779467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100000"/>
              </a:lnSpc>
            </a:pPr>
            <a:r>
              <a:rPr lang="en-US" altLang="zh-CN" sz="6600" b="1" dirty="0" err="1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Tự</a:t>
            </a:r>
            <a:r>
              <a:rPr lang="en-US" altLang="zh-CN" sz="6600" b="1" dirty="0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6600" b="1" dirty="0" err="1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sự</a:t>
            </a:r>
            <a:r>
              <a:rPr lang="en-US" altLang="zh-CN" sz="6600" b="1" dirty="0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6600" b="1" dirty="0" err="1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và</a:t>
            </a:r>
            <a:r>
              <a:rPr lang="en-US" altLang="zh-CN" sz="6600" b="1" dirty="0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6600" b="1" dirty="0" err="1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miêu</a:t>
            </a:r>
            <a:r>
              <a:rPr lang="en-US" altLang="zh-CN" sz="6600" b="1" dirty="0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6600" b="1" dirty="0" err="1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tả</a:t>
            </a:r>
            <a:r>
              <a:rPr lang="en-US" altLang="zh-CN" sz="6600" b="1" dirty="0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6600" b="1" dirty="0" err="1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trong</a:t>
            </a:r>
            <a:r>
              <a:rPr lang="en-US" altLang="zh-CN" sz="6600" b="1" dirty="0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6600" b="1" dirty="0" err="1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văn</a:t>
            </a:r>
            <a:r>
              <a:rPr lang="en-US" altLang="zh-CN" sz="6600" b="1" dirty="0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6600" b="1" dirty="0" err="1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biểu</a:t>
            </a:r>
            <a:r>
              <a:rPr lang="en-US" altLang="zh-CN" sz="6600" b="1" dirty="0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6600" b="1" dirty="0" err="1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cảm</a:t>
            </a:r>
            <a:endParaRPr lang="zh-CN" altLang="en-US" sz="6600" b="1" dirty="0">
              <a:solidFill>
                <a:srgbClr val="0BBD9C"/>
              </a:solidFill>
              <a:latin typeface="Times New Roman" pitchFamily="18" charset="0"/>
              <a:ea typeface="微软雅黑" panose="020B0503020204020204" charset="-122"/>
              <a:cs typeface="Times New Roman" pitchFamily="18" charset="0"/>
              <a:sym typeface="+mn-ea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10" grpId="0" bldLvl="0" animBg="1"/>
      <p:bldP spid="5" grpId="0" animBg="1"/>
      <p:bldP spid="5" grpId="1" bldLvl="0" animBg="1"/>
      <p:bldP spid="6" grpId="0" animBg="1"/>
      <p:bldP spid="6" grpId="1" bldLvl="0" animBg="1"/>
      <p:bldP spid="22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33070" y="410210"/>
            <a:ext cx="11326495" cy="603821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 descr="波浪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810" y="5622290"/>
            <a:ext cx="1651000" cy="1242695"/>
          </a:xfrm>
          <a:prstGeom prst="rect">
            <a:avLst/>
          </a:prstGeom>
        </p:spPr>
      </p:pic>
      <p:pic>
        <p:nvPicPr>
          <p:cNvPr id="9" name="图片 8" descr="未标题-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4265" y="-8255"/>
            <a:ext cx="929640" cy="1920240"/>
          </a:xfrm>
          <a:prstGeom prst="rect">
            <a:avLst/>
          </a:prstGeom>
        </p:spPr>
      </p:pic>
      <p:sp>
        <p:nvSpPr>
          <p:cNvPr id="10" name="椭圆 9"/>
          <p:cNvSpPr/>
          <p:nvPr/>
        </p:nvSpPr>
        <p:spPr>
          <a:xfrm>
            <a:off x="11553825" y="-243205"/>
            <a:ext cx="1264920" cy="1264920"/>
          </a:xfrm>
          <a:prstGeom prst="ellipse">
            <a:avLst/>
          </a:prstGeom>
          <a:solidFill>
            <a:srgbClr val="FCD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等腰三角形 4"/>
          <p:cNvSpPr/>
          <p:nvPr/>
        </p:nvSpPr>
        <p:spPr>
          <a:xfrm rot="16200000" flipV="1">
            <a:off x="626110" y="630555"/>
            <a:ext cx="391160" cy="391160"/>
          </a:xfrm>
          <a:prstGeom prst="triangle">
            <a:avLst/>
          </a:prstGeom>
          <a:solidFill>
            <a:srgbClr val="C9D1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1084580" y="630555"/>
            <a:ext cx="97655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Ví</a:t>
            </a:r>
            <a:r>
              <a:rPr lang="en-US" altLang="zh-CN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dụ</a:t>
            </a:r>
            <a:r>
              <a:rPr lang="en-US" altLang="zh-CN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: </a:t>
            </a:r>
            <a:r>
              <a:rPr lang="en-US" altLang="zh-CN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T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ìm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yếu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tố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tự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sự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, 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miêu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tả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và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cảm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nghĩ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của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nhân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vật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trong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đoạn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văn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(</a:t>
            </a:r>
            <a:r>
              <a:rPr lang="en-US" altLang="zh-CN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sgk</a:t>
            </a:r>
            <a:r>
              <a:rPr lang="en-US" altLang="zh-CN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–tr137 + 138) </a:t>
            </a:r>
            <a:endParaRPr lang="en-US" altLang="zh-CN" sz="3200" dirty="0">
              <a:solidFill>
                <a:srgbClr val="0BBD9C"/>
              </a:solidFill>
              <a:latin typeface="Times New Roman" pitchFamily="18" charset="0"/>
              <a:ea typeface="微软雅黑" panose="020B0503020204020204" charset="-122"/>
              <a:cs typeface="Times New Roman" pitchFamily="18" charset="0"/>
            </a:endParaRPr>
          </a:p>
        </p:txBody>
      </p:sp>
      <p:grpSp>
        <p:nvGrpSpPr>
          <p:cNvPr id="7" name="组合 5"/>
          <p:cNvGrpSpPr/>
          <p:nvPr/>
        </p:nvGrpSpPr>
        <p:grpSpPr>
          <a:xfrm>
            <a:off x="802228" y="4449343"/>
            <a:ext cx="502471" cy="499373"/>
            <a:chOff x="6783419" y="1559880"/>
            <a:chExt cx="1289090" cy="1289090"/>
          </a:xfrm>
        </p:grpSpPr>
        <p:sp>
          <p:nvSpPr>
            <p:cNvPr id="119" name="椭圆 118"/>
            <p:cNvSpPr/>
            <p:nvPr/>
          </p:nvSpPr>
          <p:spPr>
            <a:xfrm>
              <a:off x="6917176" y="1693637"/>
              <a:ext cx="1021576" cy="1021576"/>
            </a:xfrm>
            <a:prstGeom prst="ellipse">
              <a:avLst/>
            </a:prstGeom>
            <a:solidFill>
              <a:srgbClr val="0BBD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华文细黑" panose="02010600040101010101" pitchFamily="2" charset="-122"/>
              </a:endParaRPr>
            </a:p>
          </p:txBody>
        </p:sp>
        <p:sp>
          <p:nvSpPr>
            <p:cNvPr id="124" name="椭圆 123"/>
            <p:cNvSpPr/>
            <p:nvPr/>
          </p:nvSpPr>
          <p:spPr>
            <a:xfrm>
              <a:off x="6783419" y="1559880"/>
              <a:ext cx="1289090" cy="1289090"/>
            </a:xfrm>
            <a:prstGeom prst="ellipse">
              <a:avLst/>
            </a:prstGeom>
            <a:noFill/>
            <a:ln>
              <a:solidFill>
                <a:srgbClr val="0BBD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华文细黑" panose="02010600040101010101" pitchFamily="2" charset="-122"/>
              </a:endParaRPr>
            </a:p>
          </p:txBody>
        </p:sp>
        <p:grpSp>
          <p:nvGrpSpPr>
            <p:cNvPr id="11" name="Group 69"/>
            <p:cNvGrpSpPr/>
            <p:nvPr/>
          </p:nvGrpSpPr>
          <p:grpSpPr>
            <a:xfrm>
              <a:off x="7194864" y="1985670"/>
              <a:ext cx="466200" cy="437511"/>
              <a:chOff x="10074275" y="1647825"/>
              <a:chExt cx="464344" cy="435769"/>
            </a:xfrm>
            <a:solidFill>
              <a:schemeClr val="bg1"/>
            </a:solidFill>
          </p:grpSpPr>
          <p:sp>
            <p:nvSpPr>
              <p:cNvPr id="34" name="AutoShape 69"/>
              <p:cNvSpPr/>
              <p:nvPr/>
            </p:nvSpPr>
            <p:spPr bwMode="auto">
              <a:xfrm>
                <a:off x="10074275" y="1647825"/>
                <a:ext cx="464344" cy="43576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223" y="5760"/>
                    </a:moveTo>
                    <a:lnTo>
                      <a:pt x="17548" y="5760"/>
                    </a:lnTo>
                    <a:cubicBezTo>
                      <a:pt x="16804" y="5760"/>
                      <a:pt x="16198" y="5114"/>
                      <a:pt x="16198" y="4320"/>
                    </a:cubicBezTo>
                    <a:lnTo>
                      <a:pt x="16200" y="4320"/>
                    </a:lnTo>
                    <a:lnTo>
                      <a:pt x="16200" y="1440"/>
                    </a:lnTo>
                    <a:lnTo>
                      <a:pt x="20250" y="5760"/>
                    </a:lnTo>
                    <a:cubicBezTo>
                      <a:pt x="20250" y="5760"/>
                      <a:pt x="18223" y="5760"/>
                      <a:pt x="18223" y="5760"/>
                    </a:cubicBezTo>
                    <a:close/>
                    <a:moveTo>
                      <a:pt x="20250" y="19440"/>
                    </a:moveTo>
                    <a:cubicBezTo>
                      <a:pt x="20250" y="19837"/>
                      <a:pt x="19948" y="20160"/>
                      <a:pt x="19575" y="20160"/>
                    </a:cubicBezTo>
                    <a:lnTo>
                      <a:pt x="2024" y="20160"/>
                    </a:lnTo>
                    <a:cubicBezTo>
                      <a:pt x="1651" y="20160"/>
                      <a:pt x="1349" y="19837"/>
                      <a:pt x="1349" y="19440"/>
                    </a:cubicBezTo>
                    <a:lnTo>
                      <a:pt x="1349" y="2160"/>
                    </a:lnTo>
                    <a:cubicBezTo>
                      <a:pt x="1349" y="1762"/>
                      <a:pt x="1651" y="1440"/>
                      <a:pt x="2024" y="1440"/>
                    </a:cubicBezTo>
                    <a:lnTo>
                      <a:pt x="15525" y="1440"/>
                    </a:lnTo>
                    <a:lnTo>
                      <a:pt x="15525" y="4320"/>
                    </a:lnTo>
                    <a:lnTo>
                      <a:pt x="15523" y="4320"/>
                    </a:lnTo>
                    <a:cubicBezTo>
                      <a:pt x="15523" y="5513"/>
                      <a:pt x="16430" y="6480"/>
                      <a:pt x="17548" y="6480"/>
                    </a:cubicBezTo>
                    <a:lnTo>
                      <a:pt x="18223" y="6480"/>
                    </a:lnTo>
                    <a:lnTo>
                      <a:pt x="20250" y="6480"/>
                    </a:lnTo>
                    <a:cubicBezTo>
                      <a:pt x="20250" y="6480"/>
                      <a:pt x="20250" y="19440"/>
                      <a:pt x="20250" y="19440"/>
                    </a:cubicBezTo>
                    <a:close/>
                    <a:moveTo>
                      <a:pt x="21204" y="4741"/>
                    </a:moveTo>
                    <a:lnTo>
                      <a:pt x="17154" y="421"/>
                    </a:lnTo>
                    <a:cubicBezTo>
                      <a:pt x="16901" y="151"/>
                      <a:pt x="16557" y="0"/>
                      <a:pt x="16200" y="0"/>
                    </a:cubicBezTo>
                    <a:lnTo>
                      <a:pt x="2024" y="0"/>
                    </a:lnTo>
                    <a:cubicBezTo>
                      <a:pt x="908" y="0"/>
                      <a:pt x="0" y="968"/>
                      <a:pt x="0" y="2160"/>
                    </a:cubicBezTo>
                    <a:lnTo>
                      <a:pt x="0" y="19440"/>
                    </a:lnTo>
                    <a:cubicBezTo>
                      <a:pt x="0" y="20631"/>
                      <a:pt x="908" y="21600"/>
                      <a:pt x="2024" y="21600"/>
                    </a:cubicBezTo>
                    <a:lnTo>
                      <a:pt x="19575" y="21600"/>
                    </a:lnTo>
                    <a:cubicBezTo>
                      <a:pt x="20691" y="21600"/>
                      <a:pt x="21599" y="20631"/>
                      <a:pt x="21599" y="19440"/>
                    </a:cubicBezTo>
                    <a:lnTo>
                      <a:pt x="21599" y="5760"/>
                    </a:lnTo>
                    <a:cubicBezTo>
                      <a:pt x="21599" y="5378"/>
                      <a:pt x="21457" y="5011"/>
                      <a:pt x="21204" y="4741"/>
                    </a:cubicBez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lIns="19050" tIns="19050" rIns="19050" bIns="19050" anchor="ctr"/>
              <a:lstStyle/>
              <a:p>
                <a:pPr algn="ctr" defTabSz="228600">
                  <a:defRPr/>
                </a:pPr>
                <a:endParaRPr lang="en-US" sz="1500" ker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华文细黑" panose="02010600040101010101" pitchFamily="2" charset="-122"/>
                  <a:sym typeface="Gill Sans" charset="0"/>
                </a:endParaRPr>
              </a:p>
            </p:txBody>
          </p:sp>
          <p:sp>
            <p:nvSpPr>
              <p:cNvPr id="35" name="AutoShape 70"/>
              <p:cNvSpPr/>
              <p:nvPr/>
            </p:nvSpPr>
            <p:spPr bwMode="auto">
              <a:xfrm>
                <a:off x="10291763" y="1734344"/>
                <a:ext cx="87313" cy="150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00" y="21599"/>
                    </a:moveTo>
                    <a:lnTo>
                      <a:pt x="19800" y="21599"/>
                    </a:lnTo>
                    <a:cubicBezTo>
                      <a:pt x="20791" y="21599"/>
                      <a:pt x="21600" y="16769"/>
                      <a:pt x="21600" y="10800"/>
                    </a:cubicBezTo>
                    <a:cubicBezTo>
                      <a:pt x="21600" y="4830"/>
                      <a:pt x="20791" y="0"/>
                      <a:pt x="19800" y="0"/>
                    </a:cubicBezTo>
                    <a:lnTo>
                      <a:pt x="1800" y="0"/>
                    </a:lnTo>
                    <a:cubicBezTo>
                      <a:pt x="801" y="0"/>
                      <a:pt x="0" y="4830"/>
                      <a:pt x="0" y="10800"/>
                    </a:cubicBezTo>
                    <a:cubicBezTo>
                      <a:pt x="0" y="16769"/>
                      <a:pt x="801" y="21599"/>
                      <a:pt x="1800" y="21599"/>
                    </a:cubicBez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lIns="19050" tIns="19050" rIns="19050" bIns="19050" anchor="ctr"/>
              <a:lstStyle/>
              <a:p>
                <a:pPr algn="ctr" defTabSz="228600">
                  <a:defRPr/>
                </a:pPr>
                <a:endParaRPr lang="en-US" sz="1500" ker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华文细黑" panose="02010600040101010101" pitchFamily="2" charset="-122"/>
                  <a:sym typeface="Gill Sans" charset="0"/>
                </a:endParaRPr>
              </a:p>
            </p:txBody>
          </p:sp>
          <p:sp>
            <p:nvSpPr>
              <p:cNvPr id="36" name="AutoShape 71"/>
              <p:cNvSpPr/>
              <p:nvPr/>
            </p:nvSpPr>
            <p:spPr bwMode="auto">
              <a:xfrm>
                <a:off x="10291763" y="1778000"/>
                <a:ext cx="87313" cy="1508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00" y="21599"/>
                    </a:moveTo>
                    <a:lnTo>
                      <a:pt x="19800" y="21599"/>
                    </a:lnTo>
                    <a:cubicBezTo>
                      <a:pt x="20791" y="21599"/>
                      <a:pt x="21600" y="16769"/>
                      <a:pt x="21600" y="10800"/>
                    </a:cubicBezTo>
                    <a:cubicBezTo>
                      <a:pt x="21600" y="4830"/>
                      <a:pt x="20791" y="0"/>
                      <a:pt x="19800" y="0"/>
                    </a:cubicBezTo>
                    <a:lnTo>
                      <a:pt x="1800" y="0"/>
                    </a:lnTo>
                    <a:cubicBezTo>
                      <a:pt x="801" y="0"/>
                      <a:pt x="0" y="4830"/>
                      <a:pt x="0" y="10800"/>
                    </a:cubicBezTo>
                    <a:cubicBezTo>
                      <a:pt x="0" y="16769"/>
                      <a:pt x="801" y="21599"/>
                      <a:pt x="1800" y="21599"/>
                    </a:cubicBez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lIns="19050" tIns="19050" rIns="19050" bIns="19050" anchor="ctr"/>
              <a:lstStyle/>
              <a:p>
                <a:pPr algn="ctr" defTabSz="228600">
                  <a:defRPr/>
                </a:pPr>
                <a:endParaRPr lang="en-US" sz="1500" ker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华文细黑" panose="02010600040101010101" pitchFamily="2" charset="-122"/>
                  <a:sym typeface="Gill Sans" charset="0"/>
                </a:endParaRPr>
              </a:p>
            </p:txBody>
          </p:sp>
          <p:sp>
            <p:nvSpPr>
              <p:cNvPr id="37" name="AutoShape 72"/>
              <p:cNvSpPr/>
              <p:nvPr/>
            </p:nvSpPr>
            <p:spPr bwMode="auto">
              <a:xfrm>
                <a:off x="10291763" y="1821657"/>
                <a:ext cx="188913" cy="150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10800"/>
                    </a:moveTo>
                    <a:cubicBezTo>
                      <a:pt x="0" y="16769"/>
                      <a:pt x="369" y="21599"/>
                      <a:pt x="830" y="21599"/>
                    </a:cubicBezTo>
                    <a:lnTo>
                      <a:pt x="20769" y="21599"/>
                    </a:lnTo>
                    <a:cubicBezTo>
                      <a:pt x="21226" y="21599"/>
                      <a:pt x="21600" y="16769"/>
                      <a:pt x="21600" y="10800"/>
                    </a:cubicBezTo>
                    <a:cubicBezTo>
                      <a:pt x="21600" y="4830"/>
                      <a:pt x="21226" y="0"/>
                      <a:pt x="20769" y="0"/>
                    </a:cubicBezTo>
                    <a:lnTo>
                      <a:pt x="830" y="0"/>
                    </a:lnTo>
                    <a:cubicBezTo>
                      <a:pt x="369" y="0"/>
                      <a:pt x="0" y="4830"/>
                      <a:pt x="0" y="10800"/>
                    </a:cubicBez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lIns="19050" tIns="19050" rIns="19050" bIns="19050" anchor="ctr"/>
              <a:lstStyle/>
              <a:p>
                <a:pPr algn="ctr" defTabSz="228600">
                  <a:defRPr/>
                </a:pPr>
                <a:endParaRPr lang="en-US" sz="1500" ker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华文细黑" panose="02010600040101010101" pitchFamily="2" charset="-122"/>
                  <a:sym typeface="Gill Sans" charset="0"/>
                </a:endParaRPr>
              </a:p>
            </p:txBody>
          </p:sp>
          <p:sp>
            <p:nvSpPr>
              <p:cNvPr id="38" name="AutoShape 73"/>
              <p:cNvSpPr/>
              <p:nvPr/>
            </p:nvSpPr>
            <p:spPr bwMode="auto">
              <a:xfrm>
                <a:off x="10132219" y="1908969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lIns="19050" tIns="19050" rIns="19050" bIns="19050" anchor="ctr"/>
              <a:lstStyle/>
              <a:p>
                <a:pPr algn="ctr" defTabSz="228600">
                  <a:defRPr/>
                </a:pPr>
                <a:endParaRPr lang="en-US" sz="1500" ker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华文细黑" panose="02010600040101010101" pitchFamily="2" charset="-122"/>
                  <a:sym typeface="Gill Sans" charset="0"/>
                </a:endParaRPr>
              </a:p>
            </p:txBody>
          </p:sp>
          <p:sp>
            <p:nvSpPr>
              <p:cNvPr id="39" name="AutoShape 74"/>
              <p:cNvSpPr/>
              <p:nvPr/>
            </p:nvSpPr>
            <p:spPr bwMode="auto">
              <a:xfrm>
                <a:off x="10132219" y="1952625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lIns="19050" tIns="19050" rIns="19050" bIns="19050" anchor="ctr"/>
              <a:lstStyle/>
              <a:p>
                <a:pPr algn="ctr" defTabSz="228600">
                  <a:defRPr/>
                </a:pPr>
                <a:endParaRPr lang="en-US" sz="1500" ker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华文细黑" panose="02010600040101010101" pitchFamily="2" charset="-122"/>
                  <a:sym typeface="Gill Sans" charset="0"/>
                </a:endParaRPr>
              </a:p>
            </p:txBody>
          </p:sp>
          <p:sp>
            <p:nvSpPr>
              <p:cNvPr id="41" name="AutoShape 75"/>
              <p:cNvSpPr/>
              <p:nvPr/>
            </p:nvSpPr>
            <p:spPr bwMode="auto">
              <a:xfrm>
                <a:off x="10132219" y="1996282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lIns="19050" tIns="19050" rIns="19050" bIns="19050" anchor="ctr"/>
              <a:lstStyle/>
              <a:p>
                <a:pPr algn="ctr" defTabSz="228600">
                  <a:defRPr/>
                </a:pPr>
                <a:endParaRPr lang="en-US" sz="1500" ker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华文细黑" panose="02010600040101010101" pitchFamily="2" charset="-122"/>
                  <a:sym typeface="Gill Sans" charset="0"/>
                </a:endParaRPr>
              </a:p>
            </p:txBody>
          </p:sp>
          <p:sp>
            <p:nvSpPr>
              <p:cNvPr id="42" name="AutoShape 76"/>
              <p:cNvSpPr/>
              <p:nvPr/>
            </p:nvSpPr>
            <p:spPr bwMode="auto">
              <a:xfrm>
                <a:off x="10132219" y="1865313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69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69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lIns="19050" tIns="19050" rIns="19050" bIns="19050" anchor="ctr"/>
              <a:lstStyle/>
              <a:p>
                <a:pPr algn="ctr" defTabSz="228600">
                  <a:defRPr/>
                </a:pPr>
                <a:endParaRPr lang="en-US" sz="1500" ker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华文细黑" panose="02010600040101010101" pitchFamily="2" charset="-122"/>
                  <a:sym typeface="Gill Sans" charset="0"/>
                </a:endParaRPr>
              </a:p>
            </p:txBody>
          </p:sp>
          <p:sp>
            <p:nvSpPr>
              <p:cNvPr id="43" name="AutoShape 77"/>
              <p:cNvSpPr/>
              <p:nvPr/>
            </p:nvSpPr>
            <p:spPr bwMode="auto">
              <a:xfrm>
                <a:off x="10132219" y="1720057"/>
                <a:ext cx="130969" cy="1166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4799" y="5400"/>
                    </a:moveTo>
                    <a:lnTo>
                      <a:pt x="16800" y="5400"/>
                    </a:lnTo>
                    <a:lnTo>
                      <a:pt x="16800" y="16200"/>
                    </a:lnTo>
                    <a:lnTo>
                      <a:pt x="4799" y="16200"/>
                    </a:lnTo>
                    <a:cubicBezTo>
                      <a:pt x="4799" y="16200"/>
                      <a:pt x="4799" y="5400"/>
                      <a:pt x="4799" y="5400"/>
                    </a:cubicBezTo>
                    <a:close/>
                    <a:moveTo>
                      <a:pt x="2399" y="21599"/>
                    </a:moveTo>
                    <a:lnTo>
                      <a:pt x="19200" y="21599"/>
                    </a:lnTo>
                    <a:cubicBezTo>
                      <a:pt x="20526" y="21599"/>
                      <a:pt x="21599" y="20392"/>
                      <a:pt x="21599" y="18900"/>
                    </a:cubicBezTo>
                    <a:lnTo>
                      <a:pt x="21599" y="2700"/>
                    </a:lnTo>
                    <a:cubicBezTo>
                      <a:pt x="21599" y="1207"/>
                      <a:pt x="20526" y="0"/>
                      <a:pt x="19200" y="0"/>
                    </a:cubicBezTo>
                    <a:lnTo>
                      <a:pt x="2399" y="0"/>
                    </a:lnTo>
                    <a:cubicBezTo>
                      <a:pt x="1073" y="0"/>
                      <a:pt x="0" y="1207"/>
                      <a:pt x="0" y="2700"/>
                    </a:cubicBezTo>
                    <a:lnTo>
                      <a:pt x="0" y="18900"/>
                    </a:lnTo>
                    <a:cubicBezTo>
                      <a:pt x="0" y="20392"/>
                      <a:pt x="1073" y="21599"/>
                      <a:pt x="2399" y="21599"/>
                    </a:cubicBez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lIns="19050" tIns="19050" rIns="19050" bIns="19050" anchor="ctr"/>
              <a:lstStyle/>
              <a:p>
                <a:pPr algn="ctr" defTabSz="228600">
                  <a:defRPr/>
                </a:pPr>
                <a:endParaRPr lang="en-US" sz="1500" ker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华文细黑" panose="02010600040101010101" pitchFamily="2" charset="-122"/>
                  <a:sym typeface="Gill Sans" charset="0"/>
                </a:endParaRPr>
              </a:p>
            </p:txBody>
          </p:sp>
        </p:grpSp>
      </p:grpSp>
      <p:grpSp>
        <p:nvGrpSpPr>
          <p:cNvPr id="19" name="组合 6"/>
          <p:cNvGrpSpPr/>
          <p:nvPr/>
        </p:nvGrpSpPr>
        <p:grpSpPr>
          <a:xfrm>
            <a:off x="805730" y="3334216"/>
            <a:ext cx="498969" cy="524107"/>
            <a:chOff x="2899538" y="1559881"/>
            <a:chExt cx="1289090" cy="1289090"/>
          </a:xfrm>
        </p:grpSpPr>
        <p:sp>
          <p:nvSpPr>
            <p:cNvPr id="117" name="椭圆 116"/>
            <p:cNvSpPr/>
            <p:nvPr/>
          </p:nvSpPr>
          <p:spPr>
            <a:xfrm>
              <a:off x="3033295" y="1693638"/>
              <a:ext cx="1021576" cy="1021576"/>
            </a:xfrm>
            <a:prstGeom prst="ellipse">
              <a:avLst/>
            </a:prstGeom>
            <a:solidFill>
              <a:srgbClr val="FC99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华文细黑" panose="02010600040101010101" pitchFamily="2" charset="-122"/>
              </a:endParaRPr>
            </a:p>
          </p:txBody>
        </p:sp>
        <p:sp>
          <p:nvSpPr>
            <p:cNvPr id="122" name="椭圆 121"/>
            <p:cNvSpPr/>
            <p:nvPr/>
          </p:nvSpPr>
          <p:spPr>
            <a:xfrm>
              <a:off x="2899538" y="1559881"/>
              <a:ext cx="1289090" cy="1289090"/>
            </a:xfrm>
            <a:prstGeom prst="ellipse">
              <a:avLst/>
            </a:prstGeom>
            <a:noFill/>
            <a:ln>
              <a:solidFill>
                <a:srgbClr val="FC99B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华文细黑" panose="02010600040101010101" pitchFamily="2" charset="-122"/>
              </a:endParaRPr>
            </a:p>
          </p:txBody>
        </p:sp>
        <p:grpSp>
          <p:nvGrpSpPr>
            <p:cNvPr id="20" name="Group 112"/>
            <p:cNvGrpSpPr/>
            <p:nvPr/>
          </p:nvGrpSpPr>
          <p:grpSpPr>
            <a:xfrm>
              <a:off x="3310585" y="1985671"/>
              <a:ext cx="466997" cy="437511"/>
              <a:chOff x="5368132" y="3540125"/>
              <a:chExt cx="465138" cy="435769"/>
            </a:xfrm>
            <a:solidFill>
              <a:schemeClr val="bg1"/>
            </a:solidFill>
          </p:grpSpPr>
          <p:sp>
            <p:nvSpPr>
              <p:cNvPr id="45" name="AutoShape 110"/>
              <p:cNvSpPr/>
              <p:nvPr/>
            </p:nvSpPr>
            <p:spPr bwMode="auto">
              <a:xfrm>
                <a:off x="5426869" y="3598069"/>
                <a:ext cx="347663" cy="23256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0699" y="20255"/>
                    </a:moveTo>
                    <a:lnTo>
                      <a:pt x="899" y="20255"/>
                    </a:lnTo>
                    <a:lnTo>
                      <a:pt x="899" y="1350"/>
                    </a:lnTo>
                    <a:lnTo>
                      <a:pt x="20699" y="1350"/>
                    </a:lnTo>
                    <a:cubicBezTo>
                      <a:pt x="20699" y="1350"/>
                      <a:pt x="20699" y="20255"/>
                      <a:pt x="20699" y="20255"/>
                    </a:cubicBezTo>
                    <a:close/>
                    <a:moveTo>
                      <a:pt x="20699" y="0"/>
                    </a:moveTo>
                    <a:lnTo>
                      <a:pt x="899" y="5"/>
                    </a:lnTo>
                    <a:cubicBezTo>
                      <a:pt x="402" y="5"/>
                      <a:pt x="0" y="603"/>
                      <a:pt x="0" y="1350"/>
                    </a:cubicBezTo>
                    <a:lnTo>
                      <a:pt x="0" y="20249"/>
                    </a:lnTo>
                    <a:cubicBezTo>
                      <a:pt x="0" y="20996"/>
                      <a:pt x="402" y="21599"/>
                      <a:pt x="899" y="21599"/>
                    </a:cubicBezTo>
                    <a:lnTo>
                      <a:pt x="20699" y="21599"/>
                    </a:lnTo>
                    <a:cubicBezTo>
                      <a:pt x="21197" y="21599"/>
                      <a:pt x="21600" y="20996"/>
                      <a:pt x="21600" y="20249"/>
                    </a:cubicBezTo>
                    <a:lnTo>
                      <a:pt x="21600" y="1350"/>
                    </a:lnTo>
                    <a:cubicBezTo>
                      <a:pt x="21600" y="603"/>
                      <a:pt x="21197" y="0"/>
                      <a:pt x="20699" y="0"/>
                    </a:cubicBez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lIns="19050" tIns="19050" rIns="19050" bIns="19050" anchor="ctr"/>
              <a:lstStyle/>
              <a:p>
                <a:pPr algn="ctr" defTabSz="228600">
                  <a:defRPr/>
                </a:pPr>
                <a:endParaRPr lang="en-US" sz="1500" ker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华文细黑" panose="02010600040101010101" pitchFamily="2" charset="-122"/>
                  <a:sym typeface="Gill Sans" charset="0"/>
                </a:endParaRPr>
              </a:p>
            </p:txBody>
          </p:sp>
          <p:sp>
            <p:nvSpPr>
              <p:cNvPr id="46" name="AutoShape 111"/>
              <p:cNvSpPr/>
              <p:nvPr/>
            </p:nvSpPr>
            <p:spPr bwMode="auto">
              <a:xfrm>
                <a:off x="5368132" y="3540125"/>
                <a:ext cx="465138" cy="43576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0249" y="16562"/>
                    </a:moveTo>
                    <a:cubicBezTo>
                      <a:pt x="20249" y="16959"/>
                      <a:pt x="19946" y="17282"/>
                      <a:pt x="19575" y="17282"/>
                    </a:cubicBezTo>
                    <a:lnTo>
                      <a:pt x="13499" y="17282"/>
                    </a:lnTo>
                    <a:lnTo>
                      <a:pt x="8099" y="17282"/>
                    </a:lnTo>
                    <a:lnTo>
                      <a:pt x="2024" y="17282"/>
                    </a:lnTo>
                    <a:cubicBezTo>
                      <a:pt x="1651" y="17282"/>
                      <a:pt x="1349" y="16959"/>
                      <a:pt x="1349" y="16562"/>
                    </a:cubicBezTo>
                    <a:lnTo>
                      <a:pt x="1349" y="2160"/>
                    </a:lnTo>
                    <a:cubicBezTo>
                      <a:pt x="1349" y="1762"/>
                      <a:pt x="1651" y="1440"/>
                      <a:pt x="2024" y="1440"/>
                    </a:cubicBezTo>
                    <a:lnTo>
                      <a:pt x="19575" y="1440"/>
                    </a:lnTo>
                    <a:cubicBezTo>
                      <a:pt x="19946" y="1440"/>
                      <a:pt x="20249" y="1762"/>
                      <a:pt x="20249" y="2160"/>
                    </a:cubicBezTo>
                    <a:cubicBezTo>
                      <a:pt x="20249" y="2160"/>
                      <a:pt x="20249" y="16562"/>
                      <a:pt x="20249" y="16562"/>
                    </a:cubicBezTo>
                    <a:close/>
                    <a:moveTo>
                      <a:pt x="19575" y="0"/>
                    </a:moveTo>
                    <a:lnTo>
                      <a:pt x="2024" y="0"/>
                    </a:lnTo>
                    <a:cubicBezTo>
                      <a:pt x="905" y="0"/>
                      <a:pt x="0" y="966"/>
                      <a:pt x="0" y="2160"/>
                    </a:cubicBezTo>
                    <a:lnTo>
                      <a:pt x="0" y="16562"/>
                    </a:lnTo>
                    <a:cubicBezTo>
                      <a:pt x="0" y="17753"/>
                      <a:pt x="903" y="18718"/>
                      <a:pt x="2018" y="18721"/>
                    </a:cubicBezTo>
                    <a:lnTo>
                      <a:pt x="8774" y="18721"/>
                    </a:lnTo>
                    <a:lnTo>
                      <a:pt x="8774" y="19597"/>
                    </a:lnTo>
                    <a:lnTo>
                      <a:pt x="4561" y="20181"/>
                    </a:lnTo>
                    <a:cubicBezTo>
                      <a:pt x="4260" y="20262"/>
                      <a:pt x="4049" y="20549"/>
                      <a:pt x="4049" y="20879"/>
                    </a:cubicBezTo>
                    <a:cubicBezTo>
                      <a:pt x="4049" y="21277"/>
                      <a:pt x="4351" y="21599"/>
                      <a:pt x="4724" y="21599"/>
                    </a:cubicBezTo>
                    <a:lnTo>
                      <a:pt x="16874" y="21599"/>
                    </a:lnTo>
                    <a:cubicBezTo>
                      <a:pt x="17248" y="21599"/>
                      <a:pt x="17549" y="21277"/>
                      <a:pt x="17549" y="20879"/>
                    </a:cubicBezTo>
                    <a:cubicBezTo>
                      <a:pt x="17549" y="20549"/>
                      <a:pt x="17339" y="20262"/>
                      <a:pt x="17038" y="20181"/>
                    </a:cubicBezTo>
                    <a:lnTo>
                      <a:pt x="12824" y="19597"/>
                    </a:lnTo>
                    <a:lnTo>
                      <a:pt x="12824" y="18721"/>
                    </a:lnTo>
                    <a:lnTo>
                      <a:pt x="19581" y="18721"/>
                    </a:lnTo>
                    <a:cubicBezTo>
                      <a:pt x="20696" y="18718"/>
                      <a:pt x="21600" y="17753"/>
                      <a:pt x="21600" y="16562"/>
                    </a:cubicBezTo>
                    <a:lnTo>
                      <a:pt x="21600" y="2160"/>
                    </a:lnTo>
                    <a:cubicBezTo>
                      <a:pt x="21600" y="966"/>
                      <a:pt x="20692" y="0"/>
                      <a:pt x="19575" y="0"/>
                    </a:cubicBez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lIns="19050" tIns="19050" rIns="19050" bIns="19050" anchor="ctr"/>
              <a:lstStyle/>
              <a:p>
                <a:pPr algn="ctr" defTabSz="228600">
                  <a:defRPr/>
                </a:pPr>
                <a:endParaRPr lang="en-US" sz="1500" ker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华文细黑" panose="02010600040101010101" pitchFamily="2" charset="-122"/>
                  <a:sym typeface="Gill Sans" charset="0"/>
                </a:endParaRPr>
              </a:p>
            </p:txBody>
          </p:sp>
        </p:grpSp>
      </p:grpSp>
      <p:grpSp>
        <p:nvGrpSpPr>
          <p:cNvPr id="21" name="组合 10"/>
          <p:cNvGrpSpPr/>
          <p:nvPr/>
        </p:nvGrpSpPr>
        <p:grpSpPr>
          <a:xfrm>
            <a:off x="800842" y="2141035"/>
            <a:ext cx="537311" cy="546410"/>
            <a:chOff x="957598" y="1559882"/>
            <a:chExt cx="1289090" cy="1289090"/>
          </a:xfrm>
        </p:grpSpPr>
        <p:sp>
          <p:nvSpPr>
            <p:cNvPr id="12" name="椭圆 11"/>
            <p:cNvSpPr/>
            <p:nvPr/>
          </p:nvSpPr>
          <p:spPr>
            <a:xfrm>
              <a:off x="1091355" y="1693641"/>
              <a:ext cx="1021576" cy="1021576"/>
            </a:xfrm>
            <a:prstGeom prst="ellipse">
              <a:avLst/>
            </a:prstGeom>
            <a:solidFill>
              <a:srgbClr val="C9D1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华文细黑" panose="02010600040101010101" pitchFamily="2" charset="-122"/>
              </a:endParaRPr>
            </a:p>
          </p:txBody>
        </p:sp>
        <p:sp>
          <p:nvSpPr>
            <p:cNvPr id="40" name="椭圆 39"/>
            <p:cNvSpPr/>
            <p:nvPr/>
          </p:nvSpPr>
          <p:spPr>
            <a:xfrm>
              <a:off x="957598" y="1559882"/>
              <a:ext cx="1289090" cy="1289090"/>
            </a:xfrm>
            <a:prstGeom prst="ellipse">
              <a:avLst/>
            </a:prstGeom>
            <a:noFill/>
            <a:ln>
              <a:solidFill>
                <a:srgbClr val="C9D1F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华文细黑" panose="02010600040101010101" pitchFamily="2" charset="-122"/>
              </a:endParaRPr>
            </a:p>
          </p:txBody>
        </p:sp>
        <p:grpSp>
          <p:nvGrpSpPr>
            <p:cNvPr id="22" name="组合 46"/>
            <p:cNvGrpSpPr/>
            <p:nvPr/>
          </p:nvGrpSpPr>
          <p:grpSpPr>
            <a:xfrm>
              <a:off x="1369043" y="2007956"/>
              <a:ext cx="466201" cy="466200"/>
              <a:chOff x="2473104" y="2145028"/>
              <a:chExt cx="359165" cy="359165"/>
            </a:xfrm>
            <a:solidFill>
              <a:schemeClr val="bg1"/>
            </a:solidFill>
          </p:grpSpPr>
          <p:sp>
            <p:nvSpPr>
              <p:cNvPr id="48" name="AutoShape 126"/>
              <p:cNvSpPr/>
              <p:nvPr/>
            </p:nvSpPr>
            <p:spPr bwMode="auto">
              <a:xfrm>
                <a:off x="2473104" y="2145028"/>
                <a:ext cx="359165" cy="359165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3499" y="14850"/>
                    </a:moveTo>
                    <a:cubicBezTo>
                      <a:pt x="9772" y="14850"/>
                      <a:pt x="6749" y="11827"/>
                      <a:pt x="6749" y="8100"/>
                    </a:cubicBezTo>
                    <a:cubicBezTo>
                      <a:pt x="6749" y="4372"/>
                      <a:pt x="9772" y="1350"/>
                      <a:pt x="13499" y="1350"/>
                    </a:cubicBezTo>
                    <a:cubicBezTo>
                      <a:pt x="17227" y="1350"/>
                      <a:pt x="20249" y="4372"/>
                      <a:pt x="20249" y="8100"/>
                    </a:cubicBezTo>
                    <a:cubicBezTo>
                      <a:pt x="20249" y="11827"/>
                      <a:pt x="17227" y="14850"/>
                      <a:pt x="13499" y="14850"/>
                    </a:cubicBezTo>
                    <a:moveTo>
                      <a:pt x="3236" y="20042"/>
                    </a:moveTo>
                    <a:cubicBezTo>
                      <a:pt x="3019" y="20266"/>
                      <a:pt x="2718" y="20408"/>
                      <a:pt x="2382" y="20408"/>
                    </a:cubicBezTo>
                    <a:cubicBezTo>
                      <a:pt x="1724" y="20408"/>
                      <a:pt x="1191" y="19875"/>
                      <a:pt x="1191" y="19218"/>
                    </a:cubicBezTo>
                    <a:cubicBezTo>
                      <a:pt x="1191" y="18881"/>
                      <a:pt x="1332" y="18580"/>
                      <a:pt x="1557" y="18363"/>
                    </a:cubicBezTo>
                    <a:lnTo>
                      <a:pt x="1551" y="18358"/>
                    </a:lnTo>
                    <a:lnTo>
                      <a:pt x="6996" y="12913"/>
                    </a:lnTo>
                    <a:cubicBezTo>
                      <a:pt x="7472" y="13555"/>
                      <a:pt x="8039" y="14122"/>
                      <a:pt x="8680" y="14599"/>
                    </a:cubicBezTo>
                    <a:cubicBezTo>
                      <a:pt x="8680" y="14599"/>
                      <a:pt x="3236" y="20042"/>
                      <a:pt x="3236" y="20042"/>
                    </a:cubicBezTo>
                    <a:close/>
                    <a:moveTo>
                      <a:pt x="13499" y="0"/>
                    </a:moveTo>
                    <a:cubicBezTo>
                      <a:pt x="9026" y="0"/>
                      <a:pt x="5399" y="3626"/>
                      <a:pt x="5399" y="8100"/>
                    </a:cubicBezTo>
                    <a:cubicBezTo>
                      <a:pt x="5399" y="9467"/>
                      <a:pt x="5742" y="10754"/>
                      <a:pt x="6341" y="11884"/>
                    </a:cubicBezTo>
                    <a:lnTo>
                      <a:pt x="709" y="17515"/>
                    </a:lnTo>
                    <a:lnTo>
                      <a:pt x="713" y="17520"/>
                    </a:lnTo>
                    <a:cubicBezTo>
                      <a:pt x="274" y="17953"/>
                      <a:pt x="0" y="18552"/>
                      <a:pt x="0" y="19218"/>
                    </a:cubicBezTo>
                    <a:cubicBezTo>
                      <a:pt x="0" y="20533"/>
                      <a:pt x="1066" y="21599"/>
                      <a:pt x="2382" y="21599"/>
                    </a:cubicBezTo>
                    <a:cubicBezTo>
                      <a:pt x="3047" y="21599"/>
                      <a:pt x="3647" y="21326"/>
                      <a:pt x="4079" y="20885"/>
                    </a:cubicBezTo>
                    <a:lnTo>
                      <a:pt x="4078" y="20884"/>
                    </a:lnTo>
                    <a:lnTo>
                      <a:pt x="9708" y="15255"/>
                    </a:lnTo>
                    <a:cubicBezTo>
                      <a:pt x="10839" y="15856"/>
                      <a:pt x="12128" y="16200"/>
                      <a:pt x="13499" y="16200"/>
                    </a:cubicBezTo>
                    <a:cubicBezTo>
                      <a:pt x="17973" y="16200"/>
                      <a:pt x="21600" y="12573"/>
                      <a:pt x="21600" y="8100"/>
                    </a:cubicBezTo>
                    <a:cubicBezTo>
                      <a:pt x="21600" y="3626"/>
                      <a:pt x="17973" y="0"/>
                      <a:pt x="13499" y="0"/>
                    </a:cubicBez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lIns="19050" tIns="19050" rIns="19050" bIns="19050" anchor="ctr"/>
              <a:lstStyle/>
              <a:p>
                <a:pPr algn="ctr" defTabSz="228600">
                  <a:defRPr/>
                </a:pPr>
                <a:endParaRPr lang="en-US" sz="1500" ker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华文细黑" panose="02010600040101010101" pitchFamily="2" charset="-122"/>
                  <a:sym typeface="Gill Sans" charset="0"/>
                </a:endParaRPr>
              </a:p>
            </p:txBody>
          </p:sp>
          <p:sp>
            <p:nvSpPr>
              <p:cNvPr id="49" name="AutoShape 127"/>
              <p:cNvSpPr/>
              <p:nvPr/>
            </p:nvSpPr>
            <p:spPr bwMode="auto">
              <a:xfrm>
                <a:off x="2618611" y="2200897"/>
                <a:ext cx="84727" cy="8411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0160" y="0"/>
                    </a:moveTo>
                    <a:cubicBezTo>
                      <a:pt x="9025" y="0"/>
                      <a:pt x="0" y="9025"/>
                      <a:pt x="0" y="20160"/>
                    </a:cubicBezTo>
                    <a:cubicBezTo>
                      <a:pt x="0" y="20954"/>
                      <a:pt x="644" y="21600"/>
                      <a:pt x="1440" y="21600"/>
                    </a:cubicBezTo>
                    <a:cubicBezTo>
                      <a:pt x="2235" y="21600"/>
                      <a:pt x="2880" y="20954"/>
                      <a:pt x="2880" y="20160"/>
                    </a:cubicBezTo>
                    <a:cubicBezTo>
                      <a:pt x="2880" y="10618"/>
                      <a:pt x="10617" y="2880"/>
                      <a:pt x="20160" y="2880"/>
                    </a:cubicBezTo>
                    <a:cubicBezTo>
                      <a:pt x="20955" y="2880"/>
                      <a:pt x="21599" y="2234"/>
                      <a:pt x="21599" y="1440"/>
                    </a:cubicBezTo>
                    <a:cubicBezTo>
                      <a:pt x="21599" y="645"/>
                      <a:pt x="20955" y="0"/>
                      <a:pt x="20160" y="0"/>
                    </a:cubicBez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lIns="19050" tIns="19050" rIns="19050" bIns="19050" anchor="ctr"/>
              <a:lstStyle/>
              <a:p>
                <a:pPr algn="ctr" defTabSz="228600">
                  <a:defRPr/>
                </a:pPr>
                <a:endParaRPr lang="en-US" sz="1500" ker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华文细黑" panose="02010600040101010101" pitchFamily="2" charset="-122"/>
                  <a:sym typeface="Gill Sans" charset="0"/>
                </a:endParaRPr>
              </a:p>
            </p:txBody>
          </p:sp>
        </p:grpSp>
      </p:grpSp>
      <p:sp>
        <p:nvSpPr>
          <p:cNvPr id="51" name="Rectangle 50"/>
          <p:cNvSpPr/>
          <p:nvPr/>
        </p:nvSpPr>
        <p:spPr>
          <a:xfrm>
            <a:off x="1524006" y="2161343"/>
            <a:ext cx="992830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ngâm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….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486834" y="3194688"/>
            <a:ext cx="100910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xám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xịt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lỗ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rỗ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mu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mốc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bong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476479" y="4395300"/>
            <a:ext cx="1009105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Cảm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Thương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bố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vất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vả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hi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sinh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con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gia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đình</a:t>
            </a:r>
            <a:r>
              <a:rPr lang="en-US" altLang="zh-CN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altLang="zh-CN" sz="2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472762" y="5317147"/>
            <a:ext cx="1009105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altLang="zh-CN" sz="2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Miêu</a:t>
            </a:r>
            <a:r>
              <a:rPr lang="en-US" altLang="zh-CN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tả</a:t>
            </a:r>
            <a:r>
              <a:rPr lang="en-US" altLang="zh-CN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altLang="zh-CN" sz="2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tự</a:t>
            </a:r>
            <a:r>
              <a:rPr lang="en-US" altLang="zh-CN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sự</a:t>
            </a:r>
            <a:r>
              <a:rPr lang="en-US" altLang="zh-CN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altLang="zh-CN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niềm</a:t>
            </a:r>
            <a:r>
              <a:rPr lang="en-US" altLang="zh-CN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hồi</a:t>
            </a:r>
            <a:r>
              <a:rPr lang="en-US" altLang="zh-CN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tưởng</a:t>
            </a:r>
            <a:r>
              <a:rPr lang="en-US" altLang="zh-CN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altLang="zh-CN" sz="2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khêu</a:t>
            </a:r>
            <a:r>
              <a:rPr lang="en-US" altLang="zh-CN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gợi</a:t>
            </a:r>
            <a:r>
              <a:rPr lang="en-US" altLang="zh-CN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cảm</a:t>
            </a:r>
            <a:r>
              <a:rPr lang="en-US" altLang="zh-CN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xúc</a:t>
            </a:r>
            <a:r>
              <a:rPr lang="en-US" altLang="zh-CN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altLang="zh-CN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người</a:t>
            </a:r>
            <a:r>
              <a:rPr lang="en-US" altLang="zh-CN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zh-CN" sz="2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đọc</a:t>
            </a:r>
            <a:endParaRPr lang="en-US" altLang="zh-CN" sz="26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10" grpId="0" bldLvl="0" animBg="1"/>
      <p:bldP spid="5" grpId="0" animBg="1"/>
      <p:bldP spid="5" grpId="1" bldLvl="0" animBg="1"/>
      <p:bldP spid="2" grpId="0"/>
      <p:bldP spid="51" grpId="0"/>
      <p:bldP spid="52" grpId="0"/>
      <p:bldP spid="53" grpId="0"/>
      <p:bldP spid="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33070" y="410210"/>
            <a:ext cx="11326495" cy="603821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3910907" y="511802"/>
            <a:ext cx="39505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_</a:t>
            </a:r>
            <a:r>
              <a:rPr lang="en-US" altLang="zh-CN" sz="4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Ghi</a:t>
            </a:r>
            <a:r>
              <a:rPr lang="en-US" altLang="zh-CN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 </a:t>
            </a:r>
            <a:r>
              <a:rPr lang="en-US" altLang="zh-CN" sz="4400" b="1" dirty="0" err="1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nhớ</a:t>
            </a:r>
            <a:r>
              <a:rPr lang="en-US" altLang="zh-CN" sz="4400" b="1" dirty="0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</a:rPr>
              <a:t>_</a:t>
            </a:r>
            <a:endParaRPr lang="en-US" altLang="zh-CN" sz="4400" b="1" dirty="0">
              <a:solidFill>
                <a:srgbClr val="0BBD9C"/>
              </a:solidFill>
              <a:latin typeface="Times New Roman" pitchFamily="18" charset="0"/>
              <a:ea typeface="微软雅黑" panose="020B0503020204020204" charset="-122"/>
              <a:cs typeface="Times New Roman" pitchFamily="18" charset="0"/>
            </a:endParaRPr>
          </a:p>
        </p:txBody>
      </p:sp>
      <p:sp>
        <p:nvSpPr>
          <p:cNvPr id="14" name="圆角矩形 13"/>
          <p:cNvSpPr/>
          <p:nvPr/>
        </p:nvSpPr>
        <p:spPr>
          <a:xfrm>
            <a:off x="877050" y="4405746"/>
            <a:ext cx="1248633" cy="641267"/>
          </a:xfrm>
          <a:prstGeom prst="roundRect">
            <a:avLst>
              <a:gd name="adj" fmla="val 17501"/>
            </a:avLst>
          </a:prstGeom>
          <a:solidFill>
            <a:srgbClr val="0BBD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5000"/>
              </a:lnSpc>
            </a:pPr>
            <a:r>
              <a:rPr lang="en-US" altLang="zh-CN" sz="2800" dirty="0" err="1" smtClean="0">
                <a:solidFill>
                  <a:schemeClr val="bg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Lưu</a:t>
            </a:r>
            <a:r>
              <a:rPr lang="en-US" altLang="zh-CN" sz="2800" dirty="0" smtClean="0">
                <a:solidFill>
                  <a:schemeClr val="bg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ý </a:t>
            </a:r>
            <a:endParaRPr lang="zh-CN" alt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圆角矩形 45"/>
          <p:cNvSpPr/>
          <p:nvPr/>
        </p:nvSpPr>
        <p:spPr>
          <a:xfrm>
            <a:off x="2928546" y="2951949"/>
            <a:ext cx="8388638" cy="1620058"/>
          </a:xfrm>
          <a:prstGeom prst="roundRect">
            <a:avLst>
              <a:gd name="adj" fmla="val 17501"/>
            </a:avLst>
          </a:prstGeom>
          <a:solidFill>
            <a:srgbClr val="C9D1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35000"/>
              </a:lnSpc>
            </a:pP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Trong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văn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biểu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cảm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,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yếu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tố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miêu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tả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có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tác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dụng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khơi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gợi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sự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cảm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thụ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và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tưởng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tượng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.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Miêu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tả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chân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thật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,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chọn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lọc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,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có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sức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gợi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cảm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lớn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,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hỗ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trợ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mạnh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cho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văn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biểu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cảm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748145" y="1649730"/>
            <a:ext cx="10580915" cy="1069719"/>
            <a:chOff x="5304" y="2598"/>
            <a:chExt cx="8642" cy="2866"/>
          </a:xfrm>
        </p:grpSpPr>
        <p:sp>
          <p:nvSpPr>
            <p:cNvPr id="7" name="圆角矩形 34"/>
            <p:cNvSpPr/>
            <p:nvPr/>
          </p:nvSpPr>
          <p:spPr>
            <a:xfrm>
              <a:off x="5304" y="2598"/>
              <a:ext cx="8642" cy="2866"/>
            </a:xfrm>
            <a:prstGeom prst="roundRect">
              <a:avLst>
                <a:gd name="adj" fmla="val 17501"/>
              </a:avLst>
            </a:prstGeom>
            <a:solidFill>
              <a:srgbClr val="FC99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矩形 22"/>
            <p:cNvSpPr/>
            <p:nvPr/>
          </p:nvSpPr>
          <p:spPr>
            <a:xfrm>
              <a:off x="5501" y="2671"/>
              <a:ext cx="8201" cy="21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5000"/>
                </a:lnSpc>
              </a:pP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Tự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sự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và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miêu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tả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trong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văn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biểu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cảm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để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gợi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ra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đối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tượng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biểu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cảm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và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gửi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gắm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cảm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</a:t>
              </a:r>
              <a:r>
                <a:rPr lang="en-US" altLang="zh-CN" sz="2400" dirty="0" err="1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xúc</a:t>
              </a:r>
              <a:r>
                <a:rPr lang="en-US" altLang="zh-CN" sz="2400" dirty="0" smtClean="0">
                  <a:solidFill>
                    <a:schemeClr val="bg1"/>
                  </a:solidFill>
                  <a:latin typeface="Times New Roman" pitchFamily="18" charset="0"/>
                  <a:ea typeface="微软雅黑" panose="020B0503020204020204" charset="-122"/>
                  <a:cs typeface="Times New Roman" pitchFamily="18" charset="0"/>
                  <a:sym typeface="+mn-ea"/>
                </a:rPr>
                <a:t>  </a:t>
              </a:r>
              <a:endParaRPr lang="zh-CN" altLang="en-US" sz="2400" dirty="0">
                <a:solidFill>
                  <a:schemeClr val="bg1"/>
                </a:solidFill>
                <a:latin typeface="Times New Roman" pitchFamily="18" charset="0"/>
                <a:ea typeface="华文细黑" panose="02010600040101010101" pitchFamily="2" charset="-122"/>
                <a:cs typeface="Times New Roman" pitchFamily="18" charset="0"/>
              </a:endParaRPr>
            </a:p>
          </p:txBody>
        </p:sp>
      </p:grpSp>
      <p:sp>
        <p:nvSpPr>
          <p:cNvPr id="17" name="圆角矩形 45"/>
          <p:cNvSpPr/>
          <p:nvPr/>
        </p:nvSpPr>
        <p:spPr>
          <a:xfrm>
            <a:off x="2950318" y="4790640"/>
            <a:ext cx="8388638" cy="1467659"/>
          </a:xfrm>
          <a:prstGeom prst="roundRect">
            <a:avLst>
              <a:gd name="adj" fmla="val 17501"/>
            </a:avLst>
          </a:prstGeom>
          <a:solidFill>
            <a:srgbClr val="C9D1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35000"/>
              </a:lnSpc>
            </a:pP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Tự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sự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trong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văn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biểu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cảm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không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nhằm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mục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đích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kể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chuyện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.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Cần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lựa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chọn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sự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việc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có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ý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nghĩa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sâu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sa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,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người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đọc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nhớ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lâu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,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suy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nghĩ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và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cảm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xúc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về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nó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.</a:t>
            </a:r>
            <a:endParaRPr lang="zh-CN" alt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>
            <a:stCxn id="14" idx="3"/>
            <a:endCxn id="16" idx="1"/>
          </p:cNvCxnSpPr>
          <p:nvPr/>
        </p:nvCxnSpPr>
        <p:spPr>
          <a:xfrm flipV="1">
            <a:off x="2125683" y="3761978"/>
            <a:ext cx="802863" cy="96440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4" idx="3"/>
            <a:endCxn id="17" idx="1"/>
          </p:cNvCxnSpPr>
          <p:nvPr/>
        </p:nvCxnSpPr>
        <p:spPr>
          <a:xfrm>
            <a:off x="2125683" y="4726380"/>
            <a:ext cx="824635" cy="79809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2" grpId="0"/>
      <p:bldP spid="14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33070" y="410210"/>
            <a:ext cx="11326495" cy="603821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 descr="波浪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810" y="5152390"/>
            <a:ext cx="2276475" cy="1712595"/>
          </a:xfrm>
          <a:prstGeom prst="rect">
            <a:avLst/>
          </a:prstGeom>
        </p:spPr>
      </p:pic>
      <p:pic>
        <p:nvPicPr>
          <p:cNvPr id="9" name="图片 8" descr="未标题-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4265" y="-8255"/>
            <a:ext cx="929640" cy="1920240"/>
          </a:xfrm>
          <a:prstGeom prst="rect">
            <a:avLst/>
          </a:prstGeom>
        </p:spPr>
      </p:pic>
      <p:sp>
        <p:nvSpPr>
          <p:cNvPr id="10" name="椭圆 9"/>
          <p:cNvSpPr/>
          <p:nvPr/>
        </p:nvSpPr>
        <p:spPr>
          <a:xfrm>
            <a:off x="11553825" y="-243205"/>
            <a:ext cx="1264920" cy="1264920"/>
          </a:xfrm>
          <a:prstGeom prst="ellipse">
            <a:avLst/>
          </a:prstGeom>
          <a:solidFill>
            <a:srgbClr val="FCD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等腰三角形 4"/>
          <p:cNvSpPr/>
          <p:nvPr/>
        </p:nvSpPr>
        <p:spPr>
          <a:xfrm flipV="1">
            <a:off x="604520" y="1475105"/>
            <a:ext cx="626110" cy="626110"/>
          </a:xfrm>
          <a:prstGeom prst="triangle">
            <a:avLst/>
          </a:prstGeom>
          <a:solidFill>
            <a:srgbClr val="C9D1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1230630" y="3607435"/>
            <a:ext cx="304165" cy="304165"/>
          </a:xfrm>
          <a:prstGeom prst="ellipse">
            <a:avLst/>
          </a:prstGeom>
          <a:solidFill>
            <a:srgbClr val="A8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" name="图片 10" descr="灯泡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06405" y="1911985"/>
            <a:ext cx="872490" cy="957580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783772" y="2383155"/>
            <a:ext cx="227167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13000" dirty="0" smtClean="0">
                <a:solidFill>
                  <a:srgbClr val="0BBD9C"/>
                </a:solidFill>
                <a:latin typeface="汉真广标" panose="02010609000101010101" charset="-122"/>
                <a:ea typeface="汉真广标" panose="02010609000101010101" charset="-122"/>
              </a:rPr>
              <a:t>II.</a:t>
            </a:r>
            <a:endParaRPr lang="en-US" altLang="zh-CN" sz="13000" dirty="0">
              <a:solidFill>
                <a:srgbClr val="0BBD9C"/>
              </a:solidFill>
              <a:latin typeface="汉真广标" panose="02010609000101010101" charset="-122"/>
              <a:ea typeface="汉真广标" panose="02010609000101010101" charset="-122"/>
            </a:endParaRPr>
          </a:p>
        </p:txBody>
      </p:sp>
      <p:cxnSp>
        <p:nvCxnSpPr>
          <p:cNvPr id="23" name="直接连接符 22"/>
          <p:cNvCxnSpPr/>
          <p:nvPr/>
        </p:nvCxnSpPr>
        <p:spPr>
          <a:xfrm>
            <a:off x="3218852" y="2621048"/>
            <a:ext cx="0" cy="1482090"/>
          </a:xfrm>
          <a:prstGeom prst="line">
            <a:avLst/>
          </a:prstGeom>
          <a:ln w="25400">
            <a:solidFill>
              <a:srgbClr val="0BBD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3233883" y="2656820"/>
            <a:ext cx="7794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100000"/>
              </a:lnSpc>
            </a:pPr>
            <a:r>
              <a:rPr lang="en-US" altLang="zh-CN" sz="8800" b="1" dirty="0" err="1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Luyện</a:t>
            </a:r>
            <a:r>
              <a:rPr lang="en-US" altLang="zh-CN" sz="8800" b="1" dirty="0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8800" b="1" dirty="0" err="1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tập</a:t>
            </a:r>
            <a:endParaRPr lang="zh-CN" altLang="en-US" sz="8800" b="1" dirty="0">
              <a:solidFill>
                <a:srgbClr val="0BBD9C"/>
              </a:solidFill>
              <a:latin typeface="Times New Roman" pitchFamily="18" charset="0"/>
              <a:ea typeface="微软雅黑" panose="020B0503020204020204" charset="-122"/>
              <a:cs typeface="Times New Roman" pitchFamily="18" charset="0"/>
              <a:sym typeface="+mn-ea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10" grpId="0" bldLvl="0" animBg="1"/>
      <p:bldP spid="5" grpId="0" animBg="1"/>
      <p:bldP spid="5" grpId="1" bldLvl="0" animBg="1"/>
      <p:bldP spid="6" grpId="0" animBg="1"/>
      <p:bldP spid="6" grpId="1" bldLvl="0" animBg="1"/>
      <p:bldP spid="22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24064" y="410210"/>
            <a:ext cx="11326495" cy="603821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等腰三角形 4"/>
          <p:cNvSpPr/>
          <p:nvPr/>
        </p:nvSpPr>
        <p:spPr>
          <a:xfrm rot="16200000" flipV="1">
            <a:off x="626110" y="701805"/>
            <a:ext cx="391160" cy="391160"/>
          </a:xfrm>
          <a:prstGeom prst="triangle">
            <a:avLst/>
          </a:prstGeom>
          <a:solidFill>
            <a:srgbClr val="C9D1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98768" y="635774"/>
            <a:ext cx="99950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252768" y="2085667"/>
            <a:ext cx="968709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đò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trót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animBg="1"/>
      <p:bldP spid="5" grpId="1" bldLvl="0" animBg="1"/>
      <p:bldP spid="2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24064" y="410210"/>
            <a:ext cx="11326495" cy="603821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等腰三角形 4"/>
          <p:cNvSpPr/>
          <p:nvPr/>
        </p:nvSpPr>
        <p:spPr>
          <a:xfrm rot="16200000" flipV="1">
            <a:off x="626110" y="701805"/>
            <a:ext cx="391160" cy="391160"/>
          </a:xfrm>
          <a:prstGeom prst="triangle">
            <a:avLst/>
          </a:prstGeom>
          <a:solidFill>
            <a:srgbClr val="C9D1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98768" y="635774"/>
            <a:ext cx="99950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6720" y="2085667"/>
            <a:ext cx="1082475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B1: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B2: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B3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487224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animBg="1"/>
      <p:bldP spid="5" grpId="1" bldLvl="0" animBg="1"/>
      <p:bldP spid="2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24064" y="410210"/>
            <a:ext cx="11326495" cy="603821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等腰三角形 4"/>
          <p:cNvSpPr/>
          <p:nvPr/>
        </p:nvSpPr>
        <p:spPr>
          <a:xfrm rot="16200000" flipV="1">
            <a:off x="626110" y="701805"/>
            <a:ext cx="391160" cy="391160"/>
          </a:xfrm>
          <a:prstGeom prst="triangle">
            <a:avLst/>
          </a:prstGeom>
          <a:solidFill>
            <a:srgbClr val="C9D1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98768" y="635774"/>
            <a:ext cx="99950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6720" y="2085667"/>
            <a:ext cx="10824754" cy="2911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lnSpc>
                <a:spcPct val="115000"/>
              </a:lnSpc>
              <a:buFontTx/>
              <a:buChar char="-"/>
            </a:pPr>
            <a:r>
              <a:rPr lang="en-US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 algn="just">
              <a:lnSpc>
                <a:spcPct val="115000"/>
              </a:lnSpc>
              <a:buFontTx/>
              <a:buChar char="-"/>
            </a:pPr>
            <a:endParaRPr lang="vi-VN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just">
              <a:lnSpc>
                <a:spcPct val="115000"/>
              </a:lnSpc>
              <a:buFontTx/>
              <a:buChar char="-"/>
            </a:pPr>
            <a:r>
              <a:rPr lang="en-US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 algn="just">
              <a:lnSpc>
                <a:spcPct val="115000"/>
              </a:lnSpc>
              <a:buFontTx/>
              <a:buChar char="-"/>
            </a:pPr>
            <a:endParaRPr lang="vi-VN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xúc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xúc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116847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animBg="1"/>
      <p:bldP spid="5" grpId="1" bldLvl="0" animBg="1"/>
      <p:bldP spid="2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10158" y="414132"/>
            <a:ext cx="11326495" cy="603821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 descr="波浪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810" y="5152390"/>
            <a:ext cx="2276475" cy="1712595"/>
          </a:xfrm>
          <a:prstGeom prst="rect">
            <a:avLst/>
          </a:prstGeom>
        </p:spPr>
      </p:pic>
      <p:pic>
        <p:nvPicPr>
          <p:cNvPr id="9" name="图片 8" descr="未标题-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4265" y="-8255"/>
            <a:ext cx="929640" cy="1920240"/>
          </a:xfrm>
          <a:prstGeom prst="rect">
            <a:avLst/>
          </a:prstGeom>
        </p:spPr>
      </p:pic>
      <p:sp>
        <p:nvSpPr>
          <p:cNvPr id="10" name="椭圆 9"/>
          <p:cNvSpPr/>
          <p:nvPr/>
        </p:nvSpPr>
        <p:spPr>
          <a:xfrm>
            <a:off x="11553825" y="-243205"/>
            <a:ext cx="1264920" cy="1264920"/>
          </a:xfrm>
          <a:prstGeom prst="ellipse">
            <a:avLst/>
          </a:prstGeom>
          <a:solidFill>
            <a:srgbClr val="FCD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1230630" y="3607435"/>
            <a:ext cx="304165" cy="304165"/>
          </a:xfrm>
          <a:prstGeom prst="ellipse">
            <a:avLst/>
          </a:prstGeom>
          <a:solidFill>
            <a:srgbClr val="A8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" name="图片 10" descr="灯泡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06405" y="1911985"/>
            <a:ext cx="872490" cy="957580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310158" y="2107742"/>
            <a:ext cx="274193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13000" dirty="0" smtClean="0">
                <a:solidFill>
                  <a:srgbClr val="0BBD9C"/>
                </a:solidFill>
                <a:latin typeface="汉真广标" panose="02010609000101010101" charset="-122"/>
                <a:ea typeface="汉真广标" panose="02010609000101010101" charset="-122"/>
              </a:rPr>
              <a:t>III.</a:t>
            </a:r>
            <a:endParaRPr lang="en-US" altLang="zh-CN" sz="13000" dirty="0">
              <a:solidFill>
                <a:srgbClr val="0BBD9C"/>
              </a:solidFill>
              <a:latin typeface="汉真广标" panose="02010609000101010101" charset="-122"/>
              <a:ea typeface="汉真广标" panose="02010609000101010101" charset="-122"/>
            </a:endParaRPr>
          </a:p>
        </p:txBody>
      </p:sp>
      <p:cxnSp>
        <p:nvCxnSpPr>
          <p:cNvPr id="23" name="直接连接符 22"/>
          <p:cNvCxnSpPr/>
          <p:nvPr/>
        </p:nvCxnSpPr>
        <p:spPr>
          <a:xfrm>
            <a:off x="3218852" y="2621048"/>
            <a:ext cx="0" cy="1482090"/>
          </a:xfrm>
          <a:prstGeom prst="line">
            <a:avLst/>
          </a:prstGeom>
          <a:ln w="25400">
            <a:solidFill>
              <a:srgbClr val="0BBD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3218852" y="2471893"/>
            <a:ext cx="7794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100000"/>
              </a:lnSpc>
            </a:pPr>
            <a:r>
              <a:rPr lang="en-US" altLang="zh-CN" sz="8800" b="1" dirty="0" err="1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Vận</a:t>
            </a:r>
            <a:r>
              <a:rPr lang="en-US" altLang="zh-CN" sz="8800" b="1" dirty="0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8800" b="1" dirty="0" err="1" smtClean="0">
                <a:solidFill>
                  <a:srgbClr val="0BBD9C"/>
                </a:solidFill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+mn-ea"/>
              </a:rPr>
              <a:t>dụng</a:t>
            </a:r>
            <a:endParaRPr lang="zh-CN" altLang="en-US" sz="8800" b="1" dirty="0">
              <a:solidFill>
                <a:srgbClr val="0BBD9C"/>
              </a:solidFill>
              <a:latin typeface="Times New Roman" pitchFamily="18" charset="0"/>
              <a:ea typeface="微软雅黑" panose="020B0503020204020204" charset="-122"/>
              <a:cs typeface="Times New Roman" pitchFamily="18" charset="0"/>
              <a:sym typeface="+mn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96631" y="4457876"/>
            <a:ext cx="80380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endParaRPr lang="vi-V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593221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10" grpId="0" bldLvl="0" animBg="1"/>
      <p:bldP spid="6" grpId="0" animBg="1"/>
      <p:bldP spid="6" grpId="1" bldLvl="0" animBg="1"/>
      <p:bldP spid="22" grpId="0"/>
      <p:bldP spid="2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378</Words>
  <Application>Microsoft Office PowerPoint</Application>
  <PresentationFormat>Custom</PresentationFormat>
  <Paragraphs>48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</dc:creator>
  <cp:lastModifiedBy>Windows User</cp:lastModifiedBy>
  <cp:revision>68</cp:revision>
  <dcterms:created xsi:type="dcterms:W3CDTF">2017-06-22T07:36:00Z</dcterms:created>
  <dcterms:modified xsi:type="dcterms:W3CDTF">2021-11-14T11:47:51Z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2052-10.1.0.6489</vt:lpwstr>
  </property>
</Properties>
</file>