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79" r:id="rId3"/>
    <p:sldId id="274" r:id="rId4"/>
    <p:sldId id="284" r:id="rId5"/>
    <p:sldId id="275" r:id="rId6"/>
    <p:sldId id="280" r:id="rId7"/>
    <p:sldId id="281" r:id="rId8"/>
    <p:sldId id="282" r:id="rId9"/>
    <p:sldId id="283" r:id="rId10"/>
    <p:sldId id="292" r:id="rId11"/>
    <p:sldId id="291" r:id="rId12"/>
    <p:sldId id="293" r:id="rId13"/>
    <p:sldId id="294" r:id="rId14"/>
    <p:sldId id="295" r:id="rId15"/>
    <p:sldId id="297" r:id="rId16"/>
    <p:sldId id="296" r:id="rId17"/>
    <p:sldId id="298" r:id="rId18"/>
    <p:sldId id="286" r:id="rId19"/>
    <p:sldId id="287" r:id="rId20"/>
    <p:sldId id="288" r:id="rId21"/>
    <p:sldId id="299" r:id="rId22"/>
    <p:sldId id="300" r:id="rId23"/>
    <p:sldId id="301" r:id="rId24"/>
    <p:sldId id="290" r:id="rId25"/>
    <p:sldId id="302" r:id="rId26"/>
    <p:sldId id="303" r:id="rId27"/>
    <p:sldId id="26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3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8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2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6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6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7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784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Nhiệt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liệt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chào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mừng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thầy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cô,các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em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học</a:t>
            </a: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sinh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524000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</a:p>
        </p:txBody>
      </p:sp>
      <p:sp>
        <p:nvSpPr>
          <p:cNvPr id="6" name="Rectangle 5"/>
          <p:cNvSpPr/>
          <p:nvPr/>
        </p:nvSpPr>
        <p:spPr>
          <a:xfrm>
            <a:off x="1334243" y="206800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70369"/>
              </p:ext>
            </p:extLst>
          </p:nvPr>
        </p:nvGraphicFramePr>
        <p:xfrm>
          <a:off x="1459480" y="1524000"/>
          <a:ext cx="5627119" cy="2940180"/>
        </p:xfrm>
        <a:graphic>
          <a:graphicData uri="http://schemas.openxmlformats.org/drawingml/2006/table">
            <a:tbl>
              <a:tblPr/>
              <a:tblGrid>
                <a:gridCol w="4892857">
                  <a:extLst>
                    <a:ext uri="{9D8B030D-6E8A-4147-A177-3AD203B41FA5}">
                      <a16:colId xmlns:a16="http://schemas.microsoft.com/office/drawing/2014/main" val="272219120"/>
                    </a:ext>
                  </a:extLst>
                </a:gridCol>
                <a:gridCol w="734262">
                  <a:extLst>
                    <a:ext uri="{9D8B030D-6E8A-4147-A177-3AD203B41FA5}">
                      <a16:colId xmlns:a16="http://schemas.microsoft.com/office/drawing/2014/main" val="281060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Tính toàn cầu	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6037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914400"/>
            <a:ext cx="75969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8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Inernet có những đặc điểm chính nào? 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rgbClr val="0000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683097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216270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3110832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5880" y="4114648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3185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Lợi ích Internet: </a:t>
            </a:r>
            <a:endParaRPr lang="en-US" sz="28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 Câu 2: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6858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ích Internet: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6"/>
          <p:cNvPicPr/>
          <p:nvPr/>
        </p:nvPicPr>
        <p:blipFill>
          <a:blip r:embed="rId2"/>
          <a:srcRect r="29829"/>
          <a:stretch>
            <a:fillRect/>
          </a:stretch>
        </p:blipFill>
        <p:spPr bwMode="auto">
          <a:xfrm>
            <a:off x="457200" y="762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4523509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a, b, c, e</a:t>
            </a:r>
          </a:p>
        </p:txBody>
      </p:sp>
    </p:spTree>
    <p:extLst>
      <p:ext uri="{BB962C8B-B14F-4D97-AF65-F5344CB8AC3E}">
        <p14:creationId xmlns:p14="http://schemas.microsoft.com/office/powerpoint/2010/main" val="7107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2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9220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0945" y="39624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566163"/>
            <a:ext cx="2250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5908" y="963668"/>
            <a:ext cx="7380547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18346"/>
              </p:ext>
            </p:extLst>
          </p:nvPr>
        </p:nvGraphicFramePr>
        <p:xfrm>
          <a:off x="484907" y="1905000"/>
          <a:ext cx="8142547" cy="3429762"/>
        </p:xfrm>
        <a:graphic>
          <a:graphicData uri="http://schemas.openxmlformats.org/drawingml/2006/table">
            <a:tbl>
              <a:tblPr firstRow="1" firstCol="1" bandRow="1"/>
              <a:tblGrid>
                <a:gridCol w="6066997">
                  <a:extLst>
                    <a:ext uri="{9D8B030D-6E8A-4147-A177-3AD203B41FA5}">
                      <a16:colId xmlns:a16="http://schemas.microsoft.com/office/drawing/2014/main" val="4583245"/>
                    </a:ext>
                  </a:extLst>
                </a:gridCol>
                <a:gridCol w="878118">
                  <a:extLst>
                    <a:ext uri="{9D8B030D-6E8A-4147-A177-3AD203B41FA5}">
                      <a16:colId xmlns:a16="http://schemas.microsoft.com/office/drawing/2014/main" val="3557626490"/>
                    </a:ext>
                  </a:extLst>
                </a:gridCol>
                <a:gridCol w="1197432">
                  <a:extLst>
                    <a:ext uri="{9D8B030D-6E8A-4147-A177-3AD203B41FA5}">
                      <a16:colId xmlns:a16="http://schemas.microsoft.com/office/drawing/2014/main" val="38135289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92746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 nhà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760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30126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0158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 cơm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737218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48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16436" y="3810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16436" y="330268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0" y="48768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48600" y="2667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48600" y="43535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37636"/>
            <a:ext cx="84582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3013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Viettel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Mobiphone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</a:t>
            </a:r>
            <a:endParaRPr lang="en-US" sz="2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4: 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5: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Internet</a:t>
            </a:r>
          </a:p>
        </p:txBody>
      </p:sp>
      <p:sp>
        <p:nvSpPr>
          <p:cNvPr id="5" name="Oval 4"/>
          <p:cNvSpPr/>
          <p:nvPr/>
        </p:nvSpPr>
        <p:spPr>
          <a:xfrm>
            <a:off x="720436" y="6140188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85800" y="1752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7: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Oval 4"/>
          <p:cNvSpPr/>
          <p:nvPr/>
        </p:nvSpPr>
        <p:spPr>
          <a:xfrm>
            <a:off x="495300" y="26670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" y="5274647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8: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1622524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38200"/>
            <a:ext cx="2633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92804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255185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118353"/>
              </p:ext>
            </p:extLst>
          </p:nvPr>
        </p:nvGraphicFramePr>
        <p:xfrm>
          <a:off x="381000" y="1524000"/>
          <a:ext cx="8381999" cy="4713356"/>
        </p:xfrm>
        <a:graphic>
          <a:graphicData uri="http://schemas.openxmlformats.org/drawingml/2006/table">
            <a:tbl>
              <a:tblPr/>
              <a:tblGrid>
                <a:gridCol w="2565069">
                  <a:extLst>
                    <a:ext uri="{9D8B030D-6E8A-4147-A177-3AD203B41FA5}">
                      <a16:colId xmlns:a16="http://schemas.microsoft.com/office/drawing/2014/main" val="3716428599"/>
                    </a:ext>
                  </a:extLst>
                </a:gridCol>
                <a:gridCol w="2122816">
                  <a:extLst>
                    <a:ext uri="{9D8B030D-6E8A-4147-A177-3AD203B41FA5}">
                      <a16:colId xmlns:a16="http://schemas.microsoft.com/office/drawing/2014/main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:a16="http://schemas.microsoft.com/office/drawing/2014/main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:a16="http://schemas.microsoft.com/office/drawing/2014/main" val="483082798"/>
                    </a:ext>
                  </a:extLst>
                </a:gridCol>
              </a:tblGrid>
              <a:tr h="4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bao giờ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 nhưng ít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xuyên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000103"/>
                  </a:ext>
                </a:extLst>
              </a:tr>
              <a:tr h="1165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749158"/>
                  </a:ext>
                </a:extLst>
              </a:tr>
              <a:tr h="6991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296633"/>
                  </a:ext>
                </a:extLst>
              </a:tr>
              <a:tr h="4990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báo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3332987"/>
                  </a:ext>
                </a:extLst>
              </a:tr>
              <a:tr h="516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625106"/>
                  </a:ext>
                </a:extLst>
              </a:tr>
              <a:tr h="5255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816018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6699" y="7620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388417"/>
              </p:ext>
            </p:extLst>
          </p:nvPr>
        </p:nvGraphicFramePr>
        <p:xfrm>
          <a:off x="304800" y="1143000"/>
          <a:ext cx="8382000" cy="5231387"/>
        </p:xfrm>
        <a:graphic>
          <a:graphicData uri="http://schemas.openxmlformats.org/drawingml/2006/table">
            <a:tbl>
              <a:tblPr/>
              <a:tblGrid>
                <a:gridCol w="704383">
                  <a:extLst>
                    <a:ext uri="{9D8B030D-6E8A-4147-A177-3AD203B41FA5}">
                      <a16:colId xmlns:a16="http://schemas.microsoft.com/office/drawing/2014/main" val="2128528338"/>
                    </a:ext>
                  </a:extLst>
                </a:gridCol>
                <a:gridCol w="4677169">
                  <a:extLst>
                    <a:ext uri="{9D8B030D-6E8A-4147-A177-3AD203B41FA5}">
                      <a16:colId xmlns:a16="http://schemas.microsoft.com/office/drawing/2014/main" val="3533347754"/>
                    </a:ext>
                  </a:extLst>
                </a:gridCol>
                <a:gridCol w="1676721">
                  <a:extLst>
                    <a:ext uri="{9D8B030D-6E8A-4147-A177-3AD203B41FA5}">
                      <a16:colId xmlns:a16="http://schemas.microsoft.com/office/drawing/2014/main" val="131166188"/>
                    </a:ext>
                  </a:extLst>
                </a:gridCol>
                <a:gridCol w="1323727">
                  <a:extLst>
                    <a:ext uri="{9D8B030D-6E8A-4147-A177-3AD203B41FA5}">
                      <a16:colId xmlns:a16="http://schemas.microsoft.com/office/drawing/2014/main" val="41181987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 nhận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187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khái niệm Internet là gì?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31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125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các được điểm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974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những lợi ích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82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mức độ sử dụng Internet của bản thân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870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4125" y="2403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609600"/>
            <a:ext cx="47323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(ICT)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7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676400"/>
            <a:ext cx="7439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2600" y="990600"/>
            <a:ext cx="4585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INTERNET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3900" y="2133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75219"/>
            <a:ext cx="4343400" cy="475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</a:p>
        </p:txBody>
      </p:sp>
      <p:sp>
        <p:nvSpPr>
          <p:cNvPr id="4" name="Rectangle 3"/>
          <p:cNvSpPr/>
          <p:nvPr/>
        </p:nvSpPr>
        <p:spPr>
          <a:xfrm>
            <a:off x="1049847" y="692523"/>
            <a:ext cx="5291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 HÌNH THÀNH KIẾN THỨC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3026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2341032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295139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600200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250" y="219962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219200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720436" y="2342814"/>
            <a:ext cx="7655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Viettel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97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4" y="2057400"/>
            <a:ext cx="82157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236" y="946317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3899" y="2819400"/>
            <a:ext cx="78309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...(2)... máy tính trên khắp thế giới.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...(3)... lưu trữ và trao đổi ...(4)...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 thông tin khác nhau trên Internet</a:t>
            </a:r>
            <a:endParaRPr kumimoji="0" lang="pt-BR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5126" y="2175366"/>
            <a:ext cx="1269899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1803" y="2094409"/>
            <a:ext cx="1023037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47746" y="2113264"/>
            <a:ext cx="13099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2153779"/>
            <a:ext cx="1571264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107" y="2191076"/>
            <a:ext cx="132921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4740" y="2940872"/>
            <a:ext cx="8282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.....(2)... máy tính trên khắp thế giới.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............(3).......... lưu trữ và trao đổi .........(4)..........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...(5)..... thông tin khác nhau trên Internet</a:t>
            </a:r>
            <a:endParaRPr kumimoji="0" lang="pt-BR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070" y="2175366"/>
            <a:ext cx="1116010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1916" y="2094409"/>
            <a:ext cx="902811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7439" y="2113264"/>
            <a:ext cx="1210588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61786" y="2153779"/>
            <a:ext cx="1372492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860" y="2191076"/>
            <a:ext cx="1165704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14618 0.1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13455 0.12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007 L 0.01997 0.3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24722 0.303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6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-0.3335 0.371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1459</Words>
  <Application>Microsoft Office PowerPoint</Application>
  <PresentationFormat>On-screen Show (4:3)</PresentationFormat>
  <Paragraphs>208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Tạ Thị Tuyết Sơn</cp:lastModifiedBy>
  <cp:revision>104</cp:revision>
  <dcterms:created xsi:type="dcterms:W3CDTF">2017-02-22T10:22:58Z</dcterms:created>
  <dcterms:modified xsi:type="dcterms:W3CDTF">2021-10-25T05:57:15Z</dcterms:modified>
</cp:coreProperties>
</file>