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257" r:id="rId5"/>
    <p:sldId id="272" r:id="rId6"/>
    <p:sldId id="260" r:id="rId7"/>
    <p:sldId id="268" r:id="rId8"/>
    <p:sldId id="273" r:id="rId9"/>
    <p:sldId id="259" r:id="rId10"/>
    <p:sldId id="274" r:id="rId11"/>
    <p:sldId id="267" r:id="rId12"/>
    <p:sldId id="28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>
      <p:cViewPr varScale="1">
        <p:scale>
          <a:sx n="57" d="100"/>
          <a:sy n="57" d="100"/>
        </p:scale>
        <p:origin x="12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e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FC78-2AAA-47F4-991D-47F80740FD9F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40D0D-15D8-473A-89DB-1FE3B595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1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1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0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7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59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2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25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7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66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5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99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35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0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867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867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10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33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7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047" indent="0">
              <a:buNone/>
              <a:defRPr sz="1200"/>
            </a:lvl2pPr>
            <a:lvl3pPr marL="914105" indent="0">
              <a:buNone/>
              <a:defRPr sz="1067"/>
            </a:lvl3pPr>
            <a:lvl4pPr marL="1371158" indent="0">
              <a:buNone/>
              <a:defRPr sz="933"/>
            </a:lvl4pPr>
            <a:lvl5pPr marL="1828210" indent="0">
              <a:buNone/>
              <a:defRPr sz="933"/>
            </a:lvl5pPr>
            <a:lvl6pPr marL="2285270" indent="0">
              <a:buNone/>
              <a:defRPr sz="933"/>
            </a:lvl6pPr>
            <a:lvl7pPr marL="2742314" indent="0">
              <a:buNone/>
              <a:defRPr sz="933"/>
            </a:lvl7pPr>
            <a:lvl8pPr marL="3199360" indent="0">
              <a:buNone/>
              <a:defRPr sz="933"/>
            </a:lvl8pPr>
            <a:lvl9pPr marL="3656407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17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047" indent="0">
              <a:buNone/>
              <a:defRPr sz="1200"/>
            </a:lvl2pPr>
            <a:lvl3pPr marL="914105" indent="0">
              <a:buNone/>
              <a:defRPr sz="1067"/>
            </a:lvl3pPr>
            <a:lvl4pPr marL="1371158" indent="0">
              <a:buNone/>
              <a:defRPr sz="933"/>
            </a:lvl4pPr>
            <a:lvl5pPr marL="1828210" indent="0">
              <a:buNone/>
              <a:defRPr sz="933"/>
            </a:lvl5pPr>
            <a:lvl6pPr marL="2285270" indent="0">
              <a:buNone/>
              <a:defRPr sz="933"/>
            </a:lvl6pPr>
            <a:lvl7pPr marL="2742314" indent="0">
              <a:buNone/>
              <a:defRPr sz="933"/>
            </a:lvl7pPr>
            <a:lvl8pPr marL="3199360" indent="0">
              <a:buNone/>
              <a:defRPr sz="933"/>
            </a:lvl8pPr>
            <a:lvl9pPr marL="3656407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04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7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88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6786" y="69853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67" y="1449391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67" y="1397001"/>
            <a:ext cx="12026900" cy="12065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2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6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273FEA-C984-45D4-930B-19574615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32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D970-9E86-4AA9-9377-242E94307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2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93136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6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5333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9"/>
            <a:ext cx="10363200" cy="133826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597A-F79B-491A-A464-3493D7E7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3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2006-1B83-4522-A1E1-B6D3E7180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0ECA-E871-4519-9146-D9E43F03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5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9945-6294-4816-AEF5-BEB03C748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0E6B-D720-4D36-80D6-5DA29BF25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38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1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/>
          <a:lstStyle>
            <a:lvl1pPr algn="l">
              <a:buNone/>
              <a:defRPr sz="5333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D7006-D982-41B8-AD46-D70D50CAB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9" y="4683125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19" y="4649788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19" y="4773616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3733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2133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5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42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E74A6-2C42-48ED-BBE9-E9D78134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1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CE46-CC8D-454F-94A2-9654A01C4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55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6A74-9953-449A-A0A9-DC492F978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8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0730-F791-4BF4-A2E8-AFA6A35E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0F3B-11B1-4033-9EED-F762F71986F3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A110E-046F-4287-BA01-F93BC047EF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6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05"/>
              <a:t>2021-11-09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5"/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2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1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08" indent="-285664" algn="l" defTabSz="9141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4" indent="-228530" algn="l" defTabSz="9141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30" algn="l" defTabSz="9141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27" indent="-228530" algn="l" defTabSz="9141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5" indent="-228530" algn="l" defTabSz="9141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30" algn="l" defTabSz="9141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0" indent="-228530" algn="l" defTabSz="9141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0" indent="-228530" algn="l" defTabSz="9141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1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u="sng">
              <a:solidFill>
                <a:prstClr val="white"/>
              </a:solidFill>
            </a:endParaRPr>
          </a:p>
        </p:txBody>
      </p:sp>
      <p:sp>
        <p:nvSpPr>
          <p:cNvPr id="7172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7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49"/>
            <a:ext cx="33020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867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E537A15-C41D-4594-BD05-2F880E93D1A4}" type="slidenum">
              <a:rPr lang="en-US" u="sng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9219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333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Franklin Gothic Book"/>
        </a:defRPr>
      </a:lvl5pPr>
      <a:lvl6pPr marL="609585" algn="l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Franklin Gothic Book"/>
        </a:defRPr>
      </a:lvl6pPr>
      <a:lvl7pPr marL="1219170" algn="l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Franklin Gothic Book"/>
        </a:defRPr>
      </a:lvl7pPr>
      <a:lvl8pPr marL="1828754" algn="l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Franklin Gothic Book"/>
        </a:defRPr>
      </a:lvl8pPr>
      <a:lvl9pPr marL="2438339" algn="l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Franklin Gothic Book"/>
        </a:defRPr>
      </a:lvl9pPr>
    </p:titleStyle>
    <p:bodyStyle>
      <a:lvl1pPr marL="364058" indent="-364058" algn="l" rtl="0" eaLnBrk="0" fontAlgn="base" hangingPunct="0">
        <a:spcBef>
          <a:spcPts val="767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730232" indent="-304792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406" indent="-304792" algn="l" rtl="0" eaLnBrk="0" fontAlgn="base" hangingPunct="0">
        <a:spcBef>
          <a:spcPts val="500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462581" indent="-304792" algn="l" rtl="0" eaLnBrk="0" fontAlgn="base" hangingPunct="0">
        <a:spcBef>
          <a:spcPts val="500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rtl="0" eaLnBrk="0" fontAlgn="base" hangingPunct="0">
        <a:spcBef>
          <a:spcPts val="500"/>
        </a:spcBef>
        <a:spcAft>
          <a:spcPct val="0"/>
        </a:spcAft>
        <a:buClr>
          <a:srgbClr val="A28E6A"/>
        </a:buClr>
        <a:buChar char="o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194505" indent="-304792" algn="l" rtl="0" eaLnBrk="1" latinLnBrk="0" hangingPunct="1">
        <a:spcBef>
          <a:spcPts val="493"/>
        </a:spcBef>
        <a:buClr>
          <a:schemeClr val="accent3"/>
        </a:buClr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304792" algn="l" rtl="0" eaLnBrk="1" latinLnBrk="0" hangingPunct="1">
        <a:spcBef>
          <a:spcPts val="493"/>
        </a:spcBef>
        <a:buClr>
          <a:schemeClr val="accent2"/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07" indent="-304792" algn="l" rtl="0" eaLnBrk="1" latinLnBrk="0" hangingPunct="1">
        <a:spcBef>
          <a:spcPts val="493"/>
        </a:spcBef>
        <a:buClr>
          <a:schemeClr val="accent1">
            <a:tint val="60000"/>
          </a:schemeClr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indent="-304792" algn="l" rtl="0" eaLnBrk="1" latinLnBrk="0" hangingPunct="1">
        <a:spcBef>
          <a:spcPts val="493"/>
        </a:spcBef>
        <a:buClr>
          <a:schemeClr val="accent2">
            <a:tint val="60000"/>
          </a:schemeClr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21.wmf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5.png"/><Relationship Id="rId9" Type="http://schemas.openxmlformats.org/officeDocument/2006/relationships/image" Target="../media/image20.wmf"/><Relationship Id="rId1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37.png"/><Relationship Id="rId21" Type="http://schemas.openxmlformats.org/officeDocument/2006/relationships/image" Target="../media/image40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2.wmf"/><Relationship Id="rId5" Type="http://schemas.openxmlformats.org/officeDocument/2006/relationships/image" Target="../media/image39.png"/><Relationship Id="rId15" Type="http://schemas.openxmlformats.org/officeDocument/2006/relationships/image" Target="../media/image34.wmf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38.png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gif"/><Relationship Id="rId4" Type="http://schemas.openxmlformats.org/officeDocument/2006/relationships/image" Target="../media/image44.png"/><Relationship Id="rId9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1178351" y="1404593"/>
            <a:ext cx="10397765" cy="52790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19" rIns="91415" bIns="45719" rtlCol="0" anchor="ctr"/>
          <a:lstStyle/>
          <a:p>
            <a:pPr algn="ctr" defTabSz="914082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53" y="1503585"/>
            <a:ext cx="7638068" cy="327977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" y="3931942"/>
            <a:ext cx="12188976" cy="2926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2" y="4855463"/>
            <a:ext cx="5742443" cy="2002540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773" y="532341"/>
            <a:ext cx="2542037" cy="2807215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41" y="532326"/>
            <a:ext cx="2139700" cy="21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300765"/>
              </p:ext>
            </p:extLst>
          </p:nvPr>
        </p:nvGraphicFramePr>
        <p:xfrm>
          <a:off x="8863013" y="4056063"/>
          <a:ext cx="2230437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Bitmap Image" r:id="rId3" imgW="1409760" imgH="1415880" progId="Paint.Picture">
                  <p:embed/>
                </p:oleObj>
              </mc:Choice>
              <mc:Fallback>
                <p:oleObj name="Bitmap Image" r:id="rId3" imgW="1409760" imgH="14158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3013" y="4056063"/>
                        <a:ext cx="2230437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72535" y="2613005"/>
            <a:ext cx="11004549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971800" y="4662512"/>
            <a:ext cx="32766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ADB = ADC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BFBF9E-4229-49F9-93DD-848A93AC8C96}"/>
              </a:ext>
            </a:extLst>
          </p:cNvPr>
          <p:cNvSpPr/>
          <p:nvPr/>
        </p:nvSpPr>
        <p:spPr>
          <a:xfrm>
            <a:off x="4153786" y="323671"/>
            <a:ext cx="4495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9CFDEE8-9B88-4E91-8112-F2909DB9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49157"/>
            <a:ext cx="109728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16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82" y="-1298092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606757" y="1092503"/>
            <a:ext cx="8798008" cy="513871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zh-CN" altLang="en-US" sz="1867">
              <a:solidFill>
                <a:prstClr val="white"/>
              </a:solidFill>
              <a:latin typeface="DFPOP1-W9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31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3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9670240" y="3330322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706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zh-CN" altLang="en-US" sz="1867">
              <a:solidFill>
                <a:prstClr val="white"/>
              </a:solidFill>
              <a:latin typeface="DFPOP1-W9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43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zh-CN" altLang="en-US" sz="1867">
              <a:solidFill>
                <a:prstClr val="white"/>
              </a:solidFill>
              <a:latin typeface="DFPOP1-W9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79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2"/>
            <a:endParaRPr lang="zh-CN" altLang="en-US" sz="1867">
              <a:solidFill>
                <a:prstClr val="white"/>
              </a:solidFill>
              <a:latin typeface="DFPOP1-W9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45" y="5108596"/>
            <a:ext cx="3121967" cy="1772088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66707" y="2471474"/>
            <a:ext cx="11785600" cy="19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19110" eaLnBrk="1" hangingPunct="1">
              <a:spcBef>
                <a:spcPct val="50000"/>
              </a:spcBef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19110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67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8282"/>
            <a:ext cx="8229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143000"/>
                <a:ext cx="11963400" cy="1830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ABC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1 tam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3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đỉnh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D, E, F.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Hãy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viết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kí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hiệu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về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sự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2 tam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biết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 3"/>
                  </a:rPr>
                  <a:t>rằng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: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>
                        <a:latin typeface="Cambria Math"/>
                        <a:cs typeface="Times New Roman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</m:acc>
                    <m:r>
                      <a:rPr lang="en-US" sz="2800">
                        <a:latin typeface="Cambria Math"/>
                        <a:cs typeface="Times New Roman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>
                        <a:latin typeface="Cambria Math"/>
                        <a:cs typeface="Times New Roman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b. AB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DE, AC = DF.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11963400" cy="1830437"/>
              </a:xfrm>
              <a:prstGeom prst="rect">
                <a:avLst/>
              </a:prstGeom>
              <a:blipFill>
                <a:blip r:embed="rId2"/>
                <a:stretch>
                  <a:fillRect l="-1070" t="-4000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405EDAE-4F2A-4673-9F8E-136A2513F1DB}"/>
              </a:ext>
            </a:extLst>
          </p:cNvPr>
          <p:cNvSpPr txBox="1"/>
          <p:nvPr/>
        </p:nvSpPr>
        <p:spPr>
          <a:xfrm>
            <a:off x="5791200" y="297343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67443-0BA8-4ADE-9E95-ED6878E720B0}"/>
              </a:ext>
            </a:extLst>
          </p:cNvPr>
          <p:cNvSpPr txBox="1"/>
          <p:nvPr/>
        </p:nvSpPr>
        <p:spPr>
          <a:xfrm>
            <a:off x="1676400" y="3733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= FED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6174C-9F4C-4AB9-9085-C9278E4EA9AF}"/>
              </a:ext>
            </a:extLst>
          </p:cNvPr>
          <p:cNvSpPr txBox="1"/>
          <p:nvPr/>
        </p:nvSpPr>
        <p:spPr>
          <a:xfrm>
            <a:off x="1676400" y="4755773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= DEF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47FEB-3CBB-4BA4-B91E-527DEE6CC4E4}"/>
              </a:ext>
            </a:extLst>
          </p:cNvPr>
          <p:cNvSpPr txBox="1"/>
          <p:nvPr/>
        </p:nvSpPr>
        <p:spPr>
          <a:xfrm>
            <a:off x="107747" y="1001600"/>
            <a:ext cx="552266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Cho </a:t>
            </a:r>
            <a:r>
              <a:rPr lang="el-G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= </a:t>
            </a:r>
            <a:r>
              <a:rPr lang="el-G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MNP.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3AD443-615B-4141-A1A1-01D4CC88C240}"/>
              </a:ext>
            </a:extLst>
          </p:cNvPr>
          <p:cNvCxnSpPr/>
          <p:nvPr/>
        </p:nvCxnSpPr>
        <p:spPr>
          <a:xfrm>
            <a:off x="7086600" y="1680776"/>
            <a:ext cx="0" cy="5113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763F60-7DF6-4AA9-A03D-FFCFDC77E34A}"/>
              </a:ext>
            </a:extLst>
          </p:cNvPr>
          <p:cNvSpPr txBox="1"/>
          <p:nvPr/>
        </p:nvSpPr>
        <p:spPr>
          <a:xfrm>
            <a:off x="1833472" y="1983827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A48033-651A-4EA9-AD6B-CD21090F9600}"/>
              </a:ext>
            </a:extLst>
          </p:cNvPr>
          <p:cNvSpPr txBox="1"/>
          <p:nvPr/>
        </p:nvSpPr>
        <p:spPr>
          <a:xfrm>
            <a:off x="92849" y="2525213"/>
            <a:ext cx="231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B6154A-5BC1-493A-9D3F-4C1FEF2B96C0}"/>
                  </a:ext>
                </a:extLst>
              </p:cNvPr>
              <p:cNvSpPr txBox="1"/>
              <p:nvPr/>
            </p:nvSpPr>
            <p:spPr>
              <a:xfrm>
                <a:off x="100313" y="3023767"/>
                <a:ext cx="5844164" cy="53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B6154A-5BC1-493A-9D3F-4C1FEF2B9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3" y="3023767"/>
                <a:ext cx="5844164" cy="537776"/>
              </a:xfrm>
              <a:prstGeom prst="rect">
                <a:avLst/>
              </a:prstGeom>
              <a:blipFill>
                <a:blip r:embed="rId3"/>
                <a:stretch>
                  <a:fillRect t="-9091" r="-104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BD2993-B343-45DC-8328-ADC285053CB3}"/>
                  </a:ext>
                </a:extLst>
              </p:cNvPr>
              <p:cNvSpPr txBox="1"/>
              <p:nvPr/>
            </p:nvSpPr>
            <p:spPr>
              <a:xfrm>
                <a:off x="1859" y="3528264"/>
                <a:ext cx="3766224" cy="53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BD2993-B343-45DC-8328-ADC28505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" y="3528264"/>
                <a:ext cx="3766224" cy="5377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C3B7E4-7EA9-4530-BBA2-ECCB341C1190}"/>
                  </a:ext>
                </a:extLst>
              </p:cNvPr>
              <p:cNvSpPr txBox="1"/>
              <p:nvPr/>
            </p:nvSpPr>
            <p:spPr>
              <a:xfrm>
                <a:off x="11525" y="4101496"/>
                <a:ext cx="3622658" cy="53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=180°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0°−30°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C3B7E4-7EA9-4530-BBA2-ECCB341C1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" y="4101496"/>
                <a:ext cx="3622658" cy="53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0C17BD-CACC-441B-9C0D-DA2F7E0B7584}"/>
                  </a:ext>
                </a:extLst>
              </p:cNvPr>
              <p:cNvSpPr txBox="1"/>
              <p:nvPr/>
            </p:nvSpPr>
            <p:spPr>
              <a:xfrm>
                <a:off x="23091" y="4674728"/>
                <a:ext cx="1505027" cy="53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=80°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0C17BD-CACC-441B-9C0D-DA2F7E0B7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1" y="4674728"/>
                <a:ext cx="1505027" cy="537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6D6BA09-CF0E-4366-B94B-F6004B3FFE1E}"/>
              </a:ext>
            </a:extLst>
          </p:cNvPr>
          <p:cNvSpPr txBox="1"/>
          <p:nvPr/>
        </p:nvSpPr>
        <p:spPr>
          <a:xfrm>
            <a:off x="24535" y="5143769"/>
            <a:ext cx="307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=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4D5FBD-762D-45B2-8BFA-E0100BC2C866}"/>
                  </a:ext>
                </a:extLst>
              </p:cNvPr>
              <p:cNvSpPr txBox="1"/>
              <p:nvPr/>
            </p:nvSpPr>
            <p:spPr>
              <a:xfrm>
                <a:off x="24801" y="5566473"/>
                <a:ext cx="6052491" cy="12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ó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/ư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=80°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𝑁𝑃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(2 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ạ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nh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/ư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4D5FBD-762D-45B2-8BFA-E0100BC2C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1" y="5566473"/>
                <a:ext cx="6052491" cy="1211422"/>
              </a:xfrm>
              <a:prstGeom prst="rect">
                <a:avLst/>
              </a:prstGeom>
              <a:blipFill>
                <a:blip r:embed="rId7"/>
                <a:stretch>
                  <a:fillRect l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CCE04F6B-8A82-4158-B02A-979116D583E5}"/>
              </a:ext>
            </a:extLst>
          </p:cNvPr>
          <p:cNvSpPr/>
          <p:nvPr/>
        </p:nvSpPr>
        <p:spPr>
          <a:xfrm>
            <a:off x="1361934" y="2156727"/>
            <a:ext cx="5690193" cy="2462084"/>
          </a:xfrm>
          <a:prstGeom prst="cloudCallout">
            <a:avLst>
              <a:gd name="adj1" fmla="val 91289"/>
              <a:gd name="adj2" fmla="val 9632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D2EE0D-314E-41BB-9603-9CE15DFBCBC4}"/>
              </a:ext>
            </a:extLst>
          </p:cNvPr>
          <p:cNvSpPr txBox="1"/>
          <p:nvPr/>
        </p:nvSpPr>
        <p:spPr>
          <a:xfrm>
            <a:off x="133350" y="149293"/>
            <a:ext cx="95109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7" name="Table 6">
            <a:extLst>
              <a:ext uri="{FF2B5EF4-FFF2-40B4-BE49-F238E27FC236}">
                <a16:creationId xmlns:a16="http://schemas.microsoft.com/office/drawing/2014/main" id="{8F619215-D209-45C2-A0F7-37ACD6019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9357"/>
              </p:ext>
            </p:extLst>
          </p:nvPr>
        </p:nvGraphicFramePr>
        <p:xfrm>
          <a:off x="7305465" y="2803523"/>
          <a:ext cx="4901403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805">
                  <a:extLst>
                    <a:ext uri="{9D8B030D-6E8A-4147-A177-3AD203B41FA5}">
                      <a16:colId xmlns:a16="http://schemas.microsoft.com/office/drawing/2014/main" val="174848865"/>
                    </a:ext>
                  </a:extLst>
                </a:gridCol>
                <a:gridCol w="4038598">
                  <a:extLst>
                    <a:ext uri="{9D8B030D-6E8A-4147-A177-3AD203B41FA5}">
                      <a16:colId xmlns:a16="http://schemas.microsoft.com/office/drawing/2014/main" val="1054116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469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134427"/>
                  </a:ext>
                </a:extLst>
              </a:tr>
            </a:tbl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186270D9-06EB-4780-ADBE-7D2532BC7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49145"/>
              </p:ext>
            </p:extLst>
          </p:nvPr>
        </p:nvGraphicFramePr>
        <p:xfrm>
          <a:off x="8375089" y="3708178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8" imgW="1447560" imgH="380880" progId="Equation.DSMT4">
                  <p:embed/>
                </p:oleObj>
              </mc:Choice>
              <mc:Fallback>
                <p:oleObj name="Equation" r:id="rId8" imgW="144756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741158-CB49-4046-BD0A-00D0AFF75C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75089" y="3708178"/>
                        <a:ext cx="1447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1">
            <a:extLst>
              <a:ext uri="{FF2B5EF4-FFF2-40B4-BE49-F238E27FC236}">
                <a16:creationId xmlns:a16="http://schemas.microsoft.com/office/drawing/2014/main" id="{33D4F5A0-BF2C-4F0D-BC4F-4E5A6540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746" y="2679883"/>
            <a:ext cx="3165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ABC =  MNP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86909164-7085-4F0C-A9CF-C6FB0ED39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378244"/>
              </p:ext>
            </p:extLst>
          </p:nvPr>
        </p:nvGraphicFramePr>
        <p:xfrm>
          <a:off x="8303514" y="3130409"/>
          <a:ext cx="284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0" imgW="2844720" imgH="380880" progId="Equation.DSMT4">
                  <p:embed/>
                </p:oleObj>
              </mc:Choice>
              <mc:Fallback>
                <p:oleObj name="Equation" r:id="rId10" imgW="28447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03514" y="3130409"/>
                        <a:ext cx="2844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D24F443C-0405-4E8C-B9B1-DE0A49DF29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9449" y="32518"/>
            <a:ext cx="3981436" cy="2833665"/>
          </a:xfrm>
          <a:prstGeom prst="rect">
            <a:avLst/>
          </a:prstGeom>
        </p:spPr>
      </p:pic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4C3734F2-E7D2-47E6-A2E2-F739EB676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95980"/>
              </p:ext>
            </p:extLst>
          </p:nvPr>
        </p:nvGraphicFramePr>
        <p:xfrm>
          <a:off x="7667009" y="4756219"/>
          <a:ext cx="7239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3" imgW="723600" imgH="1650960" progId="Equation.DSMT4">
                  <p:embed/>
                </p:oleObj>
              </mc:Choice>
              <mc:Fallback>
                <p:oleObj name="Equation" r:id="rId13" imgW="72360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67009" y="4756219"/>
                        <a:ext cx="7239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4DB274FD-7862-4BDD-82B8-9393C57FB20D}"/>
              </a:ext>
            </a:extLst>
          </p:cNvPr>
          <p:cNvSpPr txBox="1"/>
          <p:nvPr/>
        </p:nvSpPr>
        <p:spPr>
          <a:xfrm>
            <a:off x="7191342" y="6412468"/>
            <a:ext cx="189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ABC =  MNP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FF589D3D-2BEB-40AE-82BF-F906151D5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704255"/>
              </p:ext>
            </p:extLst>
          </p:nvPr>
        </p:nvGraphicFramePr>
        <p:xfrm>
          <a:off x="9945688" y="4817868"/>
          <a:ext cx="9652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5" imgW="965160" imgH="1498320" progId="Equation.DSMT4">
                  <p:embed/>
                </p:oleObj>
              </mc:Choice>
              <mc:Fallback>
                <p:oleObj name="Equation" r:id="rId15" imgW="965160" imgH="149832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4C3734F2-E7D2-47E6-A2E2-F739EB6765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45688" y="4817868"/>
                        <a:ext cx="9652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CF3B9BBB-6148-49A2-9F61-F1843D771A7C}"/>
              </a:ext>
            </a:extLst>
          </p:cNvPr>
          <p:cNvSpPr txBox="1"/>
          <p:nvPr/>
        </p:nvSpPr>
        <p:spPr>
          <a:xfrm>
            <a:off x="9590941" y="6397193"/>
            <a:ext cx="189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ABC =  MNP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DF80CB-9781-4EFA-AF4B-D7561EFF4418}"/>
              </a:ext>
            </a:extLst>
          </p:cNvPr>
          <p:cNvSpPr txBox="1"/>
          <p:nvPr/>
        </p:nvSpPr>
        <p:spPr>
          <a:xfrm>
            <a:off x="7398369" y="4220471"/>
            <a:ext cx="215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46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35" grpId="1" animBg="1"/>
      <p:bldP spid="36" grpId="0" animBg="1"/>
      <p:bldP spid="39" grpId="0"/>
      <p:bldP spid="51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A03360-EFE6-4D1E-B823-7BD733C48503}"/>
              </a:ext>
            </a:extLst>
          </p:cNvPr>
          <p:cNvSpPr/>
          <p:nvPr/>
        </p:nvSpPr>
        <p:spPr>
          <a:xfrm>
            <a:off x="429322" y="733600"/>
            <a:ext cx="10924478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ABC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BC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AMB = AMC.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rằng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BC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A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BC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322" y="173365"/>
            <a:ext cx="4267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tổng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hợp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10200" y="1371600"/>
            <a:ext cx="2935011" cy="2894325"/>
            <a:chOff x="3710511" y="1622793"/>
            <a:chExt cx="2935011" cy="4035117"/>
          </a:xfrm>
        </p:grpSpPr>
        <p:sp>
          <p:nvSpPr>
            <p:cNvPr id="4" name="Isosceles Triangle 3"/>
            <p:cNvSpPr/>
            <p:nvPr/>
          </p:nvSpPr>
          <p:spPr>
            <a:xfrm>
              <a:off x="4038600" y="2286000"/>
              <a:ext cx="2286000" cy="2971800"/>
            </a:xfrm>
            <a:prstGeom prst="triangl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cxnSp>
          <p:nvCxnSpPr>
            <p:cNvPr id="7" name="Straight Connector 6"/>
            <p:cNvCxnSpPr>
              <a:stCxn id="4" idx="0"/>
              <a:endCxn id="4" idx="3"/>
            </p:cNvCxnSpPr>
            <p:nvPr/>
          </p:nvCxnSpPr>
          <p:spPr>
            <a:xfrm>
              <a:off x="5181600" y="2286000"/>
              <a:ext cx="0" cy="29718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005911" y="1622793"/>
              <a:ext cx="370614" cy="400109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 3"/>
                </a:rPr>
                <a:t>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05911" y="5257800"/>
              <a:ext cx="426720" cy="400110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 3"/>
                </a:rPr>
                <a:t>M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5073134"/>
              <a:ext cx="320922" cy="400110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10511" y="5073134"/>
              <a:ext cx="356188" cy="400110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 3"/>
                </a:rPr>
                <a:t>B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CBB5CA6F-13F4-462C-8200-1973C8D54DAA}"/>
              </a:ext>
            </a:extLst>
          </p:cNvPr>
          <p:cNvSpPr txBox="1"/>
          <p:nvPr/>
        </p:nvSpPr>
        <p:spPr>
          <a:xfrm>
            <a:off x="8458115" y="4038600"/>
            <a:ext cx="2930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c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24001" y="-3048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74548" y="0"/>
            <a:ext cx="2915306" cy="3112649"/>
            <a:chOff x="3710511" y="1808445"/>
            <a:chExt cx="2935011" cy="3849465"/>
          </a:xfrm>
        </p:grpSpPr>
        <p:sp>
          <p:nvSpPr>
            <p:cNvPr id="4" name="Isosceles Triangle 3"/>
            <p:cNvSpPr/>
            <p:nvPr/>
          </p:nvSpPr>
          <p:spPr>
            <a:xfrm>
              <a:off x="4038600" y="2286000"/>
              <a:ext cx="2286000" cy="2971800"/>
            </a:xfrm>
            <a:prstGeom prst="triangl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4" idx="0"/>
              <a:endCxn id="4" idx="3"/>
            </p:cNvCxnSpPr>
            <p:nvPr/>
          </p:nvCxnSpPr>
          <p:spPr>
            <a:xfrm>
              <a:off x="5181600" y="2286000"/>
              <a:ext cx="0" cy="29718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005911" y="1808445"/>
              <a:ext cx="370614" cy="400110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 3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05911" y="5257800"/>
              <a:ext cx="426720" cy="400110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 3"/>
                </a:rPr>
                <a:t>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5073134"/>
              <a:ext cx="320922" cy="400110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10511" y="5073134"/>
              <a:ext cx="356188" cy="400110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 3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8210E6B8-CD3A-4552-A837-089F5AFB0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53934"/>
              </p:ext>
            </p:extLst>
          </p:nvPr>
        </p:nvGraphicFramePr>
        <p:xfrm>
          <a:off x="304800" y="13569"/>
          <a:ext cx="4901403" cy="2402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805">
                  <a:extLst>
                    <a:ext uri="{9D8B030D-6E8A-4147-A177-3AD203B41FA5}">
                      <a16:colId xmlns:a16="http://schemas.microsoft.com/office/drawing/2014/main" val="174848865"/>
                    </a:ext>
                  </a:extLst>
                </a:gridCol>
                <a:gridCol w="4038598">
                  <a:extLst>
                    <a:ext uri="{9D8B030D-6E8A-4147-A177-3AD203B41FA5}">
                      <a16:colId xmlns:a16="http://schemas.microsoft.com/office/drawing/2014/main" val="1054116529"/>
                    </a:ext>
                  </a:extLst>
                </a:gridCol>
              </a:tblGrid>
              <a:tr h="1201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4691967"/>
                  </a:ext>
                </a:extLst>
              </a:tr>
              <a:tr h="1201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13442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874E2965-CADC-4B6E-9A53-81A53DCAEA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232921"/>
                <a:ext cx="316537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BC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AMB = AMC</a:t>
                </a:r>
              </a:p>
            </p:txBody>
          </p:sp>
        </mc:Choice>
        <mc:Fallback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874E2965-CADC-4B6E-9A53-81A53DCA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232921"/>
                <a:ext cx="3165379" cy="830997"/>
              </a:xfrm>
              <a:prstGeom prst="rect">
                <a:avLst/>
              </a:prstGeom>
              <a:blipFill>
                <a:blip r:embed="rId3"/>
                <a:stretch>
                  <a:fillRect l="-3083" t="-6569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207DE56-676A-4BA2-BD5E-7A60335AEC6C}"/>
              </a:ext>
            </a:extLst>
          </p:cNvPr>
          <p:cNvSpPr txBox="1"/>
          <p:nvPr/>
        </p:nvSpPr>
        <p:spPr>
          <a:xfrm>
            <a:off x="1212112" y="1292272"/>
            <a:ext cx="4731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BC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A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1DAE0C-CD56-4203-B7FF-CF77EA0A1DC4}"/>
              </a:ext>
            </a:extLst>
          </p:cNvPr>
          <p:cNvSpPr txBox="1"/>
          <p:nvPr/>
        </p:nvSpPr>
        <p:spPr>
          <a:xfrm>
            <a:off x="1360120" y="2488861"/>
            <a:ext cx="19803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D8598-E6BA-4CA8-A73E-99A2549CD348}"/>
              </a:ext>
            </a:extLst>
          </p:cNvPr>
          <p:cNvSpPr txBox="1"/>
          <p:nvPr/>
        </p:nvSpPr>
        <p:spPr>
          <a:xfrm>
            <a:off x="0" y="3141144"/>
            <a:ext cx="3886200" cy="168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AMB = AMC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MB = MC (2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t/ư)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8F1C77-8A44-4F3E-927B-16FFF4DAE18A}"/>
                  </a:ext>
                </a:extLst>
              </p:cNvPr>
              <p:cNvSpPr txBox="1"/>
              <p:nvPr/>
            </p:nvSpPr>
            <p:spPr>
              <a:xfrm>
                <a:off x="0" y="4919804"/>
                <a:ext cx="4071973" cy="170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AMB = AMC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𝐵𝐴𝑀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𝐶𝐴𝑀</m:t>
                        </m:r>
                      </m:e>
                    </m:acc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t/ư)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8F1C77-8A44-4F3E-927B-16FFF4DAE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19804"/>
                <a:ext cx="4071973" cy="1705275"/>
              </a:xfrm>
              <a:prstGeom prst="rect">
                <a:avLst/>
              </a:prstGeom>
              <a:blipFill>
                <a:blip r:embed="rId4"/>
                <a:stretch>
                  <a:fillRect l="-2246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027CC3-AC55-49FE-A96F-49EC4087BE23}"/>
              </a:ext>
            </a:extLst>
          </p:cNvPr>
          <p:cNvCxnSpPr/>
          <p:nvPr/>
        </p:nvCxnSpPr>
        <p:spPr>
          <a:xfrm>
            <a:off x="3919573" y="3352800"/>
            <a:ext cx="0" cy="3415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23BDA9-0759-4361-8C24-8BC244D5C0E5}"/>
                  </a:ext>
                </a:extLst>
              </p:cNvPr>
              <p:cNvSpPr txBox="1"/>
              <p:nvPr/>
            </p:nvSpPr>
            <p:spPr>
              <a:xfrm>
                <a:off x="3919573" y="3214529"/>
                <a:ext cx="4476093" cy="314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AMB = AMC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𝐴𝑀𝐵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𝐴𝑀𝐶</m:t>
                        </m:r>
                      </m:e>
                    </m:acc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t/ư)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𝐴𝑀𝐵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𝐴𝑀𝐶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180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𝐴𝑀𝐵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𝐴𝑀𝐶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180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90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23BDA9-0759-4361-8C24-8BC244D5C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573" y="3214529"/>
                <a:ext cx="4476093" cy="3140027"/>
              </a:xfrm>
              <a:prstGeom prst="rect">
                <a:avLst/>
              </a:prstGeom>
              <a:blipFill>
                <a:blip r:embed="rId5"/>
                <a:stretch>
                  <a:fillRect l="-2180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855F1ED-6551-4A00-A8A8-5658486D6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024850"/>
              </p:ext>
            </p:extLst>
          </p:nvPr>
        </p:nvGraphicFramePr>
        <p:xfrm>
          <a:off x="1690748" y="217374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269720" imgH="279360" progId="Equation.DSMT4">
                  <p:embed/>
                </p:oleObj>
              </mc:Choice>
              <mc:Fallback>
                <p:oleObj name="Equation" r:id="rId6" imgW="1269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0748" y="2173743"/>
                        <a:ext cx="1270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E48040F-EA98-44B8-9363-639BA5542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746854"/>
              </p:ext>
            </p:extLst>
          </p:nvPr>
        </p:nvGraphicFramePr>
        <p:xfrm>
          <a:off x="4402638" y="5943600"/>
          <a:ext cx="127158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271291" imgH="280482" progId="Equation.DSMT4">
                  <p:embed/>
                </p:oleObj>
              </mc:Choice>
              <mc:Fallback>
                <p:oleObj name="Equation" r:id="rId8" imgW="1271291" imgH="2804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02638" y="5943600"/>
                        <a:ext cx="1271587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A34B3A9-952D-41B3-BF26-2D930201D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403820"/>
              </p:ext>
            </p:extLst>
          </p:nvPr>
        </p:nvGraphicFramePr>
        <p:xfrm>
          <a:off x="7696200" y="3889630"/>
          <a:ext cx="719338" cy="106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291960" imgH="431640" progId="Equation.DSMT4">
                  <p:embed/>
                </p:oleObj>
              </mc:Choice>
              <mc:Fallback>
                <p:oleObj name="Equation" r:id="rId10" imgW="291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96200" y="3889630"/>
                        <a:ext cx="719338" cy="106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9B5EBE-2A8B-4F81-8BD7-CCEBB88ECBF0}"/>
              </a:ext>
            </a:extLst>
          </p:cNvPr>
          <p:cNvCxnSpPr/>
          <p:nvPr/>
        </p:nvCxnSpPr>
        <p:spPr>
          <a:xfrm>
            <a:off x="8458200" y="13569"/>
            <a:ext cx="0" cy="675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050FD7B-D674-4669-A591-8FEC7A6E01A9}"/>
              </a:ext>
            </a:extLst>
          </p:cNvPr>
          <p:cNvSpPr txBox="1"/>
          <p:nvPr/>
        </p:nvSpPr>
        <p:spPr>
          <a:xfrm>
            <a:off x="9587689" y="0"/>
            <a:ext cx="198031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A2675F-6105-4DA0-942A-9DE29B34A6A7}"/>
              </a:ext>
            </a:extLst>
          </p:cNvPr>
          <p:cNvSpPr txBox="1"/>
          <p:nvPr/>
        </p:nvSpPr>
        <p:spPr>
          <a:xfrm>
            <a:off x="8382000" y="545068"/>
            <a:ext cx="2930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Wingdings 3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Wingdings 3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Wingdings 3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Wingdings 3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 BC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C826556-C716-4A9C-9EE8-2067D31A9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99811"/>
              </p:ext>
            </p:extLst>
          </p:nvPr>
        </p:nvGraphicFramePr>
        <p:xfrm>
          <a:off x="9577784" y="914400"/>
          <a:ext cx="1079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1079280" imgH="685800" progId="Equation.DSMT4">
                  <p:embed/>
                </p:oleObj>
              </mc:Choice>
              <mc:Fallback>
                <p:oleObj name="Equation" r:id="rId12" imgW="10792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77784" y="914400"/>
                        <a:ext cx="1079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28D7D890-2464-495F-A709-4AF0AC9266D6}"/>
              </a:ext>
            </a:extLst>
          </p:cNvPr>
          <p:cNvSpPr txBox="1"/>
          <p:nvPr/>
        </p:nvSpPr>
        <p:spPr>
          <a:xfrm>
            <a:off x="9296815" y="1905000"/>
            <a:ext cx="1980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AMB = AMC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D9D6A08-A489-42FD-A8B6-F7FFF9E30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199267"/>
              </p:ext>
            </p:extLst>
          </p:nvPr>
        </p:nvGraphicFramePr>
        <p:xfrm>
          <a:off x="10066166" y="16764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190440" imgH="291960" progId="Equation.DSMT4">
                  <p:embed/>
                </p:oleObj>
              </mc:Choice>
              <mc:Fallback>
                <p:oleObj name="Equation" r:id="rId14" imgW="190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066166" y="1676400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77391B73-A4FF-4194-BF24-FFEB643B5479}"/>
              </a:ext>
            </a:extLst>
          </p:cNvPr>
          <p:cNvSpPr txBox="1"/>
          <p:nvPr/>
        </p:nvSpPr>
        <p:spPr>
          <a:xfrm>
            <a:off x="8420224" y="2362200"/>
            <a:ext cx="2930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b)         AM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Wingdings 3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 p/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Wingdings 3"/>
              </a:rPr>
              <a:t>giác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Wingdings 3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Wingdings 3"/>
              </a:rPr>
              <a:t> A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EF330F0B-3C53-458E-893A-9BEAA3459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072697"/>
              </p:ext>
            </p:extLst>
          </p:nvPr>
        </p:nvGraphicFramePr>
        <p:xfrm>
          <a:off x="9431166" y="2667000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6" imgW="1447560" imgH="736560" progId="Equation.DSMT4">
                  <p:embed/>
                </p:oleObj>
              </mc:Choice>
              <mc:Fallback>
                <p:oleObj name="Equation" r:id="rId16" imgW="1447560" imgH="7365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C826556-C716-4A9C-9EE8-2067D31A9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31166" y="2667000"/>
                        <a:ext cx="1447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0C6F89F1-E240-48B3-A576-3D421126C8D5}"/>
              </a:ext>
            </a:extLst>
          </p:cNvPr>
          <p:cNvSpPr txBox="1"/>
          <p:nvPr/>
        </p:nvSpPr>
        <p:spPr>
          <a:xfrm>
            <a:off x="9189866" y="3721100"/>
            <a:ext cx="1980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AMB = AMC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B5161197-FF4D-43B3-9D61-C6009B0B6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33798"/>
              </p:ext>
            </p:extLst>
          </p:nvPr>
        </p:nvGraphicFramePr>
        <p:xfrm>
          <a:off x="9913766" y="3429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8" imgW="190440" imgH="291960" progId="Equation.DSMT4">
                  <p:embed/>
                </p:oleObj>
              </mc:Choice>
              <mc:Fallback>
                <p:oleObj name="Equation" r:id="rId18" imgW="190440" imgH="29196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ED9D6A08-A489-42FD-A8B6-F7FFF9E30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913766" y="3429000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CAF5903-CE7F-491E-907D-2A83C1380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120257"/>
              </p:ext>
            </p:extLst>
          </p:nvPr>
        </p:nvGraphicFramePr>
        <p:xfrm>
          <a:off x="8993350" y="4155208"/>
          <a:ext cx="1840831" cy="141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9" imgW="2044440" imgH="1574640" progId="Equation.DSMT4">
                  <p:embed/>
                </p:oleObj>
              </mc:Choice>
              <mc:Fallback>
                <p:oleObj name="Equation" r:id="rId19" imgW="204444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93350" y="4155208"/>
                        <a:ext cx="1840831" cy="141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7">
            <a:extLst>
              <a:ext uri="{FF2B5EF4-FFF2-40B4-BE49-F238E27FC236}">
                <a16:creationId xmlns:a16="http://schemas.microsoft.com/office/drawing/2014/main" id="{A7B75DE9-3470-4FAF-9D86-014C10B899BC}"/>
              </a:ext>
            </a:extLst>
          </p:cNvPr>
          <p:cNvGrpSpPr>
            <a:grpSpLocks/>
          </p:cNvGrpSpPr>
          <p:nvPr/>
        </p:nvGrpSpPr>
        <p:grpSpPr bwMode="auto">
          <a:xfrm>
            <a:off x="9160224" y="5582644"/>
            <a:ext cx="1840831" cy="189556"/>
            <a:chOff x="1152" y="960"/>
            <a:chExt cx="1344" cy="288"/>
          </a:xfrm>
        </p:grpSpPr>
        <p:sp>
          <p:nvSpPr>
            <p:cNvPr id="56" name="Line 8">
              <a:extLst>
                <a:ext uri="{FF2B5EF4-FFF2-40B4-BE49-F238E27FC236}">
                  <a16:creationId xmlns:a16="http://schemas.microsoft.com/office/drawing/2014/main" id="{7262250E-E383-4498-8402-BA3082CA3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7" name="Line 9">
              <a:extLst>
                <a:ext uri="{FF2B5EF4-FFF2-40B4-BE49-F238E27FC236}">
                  <a16:creationId xmlns:a16="http://schemas.microsoft.com/office/drawing/2014/main" id="{51D05448-671A-4587-B64B-9C00C0DF6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960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8" name="Line 10">
              <a:extLst>
                <a:ext uri="{FF2B5EF4-FFF2-40B4-BE49-F238E27FC236}">
                  <a16:creationId xmlns:a16="http://schemas.microsoft.com/office/drawing/2014/main" id="{3B8DEF64-E4B0-48BF-9D10-FBAB376A5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9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24D4AEC-5B6E-4D3D-8308-9EB91637D4B7}"/>
                  </a:ext>
                </a:extLst>
              </p:cNvPr>
              <p:cNvSpPr txBox="1"/>
              <p:nvPr/>
            </p:nvSpPr>
            <p:spPr>
              <a:xfrm>
                <a:off x="8315851" y="5867400"/>
                <a:ext cx="1817236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𝐴𝑀𝐵</m:t>
                          </m:r>
                        </m:e>
                      </m:acc>
                      <m:r>
                        <a:rPr lang="en-U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𝐴𝑀𝐶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24D4AEC-5B6E-4D3D-8308-9EB91637D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851" y="5867400"/>
                <a:ext cx="1817236" cy="378630"/>
              </a:xfrm>
              <a:prstGeom prst="rect">
                <a:avLst/>
              </a:prstGeom>
              <a:blipFill>
                <a:blip r:embed="rId21"/>
                <a:stretch>
                  <a:fillRect t="-1613" r="-53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76F7D65-6970-4E6F-9FB1-BE4190E8E46A}"/>
                  </a:ext>
                </a:extLst>
              </p:cNvPr>
              <p:cNvSpPr txBox="1"/>
              <p:nvPr/>
            </p:nvSpPr>
            <p:spPr>
              <a:xfrm>
                <a:off x="9804483" y="5837594"/>
                <a:ext cx="2723318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𝐴𝑀𝐵</m:t>
                          </m:r>
                        </m:e>
                      </m:acc>
                      <m:r>
                        <a:rPr lang="en-U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𝐴𝑀𝐶</m:t>
                          </m:r>
                        </m:e>
                      </m:acc>
                      <m:r>
                        <a:rPr lang="en-U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180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76F7D65-6970-4E6F-9FB1-BE4190E8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483" y="5837594"/>
                <a:ext cx="2723318" cy="378630"/>
              </a:xfrm>
              <a:prstGeom prst="rect">
                <a:avLst/>
              </a:prstGeom>
              <a:blipFill>
                <a:blip r:embed="rId22"/>
                <a:stretch>
                  <a:fillRect t="-1613" r="-6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76FBE98F-D702-4EF7-817A-95EE828D3DDE}"/>
              </a:ext>
            </a:extLst>
          </p:cNvPr>
          <p:cNvSpPr txBox="1"/>
          <p:nvPr/>
        </p:nvSpPr>
        <p:spPr>
          <a:xfrm>
            <a:off x="8441011" y="6445086"/>
            <a:ext cx="1980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AMB = AMC</a:t>
            </a:r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4BD9C536-DE96-499D-B79E-596A2971B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365763"/>
              </p:ext>
            </p:extLst>
          </p:nvPr>
        </p:nvGraphicFramePr>
        <p:xfrm>
          <a:off x="9164911" y="6152986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3" imgW="190440" imgH="291960" progId="Equation.DSMT4">
                  <p:embed/>
                </p:oleObj>
              </mc:Choice>
              <mc:Fallback>
                <p:oleObj name="Equation" r:id="rId23" imgW="190440" imgH="2919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B5161197-FF4D-43B3-9D61-C6009B0B6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64911" y="6152986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0C7D14-CF9A-4C21-8AC6-280302211181}"/>
              </a:ext>
            </a:extLst>
          </p:cNvPr>
          <p:cNvCxnSpPr/>
          <p:nvPr/>
        </p:nvCxnSpPr>
        <p:spPr>
          <a:xfrm>
            <a:off x="8458115" y="2274332"/>
            <a:ext cx="373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C98A4B-17AF-4130-AD7E-0DEACEFB6374}"/>
              </a:ext>
            </a:extLst>
          </p:cNvPr>
          <p:cNvCxnSpPr/>
          <p:nvPr/>
        </p:nvCxnSpPr>
        <p:spPr>
          <a:xfrm>
            <a:off x="8458115" y="4051741"/>
            <a:ext cx="373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hought Bubble: Cloud 68">
            <a:extLst>
              <a:ext uri="{FF2B5EF4-FFF2-40B4-BE49-F238E27FC236}">
                <a16:creationId xmlns:a16="http://schemas.microsoft.com/office/drawing/2014/main" id="{18ADA9EF-81CC-46F6-868C-5A0D74B61C73}"/>
              </a:ext>
            </a:extLst>
          </p:cNvPr>
          <p:cNvSpPr/>
          <p:nvPr/>
        </p:nvSpPr>
        <p:spPr>
          <a:xfrm>
            <a:off x="914400" y="3024316"/>
            <a:ext cx="5690193" cy="2462084"/>
          </a:xfrm>
          <a:prstGeom prst="cloudCallout">
            <a:avLst>
              <a:gd name="adj1" fmla="val -50595"/>
              <a:gd name="adj2" fmla="val -14372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21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1" grpId="0"/>
      <p:bldP spid="26" grpId="0"/>
      <p:bldP spid="28" grpId="0"/>
      <p:bldP spid="6" grpId="0"/>
      <p:bldP spid="30" grpId="0"/>
      <p:bldP spid="34" grpId="0"/>
      <p:bldP spid="40" grpId="0"/>
      <p:bldP spid="42" grpId="0"/>
      <p:bldP spid="45" grpId="0"/>
      <p:bldP spid="47" grpId="0"/>
      <p:bldP spid="49" grpId="0"/>
      <p:bldP spid="60" grpId="0"/>
      <p:bldP spid="62" grpId="0"/>
      <p:bldP spid="63" grpId="0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caedf8713aa83b3fcb-7f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9562" y="3363774"/>
            <a:ext cx="3233657" cy="19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23946">
            <a:off x="358955" y="1064771"/>
            <a:ext cx="29178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66846">
            <a:off x="2238833" y="683623"/>
            <a:ext cx="49323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21146">
            <a:off x="2445951" y="755823"/>
            <a:ext cx="3810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3380" y="3532289"/>
            <a:ext cx="522287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916" y="3861251"/>
            <a:ext cx="5486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878" y="3477140"/>
            <a:ext cx="20510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4916" y="677655"/>
            <a:ext cx="6096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200"/>
          </a:p>
        </p:txBody>
      </p:sp>
      <p:pic>
        <p:nvPicPr>
          <p:cNvPr id="14" name="Picture 21" descr="j0232133">
            <a:extLst>
              <a:ext uri="{FF2B5EF4-FFF2-40B4-BE49-F238E27FC236}">
                <a16:creationId xmlns:a16="http://schemas.microsoft.com/office/drawing/2014/main" id="{1E595D78-9829-4836-9586-36325E79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67800" y="5178216"/>
            <a:ext cx="2850976" cy="16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weather_40">
            <a:extLst>
              <a:ext uri="{FF2B5EF4-FFF2-40B4-BE49-F238E27FC236}">
                <a16:creationId xmlns:a16="http://schemas.microsoft.com/office/drawing/2014/main" id="{54FF5E45-73D0-45B2-8CEA-A0DADEFE71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3090" y="376444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entr" presetSubtype="1157633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419100" y="1738313"/>
            <a:ext cx="110998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 sz="3733" u="sng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733" u="sng">
              <a:solidFill>
                <a:srgbClr val="69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961982" y="1732797"/>
            <a:ext cx="912071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ĐN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733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828629" y="2661484"/>
            <a:ext cx="9059333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K/h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733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961982" y="4391858"/>
            <a:ext cx="8163218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BT: 19, 20, 23 – SBT/139, 140</a:t>
            </a:r>
            <a:endParaRPr lang="en-US" altLang="en-US" sz="3733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420112" y="1674058"/>
            <a:ext cx="658283" cy="6667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n-US" altLang="en-US" sz="3733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227500" y="2647197"/>
            <a:ext cx="658284" cy="6667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n-US" altLang="en-US" sz="3733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191512" y="3553658"/>
            <a:ext cx="658283" cy="6667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n-US" altLang="en-US" sz="3733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7657" name="AutoShape 71"/>
          <p:cNvSpPr>
            <a:spLocks noChangeArrowheads="1"/>
          </p:cNvSpPr>
          <p:nvPr/>
        </p:nvSpPr>
        <p:spPr bwMode="auto">
          <a:xfrm>
            <a:off x="249772" y="233363"/>
            <a:ext cx="11789833" cy="6386512"/>
          </a:xfrm>
          <a:prstGeom prst="roundRect">
            <a:avLst>
              <a:gd name="adj" fmla="val 16667"/>
            </a:avLst>
          </a:prstGeom>
          <a:noFill/>
          <a:ln w="76200" cmpd="dbl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4267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961982" y="3512558"/>
            <a:ext cx="10960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178812" y="4391858"/>
            <a:ext cx="658283" cy="6667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n-US" altLang="en-US" sz="3733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155946" y="632658"/>
            <a:ext cx="912071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vi-VN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49522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772&quot;&gt;&lt;/object&gt;&lt;object type=&quot;2&quot; unique_id=&quot;10773&quot;&gt;&lt;object type=&quot;3&quot; unique_id=&quot;10774&quot;&gt;&lt;property id=&quot;20148&quot; value=&quot;5&quot;/&gt;&lt;property id=&quot;20300&quot; value=&quot;Slide 1&quot;/&gt;&lt;property id=&quot;20307&quot; value=&quot;263&quot;/&gt;&lt;/object&gt;&lt;object type=&quot;3&quot; unique_id=&quot;10775&quot;&gt;&lt;property id=&quot;20148&quot; value=&quot;5&quot;/&gt;&lt;property id=&quot;20300&quot; value=&quot;Slide 2&quot;/&gt;&lt;property id=&quot;20307&quot; value=&quot;264&quot;/&gt;&lt;/object&gt;&lt;object type=&quot;3&quot; unique_id=&quot;10776&quot;&gt;&lt;property id=&quot;20148&quot; value=&quot;5&quot;/&gt;&lt;property id=&quot;20300&quot; value=&quot;Slide 3&quot;/&gt;&lt;property id=&quot;20307&quot; value=&quot;257&quot;/&gt;&lt;/object&gt;&lt;object type=&quot;3&quot; unique_id=&quot;10777&quot;&gt;&lt;property id=&quot;20148&quot; value=&quot;5&quot;/&gt;&lt;property id=&quot;20300&quot; value=&quot;Slide 4&quot;/&gt;&lt;property id=&quot;20307&quot; value=&quot;258&quot;/&gt;&lt;/object&gt;&lt;object type=&quot;3&quot; unique_id=&quot;10778&quot;&gt;&lt;property id=&quot;20148&quot; value=&quot;5&quot;/&gt;&lt;property id=&quot;20300&quot; value=&quot;Slide 5&quot;/&gt;&lt;property id=&quot;20307&quot; value=&quot;259&quot;/&gt;&lt;/object&gt;&lt;object type=&quot;3&quot; unique_id=&quot;10779&quot;&gt;&lt;property id=&quot;20148&quot; value=&quot;5&quot;/&gt;&lt;property id=&quot;20300&quot; value=&quot;Slide 6&quot;/&gt;&lt;property id=&quot;20307&quot; value=&quot;260&quot;/&gt;&lt;/object&gt;&lt;object type=&quot;3&quot; unique_id=&quot;11132&quot;&gt;&lt;property id=&quot;20148&quot; value=&quot;5&quot;/&gt;&lt;property id=&quot;20300&quot; value=&quot;Slide 7&quot;/&gt;&lt;property id=&quot;20307&quot; value=&quot;265&quot;/&gt;&lt;/object&gt;&lt;object type=&quot;3&quot; unique_id=&quot;11259&quot;&gt;&lt;property id=&quot;20148&quot; value=&quot;5&quot;/&gt;&lt;property id=&quot;20300&quot; value=&quot;Slide 9&quot;/&gt;&lt;property id=&quot;20307&quot; value=&quot;266&quot;/&gt;&lt;/object&gt;&lt;object type=&quot;3&quot; unique_id=&quot;11291&quot;&gt;&lt;property id=&quot;20148&quot; value=&quot;5&quot;/&gt;&lt;property id=&quot;20300&quot; value=&quot;Slide 8&quot;/&gt;&lt;property id=&quot;20307&quot; value=&quot;267&quot;/&gt;&lt;/object&gt;&lt;/object&gt;&lt;/object&gt;&lt;/database&gt;"/>
  <p:tag name="SECTOMILLISECCONVERTED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542</Words>
  <Application>Microsoft Office PowerPoint</Application>
  <PresentationFormat>Widescreen</PresentationFormat>
  <Paragraphs>85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DFPOP1-W9</vt:lpstr>
      <vt:lpstr>Franklin Gothic Book</vt:lpstr>
      <vt:lpstr>Perpetua</vt:lpstr>
      <vt:lpstr>Symbol</vt:lpstr>
      <vt:lpstr>Tahoma</vt:lpstr>
      <vt:lpstr>Times New Roman</vt:lpstr>
      <vt:lpstr>Wingdings</vt:lpstr>
      <vt:lpstr>Wingdings 2</vt:lpstr>
      <vt:lpstr>Office Theme</vt:lpstr>
      <vt:lpstr>2_Office Theme</vt:lpstr>
      <vt:lpstr>1_Office Theme</vt:lpstr>
      <vt:lpstr>Equity</vt:lpstr>
      <vt:lpstr>Bitmap Image</vt:lpstr>
      <vt:lpstr>Equation</vt:lpstr>
      <vt:lpstr>MathType 7.0 Equation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HUONG</dc:creator>
  <cp:lastModifiedBy>Quynh</cp:lastModifiedBy>
  <cp:revision>73</cp:revision>
  <dcterms:created xsi:type="dcterms:W3CDTF">2014-10-31T09:38:09Z</dcterms:created>
  <dcterms:modified xsi:type="dcterms:W3CDTF">2021-11-09T04:14:07Z</dcterms:modified>
</cp:coreProperties>
</file>