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72" r:id="rId17"/>
    <p:sldId id="267" r:id="rId18"/>
    <p:sldId id="268" r:id="rId19"/>
    <p:sldId id="269" r:id="rId20"/>
    <p:sldId id="270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1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0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3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2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1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8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9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1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1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2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5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2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8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4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04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10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12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74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0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0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3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2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9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5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56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0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6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8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03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3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19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9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19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4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47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1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0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1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7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39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39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11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7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08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09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14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7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6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5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9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13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86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36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3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2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1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57C8-6173-4DD4-856D-9D16B3FCD83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7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1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18" Type="http://schemas.openxmlformats.org/officeDocument/2006/relationships/image" Target="../media/image9.png"/><Relationship Id="rId3" Type="http://schemas.openxmlformats.org/officeDocument/2006/relationships/audio" Target="../media/media2.mp3"/><Relationship Id="rId7" Type="http://schemas.openxmlformats.org/officeDocument/2006/relationships/image" Target="../media/image13.jp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microsoft.com/office/2007/relationships/media" Target="../media/media2.mp3"/><Relationship Id="rId16" Type="http://schemas.openxmlformats.org/officeDocument/2006/relationships/image" Target="../media/image16.png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3.xml"/><Relationship Id="rId11" Type="http://schemas.openxmlformats.org/officeDocument/2006/relationships/slide" Target="slide11.xml"/><Relationship Id="rId5" Type="http://schemas.openxmlformats.org/officeDocument/2006/relationships/control" Target="../activeX/activeX2.xml"/><Relationship Id="rId15" Type="http://schemas.openxmlformats.org/officeDocument/2006/relationships/image" Target="../media/image15.png"/><Relationship Id="rId10" Type="http://schemas.openxmlformats.org/officeDocument/2006/relationships/slide" Target="slide12.xml"/><Relationship Id="rId19" Type="http://schemas.openxmlformats.org/officeDocument/2006/relationships/image" Target="../media/image11.wmf"/><Relationship Id="rId4" Type="http://schemas.openxmlformats.org/officeDocument/2006/relationships/control" Target="../activeX/activeX1.xml"/><Relationship Id="rId9" Type="http://schemas.openxmlformats.org/officeDocument/2006/relationships/image" Target="../media/image14.png"/><Relationship Id="rId1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THUYẾT VÀ BÀI TẬP VỀ SỐ NGUYÊN Â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2"/>
          <a:stretch/>
        </p:blipFill>
        <p:spPr bwMode="auto">
          <a:xfrm>
            <a:off x="3018044" y="1806312"/>
            <a:ext cx="8188404" cy="11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17245" y="1718877"/>
            <a:ext cx="934303" cy="9164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28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1" y="1499266"/>
            <a:ext cx="1500799" cy="15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2152" y="3507899"/>
            <a:ext cx="10691447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Điểm biểu diễn số 4 cách gốc 0 bao nhiêu đơn vị?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39084" y="1998005"/>
            <a:ext cx="45719" cy="40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0534" y="1980420"/>
            <a:ext cx="52755" cy="422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153" y="4972445"/>
            <a:ext cx="10691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Có nhận xét gì về khoảng cách từ điểm biểu diễn các s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-4 và 4 đến điểm gốc 0?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152" y="4270586"/>
            <a:ext cx="9236824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Điểm biểu diễn số -4 cách điểm gốc 0 bao nhiêu đơn vị?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 flipV="1">
            <a:off x="8944167" y="1341848"/>
            <a:ext cx="240505" cy="30407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19642" y="3128022"/>
            <a:ext cx="14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Left Brace 15"/>
          <p:cNvSpPr/>
          <p:nvPr/>
        </p:nvSpPr>
        <p:spPr>
          <a:xfrm rot="16200000" flipV="1">
            <a:off x="5900666" y="1357932"/>
            <a:ext cx="240505" cy="30407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1642" y="3128022"/>
            <a:ext cx="14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3797" y="198458"/>
            <a:ext cx="7876693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TẬP HỢP CÁC SỐ NGUYÊN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172" y="898050"/>
            <a:ext cx="2506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913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9" grpId="0"/>
      <p:bldP spid="10" grpId="0"/>
      <p:bldP spid="12" grpId="0" animBg="1"/>
      <p:bldP spid="13" grpId="0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C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9144001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4048330" y="2825642"/>
            <a:ext cx="1088023" cy="680244"/>
          </a:xfrm>
          <a:prstGeom prst="rect">
            <a:avLst/>
          </a:prstGeom>
        </p:spPr>
      </p:pic>
      <p:pic>
        <p:nvPicPr>
          <p:cNvPr id="7" name="vàng 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4727" y="29218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420473" y="3939745"/>
            <a:ext cx="1557279" cy="876372"/>
          </a:xfrm>
          <a:prstGeom prst="rect">
            <a:avLst/>
          </a:prstGeom>
        </p:spPr>
      </p:pic>
      <p:pic>
        <p:nvPicPr>
          <p:cNvPr id="10" name="vàng 3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379857" y="4568307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6699541" y="5304809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2556873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6666982" y="1752600"/>
            <a:ext cx="2046337" cy="9788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81891" y="398353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"/>
              </a:rPr>
              <a:t>150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4132" y="474425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"/>
              </a:rPr>
              <a:t>220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6806" y="3402019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88012" y="3694407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9863" y="524458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230</a:t>
            </a:r>
          </a:p>
        </p:txBody>
      </p:sp>
      <p:pic>
        <p:nvPicPr>
          <p:cNvPr id="28" name="?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3640886" y="4816117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67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23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76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93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8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35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3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45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08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00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78506" y="3402018"/>
            <a:ext cx="304800" cy="304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4" name="TextBox1" r:id="rId4" imgW="1752480" imgH="838080"/>
        </mc:Choice>
        <mc:Fallback>
          <p:control name="TextBox1" r:id="rId4" imgW="1752480" imgH="838080">
            <p:pic>
              <p:nvPicPr>
                <p:cNvPr id="11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52400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2" r:id="rId5" imgW="1752480" imgH="838080"/>
        </mc:Choice>
        <mc:Fallback>
          <p:control name="TextBox2" r:id="rId5" imgW="1752480" imgH="838080">
            <p:pic>
              <p:nvPicPr>
                <p:cNvPr id="1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8915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227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8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7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-20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0121" y="3878581"/>
            <a:ext cx="10134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grpSp>
        <p:nvGrpSpPr>
          <p:cNvPr id="19" name="times up"/>
          <p:cNvGrpSpPr/>
          <p:nvPr/>
        </p:nvGrpSpPr>
        <p:grpSpPr>
          <a:xfrm>
            <a:off x="1587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2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23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24809" y="864541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5093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9250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678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0679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984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444" y="609600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7; -4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-9; 6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878396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2375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17740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96132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67753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057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34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1" y="3810001"/>
            <a:ext cx="34137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34 &gt; -36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97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13035" y="5206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8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35254" y="933814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5538" y="97917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2952" y="123282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7227" y="101674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1124" y="73295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475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1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-219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1681" y="3672841"/>
            <a:ext cx="2407919" cy="601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-219  &lt; -204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4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882593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0291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4566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463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91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23456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34; -463; 126; -345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1" y="3810001"/>
            <a:ext cx="39166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-436; -345; 34; 126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3820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91995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6532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21896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100289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71910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927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1692322"/>
            <a:ext cx="7124132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2" y="343382"/>
            <a:ext cx="3329617" cy="54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99" y="1157654"/>
            <a:ext cx="1101544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 trục số, hai số nguyên (phân biệt) có điểm biểu diễn </a:t>
            </a:r>
            <a:r>
              <a:rPr lang="vi-VN" sz="3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 về hai phía</a:t>
            </a:r>
            <a:r>
              <a:rPr lang="vi-V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của gốc 0 và </a:t>
            </a:r>
            <a:r>
              <a:rPr lang="vi-VN" sz="3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 đều </a:t>
            </a:r>
            <a:r>
              <a:rPr lang="vi-VN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gốc 0 được gọi là hai số đối nhau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0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238" y="2955969"/>
            <a:ext cx="7836877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“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 4 và -4 là hai số đối nhau”.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“-4 là số đối của 4 và 4 là số đối của -4”.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52884" y="1011198"/>
            <a:ext cx="791570" cy="773141"/>
            <a:chOff x="246021" y="5210462"/>
            <a:chExt cx="532480" cy="5200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71499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088"/>
            <a:ext cx="50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</p:spTree>
    <p:extLst>
      <p:ext uri="{BB962C8B-B14F-4D97-AF65-F5344CB8AC3E}">
        <p14:creationId xmlns:p14="http://schemas.microsoft.com/office/powerpoint/2010/main" val="7808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02" y="1668305"/>
            <a:ext cx="5046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-12; -20; 0; 6; 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4292" y="1659156"/>
            <a:ext cx="5322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081" y="958607"/>
            <a:ext cx="2250831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0016" y="949458"/>
            <a:ext cx="2250831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&amp;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71015" y="958607"/>
            <a:ext cx="49456" cy="22945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8172" y="3464169"/>
            <a:ext cx="3930893" cy="2391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4291" y="3455020"/>
            <a:ext cx="5498123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147" y="353923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</a:p>
        </p:txBody>
      </p:sp>
    </p:spTree>
    <p:extLst>
      <p:ext uri="{BB962C8B-B14F-4D97-AF65-F5344CB8AC3E}">
        <p14:creationId xmlns:p14="http://schemas.microsoft.com/office/powerpoint/2010/main" val="12940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420" t="28567" r="21910" b="67815"/>
          <a:stretch/>
        </p:blipFill>
        <p:spPr>
          <a:xfrm>
            <a:off x="2209799" y="2876550"/>
            <a:ext cx="5943601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171" t="21966" r="3867" b="58054"/>
          <a:stretch/>
        </p:blipFill>
        <p:spPr>
          <a:xfrm>
            <a:off x="10843632" y="1631118"/>
            <a:ext cx="1066800" cy="30245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6954" y="1476702"/>
            <a:ext cx="918146" cy="9164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511"/>
            <a:ext cx="1474845" cy="15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SO SÁNH CÁC SỐ NGUYÊN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99" y="946969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256" y="1595123"/>
            <a:ext cx="889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4827"/>
              </p:ext>
            </p:extLst>
          </p:nvPr>
        </p:nvGraphicFramePr>
        <p:xfrm>
          <a:off x="1126954" y="5145466"/>
          <a:ext cx="9373230" cy="166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615">
                  <a:extLst>
                    <a:ext uri="{9D8B030D-6E8A-4147-A177-3AD203B41FA5}">
                      <a16:colId xmlns:a16="http://schemas.microsoft.com/office/drawing/2014/main" val="4085360763"/>
                    </a:ext>
                  </a:extLst>
                </a:gridCol>
                <a:gridCol w="4686615">
                  <a:extLst>
                    <a:ext uri="{9D8B030D-6E8A-4147-A177-3AD203B41FA5}">
                      <a16:colId xmlns:a16="http://schemas.microsoft.com/office/drawing/2014/main" val="3428186211"/>
                    </a:ext>
                  </a:extLst>
                </a:gridCol>
              </a:tblGrid>
              <a:tr h="722917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0" i="1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1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0" i="1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0" i="1" u="sng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232987"/>
                  </a:ext>
                </a:extLst>
              </a:tr>
              <a:tr h="72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=&gt;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-3 &lt; 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=&gt;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 -2 &lt; 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7528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0302" y="3765045"/>
            <a:ext cx="3219450" cy="729065"/>
          </a:xfrm>
          <a:prstGeom prst="rect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982" y="3809404"/>
            <a:ext cx="4522448" cy="670821"/>
          </a:xfrm>
          <a:prstGeom prst="rect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45970" y="4853274"/>
            <a:ext cx="1221256" cy="670820"/>
          </a:xfrm>
          <a:prstGeom prst="rect">
            <a:avLst/>
          </a:prstGeom>
          <a:solidFill>
            <a:srgbClr val="FF0000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 b</a:t>
            </a:r>
          </a:p>
        </p:txBody>
      </p:sp>
      <p:sp>
        <p:nvSpPr>
          <p:cNvPr id="14" name="Left Bracket 13"/>
          <p:cNvSpPr/>
          <p:nvPr/>
        </p:nvSpPr>
        <p:spPr>
          <a:xfrm>
            <a:off x="445277" y="4170491"/>
            <a:ext cx="176037" cy="181925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302" y="5672305"/>
            <a:ext cx="3219450" cy="729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2132" y="5672305"/>
            <a:ext cx="4465298" cy="729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035199" y="3961987"/>
            <a:ext cx="503804" cy="422988"/>
          </a:xfrm>
          <a:prstGeom prst="rightArrow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017728" y="5882037"/>
            <a:ext cx="503804" cy="4229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9273409" y="4170491"/>
            <a:ext cx="639251" cy="213453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0124266" y="5005807"/>
            <a:ext cx="503804" cy="42298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00338 -0.5067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9" grpId="0"/>
      <p:bldP spid="9" grpId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806935" y="873610"/>
            <a:ext cx="4098877" cy="22109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3459" y="264752"/>
            <a:ext cx="7301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71517" y="1829303"/>
            <a:ext cx="4578726" cy="323027"/>
            <a:chOff x="859809" y="5527344"/>
            <a:chExt cx="4694830" cy="3139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59809" y="5718412"/>
              <a:ext cx="46948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674961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386919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09432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79718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969827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264693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271517" y="22043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-2              0                     3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71517" y="267615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&lt; 0.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&lt; 3.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67942" y="3693405"/>
            <a:ext cx="6838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                      b              c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“&lt;“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98271" y="4231685"/>
            <a:ext cx="4288660" cy="323027"/>
            <a:chOff x="859809" y="5527344"/>
            <a:chExt cx="4694830" cy="3139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859809" y="5718412"/>
              <a:ext cx="46948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674961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386919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9432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79718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969827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264693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529960" y="6241096"/>
            <a:ext cx="3421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&lt; b, b &lt;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&lt; c</a:t>
            </a:r>
          </a:p>
        </p:txBody>
      </p:sp>
      <p:sp>
        <p:nvSpPr>
          <p:cNvPr id="27" name="Horizontal Scroll 26"/>
          <p:cNvSpPr/>
          <p:nvPr/>
        </p:nvSpPr>
        <p:spPr>
          <a:xfrm>
            <a:off x="7583307" y="3761849"/>
            <a:ext cx="4145280" cy="22109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b, b &lt; 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 c.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" y="343382"/>
            <a:ext cx="1372478" cy="22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1" y="655094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-6; -12; 40; 0; -18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-18; -12; -6; 0; 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331" y="2040089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331" y="25826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5207" y="2582615"/>
            <a:ext cx="5246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41875" y="2715904"/>
            <a:ext cx="40221" cy="4142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4857" y="3227652"/>
            <a:ext cx="525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6" name="Oval 15"/>
          <p:cNvSpPr/>
          <p:nvPr/>
        </p:nvSpPr>
        <p:spPr>
          <a:xfrm>
            <a:off x="619299" y="3137492"/>
            <a:ext cx="534492" cy="51086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40" y="2829139"/>
            <a:ext cx="1127573" cy="11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7042183" y="3362539"/>
            <a:ext cx="534492" cy="51086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9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44" y="3054186"/>
            <a:ext cx="1127573" cy="11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97015" y="3312478"/>
            <a:ext cx="319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-244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-25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619299" y="4394080"/>
            <a:ext cx="4913195" cy="18015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2&amp;4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584629" y="4438463"/>
            <a:ext cx="4913195" cy="18015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1&amp;3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6545" y="4805550"/>
            <a:ext cx="4551620" cy="9785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55544" y="4437004"/>
            <a:ext cx="5936456" cy="2257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247923" y="4613115"/>
            <a:ext cx="767864" cy="681717"/>
            <a:chOff x="246021" y="5210462"/>
            <a:chExt cx="532480" cy="52008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5979082" y="4034706"/>
            <a:ext cx="767864" cy="681717"/>
            <a:chOff x="246021" y="5210462"/>
            <a:chExt cx="532480" cy="52008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7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6" grpId="0" animBg="1"/>
      <p:bldP spid="18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752" y="329818"/>
            <a:ext cx="8170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“&lt;“, “&gt;”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58        – 154, -154       - 219, -219      -618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-154; -618; -219; 58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58; -154;- 219; - 618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9144" y="1216922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297" y="1230570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5018" y="1244218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 rot="7779059">
            <a:off x="2001019" y="1385736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7779059">
            <a:off x="4321863" y="1385735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7779059">
            <a:off x="6457736" y="1415301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752" y="3567343"/>
            <a:ext cx="1084997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VẬN DỤNG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animBg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6096000" y="1695254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89274" y="4953001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331" y="1760562"/>
            <a:ext cx="10549721" cy="43809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1035</Words>
  <Application>Microsoft Office PowerPoint</Application>
  <PresentationFormat>Widescreen</PresentationFormat>
  <Paragraphs>138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Văn An</cp:lastModifiedBy>
  <cp:revision>47</cp:revision>
  <dcterms:created xsi:type="dcterms:W3CDTF">2021-08-14T02:25:06Z</dcterms:created>
  <dcterms:modified xsi:type="dcterms:W3CDTF">2021-11-21T10:13:02Z</dcterms:modified>
</cp:coreProperties>
</file>