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60" r:id="rId3"/>
    <p:sldId id="453" r:id="rId4"/>
    <p:sldId id="467" r:id="rId5"/>
    <p:sldId id="266" r:id="rId6"/>
    <p:sldId id="257" r:id="rId7"/>
    <p:sldId id="454" r:id="rId8"/>
    <p:sldId id="468" r:id="rId9"/>
    <p:sldId id="457" r:id="rId10"/>
    <p:sldId id="264" r:id="rId11"/>
    <p:sldId id="421" r:id="rId12"/>
    <p:sldId id="269" r:id="rId13"/>
    <p:sldId id="270" r:id="rId14"/>
    <p:sldId id="462" r:id="rId15"/>
    <p:sldId id="452" r:id="rId16"/>
    <p:sldId id="268" r:id="rId17"/>
    <p:sldId id="465" r:id="rId18"/>
    <p:sldId id="283" r:id="rId19"/>
    <p:sldId id="284" r:id="rId20"/>
    <p:sldId id="285" r:id="rId21"/>
    <p:sldId id="286" r:id="rId22"/>
    <p:sldId id="287" r:id="rId23"/>
    <p:sldId id="463" r:id="rId24"/>
    <p:sldId id="44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FF"/>
    <a:srgbClr val="66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E59C7-9018-44D8-BE03-C866C08F4B0C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51A91-3EAB-416E-9CE1-BC72C10D4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3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A5C89FFA-8E5E-4711-9AB8-F1AF1381E1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3B9542A8-5AB9-48E3-A305-FCEF5F857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Chiếu lại slide 3 </a:t>
            </a: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E578BC5C-D8F3-4A7C-8E34-4EF715AB0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F057BD-93C0-4018-B519-2F9E49E8034A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6A54B80F-7A92-4A7A-877C-6955B95B36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4163AA16-B15E-4C63-8FAA-4EFE21F0C1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Câu a) rèn một trong hai cách đọc số âm; Câu b) cho HS lên bảng ghi.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F93C7415-EBCE-4131-8B72-85F5ECCB32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2F28536-DF88-4BAF-8AB8-56FA1FBE8AAF}" type="slidenum">
              <a:rPr lang="en-US" altLang="en-US" sz="1200">
                <a:latin typeface="Arial" panose="020B0604020202020204" pitchFamily="34" charset="0"/>
              </a:rPr>
              <a:pPr/>
              <a:t>9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4F2B7D1F-F0EE-47B9-BCAC-E942784EEC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C3FD36D8-C477-4CDD-BBAA-00549D51D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B2F3970B-93BF-4FF4-856D-4758C9F363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82D68C-8544-42AA-9442-E9CD854EA300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8D2B4EDF-3EB7-413D-8A82-B27184DF8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D8FCDA-F1B3-4E29-9DFA-3455DC7E7B37}" type="slidenum">
              <a:rPr lang="en-US" altLang="en-US" sz="1200">
                <a:latin typeface="Arial" panose="020B0604020202020204" pitchFamily="34" charset="0"/>
              </a:rPr>
              <a:pPr/>
              <a:t>11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4064638-6582-40B3-9B6E-DDF85255AE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1395CF1-15A5-4D96-B27C-08A4AF3971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C50A0A5B-5F06-44BD-BB59-A1C203AB7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76BA112-4E02-475C-8F32-972C5CC21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10488FAB-3B24-4C2B-A414-745706307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697417D-4C33-45F9-A1E8-DD1F05D1E3C8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F6ED4C9B-29F9-43FF-BA7D-0280C38420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AE956666-64CA-4594-A844-82A15F4BB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Cho HS nêu tại chổ tái hiện kthuc.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EAB9035E-B86B-4BCF-903B-0EC9F3FF70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82F244-5BCC-49A8-B852-E2EAED5D901F}" type="slidenum">
              <a:rPr lang="en-US" altLang="en-US" sz="1200">
                <a:latin typeface="Arial" panose="020B0604020202020204" pitchFamily="34" charset="0"/>
              </a:rPr>
              <a:pPr/>
              <a:t>16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39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7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7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4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1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25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0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1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6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FB84D-D1A4-443A-AB78-7BEAB29C908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C5FCC-3468-46F5-A500-824C4CBB8D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4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/Users/macbook/Documents/&#272;o&#770;&#768;ng%20ho&#770;&#768;%20&#273;e&#770;&#769;m%20ngu&#795;o&#795;&#803;c%2015%20gia&#770;y%20co&#769;%20a&#770;m%20thanh%20sinh%20&#273;o&#803;&#770;ng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f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/Users/macbook/Documents/&#272;o&#770;&#768;ng%20ho&#770;&#768;%20&#273;e&#770;&#769;m%20ngu&#795;o&#795;&#803;c%2015%20gia&#770;y%20co&#769;%20a&#770;m%20thanh%20sinh%20&#273;o&#803;&#770;ng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/Users/macbook/Documents/&#272;o&#770;&#768;ng%20ho&#770;&#768;%20&#273;e&#770;&#769;m%20ngu&#795;o&#795;&#803;c%2015%20gia&#770;y%20co&#769;%20a&#770;m%20thanh%20sinh%20&#273;o&#803;&#770;ng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/Users/macbook/Documents/&#272;o&#770;&#768;ng%20ho&#770;&#768;%20&#273;e&#770;&#769;m%20ngu&#795;o&#795;&#803;c%2015%20gia&#770;y%20co&#769;%20a&#770;m%20thanh%20sinh%20&#273;o&#803;&#770;ng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" y="49186"/>
            <a:ext cx="12093574" cy="6802040"/>
          </a:xfrm>
          <a:prstGeom prst="rect">
            <a:avLst/>
          </a:prstGeom>
        </p:spPr>
      </p:pic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404393" y="3452018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763000" y="3452813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213" y="16689"/>
            <a:ext cx="12118973" cy="5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30629" y="6851226"/>
            <a:ext cx="11930742" cy="5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2307104" y="24614"/>
            <a:ext cx="78501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LÊ QUÝ ĐÔN</a:t>
            </a:r>
          </a:p>
          <a:p>
            <a:pPr algn="ctr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0935" y="2397938"/>
            <a:ext cx="93425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 CÔ 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16216588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!!3">
            <a:extLst>
              <a:ext uri="{FF2B5EF4-FFF2-40B4-BE49-F238E27FC236}">
                <a16:creationId xmlns:a16="http://schemas.microsoft.com/office/drawing/2014/main" id="{D13E5F80-33B8-43D4-9CFB-125130D18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152401"/>
            <a:ext cx="17811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itle 1">
            <a:extLst>
              <a:ext uri="{FF2B5EF4-FFF2-40B4-BE49-F238E27FC236}">
                <a16:creationId xmlns:a16="http://schemas.microsoft.com/office/drawing/2014/main" id="{914076C1-7525-4AEB-8190-7114971480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0" y="274638"/>
            <a:ext cx="4953000" cy="563562"/>
          </a:xfrm>
        </p:spPr>
        <p:txBody>
          <a:bodyPr>
            <a:normAutofit fontScale="90000"/>
          </a:bodyPr>
          <a:lstStyle/>
          <a:p>
            <a:r>
              <a:rPr lang="en-US" altLang="en-US" b="1">
                <a:cs typeface="Times New Roman" panose="02020603050405020304" pitchFamily="18" charset="0"/>
              </a:rPr>
              <a:t>Bài tập</a:t>
            </a: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20486" name="Picture 94" descr="Cau hoi">
            <a:extLst>
              <a:ext uri="{FF2B5EF4-FFF2-40B4-BE49-F238E27FC236}">
                <a16:creationId xmlns:a16="http://schemas.microsoft.com/office/drawing/2014/main" id="{35AB864B-BA92-4FAD-B155-960C439543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6" y="250826"/>
            <a:ext cx="6889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950D71A-9DB0-4780-AAB2-C2C705E14D0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73288" y="1979614"/>
            <a:ext cx="7656512" cy="35067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x-none" b="1" dirty="0">
                <a:latin typeface="+mj-lt"/>
                <a:cs typeface="Times New Roman" panose="02020603050405020304" pitchFamily="18" charset="0"/>
              </a:rPr>
              <a:t>a) </a:t>
            </a:r>
            <a:r>
              <a:rPr lang="en-US" altLang="x-none" b="1" dirty="0" err="1"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altLang="x-non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x-none" b="1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vi-VN" altLang="x-none" b="1" dirty="0">
                <a:latin typeface="+mj-lt"/>
                <a:cs typeface="Times New Roman" panose="02020603050405020304" pitchFamily="18" charset="0"/>
              </a:rPr>
              <a:t>-54</a:t>
            </a:r>
            <a:r>
              <a:rPr lang="en-US" altLang="x-none" b="1" dirty="0">
                <a:latin typeface="+mj-lt"/>
                <a:cs typeface="Times New Roman" panose="02020603050405020304" pitchFamily="18" charset="0"/>
              </a:rPr>
              <a:t>, -17</a:t>
            </a:r>
            <a:endParaRPr lang="x-none" altLang="x-none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vi-VN" altLang="x-none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vi-VN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-54 </a:t>
            </a:r>
            <a:r>
              <a:rPr lang="en-US" altLang="x-none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tư</a:t>
            </a:r>
            <a:endParaRPr lang="en-US" altLang="x-none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        </a:t>
            </a:r>
            <a:r>
              <a:rPr lang="en-US" altLang="x-none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-17 </a:t>
            </a:r>
            <a:r>
              <a:rPr lang="en-US" altLang="x-non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altLang="x-none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x-none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trừ</a:t>
            </a:r>
            <a:r>
              <a:rPr lang="en-US" altLang="x-none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mười</a:t>
            </a:r>
            <a:r>
              <a:rPr lang="en-US" altLang="x-none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bảy</a:t>
            </a:r>
            <a:endParaRPr lang="x-none" altLang="x-none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x-none" b="1" dirty="0">
                <a:latin typeface="+mj-lt"/>
                <a:cs typeface="Times New Roman" panose="02020603050405020304" pitchFamily="18" charset="0"/>
              </a:rPr>
              <a:t>b) </a:t>
            </a:r>
            <a:r>
              <a:rPr lang="en-US" altLang="x-none" b="1" dirty="0" err="1"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x-non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x-non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altLang="x-non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+mj-lt"/>
                <a:cs typeface="Times New Roman" panose="02020603050405020304" pitchFamily="18" charset="0"/>
              </a:rPr>
              <a:t>chín</a:t>
            </a:r>
            <a:r>
              <a:rPr lang="en-US" altLang="x-non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altLang="x-none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x-none" b="1" dirty="0" err="1">
                <a:latin typeface="+mj-lt"/>
                <a:cs typeface="Times New Roman" panose="02020603050405020304" pitchFamily="18" charset="0"/>
              </a:rPr>
              <a:t>trừ</a:t>
            </a:r>
            <a:r>
              <a:rPr lang="en-US" altLang="x-non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x-non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altLang="x-none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b="1" dirty="0" err="1">
                <a:latin typeface="+mj-lt"/>
                <a:cs typeface="Times New Roman" panose="02020603050405020304" pitchFamily="18" charset="0"/>
              </a:rPr>
              <a:t>ba</a:t>
            </a:r>
            <a:r>
              <a:rPr lang="en-US" altLang="x-none" b="1" dirty="0">
                <a:latin typeface="+mj-lt"/>
                <a:cs typeface="Times New Roman" panose="02020603050405020304" pitchFamily="18" charset="0"/>
              </a:rPr>
              <a:t>.</a:t>
            </a:r>
            <a:endParaRPr lang="x-none" altLang="x-none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	</a:t>
            </a:r>
            <a:r>
              <a:rPr lang="en-US" altLang="x-none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chín</a:t>
            </a:r>
            <a:r>
              <a:rPr lang="en-US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vi-VN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-90</a:t>
            </a:r>
            <a:endParaRPr lang="en-US" altLang="x-none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altLang="x-none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        </a:t>
            </a:r>
            <a:r>
              <a:rPr lang="en-US" altLang="x-non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Trừ</a:t>
            </a:r>
            <a:r>
              <a:rPr lang="en-US" altLang="x-none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x-none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mươi</a:t>
            </a:r>
            <a:r>
              <a:rPr lang="en-US" altLang="x-none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ba</a:t>
            </a:r>
            <a:r>
              <a:rPr lang="en-US" altLang="x-none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viết</a:t>
            </a:r>
            <a:r>
              <a:rPr lang="en-US" altLang="x-none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x-none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-23</a:t>
            </a:r>
            <a:r>
              <a:rPr lang="x-none" altLang="x-none" dirty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endParaRPr lang="x-none" altLang="x-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8" name="TextBox 1">
            <a:extLst>
              <a:ext uri="{FF2B5EF4-FFF2-40B4-BE49-F238E27FC236}">
                <a16:creationId xmlns:a16="http://schemas.microsoft.com/office/drawing/2014/main" id="{4F5D5414-11CC-4D83-AFDD-F90F0C18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650" y="5341939"/>
            <a:ext cx="1857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2">
            <a:extLst>
              <a:ext uri="{FF2B5EF4-FFF2-40B4-BE49-F238E27FC236}">
                <a16:creationId xmlns:a16="http://schemas.microsoft.com/office/drawing/2014/main" id="{438D68CA-2655-4BD3-9B6D-24187C08D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192088"/>
            <a:ext cx="8382000" cy="43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TÌNH HUỐNG THỰC TIỄN</a:t>
            </a:r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73372C6E-7416-40C0-8891-228E520BC1D3}"/>
              </a:ext>
            </a:extLst>
          </p:cNvPr>
          <p:cNvGrpSpPr>
            <a:grpSpLocks/>
          </p:cNvGrpSpPr>
          <p:nvPr/>
        </p:nvGrpSpPr>
        <p:grpSpPr bwMode="auto">
          <a:xfrm>
            <a:off x="2394858" y="246064"/>
            <a:ext cx="1601788" cy="5854700"/>
            <a:chOff x="4757" y="432"/>
            <a:chExt cx="1009" cy="3688"/>
          </a:xfrm>
        </p:grpSpPr>
        <p:grpSp>
          <p:nvGrpSpPr>
            <p:cNvPr id="21515" name="Group 9">
              <a:extLst>
                <a:ext uri="{FF2B5EF4-FFF2-40B4-BE49-F238E27FC236}">
                  <a16:creationId xmlns:a16="http://schemas.microsoft.com/office/drawing/2014/main" id="{C7E6AF57-8CC6-4935-9CE4-BCDE61A45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57" y="432"/>
              <a:ext cx="1009" cy="3688"/>
              <a:chOff x="4656" y="384"/>
              <a:chExt cx="960" cy="3696"/>
            </a:xfrm>
          </p:grpSpPr>
          <p:grpSp>
            <p:nvGrpSpPr>
              <p:cNvPr id="21517" name="Group 10">
                <a:extLst>
                  <a:ext uri="{FF2B5EF4-FFF2-40B4-BE49-F238E27FC236}">
                    <a16:creationId xmlns:a16="http://schemas.microsoft.com/office/drawing/2014/main" id="{C58F534C-DAA9-4D48-BE59-70099EAE0B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384"/>
                <a:ext cx="864" cy="3696"/>
                <a:chOff x="4416" y="576"/>
                <a:chExt cx="720" cy="3360"/>
              </a:xfrm>
            </p:grpSpPr>
            <p:sp>
              <p:nvSpPr>
                <p:cNvPr id="21714" name="AutoShape 11">
                  <a:extLst>
                    <a:ext uri="{FF2B5EF4-FFF2-40B4-BE49-F238E27FC236}">
                      <a16:creationId xmlns:a16="http://schemas.microsoft.com/office/drawing/2014/main" id="{0B6D53FE-0F2D-495F-B84B-171A4240A7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16" y="576"/>
                  <a:ext cx="720" cy="336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/>
                  <a:endParaRPr lang="vi-VN" altLang="en-US"/>
                </a:p>
              </p:txBody>
            </p:sp>
            <p:sp>
              <p:nvSpPr>
                <p:cNvPr id="21715" name="Oval 12">
                  <a:extLst>
                    <a:ext uri="{FF2B5EF4-FFF2-40B4-BE49-F238E27FC236}">
                      <a16:creationId xmlns:a16="http://schemas.microsoft.com/office/drawing/2014/main" id="{B9D0091F-8E24-4731-88EB-84BE256768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08" y="3408"/>
                  <a:ext cx="336" cy="336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518" name="AutoShape 13">
                <a:extLst>
                  <a:ext uri="{FF2B5EF4-FFF2-40B4-BE49-F238E27FC236}">
                    <a16:creationId xmlns:a16="http://schemas.microsoft.com/office/drawing/2014/main" id="{ADA48324-036F-429B-BA8C-2E4623A55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7" y="2470"/>
                <a:ext cx="99" cy="1034"/>
              </a:xfrm>
              <a:prstGeom prst="flowChartAlternateProcess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/>
                <a:endParaRPr lang="vi-VN" altLang="en-US"/>
              </a:p>
            </p:txBody>
          </p:sp>
          <p:grpSp>
            <p:nvGrpSpPr>
              <p:cNvPr id="21519" name="Group 14">
                <a:extLst>
                  <a:ext uri="{FF2B5EF4-FFF2-40B4-BE49-F238E27FC236}">
                    <a16:creationId xmlns:a16="http://schemas.microsoft.com/office/drawing/2014/main" id="{ECB36180-18DF-4BF2-AE50-0D0D3015C3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2" y="816"/>
                <a:ext cx="288" cy="2640"/>
                <a:chOff x="4896" y="528"/>
                <a:chExt cx="288" cy="2640"/>
              </a:xfrm>
            </p:grpSpPr>
            <p:sp>
              <p:nvSpPr>
                <p:cNvPr id="21623" name="Rectangle 15">
                  <a:extLst>
                    <a:ext uri="{FF2B5EF4-FFF2-40B4-BE49-F238E27FC236}">
                      <a16:creationId xmlns:a16="http://schemas.microsoft.com/office/drawing/2014/main" id="{4FBC1F69-6E4B-46D6-BD48-7204A0F7E5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720" y="1704"/>
                  <a:ext cx="2640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1624" name="Group 16">
                  <a:extLst>
                    <a:ext uri="{FF2B5EF4-FFF2-40B4-BE49-F238E27FC236}">
                      <a16:creationId xmlns:a16="http://schemas.microsoft.com/office/drawing/2014/main" id="{B02C0268-DE4C-4153-A67B-8C46DF206B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4920" y="504"/>
                  <a:ext cx="192" cy="240"/>
                  <a:chOff x="1296" y="2208"/>
                  <a:chExt cx="192" cy="336"/>
                </a:xfrm>
              </p:grpSpPr>
              <p:sp>
                <p:nvSpPr>
                  <p:cNvPr id="21707" name="Line 17">
                    <a:extLst>
                      <a:ext uri="{FF2B5EF4-FFF2-40B4-BE49-F238E27FC236}">
                        <a16:creationId xmlns:a16="http://schemas.microsoft.com/office/drawing/2014/main" id="{D4C4BB4E-68A6-4311-A0F2-674ED6C3A4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208"/>
                    <a:ext cx="0" cy="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708" name="Group 18">
                    <a:extLst>
                      <a:ext uri="{FF2B5EF4-FFF2-40B4-BE49-F238E27FC236}">
                        <a16:creationId xmlns:a16="http://schemas.microsoft.com/office/drawing/2014/main" id="{A81903C2-137B-4B3E-8BED-DFB29286D1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448"/>
                    <a:ext cx="48" cy="96"/>
                    <a:chOff x="1248" y="2448"/>
                    <a:chExt cx="48" cy="96"/>
                  </a:xfrm>
                </p:grpSpPr>
                <p:sp>
                  <p:nvSpPr>
                    <p:cNvPr id="21712" name="Line 19">
                      <a:extLst>
                        <a:ext uri="{FF2B5EF4-FFF2-40B4-BE49-F238E27FC236}">
                          <a16:creationId xmlns:a16="http://schemas.microsoft.com/office/drawing/2014/main" id="{ABC5FB7B-BBF0-455B-A9B7-15766221096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13" name="Line 20">
                      <a:extLst>
                        <a:ext uri="{FF2B5EF4-FFF2-40B4-BE49-F238E27FC236}">
                          <a16:creationId xmlns:a16="http://schemas.microsoft.com/office/drawing/2014/main" id="{0ABE1A8A-35D2-4F44-AA3C-A6724DCB86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709" name="Group 21">
                    <a:extLst>
                      <a:ext uri="{FF2B5EF4-FFF2-40B4-BE49-F238E27FC236}">
                        <a16:creationId xmlns:a16="http://schemas.microsoft.com/office/drawing/2014/main" id="{14703364-A08D-4481-9BC6-A1C062293E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40" y="2448"/>
                    <a:ext cx="48" cy="96"/>
                    <a:chOff x="1248" y="2448"/>
                    <a:chExt cx="48" cy="96"/>
                  </a:xfrm>
                </p:grpSpPr>
                <p:sp>
                  <p:nvSpPr>
                    <p:cNvPr id="21710" name="Line 22">
                      <a:extLst>
                        <a:ext uri="{FF2B5EF4-FFF2-40B4-BE49-F238E27FC236}">
                          <a16:creationId xmlns:a16="http://schemas.microsoft.com/office/drawing/2014/main" id="{0398D576-E548-48A7-8138-7C51365844F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11" name="Line 23">
                      <a:extLst>
                        <a:ext uri="{FF2B5EF4-FFF2-40B4-BE49-F238E27FC236}">
                          <a16:creationId xmlns:a16="http://schemas.microsoft.com/office/drawing/2014/main" id="{D3CAFCB3-BC1A-4091-BC33-CE766D98220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625" name="Group 24">
                  <a:extLst>
                    <a:ext uri="{FF2B5EF4-FFF2-40B4-BE49-F238E27FC236}">
                      <a16:creationId xmlns:a16="http://schemas.microsoft.com/office/drawing/2014/main" id="{7D73DF90-5671-416A-BC9C-DDC312954E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4440" y="1224"/>
                  <a:ext cx="1152" cy="240"/>
                  <a:chOff x="768" y="2304"/>
                  <a:chExt cx="1152" cy="240"/>
                </a:xfrm>
              </p:grpSpPr>
              <p:grpSp>
                <p:nvGrpSpPr>
                  <p:cNvPr id="21667" name="Group 25">
                    <a:extLst>
                      <a:ext uri="{FF2B5EF4-FFF2-40B4-BE49-F238E27FC236}">
                        <a16:creationId xmlns:a16="http://schemas.microsoft.com/office/drawing/2014/main" id="{DF436C85-9812-4873-B290-2345A2081AB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6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700" name="Line 26">
                      <a:extLst>
                        <a:ext uri="{FF2B5EF4-FFF2-40B4-BE49-F238E27FC236}">
                          <a16:creationId xmlns:a16="http://schemas.microsoft.com/office/drawing/2014/main" id="{4D5DC8D1-9B1D-4F8B-B98A-F8AA061BED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701" name="Group 27">
                      <a:extLst>
                        <a:ext uri="{FF2B5EF4-FFF2-40B4-BE49-F238E27FC236}">
                          <a16:creationId xmlns:a16="http://schemas.microsoft.com/office/drawing/2014/main" id="{FBC3AF80-FF55-40E4-8F31-8BAA25039D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705" name="Line 28">
                        <a:extLst>
                          <a:ext uri="{FF2B5EF4-FFF2-40B4-BE49-F238E27FC236}">
                            <a16:creationId xmlns:a16="http://schemas.microsoft.com/office/drawing/2014/main" id="{C5945F42-A777-4263-8134-F443E1012C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06" name="Line 29">
                        <a:extLst>
                          <a:ext uri="{FF2B5EF4-FFF2-40B4-BE49-F238E27FC236}">
                            <a16:creationId xmlns:a16="http://schemas.microsoft.com/office/drawing/2014/main" id="{07AA1C12-7C03-47C8-9A07-CB3C596D43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702" name="Group 30">
                      <a:extLst>
                        <a:ext uri="{FF2B5EF4-FFF2-40B4-BE49-F238E27FC236}">
                          <a16:creationId xmlns:a16="http://schemas.microsoft.com/office/drawing/2014/main" id="{E0198DB1-4B70-4828-91AD-9B77B11E121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703" name="Line 31">
                        <a:extLst>
                          <a:ext uri="{FF2B5EF4-FFF2-40B4-BE49-F238E27FC236}">
                            <a16:creationId xmlns:a16="http://schemas.microsoft.com/office/drawing/2014/main" id="{C70E3CB0-9CA6-4C27-8190-348547F9B3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704" name="Line 32">
                        <a:extLst>
                          <a:ext uri="{FF2B5EF4-FFF2-40B4-BE49-F238E27FC236}">
                            <a16:creationId xmlns:a16="http://schemas.microsoft.com/office/drawing/2014/main" id="{2BA3EEB3-8EED-4BD9-A244-EE27A7568D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668" name="Group 33">
                    <a:extLst>
                      <a:ext uri="{FF2B5EF4-FFF2-40B4-BE49-F238E27FC236}">
                        <a16:creationId xmlns:a16="http://schemas.microsoft.com/office/drawing/2014/main" id="{61345B6A-F560-48B7-8A8E-FE778EEABC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693" name="Line 34">
                      <a:extLst>
                        <a:ext uri="{FF2B5EF4-FFF2-40B4-BE49-F238E27FC236}">
                          <a16:creationId xmlns:a16="http://schemas.microsoft.com/office/drawing/2014/main" id="{92A747A4-B6CC-4E05-A9A5-A400955D105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694" name="Group 35">
                      <a:extLst>
                        <a:ext uri="{FF2B5EF4-FFF2-40B4-BE49-F238E27FC236}">
                          <a16:creationId xmlns:a16="http://schemas.microsoft.com/office/drawing/2014/main" id="{9FBDF6A1-4A22-459D-B577-8679C9A0FE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98" name="Line 36">
                        <a:extLst>
                          <a:ext uri="{FF2B5EF4-FFF2-40B4-BE49-F238E27FC236}">
                            <a16:creationId xmlns:a16="http://schemas.microsoft.com/office/drawing/2014/main" id="{2F148480-E965-4ED5-9D9E-9F5D6CFA866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99" name="Line 37">
                        <a:extLst>
                          <a:ext uri="{FF2B5EF4-FFF2-40B4-BE49-F238E27FC236}">
                            <a16:creationId xmlns:a16="http://schemas.microsoft.com/office/drawing/2014/main" id="{8982901A-11D7-42BD-ADFF-E92C33D7A69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95" name="Group 38">
                      <a:extLst>
                        <a:ext uri="{FF2B5EF4-FFF2-40B4-BE49-F238E27FC236}">
                          <a16:creationId xmlns:a16="http://schemas.microsoft.com/office/drawing/2014/main" id="{CA6371BE-1A6B-4A7E-A54A-2E3433A1AB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96" name="Line 39">
                        <a:extLst>
                          <a:ext uri="{FF2B5EF4-FFF2-40B4-BE49-F238E27FC236}">
                            <a16:creationId xmlns:a16="http://schemas.microsoft.com/office/drawing/2014/main" id="{1CDF0C86-9F18-4A41-8518-82ABEF371AF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97" name="Line 40">
                        <a:extLst>
                          <a:ext uri="{FF2B5EF4-FFF2-40B4-BE49-F238E27FC236}">
                            <a16:creationId xmlns:a16="http://schemas.microsoft.com/office/drawing/2014/main" id="{A194D6CC-1E36-442D-B896-9447AE070F2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669" name="Group 41">
                    <a:extLst>
                      <a:ext uri="{FF2B5EF4-FFF2-40B4-BE49-F238E27FC236}">
                        <a16:creationId xmlns:a16="http://schemas.microsoft.com/office/drawing/2014/main" id="{DB097E63-9F13-4896-892B-01C40CFDEE9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686" name="Line 42">
                      <a:extLst>
                        <a:ext uri="{FF2B5EF4-FFF2-40B4-BE49-F238E27FC236}">
                          <a16:creationId xmlns:a16="http://schemas.microsoft.com/office/drawing/2014/main" id="{945CBFF4-F8A4-44B3-B27B-4A813DD21D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687" name="Group 43">
                      <a:extLst>
                        <a:ext uri="{FF2B5EF4-FFF2-40B4-BE49-F238E27FC236}">
                          <a16:creationId xmlns:a16="http://schemas.microsoft.com/office/drawing/2014/main" id="{110CAC92-EFAE-4343-B713-75789545A82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91" name="Line 44">
                        <a:extLst>
                          <a:ext uri="{FF2B5EF4-FFF2-40B4-BE49-F238E27FC236}">
                            <a16:creationId xmlns:a16="http://schemas.microsoft.com/office/drawing/2014/main" id="{2FEF46F2-B184-44B6-B3A5-A2F7113F0FA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92" name="Line 45">
                        <a:extLst>
                          <a:ext uri="{FF2B5EF4-FFF2-40B4-BE49-F238E27FC236}">
                            <a16:creationId xmlns:a16="http://schemas.microsoft.com/office/drawing/2014/main" id="{CC149001-A53A-4491-9DC6-31C52C3F89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88" name="Group 46">
                      <a:extLst>
                        <a:ext uri="{FF2B5EF4-FFF2-40B4-BE49-F238E27FC236}">
                          <a16:creationId xmlns:a16="http://schemas.microsoft.com/office/drawing/2014/main" id="{82369926-3B4F-4052-8AD9-6A7756D7617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89" name="Line 47">
                        <a:extLst>
                          <a:ext uri="{FF2B5EF4-FFF2-40B4-BE49-F238E27FC236}">
                            <a16:creationId xmlns:a16="http://schemas.microsoft.com/office/drawing/2014/main" id="{E7A6EC35-A83A-43CB-8A5E-C5C05C9207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90" name="Line 48">
                        <a:extLst>
                          <a:ext uri="{FF2B5EF4-FFF2-40B4-BE49-F238E27FC236}">
                            <a16:creationId xmlns:a16="http://schemas.microsoft.com/office/drawing/2014/main" id="{3F707D09-12B5-4CA7-AEC9-D8FAD03B7B1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670" name="Group 49">
                    <a:extLst>
                      <a:ext uri="{FF2B5EF4-FFF2-40B4-BE49-F238E27FC236}">
                        <a16:creationId xmlns:a16="http://schemas.microsoft.com/office/drawing/2014/main" id="{B88A2A69-7E2C-4F4B-96DA-5E715C5F06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8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679" name="Line 50">
                      <a:extLst>
                        <a:ext uri="{FF2B5EF4-FFF2-40B4-BE49-F238E27FC236}">
                          <a16:creationId xmlns:a16="http://schemas.microsoft.com/office/drawing/2014/main" id="{B08A9545-45BD-4236-82E4-9961DAF5B58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680" name="Group 51">
                      <a:extLst>
                        <a:ext uri="{FF2B5EF4-FFF2-40B4-BE49-F238E27FC236}">
                          <a16:creationId xmlns:a16="http://schemas.microsoft.com/office/drawing/2014/main" id="{E286E67E-3FBE-4A8E-9F27-AC6127FD933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84" name="Line 52">
                        <a:extLst>
                          <a:ext uri="{FF2B5EF4-FFF2-40B4-BE49-F238E27FC236}">
                            <a16:creationId xmlns:a16="http://schemas.microsoft.com/office/drawing/2014/main" id="{FB3E7177-D84D-4096-B0BE-4BFDDE8046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85" name="Line 53">
                        <a:extLst>
                          <a:ext uri="{FF2B5EF4-FFF2-40B4-BE49-F238E27FC236}">
                            <a16:creationId xmlns:a16="http://schemas.microsoft.com/office/drawing/2014/main" id="{C009EF84-C63A-4F9C-9B71-CC6EC3A31D5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81" name="Group 54">
                      <a:extLst>
                        <a:ext uri="{FF2B5EF4-FFF2-40B4-BE49-F238E27FC236}">
                          <a16:creationId xmlns:a16="http://schemas.microsoft.com/office/drawing/2014/main" id="{6F468A94-C19E-413C-BB02-0A7FB7D34EF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82" name="Line 55">
                        <a:extLst>
                          <a:ext uri="{FF2B5EF4-FFF2-40B4-BE49-F238E27FC236}">
                            <a16:creationId xmlns:a16="http://schemas.microsoft.com/office/drawing/2014/main" id="{EEB90D77-F1EA-484C-B97A-D0D528BD79F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83" name="Line 56">
                        <a:extLst>
                          <a:ext uri="{FF2B5EF4-FFF2-40B4-BE49-F238E27FC236}">
                            <a16:creationId xmlns:a16="http://schemas.microsoft.com/office/drawing/2014/main" id="{692AD220-3A9D-4822-B2A0-CF5B8BE208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671" name="Group 57">
                    <a:extLst>
                      <a:ext uri="{FF2B5EF4-FFF2-40B4-BE49-F238E27FC236}">
                        <a16:creationId xmlns:a16="http://schemas.microsoft.com/office/drawing/2014/main" id="{2D661995-DB04-426A-BD36-5E5BB7C077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2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672" name="Line 58">
                      <a:extLst>
                        <a:ext uri="{FF2B5EF4-FFF2-40B4-BE49-F238E27FC236}">
                          <a16:creationId xmlns:a16="http://schemas.microsoft.com/office/drawing/2014/main" id="{4008B6CA-22FC-409E-8C4B-60379D561E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673" name="Group 59">
                      <a:extLst>
                        <a:ext uri="{FF2B5EF4-FFF2-40B4-BE49-F238E27FC236}">
                          <a16:creationId xmlns:a16="http://schemas.microsoft.com/office/drawing/2014/main" id="{51147F8E-B972-4485-BB43-F8648788731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77" name="Line 60">
                        <a:extLst>
                          <a:ext uri="{FF2B5EF4-FFF2-40B4-BE49-F238E27FC236}">
                            <a16:creationId xmlns:a16="http://schemas.microsoft.com/office/drawing/2014/main" id="{8B4E5123-001E-47DF-BC29-BCD1D8CDF9F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78" name="Line 61">
                        <a:extLst>
                          <a:ext uri="{FF2B5EF4-FFF2-40B4-BE49-F238E27FC236}">
                            <a16:creationId xmlns:a16="http://schemas.microsoft.com/office/drawing/2014/main" id="{3FA48B9C-7BFF-48B7-98C6-88B0BE6CE7D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74" name="Group 62">
                      <a:extLst>
                        <a:ext uri="{FF2B5EF4-FFF2-40B4-BE49-F238E27FC236}">
                          <a16:creationId xmlns:a16="http://schemas.microsoft.com/office/drawing/2014/main" id="{5B81D65C-52FF-4946-848C-6D580C72E4B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75" name="Line 63">
                        <a:extLst>
                          <a:ext uri="{FF2B5EF4-FFF2-40B4-BE49-F238E27FC236}">
                            <a16:creationId xmlns:a16="http://schemas.microsoft.com/office/drawing/2014/main" id="{5D332A58-2744-4B1F-8746-8FF0B49772D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76" name="Line 64">
                        <a:extLst>
                          <a:ext uri="{FF2B5EF4-FFF2-40B4-BE49-F238E27FC236}">
                            <a16:creationId xmlns:a16="http://schemas.microsoft.com/office/drawing/2014/main" id="{C73CB5E6-06DB-44FC-AB60-5EEAC30F871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1626" name="Group 65">
                  <a:extLst>
                    <a:ext uri="{FF2B5EF4-FFF2-40B4-BE49-F238E27FC236}">
                      <a16:creationId xmlns:a16="http://schemas.microsoft.com/office/drawing/2014/main" id="{AFBA0E14-C7BF-450F-A74C-1682CEC675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4440" y="2424"/>
                  <a:ext cx="1152" cy="240"/>
                  <a:chOff x="768" y="2304"/>
                  <a:chExt cx="1152" cy="240"/>
                </a:xfrm>
              </p:grpSpPr>
              <p:grpSp>
                <p:nvGrpSpPr>
                  <p:cNvPr id="21627" name="Group 66">
                    <a:extLst>
                      <a:ext uri="{FF2B5EF4-FFF2-40B4-BE49-F238E27FC236}">
                        <a16:creationId xmlns:a16="http://schemas.microsoft.com/office/drawing/2014/main" id="{4073D02A-5DCE-42A5-86FC-C09D862B0E9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6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660" name="Line 67">
                      <a:extLst>
                        <a:ext uri="{FF2B5EF4-FFF2-40B4-BE49-F238E27FC236}">
                          <a16:creationId xmlns:a16="http://schemas.microsoft.com/office/drawing/2014/main" id="{FA7A73B1-58A6-4F6D-B6C8-6BDE51AA64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661" name="Group 68">
                      <a:extLst>
                        <a:ext uri="{FF2B5EF4-FFF2-40B4-BE49-F238E27FC236}">
                          <a16:creationId xmlns:a16="http://schemas.microsoft.com/office/drawing/2014/main" id="{A83A7998-A5B8-4737-BAB8-45BA31EB1DD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65" name="Line 69">
                        <a:extLst>
                          <a:ext uri="{FF2B5EF4-FFF2-40B4-BE49-F238E27FC236}">
                            <a16:creationId xmlns:a16="http://schemas.microsoft.com/office/drawing/2014/main" id="{4D6010BB-0B70-4355-82AD-BD7F45B0018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66" name="Line 70">
                        <a:extLst>
                          <a:ext uri="{FF2B5EF4-FFF2-40B4-BE49-F238E27FC236}">
                            <a16:creationId xmlns:a16="http://schemas.microsoft.com/office/drawing/2014/main" id="{48625F21-45F3-4FAC-AA3C-29A425D9A27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62" name="Group 71">
                      <a:extLst>
                        <a:ext uri="{FF2B5EF4-FFF2-40B4-BE49-F238E27FC236}">
                          <a16:creationId xmlns:a16="http://schemas.microsoft.com/office/drawing/2014/main" id="{D9727CB7-B2E1-475A-9270-3C3F350E5A3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63" name="Line 72">
                        <a:extLst>
                          <a:ext uri="{FF2B5EF4-FFF2-40B4-BE49-F238E27FC236}">
                            <a16:creationId xmlns:a16="http://schemas.microsoft.com/office/drawing/2014/main" id="{9D900D16-D4C8-4125-9313-6673EE05997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64" name="Line 73">
                        <a:extLst>
                          <a:ext uri="{FF2B5EF4-FFF2-40B4-BE49-F238E27FC236}">
                            <a16:creationId xmlns:a16="http://schemas.microsoft.com/office/drawing/2014/main" id="{43D19BE6-BA1E-4684-A6AB-B3A9BCD75B2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628" name="Group 74">
                    <a:extLst>
                      <a:ext uri="{FF2B5EF4-FFF2-40B4-BE49-F238E27FC236}">
                        <a16:creationId xmlns:a16="http://schemas.microsoft.com/office/drawing/2014/main" id="{8767CE5C-2714-4904-B6BC-F9DBD3BA0C9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653" name="Line 75">
                      <a:extLst>
                        <a:ext uri="{FF2B5EF4-FFF2-40B4-BE49-F238E27FC236}">
                          <a16:creationId xmlns:a16="http://schemas.microsoft.com/office/drawing/2014/main" id="{6CA1E683-EDC3-4270-ADBC-FA4F62F2CA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654" name="Group 76">
                      <a:extLst>
                        <a:ext uri="{FF2B5EF4-FFF2-40B4-BE49-F238E27FC236}">
                          <a16:creationId xmlns:a16="http://schemas.microsoft.com/office/drawing/2014/main" id="{6E106926-CAA1-44F0-B791-DF179A4D4D7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58" name="Line 77">
                        <a:extLst>
                          <a:ext uri="{FF2B5EF4-FFF2-40B4-BE49-F238E27FC236}">
                            <a16:creationId xmlns:a16="http://schemas.microsoft.com/office/drawing/2014/main" id="{6EAC39C4-9350-4B90-875F-0932D886807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59" name="Line 78">
                        <a:extLst>
                          <a:ext uri="{FF2B5EF4-FFF2-40B4-BE49-F238E27FC236}">
                            <a16:creationId xmlns:a16="http://schemas.microsoft.com/office/drawing/2014/main" id="{72113893-FDBD-4297-8016-9971F847441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55" name="Group 79">
                      <a:extLst>
                        <a:ext uri="{FF2B5EF4-FFF2-40B4-BE49-F238E27FC236}">
                          <a16:creationId xmlns:a16="http://schemas.microsoft.com/office/drawing/2014/main" id="{14B79AB6-9BCC-43DE-BA20-2338CCB5AB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56" name="Line 80">
                        <a:extLst>
                          <a:ext uri="{FF2B5EF4-FFF2-40B4-BE49-F238E27FC236}">
                            <a16:creationId xmlns:a16="http://schemas.microsoft.com/office/drawing/2014/main" id="{170124D2-A4DB-4EAA-AF37-D3F9CD2B629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57" name="Line 81">
                        <a:extLst>
                          <a:ext uri="{FF2B5EF4-FFF2-40B4-BE49-F238E27FC236}">
                            <a16:creationId xmlns:a16="http://schemas.microsoft.com/office/drawing/2014/main" id="{F84CB949-3527-4EB4-A4F8-DAD373F73EC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629" name="Group 82">
                    <a:extLst>
                      <a:ext uri="{FF2B5EF4-FFF2-40B4-BE49-F238E27FC236}">
                        <a16:creationId xmlns:a16="http://schemas.microsoft.com/office/drawing/2014/main" id="{F18F7AF2-5159-42EB-9131-F4E77CE6053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646" name="Line 83">
                      <a:extLst>
                        <a:ext uri="{FF2B5EF4-FFF2-40B4-BE49-F238E27FC236}">
                          <a16:creationId xmlns:a16="http://schemas.microsoft.com/office/drawing/2014/main" id="{10475AA4-673D-4F03-BE7B-3F0A022DE71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647" name="Group 84">
                      <a:extLst>
                        <a:ext uri="{FF2B5EF4-FFF2-40B4-BE49-F238E27FC236}">
                          <a16:creationId xmlns:a16="http://schemas.microsoft.com/office/drawing/2014/main" id="{63625E6B-DEDA-4416-8732-B234C827CE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51" name="Line 85">
                        <a:extLst>
                          <a:ext uri="{FF2B5EF4-FFF2-40B4-BE49-F238E27FC236}">
                            <a16:creationId xmlns:a16="http://schemas.microsoft.com/office/drawing/2014/main" id="{72EE7154-CB9E-4890-917A-5AD5D9E71D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52" name="Line 86">
                        <a:extLst>
                          <a:ext uri="{FF2B5EF4-FFF2-40B4-BE49-F238E27FC236}">
                            <a16:creationId xmlns:a16="http://schemas.microsoft.com/office/drawing/2014/main" id="{2CB1B6BA-79CA-4786-8960-378C75745E8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48" name="Group 87">
                      <a:extLst>
                        <a:ext uri="{FF2B5EF4-FFF2-40B4-BE49-F238E27FC236}">
                          <a16:creationId xmlns:a16="http://schemas.microsoft.com/office/drawing/2014/main" id="{5D1A79F2-0F34-4B15-ADE8-184E212FBAF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49" name="Line 88">
                        <a:extLst>
                          <a:ext uri="{FF2B5EF4-FFF2-40B4-BE49-F238E27FC236}">
                            <a16:creationId xmlns:a16="http://schemas.microsoft.com/office/drawing/2014/main" id="{2D850619-5B15-4478-88AF-CEADF10C80D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50" name="Line 89">
                        <a:extLst>
                          <a:ext uri="{FF2B5EF4-FFF2-40B4-BE49-F238E27FC236}">
                            <a16:creationId xmlns:a16="http://schemas.microsoft.com/office/drawing/2014/main" id="{2F3E470C-A8A0-454B-AD8D-F3BC4F94464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630" name="Group 90">
                    <a:extLst>
                      <a:ext uri="{FF2B5EF4-FFF2-40B4-BE49-F238E27FC236}">
                        <a16:creationId xmlns:a16="http://schemas.microsoft.com/office/drawing/2014/main" id="{DDC50259-6CF2-45B5-9EFC-F5DA55A9DD8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8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639" name="Line 91">
                      <a:extLst>
                        <a:ext uri="{FF2B5EF4-FFF2-40B4-BE49-F238E27FC236}">
                          <a16:creationId xmlns:a16="http://schemas.microsoft.com/office/drawing/2014/main" id="{515177AA-312A-4D72-A69E-59DE35D473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640" name="Group 92">
                      <a:extLst>
                        <a:ext uri="{FF2B5EF4-FFF2-40B4-BE49-F238E27FC236}">
                          <a16:creationId xmlns:a16="http://schemas.microsoft.com/office/drawing/2014/main" id="{15EB8E2A-7CBC-4F43-9E26-E2FAEF14A26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44" name="Line 93">
                        <a:extLst>
                          <a:ext uri="{FF2B5EF4-FFF2-40B4-BE49-F238E27FC236}">
                            <a16:creationId xmlns:a16="http://schemas.microsoft.com/office/drawing/2014/main" id="{6764A98B-38C9-48D5-BB9E-571CA039F5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45" name="Line 94">
                        <a:extLst>
                          <a:ext uri="{FF2B5EF4-FFF2-40B4-BE49-F238E27FC236}">
                            <a16:creationId xmlns:a16="http://schemas.microsoft.com/office/drawing/2014/main" id="{A5233B21-F79C-4917-BC64-133A88FE6C1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41" name="Group 95">
                      <a:extLst>
                        <a:ext uri="{FF2B5EF4-FFF2-40B4-BE49-F238E27FC236}">
                          <a16:creationId xmlns:a16="http://schemas.microsoft.com/office/drawing/2014/main" id="{343EEC0F-5F74-4532-AD5F-1515E7EFEA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42" name="Line 96">
                        <a:extLst>
                          <a:ext uri="{FF2B5EF4-FFF2-40B4-BE49-F238E27FC236}">
                            <a16:creationId xmlns:a16="http://schemas.microsoft.com/office/drawing/2014/main" id="{9340C8FA-804D-4E94-9427-0A643DECFF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43" name="Line 97">
                        <a:extLst>
                          <a:ext uri="{FF2B5EF4-FFF2-40B4-BE49-F238E27FC236}">
                            <a16:creationId xmlns:a16="http://schemas.microsoft.com/office/drawing/2014/main" id="{74D4D467-13C5-47E1-862B-85B3186019B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631" name="Group 98">
                    <a:extLst>
                      <a:ext uri="{FF2B5EF4-FFF2-40B4-BE49-F238E27FC236}">
                        <a16:creationId xmlns:a16="http://schemas.microsoft.com/office/drawing/2014/main" id="{4FBD428C-AFAE-4140-99FD-E431C4FDD27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2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632" name="Line 99">
                      <a:extLst>
                        <a:ext uri="{FF2B5EF4-FFF2-40B4-BE49-F238E27FC236}">
                          <a16:creationId xmlns:a16="http://schemas.microsoft.com/office/drawing/2014/main" id="{48B1451A-01B0-41C7-8351-A11C1F368A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633" name="Group 100">
                      <a:extLst>
                        <a:ext uri="{FF2B5EF4-FFF2-40B4-BE49-F238E27FC236}">
                          <a16:creationId xmlns:a16="http://schemas.microsoft.com/office/drawing/2014/main" id="{7A81EA94-2BF0-4AEE-80EC-21C0DAEEC13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37" name="Line 101">
                        <a:extLst>
                          <a:ext uri="{FF2B5EF4-FFF2-40B4-BE49-F238E27FC236}">
                            <a16:creationId xmlns:a16="http://schemas.microsoft.com/office/drawing/2014/main" id="{FDD95CF1-9117-4603-AE84-22C7C6408A3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38" name="Line 102">
                        <a:extLst>
                          <a:ext uri="{FF2B5EF4-FFF2-40B4-BE49-F238E27FC236}">
                            <a16:creationId xmlns:a16="http://schemas.microsoft.com/office/drawing/2014/main" id="{23E8D89C-EAC4-472F-B471-0CA21D436E1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34" name="Group 103">
                      <a:extLst>
                        <a:ext uri="{FF2B5EF4-FFF2-40B4-BE49-F238E27FC236}">
                          <a16:creationId xmlns:a16="http://schemas.microsoft.com/office/drawing/2014/main" id="{6B524EC7-AEC9-4F08-BF1A-5207AE29F4C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35" name="Line 104">
                        <a:extLst>
                          <a:ext uri="{FF2B5EF4-FFF2-40B4-BE49-F238E27FC236}">
                            <a16:creationId xmlns:a16="http://schemas.microsoft.com/office/drawing/2014/main" id="{13EE74C7-5864-4EBB-BC35-7197DC4004C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36" name="Line 105">
                        <a:extLst>
                          <a:ext uri="{FF2B5EF4-FFF2-40B4-BE49-F238E27FC236}">
                            <a16:creationId xmlns:a16="http://schemas.microsoft.com/office/drawing/2014/main" id="{3A3B54A9-AE3F-4486-9D38-8FE32B1F7B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21520" name="Text Box 106">
                <a:extLst>
                  <a:ext uri="{FF2B5EF4-FFF2-40B4-BE49-F238E27FC236}">
                    <a16:creationId xmlns:a16="http://schemas.microsoft.com/office/drawing/2014/main" id="{DC48F84F-B6FE-4F9D-A00C-41AD044AE8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0" y="2112"/>
                <a:ext cx="24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 b="1"/>
                  <a:t>  0</a:t>
                </a:r>
              </a:p>
            </p:txBody>
          </p:sp>
          <p:sp>
            <p:nvSpPr>
              <p:cNvPr id="21521" name="Text Box 107">
                <a:extLst>
                  <a:ext uri="{FF2B5EF4-FFF2-40B4-BE49-F238E27FC236}">
                    <a16:creationId xmlns:a16="http://schemas.microsoft.com/office/drawing/2014/main" id="{E22C41D6-15BD-43C9-BA30-30E87F4875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0" y="1632"/>
                <a:ext cx="24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 b="1"/>
                  <a:t>20</a:t>
                </a:r>
              </a:p>
            </p:txBody>
          </p:sp>
          <p:sp>
            <p:nvSpPr>
              <p:cNvPr id="21522" name="Text Box 108">
                <a:extLst>
                  <a:ext uri="{FF2B5EF4-FFF2-40B4-BE49-F238E27FC236}">
                    <a16:creationId xmlns:a16="http://schemas.microsoft.com/office/drawing/2014/main" id="{2E39E61D-F689-47A6-B561-065C1F5C1B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0" y="1152"/>
                <a:ext cx="240" cy="1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 b="1"/>
                  <a:t>40</a:t>
                </a:r>
              </a:p>
            </p:txBody>
          </p:sp>
          <p:grpSp>
            <p:nvGrpSpPr>
              <p:cNvPr id="21523" name="Group 109">
                <a:extLst>
                  <a:ext uri="{FF2B5EF4-FFF2-40B4-BE49-F238E27FC236}">
                    <a16:creationId xmlns:a16="http://schemas.microsoft.com/office/drawing/2014/main" id="{4D0C1621-5B21-4B41-83EB-1979B26FB6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4656" y="816"/>
                <a:ext cx="288" cy="2640"/>
                <a:chOff x="4896" y="528"/>
                <a:chExt cx="288" cy="2640"/>
              </a:xfrm>
            </p:grpSpPr>
            <p:sp>
              <p:nvSpPr>
                <p:cNvPr id="21532" name="Rectangle 110">
                  <a:extLst>
                    <a:ext uri="{FF2B5EF4-FFF2-40B4-BE49-F238E27FC236}">
                      <a16:creationId xmlns:a16="http://schemas.microsoft.com/office/drawing/2014/main" id="{48416C82-52FB-40CF-8B67-920D0346B7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3720" y="1704"/>
                  <a:ext cx="2640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 altLang="en-US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21533" name="Group 111">
                  <a:extLst>
                    <a:ext uri="{FF2B5EF4-FFF2-40B4-BE49-F238E27FC236}">
                      <a16:creationId xmlns:a16="http://schemas.microsoft.com/office/drawing/2014/main" id="{DFA78C37-E68B-4084-8C12-C8720ADCE6B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4920" y="504"/>
                  <a:ext cx="192" cy="240"/>
                  <a:chOff x="1296" y="2208"/>
                  <a:chExt cx="192" cy="336"/>
                </a:xfrm>
              </p:grpSpPr>
              <p:sp>
                <p:nvSpPr>
                  <p:cNvPr id="21616" name="Line 112">
                    <a:extLst>
                      <a:ext uri="{FF2B5EF4-FFF2-40B4-BE49-F238E27FC236}">
                        <a16:creationId xmlns:a16="http://schemas.microsoft.com/office/drawing/2014/main" id="{15B214A2-3CD9-4BAB-BF48-FBC2351153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296" y="2208"/>
                    <a:ext cx="0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617" name="Group 113">
                    <a:extLst>
                      <a:ext uri="{FF2B5EF4-FFF2-40B4-BE49-F238E27FC236}">
                        <a16:creationId xmlns:a16="http://schemas.microsoft.com/office/drawing/2014/main" id="{8A2A0D49-957B-4EEF-98F9-95954C10273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44" y="2448"/>
                    <a:ext cx="48" cy="96"/>
                    <a:chOff x="1248" y="2448"/>
                    <a:chExt cx="48" cy="96"/>
                  </a:xfrm>
                </p:grpSpPr>
                <p:sp>
                  <p:nvSpPr>
                    <p:cNvPr id="21621" name="Line 114">
                      <a:extLst>
                        <a:ext uri="{FF2B5EF4-FFF2-40B4-BE49-F238E27FC236}">
                          <a16:creationId xmlns:a16="http://schemas.microsoft.com/office/drawing/2014/main" id="{66AFDB9B-B0F8-452E-84F7-497C1B4A08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2" name="Line 115">
                      <a:extLst>
                        <a:ext uri="{FF2B5EF4-FFF2-40B4-BE49-F238E27FC236}">
                          <a16:creationId xmlns:a16="http://schemas.microsoft.com/office/drawing/2014/main" id="{67DF3701-78AA-4E8A-AE2F-7595498A44B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618" name="Group 116">
                    <a:extLst>
                      <a:ext uri="{FF2B5EF4-FFF2-40B4-BE49-F238E27FC236}">
                        <a16:creationId xmlns:a16="http://schemas.microsoft.com/office/drawing/2014/main" id="{ED053D48-B607-47C3-9A25-B1CDC48C68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40" y="2448"/>
                    <a:ext cx="48" cy="96"/>
                    <a:chOff x="1248" y="2448"/>
                    <a:chExt cx="48" cy="96"/>
                  </a:xfrm>
                </p:grpSpPr>
                <p:sp>
                  <p:nvSpPr>
                    <p:cNvPr id="21619" name="Line 117">
                      <a:extLst>
                        <a:ext uri="{FF2B5EF4-FFF2-40B4-BE49-F238E27FC236}">
                          <a16:creationId xmlns:a16="http://schemas.microsoft.com/office/drawing/2014/main" id="{56E165E0-D46B-41C9-B58F-CDEB3D4169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20" name="Line 118">
                      <a:extLst>
                        <a:ext uri="{FF2B5EF4-FFF2-40B4-BE49-F238E27FC236}">
                          <a16:creationId xmlns:a16="http://schemas.microsoft.com/office/drawing/2014/main" id="{E6677C83-2A53-4D74-B105-5C0FF10A76C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448"/>
                      <a:ext cx="0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21534" name="Group 119">
                  <a:extLst>
                    <a:ext uri="{FF2B5EF4-FFF2-40B4-BE49-F238E27FC236}">
                      <a16:creationId xmlns:a16="http://schemas.microsoft.com/office/drawing/2014/main" id="{233CDC8B-CCF7-4EF7-878D-1FE3646996C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4440" y="1224"/>
                  <a:ext cx="1152" cy="240"/>
                  <a:chOff x="768" y="2304"/>
                  <a:chExt cx="1152" cy="240"/>
                </a:xfrm>
              </p:grpSpPr>
              <p:grpSp>
                <p:nvGrpSpPr>
                  <p:cNvPr id="21576" name="Group 120">
                    <a:extLst>
                      <a:ext uri="{FF2B5EF4-FFF2-40B4-BE49-F238E27FC236}">
                        <a16:creationId xmlns:a16="http://schemas.microsoft.com/office/drawing/2014/main" id="{926348A5-2260-4B07-ABD7-9160162739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6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609" name="Line 121">
                      <a:extLst>
                        <a:ext uri="{FF2B5EF4-FFF2-40B4-BE49-F238E27FC236}">
                          <a16:creationId xmlns:a16="http://schemas.microsoft.com/office/drawing/2014/main" id="{61BB9B1F-40CF-4B23-AA9B-87ACEE0E2E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610" name="Group 122">
                      <a:extLst>
                        <a:ext uri="{FF2B5EF4-FFF2-40B4-BE49-F238E27FC236}">
                          <a16:creationId xmlns:a16="http://schemas.microsoft.com/office/drawing/2014/main" id="{66CD6263-DB73-4CC2-B270-6AAF4A7CCC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14" name="Line 123">
                        <a:extLst>
                          <a:ext uri="{FF2B5EF4-FFF2-40B4-BE49-F238E27FC236}">
                            <a16:creationId xmlns:a16="http://schemas.microsoft.com/office/drawing/2014/main" id="{37395A3C-8ECE-446F-A8B3-E2AD0BA01A8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15" name="Line 124">
                        <a:extLst>
                          <a:ext uri="{FF2B5EF4-FFF2-40B4-BE49-F238E27FC236}">
                            <a16:creationId xmlns:a16="http://schemas.microsoft.com/office/drawing/2014/main" id="{ED14609B-785A-4464-865E-B24C697D27B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11" name="Group 125">
                      <a:extLst>
                        <a:ext uri="{FF2B5EF4-FFF2-40B4-BE49-F238E27FC236}">
                          <a16:creationId xmlns:a16="http://schemas.microsoft.com/office/drawing/2014/main" id="{005427BA-17D9-430C-914B-D60DF03791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12" name="Line 126">
                        <a:extLst>
                          <a:ext uri="{FF2B5EF4-FFF2-40B4-BE49-F238E27FC236}">
                            <a16:creationId xmlns:a16="http://schemas.microsoft.com/office/drawing/2014/main" id="{F201C363-B49B-477B-B77A-59FC7B1B13F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13" name="Line 127">
                        <a:extLst>
                          <a:ext uri="{FF2B5EF4-FFF2-40B4-BE49-F238E27FC236}">
                            <a16:creationId xmlns:a16="http://schemas.microsoft.com/office/drawing/2014/main" id="{CBDCE76C-8921-4912-8428-D6610C2BDFD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577" name="Group 128">
                    <a:extLst>
                      <a:ext uri="{FF2B5EF4-FFF2-40B4-BE49-F238E27FC236}">
                        <a16:creationId xmlns:a16="http://schemas.microsoft.com/office/drawing/2014/main" id="{DB5FCD24-0346-4F7F-B44D-D1688610869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602" name="Line 129">
                      <a:extLst>
                        <a:ext uri="{FF2B5EF4-FFF2-40B4-BE49-F238E27FC236}">
                          <a16:creationId xmlns:a16="http://schemas.microsoft.com/office/drawing/2014/main" id="{D23B8204-05F8-4752-B3A4-E7355732F03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603" name="Group 130">
                      <a:extLst>
                        <a:ext uri="{FF2B5EF4-FFF2-40B4-BE49-F238E27FC236}">
                          <a16:creationId xmlns:a16="http://schemas.microsoft.com/office/drawing/2014/main" id="{ECD20F5D-636A-41A6-9699-16F137E30B9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07" name="Line 131">
                        <a:extLst>
                          <a:ext uri="{FF2B5EF4-FFF2-40B4-BE49-F238E27FC236}">
                            <a16:creationId xmlns:a16="http://schemas.microsoft.com/office/drawing/2014/main" id="{47DDCE96-D678-4EFA-81A8-9FB0C5C5B18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08" name="Line 132">
                        <a:extLst>
                          <a:ext uri="{FF2B5EF4-FFF2-40B4-BE49-F238E27FC236}">
                            <a16:creationId xmlns:a16="http://schemas.microsoft.com/office/drawing/2014/main" id="{AD58BD4F-E4A2-4142-BD64-41269F500C1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604" name="Group 133">
                      <a:extLst>
                        <a:ext uri="{FF2B5EF4-FFF2-40B4-BE49-F238E27FC236}">
                          <a16:creationId xmlns:a16="http://schemas.microsoft.com/office/drawing/2014/main" id="{81ED62BB-13B9-4A51-81BC-F981A34CF07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05" name="Line 134">
                        <a:extLst>
                          <a:ext uri="{FF2B5EF4-FFF2-40B4-BE49-F238E27FC236}">
                            <a16:creationId xmlns:a16="http://schemas.microsoft.com/office/drawing/2014/main" id="{A5600E1D-629E-4F0F-AE46-CA96C93020C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06" name="Line 135">
                        <a:extLst>
                          <a:ext uri="{FF2B5EF4-FFF2-40B4-BE49-F238E27FC236}">
                            <a16:creationId xmlns:a16="http://schemas.microsoft.com/office/drawing/2014/main" id="{7464152A-3F14-4FEE-A63F-4A56F29D562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578" name="Group 136">
                    <a:extLst>
                      <a:ext uri="{FF2B5EF4-FFF2-40B4-BE49-F238E27FC236}">
                        <a16:creationId xmlns:a16="http://schemas.microsoft.com/office/drawing/2014/main" id="{5AACAE8D-5DDF-49F0-9C57-F07ADE80FF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595" name="Line 137">
                      <a:extLst>
                        <a:ext uri="{FF2B5EF4-FFF2-40B4-BE49-F238E27FC236}">
                          <a16:creationId xmlns:a16="http://schemas.microsoft.com/office/drawing/2014/main" id="{4BB1F932-D872-4B52-A786-3178F829B6A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596" name="Group 138">
                      <a:extLst>
                        <a:ext uri="{FF2B5EF4-FFF2-40B4-BE49-F238E27FC236}">
                          <a16:creationId xmlns:a16="http://schemas.microsoft.com/office/drawing/2014/main" id="{1DC37FD8-0598-4AE3-A976-DB329594F06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600" name="Line 139">
                        <a:extLst>
                          <a:ext uri="{FF2B5EF4-FFF2-40B4-BE49-F238E27FC236}">
                            <a16:creationId xmlns:a16="http://schemas.microsoft.com/office/drawing/2014/main" id="{715D426C-46E9-40CC-8E5A-56F0615F4EB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01" name="Line 140">
                        <a:extLst>
                          <a:ext uri="{FF2B5EF4-FFF2-40B4-BE49-F238E27FC236}">
                            <a16:creationId xmlns:a16="http://schemas.microsoft.com/office/drawing/2014/main" id="{75B89ACE-3E3A-41C1-9CCF-052FA9C11E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597" name="Group 141">
                      <a:extLst>
                        <a:ext uri="{FF2B5EF4-FFF2-40B4-BE49-F238E27FC236}">
                          <a16:creationId xmlns:a16="http://schemas.microsoft.com/office/drawing/2014/main" id="{36686734-3541-494D-A464-3C141AD775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98" name="Line 142">
                        <a:extLst>
                          <a:ext uri="{FF2B5EF4-FFF2-40B4-BE49-F238E27FC236}">
                            <a16:creationId xmlns:a16="http://schemas.microsoft.com/office/drawing/2014/main" id="{BCBD4E48-E750-4FB6-A50C-C14EA6789AC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99" name="Line 143">
                        <a:extLst>
                          <a:ext uri="{FF2B5EF4-FFF2-40B4-BE49-F238E27FC236}">
                            <a16:creationId xmlns:a16="http://schemas.microsoft.com/office/drawing/2014/main" id="{F9E45A6B-D07D-49AE-B347-29AD3D11373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579" name="Group 144">
                    <a:extLst>
                      <a:ext uri="{FF2B5EF4-FFF2-40B4-BE49-F238E27FC236}">
                        <a16:creationId xmlns:a16="http://schemas.microsoft.com/office/drawing/2014/main" id="{2AA84BFC-8991-49A8-8020-7063411193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8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588" name="Line 145">
                      <a:extLst>
                        <a:ext uri="{FF2B5EF4-FFF2-40B4-BE49-F238E27FC236}">
                          <a16:creationId xmlns:a16="http://schemas.microsoft.com/office/drawing/2014/main" id="{A1F4DADC-2871-4D86-9664-168B5B3C1E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589" name="Group 146">
                      <a:extLst>
                        <a:ext uri="{FF2B5EF4-FFF2-40B4-BE49-F238E27FC236}">
                          <a16:creationId xmlns:a16="http://schemas.microsoft.com/office/drawing/2014/main" id="{3983CE4D-0132-4FA1-9961-4971CE7310D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93" name="Line 147">
                        <a:extLst>
                          <a:ext uri="{FF2B5EF4-FFF2-40B4-BE49-F238E27FC236}">
                            <a16:creationId xmlns:a16="http://schemas.microsoft.com/office/drawing/2014/main" id="{BBEE6ACD-ABC8-4657-8DC4-0AF6A69E82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94" name="Line 148">
                        <a:extLst>
                          <a:ext uri="{FF2B5EF4-FFF2-40B4-BE49-F238E27FC236}">
                            <a16:creationId xmlns:a16="http://schemas.microsoft.com/office/drawing/2014/main" id="{7719668E-7A79-4D6E-BAB2-8991B1C481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590" name="Group 149">
                      <a:extLst>
                        <a:ext uri="{FF2B5EF4-FFF2-40B4-BE49-F238E27FC236}">
                          <a16:creationId xmlns:a16="http://schemas.microsoft.com/office/drawing/2014/main" id="{0970C1D0-6AB9-4D95-A627-EF7D723E1F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91" name="Line 150">
                        <a:extLst>
                          <a:ext uri="{FF2B5EF4-FFF2-40B4-BE49-F238E27FC236}">
                            <a16:creationId xmlns:a16="http://schemas.microsoft.com/office/drawing/2014/main" id="{72E7DE4E-C251-4869-B039-AF9E5CFF573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92" name="Line 151">
                        <a:extLst>
                          <a:ext uri="{FF2B5EF4-FFF2-40B4-BE49-F238E27FC236}">
                            <a16:creationId xmlns:a16="http://schemas.microsoft.com/office/drawing/2014/main" id="{919F406D-D664-4FB0-B6DF-4C6C4968711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580" name="Group 152">
                    <a:extLst>
                      <a:ext uri="{FF2B5EF4-FFF2-40B4-BE49-F238E27FC236}">
                        <a16:creationId xmlns:a16="http://schemas.microsoft.com/office/drawing/2014/main" id="{74A0C04A-E81D-4B9E-AC54-C3E11307801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2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581" name="Line 153">
                      <a:extLst>
                        <a:ext uri="{FF2B5EF4-FFF2-40B4-BE49-F238E27FC236}">
                          <a16:creationId xmlns:a16="http://schemas.microsoft.com/office/drawing/2014/main" id="{EFD0FB3E-383D-4917-8F79-F50342536B2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582" name="Group 154">
                      <a:extLst>
                        <a:ext uri="{FF2B5EF4-FFF2-40B4-BE49-F238E27FC236}">
                          <a16:creationId xmlns:a16="http://schemas.microsoft.com/office/drawing/2014/main" id="{81533B32-8C18-491D-94B1-292EE49C80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86" name="Line 155">
                        <a:extLst>
                          <a:ext uri="{FF2B5EF4-FFF2-40B4-BE49-F238E27FC236}">
                            <a16:creationId xmlns:a16="http://schemas.microsoft.com/office/drawing/2014/main" id="{418E949B-A390-4556-BFFF-6260241CA18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87" name="Line 156">
                        <a:extLst>
                          <a:ext uri="{FF2B5EF4-FFF2-40B4-BE49-F238E27FC236}">
                            <a16:creationId xmlns:a16="http://schemas.microsoft.com/office/drawing/2014/main" id="{61DBEF3E-51F9-4C33-9D25-7FF02A79B08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583" name="Group 157">
                      <a:extLst>
                        <a:ext uri="{FF2B5EF4-FFF2-40B4-BE49-F238E27FC236}">
                          <a16:creationId xmlns:a16="http://schemas.microsoft.com/office/drawing/2014/main" id="{EA509FCD-0033-41CB-860F-6B933FBFEA9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84" name="Line 158">
                        <a:extLst>
                          <a:ext uri="{FF2B5EF4-FFF2-40B4-BE49-F238E27FC236}">
                            <a16:creationId xmlns:a16="http://schemas.microsoft.com/office/drawing/2014/main" id="{42E44499-63B5-473A-8146-1345FD2F80C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85" name="Line 159">
                        <a:extLst>
                          <a:ext uri="{FF2B5EF4-FFF2-40B4-BE49-F238E27FC236}">
                            <a16:creationId xmlns:a16="http://schemas.microsoft.com/office/drawing/2014/main" id="{21D4E530-CF73-406C-A22F-0852E722831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1535" name="Group 160">
                  <a:extLst>
                    <a:ext uri="{FF2B5EF4-FFF2-40B4-BE49-F238E27FC236}">
                      <a16:creationId xmlns:a16="http://schemas.microsoft.com/office/drawing/2014/main" id="{FB8979A0-28CE-4FD2-931B-063CE43A7E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4440" y="2424"/>
                  <a:ext cx="1152" cy="240"/>
                  <a:chOff x="768" y="2304"/>
                  <a:chExt cx="1152" cy="240"/>
                </a:xfrm>
              </p:grpSpPr>
              <p:grpSp>
                <p:nvGrpSpPr>
                  <p:cNvPr id="21536" name="Group 161">
                    <a:extLst>
                      <a:ext uri="{FF2B5EF4-FFF2-40B4-BE49-F238E27FC236}">
                        <a16:creationId xmlns:a16="http://schemas.microsoft.com/office/drawing/2014/main" id="{71768492-DB06-4005-845A-63C92532E4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6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569" name="Line 162">
                      <a:extLst>
                        <a:ext uri="{FF2B5EF4-FFF2-40B4-BE49-F238E27FC236}">
                          <a16:creationId xmlns:a16="http://schemas.microsoft.com/office/drawing/2014/main" id="{AB076273-EC6C-41DE-BC6F-B0C4947D9B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570" name="Group 163">
                      <a:extLst>
                        <a:ext uri="{FF2B5EF4-FFF2-40B4-BE49-F238E27FC236}">
                          <a16:creationId xmlns:a16="http://schemas.microsoft.com/office/drawing/2014/main" id="{55C0A20D-44F8-426B-BEC3-D6233080409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74" name="Line 164">
                        <a:extLst>
                          <a:ext uri="{FF2B5EF4-FFF2-40B4-BE49-F238E27FC236}">
                            <a16:creationId xmlns:a16="http://schemas.microsoft.com/office/drawing/2014/main" id="{DB9F8C3E-7249-456A-818F-1C7181267A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75" name="Line 165">
                        <a:extLst>
                          <a:ext uri="{FF2B5EF4-FFF2-40B4-BE49-F238E27FC236}">
                            <a16:creationId xmlns:a16="http://schemas.microsoft.com/office/drawing/2014/main" id="{0CB9C7CF-CD71-4B25-8A27-F8106466759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571" name="Group 166">
                      <a:extLst>
                        <a:ext uri="{FF2B5EF4-FFF2-40B4-BE49-F238E27FC236}">
                          <a16:creationId xmlns:a16="http://schemas.microsoft.com/office/drawing/2014/main" id="{84D666AC-0402-43EF-93D2-A4EE7C05FAB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72" name="Line 167">
                        <a:extLst>
                          <a:ext uri="{FF2B5EF4-FFF2-40B4-BE49-F238E27FC236}">
                            <a16:creationId xmlns:a16="http://schemas.microsoft.com/office/drawing/2014/main" id="{DDECBD6D-059C-4ACB-A147-9E6BC00ED8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73" name="Line 168">
                        <a:extLst>
                          <a:ext uri="{FF2B5EF4-FFF2-40B4-BE49-F238E27FC236}">
                            <a16:creationId xmlns:a16="http://schemas.microsoft.com/office/drawing/2014/main" id="{E7722324-A4F2-4AB5-A041-F1A798C16DF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537" name="Group 169">
                    <a:extLst>
                      <a:ext uri="{FF2B5EF4-FFF2-40B4-BE49-F238E27FC236}">
                        <a16:creationId xmlns:a16="http://schemas.microsoft.com/office/drawing/2014/main" id="{A162497C-B934-49A7-9441-4ACD7E8D09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0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562" name="Line 170">
                      <a:extLst>
                        <a:ext uri="{FF2B5EF4-FFF2-40B4-BE49-F238E27FC236}">
                          <a16:creationId xmlns:a16="http://schemas.microsoft.com/office/drawing/2014/main" id="{605DEBB5-FCB7-4D88-8710-AA1E11BEAA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563" name="Group 171">
                      <a:extLst>
                        <a:ext uri="{FF2B5EF4-FFF2-40B4-BE49-F238E27FC236}">
                          <a16:creationId xmlns:a16="http://schemas.microsoft.com/office/drawing/2014/main" id="{C4AED818-C116-472A-B5AD-5040BCEA846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67" name="Line 172">
                        <a:extLst>
                          <a:ext uri="{FF2B5EF4-FFF2-40B4-BE49-F238E27FC236}">
                            <a16:creationId xmlns:a16="http://schemas.microsoft.com/office/drawing/2014/main" id="{532A7BD3-2FA4-4660-AFAC-9A7F117C806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68" name="Line 173">
                        <a:extLst>
                          <a:ext uri="{FF2B5EF4-FFF2-40B4-BE49-F238E27FC236}">
                            <a16:creationId xmlns:a16="http://schemas.microsoft.com/office/drawing/2014/main" id="{920DEB91-9775-4F73-AAB9-1DA5C29FEE4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564" name="Group 174">
                      <a:extLst>
                        <a:ext uri="{FF2B5EF4-FFF2-40B4-BE49-F238E27FC236}">
                          <a16:creationId xmlns:a16="http://schemas.microsoft.com/office/drawing/2014/main" id="{EA5BEF05-B67C-42E9-9C5D-86C029904BE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65" name="Line 175">
                        <a:extLst>
                          <a:ext uri="{FF2B5EF4-FFF2-40B4-BE49-F238E27FC236}">
                            <a16:creationId xmlns:a16="http://schemas.microsoft.com/office/drawing/2014/main" id="{A9F8BE66-7E46-47C4-A828-217628C9067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66" name="Line 176">
                        <a:extLst>
                          <a:ext uri="{FF2B5EF4-FFF2-40B4-BE49-F238E27FC236}">
                            <a16:creationId xmlns:a16="http://schemas.microsoft.com/office/drawing/2014/main" id="{B4B8FEB9-D661-4305-A0C3-FEB51E95E3A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538" name="Group 177">
                    <a:extLst>
                      <a:ext uri="{FF2B5EF4-FFF2-40B4-BE49-F238E27FC236}">
                        <a16:creationId xmlns:a16="http://schemas.microsoft.com/office/drawing/2014/main" id="{90E16310-0700-499E-AD53-8000938EE1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555" name="Line 178">
                      <a:extLst>
                        <a:ext uri="{FF2B5EF4-FFF2-40B4-BE49-F238E27FC236}">
                          <a16:creationId xmlns:a16="http://schemas.microsoft.com/office/drawing/2014/main" id="{2ED7760C-C980-423A-B5C9-D1C98AA559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556" name="Group 179">
                      <a:extLst>
                        <a:ext uri="{FF2B5EF4-FFF2-40B4-BE49-F238E27FC236}">
                          <a16:creationId xmlns:a16="http://schemas.microsoft.com/office/drawing/2014/main" id="{4A89CC7E-9A96-444A-A653-464BC0EA216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60" name="Line 180">
                        <a:extLst>
                          <a:ext uri="{FF2B5EF4-FFF2-40B4-BE49-F238E27FC236}">
                            <a16:creationId xmlns:a16="http://schemas.microsoft.com/office/drawing/2014/main" id="{24B551D5-47E7-43E6-A86D-285018AA034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61" name="Line 181">
                        <a:extLst>
                          <a:ext uri="{FF2B5EF4-FFF2-40B4-BE49-F238E27FC236}">
                            <a16:creationId xmlns:a16="http://schemas.microsoft.com/office/drawing/2014/main" id="{DA37A84B-1368-43B3-9D63-B9BE7CB3F93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557" name="Group 182">
                      <a:extLst>
                        <a:ext uri="{FF2B5EF4-FFF2-40B4-BE49-F238E27FC236}">
                          <a16:creationId xmlns:a16="http://schemas.microsoft.com/office/drawing/2014/main" id="{9D846900-4C24-4CC2-94BD-08AB2EA9823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58" name="Line 183">
                        <a:extLst>
                          <a:ext uri="{FF2B5EF4-FFF2-40B4-BE49-F238E27FC236}">
                            <a16:creationId xmlns:a16="http://schemas.microsoft.com/office/drawing/2014/main" id="{6D422305-C45D-446C-B999-D80186199FA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59" name="Line 184">
                        <a:extLst>
                          <a:ext uri="{FF2B5EF4-FFF2-40B4-BE49-F238E27FC236}">
                            <a16:creationId xmlns:a16="http://schemas.microsoft.com/office/drawing/2014/main" id="{6482F321-EFFA-4A68-AEE7-058851424E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539" name="Group 185">
                    <a:extLst>
                      <a:ext uri="{FF2B5EF4-FFF2-40B4-BE49-F238E27FC236}">
                        <a16:creationId xmlns:a16="http://schemas.microsoft.com/office/drawing/2014/main" id="{6946379D-6EEE-4847-88DA-477C4CEB002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8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548" name="Line 186">
                      <a:extLst>
                        <a:ext uri="{FF2B5EF4-FFF2-40B4-BE49-F238E27FC236}">
                          <a16:creationId xmlns:a16="http://schemas.microsoft.com/office/drawing/2014/main" id="{CE680835-B0D3-45E6-ADDF-DBDC2DC607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549" name="Group 187">
                      <a:extLst>
                        <a:ext uri="{FF2B5EF4-FFF2-40B4-BE49-F238E27FC236}">
                          <a16:creationId xmlns:a16="http://schemas.microsoft.com/office/drawing/2014/main" id="{6C97BA1D-FBAB-43EB-A2D1-62E7DB89673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53" name="Line 188">
                        <a:extLst>
                          <a:ext uri="{FF2B5EF4-FFF2-40B4-BE49-F238E27FC236}">
                            <a16:creationId xmlns:a16="http://schemas.microsoft.com/office/drawing/2014/main" id="{655FE4A8-9955-430D-9EEC-B5DE577C11A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54" name="Line 189">
                        <a:extLst>
                          <a:ext uri="{FF2B5EF4-FFF2-40B4-BE49-F238E27FC236}">
                            <a16:creationId xmlns:a16="http://schemas.microsoft.com/office/drawing/2014/main" id="{FBE540CC-70FE-4BE2-B8F0-D9513FF1A27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550" name="Group 190">
                      <a:extLst>
                        <a:ext uri="{FF2B5EF4-FFF2-40B4-BE49-F238E27FC236}">
                          <a16:creationId xmlns:a16="http://schemas.microsoft.com/office/drawing/2014/main" id="{7A13EE84-7C2B-4E8A-A24A-102B9AFBDC5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51" name="Line 191">
                        <a:extLst>
                          <a:ext uri="{FF2B5EF4-FFF2-40B4-BE49-F238E27FC236}">
                            <a16:creationId xmlns:a16="http://schemas.microsoft.com/office/drawing/2014/main" id="{B0896CDC-C10E-45A5-ACFF-9A669FC7C49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52" name="Line 192">
                        <a:extLst>
                          <a:ext uri="{FF2B5EF4-FFF2-40B4-BE49-F238E27FC236}">
                            <a16:creationId xmlns:a16="http://schemas.microsoft.com/office/drawing/2014/main" id="{63BAE53C-A86E-4849-8841-ED1CD371D9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21540" name="Group 193">
                    <a:extLst>
                      <a:ext uri="{FF2B5EF4-FFF2-40B4-BE49-F238E27FC236}">
                        <a16:creationId xmlns:a16="http://schemas.microsoft.com/office/drawing/2014/main" id="{CD2FBD35-576C-4432-8532-CB6CC73B1F4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28" y="2304"/>
                    <a:ext cx="192" cy="240"/>
                    <a:chOff x="1296" y="2208"/>
                    <a:chExt cx="192" cy="336"/>
                  </a:xfrm>
                </p:grpSpPr>
                <p:sp>
                  <p:nvSpPr>
                    <p:cNvPr id="21541" name="Line 194">
                      <a:extLst>
                        <a:ext uri="{FF2B5EF4-FFF2-40B4-BE49-F238E27FC236}">
                          <a16:creationId xmlns:a16="http://schemas.microsoft.com/office/drawing/2014/main" id="{33A85FEF-8721-4A96-9865-6FB5398D586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96" y="2208"/>
                      <a:ext cx="0" cy="33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21542" name="Group 195">
                      <a:extLst>
                        <a:ext uri="{FF2B5EF4-FFF2-40B4-BE49-F238E27FC236}">
                          <a16:creationId xmlns:a16="http://schemas.microsoft.com/office/drawing/2014/main" id="{C0681934-135A-4107-A813-AB017C4ADE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44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46" name="Line 196">
                        <a:extLst>
                          <a:ext uri="{FF2B5EF4-FFF2-40B4-BE49-F238E27FC236}">
                            <a16:creationId xmlns:a16="http://schemas.microsoft.com/office/drawing/2014/main" id="{DC6503E8-7AC3-4637-9918-1799605A669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47" name="Line 197">
                        <a:extLst>
                          <a:ext uri="{FF2B5EF4-FFF2-40B4-BE49-F238E27FC236}">
                            <a16:creationId xmlns:a16="http://schemas.microsoft.com/office/drawing/2014/main" id="{8E473221-68C9-4775-926B-2F1234EF7E1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1543" name="Group 198">
                      <a:extLst>
                        <a:ext uri="{FF2B5EF4-FFF2-40B4-BE49-F238E27FC236}">
                          <a16:creationId xmlns:a16="http://schemas.microsoft.com/office/drawing/2014/main" id="{089DC696-E754-4290-A333-390DEA8F1A9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0" y="2448"/>
                      <a:ext cx="48" cy="96"/>
                      <a:chOff x="1248" y="2448"/>
                      <a:chExt cx="48" cy="96"/>
                    </a:xfrm>
                  </p:grpSpPr>
                  <p:sp>
                    <p:nvSpPr>
                      <p:cNvPr id="21544" name="Line 199">
                        <a:extLst>
                          <a:ext uri="{FF2B5EF4-FFF2-40B4-BE49-F238E27FC236}">
                            <a16:creationId xmlns:a16="http://schemas.microsoft.com/office/drawing/2014/main" id="{F779E4CB-29FF-440C-96A0-2CC226FC516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8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45" name="Line 200">
                        <a:extLst>
                          <a:ext uri="{FF2B5EF4-FFF2-40B4-BE49-F238E27FC236}">
                            <a16:creationId xmlns:a16="http://schemas.microsoft.com/office/drawing/2014/main" id="{FC9ECD80-1BD2-49FD-B676-0541CC8BB02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96" y="2448"/>
                        <a:ext cx="0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</p:grpSp>
          <p:sp>
            <p:nvSpPr>
              <p:cNvPr id="21524" name="Text Box 201">
                <a:extLst>
                  <a:ext uri="{FF2B5EF4-FFF2-40B4-BE49-F238E27FC236}">
                    <a16:creationId xmlns:a16="http://schemas.microsoft.com/office/drawing/2014/main" id="{0B6A04BE-8572-40CE-B626-CDD51D5D1E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3072"/>
                <a:ext cx="33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-40</a:t>
                </a:r>
              </a:p>
            </p:txBody>
          </p:sp>
          <p:sp>
            <p:nvSpPr>
              <p:cNvPr id="21525" name="Text Box 202">
                <a:extLst>
                  <a:ext uri="{FF2B5EF4-FFF2-40B4-BE49-F238E27FC236}">
                    <a16:creationId xmlns:a16="http://schemas.microsoft.com/office/drawing/2014/main" id="{C69BDDFD-C41D-489F-A5A0-73B94D8549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04" y="432"/>
                <a:ext cx="624" cy="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b="1" baseline="30000">
                    <a:solidFill>
                      <a:srgbClr val="FF3300"/>
                    </a:solidFill>
                  </a:rPr>
                  <a:t>o</a:t>
                </a:r>
                <a:r>
                  <a:rPr lang="en-US" altLang="en-US" b="1">
                    <a:solidFill>
                      <a:srgbClr val="FF3300"/>
                    </a:solidFill>
                  </a:rPr>
                  <a:t>C</a:t>
                </a:r>
                <a:endParaRPr lang="en-US" altLang="en-US" b="1" baseline="30000">
                  <a:solidFill>
                    <a:srgbClr val="FF3300"/>
                  </a:solidFill>
                </a:endParaRPr>
              </a:p>
            </p:txBody>
          </p:sp>
          <p:sp>
            <p:nvSpPr>
              <p:cNvPr id="21526" name="Text Box 203">
                <a:extLst>
                  <a:ext uri="{FF2B5EF4-FFF2-40B4-BE49-F238E27FC236}">
                    <a16:creationId xmlns:a16="http://schemas.microsoft.com/office/drawing/2014/main" id="{57B88468-7570-4903-81C9-10A437826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0" y="912"/>
                <a:ext cx="336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rgbClr val="003300"/>
                    </a:solidFill>
                  </a:rPr>
                  <a:t>50</a:t>
                </a:r>
              </a:p>
            </p:txBody>
          </p:sp>
          <p:sp>
            <p:nvSpPr>
              <p:cNvPr id="21527" name="Text Box 204">
                <a:extLst>
                  <a:ext uri="{FF2B5EF4-FFF2-40B4-BE49-F238E27FC236}">
                    <a16:creationId xmlns:a16="http://schemas.microsoft.com/office/drawing/2014/main" id="{502C19C1-07A4-4A27-90D6-51B037E7AF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0" y="1392"/>
                <a:ext cx="336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 b="1"/>
                  <a:t>30</a:t>
                </a:r>
              </a:p>
            </p:txBody>
          </p:sp>
          <p:sp>
            <p:nvSpPr>
              <p:cNvPr id="21528" name="Text Box 205">
                <a:extLst>
                  <a:ext uri="{FF2B5EF4-FFF2-40B4-BE49-F238E27FC236}">
                    <a16:creationId xmlns:a16="http://schemas.microsoft.com/office/drawing/2014/main" id="{995DA840-70D3-4A70-AA4A-49A665226F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0" y="1872"/>
                <a:ext cx="336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400" b="1"/>
                  <a:t>10</a:t>
                </a:r>
              </a:p>
            </p:txBody>
          </p:sp>
          <p:sp>
            <p:nvSpPr>
              <p:cNvPr id="21529" name="Text Box 206">
                <a:extLst>
                  <a:ext uri="{FF2B5EF4-FFF2-40B4-BE49-F238E27FC236}">
                    <a16:creationId xmlns:a16="http://schemas.microsoft.com/office/drawing/2014/main" id="{5F000DFC-1240-4ECD-86A1-38170FB629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2832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-30</a:t>
                </a:r>
              </a:p>
            </p:txBody>
          </p:sp>
          <p:sp>
            <p:nvSpPr>
              <p:cNvPr id="21530" name="Text Box 207">
                <a:extLst>
                  <a:ext uri="{FF2B5EF4-FFF2-40B4-BE49-F238E27FC236}">
                    <a16:creationId xmlns:a16="http://schemas.microsoft.com/office/drawing/2014/main" id="{A6056ABE-0C93-46A0-B7FD-D443452F9D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2352"/>
                <a:ext cx="28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-10</a:t>
                </a:r>
              </a:p>
            </p:txBody>
          </p:sp>
          <p:sp>
            <p:nvSpPr>
              <p:cNvPr id="21531" name="Text Box 208">
                <a:extLst>
                  <a:ext uri="{FF2B5EF4-FFF2-40B4-BE49-F238E27FC236}">
                    <a16:creationId xmlns:a16="http://schemas.microsoft.com/office/drawing/2014/main" id="{85DC14FF-E339-451E-A024-FB0CAA16C3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2592"/>
                <a:ext cx="28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sz="1600" b="1">
                    <a:solidFill>
                      <a:srgbClr val="0000FF"/>
                    </a:solidFill>
                    <a:latin typeface="Arial" panose="020B0604020202020204" pitchFamily="34" charset="0"/>
                  </a:rPr>
                  <a:t>-20</a:t>
                </a:r>
              </a:p>
            </p:txBody>
          </p:sp>
        </p:grpSp>
        <p:sp>
          <p:nvSpPr>
            <p:cNvPr id="21516" name="Rectangle 209">
              <a:extLst>
                <a:ext uri="{FF2B5EF4-FFF2-40B4-BE49-F238E27FC236}">
                  <a16:creationId xmlns:a16="http://schemas.microsoft.com/office/drawing/2014/main" id="{4B545174-4CBA-4D34-B281-6FD957632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2" y="840"/>
              <a:ext cx="109" cy="16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2822B7D-F05F-4E53-98B4-BCE167028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838200"/>
            <a:ext cx="57150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x-none" altLang="x-none" sz="2800" dirty="0">
                <a:latin typeface="+mj-lt"/>
              </a:rPr>
              <a:t>Hãy đọc nhiệt độ trên nhiệt kế?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004E6-0A6B-4649-B7A2-20CCEFF1B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01826"/>
            <a:ext cx="54864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x-none" altLang="x-none" sz="2800" dirty="0">
                <a:latin typeface="+mj-lt"/>
              </a:rPr>
              <a:t>Đọc âm mười độ C, viết -10</a:t>
            </a:r>
            <a:r>
              <a:rPr lang="x-none" altLang="x-none" sz="2800" baseline="30000" dirty="0">
                <a:latin typeface="+mj-lt"/>
              </a:rPr>
              <a:t>0</a:t>
            </a:r>
            <a:r>
              <a:rPr lang="x-none" altLang="x-none" sz="2800" dirty="0">
                <a:latin typeface="+mj-lt"/>
              </a:rPr>
              <a:t>C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6BA0A7B9-C2A4-4521-B2EC-0E379DB6B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832100"/>
            <a:ext cx="533400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 err="1">
                <a:latin typeface="+mj-lt"/>
              </a:rPr>
              <a:t>Số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nguyên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âm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được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sử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dụng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để</a:t>
            </a:r>
            <a:endParaRPr lang="x-none" altLang="x-none" sz="2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 err="1">
                <a:latin typeface="+mj-lt"/>
              </a:rPr>
              <a:t>chỉ</a:t>
            </a:r>
            <a:r>
              <a:rPr lang="en-US" altLang="x-none" sz="2800" dirty="0">
                <a:latin typeface="+mj-lt"/>
              </a:rPr>
              <a:t> </a:t>
            </a:r>
            <a:r>
              <a:rPr lang="nl-NL" altLang="x-none" sz="2800" dirty="0" err="1">
                <a:latin typeface="+mj-lt"/>
              </a:rPr>
              <a:t>nhiệt</a:t>
            </a:r>
            <a:r>
              <a:rPr lang="nl-NL" altLang="x-none" sz="2800" dirty="0">
                <a:latin typeface="+mj-lt"/>
              </a:rPr>
              <a:t> </a:t>
            </a:r>
            <a:r>
              <a:rPr lang="nl-NL" altLang="x-none" sz="2800" dirty="0" err="1">
                <a:latin typeface="+mj-lt"/>
              </a:rPr>
              <a:t>độ</a:t>
            </a:r>
            <a:r>
              <a:rPr lang="nl-NL" altLang="x-none" sz="2800" dirty="0">
                <a:latin typeface="+mj-lt"/>
              </a:rPr>
              <a:t> </a:t>
            </a:r>
            <a:r>
              <a:rPr lang="nl-NL" altLang="x-none" sz="2800" dirty="0" err="1">
                <a:latin typeface="+mj-lt"/>
              </a:rPr>
              <a:t>dưới</a:t>
            </a:r>
            <a:r>
              <a:rPr lang="nl-NL" altLang="x-none" sz="2800" dirty="0">
                <a:latin typeface="+mj-lt"/>
              </a:rPr>
              <a:t> 0</a:t>
            </a:r>
            <a:r>
              <a:rPr lang="vi-VN" altLang="x-none" sz="2800" baseline="30000" dirty="0">
                <a:latin typeface="+mj-lt"/>
              </a:rPr>
              <a:t>0</a:t>
            </a:r>
            <a:r>
              <a:rPr lang="nl-NL" altLang="x-none" sz="2800" dirty="0">
                <a:latin typeface="+mj-lt"/>
              </a:rPr>
              <a:t>C</a:t>
            </a:r>
            <a:endParaRPr lang="x-none" altLang="x-none" sz="2800" dirty="0">
              <a:latin typeface="+mj-lt"/>
            </a:endParaRPr>
          </a:p>
        </p:txBody>
      </p:sp>
      <p:pic>
        <p:nvPicPr>
          <p:cNvPr id="21511" name="Picture 94" descr="Cau hoi">
            <a:extLst>
              <a:ext uri="{FF2B5EF4-FFF2-40B4-BE49-F238E27FC236}">
                <a16:creationId xmlns:a16="http://schemas.microsoft.com/office/drawing/2014/main" id="{5F0BDF5A-7799-4F29-A67E-5137FAF9BC71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06839" y="700088"/>
            <a:ext cx="688975" cy="8048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2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4" descr="Cau hoi">
            <a:extLst>
              <a:ext uri="{FF2B5EF4-FFF2-40B4-BE49-F238E27FC236}">
                <a16:creationId xmlns:a16="http://schemas.microsoft.com/office/drawing/2014/main" id="{AA962A73-2A4A-4164-A077-DE1B01D44AFB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2114" y="104775"/>
            <a:ext cx="784225" cy="914400"/>
          </a:xfrm>
        </p:spPr>
      </p:pic>
      <p:sp>
        <p:nvSpPr>
          <p:cNvPr id="53250" name="Rectangle 6">
            <a:extLst>
              <a:ext uri="{FF2B5EF4-FFF2-40B4-BE49-F238E27FC236}">
                <a16:creationId xmlns:a16="http://schemas.microsoft.com/office/drawing/2014/main" id="{2690BBB2-6DF4-4542-A500-2528DB902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788" y="165101"/>
            <a:ext cx="6393032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b="1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altLang="x-none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b="1" dirty="0" err="1">
                <a:solidFill>
                  <a:srgbClr val="FF0000"/>
                </a:solidFill>
                <a:latin typeface="+mj-lt"/>
              </a:rPr>
              <a:t>độ</a:t>
            </a:r>
            <a:r>
              <a:rPr lang="en-US" altLang="x-none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b="1" dirty="0" err="1">
                <a:solidFill>
                  <a:srgbClr val="FF0000"/>
                </a:solidFill>
                <a:latin typeface="+mj-lt"/>
              </a:rPr>
              <a:t>cao</a:t>
            </a:r>
            <a:r>
              <a:rPr lang="en-US" altLang="x-none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altLang="x-none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en-US" altLang="x-none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b="1" dirty="0" err="1">
                <a:solidFill>
                  <a:srgbClr val="FF0000"/>
                </a:solidFill>
                <a:latin typeface="+mj-lt"/>
              </a:rPr>
              <a:t>địa</a:t>
            </a:r>
            <a:r>
              <a:rPr lang="en-US" altLang="x-none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b="1" dirty="0" err="1">
                <a:solidFill>
                  <a:srgbClr val="FF0000"/>
                </a:solidFill>
                <a:latin typeface="+mj-lt"/>
              </a:rPr>
              <a:t>điểm</a:t>
            </a:r>
            <a:r>
              <a:rPr lang="en-US" altLang="x-none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b="1" dirty="0" err="1">
                <a:solidFill>
                  <a:srgbClr val="FF0000"/>
                </a:solidFill>
                <a:latin typeface="+mj-lt"/>
              </a:rPr>
              <a:t>dưới</a:t>
            </a:r>
            <a:r>
              <a:rPr lang="en-US" altLang="x-none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b="1" dirty="0" err="1">
                <a:solidFill>
                  <a:srgbClr val="FF0000"/>
                </a:solidFill>
                <a:latin typeface="+mj-lt"/>
              </a:rPr>
              <a:t>đây</a:t>
            </a:r>
            <a:r>
              <a:rPr lang="en-US" altLang="x-none" b="1" dirty="0">
                <a:solidFill>
                  <a:srgbClr val="FF0000"/>
                </a:solidFill>
                <a:latin typeface="+mj-lt"/>
              </a:rPr>
              <a:t>:</a:t>
            </a:r>
            <a:endParaRPr lang="en-US" altLang="x-none" dirty="0">
              <a:latin typeface="+mj-lt"/>
            </a:endParaRPr>
          </a:p>
        </p:txBody>
      </p:sp>
      <p:pic>
        <p:nvPicPr>
          <p:cNvPr id="14338" name="Picture 2" descr="Hướng dẫn chi tiết cách đi Fansipan cho người đi lần đầu- Click Là Đi">
            <a:extLst>
              <a:ext uri="{FF2B5EF4-FFF2-40B4-BE49-F238E27FC236}">
                <a16:creationId xmlns:a16="http://schemas.microsoft.com/office/drawing/2014/main" id="{0AA314CF-5501-49BF-9485-3B8752AC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4" y="762001"/>
            <a:ext cx="7926387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D15647-32F9-43E8-B63F-58CB8C2D3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1" y="5921376"/>
            <a:ext cx="9612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600" b="1">
                <a:solidFill>
                  <a:srgbClr val="FF0000"/>
                </a:solidFill>
              </a:rPr>
              <a:t> Độ cao của đỉnh núi Phan-xi-păng là </a:t>
            </a:r>
            <a:r>
              <a:rPr lang="en-US" altLang="en-US" sz="3600" b="1"/>
              <a:t>3143 </a:t>
            </a:r>
            <a:r>
              <a:rPr lang="en-US" altLang="en-US" sz="3600" b="1">
                <a:solidFill>
                  <a:srgbClr val="FF0000"/>
                </a:solidFill>
              </a:rPr>
              <a:t>mét</a:t>
            </a:r>
            <a:r>
              <a:rPr lang="en-US" altLang="en-US" sz="3600" b="1"/>
              <a:t>  </a:t>
            </a:r>
            <a:endParaRPr lang="en-US" altLang="en-US" sz="36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BF326057-306A-49D9-8739-443F134ACE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9943" y="381001"/>
            <a:ext cx="8274050" cy="525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B7845-6032-4859-8B78-FEE83E9FA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5638801"/>
            <a:ext cx="769883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3600" b="1" dirty="0" err="1">
                <a:solidFill>
                  <a:srgbClr val="FF0000"/>
                </a:solidFill>
                <a:latin typeface="+mj-lt"/>
              </a:rPr>
              <a:t>Độ</a:t>
            </a:r>
            <a:r>
              <a:rPr lang="en-US" altLang="x-none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3600" b="1" dirty="0" err="1">
                <a:solidFill>
                  <a:srgbClr val="FF0000"/>
                </a:solidFill>
                <a:latin typeface="+mj-lt"/>
              </a:rPr>
              <a:t>cao</a:t>
            </a:r>
            <a:r>
              <a:rPr lang="en-US" altLang="x-none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36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altLang="x-none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3600" b="1" dirty="0" err="1">
                <a:solidFill>
                  <a:srgbClr val="FF0000"/>
                </a:solidFill>
                <a:latin typeface="+mj-lt"/>
              </a:rPr>
              <a:t>đáy</a:t>
            </a:r>
            <a:r>
              <a:rPr lang="en-US" altLang="x-none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3600" b="1" dirty="0" err="1">
                <a:solidFill>
                  <a:srgbClr val="FF0000"/>
                </a:solidFill>
                <a:latin typeface="+mj-lt"/>
              </a:rPr>
              <a:t>vịnh</a:t>
            </a:r>
            <a:r>
              <a:rPr lang="en-US" altLang="x-none" sz="3600" b="1" dirty="0">
                <a:solidFill>
                  <a:srgbClr val="FF0000"/>
                </a:solidFill>
                <a:latin typeface="+mj-lt"/>
              </a:rPr>
              <a:t> Cam </a:t>
            </a:r>
            <a:r>
              <a:rPr lang="en-US" altLang="x-none" sz="3600" b="1" dirty="0" err="1">
                <a:solidFill>
                  <a:srgbClr val="FF0000"/>
                </a:solidFill>
                <a:latin typeface="+mj-lt"/>
              </a:rPr>
              <a:t>Ranh</a:t>
            </a:r>
            <a:r>
              <a:rPr lang="en-US" altLang="x-none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3600" b="1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en-US" altLang="x-none" sz="3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3600" b="1" dirty="0">
                <a:latin typeface="+mj-lt"/>
              </a:rPr>
              <a:t>-30 </a:t>
            </a:r>
            <a:r>
              <a:rPr lang="en-US" altLang="x-none" sz="3600" b="1" dirty="0" err="1">
                <a:solidFill>
                  <a:srgbClr val="FF0000"/>
                </a:solidFill>
                <a:latin typeface="+mj-lt"/>
              </a:rPr>
              <a:t>mét</a:t>
            </a:r>
            <a:endParaRPr lang="en-US" altLang="x-none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D59D87-0829-477C-9E49-37DCF9B2D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58739"/>
            <a:ext cx="8686800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nguyên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âm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được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sử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dụng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chỉ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độ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cao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dưới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mực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nước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biển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. </a:t>
            </a:r>
            <a:endParaRPr lang="x-none" altLang="x-none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0809BF-05CF-461D-B5C9-EFD94299E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217613"/>
            <a:ext cx="8534400" cy="18161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x-none" altLang="x-none" sz="2800" dirty="0">
                <a:latin typeface="+mj-lt"/>
              </a:rPr>
              <a:t>Khi ông Huy nợ 50 000 đồng ta nói ông Huy có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x-none" altLang="x-none" sz="2800" dirty="0">
                <a:latin typeface="+mj-lt"/>
              </a:rPr>
              <a:t>-50 000 đồng.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x-none" altLang="x-none" sz="2800" dirty="0">
                <a:latin typeface="+mj-lt"/>
              </a:rPr>
              <a:t>Khi báo kết quả kinh doanh bị lỗ 40 000 000 đồng ta nói lợi nhuận là -40 000 000 đồng.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AEEF4D4-BA29-4422-B86F-62FFA86AF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033714"/>
            <a:ext cx="8229600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nguyên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âm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được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sử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dụng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x-none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chỉ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tiền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nợ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tiền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lỗ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kinh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doanh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. </a:t>
            </a:r>
            <a:endParaRPr lang="x-none" altLang="x-none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17F4B3-1F46-4EC0-823C-AB0771B46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6" y="684213"/>
            <a:ext cx="81248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nguyên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âm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được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sử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dụng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để</a:t>
            </a:r>
            <a:r>
              <a:rPr lang="x-none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rgbClr val="FF0000"/>
                </a:solidFill>
                <a:latin typeface="+mj-lt"/>
              </a:rPr>
              <a:t>chỉ</a:t>
            </a:r>
            <a:r>
              <a:rPr lang="en-US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nhiệt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độ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dưới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  0</a:t>
            </a:r>
            <a:r>
              <a:rPr lang="vi-VN" altLang="x-none" sz="2800" baseline="30000" dirty="0">
                <a:solidFill>
                  <a:srgbClr val="FF0000"/>
                </a:solidFill>
                <a:latin typeface="+mj-lt"/>
              </a:rPr>
              <a:t>0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C</a:t>
            </a:r>
            <a:endParaRPr lang="x-none" altLang="x-none" sz="28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1.66667E-6 0.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2927-B7D2-4E45-8815-2CA9F6B5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260306">
            <a:off x="1978026" y="2790826"/>
            <a:ext cx="5318125" cy="9048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br>
              <a: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D9EF6100-0559-4687-A06C-67664E36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965201"/>
            <a:ext cx="18907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>
            <a:extLst>
              <a:ext uri="{FF2B5EF4-FFF2-40B4-BE49-F238E27FC236}">
                <a16:creationId xmlns:a16="http://schemas.microsoft.com/office/drawing/2014/main" id="{1BCA4803-EF54-4554-BB97-F4B89D10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22288"/>
            <a:ext cx="4953000" cy="58023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âm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sử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dụng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huống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thực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tiễn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?</a:t>
            </a:r>
            <a:endParaRPr lang="x-none" altLang="x-none" sz="28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</a:t>
            </a:r>
            <a:endParaRPr lang="x-none" altLang="x-none" sz="2800" dirty="0">
              <a:latin typeface=".VnTime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………………………………………………………………………………………………………………………………………….</a:t>
            </a:r>
            <a:endParaRPr lang="x-none" altLang="x-none" sz="2800" dirty="0">
              <a:latin typeface=".VnTime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96A9E1-BAFC-4C70-8F59-8A8E73F1B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913" y="738189"/>
            <a:ext cx="8686800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-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Số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nguyên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âm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được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sử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dụng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để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chỉ</a:t>
            </a:r>
            <a:r>
              <a:rPr lang="nl-NL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độ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cao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dưới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mực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nước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biển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. </a:t>
            </a:r>
            <a:endParaRPr lang="x-none" altLang="x-none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F5FD1EF-E7B3-41AC-809B-65F4E6F8C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3033714"/>
            <a:ext cx="8229600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-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Số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nguyên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âm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được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sử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dụng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để</a:t>
            </a:r>
            <a:r>
              <a:rPr lang="x-none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chỉ</a:t>
            </a:r>
            <a:r>
              <a:rPr lang="nl-NL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tiền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nợ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tiền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lỗ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trong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kinh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doanh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. </a:t>
            </a:r>
            <a:endParaRPr lang="x-none" altLang="x-none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9DE1F1-B0C8-4EAB-8854-40C1A125E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2289" y="1450975"/>
            <a:ext cx="8294687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x-none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- </a:t>
            </a:r>
            <a:r>
              <a:rPr lang="en-US" altLang="x-none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Số</a:t>
            </a:r>
            <a:r>
              <a:rPr lang="en-US" altLang="x-none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nguyên</a:t>
            </a:r>
            <a:r>
              <a:rPr lang="en-US" altLang="x-none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âm</a:t>
            </a:r>
            <a:r>
              <a:rPr lang="en-US" altLang="x-none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được</a:t>
            </a:r>
            <a:r>
              <a:rPr lang="en-US" altLang="x-none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sử</a:t>
            </a:r>
            <a:r>
              <a:rPr lang="en-US" altLang="x-none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dụng</a:t>
            </a:r>
            <a:r>
              <a:rPr lang="en-US" altLang="x-none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để</a:t>
            </a:r>
            <a:r>
              <a:rPr lang="x-none" altLang="x-none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chỉ</a:t>
            </a:r>
            <a:r>
              <a:rPr lang="en-US" altLang="x-none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nl-NL" altLang="x-none" dirty="0" err="1">
                <a:solidFill>
                  <a:srgbClr val="FF0000"/>
                </a:solidFill>
                <a:latin typeface="+mj-lt"/>
              </a:rPr>
              <a:t>nhiệt</a:t>
            </a:r>
            <a:r>
              <a:rPr lang="nl-NL" altLang="x-none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dirty="0" err="1">
                <a:solidFill>
                  <a:srgbClr val="FF0000"/>
                </a:solidFill>
                <a:latin typeface="+mj-lt"/>
              </a:rPr>
              <a:t>độ</a:t>
            </a:r>
            <a:r>
              <a:rPr lang="nl-NL" altLang="x-none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dirty="0" err="1">
                <a:solidFill>
                  <a:srgbClr val="FF0000"/>
                </a:solidFill>
                <a:latin typeface="+mj-lt"/>
              </a:rPr>
              <a:t>dưới</a:t>
            </a:r>
            <a:r>
              <a:rPr lang="nl-NL" altLang="x-none" dirty="0">
                <a:solidFill>
                  <a:srgbClr val="FF0000"/>
                </a:solidFill>
                <a:latin typeface="+mj-lt"/>
              </a:rPr>
              <a:t> 0</a:t>
            </a:r>
            <a:r>
              <a:rPr lang="vi-VN" altLang="x-none" baseline="30000" dirty="0">
                <a:solidFill>
                  <a:srgbClr val="FF0000"/>
                </a:solidFill>
                <a:latin typeface="+mj-lt"/>
              </a:rPr>
              <a:t>0</a:t>
            </a:r>
            <a:r>
              <a:rPr lang="nl-NL" altLang="x-none" dirty="0">
                <a:solidFill>
                  <a:srgbClr val="FF0000"/>
                </a:solidFill>
                <a:latin typeface="+mj-lt"/>
              </a:rPr>
              <a:t>C</a:t>
            </a:r>
            <a:endParaRPr lang="x-none" altLang="x-none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76097-A575-4D3D-AB05-324A3415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4191000"/>
            <a:ext cx="784860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-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Số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nguyên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âm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được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sử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dụng</a:t>
            </a:r>
            <a:r>
              <a:rPr lang="en-US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để</a:t>
            </a:r>
            <a:r>
              <a:rPr lang="x-none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chỉ</a:t>
            </a:r>
            <a:r>
              <a:rPr lang="nl-NL" altLang="x-none" sz="28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thời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gian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trước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Công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nl-NL" altLang="x-none" sz="2800" dirty="0" err="1">
                <a:solidFill>
                  <a:srgbClr val="FF0000"/>
                </a:solidFill>
                <a:latin typeface="+mj-lt"/>
              </a:rPr>
              <a:t>nguyên</a:t>
            </a:r>
            <a:r>
              <a:rPr lang="nl-NL" altLang="x-none" sz="2800" dirty="0">
                <a:solidFill>
                  <a:srgbClr val="FF0000"/>
                </a:solidFill>
                <a:latin typeface="+mj-lt"/>
              </a:rPr>
              <a:t>.</a:t>
            </a:r>
            <a:endParaRPr lang="x-none" altLang="x-none" sz="28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8678" name="Group 7">
            <a:extLst>
              <a:ext uri="{FF2B5EF4-FFF2-40B4-BE49-F238E27FC236}">
                <a16:creationId xmlns:a16="http://schemas.microsoft.com/office/drawing/2014/main" id="{4989ADF7-25B8-4929-9228-61ED6F8684BD}"/>
              </a:ext>
            </a:extLst>
          </p:cNvPr>
          <p:cNvGrpSpPr>
            <a:grpSpLocks/>
          </p:cNvGrpSpPr>
          <p:nvPr/>
        </p:nvGrpSpPr>
        <p:grpSpPr bwMode="auto">
          <a:xfrm>
            <a:off x="4991100" y="195264"/>
            <a:ext cx="2209800" cy="547687"/>
            <a:chOff x="4871257" y="83128"/>
            <a:chExt cx="7501721" cy="730351"/>
          </a:xfrm>
        </p:grpSpPr>
        <p:sp>
          <p:nvSpPr>
            <p:cNvPr id="9" name="Rectangle: Rounded Corners 28">
              <a:extLst>
                <a:ext uri="{FF2B5EF4-FFF2-40B4-BE49-F238E27FC236}">
                  <a16:creationId xmlns:a16="http://schemas.microsoft.com/office/drawing/2014/main" id="{448DE6B3-3391-4CAD-8534-B60AA5DFEB1F}"/>
                </a:ext>
              </a:extLst>
            </p:cNvPr>
            <p:cNvSpPr/>
            <p:nvPr/>
          </p:nvSpPr>
          <p:spPr>
            <a:xfrm>
              <a:off x="4871257" y="83128"/>
              <a:ext cx="7232263" cy="654140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1448" name="TextBox 9">
              <a:extLst>
                <a:ext uri="{FF2B5EF4-FFF2-40B4-BE49-F238E27FC236}">
                  <a16:creationId xmlns:a16="http://schemas.microsoft.com/office/drawing/2014/main" id="{6071B79D-470E-4FD3-A7D1-B1804A3310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0055" y="197444"/>
              <a:ext cx="7102923" cy="61603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  <a:defRPr/>
              </a:pPr>
              <a:r>
                <a:rPr lang="en-US" altLang="x-none" sz="2400" b="1" dirty="0">
                  <a:solidFill>
                    <a:srgbClr val="FFFF00"/>
                  </a:solidFill>
                  <a:latin typeface="+mj-lt"/>
                  <a:cs typeface="Times New Roman" panose="02020603050405020304" pitchFamily="18" charset="0"/>
                </a:rPr>
                <a:t>CỦNG CỐ</a:t>
              </a:r>
              <a:endParaRPr lang="en-US" altLang="x-none" sz="2400" dirty="0">
                <a:solidFill>
                  <a:srgbClr val="FFFF00"/>
                </a:solidFill>
                <a:latin typeface="+mj-lt"/>
              </a:endParaRPr>
            </a:p>
          </p:txBody>
        </p:sp>
      </p:grpSp>
      <p:pic>
        <p:nvPicPr>
          <p:cNvPr id="28679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6CFDB431-93FB-4CD2-9F7D-9624C819B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5018089"/>
            <a:ext cx="18923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3264 L 2.77778E-7 0.217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 action="ppaction://hlinksldjump"/>
            <a:extLst>
              <a:ext uri="{FF2B5EF4-FFF2-40B4-BE49-F238E27FC236}">
                <a16:creationId xmlns:a16="http://schemas.microsoft.com/office/drawing/2014/main" id="{34899D52-1754-414B-9407-18B8E183E2D9}"/>
              </a:ext>
            </a:extLst>
          </p:cNvPr>
          <p:cNvSpPr/>
          <p:nvPr/>
        </p:nvSpPr>
        <p:spPr>
          <a:xfrm>
            <a:off x="5129213" y="2065339"/>
            <a:ext cx="1528762" cy="1493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4</a:t>
            </a:r>
          </a:p>
        </p:txBody>
      </p:sp>
      <p:pic>
        <p:nvPicPr>
          <p:cNvPr id="29699" name="Picture 8" descr="thong diep 5k.jpg">
            <a:extLst>
              <a:ext uri="{FF2B5EF4-FFF2-40B4-BE49-F238E27FC236}">
                <a16:creationId xmlns:a16="http://schemas.microsoft.com/office/drawing/2014/main" id="{6DC2EF24-A2F2-4C16-8382-009482A9C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9" y="1571626"/>
            <a:ext cx="316547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210735ED-EAE4-463D-BCD9-2398055B034C}"/>
              </a:ext>
            </a:extLst>
          </p:cNvPr>
          <p:cNvSpPr/>
          <p:nvPr/>
        </p:nvSpPr>
        <p:spPr>
          <a:xfrm>
            <a:off x="4618039" y="1571625"/>
            <a:ext cx="1582737" cy="203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47E87EE4-659E-4060-8918-61BDFC733301}"/>
              </a:ext>
            </a:extLst>
          </p:cNvPr>
          <p:cNvSpPr/>
          <p:nvPr/>
        </p:nvSpPr>
        <p:spPr>
          <a:xfrm>
            <a:off x="6200775" y="1571625"/>
            <a:ext cx="1582738" cy="2039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8093085B-F799-45B1-9555-F6FC46051AA5}"/>
              </a:ext>
            </a:extLst>
          </p:cNvPr>
          <p:cNvSpPr/>
          <p:nvPr/>
        </p:nvSpPr>
        <p:spPr>
          <a:xfrm>
            <a:off x="4618039" y="3611564"/>
            <a:ext cx="1582737" cy="203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2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4B2C13B5-96B1-4929-A514-AF7825188F6C}"/>
              </a:ext>
            </a:extLst>
          </p:cNvPr>
          <p:cNvSpPr/>
          <p:nvPr/>
        </p:nvSpPr>
        <p:spPr>
          <a:xfrm>
            <a:off x="6200775" y="3611564"/>
            <a:ext cx="1582738" cy="2039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2471" name="TextBox 12">
            <a:extLst>
              <a:ext uri="{FF2B5EF4-FFF2-40B4-BE49-F238E27FC236}">
                <a16:creationId xmlns:a16="http://schemas.microsoft.com/office/drawing/2014/main" id="{B19AA1E6-BCF2-4797-97D2-1A2AE873B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71475"/>
            <a:ext cx="812800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x-none" altLang="x-none" sz="2800" b="1" dirty="0">
                <a:solidFill>
                  <a:srgbClr val="FF0000"/>
                </a:solidFill>
                <a:latin typeface="+mj-lt"/>
              </a:rPr>
              <a:t>TRÒ CHƠI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x-none" altLang="x-none" sz="2800" dirty="0">
                <a:latin typeface="+mj-lt"/>
              </a:rPr>
              <a:t>Đoán thông điệp bằng cách trả lời các câu hỏi sa</a:t>
            </a:r>
            <a:r>
              <a:rPr lang="x-none" altLang="x-none" sz="2800" dirty="0">
                <a:latin typeface="Times New Roman" panose="02020603050405020304" pitchFamily="18" charset="0"/>
              </a:rPr>
              <a:t>u</a:t>
            </a:r>
          </a:p>
        </p:txBody>
      </p:sp>
      <p:grpSp>
        <p:nvGrpSpPr>
          <p:cNvPr id="29705" name="Group 8">
            <a:extLst>
              <a:ext uri="{FF2B5EF4-FFF2-40B4-BE49-F238E27FC236}">
                <a16:creationId xmlns:a16="http://schemas.microsoft.com/office/drawing/2014/main" id="{49F6C150-4C21-4ECE-84C0-19D7C2A8F7C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89975" y="3365500"/>
            <a:ext cx="3411538" cy="490538"/>
            <a:chOff x="4871257" y="83128"/>
            <a:chExt cx="7501721" cy="653685"/>
          </a:xfrm>
        </p:grpSpPr>
        <p:sp>
          <p:nvSpPr>
            <p:cNvPr id="13" name="Rectangle: Rounded Corners 28">
              <a:extLst>
                <a:ext uri="{FF2B5EF4-FFF2-40B4-BE49-F238E27FC236}">
                  <a16:creationId xmlns:a16="http://schemas.microsoft.com/office/drawing/2014/main" id="{A0886924-8EAD-49C8-BA48-135C9B549F85}"/>
                </a:ext>
              </a:extLst>
            </p:cNvPr>
            <p:cNvSpPr/>
            <p:nvPr/>
          </p:nvSpPr>
          <p:spPr>
            <a:xfrm>
              <a:off x="4871257" y="83128"/>
              <a:ext cx="7232929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2474" name="TextBox 13">
              <a:extLst>
                <a:ext uri="{FF2B5EF4-FFF2-40B4-BE49-F238E27FC236}">
                  <a16:creationId xmlns:a16="http://schemas.microsoft.com/office/drawing/2014/main" id="{1E9BDA7D-165D-442F-91AA-1DAB92C4DC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9209" y="197365"/>
              <a:ext cx="7103770" cy="49290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x-none" sz="1800" b="1" dirty="0">
                  <a:solidFill>
                    <a:srgbClr val="FFFF00"/>
                  </a:solidFill>
                  <a:latin typeface="+mj-lt"/>
                  <a:cs typeface="Times New Roman" panose="02020603050405020304" pitchFamily="18" charset="0"/>
                </a:rPr>
                <a:t>HOẠT ĐỘNG  VẬN DỤNG</a:t>
              </a:r>
              <a:endParaRPr lang="en-US" altLang="x-none" sz="1800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3" action="ppaction://hlinksldjump"/>
            <a:extLst>
              <a:ext uri="{FF2B5EF4-FFF2-40B4-BE49-F238E27FC236}">
                <a16:creationId xmlns:a16="http://schemas.microsoft.com/office/drawing/2014/main" id="{FBBFA157-C79C-4250-BCE5-8997722FE3CF}"/>
              </a:ext>
            </a:extLst>
          </p:cNvPr>
          <p:cNvSpPr/>
          <p:nvPr/>
        </p:nvSpPr>
        <p:spPr>
          <a:xfrm>
            <a:off x="8458200" y="4648200"/>
            <a:ext cx="22098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Quay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lại</a:t>
            </a:r>
          </a:p>
        </p:txBody>
      </p:sp>
      <p:sp>
        <p:nvSpPr>
          <p:cNvPr id="63490" name="Rectangle 5">
            <a:extLst>
              <a:ext uri="{FF2B5EF4-FFF2-40B4-BE49-F238E27FC236}">
                <a16:creationId xmlns:a16="http://schemas.microsoft.com/office/drawing/2014/main" id="{BD726DA0-6C23-47D2-B250-B5DA3C702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85800"/>
            <a:ext cx="8153400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x-none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1: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Độ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trung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bình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của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tàu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ngầm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vi-VN" altLang="x-none" dirty="0">
                <a:latin typeface="+mj-lt"/>
                <a:cs typeface="Times New Roman" panose="02020603050405020304" pitchFamily="18" charset="0"/>
              </a:rPr>
              <a:t>-20m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nghĩa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tàu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ngầm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ở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vị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trí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20m so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mực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nước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biển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?</a:t>
            </a:r>
            <a:endParaRPr lang="x-none" altLang="x-none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3491" name="TextBox 11">
            <a:extLst>
              <a:ext uri="{FF2B5EF4-FFF2-40B4-BE49-F238E27FC236}">
                <a16:creationId xmlns:a16="http://schemas.microsoft.com/office/drawing/2014/main" id="{D7B6E080-CCD2-41D3-B030-5CEBE7E6E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3233738"/>
            <a:ext cx="15398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x-none" altLang="x-none" dirty="0">
                <a:latin typeface="+mj-lt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63492" name="TextBox 18">
            <a:extLst>
              <a:ext uri="{FF2B5EF4-FFF2-40B4-BE49-F238E27FC236}">
                <a16:creationId xmlns:a16="http://schemas.microsoft.com/office/drawing/2014/main" id="{FDBD3BAB-1B75-42FF-BD22-31A73224F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6" y="3278189"/>
            <a:ext cx="1103313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x-none" altLang="x-none" dirty="0">
                <a:latin typeface="+mj-lt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B8C0E4-E6E4-4BA1-9E14-2557C43F7A06}"/>
              </a:ext>
            </a:extLst>
          </p:cNvPr>
          <p:cNvSpPr/>
          <p:nvPr/>
        </p:nvSpPr>
        <p:spPr>
          <a:xfrm>
            <a:off x="4359275" y="3352801"/>
            <a:ext cx="317500" cy="346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21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ECC6EB-0F63-4101-9956-BFE657F84B9A}"/>
              </a:ext>
            </a:extLst>
          </p:cNvPr>
          <p:cNvSpPr/>
          <p:nvPr/>
        </p:nvSpPr>
        <p:spPr>
          <a:xfrm>
            <a:off x="6788151" y="3352801"/>
            <a:ext cx="333375" cy="346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21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7FC4F4-A058-4432-BF87-51036DEC7FA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87435" y="3344727"/>
            <a:ext cx="334537" cy="345497"/>
          </a:xfrm>
          <a:prstGeom prst="rect">
            <a:avLst/>
          </a:prstGeom>
          <a:blipFill>
            <a:blip r:embed="rId4"/>
            <a:stretch>
              <a:fillRect l="-25926" t="-7143" r="-3704" b="-21429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x-none">
                <a:noFill/>
              </a:rPr>
              <a:t> </a:t>
            </a:r>
          </a:p>
        </p:txBody>
      </p:sp>
      <p:pic>
        <p:nvPicPr>
          <p:cNvPr id="3" name="Đồng hồ đếm ngược 15 giây có âm thanh sinh động.mp4" descr="Đồng hồ đếm ngược 15 giây có âm thanh sinh động">
            <a:hlinkClick r:id="" action="ppaction://media"/>
            <a:extLst>
              <a:ext uri="{FF2B5EF4-FFF2-40B4-BE49-F238E27FC236}">
                <a16:creationId xmlns:a16="http://schemas.microsoft.com/office/drawing/2014/main" id="{B0F7B838-BD46-4184-A3DE-D8C11468C813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52950"/>
            <a:ext cx="26670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0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 flipV="1">
            <a:off x="-3404393" y="3452018"/>
            <a:ext cx="6858000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8772526" y="3452814"/>
            <a:ext cx="6858000" cy="4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9213" y="16689"/>
            <a:ext cx="12118973" cy="5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30629" y="6851226"/>
            <a:ext cx="11930742" cy="5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16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679575" y="-11430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1" name="AutoShape 18" descr="Kết quả hình ảnh cho SÁCH GIÁO KHOA TOÁN 7"/>
          <p:cNvSpPr>
            <a:spLocks noChangeAspect="1" noChangeArrowheads="1"/>
          </p:cNvSpPr>
          <p:nvPr/>
        </p:nvSpPr>
        <p:spPr bwMode="auto">
          <a:xfrm>
            <a:off x="1831975" y="-990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289018" y="200025"/>
            <a:ext cx="4066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6 –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008014"/>
            <a:ext cx="2549982" cy="1682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69" y="4008014"/>
            <a:ext cx="1721031" cy="17210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55" y="2956194"/>
            <a:ext cx="3661918" cy="366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8546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3" action="ppaction://hlinksldjump"/>
            <a:extLst>
              <a:ext uri="{FF2B5EF4-FFF2-40B4-BE49-F238E27FC236}">
                <a16:creationId xmlns:a16="http://schemas.microsoft.com/office/drawing/2014/main" id="{E3F9FEAD-6939-492D-B7B5-70958E9FDC06}"/>
              </a:ext>
            </a:extLst>
          </p:cNvPr>
          <p:cNvSpPr/>
          <p:nvPr/>
        </p:nvSpPr>
        <p:spPr>
          <a:xfrm>
            <a:off x="8458200" y="4629150"/>
            <a:ext cx="22098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Quay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lại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2FBD5D87-FE26-493B-BF7D-78F215E29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57250"/>
            <a:ext cx="8686800" cy="1938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x-none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altLang="x-none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2: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Nhà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toán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Ta-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lét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(Thales)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vi-VN" altLang="x-none" dirty="0">
                <a:latin typeface="+mj-lt"/>
                <a:cs typeface="Times New Roman" panose="02020603050405020304" pitchFamily="18" charset="0"/>
              </a:rPr>
              <a:t>-625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nghĩa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là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ông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625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trước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Công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nguyên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 hay </a:t>
            </a:r>
            <a:r>
              <a:rPr lang="en-US" altLang="x-none" dirty="0" err="1"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altLang="x-none" dirty="0">
                <a:latin typeface="+mj-lt"/>
                <a:cs typeface="Times New Roman" panose="02020603050405020304" pitchFamily="18" charset="0"/>
              </a:rPr>
              <a:t>?</a:t>
            </a:r>
            <a:endParaRPr lang="x-none" altLang="x-none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4515" name="TextBox 12">
            <a:extLst>
              <a:ext uri="{FF2B5EF4-FFF2-40B4-BE49-F238E27FC236}">
                <a16:creationId xmlns:a16="http://schemas.microsoft.com/office/drawing/2014/main" id="{FEE2DBFC-3925-4E58-A48D-D1F58957F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1" y="3233738"/>
            <a:ext cx="131762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x-none" altLang="x-none" dirty="0">
                <a:latin typeface="+mj-lt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64516" name="TextBox 13">
            <a:extLst>
              <a:ext uri="{FF2B5EF4-FFF2-40B4-BE49-F238E27FC236}">
                <a16:creationId xmlns:a16="http://schemas.microsoft.com/office/drawing/2014/main" id="{757D0BEC-945B-41E2-915D-864E11FD3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6" y="3278189"/>
            <a:ext cx="1103313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x-none" altLang="x-none" dirty="0">
                <a:latin typeface="+mj-lt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2FB71-281B-4C07-879C-0A87B041F963}"/>
              </a:ext>
            </a:extLst>
          </p:cNvPr>
          <p:cNvSpPr/>
          <p:nvPr/>
        </p:nvSpPr>
        <p:spPr>
          <a:xfrm>
            <a:off x="4359275" y="3352801"/>
            <a:ext cx="317500" cy="346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21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5AF692-AB53-4789-AF30-FCACABB8B3A8}"/>
              </a:ext>
            </a:extLst>
          </p:cNvPr>
          <p:cNvSpPr/>
          <p:nvPr/>
        </p:nvSpPr>
        <p:spPr>
          <a:xfrm>
            <a:off x="6788151" y="3352801"/>
            <a:ext cx="333375" cy="346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21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7B7AE0-C295-4937-8A76-14ADC78C189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64419" y="3352800"/>
            <a:ext cx="317500" cy="346075"/>
          </a:xfrm>
          <a:prstGeom prst="rect">
            <a:avLst/>
          </a:prstGeom>
          <a:blipFill>
            <a:blip r:embed="rId4"/>
            <a:stretch>
              <a:fillRect l="-26923" t="-7143" r="-7692" b="-21429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x-none">
                <a:noFill/>
              </a:rPr>
              <a:t> </a:t>
            </a:r>
          </a:p>
        </p:txBody>
      </p:sp>
      <p:pic>
        <p:nvPicPr>
          <p:cNvPr id="2" name="Đồng hồ đếm ngược 15 giây có âm thanh sinh động.mp4" descr="Đồng hồ đếm ngược 15 giây có âm thanh sinh động">
            <a:hlinkClick r:id="" action="ppaction://media"/>
            <a:extLst>
              <a:ext uri="{FF2B5EF4-FFF2-40B4-BE49-F238E27FC236}">
                <a16:creationId xmlns:a16="http://schemas.microsoft.com/office/drawing/2014/main" id="{CDD541EB-38C7-416E-8296-B640FE245461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6" y="4200526"/>
            <a:ext cx="29638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3" action="ppaction://hlinksldjump"/>
            <a:extLst>
              <a:ext uri="{FF2B5EF4-FFF2-40B4-BE49-F238E27FC236}">
                <a16:creationId xmlns:a16="http://schemas.microsoft.com/office/drawing/2014/main" id="{93BEE71B-9F4B-4992-A3F3-6E4CA6C9D245}"/>
              </a:ext>
            </a:extLst>
          </p:cNvPr>
          <p:cNvSpPr/>
          <p:nvPr/>
        </p:nvSpPr>
        <p:spPr>
          <a:xfrm>
            <a:off x="8458200" y="4629150"/>
            <a:ext cx="22098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Quay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lại</a:t>
            </a:r>
          </a:p>
        </p:txBody>
      </p:sp>
      <p:sp>
        <p:nvSpPr>
          <p:cNvPr id="65538" name="Rectangle 1">
            <a:extLst>
              <a:ext uri="{FF2B5EF4-FFF2-40B4-BE49-F238E27FC236}">
                <a16:creationId xmlns:a16="http://schemas.microsoft.com/office/drawing/2014/main" id="{6C493F6F-58FD-4DE0-914A-CED51753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7238" y="1295401"/>
            <a:ext cx="8031162" cy="10779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dirty="0" err="1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altLang="x-none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altLang="x-non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-4</a:t>
            </a:r>
            <a:r>
              <a:rPr lang="en-US" altLang="x-none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x-non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altLang="x-none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x-non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altLang="x-non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altLang="x-non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altLang="x-non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x-non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altLang="x-none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altLang="x-non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x-none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x-non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x-none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altLang="x-non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altLang="x-none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altLang="x-non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altLang="x-none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altLang="x-non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x-none" altLang="x-none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5539" name="TextBox 3">
            <a:extLst>
              <a:ext uri="{FF2B5EF4-FFF2-40B4-BE49-F238E27FC236}">
                <a16:creationId xmlns:a16="http://schemas.microsoft.com/office/drawing/2014/main" id="{CFD6B0AD-EDF8-49CF-AB97-DFD3A2844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4" y="3225800"/>
            <a:ext cx="14128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x-none" altLang="x-none" dirty="0">
                <a:latin typeface="+mj-lt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65540" name="TextBox 5">
            <a:extLst>
              <a:ext uri="{FF2B5EF4-FFF2-40B4-BE49-F238E27FC236}">
                <a16:creationId xmlns:a16="http://schemas.microsoft.com/office/drawing/2014/main" id="{33AF08C6-420C-4919-BE55-493E8C499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6" y="3205163"/>
            <a:ext cx="11033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x-none" altLang="x-none" dirty="0">
                <a:latin typeface="+mj-lt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178189-B3DD-4E9E-8F01-BC09644576FE}"/>
              </a:ext>
            </a:extLst>
          </p:cNvPr>
          <p:cNvSpPr/>
          <p:nvPr/>
        </p:nvSpPr>
        <p:spPr>
          <a:xfrm>
            <a:off x="6788151" y="3344864"/>
            <a:ext cx="333375" cy="346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CA1033-363D-4B14-939F-B015836F700F}"/>
              </a:ext>
            </a:extLst>
          </p:cNvPr>
          <p:cNvSpPr/>
          <p:nvPr/>
        </p:nvSpPr>
        <p:spPr>
          <a:xfrm>
            <a:off x="4330701" y="3352801"/>
            <a:ext cx="333375" cy="346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5D969B-94DC-40A0-A3E2-F581791A6A0E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64419" y="3352800"/>
            <a:ext cx="317500" cy="346075"/>
          </a:xfrm>
          <a:prstGeom prst="rect">
            <a:avLst/>
          </a:prstGeom>
          <a:blipFill>
            <a:blip r:embed="rId4"/>
            <a:stretch>
              <a:fillRect l="-26923" t="-7143" r="-7692" b="-21429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x-none">
                <a:noFill/>
              </a:rPr>
              <a:t> </a:t>
            </a:r>
          </a:p>
        </p:txBody>
      </p:sp>
      <p:pic>
        <p:nvPicPr>
          <p:cNvPr id="2" name="Đồng hồ đếm ngược 15 giây có âm thanh sinh động.mp4" descr="Đồng hồ đếm ngược 15 giây có âm thanh sinh động">
            <a:hlinkClick r:id="" action="ppaction://media"/>
            <a:extLst>
              <a:ext uri="{FF2B5EF4-FFF2-40B4-BE49-F238E27FC236}">
                <a16:creationId xmlns:a16="http://schemas.microsoft.com/office/drawing/2014/main" id="{9338DD11-425B-486F-8329-993D19D1F47C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4" y="4191000"/>
            <a:ext cx="2719387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ft Arrow 7">
            <a:hlinkClick r:id="rId3" action="ppaction://hlinksldjump"/>
            <a:extLst>
              <a:ext uri="{FF2B5EF4-FFF2-40B4-BE49-F238E27FC236}">
                <a16:creationId xmlns:a16="http://schemas.microsoft.com/office/drawing/2014/main" id="{86575C16-9608-4EBD-B0D7-9F37D7F60E54}"/>
              </a:ext>
            </a:extLst>
          </p:cNvPr>
          <p:cNvSpPr/>
          <p:nvPr/>
        </p:nvSpPr>
        <p:spPr>
          <a:xfrm>
            <a:off x="8458200" y="4629150"/>
            <a:ext cx="2209800" cy="1371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Quay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lại</a:t>
            </a: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DD67A21B-D73E-455C-98F3-A9EEB41CE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9" y="1433514"/>
            <a:ext cx="82391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Câu 4:</a:t>
            </a:r>
            <a:r>
              <a:rPr lang="en-US" altLang="en-US" sz="3200">
                <a:latin typeface="Arial" panose="020B0604020202020204" pitchFamily="34" charset="0"/>
                <a:cs typeface="Calibri" panose="020F0502020204030204" pitchFamily="34" charset="0"/>
              </a:rPr>
              <a:t> Ông An nợ bà Hai 800 000 đồng ta nói ông An có 800 000 đồng. Đúng hay sai?</a:t>
            </a:r>
            <a:endParaRPr lang="en-US" altLang="en-US" sz="3200">
              <a:latin typeface="Arial" panose="020B0604020202020204" pitchFamily="34" charset="0"/>
            </a:endParaRPr>
          </a:p>
        </p:txBody>
      </p:sp>
      <p:sp>
        <p:nvSpPr>
          <p:cNvPr id="66563" name="TextBox 9">
            <a:extLst>
              <a:ext uri="{FF2B5EF4-FFF2-40B4-BE49-F238E27FC236}">
                <a16:creationId xmlns:a16="http://schemas.microsoft.com/office/drawing/2014/main" id="{ED649801-3DC6-44B1-93CB-ECA55EC8F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1" y="3233738"/>
            <a:ext cx="13112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x-none" altLang="x-none" dirty="0">
                <a:latin typeface="+mj-lt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66564" name="TextBox 10">
            <a:extLst>
              <a:ext uri="{FF2B5EF4-FFF2-40B4-BE49-F238E27FC236}">
                <a16:creationId xmlns:a16="http://schemas.microsoft.com/office/drawing/2014/main" id="{47979A3A-8164-4222-BF9C-CE6A30F1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6" y="3278189"/>
            <a:ext cx="1103313" cy="5857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x-none" altLang="x-none" dirty="0">
                <a:latin typeface="+mj-lt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3DBDBF-BE5D-40F2-A794-13FBFC814A35}"/>
              </a:ext>
            </a:extLst>
          </p:cNvPr>
          <p:cNvSpPr/>
          <p:nvPr/>
        </p:nvSpPr>
        <p:spPr>
          <a:xfrm>
            <a:off x="4359275" y="3352801"/>
            <a:ext cx="317500" cy="346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21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902CB-F4DA-4EF5-B54A-1C920935086D}"/>
              </a:ext>
            </a:extLst>
          </p:cNvPr>
          <p:cNvSpPr/>
          <p:nvPr/>
        </p:nvSpPr>
        <p:spPr>
          <a:xfrm>
            <a:off x="6788151" y="3352801"/>
            <a:ext cx="333375" cy="346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21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4BB6ED-5A39-48DD-A815-C046C9AE9A8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87435" y="3344727"/>
            <a:ext cx="334537" cy="345497"/>
          </a:xfrm>
          <a:prstGeom prst="rect">
            <a:avLst/>
          </a:prstGeom>
          <a:blipFill>
            <a:blip r:embed="rId4"/>
            <a:stretch>
              <a:fillRect l="-25926" t="-7143" r="-3704" b="-21429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x-none">
                <a:noFill/>
              </a:rPr>
              <a:t> </a:t>
            </a:r>
          </a:p>
        </p:txBody>
      </p:sp>
      <p:pic>
        <p:nvPicPr>
          <p:cNvPr id="2" name="Đồng hồ đếm ngược 15 giây có âm thanh sinh động.mp4" descr="Đồng hồ đếm ngược 15 giây có âm thanh sinh động">
            <a:hlinkClick r:id="" action="ppaction://media"/>
            <a:extLst>
              <a:ext uri="{FF2B5EF4-FFF2-40B4-BE49-F238E27FC236}">
                <a16:creationId xmlns:a16="http://schemas.microsoft.com/office/drawing/2014/main" id="{05B01F8D-A13C-46BC-BF6F-170DE1713E4C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457700"/>
            <a:ext cx="2743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37628A0B-CB51-44C6-8E12-73FBA95C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13" y="1600200"/>
            <a:ext cx="723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19" name="Group 2">
            <a:extLst>
              <a:ext uri="{FF2B5EF4-FFF2-40B4-BE49-F238E27FC236}">
                <a16:creationId xmlns:a16="http://schemas.microsoft.com/office/drawing/2014/main" id="{F82EF037-D919-4B44-99C2-50E31D88931F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466726"/>
            <a:ext cx="3048000" cy="523875"/>
            <a:chOff x="3448520" y="82944"/>
            <a:chExt cx="10347201" cy="697236"/>
          </a:xfrm>
        </p:grpSpPr>
        <p:sp>
          <p:nvSpPr>
            <p:cNvPr id="4" name="Rectangle: Rounded Corners 28">
              <a:extLst>
                <a:ext uri="{FF2B5EF4-FFF2-40B4-BE49-F238E27FC236}">
                  <a16:creationId xmlns:a16="http://schemas.microsoft.com/office/drawing/2014/main" id="{EA4CD721-9E13-4DAC-B5EA-64CBC3B1A90B}"/>
                </a:ext>
              </a:extLst>
            </p:cNvPr>
            <p:cNvSpPr/>
            <p:nvPr/>
          </p:nvSpPr>
          <p:spPr>
            <a:xfrm>
              <a:off x="4871260" y="82944"/>
              <a:ext cx="7232262" cy="652867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7588" name="TextBox 4">
              <a:extLst>
                <a:ext uri="{FF2B5EF4-FFF2-40B4-BE49-F238E27FC236}">
                  <a16:creationId xmlns:a16="http://schemas.microsoft.com/office/drawing/2014/main" id="{1B38CAB9-28A0-449F-BDC1-638B1B3EA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8520" y="82944"/>
              <a:ext cx="10347201" cy="69723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x-none" sz="2800" b="1" dirty="0">
                  <a:solidFill>
                    <a:srgbClr val="FFFF00"/>
                  </a:solidFill>
                  <a:latin typeface="+mj-lt"/>
                  <a:cs typeface="Times New Roman" panose="02020603050405020304" pitchFamily="18" charset="0"/>
                </a:rPr>
                <a:t> SƠ ĐỒ TƯ DUY</a:t>
              </a:r>
              <a:endParaRPr lang="en-US" altLang="x-none" sz="2800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4">
            <a:extLst>
              <a:ext uri="{FF2B5EF4-FFF2-40B4-BE49-F238E27FC236}">
                <a16:creationId xmlns:a16="http://schemas.microsoft.com/office/drawing/2014/main" id="{510A7229-AED3-4205-A98B-169BE7077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7200"/>
            <a:ext cx="8610600" cy="43703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x-none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  <a:p>
            <a:pPr>
              <a:defRPr/>
            </a:pPr>
            <a:r>
              <a:rPr lang="en-US" altLang="x-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x-non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4 SGK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63.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dung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defRPr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- Chuẩn bị: Tập hợp các số nguyên.</a:t>
            </a:r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4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4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41C3-5AD7-42B4-8506-E8EBFC63D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9140000">
            <a:off x="3130551" y="1933576"/>
            <a:ext cx="5649913" cy="12049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b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3A9909-2C06-45DD-9EEE-F7F4B312D36D}"/>
              </a:ext>
            </a:extLst>
          </p:cNvPr>
          <p:cNvSpPr/>
          <p:nvPr/>
        </p:nvSpPr>
        <p:spPr>
          <a:xfrm>
            <a:off x="1609726" y="276225"/>
            <a:ext cx="3141663" cy="490538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/>
          </a:p>
        </p:txBody>
      </p:sp>
      <p:sp>
        <p:nvSpPr>
          <p:cNvPr id="14340" name="!!1">
            <a:extLst>
              <a:ext uri="{FF2B5EF4-FFF2-40B4-BE49-F238E27FC236}">
                <a16:creationId xmlns:a16="http://schemas.microsoft.com/office/drawing/2014/main" id="{6A08C964-1DB6-42B6-884C-6FC720907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6" y="339726"/>
            <a:ext cx="30210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1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altLang="en-US" sz="21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B6FC5B-CCF8-442A-B035-75DA696D4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4681" r="5510" b="7127"/>
          <a:stretch>
            <a:fillRect/>
          </a:stretch>
        </p:blipFill>
        <p:spPr bwMode="auto">
          <a:xfrm>
            <a:off x="2462213" y="2519364"/>
            <a:ext cx="5414962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2E7F0469-854A-4B7E-8825-31A762519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842963"/>
            <a:ext cx="6405563" cy="129381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nl-NL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bản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tin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dự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VTC14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ở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ghi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chưa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x-none" sz="2800" u="sng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!!3">
            <a:extLst>
              <a:ext uri="{FF2B5EF4-FFF2-40B4-BE49-F238E27FC236}">
                <a16:creationId xmlns:a16="http://schemas.microsoft.com/office/drawing/2014/main" id="{6C85FDE9-682C-40B1-8823-1D55CCCF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71439"/>
            <a:ext cx="2138362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" name="Group 30">
            <a:extLst>
              <a:ext uri="{FF2B5EF4-FFF2-40B4-BE49-F238E27FC236}">
                <a16:creationId xmlns:a16="http://schemas.microsoft.com/office/drawing/2014/main" id="{B4BFA50F-75DA-4ACC-85B0-D8D613406FC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908257" y="4177507"/>
            <a:ext cx="3028950" cy="490537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45FF287-A9B7-444C-A466-2D2BBBCB3D4D}"/>
                </a:ext>
              </a:extLst>
            </p:cNvPr>
            <p:cNvSpPr/>
            <p:nvPr/>
          </p:nvSpPr>
          <p:spPr>
            <a:xfrm>
              <a:off x="4871258" y="83129"/>
              <a:ext cx="7230434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44064" name="TextBox 29">
              <a:extLst>
                <a:ext uri="{FF2B5EF4-FFF2-40B4-BE49-F238E27FC236}">
                  <a16:creationId xmlns:a16="http://schemas.microsoft.com/office/drawing/2014/main" id="{9E6FFD76-EBB8-4436-9590-60FC295AC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8362" y="197364"/>
              <a:ext cx="7104616" cy="49290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x-none" sz="1800" b="1" dirty="0">
                  <a:solidFill>
                    <a:srgbClr val="FFFF00"/>
                  </a:solidFill>
                  <a:latin typeface="+mj-lt"/>
                  <a:cs typeface="Times New Roman" panose="02020603050405020304" pitchFamily="18" charset="0"/>
                </a:rPr>
                <a:t>HOẠT ĐỘNG  MỞ ĐẦU</a:t>
              </a:r>
              <a:endParaRPr lang="en-US" altLang="x-none" sz="1800" dirty="0">
                <a:solidFill>
                  <a:srgbClr val="FFFF00"/>
                </a:solidFill>
                <a:latin typeface="+mj-lt"/>
              </a:endParaRPr>
            </a:p>
          </p:txBody>
        </p:sp>
      </p:grpSp>
      <p:sp>
        <p:nvSpPr>
          <p:cNvPr id="44036" name="TextBox 12">
            <a:extLst>
              <a:ext uri="{FF2B5EF4-FFF2-40B4-BE49-F238E27FC236}">
                <a16:creationId xmlns:a16="http://schemas.microsoft.com/office/drawing/2014/main" id="{1EDE270B-80E3-4862-B600-BFDE03DB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4" y="679450"/>
            <a:ext cx="3201987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2800" b="1" i="1" dirty="0" err="1">
                <a:solidFill>
                  <a:srgbClr val="7030A0"/>
                </a:solidFill>
                <a:latin typeface="+mj-lt"/>
              </a:rPr>
              <a:t>Hoạt</a:t>
            </a:r>
            <a:r>
              <a:rPr lang="en-US" altLang="x-none" sz="2800" b="1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altLang="x-none" sz="2800" b="1" i="1" dirty="0" err="1">
                <a:solidFill>
                  <a:srgbClr val="7030A0"/>
                </a:solidFill>
                <a:latin typeface="+mj-lt"/>
              </a:rPr>
              <a:t>động</a:t>
            </a:r>
            <a:r>
              <a:rPr lang="en-US" altLang="x-none" sz="2800" b="1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altLang="x-none" sz="2800" b="1" i="1" dirty="0" err="1">
                <a:solidFill>
                  <a:srgbClr val="7030A0"/>
                </a:solidFill>
                <a:latin typeface="+mj-lt"/>
              </a:rPr>
              <a:t>nhóm</a:t>
            </a:r>
            <a:endParaRPr lang="en-US" altLang="x-none" sz="2800" b="1" i="1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F6E845E-8D52-43DC-BC68-B5C924AEB930}"/>
              </a:ext>
            </a:extLst>
          </p:cNvPr>
          <p:cNvGraphicFramePr>
            <a:graphicFrameLocks noGrp="1"/>
          </p:cNvGraphicFramePr>
          <p:nvPr/>
        </p:nvGraphicFramePr>
        <p:xfrm>
          <a:off x="1828800" y="2566989"/>
          <a:ext cx="8229600" cy="3581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069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Nhóm</a:t>
                      </a:r>
                      <a:endParaRPr lang="x-none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biết</a:t>
                      </a:r>
                      <a:endParaRPr lang="x-none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này</a:t>
                      </a:r>
                      <a:endParaRPr lang="x-none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sz="2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8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x-none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x-none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4</a:t>
                      </a:r>
                      <a:endParaRPr lang="x-none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 </a:t>
                      </a:r>
                      <a:endParaRPr lang="x-none" sz="28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162C637D-63EA-41D1-9BBE-A4CB2BFDC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842963"/>
            <a:ext cx="6405563" cy="129381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nl-NL" altLang="x-non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Xem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bản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tin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dự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báo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thời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tiết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trên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VTC14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ở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dưới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đây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ghi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lại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mới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em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chưa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dirty="0" err="1"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altLang="x-none" sz="28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đặc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điểm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số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x-none" sz="2800" u="sng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này</a:t>
            </a:r>
            <a:r>
              <a:rPr lang="en-US" altLang="x-none" sz="2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altLang="x-none" sz="2800" u="sng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C318D4F-6644-4277-8307-5E542A4EC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4681" r="5510" b="7127"/>
          <a:stretch>
            <a:fillRect/>
          </a:stretch>
        </p:blipFill>
        <p:spPr bwMode="auto">
          <a:xfrm>
            <a:off x="2438401" y="2771775"/>
            <a:ext cx="5414963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4C1E6B8-F315-401B-9A48-F0E7ED96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140000">
            <a:off x="3249613" y="2243139"/>
            <a:ext cx="7478712" cy="1089025"/>
          </a:xfrm>
        </p:spPr>
        <p:txBody>
          <a:bodyPr/>
          <a:lstStyle/>
          <a:p>
            <a:pPr>
              <a:defRPr/>
            </a:pPr>
            <a:r>
              <a:rPr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THÀNH KIẾN THỨC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6">
            <a:extLst>
              <a:ext uri="{FF2B5EF4-FFF2-40B4-BE49-F238E27FC236}">
                <a16:creationId xmlns:a16="http://schemas.microsoft.com/office/drawing/2014/main" id="{F3C5DCAA-B200-4543-9546-06531507B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661" y="71439"/>
            <a:ext cx="2798843" cy="430887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>
                <a:latin typeface="+mj-lt"/>
              </a:rPr>
              <a:t>§1. SỐ NGUYÊN ÂM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B1D546-A331-44B0-AE8E-5118B19DB6BD}"/>
              </a:ext>
            </a:extLst>
          </p:cNvPr>
          <p:cNvSpPr txBox="1"/>
          <p:nvPr/>
        </p:nvSpPr>
        <p:spPr>
          <a:xfrm>
            <a:off x="2590800" y="4291013"/>
            <a:ext cx="8077200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+mj-lt"/>
              </a:rPr>
              <a:t>+ </a:t>
            </a:r>
            <a:r>
              <a:rPr lang="en-US" i="1" dirty="0" err="1">
                <a:latin typeface="+mj-lt"/>
              </a:rPr>
              <a:t>Thế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nào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là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số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nguyên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âm</a:t>
            </a:r>
            <a:r>
              <a:rPr lang="en-US" i="1" dirty="0">
                <a:latin typeface="+mj-lt"/>
              </a:rPr>
              <a:t>?</a:t>
            </a:r>
            <a:endParaRPr lang="x-none" dirty="0">
              <a:latin typeface="+mj-lt"/>
            </a:endParaRPr>
          </a:p>
          <a:p>
            <a:pPr>
              <a:defRPr/>
            </a:pPr>
            <a:r>
              <a:rPr lang="en-US" i="1" dirty="0">
                <a:latin typeface="+mj-lt"/>
              </a:rPr>
              <a:t>+ </a:t>
            </a:r>
            <a:r>
              <a:rPr lang="en-US" i="1" dirty="0" err="1">
                <a:latin typeface="+mj-lt"/>
              </a:rPr>
              <a:t>Cách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nhận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biết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số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nguyên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âm</a:t>
            </a:r>
            <a:r>
              <a:rPr lang="en-US" i="1" dirty="0">
                <a:latin typeface="+mj-lt"/>
              </a:rPr>
              <a:t>?</a:t>
            </a:r>
            <a:endParaRPr lang="x-none" dirty="0">
              <a:latin typeface="+mj-lt"/>
            </a:endParaRPr>
          </a:p>
          <a:p>
            <a:pPr>
              <a:defRPr/>
            </a:pPr>
            <a:r>
              <a:rPr lang="en-US" i="1" dirty="0">
                <a:latin typeface="+mj-lt"/>
              </a:rPr>
              <a:t>+ </a:t>
            </a:r>
            <a:r>
              <a:rPr lang="en-US" i="1" dirty="0" err="1">
                <a:latin typeface="+mj-lt"/>
              </a:rPr>
              <a:t>Nêu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cách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đọc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cách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viết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một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số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nguyên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âm</a:t>
            </a:r>
            <a:r>
              <a:rPr lang="en-US" i="1" dirty="0">
                <a:latin typeface="+mj-lt"/>
              </a:rPr>
              <a:t>?</a:t>
            </a:r>
            <a:endParaRPr lang="x-none" dirty="0">
              <a:latin typeface="+mj-lt"/>
            </a:endParaRPr>
          </a:p>
          <a:p>
            <a:pPr>
              <a:defRPr/>
            </a:pP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+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Lấy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ví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dụ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một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số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nguyên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âm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rồi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đọc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và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viết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số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đó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endParaRPr lang="x-none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defRPr/>
            </a:pPr>
            <a:endParaRPr lang="x-non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7146F-75CE-4B93-B1F0-C43D1375D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4838" y="762000"/>
            <a:ext cx="8253412" cy="39703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* </a:t>
            </a:r>
            <a:r>
              <a:rPr lang="vi-VN" altLang="x-none" sz="2800" b="1" dirty="0">
                <a:solidFill>
                  <a:srgbClr val="FF0000"/>
                </a:solidFill>
                <a:latin typeface="+mj-lt"/>
              </a:rPr>
              <a:t>Khái niệm số</a:t>
            </a: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b="1" dirty="0" err="1">
                <a:solidFill>
                  <a:srgbClr val="FF0000"/>
                </a:solidFill>
                <a:latin typeface="+mj-lt"/>
              </a:rPr>
              <a:t>nguyên</a:t>
            </a: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b="1" dirty="0" err="1">
                <a:solidFill>
                  <a:srgbClr val="FF0000"/>
                </a:solidFill>
                <a:latin typeface="+mj-lt"/>
              </a:rPr>
              <a:t>âm</a:t>
            </a: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:</a:t>
            </a:r>
            <a:endParaRPr lang="x-none" altLang="x-none" sz="28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+mj-lt"/>
              </a:rPr>
              <a:t>- </a:t>
            </a:r>
            <a:r>
              <a:rPr lang="en-US" altLang="x-none" sz="2800" dirty="0" err="1">
                <a:latin typeface="+mj-lt"/>
              </a:rPr>
              <a:t>Các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số</a:t>
            </a:r>
            <a:r>
              <a:rPr lang="vi-VN" altLang="x-none" sz="2800" dirty="0">
                <a:latin typeface="+mj-lt"/>
              </a:rPr>
              <a:t> -1, -2, -3</a:t>
            </a:r>
            <a:r>
              <a:rPr lang="en-US" altLang="x-none" sz="2800" dirty="0">
                <a:latin typeface="+mj-lt"/>
              </a:rPr>
              <a:t>,… </a:t>
            </a:r>
            <a:r>
              <a:rPr lang="en-US" altLang="x-none" sz="2800" dirty="0" err="1">
                <a:latin typeface="+mj-lt"/>
              </a:rPr>
              <a:t>là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các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số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nguyên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âm</a:t>
            </a:r>
            <a:r>
              <a:rPr lang="en-US" altLang="x-none" sz="2800" dirty="0">
                <a:latin typeface="+mj-lt"/>
              </a:rPr>
              <a:t>.</a:t>
            </a:r>
            <a:endParaRPr lang="x-none" altLang="x-none" sz="2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* </a:t>
            </a:r>
            <a:r>
              <a:rPr lang="en-US" altLang="x-none" sz="2800" b="1" dirty="0" err="1">
                <a:solidFill>
                  <a:srgbClr val="FF0000"/>
                </a:solidFill>
                <a:latin typeface="+mj-lt"/>
              </a:rPr>
              <a:t>Cách</a:t>
            </a: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b="1" dirty="0" err="1">
                <a:solidFill>
                  <a:srgbClr val="FF0000"/>
                </a:solidFill>
                <a:latin typeface="+mj-lt"/>
              </a:rPr>
              <a:t>nhận</a:t>
            </a: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b="1" dirty="0" err="1">
                <a:solidFill>
                  <a:srgbClr val="FF0000"/>
                </a:solidFill>
                <a:latin typeface="+mj-lt"/>
              </a:rPr>
              <a:t>biết</a:t>
            </a: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:</a:t>
            </a:r>
            <a:endParaRPr lang="x-none" altLang="x-none" sz="28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+mj-lt"/>
              </a:rPr>
              <a:t>- </a:t>
            </a:r>
            <a:r>
              <a:rPr lang="en-US" altLang="x-none" sz="2800" dirty="0" err="1">
                <a:latin typeface="+mj-lt"/>
              </a:rPr>
              <a:t>Số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nguyên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âm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được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nhận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biết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bằng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dấu</a:t>
            </a:r>
            <a:r>
              <a:rPr lang="en-US" altLang="x-none" sz="2800" dirty="0">
                <a:latin typeface="+mj-lt"/>
              </a:rPr>
              <a:t> “ - ” </a:t>
            </a:r>
            <a:r>
              <a:rPr lang="en-US" altLang="x-none" sz="2800" dirty="0" err="1">
                <a:latin typeface="+mj-lt"/>
              </a:rPr>
              <a:t>ở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trước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số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tự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nhiên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khác</a:t>
            </a:r>
            <a:r>
              <a:rPr lang="en-US" altLang="x-none" sz="2800" dirty="0">
                <a:latin typeface="+mj-lt"/>
              </a:rPr>
              <a:t> 0</a:t>
            </a:r>
            <a:r>
              <a:rPr lang="x-none" altLang="x-none" sz="2800" dirty="0">
                <a:latin typeface="+mj-lt"/>
              </a:rPr>
              <a:t>.</a:t>
            </a:r>
            <a:r>
              <a:rPr lang="en-US" altLang="x-none" sz="2800" b="1" dirty="0">
                <a:latin typeface="+mj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* </a:t>
            </a:r>
            <a:r>
              <a:rPr lang="en-US" altLang="x-none" sz="2800" b="1" dirty="0" err="1">
                <a:solidFill>
                  <a:srgbClr val="FF0000"/>
                </a:solidFill>
                <a:latin typeface="+mj-lt"/>
              </a:rPr>
              <a:t>Cách</a:t>
            </a: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b="1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en-US" altLang="x-none" sz="2800" b="1" dirty="0" err="1">
                <a:solidFill>
                  <a:srgbClr val="FF0000"/>
                </a:solidFill>
                <a:latin typeface="+mj-lt"/>
              </a:rPr>
              <a:t>viết</a:t>
            </a: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b="1" dirty="0" err="1">
                <a:solidFill>
                  <a:srgbClr val="FF0000"/>
                </a:solidFill>
                <a:latin typeface="+mj-lt"/>
              </a:rPr>
              <a:t>số</a:t>
            </a: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b="1" dirty="0" err="1">
                <a:solidFill>
                  <a:srgbClr val="FF0000"/>
                </a:solidFill>
                <a:latin typeface="+mj-lt"/>
              </a:rPr>
              <a:t>nguyên</a:t>
            </a: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x-none" sz="2800" b="1" dirty="0" err="1">
                <a:solidFill>
                  <a:srgbClr val="FF0000"/>
                </a:solidFill>
                <a:latin typeface="+mj-lt"/>
              </a:rPr>
              <a:t>âm</a:t>
            </a:r>
            <a:r>
              <a:rPr lang="en-US" altLang="x-none" sz="2800" b="1" dirty="0">
                <a:solidFill>
                  <a:srgbClr val="FF0000"/>
                </a:solidFill>
                <a:latin typeface="+mj-lt"/>
              </a:rPr>
              <a:t>:</a:t>
            </a:r>
            <a:endParaRPr lang="x-none" altLang="x-none" sz="2800" dirty="0">
              <a:solidFill>
                <a:srgbClr val="FF0000"/>
              </a:solidFill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+mj-lt"/>
              </a:rPr>
              <a:t>- </a:t>
            </a:r>
            <a:r>
              <a:rPr lang="en-US" altLang="x-none" sz="2800" dirty="0" err="1">
                <a:latin typeface="+mj-lt"/>
              </a:rPr>
              <a:t>Số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nguyên</a:t>
            </a:r>
            <a:r>
              <a:rPr lang="en-US" altLang="x-none" sz="2800" dirty="0">
                <a:latin typeface="+mj-lt"/>
              </a:rPr>
              <a:t> </a:t>
            </a:r>
            <a:r>
              <a:rPr lang="vi-VN" altLang="x-none" sz="2800" dirty="0">
                <a:latin typeface="+mj-lt"/>
              </a:rPr>
              <a:t>-5 </a:t>
            </a:r>
            <a:r>
              <a:rPr lang="en-US" altLang="x-none" sz="2800" dirty="0" err="1">
                <a:latin typeface="+mj-lt"/>
              </a:rPr>
              <a:t>đọc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là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âm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năm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hoặc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trừ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năm</a:t>
            </a:r>
            <a:r>
              <a:rPr lang="en-US" altLang="x-none" sz="2800" dirty="0">
                <a:latin typeface="+mj-lt"/>
              </a:rPr>
              <a:t>.</a:t>
            </a:r>
            <a:endParaRPr lang="x-none" altLang="x-none" sz="2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x-none" sz="2800" dirty="0">
                <a:latin typeface="+mj-lt"/>
              </a:rPr>
              <a:t>- </a:t>
            </a:r>
            <a:r>
              <a:rPr lang="en-US" altLang="x-none" sz="2800" dirty="0" err="1">
                <a:latin typeface="+mj-lt"/>
              </a:rPr>
              <a:t>Âm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ba</a:t>
            </a:r>
            <a:r>
              <a:rPr lang="en-US" altLang="x-none" sz="2800" dirty="0">
                <a:latin typeface="+mj-lt"/>
              </a:rPr>
              <a:t> (</a:t>
            </a:r>
            <a:r>
              <a:rPr lang="en-US" altLang="x-none" sz="2800" dirty="0" err="1">
                <a:latin typeface="+mj-lt"/>
              </a:rPr>
              <a:t>hoặc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trừ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ba</a:t>
            </a:r>
            <a:r>
              <a:rPr lang="en-US" altLang="x-none" sz="2800" dirty="0">
                <a:latin typeface="+mj-lt"/>
              </a:rPr>
              <a:t>) </a:t>
            </a:r>
            <a:r>
              <a:rPr lang="en-US" altLang="x-none" sz="2800" dirty="0" err="1">
                <a:latin typeface="+mj-lt"/>
              </a:rPr>
              <a:t>được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viết</a:t>
            </a:r>
            <a:r>
              <a:rPr lang="en-US" altLang="x-none" sz="2800" dirty="0">
                <a:latin typeface="+mj-lt"/>
              </a:rPr>
              <a:t> </a:t>
            </a:r>
            <a:r>
              <a:rPr lang="en-US" altLang="x-none" sz="2800" dirty="0" err="1">
                <a:latin typeface="+mj-lt"/>
              </a:rPr>
              <a:t>là</a:t>
            </a:r>
            <a:r>
              <a:rPr lang="en-US" altLang="x-none" sz="2800" dirty="0">
                <a:latin typeface="+mj-lt"/>
              </a:rPr>
              <a:t> </a:t>
            </a:r>
            <a:r>
              <a:rPr lang="vi-VN" altLang="x-none" sz="2800" dirty="0">
                <a:latin typeface="+mj-lt"/>
              </a:rPr>
              <a:t>-3.</a:t>
            </a:r>
            <a:endParaRPr lang="x-none" altLang="x-none" sz="28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x-none" altLang="x-non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700379-4188-45A1-A84E-196BA47B1F63}"/>
              </a:ext>
            </a:extLst>
          </p:cNvPr>
          <p:cNvSpPr txBox="1"/>
          <p:nvPr/>
        </p:nvSpPr>
        <p:spPr>
          <a:xfrm>
            <a:off x="1801813" y="288926"/>
            <a:ext cx="80772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*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:</a:t>
            </a:r>
            <a:endParaRPr lang="x-none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en-US" b="1" dirty="0">
                <a:latin typeface="+mj-lt"/>
              </a:rPr>
              <a:t>a) </a:t>
            </a:r>
            <a:r>
              <a:rPr lang="en-US" b="1" dirty="0" err="1">
                <a:latin typeface="+mj-lt"/>
              </a:rPr>
              <a:t>Đọc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các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số</a:t>
            </a:r>
            <a:r>
              <a:rPr lang="en-US" b="1" dirty="0">
                <a:latin typeface="+mj-lt"/>
              </a:rPr>
              <a:t>: </a:t>
            </a:r>
            <a:r>
              <a:rPr lang="vi-VN" b="1" dirty="0">
                <a:latin typeface="+mj-lt"/>
              </a:rPr>
              <a:t>-17, -28, -84</a:t>
            </a:r>
            <a:endParaRPr lang="x-none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  </a:t>
            </a:r>
            <a:r>
              <a:rPr lang="en-US" dirty="0" err="1">
                <a:latin typeface="+mj-lt"/>
              </a:rPr>
              <a:t>Các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số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đã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lần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lượt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đọc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là</a:t>
            </a:r>
            <a:r>
              <a:rPr lang="en-US" dirty="0">
                <a:latin typeface="+mj-lt"/>
              </a:rPr>
              <a:t>: </a:t>
            </a:r>
          </a:p>
          <a:p>
            <a:pPr>
              <a:defRPr/>
            </a:pPr>
            <a:r>
              <a:rPr lang="en-US" dirty="0">
                <a:latin typeface="+mj-lt"/>
              </a:rPr>
              <a:t>	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Âm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mười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bảy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(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hoặc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trừ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mười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bảy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), </a:t>
            </a:r>
          </a:p>
          <a:p>
            <a:pPr>
              <a:defRPr/>
            </a:pPr>
            <a:r>
              <a:rPr lang="en-US" dirty="0">
                <a:latin typeface="+mj-lt"/>
              </a:rPr>
              <a:t>	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Âm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hai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mươi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j-lt"/>
              </a:rPr>
              <a:t>tám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, </a:t>
            </a:r>
          </a:p>
          <a:p>
            <a:pPr>
              <a:defRPr/>
            </a:pPr>
            <a:r>
              <a:rPr lang="en-US" dirty="0">
                <a:latin typeface="+mj-lt"/>
              </a:rPr>
              <a:t>	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Âm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tám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mươi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tư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US" b="1" dirty="0">
                <a:latin typeface="+mj-lt"/>
              </a:rPr>
              <a:t>b) </a:t>
            </a:r>
            <a:r>
              <a:rPr lang="en-US" b="1" dirty="0" err="1">
                <a:latin typeface="+mj-lt"/>
              </a:rPr>
              <a:t>Viết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các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số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sau</a:t>
            </a:r>
            <a:r>
              <a:rPr lang="en-US" b="1" dirty="0">
                <a:latin typeface="+mj-lt"/>
              </a:rPr>
              <a:t>: </a:t>
            </a:r>
            <a:r>
              <a:rPr lang="en-US" b="1" dirty="0" err="1">
                <a:latin typeface="+mj-lt"/>
              </a:rPr>
              <a:t>âm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chín</a:t>
            </a:r>
            <a:r>
              <a:rPr lang="en-US" b="1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trừ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ba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mươi</a:t>
            </a:r>
            <a:r>
              <a:rPr lang="en-US" b="1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âm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bốn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trăm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ba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mươi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hai</a:t>
            </a:r>
            <a:r>
              <a:rPr lang="en-US" b="1" dirty="0">
                <a:latin typeface="+mj-lt"/>
              </a:rPr>
              <a:t>.</a:t>
            </a:r>
            <a:endParaRPr lang="x-none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 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Các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số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đã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cho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lần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lượt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viết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là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: -9; -30; -432</a:t>
            </a:r>
          </a:p>
          <a:p>
            <a:pPr>
              <a:defRPr/>
            </a:pPr>
            <a:r>
              <a:rPr lang="en-US" dirty="0">
                <a:latin typeface="+mj-lt"/>
              </a:rPr>
              <a:t>c</a:t>
            </a:r>
            <a:r>
              <a:rPr lang="en-US" b="1" dirty="0">
                <a:latin typeface="+mj-lt"/>
              </a:rPr>
              <a:t>) </a:t>
            </a:r>
            <a:r>
              <a:rPr lang="en-US" b="1" dirty="0" err="1">
                <a:latin typeface="+mj-lt"/>
              </a:rPr>
              <a:t>Số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nào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là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số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nguyên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âm</a:t>
            </a:r>
            <a:r>
              <a:rPr lang="en-US" b="1" dirty="0">
                <a:latin typeface="+mj-lt"/>
              </a:rPr>
              <a:t>, </a:t>
            </a:r>
            <a:r>
              <a:rPr lang="en-US" b="1" dirty="0" err="1">
                <a:latin typeface="+mj-lt"/>
              </a:rPr>
              <a:t>số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nào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không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là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số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nguyên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âm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trong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các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số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sau</a:t>
            </a:r>
            <a:r>
              <a:rPr lang="en-US" b="1" dirty="0">
                <a:latin typeface="+mj-lt"/>
              </a:rPr>
              <a:t>: </a:t>
            </a:r>
            <a:r>
              <a:rPr lang="vi-VN" b="1" dirty="0">
                <a:latin typeface="+mj-lt"/>
              </a:rPr>
              <a:t>-7, 0, 6</a:t>
            </a:r>
            <a:r>
              <a:rPr lang="en-US" b="1" dirty="0">
                <a:latin typeface="+mj-lt"/>
              </a:rPr>
              <a:t>?</a:t>
            </a:r>
            <a:endParaRPr lang="x-none" dirty="0"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 	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Số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vi-VN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-7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là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số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nguyên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âm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endParaRPr lang="x-none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US" dirty="0">
                <a:latin typeface="+mj-lt"/>
              </a:rPr>
              <a:t>	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Số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0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và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6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không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là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số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nguyên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âm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.</a:t>
            </a:r>
            <a:endParaRPr lang="x-none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 </a:t>
            </a:r>
            <a:endParaRPr lang="x-none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1021</Words>
  <Application>Microsoft Office PowerPoint</Application>
  <PresentationFormat>Widescreen</PresentationFormat>
  <Paragraphs>140</Paragraphs>
  <Slides>24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HOẠT ĐỘNG MỞ ĐẦU </vt:lpstr>
      <vt:lpstr>PowerPoint Presentation</vt:lpstr>
      <vt:lpstr>PowerPoint Presentation</vt:lpstr>
      <vt:lpstr>PowerPoint Presentation</vt:lpstr>
      <vt:lpstr>HÌNH THÀNH KIẾN THỨC</vt:lpstr>
      <vt:lpstr>PowerPoint Presentation</vt:lpstr>
      <vt:lpstr>PowerPoint Presentation</vt:lpstr>
      <vt:lpstr>Bài tập</vt:lpstr>
      <vt:lpstr>PowerPoint Presentation</vt:lpstr>
      <vt:lpstr>PowerPoint Presentation</vt:lpstr>
      <vt:lpstr>PowerPoint Presentation</vt:lpstr>
      <vt:lpstr>PowerPoint Presentation</vt:lpstr>
      <vt:lpstr>HOẠT ĐỘNG 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Mrs. Linh</dc:creator>
  <cp:lastModifiedBy>Nguyễn Văn An</cp:lastModifiedBy>
  <cp:revision>117</cp:revision>
  <dcterms:created xsi:type="dcterms:W3CDTF">2021-08-10T11:55:52Z</dcterms:created>
  <dcterms:modified xsi:type="dcterms:W3CDTF">2021-11-12T03:19:00Z</dcterms:modified>
</cp:coreProperties>
</file>