
<file path=[Content_Types].xml><?xml version="1.0" encoding="utf-8"?>
<Types xmlns="http://schemas.openxmlformats.org/package/2006/content-types">
  <Default Extension="bin" ContentType="application/vnd.openxmlformats-officedocument.oleObject"/>
  <Default Extension="gif" ContentType="image/gif"/>
  <Default Extension="jfif" ContentType="image/jpeg"/>
  <Default Extension="jpeg" ContentType="image/jpeg"/>
  <Default Extension="jpg" ContentType="image/jpeg"/>
  <Default Extension="mp4" ContentType="video/mp4"/>
  <Default Extension="png" ContentType="image/png"/>
  <Default Extension="rels" ContentType="application/vnd.openxmlformats-package.relationships+xml"/>
  <Default Extension="vml" ContentType="application/vnd.openxmlformats-officedocument.vmlDrawing"/>
  <Default Extension="wav" ContentType="audio/x-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0"/>
  </p:notesMasterIdLst>
  <p:sldIdLst>
    <p:sldId id="258" r:id="rId2"/>
    <p:sldId id="260" r:id="rId3"/>
    <p:sldId id="312" r:id="rId4"/>
    <p:sldId id="313" r:id="rId5"/>
    <p:sldId id="314" r:id="rId6"/>
    <p:sldId id="315" r:id="rId7"/>
    <p:sldId id="256" r:id="rId8"/>
    <p:sldId id="316" r:id="rId9"/>
    <p:sldId id="297" r:id="rId10"/>
    <p:sldId id="298" r:id="rId11"/>
    <p:sldId id="299" r:id="rId12"/>
    <p:sldId id="300" r:id="rId13"/>
    <p:sldId id="301" r:id="rId14"/>
    <p:sldId id="317" r:id="rId15"/>
    <p:sldId id="303" r:id="rId16"/>
    <p:sldId id="304" r:id="rId17"/>
    <p:sldId id="318" r:id="rId18"/>
    <p:sldId id="319" r:id="rId19"/>
    <p:sldId id="320" r:id="rId20"/>
    <p:sldId id="321" r:id="rId21"/>
    <p:sldId id="322" r:id="rId22"/>
    <p:sldId id="323" r:id="rId23"/>
    <p:sldId id="324" r:id="rId24"/>
    <p:sldId id="325" r:id="rId25"/>
    <p:sldId id="326" r:id="rId26"/>
    <p:sldId id="327" r:id="rId27"/>
    <p:sldId id="328" r:id="rId28"/>
    <p:sldId id="329" r:id="rId29"/>
    <p:sldId id="330" r:id="rId30"/>
    <p:sldId id="331" r:id="rId31"/>
    <p:sldId id="261" r:id="rId32"/>
    <p:sldId id="283" r:id="rId33"/>
    <p:sldId id="308" r:id="rId34"/>
    <p:sldId id="309" r:id="rId35"/>
    <p:sldId id="310" r:id="rId36"/>
    <p:sldId id="311" r:id="rId37"/>
    <p:sldId id="259" r:id="rId38"/>
    <p:sldId id="274" r:id="rId39"/>
    <p:sldId id="292" r:id="rId40"/>
    <p:sldId id="269" r:id="rId41"/>
    <p:sldId id="293" r:id="rId42"/>
    <p:sldId id="305" r:id="rId43"/>
    <p:sldId id="272" r:id="rId44"/>
    <p:sldId id="285" r:id="rId45"/>
    <p:sldId id="291" r:id="rId46"/>
    <p:sldId id="306" r:id="rId47"/>
    <p:sldId id="257" r:id="rId48"/>
    <p:sldId id="307" r:id="rId49"/>
    <p:sldId id="264" r:id="rId50"/>
    <p:sldId id="265" r:id="rId51"/>
    <p:sldId id="286" r:id="rId52"/>
    <p:sldId id="266" r:id="rId53"/>
    <p:sldId id="287" r:id="rId54"/>
    <p:sldId id="267" r:id="rId55"/>
    <p:sldId id="268" r:id="rId56"/>
    <p:sldId id="279" r:id="rId57"/>
    <p:sldId id="302" r:id="rId58"/>
    <p:sldId id="295"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99CCFF"/>
    <a:srgbClr val="66FFFF"/>
    <a:srgbClr val="CC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017" autoAdjust="0"/>
    <p:restoredTop sz="94660"/>
  </p:normalViewPr>
  <p:slideViewPr>
    <p:cSldViewPr snapToGrid="0">
      <p:cViewPr varScale="1">
        <p:scale>
          <a:sx n="73" d="100"/>
          <a:sy n="73" d="100"/>
        </p:scale>
        <p:origin x="516"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4.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5.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57.wmf"/><Relationship Id="rId2" Type="http://schemas.openxmlformats.org/officeDocument/2006/relationships/image" Target="../media/image56.wmf"/><Relationship Id="rId1" Type="http://schemas.openxmlformats.org/officeDocument/2006/relationships/image" Target="../media/image55.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62.wmf"/><Relationship Id="rId2" Type="http://schemas.openxmlformats.org/officeDocument/2006/relationships/image" Target="../media/image61.wmf"/><Relationship Id="rId1" Type="http://schemas.openxmlformats.org/officeDocument/2006/relationships/image" Target="../media/image60.wmf"/><Relationship Id="rId4" Type="http://schemas.openxmlformats.org/officeDocument/2006/relationships/image" Target="../media/image6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EE59C7-9018-44D8-BE03-C866C08F4B0C}" type="datetimeFigureOut">
              <a:rPr lang="en-US" smtClean="0"/>
              <a:t>11/12/2021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D51A91-3EAB-416E-9CE1-BC72C10D45E1}" type="slidenum">
              <a:rPr lang="en-US" smtClean="0"/>
              <a:t>‹#›</a:t>
            </a:fld>
            <a:endParaRPr lang="en-US"/>
          </a:p>
        </p:txBody>
      </p:sp>
    </p:spTree>
    <p:extLst>
      <p:ext uri="{BB962C8B-B14F-4D97-AF65-F5344CB8AC3E}">
        <p14:creationId xmlns:p14="http://schemas.microsoft.com/office/powerpoint/2010/main" val="11337322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07AA63B6-D6A8-4A16-A477-430251AB80D0}"/>
              </a:ext>
            </a:extLst>
          </p:cNvPr>
          <p:cNvSpPr>
            <a:spLocks noGrp="1" noRot="1" noChangeAspect="1" noChangeArrowheads="1" noTextEdit="1"/>
          </p:cNvSpPr>
          <p:nvPr>
            <p:ph type="sldImg"/>
          </p:nvPr>
        </p:nvSpPr>
        <p:spPr>
          <a:ln/>
        </p:spPr>
      </p:sp>
      <p:sp>
        <p:nvSpPr>
          <p:cNvPr id="10243" name="Notes Placeholder 2">
            <a:extLst>
              <a:ext uri="{FF2B5EF4-FFF2-40B4-BE49-F238E27FC236}">
                <a16:creationId xmlns:a16="http://schemas.microsoft.com/office/drawing/2014/main" id="{4BB71C8A-A054-4074-853A-FE4C5550B490}"/>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
        <p:nvSpPr>
          <p:cNvPr id="10244" name="Slide Number Placeholder 3">
            <a:extLst>
              <a:ext uri="{FF2B5EF4-FFF2-40B4-BE49-F238E27FC236}">
                <a16:creationId xmlns:a16="http://schemas.microsoft.com/office/drawing/2014/main" id="{1A4B1056-69BF-4B77-8916-E817123C9156}"/>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3A29340-6E55-4441-A5AF-03DF885CB021}" type="slidenum">
              <a:rPr lang="en-US" altLang="en-US" smtClean="0">
                <a:latin typeface="Arial" panose="020B0604020202020204" pitchFamily="34" charset="0"/>
              </a:rPr>
              <a:pPr fontAlgn="base">
                <a:spcBef>
                  <a:spcPct val="0"/>
                </a:spcBef>
                <a:spcAft>
                  <a:spcPct val="0"/>
                </a:spcAft>
              </a:pPr>
              <a:t>7</a:t>
            </a:fld>
            <a:endParaRPr lang="en-US" altLang="en-US">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a:extLst>
              <a:ext uri="{FF2B5EF4-FFF2-40B4-BE49-F238E27FC236}">
                <a16:creationId xmlns:a16="http://schemas.microsoft.com/office/drawing/2014/main" id="{F7CBEEEB-CF36-4512-BB0F-AB2B2EFFEC5F}"/>
              </a:ext>
            </a:extLst>
          </p:cNvPr>
          <p:cNvSpPr>
            <a:spLocks noGrp="1" noRot="1" noChangeAspect="1" noChangeArrowheads="1" noTextEdit="1"/>
          </p:cNvSpPr>
          <p:nvPr>
            <p:ph type="sldImg"/>
          </p:nvPr>
        </p:nvSpPr>
        <p:spPr>
          <a:ln/>
        </p:spPr>
      </p:sp>
      <p:sp>
        <p:nvSpPr>
          <p:cNvPr id="28675" name="Notes Placeholder 2">
            <a:extLst>
              <a:ext uri="{FF2B5EF4-FFF2-40B4-BE49-F238E27FC236}">
                <a16:creationId xmlns:a16="http://schemas.microsoft.com/office/drawing/2014/main" id="{4DB9ED53-89CE-4875-A29B-10D2D9F505A2}"/>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
        <p:nvSpPr>
          <p:cNvPr id="28676" name="Slide Number Placeholder 3">
            <a:extLst>
              <a:ext uri="{FF2B5EF4-FFF2-40B4-BE49-F238E27FC236}">
                <a16:creationId xmlns:a16="http://schemas.microsoft.com/office/drawing/2014/main" id="{BB5D8FB7-F4C0-43A6-B1EA-FB8257DC5B81}"/>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087F18B0-062E-4727-ADCC-55778E5CA445}" type="slidenum">
              <a:rPr lang="en-US" altLang="en-US" smtClean="0">
                <a:latin typeface="Arial" panose="020B0604020202020204" pitchFamily="34" charset="0"/>
              </a:rPr>
              <a:pPr fontAlgn="base">
                <a:spcBef>
                  <a:spcPct val="0"/>
                </a:spcBef>
                <a:spcAft>
                  <a:spcPct val="0"/>
                </a:spcAft>
              </a:pPr>
              <a:t>16</a:t>
            </a:fld>
            <a:endParaRPr lang="en-US" altLang="en-US">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a:extLst>
              <a:ext uri="{FF2B5EF4-FFF2-40B4-BE49-F238E27FC236}">
                <a16:creationId xmlns:a16="http://schemas.microsoft.com/office/drawing/2014/main" id="{FAF81E78-966C-457D-950E-20B0C39089B9}"/>
              </a:ext>
            </a:extLst>
          </p:cNvPr>
          <p:cNvSpPr>
            <a:spLocks noGrp="1" noRot="1" noChangeAspect="1" noChangeArrowheads="1" noTextEdit="1"/>
          </p:cNvSpPr>
          <p:nvPr>
            <p:ph type="sldImg"/>
          </p:nvPr>
        </p:nvSpPr>
        <p:spPr>
          <a:ln/>
        </p:spPr>
      </p:sp>
      <p:sp>
        <p:nvSpPr>
          <p:cNvPr id="46083" name="Notes Placeholder 2">
            <a:extLst>
              <a:ext uri="{FF2B5EF4-FFF2-40B4-BE49-F238E27FC236}">
                <a16:creationId xmlns:a16="http://schemas.microsoft.com/office/drawing/2014/main" id="{BADA387B-B816-4B57-8862-DC91E5081FB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6084" name="Slide Number Placeholder 3">
            <a:extLst>
              <a:ext uri="{FF2B5EF4-FFF2-40B4-BE49-F238E27FC236}">
                <a16:creationId xmlns:a16="http://schemas.microsoft.com/office/drawing/2014/main" id="{E6C6AAFC-BFD8-449B-AFA7-216F53DF334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32436E8F-B4E5-40EA-86FB-7BABE0FB45A1}" type="slidenum">
              <a:rPr lang="en-US" altLang="en-US" smtClean="0">
                <a:solidFill>
                  <a:srgbClr val="000000"/>
                </a:solidFill>
              </a:rPr>
              <a:pPr fontAlgn="base">
                <a:spcBef>
                  <a:spcPct val="0"/>
                </a:spcBef>
                <a:spcAft>
                  <a:spcPct val="0"/>
                </a:spcAft>
              </a:pPr>
              <a:t>32</a:t>
            </a:fld>
            <a:endParaRPr lang="en-US" altLang="en-US">
              <a:solidFill>
                <a:srgbClr val="000000"/>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53816F-A1CF-4485-B308-1B9F14B36EAD}" type="slidenum">
              <a:rPr lang="en-US" smtClean="0"/>
              <a:t>44</a:t>
            </a:fld>
            <a:endParaRPr lang="en-US"/>
          </a:p>
        </p:txBody>
      </p:sp>
    </p:spTree>
    <p:extLst>
      <p:ext uri="{BB962C8B-B14F-4D97-AF65-F5344CB8AC3E}">
        <p14:creationId xmlns:p14="http://schemas.microsoft.com/office/powerpoint/2010/main" val="4854913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53816F-A1CF-4485-B308-1B9F14B36EAD}" type="slidenum">
              <a:rPr lang="en-US" smtClean="0"/>
              <a:t>45</a:t>
            </a:fld>
            <a:endParaRPr lang="en-US"/>
          </a:p>
        </p:txBody>
      </p:sp>
    </p:spTree>
    <p:extLst>
      <p:ext uri="{BB962C8B-B14F-4D97-AF65-F5344CB8AC3E}">
        <p14:creationId xmlns:p14="http://schemas.microsoft.com/office/powerpoint/2010/main" val="33316888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53816F-A1CF-4485-B308-1B9F14B36EAD}" type="slidenum">
              <a:rPr lang="en-US" smtClean="0"/>
              <a:t>48</a:t>
            </a:fld>
            <a:endParaRPr lang="en-US"/>
          </a:p>
        </p:txBody>
      </p:sp>
    </p:spTree>
    <p:extLst>
      <p:ext uri="{BB962C8B-B14F-4D97-AF65-F5344CB8AC3E}">
        <p14:creationId xmlns:p14="http://schemas.microsoft.com/office/powerpoint/2010/main" val="37200535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53816F-A1CF-4485-B308-1B9F14B36EAD}" type="slidenum">
              <a:rPr lang="en-US" smtClean="0"/>
              <a:t>51</a:t>
            </a:fld>
            <a:endParaRPr lang="en-US"/>
          </a:p>
        </p:txBody>
      </p:sp>
    </p:spTree>
    <p:extLst>
      <p:ext uri="{BB962C8B-B14F-4D97-AF65-F5344CB8AC3E}">
        <p14:creationId xmlns:p14="http://schemas.microsoft.com/office/powerpoint/2010/main" val="7483514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52</a:t>
            </a:fld>
            <a:endParaRPr lang="en-US"/>
          </a:p>
        </p:txBody>
      </p:sp>
    </p:spTree>
    <p:extLst>
      <p:ext uri="{BB962C8B-B14F-4D97-AF65-F5344CB8AC3E}">
        <p14:creationId xmlns:p14="http://schemas.microsoft.com/office/powerpoint/2010/main" val="30372913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53816F-A1CF-4485-B308-1B9F14B36EAD}" type="slidenum">
              <a:rPr lang="en-US" smtClean="0"/>
              <a:t>53</a:t>
            </a:fld>
            <a:endParaRPr lang="en-US"/>
          </a:p>
        </p:txBody>
      </p:sp>
    </p:spTree>
    <p:extLst>
      <p:ext uri="{BB962C8B-B14F-4D97-AF65-F5344CB8AC3E}">
        <p14:creationId xmlns:p14="http://schemas.microsoft.com/office/powerpoint/2010/main" val="13327901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55</a:t>
            </a:fld>
            <a:endParaRPr lang="en-US"/>
          </a:p>
        </p:txBody>
      </p:sp>
    </p:spTree>
    <p:extLst>
      <p:ext uri="{BB962C8B-B14F-4D97-AF65-F5344CB8AC3E}">
        <p14:creationId xmlns:p14="http://schemas.microsoft.com/office/powerpoint/2010/main" val="40562337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53816F-A1CF-4485-B308-1B9F14B36E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40249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a:extLst>
              <a:ext uri="{FF2B5EF4-FFF2-40B4-BE49-F238E27FC236}">
                <a16:creationId xmlns:a16="http://schemas.microsoft.com/office/drawing/2014/main" id="{C93DE0F3-312B-4C32-8424-9E35CE2B26AB}"/>
              </a:ext>
            </a:extLst>
          </p:cNvPr>
          <p:cNvSpPr>
            <a:spLocks noGrp="1" noRot="1" noChangeAspect="1" noChangeArrowheads="1" noTextEdit="1"/>
          </p:cNvSpPr>
          <p:nvPr>
            <p:ph type="sldImg"/>
          </p:nvPr>
        </p:nvSpPr>
        <p:spPr>
          <a:ln/>
        </p:spPr>
      </p:sp>
      <p:sp>
        <p:nvSpPr>
          <p:cNvPr id="12291" name="Notes Placeholder 2">
            <a:extLst>
              <a:ext uri="{FF2B5EF4-FFF2-40B4-BE49-F238E27FC236}">
                <a16:creationId xmlns:a16="http://schemas.microsoft.com/office/drawing/2014/main" id="{5AA37C04-A78D-43A7-A6C5-B4692F663852}"/>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
        <p:nvSpPr>
          <p:cNvPr id="12292" name="Slide Number Placeholder 3">
            <a:extLst>
              <a:ext uri="{FF2B5EF4-FFF2-40B4-BE49-F238E27FC236}">
                <a16:creationId xmlns:a16="http://schemas.microsoft.com/office/drawing/2014/main" id="{C7481545-4629-4301-B63C-3420AFF65DD0}"/>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DB12A2E5-8841-456B-872A-D4755B7D1722}" type="slidenum">
              <a:rPr lang="en-US" altLang="en-US" smtClean="0">
                <a:latin typeface="Arial" panose="020B0604020202020204" pitchFamily="34" charset="0"/>
              </a:rPr>
              <a:pPr fontAlgn="base">
                <a:spcBef>
                  <a:spcPct val="0"/>
                </a:spcBef>
                <a:spcAft>
                  <a:spcPct val="0"/>
                </a:spcAft>
              </a:pPr>
              <a:t>8</a:t>
            </a:fld>
            <a:endParaRPr lang="en-US" altLang="en-US">
              <a:latin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53816F-A1CF-4485-B308-1B9F14B36E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75439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53816F-A1CF-4485-B308-1B9F14B36E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5218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a:extLst>
              <a:ext uri="{FF2B5EF4-FFF2-40B4-BE49-F238E27FC236}">
                <a16:creationId xmlns:a16="http://schemas.microsoft.com/office/drawing/2014/main" id="{A6458811-E98B-40D8-93DB-E7E470660A2A}"/>
              </a:ext>
            </a:extLst>
          </p:cNvPr>
          <p:cNvSpPr>
            <a:spLocks noGrp="1" noRot="1" noChangeAspect="1" noChangeArrowheads="1" noTextEdit="1"/>
          </p:cNvSpPr>
          <p:nvPr>
            <p:ph type="sldImg"/>
          </p:nvPr>
        </p:nvSpPr>
        <p:spPr>
          <a:ln/>
        </p:spPr>
      </p:sp>
      <p:sp>
        <p:nvSpPr>
          <p:cNvPr id="14339" name="Notes Placeholder 2">
            <a:extLst>
              <a:ext uri="{FF2B5EF4-FFF2-40B4-BE49-F238E27FC236}">
                <a16:creationId xmlns:a16="http://schemas.microsoft.com/office/drawing/2014/main" id="{53DBA96E-4150-4708-B30D-55B05B845F2E}"/>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
        <p:nvSpPr>
          <p:cNvPr id="14340" name="Slide Number Placeholder 3">
            <a:extLst>
              <a:ext uri="{FF2B5EF4-FFF2-40B4-BE49-F238E27FC236}">
                <a16:creationId xmlns:a16="http://schemas.microsoft.com/office/drawing/2014/main" id="{A3A3207A-327B-40DC-9F52-9A3A8E530497}"/>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BB14B7BD-899A-41B7-BD34-32DF469325AE}" type="slidenum">
              <a:rPr lang="en-US" altLang="en-US" smtClean="0">
                <a:latin typeface="Arial" panose="020B0604020202020204" pitchFamily="34" charset="0"/>
              </a:rPr>
              <a:pPr fontAlgn="base">
                <a:spcBef>
                  <a:spcPct val="0"/>
                </a:spcBef>
                <a:spcAft>
                  <a:spcPct val="0"/>
                </a:spcAft>
              </a:pPr>
              <a:t>9</a:t>
            </a:fld>
            <a:endParaRPr lang="en-US" altLang="en-US">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C8BFEA9B-357E-49D2-AEA3-C2784A2AD399}"/>
              </a:ext>
            </a:extLst>
          </p:cNvPr>
          <p:cNvSpPr>
            <a:spLocks noGrp="1" noRot="1" noChangeAspect="1" noChangeArrowheads="1" noTextEdit="1"/>
          </p:cNvSpPr>
          <p:nvPr>
            <p:ph type="sldImg"/>
          </p:nvPr>
        </p:nvSpPr>
        <p:spPr>
          <a:ln/>
        </p:spPr>
      </p:sp>
      <p:sp>
        <p:nvSpPr>
          <p:cNvPr id="16387" name="Notes Placeholder 2">
            <a:extLst>
              <a:ext uri="{FF2B5EF4-FFF2-40B4-BE49-F238E27FC236}">
                <a16:creationId xmlns:a16="http://schemas.microsoft.com/office/drawing/2014/main" id="{C48AD0B0-5358-44F1-AABB-1191D4604DAD}"/>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
        <p:nvSpPr>
          <p:cNvPr id="16388" name="Slide Number Placeholder 3">
            <a:extLst>
              <a:ext uri="{FF2B5EF4-FFF2-40B4-BE49-F238E27FC236}">
                <a16:creationId xmlns:a16="http://schemas.microsoft.com/office/drawing/2014/main" id="{C6D26F19-307F-4EC6-A716-9323BE1218B4}"/>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A59C1A5A-0315-4DDA-B935-65B7ED6209D8}" type="slidenum">
              <a:rPr lang="en-US" altLang="en-US" smtClean="0">
                <a:latin typeface="Arial" panose="020B0604020202020204" pitchFamily="34" charset="0"/>
              </a:rPr>
              <a:pPr fontAlgn="base">
                <a:spcBef>
                  <a:spcPct val="0"/>
                </a:spcBef>
                <a:spcAft>
                  <a:spcPct val="0"/>
                </a:spcAft>
              </a:pPr>
              <a:t>10</a:t>
            </a:fld>
            <a:endParaRPr lang="en-US" altLang="en-US">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a:extLst>
              <a:ext uri="{FF2B5EF4-FFF2-40B4-BE49-F238E27FC236}">
                <a16:creationId xmlns:a16="http://schemas.microsoft.com/office/drawing/2014/main" id="{7103A953-801D-419D-BFE7-F70BE2C8030E}"/>
              </a:ext>
            </a:extLst>
          </p:cNvPr>
          <p:cNvSpPr>
            <a:spLocks noGrp="1" noRot="1" noChangeAspect="1" noChangeArrowheads="1" noTextEdit="1"/>
          </p:cNvSpPr>
          <p:nvPr>
            <p:ph type="sldImg"/>
          </p:nvPr>
        </p:nvSpPr>
        <p:spPr>
          <a:ln/>
        </p:spPr>
      </p:sp>
      <p:sp>
        <p:nvSpPr>
          <p:cNvPr id="18435" name="Notes Placeholder 2">
            <a:extLst>
              <a:ext uri="{FF2B5EF4-FFF2-40B4-BE49-F238E27FC236}">
                <a16:creationId xmlns:a16="http://schemas.microsoft.com/office/drawing/2014/main" id="{4870CF26-0B77-4B1E-BD18-409D9F3EA709}"/>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
        <p:nvSpPr>
          <p:cNvPr id="18436" name="Slide Number Placeholder 3">
            <a:extLst>
              <a:ext uri="{FF2B5EF4-FFF2-40B4-BE49-F238E27FC236}">
                <a16:creationId xmlns:a16="http://schemas.microsoft.com/office/drawing/2014/main" id="{95ECCDB0-D8EE-4A81-A7C3-C8D2F23B9AAA}"/>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67915CC7-330F-4EC7-9B37-1BC5FEB773B3}" type="slidenum">
              <a:rPr lang="en-US" altLang="en-US" smtClean="0">
                <a:latin typeface="Arial" panose="020B0604020202020204" pitchFamily="34" charset="0"/>
              </a:rPr>
              <a:pPr fontAlgn="base">
                <a:spcBef>
                  <a:spcPct val="0"/>
                </a:spcBef>
                <a:spcAft>
                  <a:spcPct val="0"/>
                </a:spcAft>
              </a:pPr>
              <a:t>11</a:t>
            </a:fld>
            <a:endParaRPr lang="en-US" altLang="en-US">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635B23A4-2FD3-49E6-91BC-4A71BA89DFD3}"/>
              </a:ext>
            </a:extLst>
          </p:cNvPr>
          <p:cNvSpPr>
            <a:spLocks noGrp="1" noRot="1" noChangeAspect="1" noChangeArrowheads="1" noTextEdit="1"/>
          </p:cNvSpPr>
          <p:nvPr>
            <p:ph type="sldImg"/>
          </p:nvPr>
        </p:nvSpPr>
        <p:spPr>
          <a:ln/>
        </p:spPr>
      </p:sp>
      <p:sp>
        <p:nvSpPr>
          <p:cNvPr id="20483" name="Notes Placeholder 2">
            <a:extLst>
              <a:ext uri="{FF2B5EF4-FFF2-40B4-BE49-F238E27FC236}">
                <a16:creationId xmlns:a16="http://schemas.microsoft.com/office/drawing/2014/main" id="{F0C653B9-2BFD-4BDF-A29C-C72B7A807D14}"/>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
        <p:nvSpPr>
          <p:cNvPr id="20484" name="Slide Number Placeholder 3">
            <a:extLst>
              <a:ext uri="{FF2B5EF4-FFF2-40B4-BE49-F238E27FC236}">
                <a16:creationId xmlns:a16="http://schemas.microsoft.com/office/drawing/2014/main" id="{30464F36-CC23-47F9-9F15-3E2E0F60C058}"/>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A41C4800-68F7-404B-8D89-8696255CDB8A}" type="slidenum">
              <a:rPr lang="en-US" altLang="en-US" smtClean="0">
                <a:latin typeface="Arial" panose="020B0604020202020204" pitchFamily="34" charset="0"/>
              </a:rPr>
              <a:pPr fontAlgn="base">
                <a:spcBef>
                  <a:spcPct val="0"/>
                </a:spcBef>
                <a:spcAft>
                  <a:spcPct val="0"/>
                </a:spcAft>
              </a:pPr>
              <a:t>12</a:t>
            </a:fld>
            <a:endParaRPr lang="en-US" altLang="en-US">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a:extLst>
              <a:ext uri="{FF2B5EF4-FFF2-40B4-BE49-F238E27FC236}">
                <a16:creationId xmlns:a16="http://schemas.microsoft.com/office/drawing/2014/main" id="{4B8A2725-FF6B-4557-BBF7-341406E46C61}"/>
              </a:ext>
            </a:extLst>
          </p:cNvPr>
          <p:cNvSpPr>
            <a:spLocks noGrp="1" noRot="1" noChangeAspect="1" noChangeArrowheads="1" noTextEdit="1"/>
          </p:cNvSpPr>
          <p:nvPr>
            <p:ph type="sldImg"/>
          </p:nvPr>
        </p:nvSpPr>
        <p:spPr>
          <a:ln/>
        </p:spPr>
      </p:sp>
      <p:sp>
        <p:nvSpPr>
          <p:cNvPr id="22531" name="Notes Placeholder 2">
            <a:extLst>
              <a:ext uri="{FF2B5EF4-FFF2-40B4-BE49-F238E27FC236}">
                <a16:creationId xmlns:a16="http://schemas.microsoft.com/office/drawing/2014/main" id="{4DD80B54-AF5D-42E3-9A8C-82EBD7604316}"/>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
        <p:nvSpPr>
          <p:cNvPr id="22532" name="Slide Number Placeholder 3">
            <a:extLst>
              <a:ext uri="{FF2B5EF4-FFF2-40B4-BE49-F238E27FC236}">
                <a16:creationId xmlns:a16="http://schemas.microsoft.com/office/drawing/2014/main" id="{5FDC7FCC-F7C9-4099-AC6A-B4FBFBBFA763}"/>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02D6BABB-5708-4D13-82A6-868248B0C324}" type="slidenum">
              <a:rPr lang="en-US" altLang="en-US" smtClean="0">
                <a:latin typeface="Arial" panose="020B0604020202020204" pitchFamily="34" charset="0"/>
              </a:rPr>
              <a:pPr fontAlgn="base">
                <a:spcBef>
                  <a:spcPct val="0"/>
                </a:spcBef>
                <a:spcAft>
                  <a:spcPct val="0"/>
                </a:spcAft>
              </a:pPr>
              <a:t>13</a:t>
            </a:fld>
            <a:endParaRPr lang="en-US" altLang="en-US">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a:extLst>
              <a:ext uri="{FF2B5EF4-FFF2-40B4-BE49-F238E27FC236}">
                <a16:creationId xmlns:a16="http://schemas.microsoft.com/office/drawing/2014/main" id="{AB2792C0-89F8-4875-B068-343DBB504592}"/>
              </a:ext>
            </a:extLst>
          </p:cNvPr>
          <p:cNvSpPr>
            <a:spLocks noGrp="1" noRot="1" noChangeAspect="1" noChangeArrowheads="1" noTextEdit="1"/>
          </p:cNvSpPr>
          <p:nvPr>
            <p:ph type="sldImg"/>
          </p:nvPr>
        </p:nvSpPr>
        <p:spPr>
          <a:ln/>
        </p:spPr>
      </p:sp>
      <p:sp>
        <p:nvSpPr>
          <p:cNvPr id="24579" name="Notes Placeholder 2">
            <a:extLst>
              <a:ext uri="{FF2B5EF4-FFF2-40B4-BE49-F238E27FC236}">
                <a16:creationId xmlns:a16="http://schemas.microsoft.com/office/drawing/2014/main" id="{420C3178-C0E1-49A1-9CCC-206382A8AB66}"/>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
        <p:nvSpPr>
          <p:cNvPr id="24580" name="Slide Number Placeholder 3">
            <a:extLst>
              <a:ext uri="{FF2B5EF4-FFF2-40B4-BE49-F238E27FC236}">
                <a16:creationId xmlns:a16="http://schemas.microsoft.com/office/drawing/2014/main" id="{B5CC0B8F-3B95-493B-8982-9909C0A27EFE}"/>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16453B43-7885-460D-A5A3-5F45A8A8FD03}" type="slidenum">
              <a:rPr lang="en-US" altLang="en-US" smtClean="0">
                <a:latin typeface="Arial" panose="020B0604020202020204" pitchFamily="34" charset="0"/>
              </a:rPr>
              <a:pPr fontAlgn="base">
                <a:spcBef>
                  <a:spcPct val="0"/>
                </a:spcBef>
                <a:spcAft>
                  <a:spcPct val="0"/>
                </a:spcAft>
              </a:pPr>
              <a:t>14</a:t>
            </a:fld>
            <a:endParaRPr lang="en-US" altLang="en-US">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a:extLst>
              <a:ext uri="{FF2B5EF4-FFF2-40B4-BE49-F238E27FC236}">
                <a16:creationId xmlns:a16="http://schemas.microsoft.com/office/drawing/2014/main" id="{6E8BE5B4-19FA-4DF2-BCE4-E01445348F97}"/>
              </a:ext>
            </a:extLst>
          </p:cNvPr>
          <p:cNvSpPr>
            <a:spLocks noGrp="1" noRot="1" noChangeAspect="1" noChangeArrowheads="1" noTextEdit="1"/>
          </p:cNvSpPr>
          <p:nvPr>
            <p:ph type="sldImg"/>
          </p:nvPr>
        </p:nvSpPr>
        <p:spPr>
          <a:ln/>
        </p:spPr>
      </p:sp>
      <p:sp>
        <p:nvSpPr>
          <p:cNvPr id="26627" name="Notes Placeholder 2">
            <a:extLst>
              <a:ext uri="{FF2B5EF4-FFF2-40B4-BE49-F238E27FC236}">
                <a16:creationId xmlns:a16="http://schemas.microsoft.com/office/drawing/2014/main" id="{79FE4051-73DD-4FAE-A80E-05E47AD20053}"/>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
        <p:nvSpPr>
          <p:cNvPr id="26628" name="Slide Number Placeholder 3">
            <a:extLst>
              <a:ext uri="{FF2B5EF4-FFF2-40B4-BE49-F238E27FC236}">
                <a16:creationId xmlns:a16="http://schemas.microsoft.com/office/drawing/2014/main" id="{3E3469D1-3C56-46EB-96CE-DA4803DF2509}"/>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1AAD3372-F527-4D68-A854-C6DE5A8BD1FE}" type="slidenum">
              <a:rPr lang="en-US" altLang="en-US" smtClean="0">
                <a:latin typeface="Arial" panose="020B0604020202020204" pitchFamily="34" charset="0"/>
              </a:rPr>
              <a:pPr fontAlgn="base">
                <a:spcBef>
                  <a:spcPct val="0"/>
                </a:spcBef>
                <a:spcAft>
                  <a:spcPct val="0"/>
                </a:spcAft>
              </a:pPr>
              <a:t>15</a:t>
            </a:fld>
            <a:endParaRPr lang="en-US" altLang="en-US">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62FB84D-D1A4-443A-AB78-7BEAB29C908B}" type="datetimeFigureOut">
              <a:rPr lang="en-US" smtClean="0"/>
              <a:t>11/12/2021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DC5FCC-3468-46F5-A500-824C4CBB8DD9}" type="slidenum">
              <a:rPr lang="en-US" smtClean="0"/>
              <a:t>‹#›</a:t>
            </a:fld>
            <a:endParaRPr lang="en-US"/>
          </a:p>
        </p:txBody>
      </p:sp>
    </p:spTree>
    <p:extLst>
      <p:ext uri="{BB962C8B-B14F-4D97-AF65-F5344CB8AC3E}">
        <p14:creationId xmlns:p14="http://schemas.microsoft.com/office/powerpoint/2010/main" val="34981394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2FB84D-D1A4-443A-AB78-7BEAB29C908B}" type="datetimeFigureOut">
              <a:rPr lang="en-US" smtClean="0"/>
              <a:t>11/12/2021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DC5FCC-3468-46F5-A500-824C4CBB8DD9}" type="slidenum">
              <a:rPr lang="en-US" smtClean="0"/>
              <a:t>‹#›</a:t>
            </a:fld>
            <a:endParaRPr lang="en-US"/>
          </a:p>
        </p:txBody>
      </p:sp>
    </p:spTree>
    <p:extLst>
      <p:ext uri="{BB962C8B-B14F-4D97-AF65-F5344CB8AC3E}">
        <p14:creationId xmlns:p14="http://schemas.microsoft.com/office/powerpoint/2010/main" val="9276819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2FB84D-D1A4-443A-AB78-7BEAB29C908B}" type="datetimeFigureOut">
              <a:rPr lang="en-US" smtClean="0"/>
              <a:t>11/12/2021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DC5FCC-3468-46F5-A500-824C4CBB8DD9}" type="slidenum">
              <a:rPr lang="en-US" smtClean="0"/>
              <a:t>‹#›</a:t>
            </a:fld>
            <a:endParaRPr lang="en-US"/>
          </a:p>
        </p:txBody>
      </p:sp>
    </p:spTree>
    <p:extLst>
      <p:ext uri="{BB962C8B-B14F-4D97-AF65-F5344CB8AC3E}">
        <p14:creationId xmlns:p14="http://schemas.microsoft.com/office/powerpoint/2010/main" val="27439777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1"/>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a:extLst>
              <a:ext uri="{FF2B5EF4-FFF2-40B4-BE49-F238E27FC236}">
                <a16:creationId xmlns:a16="http://schemas.microsoft.com/office/drawing/2014/main" id="{6BC1FD37-773A-4152-A4AE-A90A7BE995C7}"/>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4">
            <a:extLst>
              <a:ext uri="{FF2B5EF4-FFF2-40B4-BE49-F238E27FC236}">
                <a16:creationId xmlns:a16="http://schemas.microsoft.com/office/drawing/2014/main" id="{70B17EE9-D2F8-4F7A-9B03-C4FA390AAD2D}"/>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5">
            <a:extLst>
              <a:ext uri="{FF2B5EF4-FFF2-40B4-BE49-F238E27FC236}">
                <a16:creationId xmlns:a16="http://schemas.microsoft.com/office/drawing/2014/main" id="{C5296648-A910-4D38-8234-A706FF965BA6}"/>
              </a:ext>
            </a:extLst>
          </p:cNvPr>
          <p:cNvSpPr>
            <a:spLocks noGrp="1"/>
          </p:cNvSpPr>
          <p:nvPr>
            <p:ph type="sldNum" sz="quarter" idx="12"/>
          </p:nvPr>
        </p:nvSpPr>
        <p:spPr/>
        <p:txBody>
          <a:bodyPr/>
          <a:lstStyle>
            <a:lvl1pPr>
              <a:defRPr/>
            </a:lvl1pPr>
          </a:lstStyle>
          <a:p>
            <a:pPr>
              <a:defRPr/>
            </a:pPr>
            <a:fld id="{629A5E3F-030E-45B3-9BAF-1F4F6C43C6EA}" type="slidenum">
              <a:rPr lang="en-US" altLang="en-US"/>
              <a:pPr>
                <a:defRPr/>
              </a:pPr>
              <a:t>‹#›</a:t>
            </a:fld>
            <a:endParaRPr lang="en-US" altLang="en-US"/>
          </a:p>
        </p:txBody>
      </p:sp>
    </p:spTree>
    <p:extLst>
      <p:ext uri="{BB962C8B-B14F-4D97-AF65-F5344CB8AC3E}">
        <p14:creationId xmlns:p14="http://schemas.microsoft.com/office/powerpoint/2010/main" val="7888655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2FB84D-D1A4-443A-AB78-7BEAB29C908B}" type="datetimeFigureOut">
              <a:rPr lang="en-US" smtClean="0"/>
              <a:t>11/12/2021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DC5FCC-3468-46F5-A500-824C4CBB8DD9}" type="slidenum">
              <a:rPr lang="en-US" smtClean="0"/>
              <a:t>‹#›</a:t>
            </a:fld>
            <a:endParaRPr lang="en-US"/>
          </a:p>
        </p:txBody>
      </p:sp>
    </p:spTree>
    <p:extLst>
      <p:ext uri="{BB962C8B-B14F-4D97-AF65-F5344CB8AC3E}">
        <p14:creationId xmlns:p14="http://schemas.microsoft.com/office/powerpoint/2010/main" val="23388779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62FB84D-D1A4-443A-AB78-7BEAB29C908B}" type="datetimeFigureOut">
              <a:rPr lang="en-US" smtClean="0"/>
              <a:t>11/12/2021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DC5FCC-3468-46F5-A500-824C4CBB8DD9}" type="slidenum">
              <a:rPr lang="en-US" smtClean="0"/>
              <a:t>‹#›</a:t>
            </a:fld>
            <a:endParaRPr lang="en-US"/>
          </a:p>
        </p:txBody>
      </p:sp>
    </p:spTree>
    <p:extLst>
      <p:ext uri="{BB962C8B-B14F-4D97-AF65-F5344CB8AC3E}">
        <p14:creationId xmlns:p14="http://schemas.microsoft.com/office/powerpoint/2010/main" val="19162942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62FB84D-D1A4-443A-AB78-7BEAB29C908B}" type="datetimeFigureOut">
              <a:rPr lang="en-US" smtClean="0"/>
              <a:t>11/12/2021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DC5FCC-3468-46F5-A500-824C4CBB8DD9}" type="slidenum">
              <a:rPr lang="en-US" smtClean="0"/>
              <a:t>‹#›</a:t>
            </a:fld>
            <a:endParaRPr lang="en-US"/>
          </a:p>
        </p:txBody>
      </p:sp>
    </p:spTree>
    <p:extLst>
      <p:ext uri="{BB962C8B-B14F-4D97-AF65-F5344CB8AC3E}">
        <p14:creationId xmlns:p14="http://schemas.microsoft.com/office/powerpoint/2010/main" val="42658158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62FB84D-D1A4-443A-AB78-7BEAB29C908B}" type="datetimeFigureOut">
              <a:rPr lang="en-US" smtClean="0"/>
              <a:t>11/12/2021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ADC5FCC-3468-46F5-A500-824C4CBB8DD9}" type="slidenum">
              <a:rPr lang="en-US" smtClean="0"/>
              <a:t>‹#›</a:t>
            </a:fld>
            <a:endParaRPr lang="en-US"/>
          </a:p>
        </p:txBody>
      </p:sp>
    </p:spTree>
    <p:extLst>
      <p:ext uri="{BB962C8B-B14F-4D97-AF65-F5344CB8AC3E}">
        <p14:creationId xmlns:p14="http://schemas.microsoft.com/office/powerpoint/2010/main" val="2824654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62FB84D-D1A4-443A-AB78-7BEAB29C908B}" type="datetimeFigureOut">
              <a:rPr lang="en-US" smtClean="0"/>
              <a:t>11/12/2021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ADC5FCC-3468-46F5-A500-824C4CBB8DD9}" type="slidenum">
              <a:rPr lang="en-US" smtClean="0"/>
              <a:t>‹#›</a:t>
            </a:fld>
            <a:endParaRPr lang="en-US"/>
          </a:p>
        </p:txBody>
      </p:sp>
    </p:spTree>
    <p:extLst>
      <p:ext uri="{BB962C8B-B14F-4D97-AF65-F5344CB8AC3E}">
        <p14:creationId xmlns:p14="http://schemas.microsoft.com/office/powerpoint/2010/main" val="11538258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2FB84D-D1A4-443A-AB78-7BEAB29C908B}" type="datetimeFigureOut">
              <a:rPr lang="en-US" smtClean="0"/>
              <a:t>11/12/2021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ADC5FCC-3468-46F5-A500-824C4CBB8DD9}" type="slidenum">
              <a:rPr lang="en-US" smtClean="0"/>
              <a:t>‹#›</a:t>
            </a:fld>
            <a:endParaRPr lang="en-US"/>
          </a:p>
        </p:txBody>
      </p:sp>
    </p:spTree>
    <p:extLst>
      <p:ext uri="{BB962C8B-B14F-4D97-AF65-F5344CB8AC3E}">
        <p14:creationId xmlns:p14="http://schemas.microsoft.com/office/powerpoint/2010/main" val="23677071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62FB84D-D1A4-443A-AB78-7BEAB29C908B}" type="datetimeFigureOut">
              <a:rPr lang="en-US" smtClean="0"/>
              <a:t>11/12/2021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DC5FCC-3468-46F5-A500-824C4CBB8DD9}" type="slidenum">
              <a:rPr lang="en-US" smtClean="0"/>
              <a:t>‹#›</a:t>
            </a:fld>
            <a:endParaRPr lang="en-US"/>
          </a:p>
        </p:txBody>
      </p:sp>
    </p:spTree>
    <p:extLst>
      <p:ext uri="{BB962C8B-B14F-4D97-AF65-F5344CB8AC3E}">
        <p14:creationId xmlns:p14="http://schemas.microsoft.com/office/powerpoint/2010/main" val="38487159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62FB84D-D1A4-443A-AB78-7BEAB29C908B}" type="datetimeFigureOut">
              <a:rPr lang="en-US" smtClean="0"/>
              <a:t>11/12/2021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DC5FCC-3468-46F5-A500-824C4CBB8DD9}" type="slidenum">
              <a:rPr lang="en-US" smtClean="0"/>
              <a:t>‹#›</a:t>
            </a:fld>
            <a:endParaRPr lang="en-US"/>
          </a:p>
        </p:txBody>
      </p:sp>
    </p:spTree>
    <p:extLst>
      <p:ext uri="{BB962C8B-B14F-4D97-AF65-F5344CB8AC3E}">
        <p14:creationId xmlns:p14="http://schemas.microsoft.com/office/powerpoint/2010/main" val="17348687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14000" b="-14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2FB84D-D1A4-443A-AB78-7BEAB29C908B}" type="datetimeFigureOut">
              <a:rPr lang="en-US" smtClean="0"/>
              <a:t>11/12/2021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DC5FCC-3468-46F5-A500-824C4CBB8DD9}" type="slidenum">
              <a:rPr lang="en-US" smtClean="0"/>
              <a:t>‹#›</a:t>
            </a:fld>
            <a:endParaRPr lang="en-US"/>
          </a:p>
        </p:txBody>
      </p:sp>
    </p:spTree>
    <p:extLst>
      <p:ext uri="{BB962C8B-B14F-4D97-AF65-F5344CB8AC3E}">
        <p14:creationId xmlns:p14="http://schemas.microsoft.com/office/powerpoint/2010/main" val="41690462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22.jpg"/><Relationship Id="rId3" Type="http://schemas.openxmlformats.org/officeDocument/2006/relationships/notesSlide" Target="../notesSlides/notesSlide4.xml"/><Relationship Id="rId7" Type="http://schemas.openxmlformats.org/officeDocument/2006/relationships/slide" Target="slide7.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7.png"/><Relationship Id="rId5" Type="http://schemas.openxmlformats.org/officeDocument/2006/relationships/audio" Target="../media/audio2.wav"/><Relationship Id="rId10" Type="http://schemas.openxmlformats.org/officeDocument/2006/relationships/image" Target="../media/image24.wmf"/><Relationship Id="rId4" Type="http://schemas.openxmlformats.org/officeDocument/2006/relationships/audio" Target="../media/audio1.wav"/><Relationship Id="rId9" Type="http://schemas.openxmlformats.org/officeDocument/2006/relationships/oleObject" Target="../embeddings/oleObject1.bin"/></Relationships>
</file>

<file path=ppt/slides/_rels/slide11.xml.rels><?xml version="1.0" encoding="UTF-8" standalone="yes"?>
<Relationships xmlns="http://schemas.openxmlformats.org/package/2006/relationships"><Relationship Id="rId8" Type="http://schemas.openxmlformats.org/officeDocument/2006/relationships/image" Target="../media/image22.jpg"/><Relationship Id="rId3" Type="http://schemas.openxmlformats.org/officeDocument/2006/relationships/notesSlide" Target="../notesSlides/notesSlide5.xml"/><Relationship Id="rId7" Type="http://schemas.openxmlformats.org/officeDocument/2006/relationships/slide" Target="slide7.xml"/><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7.png"/><Relationship Id="rId5" Type="http://schemas.openxmlformats.org/officeDocument/2006/relationships/audio" Target="../media/audio2.wav"/><Relationship Id="rId10" Type="http://schemas.openxmlformats.org/officeDocument/2006/relationships/image" Target="../media/image25.wmf"/><Relationship Id="rId4" Type="http://schemas.openxmlformats.org/officeDocument/2006/relationships/audio" Target="../media/audio1.wav"/><Relationship Id="rId9" Type="http://schemas.openxmlformats.org/officeDocument/2006/relationships/oleObject" Target="../embeddings/oleObject2.bin"/></Relationships>
</file>

<file path=ppt/slides/_rels/slide12.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22.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slide" Target="slide7.xml"/><Relationship Id="rId5" Type="http://schemas.openxmlformats.org/officeDocument/2006/relationships/image" Target="../media/image7.png"/><Relationship Id="rId4" Type="http://schemas.openxmlformats.org/officeDocument/2006/relationships/audio" Target="../media/audio2.wav"/></Relationships>
</file>

<file path=ppt/slides/_rels/slide13.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22.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slide" Target="slide7.xml"/><Relationship Id="rId5" Type="http://schemas.openxmlformats.org/officeDocument/2006/relationships/image" Target="../media/image7.png"/><Relationship Id="rId4" Type="http://schemas.openxmlformats.org/officeDocument/2006/relationships/audio" Target="../media/audio2.wav"/></Relationships>
</file>

<file path=ppt/slides/_rels/slide14.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22.jp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slide" Target="slide7.xml"/><Relationship Id="rId5" Type="http://schemas.openxmlformats.org/officeDocument/2006/relationships/image" Target="../media/image7.png"/><Relationship Id="rId4" Type="http://schemas.openxmlformats.org/officeDocument/2006/relationships/audio" Target="../media/audio2.wav"/></Relationships>
</file>

<file path=ppt/slides/_rels/slide15.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22.jp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slide" Target="slide7.xml"/><Relationship Id="rId5" Type="http://schemas.openxmlformats.org/officeDocument/2006/relationships/image" Target="../media/image7.png"/><Relationship Id="rId4" Type="http://schemas.openxmlformats.org/officeDocument/2006/relationships/audio" Target="../media/audio2.wav"/></Relationships>
</file>

<file path=ppt/slides/_rels/slide16.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22.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slide" Target="slide7.xml"/><Relationship Id="rId5" Type="http://schemas.openxmlformats.org/officeDocument/2006/relationships/image" Target="../media/image7.png"/><Relationship Id="rId4" Type="http://schemas.openxmlformats.org/officeDocument/2006/relationships/audio" Target="../media/audio2.wav"/></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18" Type="http://schemas.openxmlformats.org/officeDocument/2006/relationships/image" Target="../media/image42.png"/><Relationship Id="rId26" Type="http://schemas.openxmlformats.org/officeDocument/2006/relationships/image" Target="../media/image50.png"/><Relationship Id="rId3" Type="http://schemas.openxmlformats.org/officeDocument/2006/relationships/image" Target="../media/image27.png"/><Relationship Id="rId21" Type="http://schemas.openxmlformats.org/officeDocument/2006/relationships/image" Target="../media/image45.png"/><Relationship Id="rId7" Type="http://schemas.openxmlformats.org/officeDocument/2006/relationships/image" Target="../media/image31.png"/><Relationship Id="rId12" Type="http://schemas.openxmlformats.org/officeDocument/2006/relationships/image" Target="../media/image36.png"/><Relationship Id="rId17" Type="http://schemas.openxmlformats.org/officeDocument/2006/relationships/image" Target="../media/image41.png"/><Relationship Id="rId25" Type="http://schemas.openxmlformats.org/officeDocument/2006/relationships/image" Target="../media/image49.png"/><Relationship Id="rId2" Type="http://schemas.openxmlformats.org/officeDocument/2006/relationships/image" Target="../media/image26.png"/><Relationship Id="rId16" Type="http://schemas.openxmlformats.org/officeDocument/2006/relationships/image" Target="../media/image40.png"/><Relationship Id="rId20" Type="http://schemas.openxmlformats.org/officeDocument/2006/relationships/image" Target="../media/image44.png"/><Relationship Id="rId29"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35.png"/><Relationship Id="rId24" Type="http://schemas.openxmlformats.org/officeDocument/2006/relationships/image" Target="../media/image48.png"/><Relationship Id="rId5" Type="http://schemas.openxmlformats.org/officeDocument/2006/relationships/image" Target="../media/image29.png"/><Relationship Id="rId15" Type="http://schemas.openxmlformats.org/officeDocument/2006/relationships/image" Target="../media/image39.png"/><Relationship Id="rId23" Type="http://schemas.openxmlformats.org/officeDocument/2006/relationships/image" Target="../media/image47.png"/><Relationship Id="rId28" Type="http://schemas.openxmlformats.org/officeDocument/2006/relationships/image" Target="../media/image52.png"/><Relationship Id="rId10" Type="http://schemas.openxmlformats.org/officeDocument/2006/relationships/image" Target="../media/image34.png"/><Relationship Id="rId19" Type="http://schemas.openxmlformats.org/officeDocument/2006/relationships/image" Target="../media/image43.png"/><Relationship Id="rId4" Type="http://schemas.openxmlformats.org/officeDocument/2006/relationships/image" Target="../media/image28.png"/><Relationship Id="rId9" Type="http://schemas.openxmlformats.org/officeDocument/2006/relationships/image" Target="../media/image33.png"/><Relationship Id="rId14" Type="http://schemas.openxmlformats.org/officeDocument/2006/relationships/image" Target="../media/image38.png"/><Relationship Id="rId22" Type="http://schemas.openxmlformats.org/officeDocument/2006/relationships/image" Target="../media/image46.png"/><Relationship Id="rId27" Type="http://schemas.openxmlformats.org/officeDocument/2006/relationships/image" Target="../media/image51.png"/><Relationship Id="rId30" Type="http://schemas.openxmlformats.org/officeDocument/2006/relationships/image" Target="../media/image5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fif"/><Relationship Id="rId2" Type="http://schemas.openxmlformats.org/officeDocument/2006/relationships/image" Target="../media/image3.gif"/><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jfif"/></Relationships>
</file>

<file path=ppt/slides/_rels/slide20.xml.rels><?xml version="1.0" encoding="UTF-8" standalone="yes"?>
<Relationships xmlns="http://schemas.openxmlformats.org/package/2006/relationships"><Relationship Id="rId8" Type="http://schemas.openxmlformats.org/officeDocument/2006/relationships/image" Target="../media/image57.wmf"/><Relationship Id="rId3" Type="http://schemas.openxmlformats.org/officeDocument/2006/relationships/oleObject" Target="../embeddings/oleObject3.bin"/><Relationship Id="rId7" Type="http://schemas.openxmlformats.org/officeDocument/2006/relationships/oleObject" Target="../embeddings/oleObject5.bin"/><Relationship Id="rId2" Type="http://schemas.openxmlformats.org/officeDocument/2006/relationships/slideLayout" Target="../slideLayouts/slideLayout12.xml"/><Relationship Id="rId1" Type="http://schemas.openxmlformats.org/officeDocument/2006/relationships/vmlDrawing" Target="../drawings/vmlDrawing3.vml"/><Relationship Id="rId6" Type="http://schemas.openxmlformats.org/officeDocument/2006/relationships/image" Target="../media/image56.wmf"/><Relationship Id="rId5" Type="http://schemas.openxmlformats.org/officeDocument/2006/relationships/oleObject" Target="../embeddings/oleObject4.bin"/><Relationship Id="rId10" Type="http://schemas.openxmlformats.org/officeDocument/2006/relationships/oleObject" Target="../embeddings/oleObject7.bin"/><Relationship Id="rId4" Type="http://schemas.openxmlformats.org/officeDocument/2006/relationships/image" Target="../media/image55.wmf"/><Relationship Id="rId9" Type="http://schemas.openxmlformats.org/officeDocument/2006/relationships/oleObject" Target="../embeddings/oleObject6.bin"/></Relationships>
</file>

<file path=ppt/slides/_rels/slide2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8" Type="http://schemas.openxmlformats.org/officeDocument/2006/relationships/oleObject" Target="../embeddings/oleObject10.bin"/><Relationship Id="rId3" Type="http://schemas.openxmlformats.org/officeDocument/2006/relationships/image" Target="../media/image64.jpeg"/><Relationship Id="rId7" Type="http://schemas.openxmlformats.org/officeDocument/2006/relationships/image" Target="../media/image61.wmf"/><Relationship Id="rId2" Type="http://schemas.openxmlformats.org/officeDocument/2006/relationships/slideLayout" Target="../slideLayouts/slideLayout12.xml"/><Relationship Id="rId1" Type="http://schemas.openxmlformats.org/officeDocument/2006/relationships/vmlDrawing" Target="../drawings/vmlDrawing4.vml"/><Relationship Id="rId6" Type="http://schemas.openxmlformats.org/officeDocument/2006/relationships/oleObject" Target="../embeddings/oleObject9.bin"/><Relationship Id="rId11" Type="http://schemas.openxmlformats.org/officeDocument/2006/relationships/image" Target="../media/image63.wmf"/><Relationship Id="rId5" Type="http://schemas.openxmlformats.org/officeDocument/2006/relationships/image" Target="../media/image60.wmf"/><Relationship Id="rId10" Type="http://schemas.openxmlformats.org/officeDocument/2006/relationships/oleObject" Target="../embeddings/oleObject11.bin"/><Relationship Id="rId4" Type="http://schemas.openxmlformats.org/officeDocument/2006/relationships/oleObject" Target="../embeddings/oleObject8.bin"/><Relationship Id="rId9" Type="http://schemas.openxmlformats.org/officeDocument/2006/relationships/image" Target="../media/image62.wmf"/></Relationships>
</file>

<file path=ppt/slides/_rels/slide2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xml"/><Relationship Id="rId4" Type="http://schemas.openxmlformats.org/officeDocument/2006/relationships/image" Target="../media/image7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77.gif"/><Relationship Id="rId3" Type="http://schemas.openxmlformats.org/officeDocument/2006/relationships/audio" Target="../media/audio4.wav"/><Relationship Id="rId7" Type="http://schemas.openxmlformats.org/officeDocument/2006/relationships/image" Target="../media/image76.gif"/><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75.gif"/><Relationship Id="rId11" Type="http://schemas.openxmlformats.org/officeDocument/2006/relationships/image" Target="../media/image80.png"/><Relationship Id="rId5" Type="http://schemas.openxmlformats.org/officeDocument/2006/relationships/image" Target="../media/image74.gif"/><Relationship Id="rId10" Type="http://schemas.openxmlformats.org/officeDocument/2006/relationships/image" Target="../media/image79.gif"/><Relationship Id="rId4" Type="http://schemas.openxmlformats.org/officeDocument/2006/relationships/image" Target="../media/image73.gif"/><Relationship Id="rId9" Type="http://schemas.openxmlformats.org/officeDocument/2006/relationships/image" Target="../media/image78.gif"/></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slide" Target="slide13.xml"/><Relationship Id="rId18" Type="http://schemas.openxmlformats.org/officeDocument/2006/relationships/image" Target="../media/image15.png"/><Relationship Id="rId3" Type="http://schemas.openxmlformats.org/officeDocument/2006/relationships/slide" Target="slide41.xml"/><Relationship Id="rId21" Type="http://schemas.openxmlformats.org/officeDocument/2006/relationships/image" Target="../media/image17.png"/><Relationship Id="rId7" Type="http://schemas.openxmlformats.org/officeDocument/2006/relationships/slide" Target="slide10.xml"/><Relationship Id="rId12" Type="http://schemas.openxmlformats.org/officeDocument/2006/relationships/image" Target="../media/image12.png"/><Relationship Id="rId17" Type="http://schemas.openxmlformats.org/officeDocument/2006/relationships/slide" Target="slide15.xml"/><Relationship Id="rId25" Type="http://schemas.openxmlformats.org/officeDocument/2006/relationships/image" Target="../media/image21.png"/><Relationship Id="rId2" Type="http://schemas.openxmlformats.org/officeDocument/2006/relationships/image" Target="../media/image7.png"/><Relationship Id="rId16" Type="http://schemas.openxmlformats.org/officeDocument/2006/relationships/image" Target="../media/image14.png"/><Relationship Id="rId20"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slide" Target="slide12.xml"/><Relationship Id="rId24" Type="http://schemas.openxmlformats.org/officeDocument/2006/relationships/image" Target="../media/image20.png"/><Relationship Id="rId5" Type="http://schemas.openxmlformats.org/officeDocument/2006/relationships/slide" Target="slide9.xml"/><Relationship Id="rId15" Type="http://schemas.openxmlformats.org/officeDocument/2006/relationships/slide" Target="slide57.xml"/><Relationship Id="rId23" Type="http://schemas.openxmlformats.org/officeDocument/2006/relationships/image" Target="../media/image19.png"/><Relationship Id="rId10" Type="http://schemas.openxmlformats.org/officeDocument/2006/relationships/image" Target="../media/image11.png"/><Relationship Id="rId19" Type="http://schemas.openxmlformats.org/officeDocument/2006/relationships/slide" Target="slide16.xml"/><Relationship Id="rId4" Type="http://schemas.openxmlformats.org/officeDocument/2006/relationships/image" Target="../media/image8.png"/><Relationship Id="rId9" Type="http://schemas.openxmlformats.org/officeDocument/2006/relationships/slide" Target="slide11.xml"/><Relationship Id="rId14" Type="http://schemas.openxmlformats.org/officeDocument/2006/relationships/image" Target="../media/image13.png"/><Relationship Id="rId22" Type="http://schemas.openxmlformats.org/officeDocument/2006/relationships/image" Target="../media/image18.png"/></Relationships>
</file>

<file path=ppt/slides/_rels/slide40.xml.rels><?xml version="1.0" encoding="UTF-8" standalone="yes"?>
<Relationships xmlns="http://schemas.openxmlformats.org/package/2006/relationships"><Relationship Id="rId8" Type="http://schemas.openxmlformats.org/officeDocument/2006/relationships/image" Target="../media/image76.gif"/><Relationship Id="rId3" Type="http://schemas.openxmlformats.org/officeDocument/2006/relationships/audio" Target="../media/audio4.wav"/><Relationship Id="rId7" Type="http://schemas.openxmlformats.org/officeDocument/2006/relationships/image" Target="../media/image75.gif"/><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74.gif"/><Relationship Id="rId11" Type="http://schemas.openxmlformats.org/officeDocument/2006/relationships/image" Target="../media/image79.gif"/><Relationship Id="rId5" Type="http://schemas.openxmlformats.org/officeDocument/2006/relationships/image" Target="../media/image80.png"/><Relationship Id="rId10" Type="http://schemas.openxmlformats.org/officeDocument/2006/relationships/image" Target="../media/image78.gif"/><Relationship Id="rId4" Type="http://schemas.openxmlformats.org/officeDocument/2006/relationships/image" Target="../media/image73.gif"/><Relationship Id="rId9" Type="http://schemas.openxmlformats.org/officeDocument/2006/relationships/image" Target="../media/image77.gif"/></Relationships>
</file>

<file path=ppt/slides/_rels/slide41.xml.rels><?xml version="1.0" encoding="UTF-8" standalone="yes"?>
<Relationships xmlns="http://schemas.openxmlformats.org/package/2006/relationships"><Relationship Id="rId8" Type="http://schemas.openxmlformats.org/officeDocument/2006/relationships/image" Target="../media/image76.gif"/><Relationship Id="rId3" Type="http://schemas.openxmlformats.org/officeDocument/2006/relationships/audio" Target="../media/audio5.wav"/><Relationship Id="rId7" Type="http://schemas.openxmlformats.org/officeDocument/2006/relationships/image" Target="../media/image75.gif"/><Relationship Id="rId12" Type="http://schemas.openxmlformats.org/officeDocument/2006/relationships/image" Target="../media/image81.gif"/><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74.gif"/><Relationship Id="rId11" Type="http://schemas.openxmlformats.org/officeDocument/2006/relationships/image" Target="../media/image79.gif"/><Relationship Id="rId5" Type="http://schemas.openxmlformats.org/officeDocument/2006/relationships/image" Target="../media/image80.png"/><Relationship Id="rId10" Type="http://schemas.openxmlformats.org/officeDocument/2006/relationships/image" Target="../media/image78.gif"/><Relationship Id="rId4" Type="http://schemas.openxmlformats.org/officeDocument/2006/relationships/image" Target="../media/image73.gif"/><Relationship Id="rId9" Type="http://schemas.openxmlformats.org/officeDocument/2006/relationships/image" Target="../media/image77.gif"/></Relationships>
</file>

<file path=ppt/slides/_rels/slide42.xml.rels><?xml version="1.0" encoding="UTF-8" standalone="yes"?>
<Relationships xmlns="http://schemas.openxmlformats.org/package/2006/relationships"><Relationship Id="rId8" Type="http://schemas.openxmlformats.org/officeDocument/2006/relationships/image" Target="../media/image78.gif"/><Relationship Id="rId3" Type="http://schemas.openxmlformats.org/officeDocument/2006/relationships/audio" Target="../media/audio6.wav"/><Relationship Id="rId7" Type="http://schemas.openxmlformats.org/officeDocument/2006/relationships/image" Target="../media/image76.gif"/><Relationship Id="rId12" Type="http://schemas.openxmlformats.org/officeDocument/2006/relationships/image" Target="../media/image79.gif"/><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75.gif"/><Relationship Id="rId11" Type="http://schemas.openxmlformats.org/officeDocument/2006/relationships/image" Target="../media/image80.png"/><Relationship Id="rId5" Type="http://schemas.openxmlformats.org/officeDocument/2006/relationships/image" Target="../media/image74.gif"/><Relationship Id="rId10" Type="http://schemas.openxmlformats.org/officeDocument/2006/relationships/image" Target="../media/image69.png"/><Relationship Id="rId4" Type="http://schemas.openxmlformats.org/officeDocument/2006/relationships/image" Target="../media/image73.gif"/><Relationship Id="rId9" Type="http://schemas.openxmlformats.org/officeDocument/2006/relationships/image" Target="../media/image81.gif"/></Relationships>
</file>

<file path=ppt/slides/_rels/slide43.xml.rels><?xml version="1.0" encoding="UTF-8" standalone="yes"?>
<Relationships xmlns="http://schemas.openxmlformats.org/package/2006/relationships"><Relationship Id="rId8" Type="http://schemas.openxmlformats.org/officeDocument/2006/relationships/image" Target="../media/image87.gif"/><Relationship Id="rId3" Type="http://schemas.openxmlformats.org/officeDocument/2006/relationships/image" Target="../media/image83.gif"/><Relationship Id="rId7" Type="http://schemas.openxmlformats.org/officeDocument/2006/relationships/image" Target="../media/image75.gif"/><Relationship Id="rId2" Type="http://schemas.openxmlformats.org/officeDocument/2006/relationships/image" Target="../media/image82.gif"/><Relationship Id="rId1" Type="http://schemas.openxmlformats.org/officeDocument/2006/relationships/slideLayout" Target="../slideLayouts/slideLayout1.xml"/><Relationship Id="rId6" Type="http://schemas.openxmlformats.org/officeDocument/2006/relationships/image" Target="../media/image86.gif"/><Relationship Id="rId5" Type="http://schemas.openxmlformats.org/officeDocument/2006/relationships/image" Target="../media/image85.gif"/><Relationship Id="rId10" Type="http://schemas.openxmlformats.org/officeDocument/2006/relationships/image" Target="../media/image88.gif"/><Relationship Id="rId4" Type="http://schemas.openxmlformats.org/officeDocument/2006/relationships/image" Target="../media/image84.gif"/><Relationship Id="rId9" Type="http://schemas.openxmlformats.org/officeDocument/2006/relationships/image" Target="../media/image81.gif"/></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3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notesSlide" Target="../notesSlides/notesSlide16.xml"/></Relationships>
</file>

<file path=ppt/slides/_rels/slide53.xml.rels><?xml version="1.0" encoding="UTF-8" standalone="yes"?>
<Relationships xmlns="http://schemas.openxmlformats.org/package/2006/relationships"><Relationship Id="rId3" Type="http://schemas.openxmlformats.org/officeDocument/2006/relationships/image" Target="../media/image350.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60.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00.png"/><Relationship Id="rId5" Type="http://schemas.openxmlformats.org/officeDocument/2006/relationships/image" Target="../media/image390.png"/><Relationship Id="rId4" Type="http://schemas.openxmlformats.org/officeDocument/2006/relationships/image" Target="../media/image380.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slide" Target="slide7.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slide" Target="slide47.xml"/></Relationships>
</file>

<file path=ppt/slides/_rels/slide7.xml.rels><?xml version="1.0" encoding="UTF-8" standalone="yes"?>
<Relationships xmlns="http://schemas.openxmlformats.org/package/2006/relationships"><Relationship Id="rId8" Type="http://schemas.openxmlformats.org/officeDocument/2006/relationships/slide" Target="slide10.xml"/><Relationship Id="rId13" Type="http://schemas.openxmlformats.org/officeDocument/2006/relationships/image" Target="../media/image12.png"/><Relationship Id="rId18" Type="http://schemas.openxmlformats.org/officeDocument/2006/relationships/slide" Target="slide15.xml"/><Relationship Id="rId26" Type="http://schemas.openxmlformats.org/officeDocument/2006/relationships/image" Target="../media/image21.png"/><Relationship Id="rId3" Type="http://schemas.openxmlformats.org/officeDocument/2006/relationships/image" Target="../media/image7.png"/><Relationship Id="rId21" Type="http://schemas.openxmlformats.org/officeDocument/2006/relationships/image" Target="../media/image16.png"/><Relationship Id="rId7" Type="http://schemas.openxmlformats.org/officeDocument/2006/relationships/image" Target="../media/image9.png"/><Relationship Id="rId12" Type="http://schemas.openxmlformats.org/officeDocument/2006/relationships/slide" Target="slide12.xml"/><Relationship Id="rId17" Type="http://schemas.openxmlformats.org/officeDocument/2006/relationships/image" Target="../media/image14.png"/><Relationship Id="rId25" Type="http://schemas.openxmlformats.org/officeDocument/2006/relationships/image" Target="../media/image20.png"/><Relationship Id="rId2" Type="http://schemas.openxmlformats.org/officeDocument/2006/relationships/notesSlide" Target="../notesSlides/notesSlide1.xml"/><Relationship Id="rId16" Type="http://schemas.openxmlformats.org/officeDocument/2006/relationships/slide" Target="slide57.xml"/><Relationship Id="rId20" Type="http://schemas.openxmlformats.org/officeDocument/2006/relationships/slide" Target="slide16.xml"/><Relationship Id="rId1" Type="http://schemas.openxmlformats.org/officeDocument/2006/relationships/slideLayout" Target="../slideLayouts/slideLayout1.xml"/><Relationship Id="rId6" Type="http://schemas.openxmlformats.org/officeDocument/2006/relationships/slide" Target="slide9.xml"/><Relationship Id="rId11" Type="http://schemas.openxmlformats.org/officeDocument/2006/relationships/image" Target="../media/image11.png"/><Relationship Id="rId24" Type="http://schemas.openxmlformats.org/officeDocument/2006/relationships/image" Target="../media/image19.png"/><Relationship Id="rId5" Type="http://schemas.openxmlformats.org/officeDocument/2006/relationships/image" Target="../media/image8.png"/><Relationship Id="rId15" Type="http://schemas.openxmlformats.org/officeDocument/2006/relationships/image" Target="../media/image13.png"/><Relationship Id="rId23" Type="http://schemas.openxmlformats.org/officeDocument/2006/relationships/image" Target="../media/image18.png"/><Relationship Id="rId28" Type="http://schemas.openxmlformats.org/officeDocument/2006/relationships/slide" Target="slide47.xml"/><Relationship Id="rId10" Type="http://schemas.openxmlformats.org/officeDocument/2006/relationships/slide" Target="slide11.xml"/><Relationship Id="rId19" Type="http://schemas.openxmlformats.org/officeDocument/2006/relationships/image" Target="../media/image15.png"/><Relationship Id="rId4" Type="http://schemas.openxmlformats.org/officeDocument/2006/relationships/slide" Target="slide41.xml"/><Relationship Id="rId9" Type="http://schemas.openxmlformats.org/officeDocument/2006/relationships/image" Target="../media/image10.png"/><Relationship Id="rId14" Type="http://schemas.openxmlformats.org/officeDocument/2006/relationships/slide" Target="slide13.xml"/><Relationship Id="rId22" Type="http://schemas.openxmlformats.org/officeDocument/2006/relationships/image" Target="../media/image17.png"/><Relationship Id="rId27"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22.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slide" Target="slide7.xml"/><Relationship Id="rId5" Type="http://schemas.openxmlformats.org/officeDocument/2006/relationships/image" Target="../media/image7.png"/><Relationship Id="rId4" Type="http://schemas.openxmlformats.org/officeDocument/2006/relationships/audio" Target="../media/audio2.wav"/></Relationships>
</file>

<file path=ppt/slides/_rels/slide9.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22.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slide" Target="slide7.xml"/><Relationship Id="rId5" Type="http://schemas.openxmlformats.org/officeDocument/2006/relationships/image" Target="../media/image7.png"/><Relationship Id="rId4" Type="http://schemas.openxmlformats.org/officeDocument/2006/relationships/audio" Target="../media/audio2.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213" y="49186"/>
            <a:ext cx="12093574" cy="6802040"/>
          </a:xfrm>
          <a:prstGeom prst="rect">
            <a:avLst/>
          </a:prstGeom>
        </p:spPr>
      </p:pic>
      <p:pic>
        <p:nvPicPr>
          <p:cNvPr id="3075" name="Picture 15" descr="n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flipH="1" flipV="1">
            <a:off x="-3404393" y="3452018"/>
            <a:ext cx="6858000" cy="4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15" descr="n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flipH="1">
            <a:off x="8763000" y="3452813"/>
            <a:ext cx="6858000" cy="4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15" descr="n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flipH="1" flipV="1">
            <a:off x="49213" y="16689"/>
            <a:ext cx="12118973" cy="58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Picture 15" descr="n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flipH="1">
            <a:off x="130629" y="6851226"/>
            <a:ext cx="11930742" cy="5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0" name="AutoShape 16" descr="Kết quả hình ảnh cho SÁCH GIÁO KHOA TOÁN 7"/>
          <p:cNvSpPr>
            <a:spLocks noChangeAspect="1" noChangeArrowheads="1"/>
          </p:cNvSpPr>
          <p:nvPr/>
        </p:nvSpPr>
        <p:spPr bwMode="auto">
          <a:xfrm>
            <a:off x="1679575" y="-1143000"/>
            <a:ext cx="1905000"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3081" name="AutoShape 18" descr="Kết quả hình ảnh cho SÁCH GIÁO KHOA TOÁN 7"/>
          <p:cNvSpPr>
            <a:spLocks noChangeAspect="1" noChangeArrowheads="1"/>
          </p:cNvSpPr>
          <p:nvPr/>
        </p:nvSpPr>
        <p:spPr bwMode="auto">
          <a:xfrm>
            <a:off x="1831975" y="-990600"/>
            <a:ext cx="1905000"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6" name="TextBox 2"/>
          <p:cNvSpPr txBox="1">
            <a:spLocks noChangeArrowheads="1"/>
          </p:cNvSpPr>
          <p:nvPr/>
        </p:nvSpPr>
        <p:spPr bwMode="auto">
          <a:xfrm>
            <a:off x="2307104" y="24614"/>
            <a:ext cx="7850187"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lnSpc>
                <a:spcPct val="150000"/>
              </a:lnSpc>
            </a:pPr>
            <a:r>
              <a:rPr lang="en-US" altLang="en-US" sz="2400" dirty="0">
                <a:solidFill>
                  <a:srgbClr val="002060"/>
                </a:solidFill>
                <a:latin typeface="Times New Roman" panose="02020603050405020304" pitchFamily="18" charset="0"/>
                <a:cs typeface="Times New Roman" panose="02020603050405020304" pitchFamily="18" charset="0"/>
              </a:rPr>
              <a:t>PHÒNG GIÁO DỤC VÀ ĐÀO TẠO QUẬN LONG BIÊN</a:t>
            </a:r>
          </a:p>
          <a:p>
            <a:pPr algn="ctr"/>
            <a:r>
              <a:rPr lang="en-US" altLang="en-US" sz="2400" b="1" dirty="0">
                <a:solidFill>
                  <a:srgbClr val="002060"/>
                </a:solidFill>
                <a:latin typeface="Times New Roman" panose="02020603050405020304" pitchFamily="18" charset="0"/>
                <a:cs typeface="Times New Roman" panose="02020603050405020304" pitchFamily="18" charset="0"/>
              </a:rPr>
              <a:t>TRƯỜNG THCS LÊ QUÝ ĐÔN</a:t>
            </a:r>
          </a:p>
          <a:p>
            <a:pPr algn="ctr"/>
            <a:r>
              <a:rPr lang="en-US" altLang="en-US" sz="2400" b="1" dirty="0">
                <a:solidFill>
                  <a:srgbClr val="002060"/>
                </a:solidFill>
                <a:latin typeface="Times New Roman" panose="02020603050405020304" pitchFamily="18" charset="0"/>
                <a:cs typeface="Times New Roman" panose="02020603050405020304" pitchFamily="18" charset="0"/>
              </a:rPr>
              <a:t>------------------------------</a:t>
            </a:r>
          </a:p>
        </p:txBody>
      </p:sp>
      <p:sp>
        <p:nvSpPr>
          <p:cNvPr id="17" name="TextBox 16"/>
          <p:cNvSpPr txBox="1"/>
          <p:nvPr/>
        </p:nvSpPr>
        <p:spPr>
          <a:xfrm>
            <a:off x="1560935" y="2397938"/>
            <a:ext cx="9342523" cy="1754326"/>
          </a:xfrm>
          <a:prstGeom prst="rect">
            <a:avLst/>
          </a:prstGeom>
          <a:noFill/>
        </p:spPr>
        <p:txBody>
          <a:bodyPr wrap="square">
            <a:spAutoFit/>
          </a:bodyPr>
          <a:lstStyle/>
          <a:p>
            <a:pPr algn="ctr">
              <a:defRPr/>
            </a:pPr>
            <a:r>
              <a:rPr lang="en-US" sz="5400" b="1" dirty="0">
                <a:solidFill>
                  <a:srgbClr val="FF0000"/>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KÍNH CHÀO QUÝ THẦY CÔ VÀ CÁC EM HỌC SINH</a:t>
            </a:r>
          </a:p>
        </p:txBody>
      </p:sp>
    </p:spTree>
    <p:extLst>
      <p:ext uri="{BB962C8B-B14F-4D97-AF65-F5344CB8AC3E}">
        <p14:creationId xmlns:p14="http://schemas.microsoft.com/office/powerpoint/2010/main" val="1621658887"/>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1">
            <a:extLst>
              <a:ext uri="{FF2B5EF4-FFF2-40B4-BE49-F238E27FC236}">
                <a16:creationId xmlns:a16="http://schemas.microsoft.com/office/drawing/2014/main" id="{6EAF0D33-D432-413C-A466-496DEA51C8C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Sai2.msPham">
            <a:extLst>
              <a:ext uri="{FF2B5EF4-FFF2-40B4-BE49-F238E27FC236}">
                <a16:creationId xmlns:a16="http://schemas.microsoft.com/office/drawing/2014/main" id="{0829C440-200B-40C1-8A63-0BE90FA48F81}"/>
              </a:ext>
            </a:extLst>
          </p:cNvPr>
          <p:cNvGrpSpPr/>
          <p:nvPr/>
        </p:nvGrpSpPr>
        <p:grpSpPr>
          <a:xfrm>
            <a:off x="2209803" y="2590800"/>
            <a:ext cx="3633101" cy="940622"/>
            <a:chOff x="6488987" y="1764882"/>
            <a:chExt cx="4844135" cy="1254163"/>
          </a:xfrm>
          <a:solidFill>
            <a:schemeClr val="bg1">
              <a:alpha val="88000"/>
            </a:schemeClr>
          </a:solidFill>
        </p:grpSpPr>
        <p:sp>
          <p:nvSpPr>
            <p:cNvPr id="6" name="Rounded Rectangle 5">
              <a:extLst>
                <a:ext uri="{FF2B5EF4-FFF2-40B4-BE49-F238E27FC236}">
                  <a16:creationId xmlns:a16="http://schemas.microsoft.com/office/drawing/2014/main" id="{9E77DFB2-16DA-4AD9-BC7A-53D3F150892A}"/>
                </a:ext>
              </a:extLst>
            </p:cNvPr>
            <p:cNvSpPr/>
            <p:nvPr/>
          </p:nvSpPr>
          <p:spPr>
            <a:xfrm>
              <a:off x="6753139" y="1764882"/>
              <a:ext cx="4579983" cy="1254163"/>
            </a:xfrm>
            <a:prstGeom prst="roundRect">
              <a:avLst/>
            </a:prstGeom>
            <a:grp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300" b="1" dirty="0">
                <a:solidFill>
                  <a:schemeClr val="tx1"/>
                </a:solidFill>
                <a:latin typeface=".VnAvant" panose="020B7200000000000000" pitchFamily="34" charset="0"/>
              </a:endParaRPr>
            </a:p>
          </p:txBody>
        </p:sp>
        <p:sp>
          <p:nvSpPr>
            <p:cNvPr id="7" name="1">
              <a:extLst>
                <a:ext uri="{FF2B5EF4-FFF2-40B4-BE49-F238E27FC236}">
                  <a16:creationId xmlns:a16="http://schemas.microsoft.com/office/drawing/2014/main" id="{F6712B94-2775-45C5-9B29-2359C93F8C24}"/>
                </a:ext>
              </a:extLst>
            </p:cNvPr>
            <p:cNvSpPr/>
            <p:nvPr/>
          </p:nvSpPr>
          <p:spPr>
            <a:xfrm>
              <a:off x="6488987" y="2128980"/>
              <a:ext cx="541608" cy="535516"/>
            </a:xfrm>
            <a:prstGeom prst="diamond">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rgbClr val="FF0000"/>
                  </a:solidFill>
                </a:rPr>
                <a:t>A</a:t>
              </a:r>
            </a:p>
          </p:txBody>
        </p:sp>
      </p:grpSp>
      <p:grpSp>
        <p:nvGrpSpPr>
          <p:cNvPr id="13" name="Dung.MsPham">
            <a:extLst>
              <a:ext uri="{FF2B5EF4-FFF2-40B4-BE49-F238E27FC236}">
                <a16:creationId xmlns:a16="http://schemas.microsoft.com/office/drawing/2014/main" id="{B4114604-8995-4387-B484-C4CCD397A06A}"/>
              </a:ext>
            </a:extLst>
          </p:cNvPr>
          <p:cNvGrpSpPr/>
          <p:nvPr/>
        </p:nvGrpSpPr>
        <p:grpSpPr>
          <a:xfrm>
            <a:off x="2209803" y="3924300"/>
            <a:ext cx="3633101" cy="940622"/>
            <a:chOff x="6488987" y="1764882"/>
            <a:chExt cx="4844135" cy="1254163"/>
          </a:xfrm>
          <a:solidFill>
            <a:schemeClr val="bg1">
              <a:alpha val="88000"/>
            </a:schemeClr>
          </a:solidFill>
        </p:grpSpPr>
        <p:sp>
          <p:nvSpPr>
            <p:cNvPr id="14" name="Rounded Rectangle 5">
              <a:extLst>
                <a:ext uri="{FF2B5EF4-FFF2-40B4-BE49-F238E27FC236}">
                  <a16:creationId xmlns:a16="http://schemas.microsoft.com/office/drawing/2014/main" id="{30E11926-74C6-444E-A226-0C76F9303285}"/>
                </a:ext>
              </a:extLst>
            </p:cNvPr>
            <p:cNvSpPr/>
            <p:nvPr/>
          </p:nvSpPr>
          <p:spPr>
            <a:xfrm>
              <a:off x="6753139" y="1764882"/>
              <a:ext cx="4579983" cy="1254163"/>
            </a:xfrm>
            <a:prstGeom prst="roundRect">
              <a:avLst/>
            </a:prstGeom>
            <a:grp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300" b="1" dirty="0">
                <a:solidFill>
                  <a:schemeClr val="tx1"/>
                </a:solidFill>
                <a:latin typeface=".VnAvant" panose="020B7200000000000000" pitchFamily="34" charset="0"/>
              </a:endParaRPr>
            </a:p>
          </p:txBody>
        </p:sp>
        <p:sp>
          <p:nvSpPr>
            <p:cNvPr id="15" name="1">
              <a:extLst>
                <a:ext uri="{FF2B5EF4-FFF2-40B4-BE49-F238E27FC236}">
                  <a16:creationId xmlns:a16="http://schemas.microsoft.com/office/drawing/2014/main" id="{EC17E1BE-7DD1-41D6-8726-FBF599958070}"/>
                </a:ext>
              </a:extLst>
            </p:cNvPr>
            <p:cNvSpPr/>
            <p:nvPr/>
          </p:nvSpPr>
          <p:spPr>
            <a:xfrm>
              <a:off x="6488987" y="2128980"/>
              <a:ext cx="541608" cy="535516"/>
            </a:xfrm>
            <a:prstGeom prst="diamond">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a:solidFill>
                    <a:srgbClr val="FF0000"/>
                  </a:solidFill>
                </a:rPr>
                <a:t>B</a:t>
              </a:r>
              <a:endParaRPr lang="en-US" b="1" dirty="0">
                <a:solidFill>
                  <a:srgbClr val="FF0000"/>
                </a:solidFill>
              </a:endParaRPr>
            </a:p>
          </p:txBody>
        </p:sp>
      </p:grpSp>
      <p:grpSp>
        <p:nvGrpSpPr>
          <p:cNvPr id="16" name="Sai1.MsPham">
            <a:extLst>
              <a:ext uri="{FF2B5EF4-FFF2-40B4-BE49-F238E27FC236}">
                <a16:creationId xmlns:a16="http://schemas.microsoft.com/office/drawing/2014/main" id="{F0F5A554-75EB-44AB-A12C-1C0BEC9EF836}"/>
              </a:ext>
            </a:extLst>
          </p:cNvPr>
          <p:cNvGrpSpPr/>
          <p:nvPr/>
        </p:nvGrpSpPr>
        <p:grpSpPr>
          <a:xfrm>
            <a:off x="2209803" y="5257800"/>
            <a:ext cx="3633101" cy="940622"/>
            <a:chOff x="6488987" y="1764882"/>
            <a:chExt cx="4844135" cy="1254163"/>
          </a:xfrm>
          <a:solidFill>
            <a:schemeClr val="bg1">
              <a:alpha val="88000"/>
            </a:schemeClr>
          </a:solidFill>
        </p:grpSpPr>
        <p:sp>
          <p:nvSpPr>
            <p:cNvPr id="17" name="Rounded Rectangle 5">
              <a:extLst>
                <a:ext uri="{FF2B5EF4-FFF2-40B4-BE49-F238E27FC236}">
                  <a16:creationId xmlns:a16="http://schemas.microsoft.com/office/drawing/2014/main" id="{2778BC54-96B9-43D0-B2B7-82A4F64C11BA}"/>
                </a:ext>
              </a:extLst>
            </p:cNvPr>
            <p:cNvSpPr/>
            <p:nvPr/>
          </p:nvSpPr>
          <p:spPr>
            <a:xfrm>
              <a:off x="6753139" y="1764882"/>
              <a:ext cx="4579983" cy="1254163"/>
            </a:xfrm>
            <a:prstGeom prst="roundRect">
              <a:avLst/>
            </a:prstGeom>
            <a:grp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300" b="1" dirty="0">
                <a:solidFill>
                  <a:schemeClr val="tx1"/>
                </a:solidFill>
                <a:latin typeface=".VnAvant" panose="020B7200000000000000" pitchFamily="34" charset="0"/>
              </a:endParaRPr>
            </a:p>
          </p:txBody>
        </p:sp>
        <p:sp>
          <p:nvSpPr>
            <p:cNvPr id="18" name="1">
              <a:extLst>
                <a:ext uri="{FF2B5EF4-FFF2-40B4-BE49-F238E27FC236}">
                  <a16:creationId xmlns:a16="http://schemas.microsoft.com/office/drawing/2014/main" id="{CB8180EA-594D-4B2D-B08F-C083983D1D74}"/>
                </a:ext>
              </a:extLst>
            </p:cNvPr>
            <p:cNvSpPr/>
            <p:nvPr/>
          </p:nvSpPr>
          <p:spPr>
            <a:xfrm>
              <a:off x="6488987" y="2128980"/>
              <a:ext cx="541608" cy="535516"/>
            </a:xfrm>
            <a:prstGeom prst="diamond">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rgbClr val="FF0000"/>
                  </a:solidFill>
                </a:rPr>
                <a:t>C</a:t>
              </a:r>
            </a:p>
          </p:txBody>
        </p:sp>
      </p:grpSp>
      <p:pic>
        <p:nvPicPr>
          <p:cNvPr id="19" name="Picture 18">
            <a:hlinkClick r:id="rId7" action="ppaction://hlinksldjump"/>
            <a:extLst>
              <a:ext uri="{FF2B5EF4-FFF2-40B4-BE49-F238E27FC236}">
                <a16:creationId xmlns:a16="http://schemas.microsoft.com/office/drawing/2014/main" id="{ABF69DB6-6CFC-42AD-B313-3E50AEFAD906}"/>
              </a:ext>
            </a:extLst>
          </p:cNvPr>
          <p:cNvPicPr>
            <a:picLocks noChangeAspect="1"/>
          </p:cNvPicPr>
          <p:nvPr/>
        </p:nvPicPr>
        <p:blipFill>
          <a:blip r:embed="rId8" cstate="print"/>
          <a:stretch>
            <a:fillRect/>
          </a:stretch>
        </p:blipFill>
        <p:spPr>
          <a:xfrm>
            <a:off x="10101191" y="5395160"/>
            <a:ext cx="424539" cy="419715"/>
          </a:xfrm>
          <a:prstGeom prst="ellipse">
            <a:avLst/>
          </a:prstGeom>
        </p:spPr>
      </p:pic>
      <p:sp>
        <p:nvSpPr>
          <p:cNvPr id="15367" name="Text Box 2">
            <a:extLst>
              <a:ext uri="{FF2B5EF4-FFF2-40B4-BE49-F238E27FC236}">
                <a16:creationId xmlns:a16="http://schemas.microsoft.com/office/drawing/2014/main" id="{CCA42B9C-DAA8-47BD-B59C-4421F7A7885A}"/>
              </a:ext>
            </a:extLst>
          </p:cNvPr>
          <p:cNvSpPr txBox="1">
            <a:spLocks noChangeArrowheads="1"/>
          </p:cNvSpPr>
          <p:nvPr/>
        </p:nvSpPr>
        <p:spPr bwMode="auto">
          <a:xfrm>
            <a:off x="2743200" y="2819401"/>
            <a:ext cx="27432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7000"/>
              </a:lnSpc>
              <a:spcBef>
                <a:spcPct val="0"/>
              </a:spcBef>
              <a:spcAft>
                <a:spcPts val="800"/>
              </a:spcAft>
              <a:buNone/>
            </a:pPr>
            <a:r>
              <a:rPr lang="en-US" altLang="en-US" sz="2400" b="1">
                <a:solidFill>
                  <a:srgbClr val="000000"/>
                </a:solidFill>
                <a:latin typeface="Times New Roman" panose="02020603050405020304" pitchFamily="18" charset="0"/>
                <a:cs typeface="Times New Roman" panose="02020603050405020304" pitchFamily="18" charset="0"/>
              </a:rPr>
              <a:t>167</a:t>
            </a:r>
            <a:endParaRPr lang="en-US" altLang="en-US" sz="1400" b="1">
              <a:latin typeface="Times New Roman" panose="02020603050405020304" pitchFamily="18" charset="0"/>
              <a:ea typeface="Calibri" panose="020F0502020204030204" pitchFamily="34" charset="0"/>
              <a:cs typeface="Times New Roman" panose="02020603050405020304" pitchFamily="18" charset="0"/>
            </a:endParaRPr>
          </a:p>
        </p:txBody>
      </p:sp>
      <p:sp>
        <p:nvSpPr>
          <p:cNvPr id="15368" name="Text Box 2">
            <a:extLst>
              <a:ext uri="{FF2B5EF4-FFF2-40B4-BE49-F238E27FC236}">
                <a16:creationId xmlns:a16="http://schemas.microsoft.com/office/drawing/2014/main" id="{3634A6AA-DFEB-4B54-B6AD-FF00DC5F55A2}"/>
              </a:ext>
            </a:extLst>
          </p:cNvPr>
          <p:cNvSpPr txBox="1">
            <a:spLocks noChangeArrowheads="1"/>
          </p:cNvSpPr>
          <p:nvPr/>
        </p:nvSpPr>
        <p:spPr bwMode="auto">
          <a:xfrm>
            <a:off x="2743200" y="4114801"/>
            <a:ext cx="27432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7000"/>
              </a:lnSpc>
              <a:spcBef>
                <a:spcPct val="0"/>
              </a:spcBef>
              <a:spcAft>
                <a:spcPts val="800"/>
              </a:spcAft>
              <a:buNone/>
            </a:pPr>
            <a:r>
              <a:rPr lang="en-US" altLang="en-US" sz="2400" b="1">
                <a:solidFill>
                  <a:srgbClr val="000000"/>
                </a:solidFill>
                <a:latin typeface="Times New Roman" panose="02020603050405020304" pitchFamily="18" charset="0"/>
                <a:cs typeface="Times New Roman" panose="02020603050405020304" pitchFamily="18" charset="0"/>
              </a:rPr>
              <a:t>57</a:t>
            </a:r>
            <a:endParaRPr lang="en-US" altLang="en-US" sz="1400" b="1">
              <a:latin typeface="Times New Roman" panose="02020603050405020304" pitchFamily="18" charset="0"/>
              <a:ea typeface="Calibri" panose="020F0502020204030204" pitchFamily="34" charset="0"/>
              <a:cs typeface="Times New Roman" panose="02020603050405020304" pitchFamily="18" charset="0"/>
            </a:endParaRPr>
          </a:p>
        </p:txBody>
      </p:sp>
      <p:sp>
        <p:nvSpPr>
          <p:cNvPr id="15369" name="Text Box 2">
            <a:extLst>
              <a:ext uri="{FF2B5EF4-FFF2-40B4-BE49-F238E27FC236}">
                <a16:creationId xmlns:a16="http://schemas.microsoft.com/office/drawing/2014/main" id="{D5C76DD3-0482-40EE-8BD4-B924047FA092}"/>
              </a:ext>
            </a:extLst>
          </p:cNvPr>
          <p:cNvSpPr txBox="1">
            <a:spLocks noChangeArrowheads="1"/>
          </p:cNvSpPr>
          <p:nvPr/>
        </p:nvSpPr>
        <p:spPr bwMode="auto">
          <a:xfrm>
            <a:off x="2743200" y="5486401"/>
            <a:ext cx="27432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7000"/>
              </a:lnSpc>
              <a:spcBef>
                <a:spcPct val="0"/>
              </a:spcBef>
              <a:spcAft>
                <a:spcPts val="800"/>
              </a:spcAft>
              <a:buNone/>
            </a:pPr>
            <a:r>
              <a:rPr lang="en-US" altLang="en-US" sz="2400" b="1">
                <a:solidFill>
                  <a:srgbClr val="000000"/>
                </a:solidFill>
                <a:latin typeface="Times New Roman" panose="02020603050405020304" pitchFamily="18" charset="0"/>
                <a:cs typeface="Times New Roman" panose="02020603050405020304" pitchFamily="18" charset="0"/>
              </a:rPr>
              <a:t>47</a:t>
            </a:r>
            <a:endParaRPr lang="en-US" altLang="en-US" sz="1400" b="1">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15370" name="Group 2">
            <a:extLst>
              <a:ext uri="{FF2B5EF4-FFF2-40B4-BE49-F238E27FC236}">
                <a16:creationId xmlns:a16="http://schemas.microsoft.com/office/drawing/2014/main" id="{1DC3BBAD-BB1B-4AC3-90FD-17AE896F5C2D}"/>
              </a:ext>
            </a:extLst>
          </p:cNvPr>
          <p:cNvGrpSpPr>
            <a:grpSpLocks/>
          </p:cNvGrpSpPr>
          <p:nvPr/>
        </p:nvGrpSpPr>
        <p:grpSpPr bwMode="auto">
          <a:xfrm>
            <a:off x="2209800" y="1066801"/>
            <a:ext cx="7543800" cy="1039813"/>
            <a:chOff x="838200" y="762000"/>
            <a:chExt cx="7543800" cy="1039452"/>
          </a:xfrm>
        </p:grpSpPr>
        <p:sp>
          <p:nvSpPr>
            <p:cNvPr id="15371" name="Text Box 2">
              <a:extLst>
                <a:ext uri="{FF2B5EF4-FFF2-40B4-BE49-F238E27FC236}">
                  <a16:creationId xmlns:a16="http://schemas.microsoft.com/office/drawing/2014/main" id="{F63DCAAD-C890-49BC-AB9D-087AD1B29121}"/>
                </a:ext>
              </a:extLst>
            </p:cNvPr>
            <p:cNvSpPr txBox="1">
              <a:spLocks noChangeArrowheads="1"/>
            </p:cNvSpPr>
            <p:nvPr/>
          </p:nvSpPr>
          <p:spPr bwMode="auto">
            <a:xfrm>
              <a:off x="838200" y="762000"/>
              <a:ext cx="7543800" cy="1039452"/>
            </a:xfrm>
            <a:prstGeom prst="rect">
              <a:avLst/>
            </a:prstGeom>
            <a:solidFill>
              <a:srgbClr val="FFFFFF"/>
            </a:solidFill>
            <a:ln w="9525">
              <a:solidFill>
                <a:srgbClr val="000000"/>
              </a:solidFill>
              <a:miter lim="800000"/>
              <a:headEnd/>
              <a:tailEnd/>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7000"/>
                </a:lnSpc>
                <a:spcBef>
                  <a:spcPct val="0"/>
                </a:spcBef>
                <a:spcAft>
                  <a:spcPts val="800"/>
                </a:spcAft>
                <a:buNone/>
              </a:pPr>
              <a:endParaRPr lang="en-US" altLang="en-US" sz="800" b="1">
                <a:solidFill>
                  <a:srgbClr val="000000"/>
                </a:solidFill>
                <a:latin typeface="Times New Roman" panose="02020603050405020304" pitchFamily="18" charset="0"/>
                <a:cs typeface="Times New Roman" panose="02020603050405020304" pitchFamily="18" charset="0"/>
              </a:endParaRPr>
            </a:p>
            <a:p>
              <a:pPr>
                <a:lnSpc>
                  <a:spcPct val="107000"/>
                </a:lnSpc>
                <a:spcBef>
                  <a:spcPct val="0"/>
                </a:spcBef>
                <a:spcAft>
                  <a:spcPts val="800"/>
                </a:spcAft>
                <a:buNone/>
              </a:pPr>
              <a:r>
                <a:rPr lang="en-US" altLang="en-US" sz="2400" b="1">
                  <a:solidFill>
                    <a:srgbClr val="000000"/>
                  </a:solidFill>
                  <a:latin typeface="Times New Roman" panose="02020603050405020304" pitchFamily="18" charset="0"/>
                  <a:cs typeface="Times New Roman" panose="02020603050405020304" pitchFamily="18" charset="0"/>
                </a:rPr>
                <a:t>Thực hiện phép tính                                     ta được:</a:t>
              </a:r>
            </a:p>
            <a:p>
              <a:pPr>
                <a:lnSpc>
                  <a:spcPct val="107000"/>
                </a:lnSpc>
                <a:spcBef>
                  <a:spcPct val="0"/>
                </a:spcBef>
                <a:spcAft>
                  <a:spcPts val="800"/>
                </a:spcAft>
                <a:buNone/>
              </a:pPr>
              <a:endParaRPr lang="en-US" altLang="en-US" sz="1400" b="1">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15372" name="Object 1">
              <a:extLst>
                <a:ext uri="{FF2B5EF4-FFF2-40B4-BE49-F238E27FC236}">
                  <a16:creationId xmlns:a16="http://schemas.microsoft.com/office/drawing/2014/main" id="{280B09EE-6175-4CCB-9503-A6304FB43DE0}"/>
                </a:ext>
              </a:extLst>
            </p:cNvPr>
            <p:cNvGraphicFramePr>
              <a:graphicFrameLocks noChangeAspect="1"/>
            </p:cNvGraphicFramePr>
            <p:nvPr/>
          </p:nvGraphicFramePr>
          <p:xfrm>
            <a:off x="3657600" y="1075944"/>
            <a:ext cx="2654300" cy="342900"/>
          </p:xfrm>
          <a:graphic>
            <a:graphicData uri="http://schemas.openxmlformats.org/presentationml/2006/ole">
              <mc:AlternateContent xmlns:mc="http://schemas.openxmlformats.org/markup-compatibility/2006">
                <mc:Choice xmlns:v="urn:schemas-microsoft-com:vml" Requires="v">
                  <p:oleObj spid="_x0000_s1026" name="Equation" r:id="rId9" imgW="2654300" imgH="342900" progId="Equation.DSMT4">
                    <p:embed/>
                  </p:oleObj>
                </mc:Choice>
                <mc:Fallback>
                  <p:oleObj name="Equation" r:id="rId9" imgW="2654300" imgH="342900" progId="Equation.DSMT4">
                    <p:embed/>
                    <p:pic>
                      <p:nvPicPr>
                        <p:cNvPr id="15372" name="Object 1">
                          <a:extLst>
                            <a:ext uri="{FF2B5EF4-FFF2-40B4-BE49-F238E27FC236}">
                              <a16:creationId xmlns:a16="http://schemas.microsoft.com/office/drawing/2014/main" id="{280B09EE-6175-4CCB-9503-A6304FB43DE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57600" y="1075944"/>
                          <a:ext cx="26543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spTree>
  </p:cSld>
  <p:clrMapOvr>
    <a:masterClrMapping/>
  </p:clrMapOvr>
  <p:transition spd="slow" advClick="0"/>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nodeType="clickPar">
                      <p:stCondLst>
                        <p:cond delay="0"/>
                      </p:stCondLst>
                      <p:childTnLst>
                        <p:par>
                          <p:cTn id="4" fill="hold" nodeType="withGroup">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13"/>
                                        </p:tgtEl>
                                      </p:cBhvr>
                                    </p:animEffect>
                                    <p:animScale>
                                      <p:cBhvr>
                                        <p:cTn id="7" dur="250" autoRev="1" fill="hold"/>
                                        <p:tgtEl>
                                          <p:spTgt spid="13"/>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par>
                                <p:cTn id="8" presetID="9" presetClass="emph" presetSubtype="0" nodeType="withEffect">
                                  <p:stCondLst>
                                    <p:cond delay="0"/>
                                  </p:stCondLst>
                                  <p:childTnLst>
                                    <p:set>
                                      <p:cBhvr rctx="PPT">
                                        <p:cTn id="9" dur="indefinite"/>
                                        <p:tgtEl>
                                          <p:spTgt spid="5"/>
                                        </p:tgtEl>
                                        <p:attrNameLst>
                                          <p:attrName>style.opacity</p:attrName>
                                        </p:attrNameLst>
                                      </p:cBhvr>
                                      <p:to>
                                        <p:strVal val="0.5"/>
                                      </p:to>
                                    </p:set>
                                    <p:animEffect filter="image" prLst="opacity: 0.5">
                                      <p:cBhvr rctx="IE">
                                        <p:cTn id="10" dur="indefinite"/>
                                        <p:tgtEl>
                                          <p:spTgt spid="5"/>
                                        </p:tgtEl>
                                      </p:cBhvr>
                                    </p:animEffect>
                                  </p:childTnLst>
                                </p:cTn>
                              </p:par>
                              <p:par>
                                <p:cTn id="11" presetID="9" presetClass="emph" presetSubtype="0" nodeType="withEffect">
                                  <p:stCondLst>
                                    <p:cond delay="0"/>
                                  </p:stCondLst>
                                  <p:childTnLst>
                                    <p:set>
                                      <p:cBhvr rctx="PPT">
                                        <p:cTn id="12" dur="indefinite"/>
                                        <p:tgtEl>
                                          <p:spTgt spid="16"/>
                                        </p:tgtEl>
                                        <p:attrNameLst>
                                          <p:attrName>style.opacity</p:attrName>
                                        </p:attrNameLst>
                                      </p:cBhvr>
                                      <p:to>
                                        <p:strVal val="0.5"/>
                                      </p:to>
                                    </p:set>
                                    <p:animEffect filter="image" prLst="opacity: 0.5">
                                      <p:cBhvr rctx="IE">
                                        <p:cTn id="13" dur="indefinite"/>
                                        <p:tgtEl>
                                          <p:spTgt spid="16"/>
                                        </p:tgtEl>
                                      </p:cBhvr>
                                    </p:animEffect>
                                  </p:childTnLst>
                                </p:cTn>
                              </p:par>
                            </p:childTnLst>
                          </p:cTn>
                        </p:par>
                        <p:par>
                          <p:cTn id="14" fill="hold" nodeType="afterGroup">
                            <p:stCondLst>
                              <p:cond delay="500"/>
                            </p:stCondLst>
                            <p:childTnLst>
                              <p:par>
                                <p:cTn id="15" presetID="10" presetClass="entr" presetSubtype="0"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childTnLst>
              </p:cTn>
              <p:nextCondLst>
                <p:cond evt="onClick" delay="0">
                  <p:tgtEl>
                    <p:spTgt spid="13"/>
                  </p:tgtEl>
                </p:cond>
              </p:nextCondLst>
            </p:seq>
            <p:seq concurrent="1" nextAc="seek">
              <p:cTn id="18" restart="whenNotActive" fill="hold" evtFilter="cancelBubble" nodeType="interactiveSeq">
                <p:stCondLst>
                  <p:cond evt="onClick" delay="0">
                    <p:tgtEl>
                      <p:spTgt spid="5"/>
                    </p:tgtEl>
                  </p:cond>
                </p:stCondLst>
                <p:endSync evt="end" delay="0">
                  <p:rtn val="all"/>
                </p:endSync>
                <p:childTnLst>
                  <p:par>
                    <p:cTn id="19" fill="hold" nodeType="clickPar">
                      <p:stCondLst>
                        <p:cond delay="0"/>
                      </p:stCondLst>
                      <p:childTnLst>
                        <p:par>
                          <p:cTn id="20" fill="hold" nodeType="withGroup">
                            <p:stCondLst>
                              <p:cond delay="0"/>
                            </p:stCondLst>
                            <p:childTnLst>
                              <p:par>
                                <p:cTn id="21" presetID="9" presetClass="emph" presetSubtype="0" nodeType="clickEffect">
                                  <p:stCondLst>
                                    <p:cond delay="0"/>
                                  </p:stCondLst>
                                  <p:childTnLst>
                                    <p:set>
                                      <p:cBhvr rctx="PPT">
                                        <p:cTn id="22" dur="indefinite"/>
                                        <p:tgtEl>
                                          <p:spTgt spid="5"/>
                                        </p:tgtEl>
                                        <p:attrNameLst>
                                          <p:attrName>style.opacity</p:attrName>
                                        </p:attrNameLst>
                                      </p:cBhvr>
                                      <p:to>
                                        <p:strVal val="0.5"/>
                                      </p:to>
                                    </p:set>
                                    <p:animEffect filter="image" prLst="opacity: 0.5">
                                      <p:cBhvr rctx="IE">
                                        <p:cTn id="23" dur="indefinite"/>
                                        <p:tgtEl>
                                          <p:spTgt spid="5"/>
                                        </p:tgtEl>
                                      </p:cBhvr>
                                    </p:animEffect>
                                  </p:childTnLst>
                                  <p:subTnLst>
                                    <p:audio>
                                      <p:cMediaNode>
                                        <p:cTn display="0" masterRel="sameClick">
                                          <p:stCondLst>
                                            <p:cond evt="begin" delay="0">
                                              <p:tn val="21"/>
                                            </p:cond>
                                          </p:stCondLst>
                                          <p:endCondLst>
                                            <p:cond evt="onStopAudio" delay="0">
                                              <p:tgtEl>
                                                <p:sldTgt/>
                                              </p:tgtEl>
                                            </p:cond>
                                          </p:endCondLst>
                                        </p:cTn>
                                        <p:tgtEl>
                                          <p:sndTgt r:embed="rId5" name="breeze.wav"/>
                                        </p:tgtEl>
                                      </p:cMediaNode>
                                    </p:audio>
                                  </p:subTnLst>
                                </p:cTn>
                              </p:par>
                            </p:childTnLst>
                          </p:cTn>
                        </p:par>
                      </p:childTnLst>
                    </p:cTn>
                  </p:par>
                </p:childTnLst>
              </p:cTn>
              <p:nextCondLst>
                <p:cond evt="onClick" delay="0">
                  <p:tgtEl>
                    <p:spTgt spid="5"/>
                  </p:tgtEl>
                </p:cond>
              </p:nextCondLst>
            </p:seq>
            <p:seq concurrent="1" nextAc="seek">
              <p:cTn id="24" restart="whenNotActive" fill="hold" evtFilter="cancelBubble" nodeType="interactiveSeq">
                <p:stCondLst>
                  <p:cond evt="onClick" delay="0">
                    <p:tgtEl>
                      <p:spTgt spid="16"/>
                    </p:tgtEl>
                  </p:cond>
                </p:stCondLst>
                <p:endSync evt="end" delay="0">
                  <p:rtn val="all"/>
                </p:endSync>
                <p:childTnLst>
                  <p:par>
                    <p:cTn id="25" fill="hold" nodeType="clickPar">
                      <p:stCondLst>
                        <p:cond delay="0"/>
                      </p:stCondLst>
                      <p:childTnLst>
                        <p:par>
                          <p:cTn id="26" fill="hold" nodeType="withGroup">
                            <p:stCondLst>
                              <p:cond delay="0"/>
                            </p:stCondLst>
                            <p:childTnLst>
                              <p:par>
                                <p:cTn id="27" presetID="9" presetClass="emph" presetSubtype="0" nodeType="clickEffect">
                                  <p:stCondLst>
                                    <p:cond delay="0"/>
                                  </p:stCondLst>
                                  <p:childTnLst>
                                    <p:set>
                                      <p:cBhvr rctx="PPT">
                                        <p:cTn id="28" dur="indefinite"/>
                                        <p:tgtEl>
                                          <p:spTgt spid="16"/>
                                        </p:tgtEl>
                                        <p:attrNameLst>
                                          <p:attrName>style.opacity</p:attrName>
                                        </p:attrNameLst>
                                      </p:cBhvr>
                                      <p:to>
                                        <p:strVal val="0.5"/>
                                      </p:to>
                                    </p:set>
                                    <p:animEffect filter="image" prLst="opacity: 0.5">
                                      <p:cBhvr rctx="IE">
                                        <p:cTn id="29" dur="indefinite"/>
                                        <p:tgtEl>
                                          <p:spTgt spid="16"/>
                                        </p:tgtEl>
                                      </p:cBhvr>
                                    </p:animEffect>
                                  </p:childTnLst>
                                  <p:subTnLst>
                                    <p:audio>
                                      <p:cMediaNode>
                                        <p:cTn display="0" masterRel="sameClick">
                                          <p:stCondLst>
                                            <p:cond evt="begin" delay="0">
                                              <p:tn val="27"/>
                                            </p:cond>
                                          </p:stCondLst>
                                          <p:endCondLst>
                                            <p:cond evt="onStopAudio" delay="0">
                                              <p:tgtEl>
                                                <p:sldTgt/>
                                              </p:tgtEl>
                                            </p:cond>
                                          </p:endCondLst>
                                        </p:cTn>
                                        <p:tgtEl>
                                          <p:sndTgt r:embed="rId5" name="breeze.wav"/>
                                        </p:tgtEl>
                                      </p:cMediaNode>
                                    </p:audio>
                                  </p:subTnLst>
                                </p:cTn>
                              </p:par>
                            </p:childTnLst>
                          </p:cTn>
                        </p:par>
                      </p:childTnLst>
                    </p:cTn>
                  </p:par>
                </p:childTnLst>
              </p:cTn>
              <p:nextCondLst>
                <p:cond evt="onClick" delay="0">
                  <p:tgtEl>
                    <p:spTgt spid="16"/>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1">
            <a:extLst>
              <a:ext uri="{FF2B5EF4-FFF2-40B4-BE49-F238E27FC236}">
                <a16:creationId xmlns:a16="http://schemas.microsoft.com/office/drawing/2014/main" id="{B69F5045-B9B8-4915-957C-2CDDFD4B43C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Sai2.msPham">
            <a:extLst>
              <a:ext uri="{FF2B5EF4-FFF2-40B4-BE49-F238E27FC236}">
                <a16:creationId xmlns:a16="http://schemas.microsoft.com/office/drawing/2014/main" id="{EACAEDA7-8703-49B1-A8D8-92AD0FB19F4C}"/>
              </a:ext>
            </a:extLst>
          </p:cNvPr>
          <p:cNvGrpSpPr/>
          <p:nvPr/>
        </p:nvGrpSpPr>
        <p:grpSpPr>
          <a:xfrm>
            <a:off x="2057403" y="2438400"/>
            <a:ext cx="3633101" cy="940622"/>
            <a:chOff x="6488987" y="1764882"/>
            <a:chExt cx="4844135" cy="1254163"/>
          </a:xfrm>
          <a:solidFill>
            <a:schemeClr val="bg1">
              <a:alpha val="88000"/>
            </a:schemeClr>
          </a:solidFill>
        </p:grpSpPr>
        <p:sp>
          <p:nvSpPr>
            <p:cNvPr id="6" name="Rounded Rectangle 5">
              <a:extLst>
                <a:ext uri="{FF2B5EF4-FFF2-40B4-BE49-F238E27FC236}">
                  <a16:creationId xmlns:a16="http://schemas.microsoft.com/office/drawing/2014/main" id="{2EDFEC0F-1D85-4BBC-A71F-FAC070EE77F3}"/>
                </a:ext>
              </a:extLst>
            </p:cNvPr>
            <p:cNvSpPr/>
            <p:nvPr/>
          </p:nvSpPr>
          <p:spPr>
            <a:xfrm>
              <a:off x="6753139" y="1764882"/>
              <a:ext cx="4579983" cy="1254163"/>
            </a:xfrm>
            <a:prstGeom prst="roundRect">
              <a:avLst/>
            </a:prstGeom>
            <a:grp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300" b="1" dirty="0">
                <a:solidFill>
                  <a:schemeClr val="tx1"/>
                </a:solidFill>
                <a:latin typeface=".VnAvant" panose="020B7200000000000000" pitchFamily="34" charset="0"/>
              </a:endParaRPr>
            </a:p>
          </p:txBody>
        </p:sp>
        <p:sp>
          <p:nvSpPr>
            <p:cNvPr id="7" name="1">
              <a:extLst>
                <a:ext uri="{FF2B5EF4-FFF2-40B4-BE49-F238E27FC236}">
                  <a16:creationId xmlns:a16="http://schemas.microsoft.com/office/drawing/2014/main" id="{FD13A220-AE48-4471-B220-66AA832CF694}"/>
                </a:ext>
              </a:extLst>
            </p:cNvPr>
            <p:cNvSpPr/>
            <p:nvPr/>
          </p:nvSpPr>
          <p:spPr>
            <a:xfrm>
              <a:off x="6488987" y="2128980"/>
              <a:ext cx="541608" cy="535516"/>
            </a:xfrm>
            <a:prstGeom prst="diamond">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rgbClr val="FF0000"/>
                  </a:solidFill>
                </a:rPr>
                <a:t>A</a:t>
              </a:r>
            </a:p>
          </p:txBody>
        </p:sp>
      </p:grpSp>
      <p:grpSp>
        <p:nvGrpSpPr>
          <p:cNvPr id="13" name="Dung.MsPham">
            <a:extLst>
              <a:ext uri="{FF2B5EF4-FFF2-40B4-BE49-F238E27FC236}">
                <a16:creationId xmlns:a16="http://schemas.microsoft.com/office/drawing/2014/main" id="{D820D5AD-4037-4D09-B107-7B31B4601A62}"/>
              </a:ext>
            </a:extLst>
          </p:cNvPr>
          <p:cNvGrpSpPr/>
          <p:nvPr/>
        </p:nvGrpSpPr>
        <p:grpSpPr>
          <a:xfrm>
            <a:off x="2057403" y="5181600"/>
            <a:ext cx="3633101" cy="940622"/>
            <a:chOff x="6488987" y="1764882"/>
            <a:chExt cx="4844135" cy="1254163"/>
          </a:xfrm>
          <a:solidFill>
            <a:schemeClr val="bg1">
              <a:alpha val="88000"/>
            </a:schemeClr>
          </a:solidFill>
        </p:grpSpPr>
        <p:sp>
          <p:nvSpPr>
            <p:cNvPr id="14" name="Rounded Rectangle 5">
              <a:extLst>
                <a:ext uri="{FF2B5EF4-FFF2-40B4-BE49-F238E27FC236}">
                  <a16:creationId xmlns:a16="http://schemas.microsoft.com/office/drawing/2014/main" id="{5490C83A-4DA4-4A25-832A-2F3A86521BFC}"/>
                </a:ext>
              </a:extLst>
            </p:cNvPr>
            <p:cNvSpPr/>
            <p:nvPr/>
          </p:nvSpPr>
          <p:spPr>
            <a:xfrm>
              <a:off x="6753139" y="1764882"/>
              <a:ext cx="4579983" cy="1254163"/>
            </a:xfrm>
            <a:prstGeom prst="roundRect">
              <a:avLst/>
            </a:prstGeom>
            <a:grp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300" b="1" dirty="0">
                <a:solidFill>
                  <a:schemeClr val="tx1"/>
                </a:solidFill>
                <a:latin typeface=".VnAvant" panose="020B7200000000000000" pitchFamily="34" charset="0"/>
              </a:endParaRPr>
            </a:p>
          </p:txBody>
        </p:sp>
        <p:sp>
          <p:nvSpPr>
            <p:cNvPr id="15" name="1">
              <a:extLst>
                <a:ext uri="{FF2B5EF4-FFF2-40B4-BE49-F238E27FC236}">
                  <a16:creationId xmlns:a16="http://schemas.microsoft.com/office/drawing/2014/main" id="{10E8DC30-287E-4A38-B0FD-3709E9EAF51B}"/>
                </a:ext>
              </a:extLst>
            </p:cNvPr>
            <p:cNvSpPr/>
            <p:nvPr/>
          </p:nvSpPr>
          <p:spPr>
            <a:xfrm>
              <a:off x="6488987" y="2128980"/>
              <a:ext cx="541608" cy="535516"/>
            </a:xfrm>
            <a:prstGeom prst="diamond">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rgbClr val="FF0000"/>
                  </a:solidFill>
                </a:rPr>
                <a:t>C</a:t>
              </a:r>
            </a:p>
          </p:txBody>
        </p:sp>
      </p:grpSp>
      <p:grpSp>
        <p:nvGrpSpPr>
          <p:cNvPr id="16" name="Sai1.MsPham">
            <a:extLst>
              <a:ext uri="{FF2B5EF4-FFF2-40B4-BE49-F238E27FC236}">
                <a16:creationId xmlns:a16="http://schemas.microsoft.com/office/drawing/2014/main" id="{9B2D4F95-15D5-4B1E-BD00-50ACB94AA2A7}"/>
              </a:ext>
            </a:extLst>
          </p:cNvPr>
          <p:cNvGrpSpPr/>
          <p:nvPr/>
        </p:nvGrpSpPr>
        <p:grpSpPr>
          <a:xfrm>
            <a:off x="2057403" y="3810000"/>
            <a:ext cx="3633101" cy="940622"/>
            <a:chOff x="6488987" y="1764882"/>
            <a:chExt cx="4844135" cy="1254163"/>
          </a:xfrm>
          <a:solidFill>
            <a:schemeClr val="bg1">
              <a:alpha val="88000"/>
            </a:schemeClr>
          </a:solidFill>
        </p:grpSpPr>
        <p:sp>
          <p:nvSpPr>
            <p:cNvPr id="17" name="Rounded Rectangle 5">
              <a:extLst>
                <a:ext uri="{FF2B5EF4-FFF2-40B4-BE49-F238E27FC236}">
                  <a16:creationId xmlns:a16="http://schemas.microsoft.com/office/drawing/2014/main" id="{57EDA59E-E326-4F1E-9352-AC8CE167B520}"/>
                </a:ext>
              </a:extLst>
            </p:cNvPr>
            <p:cNvSpPr/>
            <p:nvPr/>
          </p:nvSpPr>
          <p:spPr>
            <a:xfrm>
              <a:off x="6753139" y="1764882"/>
              <a:ext cx="4579983" cy="1254163"/>
            </a:xfrm>
            <a:prstGeom prst="roundRect">
              <a:avLst/>
            </a:prstGeom>
            <a:grp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300" b="1" dirty="0">
                <a:solidFill>
                  <a:schemeClr val="tx1"/>
                </a:solidFill>
                <a:latin typeface=".VnAvant" panose="020B7200000000000000" pitchFamily="34" charset="0"/>
              </a:endParaRPr>
            </a:p>
          </p:txBody>
        </p:sp>
        <p:sp>
          <p:nvSpPr>
            <p:cNvPr id="18" name="1">
              <a:extLst>
                <a:ext uri="{FF2B5EF4-FFF2-40B4-BE49-F238E27FC236}">
                  <a16:creationId xmlns:a16="http://schemas.microsoft.com/office/drawing/2014/main" id="{3B2E61EA-16BA-44F1-A912-91CADA93D233}"/>
                </a:ext>
              </a:extLst>
            </p:cNvPr>
            <p:cNvSpPr/>
            <p:nvPr/>
          </p:nvSpPr>
          <p:spPr>
            <a:xfrm>
              <a:off x="6488987" y="2128980"/>
              <a:ext cx="541608" cy="535516"/>
            </a:xfrm>
            <a:prstGeom prst="diamond">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rgbClr val="FF0000"/>
                  </a:solidFill>
                </a:rPr>
                <a:t>B</a:t>
              </a:r>
            </a:p>
          </p:txBody>
        </p:sp>
      </p:grpSp>
      <p:pic>
        <p:nvPicPr>
          <p:cNvPr id="19" name="Picture 18">
            <a:hlinkClick r:id="rId7" action="ppaction://hlinksldjump"/>
            <a:extLst>
              <a:ext uri="{FF2B5EF4-FFF2-40B4-BE49-F238E27FC236}">
                <a16:creationId xmlns:a16="http://schemas.microsoft.com/office/drawing/2014/main" id="{E0BAE712-683F-4358-890B-DCB5A1133417}"/>
              </a:ext>
            </a:extLst>
          </p:cNvPr>
          <p:cNvPicPr>
            <a:picLocks noChangeAspect="1"/>
          </p:cNvPicPr>
          <p:nvPr/>
        </p:nvPicPr>
        <p:blipFill>
          <a:blip r:embed="rId8" cstate="print"/>
          <a:stretch>
            <a:fillRect/>
          </a:stretch>
        </p:blipFill>
        <p:spPr>
          <a:xfrm>
            <a:off x="10101191" y="5395160"/>
            <a:ext cx="424539" cy="419715"/>
          </a:xfrm>
          <a:prstGeom prst="ellipse">
            <a:avLst/>
          </a:prstGeom>
        </p:spPr>
      </p:pic>
      <p:sp>
        <p:nvSpPr>
          <p:cNvPr id="17415" name="Text Box 2">
            <a:extLst>
              <a:ext uri="{FF2B5EF4-FFF2-40B4-BE49-F238E27FC236}">
                <a16:creationId xmlns:a16="http://schemas.microsoft.com/office/drawing/2014/main" id="{17CF5A33-DE33-47CC-9FF7-67F7242F4F23}"/>
              </a:ext>
            </a:extLst>
          </p:cNvPr>
          <p:cNvSpPr txBox="1">
            <a:spLocks noChangeArrowheads="1"/>
          </p:cNvSpPr>
          <p:nvPr/>
        </p:nvSpPr>
        <p:spPr bwMode="auto">
          <a:xfrm>
            <a:off x="2667000" y="2667001"/>
            <a:ext cx="27432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7000"/>
              </a:lnSpc>
              <a:spcBef>
                <a:spcPct val="0"/>
              </a:spcBef>
              <a:spcAft>
                <a:spcPts val="800"/>
              </a:spcAft>
              <a:buNone/>
            </a:pPr>
            <a:r>
              <a:rPr lang="en-US" altLang="en-US" sz="2400" b="1">
                <a:solidFill>
                  <a:srgbClr val="000000"/>
                </a:solidFill>
                <a:latin typeface="Times New Roman" panose="02020603050405020304" pitchFamily="18" charset="0"/>
                <a:cs typeface="Times New Roman" panose="02020603050405020304" pitchFamily="18" charset="0"/>
              </a:rPr>
              <a:t>45</a:t>
            </a:r>
            <a:endParaRPr lang="en-US" altLang="en-US" sz="1400" b="1">
              <a:latin typeface="Times New Roman" panose="02020603050405020304" pitchFamily="18" charset="0"/>
              <a:ea typeface="Calibri" panose="020F0502020204030204" pitchFamily="34" charset="0"/>
              <a:cs typeface="Times New Roman" panose="02020603050405020304" pitchFamily="18" charset="0"/>
            </a:endParaRPr>
          </a:p>
        </p:txBody>
      </p:sp>
      <p:sp>
        <p:nvSpPr>
          <p:cNvPr id="17416" name="Text Box 2">
            <a:extLst>
              <a:ext uri="{FF2B5EF4-FFF2-40B4-BE49-F238E27FC236}">
                <a16:creationId xmlns:a16="http://schemas.microsoft.com/office/drawing/2014/main" id="{2BD9070F-C7C6-4281-97B8-817369C9BE98}"/>
              </a:ext>
            </a:extLst>
          </p:cNvPr>
          <p:cNvSpPr txBox="1">
            <a:spLocks noChangeArrowheads="1"/>
          </p:cNvSpPr>
          <p:nvPr/>
        </p:nvSpPr>
        <p:spPr bwMode="auto">
          <a:xfrm>
            <a:off x="2667000" y="3962401"/>
            <a:ext cx="27432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7000"/>
              </a:lnSpc>
              <a:spcBef>
                <a:spcPct val="0"/>
              </a:spcBef>
              <a:spcAft>
                <a:spcPts val="800"/>
              </a:spcAft>
              <a:buNone/>
            </a:pPr>
            <a:r>
              <a:rPr lang="en-US" altLang="en-US" sz="2400" b="1">
                <a:latin typeface="Times New Roman" panose="02020603050405020304" pitchFamily="18" charset="0"/>
                <a:ea typeface="Calibri" panose="020F0502020204030204" pitchFamily="34" charset="0"/>
                <a:cs typeface="Times New Roman" panose="02020603050405020304" pitchFamily="18" charset="0"/>
              </a:rPr>
              <a:t>61</a:t>
            </a:r>
          </a:p>
        </p:txBody>
      </p:sp>
      <p:sp>
        <p:nvSpPr>
          <p:cNvPr id="17417" name="Text Box 2">
            <a:extLst>
              <a:ext uri="{FF2B5EF4-FFF2-40B4-BE49-F238E27FC236}">
                <a16:creationId xmlns:a16="http://schemas.microsoft.com/office/drawing/2014/main" id="{EB27C7C9-24CA-4BBB-9AB9-2DAE9BDA4BD4}"/>
              </a:ext>
            </a:extLst>
          </p:cNvPr>
          <p:cNvSpPr txBox="1">
            <a:spLocks noChangeArrowheads="1"/>
          </p:cNvSpPr>
          <p:nvPr/>
        </p:nvSpPr>
        <p:spPr bwMode="auto">
          <a:xfrm>
            <a:off x="2667000" y="5410201"/>
            <a:ext cx="17526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7000"/>
              </a:lnSpc>
              <a:spcBef>
                <a:spcPct val="0"/>
              </a:spcBef>
              <a:spcAft>
                <a:spcPts val="800"/>
              </a:spcAft>
              <a:buNone/>
            </a:pPr>
            <a:r>
              <a:rPr lang="en-US" altLang="en-US" sz="2400" b="1">
                <a:solidFill>
                  <a:srgbClr val="000000"/>
                </a:solidFill>
                <a:latin typeface="Times New Roman" panose="02020603050405020304" pitchFamily="18" charset="0"/>
                <a:cs typeface="Times New Roman" panose="02020603050405020304" pitchFamily="18" charset="0"/>
              </a:rPr>
              <a:t>37</a:t>
            </a:r>
            <a:endParaRPr lang="en-US" altLang="en-US" sz="1400" b="1">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17418" name="Group 20">
            <a:extLst>
              <a:ext uri="{FF2B5EF4-FFF2-40B4-BE49-F238E27FC236}">
                <a16:creationId xmlns:a16="http://schemas.microsoft.com/office/drawing/2014/main" id="{D993B01A-48C9-4D9E-867F-C4E7D096ACA6}"/>
              </a:ext>
            </a:extLst>
          </p:cNvPr>
          <p:cNvGrpSpPr>
            <a:grpSpLocks/>
          </p:cNvGrpSpPr>
          <p:nvPr/>
        </p:nvGrpSpPr>
        <p:grpSpPr bwMode="auto">
          <a:xfrm>
            <a:off x="2133600" y="533400"/>
            <a:ext cx="7543800" cy="1455738"/>
            <a:chOff x="838200" y="762000"/>
            <a:chExt cx="7543800" cy="1456424"/>
          </a:xfrm>
        </p:grpSpPr>
        <p:sp>
          <p:nvSpPr>
            <p:cNvPr id="17419" name="Text Box 2">
              <a:extLst>
                <a:ext uri="{FF2B5EF4-FFF2-40B4-BE49-F238E27FC236}">
                  <a16:creationId xmlns:a16="http://schemas.microsoft.com/office/drawing/2014/main" id="{290BBDDD-72E7-454E-9C3D-3D9AADCCB378}"/>
                </a:ext>
              </a:extLst>
            </p:cNvPr>
            <p:cNvSpPr txBox="1">
              <a:spLocks noChangeArrowheads="1"/>
            </p:cNvSpPr>
            <p:nvPr/>
          </p:nvSpPr>
          <p:spPr bwMode="auto">
            <a:xfrm>
              <a:off x="838200" y="762000"/>
              <a:ext cx="7543800" cy="1456424"/>
            </a:xfrm>
            <a:prstGeom prst="rect">
              <a:avLst/>
            </a:prstGeom>
            <a:solidFill>
              <a:srgbClr val="FFFFFF"/>
            </a:solidFill>
            <a:ln w="9525">
              <a:solidFill>
                <a:srgbClr val="000000"/>
              </a:solidFill>
              <a:miter lim="800000"/>
              <a:headEnd/>
              <a:tailEnd/>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7000"/>
                </a:lnSpc>
                <a:spcBef>
                  <a:spcPct val="0"/>
                </a:spcBef>
                <a:spcAft>
                  <a:spcPts val="800"/>
                </a:spcAft>
                <a:buNone/>
              </a:pPr>
              <a:endParaRPr lang="en-US" altLang="en-US" sz="2400" b="1">
                <a:solidFill>
                  <a:srgbClr val="000000"/>
                </a:solidFill>
                <a:latin typeface="Times New Roman" panose="02020603050405020304" pitchFamily="18" charset="0"/>
                <a:cs typeface="Times New Roman" panose="02020603050405020304" pitchFamily="18" charset="0"/>
              </a:endParaRPr>
            </a:p>
            <a:p>
              <a:pPr>
                <a:lnSpc>
                  <a:spcPct val="107000"/>
                </a:lnSpc>
                <a:spcBef>
                  <a:spcPct val="0"/>
                </a:spcBef>
                <a:spcAft>
                  <a:spcPts val="800"/>
                </a:spcAft>
                <a:buNone/>
              </a:pPr>
              <a:r>
                <a:rPr lang="en-US" altLang="en-US" sz="2400" b="1">
                  <a:solidFill>
                    <a:srgbClr val="000000"/>
                  </a:solidFill>
                  <a:latin typeface="Times New Roman" panose="02020603050405020304" pitchFamily="18" charset="0"/>
                  <a:cs typeface="Times New Roman" panose="02020603050405020304" pitchFamily="18" charset="0"/>
                </a:rPr>
                <a:t>Thực hiện phép tính                              ta được:</a:t>
              </a:r>
            </a:p>
            <a:p>
              <a:pPr>
                <a:lnSpc>
                  <a:spcPct val="107000"/>
                </a:lnSpc>
                <a:spcBef>
                  <a:spcPct val="0"/>
                </a:spcBef>
                <a:spcAft>
                  <a:spcPts val="800"/>
                </a:spcAft>
                <a:buNone/>
              </a:pPr>
              <a:r>
                <a:rPr lang="en-US" altLang="en-US" sz="2400" b="1">
                  <a:solidFill>
                    <a:srgbClr val="000000"/>
                  </a:solidFill>
                  <a:latin typeface="Times New Roman" panose="02020603050405020304" pitchFamily="18" charset="0"/>
                  <a:cs typeface="Times New Roman" panose="02020603050405020304" pitchFamily="18" charset="0"/>
                </a:rPr>
                <a:t> </a:t>
              </a:r>
              <a:endParaRPr lang="en-US" altLang="en-US" sz="1400" b="1">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17420" name="Object 31">
              <a:extLst>
                <a:ext uri="{FF2B5EF4-FFF2-40B4-BE49-F238E27FC236}">
                  <a16:creationId xmlns:a16="http://schemas.microsoft.com/office/drawing/2014/main" id="{1C3461CE-0C50-4595-B49C-8A42EE11D348}"/>
                </a:ext>
              </a:extLst>
            </p:cNvPr>
            <p:cNvGraphicFramePr>
              <a:graphicFrameLocks noChangeAspect="1"/>
            </p:cNvGraphicFramePr>
            <p:nvPr/>
          </p:nvGraphicFramePr>
          <p:xfrm>
            <a:off x="3657600" y="1295400"/>
            <a:ext cx="2146300" cy="508000"/>
          </p:xfrm>
          <a:graphic>
            <a:graphicData uri="http://schemas.openxmlformats.org/presentationml/2006/ole">
              <mc:AlternateContent xmlns:mc="http://schemas.openxmlformats.org/markup-compatibility/2006">
                <mc:Choice xmlns:v="urn:schemas-microsoft-com:vml" Requires="v">
                  <p:oleObj spid="_x0000_s2050" name="Equation" r:id="rId9" imgW="2146300" imgH="508000" progId="Equation.DSMT4">
                    <p:embed/>
                  </p:oleObj>
                </mc:Choice>
                <mc:Fallback>
                  <p:oleObj name="Equation" r:id="rId9" imgW="2146300" imgH="508000" progId="Equation.DSMT4">
                    <p:embed/>
                    <p:pic>
                      <p:nvPicPr>
                        <p:cNvPr id="17420" name="Object 31">
                          <a:extLst>
                            <a:ext uri="{FF2B5EF4-FFF2-40B4-BE49-F238E27FC236}">
                              <a16:creationId xmlns:a16="http://schemas.microsoft.com/office/drawing/2014/main" id="{1C3461CE-0C50-4595-B49C-8A42EE11D34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57600" y="1295400"/>
                          <a:ext cx="21463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spTree>
  </p:cSld>
  <p:clrMapOvr>
    <a:masterClrMapping/>
  </p:clrMapOvr>
  <p:transition spd="slow" advClick="0"/>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nodeType="clickPar">
                      <p:stCondLst>
                        <p:cond delay="0"/>
                      </p:stCondLst>
                      <p:childTnLst>
                        <p:par>
                          <p:cTn id="4" fill="hold" nodeType="withGroup">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13"/>
                                        </p:tgtEl>
                                      </p:cBhvr>
                                    </p:animEffect>
                                    <p:animScale>
                                      <p:cBhvr>
                                        <p:cTn id="7" dur="250" autoRev="1" fill="hold"/>
                                        <p:tgtEl>
                                          <p:spTgt spid="13"/>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par>
                                <p:cTn id="8" presetID="9" presetClass="emph" presetSubtype="0" nodeType="withEffect">
                                  <p:stCondLst>
                                    <p:cond delay="0"/>
                                  </p:stCondLst>
                                  <p:childTnLst>
                                    <p:set>
                                      <p:cBhvr rctx="PPT">
                                        <p:cTn id="9" dur="indefinite"/>
                                        <p:tgtEl>
                                          <p:spTgt spid="5"/>
                                        </p:tgtEl>
                                        <p:attrNameLst>
                                          <p:attrName>style.opacity</p:attrName>
                                        </p:attrNameLst>
                                      </p:cBhvr>
                                      <p:to>
                                        <p:strVal val="0.5"/>
                                      </p:to>
                                    </p:set>
                                    <p:animEffect filter="image" prLst="opacity: 0.5">
                                      <p:cBhvr rctx="IE">
                                        <p:cTn id="10" dur="indefinite"/>
                                        <p:tgtEl>
                                          <p:spTgt spid="5"/>
                                        </p:tgtEl>
                                      </p:cBhvr>
                                    </p:animEffect>
                                  </p:childTnLst>
                                </p:cTn>
                              </p:par>
                              <p:par>
                                <p:cTn id="11" presetID="9" presetClass="emph" presetSubtype="0" nodeType="withEffect">
                                  <p:stCondLst>
                                    <p:cond delay="0"/>
                                  </p:stCondLst>
                                  <p:childTnLst>
                                    <p:set>
                                      <p:cBhvr rctx="PPT">
                                        <p:cTn id="12" dur="indefinite"/>
                                        <p:tgtEl>
                                          <p:spTgt spid="16"/>
                                        </p:tgtEl>
                                        <p:attrNameLst>
                                          <p:attrName>style.opacity</p:attrName>
                                        </p:attrNameLst>
                                      </p:cBhvr>
                                      <p:to>
                                        <p:strVal val="0.5"/>
                                      </p:to>
                                    </p:set>
                                    <p:animEffect filter="image" prLst="opacity: 0.5">
                                      <p:cBhvr rctx="IE">
                                        <p:cTn id="13" dur="indefinite"/>
                                        <p:tgtEl>
                                          <p:spTgt spid="16"/>
                                        </p:tgtEl>
                                      </p:cBhvr>
                                    </p:animEffect>
                                  </p:childTnLst>
                                </p:cTn>
                              </p:par>
                            </p:childTnLst>
                          </p:cTn>
                        </p:par>
                        <p:par>
                          <p:cTn id="14" fill="hold" nodeType="afterGroup">
                            <p:stCondLst>
                              <p:cond delay="500"/>
                            </p:stCondLst>
                            <p:childTnLst>
                              <p:par>
                                <p:cTn id="15" presetID="10" presetClass="entr" presetSubtype="0"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childTnLst>
              </p:cTn>
              <p:nextCondLst>
                <p:cond evt="onClick" delay="0">
                  <p:tgtEl>
                    <p:spTgt spid="13"/>
                  </p:tgtEl>
                </p:cond>
              </p:nextCondLst>
            </p:seq>
            <p:seq concurrent="1" nextAc="seek">
              <p:cTn id="18" restart="whenNotActive" fill="hold" evtFilter="cancelBubble" nodeType="interactiveSeq">
                <p:stCondLst>
                  <p:cond evt="onClick" delay="0">
                    <p:tgtEl>
                      <p:spTgt spid="5"/>
                    </p:tgtEl>
                  </p:cond>
                </p:stCondLst>
                <p:endSync evt="end" delay="0">
                  <p:rtn val="all"/>
                </p:endSync>
                <p:childTnLst>
                  <p:par>
                    <p:cTn id="19" fill="hold" nodeType="clickPar">
                      <p:stCondLst>
                        <p:cond delay="0"/>
                      </p:stCondLst>
                      <p:childTnLst>
                        <p:par>
                          <p:cTn id="20" fill="hold" nodeType="withGroup">
                            <p:stCondLst>
                              <p:cond delay="0"/>
                            </p:stCondLst>
                            <p:childTnLst>
                              <p:par>
                                <p:cTn id="21" presetID="9" presetClass="emph" presetSubtype="0" nodeType="clickEffect">
                                  <p:stCondLst>
                                    <p:cond delay="0"/>
                                  </p:stCondLst>
                                  <p:childTnLst>
                                    <p:set>
                                      <p:cBhvr rctx="PPT">
                                        <p:cTn id="22" dur="indefinite"/>
                                        <p:tgtEl>
                                          <p:spTgt spid="5"/>
                                        </p:tgtEl>
                                        <p:attrNameLst>
                                          <p:attrName>style.opacity</p:attrName>
                                        </p:attrNameLst>
                                      </p:cBhvr>
                                      <p:to>
                                        <p:strVal val="0.5"/>
                                      </p:to>
                                    </p:set>
                                    <p:animEffect filter="image" prLst="opacity: 0.5">
                                      <p:cBhvr rctx="IE">
                                        <p:cTn id="23" dur="indefinite"/>
                                        <p:tgtEl>
                                          <p:spTgt spid="5"/>
                                        </p:tgtEl>
                                      </p:cBhvr>
                                    </p:animEffect>
                                  </p:childTnLst>
                                  <p:subTnLst>
                                    <p:audio>
                                      <p:cMediaNode>
                                        <p:cTn display="0" masterRel="sameClick">
                                          <p:stCondLst>
                                            <p:cond evt="begin" delay="0">
                                              <p:tn val="21"/>
                                            </p:cond>
                                          </p:stCondLst>
                                          <p:endCondLst>
                                            <p:cond evt="onStopAudio" delay="0">
                                              <p:tgtEl>
                                                <p:sldTgt/>
                                              </p:tgtEl>
                                            </p:cond>
                                          </p:endCondLst>
                                        </p:cTn>
                                        <p:tgtEl>
                                          <p:sndTgt r:embed="rId5" name="breeze.wav"/>
                                        </p:tgtEl>
                                      </p:cMediaNode>
                                    </p:audio>
                                  </p:subTnLst>
                                </p:cTn>
                              </p:par>
                            </p:childTnLst>
                          </p:cTn>
                        </p:par>
                      </p:childTnLst>
                    </p:cTn>
                  </p:par>
                </p:childTnLst>
              </p:cTn>
              <p:nextCondLst>
                <p:cond evt="onClick" delay="0">
                  <p:tgtEl>
                    <p:spTgt spid="5"/>
                  </p:tgtEl>
                </p:cond>
              </p:nextCondLst>
            </p:seq>
            <p:seq concurrent="1" nextAc="seek">
              <p:cTn id="24" restart="whenNotActive" fill="hold" evtFilter="cancelBubble" nodeType="interactiveSeq">
                <p:stCondLst>
                  <p:cond evt="onClick" delay="0">
                    <p:tgtEl>
                      <p:spTgt spid="16"/>
                    </p:tgtEl>
                  </p:cond>
                </p:stCondLst>
                <p:endSync evt="end" delay="0">
                  <p:rtn val="all"/>
                </p:endSync>
                <p:childTnLst>
                  <p:par>
                    <p:cTn id="25" fill="hold" nodeType="clickPar">
                      <p:stCondLst>
                        <p:cond delay="0"/>
                      </p:stCondLst>
                      <p:childTnLst>
                        <p:par>
                          <p:cTn id="26" fill="hold" nodeType="withGroup">
                            <p:stCondLst>
                              <p:cond delay="0"/>
                            </p:stCondLst>
                            <p:childTnLst>
                              <p:par>
                                <p:cTn id="27" presetID="9" presetClass="emph" presetSubtype="0" nodeType="clickEffect">
                                  <p:stCondLst>
                                    <p:cond delay="0"/>
                                  </p:stCondLst>
                                  <p:childTnLst>
                                    <p:set>
                                      <p:cBhvr rctx="PPT">
                                        <p:cTn id="28" dur="indefinite"/>
                                        <p:tgtEl>
                                          <p:spTgt spid="16"/>
                                        </p:tgtEl>
                                        <p:attrNameLst>
                                          <p:attrName>style.opacity</p:attrName>
                                        </p:attrNameLst>
                                      </p:cBhvr>
                                      <p:to>
                                        <p:strVal val="0.5"/>
                                      </p:to>
                                    </p:set>
                                    <p:animEffect filter="image" prLst="opacity: 0.5">
                                      <p:cBhvr rctx="IE">
                                        <p:cTn id="29" dur="indefinite"/>
                                        <p:tgtEl>
                                          <p:spTgt spid="16"/>
                                        </p:tgtEl>
                                      </p:cBhvr>
                                    </p:animEffect>
                                  </p:childTnLst>
                                  <p:subTnLst>
                                    <p:audio>
                                      <p:cMediaNode>
                                        <p:cTn display="0" masterRel="sameClick">
                                          <p:stCondLst>
                                            <p:cond evt="begin" delay="0">
                                              <p:tn val="27"/>
                                            </p:cond>
                                          </p:stCondLst>
                                          <p:endCondLst>
                                            <p:cond evt="onStopAudio" delay="0">
                                              <p:tgtEl>
                                                <p:sldTgt/>
                                              </p:tgtEl>
                                            </p:cond>
                                          </p:endCondLst>
                                        </p:cTn>
                                        <p:tgtEl>
                                          <p:sndTgt r:embed="rId5" name="breeze.wav"/>
                                        </p:tgtEl>
                                      </p:cMediaNode>
                                    </p:audio>
                                  </p:subTnLst>
                                </p:cTn>
                              </p:par>
                            </p:childTnLst>
                          </p:cTn>
                        </p:par>
                      </p:childTnLst>
                    </p:cTn>
                  </p:par>
                </p:childTnLst>
              </p:cTn>
              <p:nextCondLst>
                <p:cond evt="onClick" delay="0">
                  <p:tgtEl>
                    <p:spTgt spid="16"/>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1">
            <a:extLst>
              <a:ext uri="{FF2B5EF4-FFF2-40B4-BE49-F238E27FC236}">
                <a16:creationId xmlns:a16="http://schemas.microsoft.com/office/drawing/2014/main" id="{F68F3C4E-7BC8-447A-87BD-DC6E1A08CA4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Sai2.msPham">
            <a:extLst>
              <a:ext uri="{FF2B5EF4-FFF2-40B4-BE49-F238E27FC236}">
                <a16:creationId xmlns:a16="http://schemas.microsoft.com/office/drawing/2014/main" id="{AE8A23A4-3B6B-4E45-8C42-856BF2235EEC}"/>
              </a:ext>
            </a:extLst>
          </p:cNvPr>
          <p:cNvGrpSpPr/>
          <p:nvPr/>
        </p:nvGrpSpPr>
        <p:grpSpPr>
          <a:xfrm>
            <a:off x="2057403" y="3581400"/>
            <a:ext cx="3633101" cy="940622"/>
            <a:chOff x="6488987" y="1764882"/>
            <a:chExt cx="4844135" cy="1254163"/>
          </a:xfrm>
          <a:solidFill>
            <a:schemeClr val="bg1">
              <a:alpha val="88000"/>
            </a:schemeClr>
          </a:solidFill>
        </p:grpSpPr>
        <p:sp>
          <p:nvSpPr>
            <p:cNvPr id="6" name="Rounded Rectangle 5">
              <a:extLst>
                <a:ext uri="{FF2B5EF4-FFF2-40B4-BE49-F238E27FC236}">
                  <a16:creationId xmlns:a16="http://schemas.microsoft.com/office/drawing/2014/main" id="{BF86338B-4155-4739-94B3-BFACE26F196C}"/>
                </a:ext>
              </a:extLst>
            </p:cNvPr>
            <p:cNvSpPr/>
            <p:nvPr/>
          </p:nvSpPr>
          <p:spPr>
            <a:xfrm>
              <a:off x="6753139" y="1764882"/>
              <a:ext cx="4579983" cy="1254163"/>
            </a:xfrm>
            <a:prstGeom prst="roundRect">
              <a:avLst/>
            </a:prstGeom>
            <a:grp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300" b="1" dirty="0">
                <a:solidFill>
                  <a:schemeClr val="tx1"/>
                </a:solidFill>
                <a:latin typeface=".VnAvant" panose="020B7200000000000000" pitchFamily="34" charset="0"/>
              </a:endParaRPr>
            </a:p>
          </p:txBody>
        </p:sp>
        <p:sp>
          <p:nvSpPr>
            <p:cNvPr id="7" name="1">
              <a:extLst>
                <a:ext uri="{FF2B5EF4-FFF2-40B4-BE49-F238E27FC236}">
                  <a16:creationId xmlns:a16="http://schemas.microsoft.com/office/drawing/2014/main" id="{ACD09D6A-A28C-448A-A0A7-36AB19504C92}"/>
                </a:ext>
              </a:extLst>
            </p:cNvPr>
            <p:cNvSpPr/>
            <p:nvPr/>
          </p:nvSpPr>
          <p:spPr>
            <a:xfrm>
              <a:off x="6488987" y="2128980"/>
              <a:ext cx="541608" cy="535516"/>
            </a:xfrm>
            <a:prstGeom prst="diamond">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rgbClr val="FF0000"/>
                  </a:solidFill>
                </a:rPr>
                <a:t>B</a:t>
              </a:r>
            </a:p>
          </p:txBody>
        </p:sp>
      </p:grpSp>
      <p:grpSp>
        <p:nvGrpSpPr>
          <p:cNvPr id="13" name="Dung.MsPham">
            <a:extLst>
              <a:ext uri="{FF2B5EF4-FFF2-40B4-BE49-F238E27FC236}">
                <a16:creationId xmlns:a16="http://schemas.microsoft.com/office/drawing/2014/main" id="{7A11774A-0A64-4243-8A8B-735FE7550D97}"/>
              </a:ext>
            </a:extLst>
          </p:cNvPr>
          <p:cNvGrpSpPr/>
          <p:nvPr/>
        </p:nvGrpSpPr>
        <p:grpSpPr>
          <a:xfrm>
            <a:off x="2057403" y="2133600"/>
            <a:ext cx="3633101" cy="940622"/>
            <a:chOff x="6488987" y="1764882"/>
            <a:chExt cx="4844135" cy="1254163"/>
          </a:xfrm>
          <a:solidFill>
            <a:schemeClr val="bg1">
              <a:alpha val="88000"/>
            </a:schemeClr>
          </a:solidFill>
        </p:grpSpPr>
        <p:sp>
          <p:nvSpPr>
            <p:cNvPr id="14" name="Rounded Rectangle 5">
              <a:extLst>
                <a:ext uri="{FF2B5EF4-FFF2-40B4-BE49-F238E27FC236}">
                  <a16:creationId xmlns:a16="http://schemas.microsoft.com/office/drawing/2014/main" id="{1FB72B49-63C8-4A45-841B-824D16E82120}"/>
                </a:ext>
              </a:extLst>
            </p:cNvPr>
            <p:cNvSpPr/>
            <p:nvPr/>
          </p:nvSpPr>
          <p:spPr>
            <a:xfrm>
              <a:off x="6753139" y="1764882"/>
              <a:ext cx="4579983" cy="1254163"/>
            </a:xfrm>
            <a:prstGeom prst="roundRect">
              <a:avLst/>
            </a:prstGeom>
            <a:grp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300" b="1" dirty="0">
                <a:solidFill>
                  <a:schemeClr val="tx1"/>
                </a:solidFill>
                <a:latin typeface=".VnAvant" panose="020B7200000000000000" pitchFamily="34" charset="0"/>
              </a:endParaRPr>
            </a:p>
          </p:txBody>
        </p:sp>
        <p:sp>
          <p:nvSpPr>
            <p:cNvPr id="15" name="1">
              <a:extLst>
                <a:ext uri="{FF2B5EF4-FFF2-40B4-BE49-F238E27FC236}">
                  <a16:creationId xmlns:a16="http://schemas.microsoft.com/office/drawing/2014/main" id="{0B850DE2-0F7B-4DCF-B6D5-9A6280D091D7}"/>
                </a:ext>
              </a:extLst>
            </p:cNvPr>
            <p:cNvSpPr/>
            <p:nvPr/>
          </p:nvSpPr>
          <p:spPr>
            <a:xfrm>
              <a:off x="6488987" y="2128980"/>
              <a:ext cx="541608" cy="535516"/>
            </a:xfrm>
            <a:prstGeom prst="diamond">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rgbClr val="FF0000"/>
                  </a:solidFill>
                </a:rPr>
                <a:t>A</a:t>
              </a:r>
            </a:p>
          </p:txBody>
        </p:sp>
      </p:grpSp>
      <p:grpSp>
        <p:nvGrpSpPr>
          <p:cNvPr id="16" name="Sai1.MsPham">
            <a:extLst>
              <a:ext uri="{FF2B5EF4-FFF2-40B4-BE49-F238E27FC236}">
                <a16:creationId xmlns:a16="http://schemas.microsoft.com/office/drawing/2014/main" id="{C09FC556-64FB-4646-8680-5A917D69D525}"/>
              </a:ext>
            </a:extLst>
          </p:cNvPr>
          <p:cNvGrpSpPr/>
          <p:nvPr/>
        </p:nvGrpSpPr>
        <p:grpSpPr>
          <a:xfrm>
            <a:off x="2057403" y="5029200"/>
            <a:ext cx="3633101" cy="940622"/>
            <a:chOff x="6488987" y="1764882"/>
            <a:chExt cx="4844135" cy="1254163"/>
          </a:xfrm>
          <a:solidFill>
            <a:schemeClr val="bg1">
              <a:alpha val="88000"/>
            </a:schemeClr>
          </a:solidFill>
        </p:grpSpPr>
        <p:sp>
          <p:nvSpPr>
            <p:cNvPr id="17" name="Rounded Rectangle 5">
              <a:extLst>
                <a:ext uri="{FF2B5EF4-FFF2-40B4-BE49-F238E27FC236}">
                  <a16:creationId xmlns:a16="http://schemas.microsoft.com/office/drawing/2014/main" id="{1CD99FA5-DC3B-4411-B980-700558CB2AA5}"/>
                </a:ext>
              </a:extLst>
            </p:cNvPr>
            <p:cNvSpPr/>
            <p:nvPr/>
          </p:nvSpPr>
          <p:spPr>
            <a:xfrm>
              <a:off x="6753139" y="1764882"/>
              <a:ext cx="4579983" cy="1254163"/>
            </a:xfrm>
            <a:prstGeom prst="roundRect">
              <a:avLst/>
            </a:prstGeom>
            <a:grp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300" b="1" dirty="0">
                <a:solidFill>
                  <a:schemeClr val="tx1"/>
                </a:solidFill>
                <a:latin typeface=".VnAvant" panose="020B7200000000000000" pitchFamily="34" charset="0"/>
              </a:endParaRPr>
            </a:p>
          </p:txBody>
        </p:sp>
        <p:sp>
          <p:nvSpPr>
            <p:cNvPr id="18" name="1">
              <a:extLst>
                <a:ext uri="{FF2B5EF4-FFF2-40B4-BE49-F238E27FC236}">
                  <a16:creationId xmlns:a16="http://schemas.microsoft.com/office/drawing/2014/main" id="{FA11A969-5D8B-4BAC-85B6-2BBF10CD6320}"/>
                </a:ext>
              </a:extLst>
            </p:cNvPr>
            <p:cNvSpPr/>
            <p:nvPr/>
          </p:nvSpPr>
          <p:spPr>
            <a:xfrm>
              <a:off x="6488987" y="2128980"/>
              <a:ext cx="541608" cy="535516"/>
            </a:xfrm>
            <a:prstGeom prst="diamond">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rgbClr val="FF0000"/>
                  </a:solidFill>
                </a:rPr>
                <a:t>D</a:t>
              </a:r>
            </a:p>
          </p:txBody>
        </p:sp>
      </p:grpSp>
      <p:pic>
        <p:nvPicPr>
          <p:cNvPr id="19" name="Picture 18">
            <a:hlinkClick r:id="rId6" action="ppaction://hlinksldjump"/>
            <a:extLst>
              <a:ext uri="{FF2B5EF4-FFF2-40B4-BE49-F238E27FC236}">
                <a16:creationId xmlns:a16="http://schemas.microsoft.com/office/drawing/2014/main" id="{518483BF-C501-4DD1-9950-7945902F73DE}"/>
              </a:ext>
            </a:extLst>
          </p:cNvPr>
          <p:cNvPicPr>
            <a:picLocks noChangeAspect="1"/>
          </p:cNvPicPr>
          <p:nvPr/>
        </p:nvPicPr>
        <p:blipFill>
          <a:blip r:embed="rId7" cstate="print"/>
          <a:stretch>
            <a:fillRect/>
          </a:stretch>
        </p:blipFill>
        <p:spPr>
          <a:xfrm>
            <a:off x="10101191" y="5395160"/>
            <a:ext cx="424539" cy="419715"/>
          </a:xfrm>
          <a:prstGeom prst="ellipse">
            <a:avLst/>
          </a:prstGeom>
        </p:spPr>
      </p:pic>
      <p:sp>
        <p:nvSpPr>
          <p:cNvPr id="19463" name="Text Box 2">
            <a:extLst>
              <a:ext uri="{FF2B5EF4-FFF2-40B4-BE49-F238E27FC236}">
                <a16:creationId xmlns:a16="http://schemas.microsoft.com/office/drawing/2014/main" id="{8AF7FC58-C0EC-487B-8433-F6E58EB90DFC}"/>
              </a:ext>
            </a:extLst>
          </p:cNvPr>
          <p:cNvSpPr txBox="1">
            <a:spLocks noChangeArrowheads="1"/>
          </p:cNvSpPr>
          <p:nvPr/>
        </p:nvSpPr>
        <p:spPr bwMode="auto">
          <a:xfrm>
            <a:off x="2209800" y="762001"/>
            <a:ext cx="7543800" cy="862013"/>
          </a:xfrm>
          <a:prstGeom prst="rect">
            <a:avLst/>
          </a:prstGeom>
          <a:solidFill>
            <a:srgbClr val="FFFFFF"/>
          </a:solidFill>
          <a:ln w="9525">
            <a:solidFill>
              <a:srgbClr val="000000"/>
            </a:solidFill>
            <a:miter lim="800000"/>
            <a:headEnd/>
            <a:tailEnd/>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50000"/>
              </a:spcBef>
              <a:buFontTx/>
              <a:buNone/>
            </a:pPr>
            <a:endParaRPr lang="en-US" altLang="en-US" sz="1400" b="1">
              <a:latin typeface="Times New Roman" panose="02020603050405020304" pitchFamily="18" charset="0"/>
              <a:cs typeface="Times New Roman" panose="02020603050405020304" pitchFamily="18" charset="0"/>
            </a:endParaRPr>
          </a:p>
          <a:p>
            <a:pPr eaLnBrk="1" hangingPunct="1">
              <a:lnSpc>
                <a:spcPct val="100000"/>
              </a:lnSpc>
              <a:spcBef>
                <a:spcPct val="0"/>
              </a:spcBef>
              <a:buFontTx/>
              <a:buNone/>
            </a:pPr>
            <a:r>
              <a:rPr lang="en-US" altLang="en-US" sz="2400" b="1">
                <a:latin typeface="Times New Roman" panose="02020603050405020304" pitchFamily="18" charset="0"/>
                <a:cs typeface="Times New Roman" panose="02020603050405020304" pitchFamily="18" charset="0"/>
              </a:rPr>
              <a:t> Tổng 17.5 + 35 chia hết cho:</a:t>
            </a:r>
            <a:endParaRPr lang="en-US" altLang="en-US" sz="800" b="1">
              <a:latin typeface="Times New Roman" panose="02020603050405020304" pitchFamily="18" charset="0"/>
              <a:cs typeface="Times New Roman" panose="02020603050405020304" pitchFamily="18" charset="0"/>
            </a:endParaRPr>
          </a:p>
          <a:p>
            <a:pPr eaLnBrk="1" hangingPunct="1">
              <a:lnSpc>
                <a:spcPct val="100000"/>
              </a:lnSpc>
              <a:spcBef>
                <a:spcPct val="50000"/>
              </a:spcBef>
              <a:buFontTx/>
              <a:buNone/>
            </a:pPr>
            <a:r>
              <a:rPr lang="en-US" altLang="en-US" sz="800" b="1">
                <a:latin typeface="Times New Roman" panose="02020603050405020304" pitchFamily="18" charset="0"/>
                <a:cs typeface="Times New Roman" panose="02020603050405020304" pitchFamily="18" charset="0"/>
              </a:rPr>
              <a:t> </a:t>
            </a:r>
          </a:p>
        </p:txBody>
      </p:sp>
      <p:sp>
        <p:nvSpPr>
          <p:cNvPr id="19464" name="Text Box 2">
            <a:extLst>
              <a:ext uri="{FF2B5EF4-FFF2-40B4-BE49-F238E27FC236}">
                <a16:creationId xmlns:a16="http://schemas.microsoft.com/office/drawing/2014/main" id="{757C0AD7-AFB6-4B18-99D4-FAB1D3F1440A}"/>
              </a:ext>
            </a:extLst>
          </p:cNvPr>
          <p:cNvSpPr txBox="1">
            <a:spLocks noChangeArrowheads="1"/>
          </p:cNvSpPr>
          <p:nvPr/>
        </p:nvSpPr>
        <p:spPr bwMode="auto">
          <a:xfrm>
            <a:off x="2743200" y="3810001"/>
            <a:ext cx="27432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7000"/>
              </a:lnSpc>
              <a:spcBef>
                <a:spcPct val="0"/>
              </a:spcBef>
              <a:spcAft>
                <a:spcPts val="800"/>
              </a:spcAft>
              <a:buNone/>
            </a:pPr>
            <a:r>
              <a:rPr lang="en-US" altLang="en-US" sz="2400" b="1">
                <a:solidFill>
                  <a:srgbClr val="000000"/>
                </a:solidFill>
                <a:latin typeface="Times New Roman" panose="02020603050405020304" pitchFamily="18" charset="0"/>
                <a:cs typeface="Times New Roman" panose="02020603050405020304" pitchFamily="18" charset="0"/>
              </a:rPr>
              <a:t>2</a:t>
            </a:r>
            <a:endParaRPr lang="en-US" altLang="en-US" sz="1400" b="1">
              <a:latin typeface="Times New Roman" panose="02020603050405020304" pitchFamily="18" charset="0"/>
              <a:ea typeface="Calibri" panose="020F0502020204030204" pitchFamily="34" charset="0"/>
              <a:cs typeface="Times New Roman" panose="02020603050405020304" pitchFamily="18" charset="0"/>
            </a:endParaRPr>
          </a:p>
        </p:txBody>
      </p:sp>
      <p:sp>
        <p:nvSpPr>
          <p:cNvPr id="19465" name="Text Box 2">
            <a:extLst>
              <a:ext uri="{FF2B5EF4-FFF2-40B4-BE49-F238E27FC236}">
                <a16:creationId xmlns:a16="http://schemas.microsoft.com/office/drawing/2014/main" id="{603C4E87-1027-4900-9571-54834A12B0C7}"/>
              </a:ext>
            </a:extLst>
          </p:cNvPr>
          <p:cNvSpPr txBox="1">
            <a:spLocks noChangeArrowheads="1"/>
          </p:cNvSpPr>
          <p:nvPr/>
        </p:nvSpPr>
        <p:spPr bwMode="auto">
          <a:xfrm>
            <a:off x="2743200" y="2286001"/>
            <a:ext cx="27432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7000"/>
              </a:lnSpc>
              <a:spcBef>
                <a:spcPct val="0"/>
              </a:spcBef>
              <a:spcAft>
                <a:spcPts val="800"/>
              </a:spcAft>
              <a:buNone/>
            </a:pPr>
            <a:r>
              <a:rPr lang="en-US" altLang="en-US" sz="2400" b="1">
                <a:solidFill>
                  <a:srgbClr val="000000"/>
                </a:solidFill>
                <a:latin typeface="Times New Roman" panose="02020603050405020304" pitchFamily="18" charset="0"/>
                <a:cs typeface="Times New Roman" panose="02020603050405020304" pitchFamily="18" charset="0"/>
              </a:rPr>
              <a:t>5</a:t>
            </a:r>
            <a:endParaRPr lang="en-US" altLang="en-US" sz="1400" b="1">
              <a:latin typeface="Times New Roman" panose="02020603050405020304" pitchFamily="18" charset="0"/>
              <a:ea typeface="Calibri" panose="020F0502020204030204" pitchFamily="34" charset="0"/>
              <a:cs typeface="Times New Roman" panose="02020603050405020304" pitchFamily="18" charset="0"/>
            </a:endParaRPr>
          </a:p>
        </p:txBody>
      </p:sp>
      <p:sp>
        <p:nvSpPr>
          <p:cNvPr id="19466" name="Text Box 2">
            <a:extLst>
              <a:ext uri="{FF2B5EF4-FFF2-40B4-BE49-F238E27FC236}">
                <a16:creationId xmlns:a16="http://schemas.microsoft.com/office/drawing/2014/main" id="{0AA5B5B4-1EAB-41C8-BCCA-16E1997E2F91}"/>
              </a:ext>
            </a:extLst>
          </p:cNvPr>
          <p:cNvSpPr txBox="1">
            <a:spLocks noChangeArrowheads="1"/>
          </p:cNvSpPr>
          <p:nvPr/>
        </p:nvSpPr>
        <p:spPr bwMode="auto">
          <a:xfrm>
            <a:off x="2743200" y="5257801"/>
            <a:ext cx="27432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7000"/>
              </a:lnSpc>
              <a:spcBef>
                <a:spcPct val="0"/>
              </a:spcBef>
              <a:spcAft>
                <a:spcPts val="800"/>
              </a:spcAft>
              <a:buNone/>
            </a:pPr>
            <a:r>
              <a:rPr lang="en-US" altLang="en-US" sz="2400" b="1">
                <a:solidFill>
                  <a:srgbClr val="000000"/>
                </a:solidFill>
                <a:latin typeface="Times New Roman" panose="02020603050405020304" pitchFamily="18" charset="0"/>
                <a:cs typeface="Times New Roman" panose="02020603050405020304" pitchFamily="18" charset="0"/>
              </a:rPr>
              <a:t>9</a:t>
            </a:r>
            <a:endParaRPr lang="en-US" altLang="en-US" sz="1400" b="1">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transition spd="slow" advClick="0"/>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nodeType="clickPar">
                      <p:stCondLst>
                        <p:cond delay="0"/>
                      </p:stCondLst>
                      <p:childTnLst>
                        <p:par>
                          <p:cTn id="4" fill="hold" nodeType="withGroup">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13"/>
                                        </p:tgtEl>
                                      </p:cBhvr>
                                    </p:animEffect>
                                    <p:animScale>
                                      <p:cBhvr>
                                        <p:cTn id="7" dur="250" autoRev="1" fill="hold"/>
                                        <p:tgtEl>
                                          <p:spTgt spid="13"/>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8" presetID="9" presetClass="emph" presetSubtype="0" nodeType="withEffect">
                                  <p:stCondLst>
                                    <p:cond delay="0"/>
                                  </p:stCondLst>
                                  <p:childTnLst>
                                    <p:set>
                                      <p:cBhvr rctx="PPT">
                                        <p:cTn id="9" dur="indefinite"/>
                                        <p:tgtEl>
                                          <p:spTgt spid="5"/>
                                        </p:tgtEl>
                                        <p:attrNameLst>
                                          <p:attrName>style.opacity</p:attrName>
                                        </p:attrNameLst>
                                      </p:cBhvr>
                                      <p:to>
                                        <p:strVal val="0.5"/>
                                      </p:to>
                                    </p:set>
                                    <p:animEffect filter="image" prLst="opacity: 0.5">
                                      <p:cBhvr rctx="IE">
                                        <p:cTn id="10" dur="indefinite"/>
                                        <p:tgtEl>
                                          <p:spTgt spid="5"/>
                                        </p:tgtEl>
                                      </p:cBhvr>
                                    </p:animEffect>
                                  </p:childTnLst>
                                </p:cTn>
                              </p:par>
                              <p:par>
                                <p:cTn id="11" presetID="9" presetClass="emph" presetSubtype="0" nodeType="withEffect">
                                  <p:stCondLst>
                                    <p:cond delay="0"/>
                                  </p:stCondLst>
                                  <p:childTnLst>
                                    <p:set>
                                      <p:cBhvr rctx="PPT">
                                        <p:cTn id="12" dur="indefinite"/>
                                        <p:tgtEl>
                                          <p:spTgt spid="16"/>
                                        </p:tgtEl>
                                        <p:attrNameLst>
                                          <p:attrName>style.opacity</p:attrName>
                                        </p:attrNameLst>
                                      </p:cBhvr>
                                      <p:to>
                                        <p:strVal val="0.5"/>
                                      </p:to>
                                    </p:set>
                                    <p:animEffect filter="image" prLst="opacity: 0.5">
                                      <p:cBhvr rctx="IE">
                                        <p:cTn id="13" dur="indefinite"/>
                                        <p:tgtEl>
                                          <p:spTgt spid="16"/>
                                        </p:tgtEl>
                                      </p:cBhvr>
                                    </p:animEffect>
                                  </p:childTnLst>
                                </p:cTn>
                              </p:par>
                            </p:childTnLst>
                          </p:cTn>
                        </p:par>
                        <p:par>
                          <p:cTn id="14" fill="hold" nodeType="afterGroup">
                            <p:stCondLst>
                              <p:cond delay="500"/>
                            </p:stCondLst>
                            <p:childTnLst>
                              <p:par>
                                <p:cTn id="15" presetID="10" presetClass="entr" presetSubtype="0"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childTnLst>
              </p:cTn>
              <p:nextCondLst>
                <p:cond evt="onClick" delay="0">
                  <p:tgtEl>
                    <p:spTgt spid="13"/>
                  </p:tgtEl>
                </p:cond>
              </p:nextCondLst>
            </p:seq>
            <p:seq concurrent="1" nextAc="seek">
              <p:cTn id="18" restart="whenNotActive" fill="hold" evtFilter="cancelBubble" nodeType="interactiveSeq">
                <p:stCondLst>
                  <p:cond evt="onClick" delay="0">
                    <p:tgtEl>
                      <p:spTgt spid="5"/>
                    </p:tgtEl>
                  </p:cond>
                </p:stCondLst>
                <p:endSync evt="end" delay="0">
                  <p:rtn val="all"/>
                </p:endSync>
                <p:childTnLst>
                  <p:par>
                    <p:cTn id="19" fill="hold" nodeType="clickPar">
                      <p:stCondLst>
                        <p:cond delay="0"/>
                      </p:stCondLst>
                      <p:childTnLst>
                        <p:par>
                          <p:cTn id="20" fill="hold" nodeType="withGroup">
                            <p:stCondLst>
                              <p:cond delay="0"/>
                            </p:stCondLst>
                            <p:childTnLst>
                              <p:par>
                                <p:cTn id="21" presetID="9" presetClass="emph" presetSubtype="0" nodeType="clickEffect">
                                  <p:stCondLst>
                                    <p:cond delay="0"/>
                                  </p:stCondLst>
                                  <p:childTnLst>
                                    <p:set>
                                      <p:cBhvr rctx="PPT">
                                        <p:cTn id="22" dur="indefinite"/>
                                        <p:tgtEl>
                                          <p:spTgt spid="5"/>
                                        </p:tgtEl>
                                        <p:attrNameLst>
                                          <p:attrName>style.opacity</p:attrName>
                                        </p:attrNameLst>
                                      </p:cBhvr>
                                      <p:to>
                                        <p:strVal val="0.5"/>
                                      </p:to>
                                    </p:set>
                                    <p:animEffect filter="image" prLst="opacity: 0.5">
                                      <p:cBhvr rctx="IE">
                                        <p:cTn id="23" dur="indefinite"/>
                                        <p:tgtEl>
                                          <p:spTgt spid="5"/>
                                        </p:tgtEl>
                                      </p:cBhvr>
                                    </p:animEffect>
                                  </p:childTnLst>
                                  <p:subTnLst>
                                    <p:audio>
                                      <p:cMediaNode>
                                        <p:cTn display="0" masterRel="sameClick">
                                          <p:stCondLst>
                                            <p:cond evt="begin" delay="0">
                                              <p:tn val="21"/>
                                            </p:cond>
                                          </p:stCondLst>
                                          <p:endCondLst>
                                            <p:cond evt="onStopAudio" delay="0">
                                              <p:tgtEl>
                                                <p:sldTgt/>
                                              </p:tgtEl>
                                            </p:cond>
                                          </p:endCondLst>
                                        </p:cTn>
                                        <p:tgtEl>
                                          <p:sndTgt r:embed="rId4" name="breeze.wav"/>
                                        </p:tgtEl>
                                      </p:cMediaNode>
                                    </p:audio>
                                  </p:subTnLst>
                                </p:cTn>
                              </p:par>
                            </p:childTnLst>
                          </p:cTn>
                        </p:par>
                      </p:childTnLst>
                    </p:cTn>
                  </p:par>
                </p:childTnLst>
              </p:cTn>
              <p:nextCondLst>
                <p:cond evt="onClick" delay="0">
                  <p:tgtEl>
                    <p:spTgt spid="5"/>
                  </p:tgtEl>
                </p:cond>
              </p:nextCondLst>
            </p:seq>
            <p:seq concurrent="1" nextAc="seek">
              <p:cTn id="24" restart="whenNotActive" fill="hold" evtFilter="cancelBubble" nodeType="interactiveSeq">
                <p:stCondLst>
                  <p:cond evt="onClick" delay="0">
                    <p:tgtEl>
                      <p:spTgt spid="16"/>
                    </p:tgtEl>
                  </p:cond>
                </p:stCondLst>
                <p:endSync evt="end" delay="0">
                  <p:rtn val="all"/>
                </p:endSync>
                <p:childTnLst>
                  <p:par>
                    <p:cTn id="25" fill="hold" nodeType="clickPar">
                      <p:stCondLst>
                        <p:cond delay="0"/>
                      </p:stCondLst>
                      <p:childTnLst>
                        <p:par>
                          <p:cTn id="26" fill="hold" nodeType="withGroup">
                            <p:stCondLst>
                              <p:cond delay="0"/>
                            </p:stCondLst>
                            <p:childTnLst>
                              <p:par>
                                <p:cTn id="27" presetID="9" presetClass="emph" presetSubtype="0" nodeType="clickEffect">
                                  <p:stCondLst>
                                    <p:cond delay="0"/>
                                  </p:stCondLst>
                                  <p:childTnLst>
                                    <p:set>
                                      <p:cBhvr rctx="PPT">
                                        <p:cTn id="28" dur="indefinite"/>
                                        <p:tgtEl>
                                          <p:spTgt spid="16"/>
                                        </p:tgtEl>
                                        <p:attrNameLst>
                                          <p:attrName>style.opacity</p:attrName>
                                        </p:attrNameLst>
                                      </p:cBhvr>
                                      <p:to>
                                        <p:strVal val="0.5"/>
                                      </p:to>
                                    </p:set>
                                    <p:animEffect filter="image" prLst="opacity: 0.5">
                                      <p:cBhvr rctx="IE">
                                        <p:cTn id="29" dur="indefinite"/>
                                        <p:tgtEl>
                                          <p:spTgt spid="16"/>
                                        </p:tgtEl>
                                      </p:cBhvr>
                                    </p:animEffect>
                                  </p:childTnLst>
                                  <p:subTnLst>
                                    <p:audio>
                                      <p:cMediaNode>
                                        <p:cTn display="0" masterRel="sameClick">
                                          <p:stCondLst>
                                            <p:cond evt="begin" delay="0">
                                              <p:tn val="27"/>
                                            </p:cond>
                                          </p:stCondLst>
                                          <p:endCondLst>
                                            <p:cond evt="onStopAudio" delay="0">
                                              <p:tgtEl>
                                                <p:sldTgt/>
                                              </p:tgtEl>
                                            </p:cond>
                                          </p:endCondLst>
                                        </p:cTn>
                                        <p:tgtEl>
                                          <p:sndTgt r:embed="rId4" name="breeze.wav"/>
                                        </p:tgtEl>
                                      </p:cMediaNode>
                                    </p:audio>
                                  </p:subTnLst>
                                </p:cTn>
                              </p:par>
                            </p:childTnLst>
                          </p:cTn>
                        </p:par>
                      </p:childTnLst>
                    </p:cTn>
                  </p:par>
                </p:childTnLst>
              </p:cTn>
              <p:nextCondLst>
                <p:cond evt="onClick" delay="0">
                  <p:tgtEl>
                    <p:spTgt spid="16"/>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1">
            <a:extLst>
              <a:ext uri="{FF2B5EF4-FFF2-40B4-BE49-F238E27FC236}">
                <a16:creationId xmlns:a16="http://schemas.microsoft.com/office/drawing/2014/main" id="{2E3DA547-AB71-41D0-9B88-5A6846C1816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15240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Sai2.msPham">
            <a:extLst>
              <a:ext uri="{FF2B5EF4-FFF2-40B4-BE49-F238E27FC236}">
                <a16:creationId xmlns:a16="http://schemas.microsoft.com/office/drawing/2014/main" id="{AEA56AD4-9ECB-493A-9957-5FE5D240BC6D}"/>
              </a:ext>
            </a:extLst>
          </p:cNvPr>
          <p:cNvGrpSpPr/>
          <p:nvPr/>
        </p:nvGrpSpPr>
        <p:grpSpPr>
          <a:xfrm>
            <a:off x="2209803" y="2438400"/>
            <a:ext cx="6141671" cy="940622"/>
            <a:chOff x="6488987" y="1764882"/>
            <a:chExt cx="4844135" cy="1254163"/>
          </a:xfrm>
          <a:solidFill>
            <a:schemeClr val="bg1">
              <a:alpha val="88000"/>
            </a:schemeClr>
          </a:solidFill>
        </p:grpSpPr>
        <p:sp>
          <p:nvSpPr>
            <p:cNvPr id="6" name="Rounded Rectangle 5">
              <a:extLst>
                <a:ext uri="{FF2B5EF4-FFF2-40B4-BE49-F238E27FC236}">
                  <a16:creationId xmlns:a16="http://schemas.microsoft.com/office/drawing/2014/main" id="{7FEDD872-635E-49C1-9C6E-EF0B0489CF57}"/>
                </a:ext>
              </a:extLst>
            </p:cNvPr>
            <p:cNvSpPr/>
            <p:nvPr/>
          </p:nvSpPr>
          <p:spPr>
            <a:xfrm>
              <a:off x="6753139" y="1764882"/>
              <a:ext cx="4579983" cy="1254163"/>
            </a:xfrm>
            <a:prstGeom prst="roundRect">
              <a:avLst/>
            </a:prstGeom>
            <a:grp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300" b="1" dirty="0">
                <a:solidFill>
                  <a:schemeClr val="tx1"/>
                </a:solidFill>
                <a:latin typeface=".VnAvant" panose="020B7200000000000000" pitchFamily="34" charset="0"/>
              </a:endParaRPr>
            </a:p>
          </p:txBody>
        </p:sp>
        <p:sp>
          <p:nvSpPr>
            <p:cNvPr id="7" name="1">
              <a:extLst>
                <a:ext uri="{FF2B5EF4-FFF2-40B4-BE49-F238E27FC236}">
                  <a16:creationId xmlns:a16="http://schemas.microsoft.com/office/drawing/2014/main" id="{1C1284D4-00C6-4CE4-97F5-11969D9D8F98}"/>
                </a:ext>
              </a:extLst>
            </p:cNvPr>
            <p:cNvSpPr/>
            <p:nvPr/>
          </p:nvSpPr>
          <p:spPr>
            <a:xfrm>
              <a:off x="6488987" y="2128980"/>
              <a:ext cx="541608" cy="535516"/>
            </a:xfrm>
            <a:prstGeom prst="diamond">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rgbClr val="FF0000"/>
                  </a:solidFill>
                </a:rPr>
                <a:t>A</a:t>
              </a:r>
            </a:p>
          </p:txBody>
        </p:sp>
      </p:grpSp>
      <p:grpSp>
        <p:nvGrpSpPr>
          <p:cNvPr id="13" name="Dung.MsPham">
            <a:extLst>
              <a:ext uri="{FF2B5EF4-FFF2-40B4-BE49-F238E27FC236}">
                <a16:creationId xmlns:a16="http://schemas.microsoft.com/office/drawing/2014/main" id="{B27C986A-1769-4412-A231-C82B7F8BDCDC}"/>
              </a:ext>
            </a:extLst>
          </p:cNvPr>
          <p:cNvGrpSpPr/>
          <p:nvPr/>
        </p:nvGrpSpPr>
        <p:grpSpPr>
          <a:xfrm>
            <a:off x="2209803" y="3771900"/>
            <a:ext cx="6141671" cy="940622"/>
            <a:chOff x="6488987" y="1764882"/>
            <a:chExt cx="4844135" cy="1254163"/>
          </a:xfrm>
          <a:solidFill>
            <a:schemeClr val="bg1">
              <a:alpha val="88000"/>
            </a:schemeClr>
          </a:solidFill>
        </p:grpSpPr>
        <p:sp>
          <p:nvSpPr>
            <p:cNvPr id="14" name="Rounded Rectangle 5">
              <a:extLst>
                <a:ext uri="{FF2B5EF4-FFF2-40B4-BE49-F238E27FC236}">
                  <a16:creationId xmlns:a16="http://schemas.microsoft.com/office/drawing/2014/main" id="{0A2231C6-91BF-4104-96EC-5C92482B55AA}"/>
                </a:ext>
              </a:extLst>
            </p:cNvPr>
            <p:cNvSpPr/>
            <p:nvPr/>
          </p:nvSpPr>
          <p:spPr>
            <a:xfrm>
              <a:off x="6753139" y="1764882"/>
              <a:ext cx="4579983" cy="1254163"/>
            </a:xfrm>
            <a:prstGeom prst="roundRect">
              <a:avLst/>
            </a:prstGeom>
            <a:grp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300" b="1" dirty="0">
                <a:solidFill>
                  <a:schemeClr val="tx1"/>
                </a:solidFill>
                <a:latin typeface=".VnAvant" panose="020B7200000000000000" pitchFamily="34" charset="0"/>
              </a:endParaRPr>
            </a:p>
          </p:txBody>
        </p:sp>
        <p:sp>
          <p:nvSpPr>
            <p:cNvPr id="15" name="1">
              <a:extLst>
                <a:ext uri="{FF2B5EF4-FFF2-40B4-BE49-F238E27FC236}">
                  <a16:creationId xmlns:a16="http://schemas.microsoft.com/office/drawing/2014/main" id="{B734550A-4AAF-48BA-A3C7-2B39DAAA44B6}"/>
                </a:ext>
              </a:extLst>
            </p:cNvPr>
            <p:cNvSpPr/>
            <p:nvPr/>
          </p:nvSpPr>
          <p:spPr>
            <a:xfrm>
              <a:off x="6488987" y="2128980"/>
              <a:ext cx="541608" cy="535516"/>
            </a:xfrm>
            <a:prstGeom prst="diamond">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a:solidFill>
                    <a:srgbClr val="FF0000"/>
                  </a:solidFill>
                </a:rPr>
                <a:t>B</a:t>
              </a:r>
              <a:endParaRPr lang="en-US" b="1" dirty="0">
                <a:solidFill>
                  <a:srgbClr val="FF0000"/>
                </a:solidFill>
              </a:endParaRPr>
            </a:p>
          </p:txBody>
        </p:sp>
      </p:grpSp>
      <p:grpSp>
        <p:nvGrpSpPr>
          <p:cNvPr id="16" name="Sai1.MsPham">
            <a:extLst>
              <a:ext uri="{FF2B5EF4-FFF2-40B4-BE49-F238E27FC236}">
                <a16:creationId xmlns:a16="http://schemas.microsoft.com/office/drawing/2014/main" id="{A49ADC96-0FAF-4968-8FFA-406F4BB8FAA4}"/>
              </a:ext>
            </a:extLst>
          </p:cNvPr>
          <p:cNvGrpSpPr/>
          <p:nvPr/>
        </p:nvGrpSpPr>
        <p:grpSpPr>
          <a:xfrm>
            <a:off x="2209800" y="5105400"/>
            <a:ext cx="6172200" cy="940622"/>
            <a:chOff x="6488987" y="1764882"/>
            <a:chExt cx="4844135" cy="1254163"/>
          </a:xfrm>
          <a:solidFill>
            <a:schemeClr val="bg1">
              <a:alpha val="88000"/>
            </a:schemeClr>
          </a:solidFill>
        </p:grpSpPr>
        <p:sp>
          <p:nvSpPr>
            <p:cNvPr id="17" name="Rounded Rectangle 5">
              <a:extLst>
                <a:ext uri="{FF2B5EF4-FFF2-40B4-BE49-F238E27FC236}">
                  <a16:creationId xmlns:a16="http://schemas.microsoft.com/office/drawing/2014/main" id="{D3550167-7E58-4D07-A40A-EE3288455D44}"/>
                </a:ext>
              </a:extLst>
            </p:cNvPr>
            <p:cNvSpPr/>
            <p:nvPr/>
          </p:nvSpPr>
          <p:spPr>
            <a:xfrm>
              <a:off x="6753139" y="1764882"/>
              <a:ext cx="4579983" cy="1254163"/>
            </a:xfrm>
            <a:prstGeom prst="roundRect">
              <a:avLst/>
            </a:prstGeom>
            <a:grp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300" b="1" dirty="0">
                <a:solidFill>
                  <a:schemeClr val="tx1"/>
                </a:solidFill>
                <a:latin typeface=".VnAvant" panose="020B7200000000000000" pitchFamily="34" charset="0"/>
              </a:endParaRPr>
            </a:p>
          </p:txBody>
        </p:sp>
        <p:sp>
          <p:nvSpPr>
            <p:cNvPr id="18" name="1">
              <a:extLst>
                <a:ext uri="{FF2B5EF4-FFF2-40B4-BE49-F238E27FC236}">
                  <a16:creationId xmlns:a16="http://schemas.microsoft.com/office/drawing/2014/main" id="{E47DA356-FA58-43F9-9B4B-B21D4D62C4DC}"/>
                </a:ext>
              </a:extLst>
            </p:cNvPr>
            <p:cNvSpPr/>
            <p:nvPr/>
          </p:nvSpPr>
          <p:spPr>
            <a:xfrm>
              <a:off x="6488987" y="2128980"/>
              <a:ext cx="541608" cy="535516"/>
            </a:xfrm>
            <a:prstGeom prst="diamond">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rgbClr val="FF0000"/>
                  </a:solidFill>
                </a:rPr>
                <a:t>C</a:t>
              </a:r>
            </a:p>
          </p:txBody>
        </p:sp>
      </p:grpSp>
      <p:pic>
        <p:nvPicPr>
          <p:cNvPr id="19" name="Picture 18">
            <a:hlinkClick r:id="rId6" action="ppaction://hlinksldjump"/>
            <a:extLst>
              <a:ext uri="{FF2B5EF4-FFF2-40B4-BE49-F238E27FC236}">
                <a16:creationId xmlns:a16="http://schemas.microsoft.com/office/drawing/2014/main" id="{4670B698-9AE4-4263-BB0D-F2559B63F3AD}"/>
              </a:ext>
            </a:extLst>
          </p:cNvPr>
          <p:cNvPicPr>
            <a:picLocks noChangeAspect="1"/>
          </p:cNvPicPr>
          <p:nvPr/>
        </p:nvPicPr>
        <p:blipFill>
          <a:blip r:embed="rId7" cstate="print"/>
          <a:stretch>
            <a:fillRect/>
          </a:stretch>
        </p:blipFill>
        <p:spPr>
          <a:xfrm>
            <a:off x="10101191" y="5395160"/>
            <a:ext cx="424539" cy="419715"/>
          </a:xfrm>
          <a:prstGeom prst="ellipse">
            <a:avLst/>
          </a:prstGeom>
        </p:spPr>
      </p:pic>
      <p:sp>
        <p:nvSpPr>
          <p:cNvPr id="21511" name="Text Box 2">
            <a:extLst>
              <a:ext uri="{FF2B5EF4-FFF2-40B4-BE49-F238E27FC236}">
                <a16:creationId xmlns:a16="http://schemas.microsoft.com/office/drawing/2014/main" id="{5A88F87C-AEDD-460B-8750-015C85F52576}"/>
              </a:ext>
            </a:extLst>
          </p:cNvPr>
          <p:cNvSpPr txBox="1">
            <a:spLocks noChangeArrowheads="1"/>
          </p:cNvSpPr>
          <p:nvPr/>
        </p:nvSpPr>
        <p:spPr bwMode="auto">
          <a:xfrm>
            <a:off x="2286000" y="914400"/>
            <a:ext cx="7696200" cy="933450"/>
          </a:xfrm>
          <a:prstGeom prst="rect">
            <a:avLst/>
          </a:prstGeom>
          <a:solidFill>
            <a:srgbClr val="FFFFFF"/>
          </a:solidFill>
          <a:ln w="9525">
            <a:solidFill>
              <a:srgbClr val="000000"/>
            </a:solidFill>
            <a:miter lim="800000"/>
            <a:headEnd/>
            <a:tailEnd/>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7000"/>
              </a:lnSpc>
              <a:spcBef>
                <a:spcPct val="0"/>
              </a:spcBef>
              <a:buFontTx/>
              <a:buNone/>
            </a:pPr>
            <a:endParaRPr lang="en-US" altLang="en-US" sz="1400" b="1">
              <a:latin typeface="Times New Roman" panose="02020603050405020304" pitchFamily="18" charset="0"/>
              <a:cs typeface="Times New Roman" panose="02020603050405020304" pitchFamily="18" charset="0"/>
            </a:endParaRPr>
          </a:p>
          <a:p>
            <a:pPr eaLnBrk="1" hangingPunct="1">
              <a:lnSpc>
                <a:spcPct val="107000"/>
              </a:lnSpc>
              <a:spcBef>
                <a:spcPct val="0"/>
              </a:spcBef>
              <a:buFontTx/>
              <a:buNone/>
            </a:pPr>
            <a:r>
              <a:rPr lang="en-US" altLang="en-US" sz="2400" b="1">
                <a:latin typeface="Times New Roman" panose="02020603050405020304" pitchFamily="18" charset="0"/>
                <a:cs typeface="Times New Roman" panose="02020603050405020304" pitchFamily="18" charset="0"/>
              </a:rPr>
              <a:t>Hãy chọn các khẳng định đúng trong các khẳng định sau:</a:t>
            </a:r>
          </a:p>
          <a:p>
            <a:pPr>
              <a:lnSpc>
                <a:spcPct val="107000"/>
              </a:lnSpc>
              <a:spcBef>
                <a:spcPct val="0"/>
              </a:spcBef>
              <a:spcAft>
                <a:spcPts val="800"/>
              </a:spcAft>
              <a:buNone/>
            </a:pPr>
            <a:endParaRPr lang="en-US" altLang="en-US" sz="14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1512" name="Text Box 2">
            <a:extLst>
              <a:ext uri="{FF2B5EF4-FFF2-40B4-BE49-F238E27FC236}">
                <a16:creationId xmlns:a16="http://schemas.microsoft.com/office/drawing/2014/main" id="{14DA8E77-280A-4173-99DC-E202CC24E8B6}"/>
              </a:ext>
            </a:extLst>
          </p:cNvPr>
          <p:cNvSpPr txBox="1">
            <a:spLocks noChangeArrowheads="1"/>
          </p:cNvSpPr>
          <p:nvPr/>
        </p:nvSpPr>
        <p:spPr bwMode="auto">
          <a:xfrm>
            <a:off x="3124200" y="5330826"/>
            <a:ext cx="54102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7000"/>
              </a:lnSpc>
              <a:spcBef>
                <a:spcPct val="0"/>
              </a:spcBef>
              <a:spcAft>
                <a:spcPts val="800"/>
              </a:spcAft>
              <a:buNone/>
            </a:pPr>
            <a:r>
              <a:rPr lang="vi-VN" altLang="en-US" sz="2400" b="1">
                <a:latin typeface="Times New Roman" panose="02020603050405020304" pitchFamily="18" charset="0"/>
                <a:cs typeface="Times New Roman" panose="02020603050405020304" pitchFamily="18" charset="0"/>
              </a:rPr>
              <a:t>Số </a:t>
            </a:r>
            <a:r>
              <a:rPr lang="en-US" altLang="en-US" sz="2400" b="1">
                <a:latin typeface="Times New Roman" panose="02020603050405020304" pitchFamily="18" charset="0"/>
                <a:cs typeface="Times New Roman" panose="02020603050405020304" pitchFamily="18" charset="0"/>
              </a:rPr>
              <a:t>4105</a:t>
            </a:r>
            <a:r>
              <a:rPr lang="vi-VN" altLang="en-US" sz="2400" b="1">
                <a:latin typeface="Times New Roman" panose="02020603050405020304" pitchFamily="18" charset="0"/>
                <a:cs typeface="Times New Roman" panose="02020603050405020304" pitchFamily="18" charset="0"/>
              </a:rPr>
              <a:t> chia hết cho </a:t>
            </a:r>
            <a:r>
              <a:rPr lang="en-US" altLang="en-US" sz="2400" b="1">
                <a:latin typeface="Times New Roman" panose="02020603050405020304" pitchFamily="18" charset="0"/>
                <a:cs typeface="Times New Roman" panose="02020603050405020304" pitchFamily="18" charset="0"/>
              </a:rPr>
              <a:t>2 và 5</a:t>
            </a:r>
            <a:r>
              <a:rPr lang="vi-VN" altLang="en-US" sz="2400" b="1">
                <a:latin typeface="Times New Roman" panose="02020603050405020304" pitchFamily="18" charset="0"/>
                <a:cs typeface="Times New Roman" panose="02020603050405020304" pitchFamily="18" charset="0"/>
              </a:rPr>
              <a:t>.</a:t>
            </a:r>
            <a:endParaRPr lang="en-US" altLang="en-US" sz="1400" b="1">
              <a:latin typeface="Times New Roman" panose="02020603050405020304" pitchFamily="18" charset="0"/>
              <a:ea typeface="Calibri" panose="020F0502020204030204" pitchFamily="34" charset="0"/>
              <a:cs typeface="Times New Roman" panose="02020603050405020304" pitchFamily="18" charset="0"/>
            </a:endParaRPr>
          </a:p>
        </p:txBody>
      </p:sp>
      <p:sp>
        <p:nvSpPr>
          <p:cNvPr id="21513" name="Text Box 2">
            <a:extLst>
              <a:ext uri="{FF2B5EF4-FFF2-40B4-BE49-F238E27FC236}">
                <a16:creationId xmlns:a16="http://schemas.microsoft.com/office/drawing/2014/main" id="{A764548B-F057-4475-A5B6-87BB56486105}"/>
              </a:ext>
            </a:extLst>
          </p:cNvPr>
          <p:cNvSpPr txBox="1">
            <a:spLocks noChangeArrowheads="1"/>
          </p:cNvSpPr>
          <p:nvPr/>
        </p:nvSpPr>
        <p:spPr bwMode="auto">
          <a:xfrm>
            <a:off x="3124200" y="2663826"/>
            <a:ext cx="3200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7000"/>
              </a:lnSpc>
              <a:spcBef>
                <a:spcPct val="0"/>
              </a:spcBef>
              <a:spcAft>
                <a:spcPts val="800"/>
              </a:spcAft>
              <a:buNone/>
            </a:pPr>
            <a:r>
              <a:rPr lang="en-US" altLang="en-US" sz="2400" b="1">
                <a:latin typeface="Times New Roman" panose="02020603050405020304" pitchFamily="18" charset="0"/>
                <a:cs typeface="Times New Roman" panose="02020603050405020304" pitchFamily="18" charset="0"/>
              </a:rPr>
              <a:t>Số 7642 chia hết cho 3.</a:t>
            </a:r>
            <a:endParaRPr lang="en-US" altLang="en-US" sz="1400" b="1">
              <a:latin typeface="Times New Roman" panose="02020603050405020304" pitchFamily="18" charset="0"/>
              <a:ea typeface="Calibri" panose="020F0502020204030204" pitchFamily="34" charset="0"/>
              <a:cs typeface="Times New Roman" panose="02020603050405020304" pitchFamily="18" charset="0"/>
            </a:endParaRPr>
          </a:p>
        </p:txBody>
      </p:sp>
      <p:sp>
        <p:nvSpPr>
          <p:cNvPr id="21514" name="Text Box 2">
            <a:extLst>
              <a:ext uri="{FF2B5EF4-FFF2-40B4-BE49-F238E27FC236}">
                <a16:creationId xmlns:a16="http://schemas.microsoft.com/office/drawing/2014/main" id="{1BA54159-7AA4-4EC7-A1DF-11A287B97D56}"/>
              </a:ext>
            </a:extLst>
          </p:cNvPr>
          <p:cNvSpPr txBox="1">
            <a:spLocks noChangeArrowheads="1"/>
          </p:cNvSpPr>
          <p:nvPr/>
        </p:nvSpPr>
        <p:spPr bwMode="auto">
          <a:xfrm>
            <a:off x="3124200" y="4111626"/>
            <a:ext cx="3429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7000"/>
              </a:lnSpc>
              <a:spcBef>
                <a:spcPct val="0"/>
              </a:spcBef>
              <a:spcAft>
                <a:spcPts val="800"/>
              </a:spcAft>
              <a:buNone/>
            </a:pPr>
            <a:r>
              <a:rPr lang="en-US" altLang="en-US" sz="2400" b="1">
                <a:latin typeface="Times New Roman" panose="02020603050405020304" pitchFamily="18" charset="0"/>
                <a:cs typeface="Times New Roman" panose="02020603050405020304" pitchFamily="18" charset="0"/>
              </a:rPr>
              <a:t>Số 2169 chia hết cho 9.</a:t>
            </a:r>
            <a:endParaRPr lang="en-US" altLang="en-US" sz="1400" b="1">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transition spd="slow" advClick="0"/>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nodeType="clickPar">
                      <p:stCondLst>
                        <p:cond delay="0"/>
                      </p:stCondLst>
                      <p:childTnLst>
                        <p:par>
                          <p:cTn id="4" fill="hold" nodeType="withGroup">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13"/>
                                        </p:tgtEl>
                                      </p:cBhvr>
                                    </p:animEffect>
                                    <p:animScale>
                                      <p:cBhvr>
                                        <p:cTn id="7" dur="250" autoRev="1" fill="hold"/>
                                        <p:tgtEl>
                                          <p:spTgt spid="13"/>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8" presetID="9" presetClass="emph" presetSubtype="0" nodeType="withEffect">
                                  <p:stCondLst>
                                    <p:cond delay="0"/>
                                  </p:stCondLst>
                                  <p:childTnLst>
                                    <p:set>
                                      <p:cBhvr rctx="PPT">
                                        <p:cTn id="9" dur="indefinite"/>
                                        <p:tgtEl>
                                          <p:spTgt spid="5"/>
                                        </p:tgtEl>
                                        <p:attrNameLst>
                                          <p:attrName>style.opacity</p:attrName>
                                        </p:attrNameLst>
                                      </p:cBhvr>
                                      <p:to>
                                        <p:strVal val="0.5"/>
                                      </p:to>
                                    </p:set>
                                    <p:animEffect filter="image" prLst="opacity: 0.5">
                                      <p:cBhvr rctx="IE">
                                        <p:cTn id="10" dur="indefinite"/>
                                        <p:tgtEl>
                                          <p:spTgt spid="5"/>
                                        </p:tgtEl>
                                      </p:cBhvr>
                                    </p:animEffect>
                                  </p:childTnLst>
                                </p:cTn>
                              </p:par>
                              <p:par>
                                <p:cTn id="11" presetID="9" presetClass="emph" presetSubtype="0" nodeType="withEffect">
                                  <p:stCondLst>
                                    <p:cond delay="0"/>
                                  </p:stCondLst>
                                  <p:childTnLst>
                                    <p:set>
                                      <p:cBhvr rctx="PPT">
                                        <p:cTn id="12" dur="indefinite"/>
                                        <p:tgtEl>
                                          <p:spTgt spid="16"/>
                                        </p:tgtEl>
                                        <p:attrNameLst>
                                          <p:attrName>style.opacity</p:attrName>
                                        </p:attrNameLst>
                                      </p:cBhvr>
                                      <p:to>
                                        <p:strVal val="0.5"/>
                                      </p:to>
                                    </p:set>
                                    <p:animEffect filter="image" prLst="opacity: 0.5">
                                      <p:cBhvr rctx="IE">
                                        <p:cTn id="13" dur="indefinite"/>
                                        <p:tgtEl>
                                          <p:spTgt spid="16"/>
                                        </p:tgtEl>
                                      </p:cBhvr>
                                    </p:animEffect>
                                  </p:childTnLst>
                                </p:cTn>
                              </p:par>
                            </p:childTnLst>
                          </p:cTn>
                        </p:par>
                        <p:par>
                          <p:cTn id="14" fill="hold" nodeType="afterGroup">
                            <p:stCondLst>
                              <p:cond delay="500"/>
                            </p:stCondLst>
                            <p:childTnLst>
                              <p:par>
                                <p:cTn id="15" presetID="10" presetClass="entr" presetSubtype="0"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childTnLst>
              </p:cTn>
              <p:nextCondLst>
                <p:cond evt="onClick" delay="0">
                  <p:tgtEl>
                    <p:spTgt spid="13"/>
                  </p:tgtEl>
                </p:cond>
              </p:nextCondLst>
            </p:seq>
            <p:seq concurrent="1" nextAc="seek">
              <p:cTn id="18" restart="whenNotActive" fill="hold" evtFilter="cancelBubble" nodeType="interactiveSeq">
                <p:stCondLst>
                  <p:cond evt="onClick" delay="0">
                    <p:tgtEl>
                      <p:spTgt spid="5"/>
                    </p:tgtEl>
                  </p:cond>
                </p:stCondLst>
                <p:endSync evt="end" delay="0">
                  <p:rtn val="all"/>
                </p:endSync>
                <p:childTnLst>
                  <p:par>
                    <p:cTn id="19" fill="hold" nodeType="clickPar">
                      <p:stCondLst>
                        <p:cond delay="0"/>
                      </p:stCondLst>
                      <p:childTnLst>
                        <p:par>
                          <p:cTn id="20" fill="hold" nodeType="withGroup">
                            <p:stCondLst>
                              <p:cond delay="0"/>
                            </p:stCondLst>
                            <p:childTnLst>
                              <p:par>
                                <p:cTn id="21" presetID="9" presetClass="emph" presetSubtype="0" nodeType="clickEffect">
                                  <p:stCondLst>
                                    <p:cond delay="0"/>
                                  </p:stCondLst>
                                  <p:childTnLst>
                                    <p:set>
                                      <p:cBhvr rctx="PPT">
                                        <p:cTn id="22" dur="indefinite"/>
                                        <p:tgtEl>
                                          <p:spTgt spid="5"/>
                                        </p:tgtEl>
                                        <p:attrNameLst>
                                          <p:attrName>style.opacity</p:attrName>
                                        </p:attrNameLst>
                                      </p:cBhvr>
                                      <p:to>
                                        <p:strVal val="0.5"/>
                                      </p:to>
                                    </p:set>
                                    <p:animEffect filter="image" prLst="opacity: 0.5">
                                      <p:cBhvr rctx="IE">
                                        <p:cTn id="23" dur="indefinite"/>
                                        <p:tgtEl>
                                          <p:spTgt spid="5"/>
                                        </p:tgtEl>
                                      </p:cBhvr>
                                    </p:animEffect>
                                  </p:childTnLst>
                                  <p:subTnLst>
                                    <p:audio>
                                      <p:cMediaNode>
                                        <p:cTn display="0" masterRel="sameClick">
                                          <p:stCondLst>
                                            <p:cond evt="begin" delay="0">
                                              <p:tn val="21"/>
                                            </p:cond>
                                          </p:stCondLst>
                                          <p:endCondLst>
                                            <p:cond evt="onStopAudio" delay="0">
                                              <p:tgtEl>
                                                <p:sldTgt/>
                                              </p:tgtEl>
                                            </p:cond>
                                          </p:endCondLst>
                                        </p:cTn>
                                        <p:tgtEl>
                                          <p:sndTgt r:embed="rId4" name="breeze.wav"/>
                                        </p:tgtEl>
                                      </p:cMediaNode>
                                    </p:audio>
                                  </p:subTnLst>
                                </p:cTn>
                              </p:par>
                            </p:childTnLst>
                          </p:cTn>
                        </p:par>
                      </p:childTnLst>
                    </p:cTn>
                  </p:par>
                </p:childTnLst>
              </p:cTn>
              <p:nextCondLst>
                <p:cond evt="onClick" delay="0">
                  <p:tgtEl>
                    <p:spTgt spid="5"/>
                  </p:tgtEl>
                </p:cond>
              </p:nextCondLst>
            </p:seq>
            <p:seq concurrent="1" nextAc="seek">
              <p:cTn id="24" restart="whenNotActive" fill="hold" evtFilter="cancelBubble" nodeType="interactiveSeq">
                <p:stCondLst>
                  <p:cond evt="onClick" delay="0">
                    <p:tgtEl>
                      <p:spTgt spid="16"/>
                    </p:tgtEl>
                  </p:cond>
                </p:stCondLst>
                <p:endSync evt="end" delay="0">
                  <p:rtn val="all"/>
                </p:endSync>
                <p:childTnLst>
                  <p:par>
                    <p:cTn id="25" fill="hold" nodeType="clickPar">
                      <p:stCondLst>
                        <p:cond delay="0"/>
                      </p:stCondLst>
                      <p:childTnLst>
                        <p:par>
                          <p:cTn id="26" fill="hold" nodeType="withGroup">
                            <p:stCondLst>
                              <p:cond delay="0"/>
                            </p:stCondLst>
                            <p:childTnLst>
                              <p:par>
                                <p:cTn id="27" presetID="9" presetClass="emph" presetSubtype="0" nodeType="clickEffect">
                                  <p:stCondLst>
                                    <p:cond delay="0"/>
                                  </p:stCondLst>
                                  <p:childTnLst>
                                    <p:set>
                                      <p:cBhvr rctx="PPT">
                                        <p:cTn id="28" dur="indefinite"/>
                                        <p:tgtEl>
                                          <p:spTgt spid="16"/>
                                        </p:tgtEl>
                                        <p:attrNameLst>
                                          <p:attrName>style.opacity</p:attrName>
                                        </p:attrNameLst>
                                      </p:cBhvr>
                                      <p:to>
                                        <p:strVal val="0.5"/>
                                      </p:to>
                                    </p:set>
                                    <p:animEffect filter="image" prLst="opacity: 0.5">
                                      <p:cBhvr rctx="IE">
                                        <p:cTn id="29" dur="indefinite"/>
                                        <p:tgtEl>
                                          <p:spTgt spid="16"/>
                                        </p:tgtEl>
                                      </p:cBhvr>
                                    </p:animEffect>
                                  </p:childTnLst>
                                  <p:subTnLst>
                                    <p:audio>
                                      <p:cMediaNode>
                                        <p:cTn display="0" masterRel="sameClick">
                                          <p:stCondLst>
                                            <p:cond evt="begin" delay="0">
                                              <p:tn val="27"/>
                                            </p:cond>
                                          </p:stCondLst>
                                          <p:endCondLst>
                                            <p:cond evt="onStopAudio" delay="0">
                                              <p:tgtEl>
                                                <p:sldTgt/>
                                              </p:tgtEl>
                                            </p:cond>
                                          </p:endCondLst>
                                        </p:cTn>
                                        <p:tgtEl>
                                          <p:sndTgt r:embed="rId4" name="breeze.wav"/>
                                        </p:tgtEl>
                                      </p:cMediaNode>
                                    </p:audio>
                                  </p:subTnLst>
                                </p:cTn>
                              </p:par>
                            </p:childTnLst>
                          </p:cTn>
                        </p:par>
                      </p:childTnLst>
                    </p:cTn>
                  </p:par>
                </p:childTnLst>
              </p:cTn>
              <p:nextCondLst>
                <p:cond evt="onClick" delay="0">
                  <p:tgtEl>
                    <p:spTgt spid="16"/>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1">
            <a:extLst>
              <a:ext uri="{FF2B5EF4-FFF2-40B4-BE49-F238E27FC236}">
                <a16:creationId xmlns:a16="http://schemas.microsoft.com/office/drawing/2014/main" id="{0669475F-2870-492B-BA1F-72BF232263E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Sai2.msPham">
            <a:extLst>
              <a:ext uri="{FF2B5EF4-FFF2-40B4-BE49-F238E27FC236}">
                <a16:creationId xmlns:a16="http://schemas.microsoft.com/office/drawing/2014/main" id="{870A2705-0959-4B2C-AEA9-664B1D02F2C4}"/>
              </a:ext>
            </a:extLst>
          </p:cNvPr>
          <p:cNvGrpSpPr/>
          <p:nvPr/>
        </p:nvGrpSpPr>
        <p:grpSpPr>
          <a:xfrm>
            <a:off x="2133600" y="2362200"/>
            <a:ext cx="7086600" cy="940622"/>
            <a:chOff x="6488987" y="1764882"/>
            <a:chExt cx="4844135" cy="1254163"/>
          </a:xfrm>
          <a:solidFill>
            <a:schemeClr val="bg1">
              <a:alpha val="88000"/>
            </a:schemeClr>
          </a:solidFill>
        </p:grpSpPr>
        <p:sp>
          <p:nvSpPr>
            <p:cNvPr id="6" name="Rounded Rectangle 5">
              <a:extLst>
                <a:ext uri="{FF2B5EF4-FFF2-40B4-BE49-F238E27FC236}">
                  <a16:creationId xmlns:a16="http://schemas.microsoft.com/office/drawing/2014/main" id="{11586CBC-7921-4558-ABC0-4FDDE57DCA02}"/>
                </a:ext>
              </a:extLst>
            </p:cNvPr>
            <p:cNvSpPr/>
            <p:nvPr/>
          </p:nvSpPr>
          <p:spPr>
            <a:xfrm>
              <a:off x="6753139" y="1764882"/>
              <a:ext cx="4579983" cy="1254163"/>
            </a:xfrm>
            <a:prstGeom prst="roundRect">
              <a:avLst/>
            </a:prstGeom>
            <a:grp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300" b="1" dirty="0">
                <a:solidFill>
                  <a:schemeClr val="tx1"/>
                </a:solidFill>
                <a:latin typeface=".VnAvant" panose="020B7200000000000000" pitchFamily="34" charset="0"/>
              </a:endParaRPr>
            </a:p>
          </p:txBody>
        </p:sp>
        <p:sp>
          <p:nvSpPr>
            <p:cNvPr id="7" name="1">
              <a:extLst>
                <a:ext uri="{FF2B5EF4-FFF2-40B4-BE49-F238E27FC236}">
                  <a16:creationId xmlns:a16="http://schemas.microsoft.com/office/drawing/2014/main" id="{ADFF9FCA-94D0-4635-A3F0-130842FFBE74}"/>
                </a:ext>
              </a:extLst>
            </p:cNvPr>
            <p:cNvSpPr/>
            <p:nvPr/>
          </p:nvSpPr>
          <p:spPr>
            <a:xfrm>
              <a:off x="6488987" y="2128980"/>
              <a:ext cx="541608" cy="535516"/>
            </a:xfrm>
            <a:prstGeom prst="diamond">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rgbClr val="FF0000"/>
                  </a:solidFill>
                </a:rPr>
                <a:t>A</a:t>
              </a:r>
            </a:p>
          </p:txBody>
        </p:sp>
      </p:grpSp>
      <p:grpSp>
        <p:nvGrpSpPr>
          <p:cNvPr id="13" name="Dung.MsPham">
            <a:extLst>
              <a:ext uri="{FF2B5EF4-FFF2-40B4-BE49-F238E27FC236}">
                <a16:creationId xmlns:a16="http://schemas.microsoft.com/office/drawing/2014/main" id="{03A0CB21-DC2E-405F-8981-00D727F2F4B3}"/>
              </a:ext>
            </a:extLst>
          </p:cNvPr>
          <p:cNvGrpSpPr/>
          <p:nvPr/>
        </p:nvGrpSpPr>
        <p:grpSpPr>
          <a:xfrm>
            <a:off x="2133600" y="5181600"/>
            <a:ext cx="7086600" cy="940622"/>
            <a:chOff x="6488987" y="1764882"/>
            <a:chExt cx="4844135" cy="1254163"/>
          </a:xfrm>
          <a:solidFill>
            <a:schemeClr val="bg1">
              <a:alpha val="88000"/>
            </a:schemeClr>
          </a:solidFill>
        </p:grpSpPr>
        <p:sp>
          <p:nvSpPr>
            <p:cNvPr id="14" name="Rounded Rectangle 5">
              <a:extLst>
                <a:ext uri="{FF2B5EF4-FFF2-40B4-BE49-F238E27FC236}">
                  <a16:creationId xmlns:a16="http://schemas.microsoft.com/office/drawing/2014/main" id="{D3984D1F-DAE4-4913-9DD2-E23E3FA02170}"/>
                </a:ext>
              </a:extLst>
            </p:cNvPr>
            <p:cNvSpPr/>
            <p:nvPr/>
          </p:nvSpPr>
          <p:spPr>
            <a:xfrm>
              <a:off x="6753139" y="1764882"/>
              <a:ext cx="4579983" cy="1254163"/>
            </a:xfrm>
            <a:prstGeom prst="roundRect">
              <a:avLst/>
            </a:prstGeom>
            <a:grp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300" b="1" dirty="0">
                <a:solidFill>
                  <a:schemeClr val="tx1"/>
                </a:solidFill>
                <a:latin typeface=".VnAvant" panose="020B7200000000000000" pitchFamily="34" charset="0"/>
              </a:endParaRPr>
            </a:p>
          </p:txBody>
        </p:sp>
        <p:sp>
          <p:nvSpPr>
            <p:cNvPr id="15" name="1">
              <a:extLst>
                <a:ext uri="{FF2B5EF4-FFF2-40B4-BE49-F238E27FC236}">
                  <a16:creationId xmlns:a16="http://schemas.microsoft.com/office/drawing/2014/main" id="{D2299FD3-29B5-46C5-B3E2-564CE269E6A8}"/>
                </a:ext>
              </a:extLst>
            </p:cNvPr>
            <p:cNvSpPr/>
            <p:nvPr/>
          </p:nvSpPr>
          <p:spPr>
            <a:xfrm>
              <a:off x="6488987" y="2128980"/>
              <a:ext cx="541608" cy="535516"/>
            </a:xfrm>
            <a:prstGeom prst="diamond">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rgbClr val="FF0000"/>
                  </a:solidFill>
                </a:rPr>
                <a:t>C</a:t>
              </a:r>
            </a:p>
          </p:txBody>
        </p:sp>
      </p:grpSp>
      <p:grpSp>
        <p:nvGrpSpPr>
          <p:cNvPr id="16" name="Sai1.MsPham">
            <a:extLst>
              <a:ext uri="{FF2B5EF4-FFF2-40B4-BE49-F238E27FC236}">
                <a16:creationId xmlns:a16="http://schemas.microsoft.com/office/drawing/2014/main" id="{87CFE4D8-3654-4A81-AF5F-AA3FD092B752}"/>
              </a:ext>
            </a:extLst>
          </p:cNvPr>
          <p:cNvGrpSpPr/>
          <p:nvPr/>
        </p:nvGrpSpPr>
        <p:grpSpPr>
          <a:xfrm>
            <a:off x="2133600" y="3771900"/>
            <a:ext cx="7086600" cy="940622"/>
            <a:chOff x="6488987" y="1764882"/>
            <a:chExt cx="4844135" cy="1254163"/>
          </a:xfrm>
          <a:solidFill>
            <a:schemeClr val="bg1">
              <a:alpha val="88000"/>
            </a:schemeClr>
          </a:solidFill>
        </p:grpSpPr>
        <p:sp>
          <p:nvSpPr>
            <p:cNvPr id="17" name="Rounded Rectangle 5">
              <a:extLst>
                <a:ext uri="{FF2B5EF4-FFF2-40B4-BE49-F238E27FC236}">
                  <a16:creationId xmlns:a16="http://schemas.microsoft.com/office/drawing/2014/main" id="{C35E9585-0B15-4D70-9A9B-1A8D23EA75F6}"/>
                </a:ext>
              </a:extLst>
            </p:cNvPr>
            <p:cNvSpPr/>
            <p:nvPr/>
          </p:nvSpPr>
          <p:spPr>
            <a:xfrm>
              <a:off x="6753139" y="1764882"/>
              <a:ext cx="4579983" cy="1254163"/>
            </a:xfrm>
            <a:prstGeom prst="roundRect">
              <a:avLst/>
            </a:prstGeom>
            <a:grp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300" b="1" dirty="0">
                <a:solidFill>
                  <a:schemeClr val="tx1"/>
                </a:solidFill>
                <a:latin typeface=".VnAvant" panose="020B7200000000000000" pitchFamily="34" charset="0"/>
              </a:endParaRPr>
            </a:p>
          </p:txBody>
        </p:sp>
        <p:sp>
          <p:nvSpPr>
            <p:cNvPr id="18" name="1">
              <a:extLst>
                <a:ext uri="{FF2B5EF4-FFF2-40B4-BE49-F238E27FC236}">
                  <a16:creationId xmlns:a16="http://schemas.microsoft.com/office/drawing/2014/main" id="{B4FD1417-A3D3-4CCB-9E34-87598A14BC4D}"/>
                </a:ext>
              </a:extLst>
            </p:cNvPr>
            <p:cNvSpPr/>
            <p:nvPr/>
          </p:nvSpPr>
          <p:spPr>
            <a:xfrm>
              <a:off x="6488987" y="2128980"/>
              <a:ext cx="541608" cy="535516"/>
            </a:xfrm>
            <a:prstGeom prst="diamond">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rgbClr val="FF0000"/>
                  </a:solidFill>
                </a:rPr>
                <a:t>B</a:t>
              </a:r>
            </a:p>
          </p:txBody>
        </p:sp>
      </p:grpSp>
      <p:pic>
        <p:nvPicPr>
          <p:cNvPr id="19" name="Picture 18">
            <a:hlinkClick r:id="rId6" action="ppaction://hlinksldjump"/>
            <a:extLst>
              <a:ext uri="{FF2B5EF4-FFF2-40B4-BE49-F238E27FC236}">
                <a16:creationId xmlns:a16="http://schemas.microsoft.com/office/drawing/2014/main" id="{1B79E8D6-44B6-40DC-A6F1-BAB12D891145}"/>
              </a:ext>
            </a:extLst>
          </p:cNvPr>
          <p:cNvPicPr>
            <a:picLocks noChangeAspect="1"/>
          </p:cNvPicPr>
          <p:nvPr/>
        </p:nvPicPr>
        <p:blipFill>
          <a:blip r:embed="rId7" cstate="print"/>
          <a:stretch>
            <a:fillRect/>
          </a:stretch>
        </p:blipFill>
        <p:spPr>
          <a:xfrm>
            <a:off x="10101191" y="5395160"/>
            <a:ext cx="424539" cy="419715"/>
          </a:xfrm>
          <a:prstGeom prst="ellipse">
            <a:avLst/>
          </a:prstGeom>
        </p:spPr>
      </p:pic>
      <p:sp>
        <p:nvSpPr>
          <p:cNvPr id="23559" name="Text Box 2">
            <a:extLst>
              <a:ext uri="{FF2B5EF4-FFF2-40B4-BE49-F238E27FC236}">
                <a16:creationId xmlns:a16="http://schemas.microsoft.com/office/drawing/2014/main" id="{8F331CC2-FF06-48A1-BE5E-24B1B4A37B19}"/>
              </a:ext>
            </a:extLst>
          </p:cNvPr>
          <p:cNvSpPr txBox="1">
            <a:spLocks noChangeArrowheads="1"/>
          </p:cNvSpPr>
          <p:nvPr/>
        </p:nvSpPr>
        <p:spPr bwMode="auto">
          <a:xfrm>
            <a:off x="2286000" y="914400"/>
            <a:ext cx="7543800" cy="933450"/>
          </a:xfrm>
          <a:prstGeom prst="rect">
            <a:avLst/>
          </a:prstGeom>
          <a:solidFill>
            <a:srgbClr val="FFFFFF"/>
          </a:solidFill>
          <a:ln w="9525">
            <a:solidFill>
              <a:srgbClr val="000000"/>
            </a:solidFill>
            <a:miter lim="800000"/>
            <a:headEnd/>
            <a:tailEnd/>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7000"/>
              </a:lnSpc>
              <a:spcBef>
                <a:spcPct val="0"/>
              </a:spcBef>
              <a:buFontTx/>
              <a:buNone/>
            </a:pPr>
            <a:endParaRPr lang="en-US" altLang="en-US" sz="1400" b="1">
              <a:solidFill>
                <a:srgbClr val="000000"/>
              </a:solidFill>
              <a:latin typeface="Times New Roman" panose="02020603050405020304" pitchFamily="18" charset="0"/>
              <a:cs typeface="Times New Roman" panose="02020603050405020304" pitchFamily="18" charset="0"/>
            </a:endParaRPr>
          </a:p>
          <a:p>
            <a:pPr eaLnBrk="1" hangingPunct="1">
              <a:lnSpc>
                <a:spcPct val="107000"/>
              </a:lnSpc>
              <a:spcBef>
                <a:spcPct val="0"/>
              </a:spcBef>
              <a:buFontTx/>
              <a:buNone/>
            </a:pPr>
            <a:r>
              <a:rPr lang="en-US" altLang="en-US" sz="2400" b="1">
                <a:solidFill>
                  <a:srgbClr val="000000"/>
                </a:solidFill>
                <a:latin typeface="Times New Roman" panose="02020603050405020304" pitchFamily="18" charset="0"/>
                <a:cs typeface="Times New Roman" panose="02020603050405020304" pitchFamily="18" charset="0"/>
              </a:rPr>
              <a:t> Khẳng định nào sau đây đúng?</a:t>
            </a:r>
          </a:p>
          <a:p>
            <a:pPr>
              <a:lnSpc>
                <a:spcPct val="107000"/>
              </a:lnSpc>
              <a:spcBef>
                <a:spcPct val="0"/>
              </a:spcBef>
              <a:spcAft>
                <a:spcPts val="800"/>
              </a:spcAft>
              <a:buNone/>
            </a:pPr>
            <a:endParaRPr lang="en-US" altLang="en-US" sz="1400" b="1">
              <a:latin typeface="Times New Roman" panose="02020603050405020304" pitchFamily="18" charset="0"/>
              <a:ea typeface="Calibri" panose="020F0502020204030204" pitchFamily="34" charset="0"/>
              <a:cs typeface="Times New Roman" panose="02020603050405020304" pitchFamily="18" charset="0"/>
            </a:endParaRPr>
          </a:p>
        </p:txBody>
      </p:sp>
      <p:sp>
        <p:nvSpPr>
          <p:cNvPr id="23560" name="Text Box 2">
            <a:extLst>
              <a:ext uri="{FF2B5EF4-FFF2-40B4-BE49-F238E27FC236}">
                <a16:creationId xmlns:a16="http://schemas.microsoft.com/office/drawing/2014/main" id="{21D06C36-F00A-4E58-B6EB-C5FFBA779C7E}"/>
              </a:ext>
            </a:extLst>
          </p:cNvPr>
          <p:cNvSpPr txBox="1">
            <a:spLocks noChangeArrowheads="1"/>
          </p:cNvSpPr>
          <p:nvPr/>
        </p:nvSpPr>
        <p:spPr bwMode="auto">
          <a:xfrm>
            <a:off x="3124200" y="3994151"/>
            <a:ext cx="5334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7000"/>
              </a:lnSpc>
              <a:spcBef>
                <a:spcPct val="0"/>
              </a:spcBef>
              <a:spcAft>
                <a:spcPts val="800"/>
              </a:spcAft>
              <a:buNone/>
            </a:pPr>
            <a:r>
              <a:rPr lang="en-US" altLang="en-US" sz="2400" b="1">
                <a:solidFill>
                  <a:srgbClr val="000000"/>
                </a:solidFill>
                <a:latin typeface="Times New Roman" panose="02020603050405020304" pitchFamily="18" charset="0"/>
                <a:cs typeface="Times New Roman" panose="02020603050405020304" pitchFamily="18" charset="0"/>
              </a:rPr>
              <a:t>A = {0; 1} là tập hợp số nguyên tố.</a:t>
            </a:r>
            <a:endParaRPr lang="en-US" altLang="en-US" sz="2400" b="1">
              <a:latin typeface="Times New Roman" panose="02020603050405020304" pitchFamily="18" charset="0"/>
              <a:ea typeface="Calibri" panose="020F0502020204030204" pitchFamily="34" charset="0"/>
              <a:cs typeface="Times New Roman" panose="02020603050405020304" pitchFamily="18" charset="0"/>
            </a:endParaRPr>
          </a:p>
        </p:txBody>
      </p:sp>
      <p:sp>
        <p:nvSpPr>
          <p:cNvPr id="23561" name="Text Box 2">
            <a:extLst>
              <a:ext uri="{FF2B5EF4-FFF2-40B4-BE49-F238E27FC236}">
                <a16:creationId xmlns:a16="http://schemas.microsoft.com/office/drawing/2014/main" id="{949A2A65-32DD-4872-8076-97AB189BD952}"/>
              </a:ext>
            </a:extLst>
          </p:cNvPr>
          <p:cNvSpPr txBox="1">
            <a:spLocks noChangeArrowheads="1"/>
          </p:cNvSpPr>
          <p:nvPr/>
        </p:nvSpPr>
        <p:spPr bwMode="auto">
          <a:xfrm>
            <a:off x="3124200" y="2622550"/>
            <a:ext cx="5562600"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tabLst>
                <a:tab pos="457200"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457200"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457200"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457200"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457200" algn="l"/>
              </a:tabLst>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tabLst>
                <a:tab pos="457200" algn="l"/>
              </a:tabLst>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tabLst>
                <a:tab pos="457200" algn="l"/>
              </a:tabLst>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tabLst>
                <a:tab pos="457200" algn="l"/>
              </a:tabLst>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tabLst>
                <a:tab pos="457200" algn="l"/>
              </a:tabLst>
              <a:defRPr>
                <a:solidFill>
                  <a:schemeClr val="tx1"/>
                </a:solidFill>
                <a:latin typeface="Calibri" panose="020F0502020204030204" pitchFamily="34" charset="0"/>
              </a:defRPr>
            </a:lvl9pPr>
          </a:lstStyle>
          <a:p>
            <a:pPr>
              <a:lnSpc>
                <a:spcPts val="2550"/>
              </a:lnSpc>
              <a:spcBef>
                <a:spcPct val="0"/>
              </a:spcBef>
              <a:spcAft>
                <a:spcPts val="800"/>
              </a:spcAft>
              <a:buSzPts val="1000"/>
              <a:buNone/>
            </a:pPr>
            <a:r>
              <a:rPr lang="en-US" altLang="en-US" sz="2400" b="1">
                <a:solidFill>
                  <a:srgbClr val="000000"/>
                </a:solidFill>
                <a:latin typeface="Times New Roman" panose="02020603050405020304" pitchFamily="18" charset="0"/>
                <a:cs typeface="Times New Roman" panose="02020603050405020304" pitchFamily="18" charset="0"/>
              </a:rPr>
              <a:t>A = {1; 3; 5} là tập hợp các hợp số.</a:t>
            </a:r>
            <a:endParaRPr lang="en-US" altLang="en-US"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23562" name="Text Box 2">
            <a:extLst>
              <a:ext uri="{FF2B5EF4-FFF2-40B4-BE49-F238E27FC236}">
                <a16:creationId xmlns:a16="http://schemas.microsoft.com/office/drawing/2014/main" id="{1F5C1093-D12F-49D6-BC00-51AAAEED5E63}"/>
              </a:ext>
            </a:extLst>
          </p:cNvPr>
          <p:cNvSpPr txBox="1">
            <a:spLocks noChangeArrowheads="1"/>
          </p:cNvSpPr>
          <p:nvPr/>
        </p:nvSpPr>
        <p:spPr bwMode="auto">
          <a:xfrm>
            <a:off x="3124200" y="5441950"/>
            <a:ext cx="5943600"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tabLst>
                <a:tab pos="457200"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457200"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457200"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457200"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457200" algn="l"/>
              </a:tabLst>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tabLst>
                <a:tab pos="457200" algn="l"/>
              </a:tabLst>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tabLst>
                <a:tab pos="457200" algn="l"/>
              </a:tabLst>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tabLst>
                <a:tab pos="457200" algn="l"/>
              </a:tabLst>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tabLst>
                <a:tab pos="457200" algn="l"/>
              </a:tabLst>
              <a:defRPr>
                <a:solidFill>
                  <a:schemeClr val="tx1"/>
                </a:solidFill>
                <a:latin typeface="Calibri" panose="020F0502020204030204" pitchFamily="34" charset="0"/>
              </a:defRPr>
            </a:lvl9pPr>
          </a:lstStyle>
          <a:p>
            <a:pPr>
              <a:lnSpc>
                <a:spcPts val="2550"/>
              </a:lnSpc>
              <a:spcBef>
                <a:spcPct val="0"/>
              </a:spcBef>
              <a:spcAft>
                <a:spcPts val="800"/>
              </a:spcAft>
              <a:buSzPts val="1000"/>
              <a:buNone/>
            </a:pPr>
            <a:r>
              <a:rPr lang="en-US" altLang="en-US" sz="2400" b="1">
                <a:solidFill>
                  <a:srgbClr val="000000"/>
                </a:solidFill>
                <a:latin typeface="Times New Roman" panose="02020603050405020304" pitchFamily="18" charset="0"/>
                <a:cs typeface="Times New Roman" panose="02020603050405020304" pitchFamily="18" charset="0"/>
              </a:rPr>
              <a:t>A = {3; 5} là tập hợp số nguyên tố.</a:t>
            </a:r>
            <a:endParaRPr lang="en-US" altLang="en-US"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transition spd="slow" advClick="0"/>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nodeType="clickPar">
                      <p:stCondLst>
                        <p:cond delay="0"/>
                      </p:stCondLst>
                      <p:childTnLst>
                        <p:par>
                          <p:cTn id="4" fill="hold" nodeType="withGroup">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13"/>
                                        </p:tgtEl>
                                      </p:cBhvr>
                                    </p:animEffect>
                                    <p:animScale>
                                      <p:cBhvr>
                                        <p:cTn id="7" dur="250" autoRev="1" fill="hold"/>
                                        <p:tgtEl>
                                          <p:spTgt spid="13"/>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8" presetID="9" presetClass="emph" presetSubtype="0" nodeType="withEffect">
                                  <p:stCondLst>
                                    <p:cond delay="0"/>
                                  </p:stCondLst>
                                  <p:childTnLst>
                                    <p:set>
                                      <p:cBhvr rctx="PPT">
                                        <p:cTn id="9" dur="indefinite"/>
                                        <p:tgtEl>
                                          <p:spTgt spid="5"/>
                                        </p:tgtEl>
                                        <p:attrNameLst>
                                          <p:attrName>style.opacity</p:attrName>
                                        </p:attrNameLst>
                                      </p:cBhvr>
                                      <p:to>
                                        <p:strVal val="0.5"/>
                                      </p:to>
                                    </p:set>
                                    <p:animEffect filter="image" prLst="opacity: 0.5">
                                      <p:cBhvr rctx="IE">
                                        <p:cTn id="10" dur="indefinite"/>
                                        <p:tgtEl>
                                          <p:spTgt spid="5"/>
                                        </p:tgtEl>
                                      </p:cBhvr>
                                    </p:animEffect>
                                  </p:childTnLst>
                                </p:cTn>
                              </p:par>
                              <p:par>
                                <p:cTn id="11" presetID="9" presetClass="emph" presetSubtype="0" nodeType="withEffect">
                                  <p:stCondLst>
                                    <p:cond delay="0"/>
                                  </p:stCondLst>
                                  <p:childTnLst>
                                    <p:set>
                                      <p:cBhvr rctx="PPT">
                                        <p:cTn id="12" dur="indefinite"/>
                                        <p:tgtEl>
                                          <p:spTgt spid="16"/>
                                        </p:tgtEl>
                                        <p:attrNameLst>
                                          <p:attrName>style.opacity</p:attrName>
                                        </p:attrNameLst>
                                      </p:cBhvr>
                                      <p:to>
                                        <p:strVal val="0.5"/>
                                      </p:to>
                                    </p:set>
                                    <p:animEffect filter="image" prLst="opacity: 0.5">
                                      <p:cBhvr rctx="IE">
                                        <p:cTn id="13" dur="indefinite"/>
                                        <p:tgtEl>
                                          <p:spTgt spid="16"/>
                                        </p:tgtEl>
                                      </p:cBhvr>
                                    </p:animEffect>
                                  </p:childTnLst>
                                </p:cTn>
                              </p:par>
                            </p:childTnLst>
                          </p:cTn>
                        </p:par>
                        <p:par>
                          <p:cTn id="14" fill="hold" nodeType="afterGroup">
                            <p:stCondLst>
                              <p:cond delay="500"/>
                            </p:stCondLst>
                            <p:childTnLst>
                              <p:par>
                                <p:cTn id="15" presetID="10" presetClass="entr" presetSubtype="0"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childTnLst>
              </p:cTn>
              <p:nextCondLst>
                <p:cond evt="onClick" delay="0">
                  <p:tgtEl>
                    <p:spTgt spid="13"/>
                  </p:tgtEl>
                </p:cond>
              </p:nextCondLst>
            </p:seq>
            <p:seq concurrent="1" nextAc="seek">
              <p:cTn id="18" restart="whenNotActive" fill="hold" evtFilter="cancelBubble" nodeType="interactiveSeq">
                <p:stCondLst>
                  <p:cond evt="onClick" delay="0">
                    <p:tgtEl>
                      <p:spTgt spid="5"/>
                    </p:tgtEl>
                  </p:cond>
                </p:stCondLst>
                <p:endSync evt="end" delay="0">
                  <p:rtn val="all"/>
                </p:endSync>
                <p:childTnLst>
                  <p:par>
                    <p:cTn id="19" fill="hold" nodeType="clickPar">
                      <p:stCondLst>
                        <p:cond delay="0"/>
                      </p:stCondLst>
                      <p:childTnLst>
                        <p:par>
                          <p:cTn id="20" fill="hold" nodeType="withGroup">
                            <p:stCondLst>
                              <p:cond delay="0"/>
                            </p:stCondLst>
                            <p:childTnLst>
                              <p:par>
                                <p:cTn id="21" presetID="9" presetClass="emph" presetSubtype="0" nodeType="clickEffect">
                                  <p:stCondLst>
                                    <p:cond delay="0"/>
                                  </p:stCondLst>
                                  <p:childTnLst>
                                    <p:set>
                                      <p:cBhvr rctx="PPT">
                                        <p:cTn id="22" dur="indefinite"/>
                                        <p:tgtEl>
                                          <p:spTgt spid="5"/>
                                        </p:tgtEl>
                                        <p:attrNameLst>
                                          <p:attrName>style.opacity</p:attrName>
                                        </p:attrNameLst>
                                      </p:cBhvr>
                                      <p:to>
                                        <p:strVal val="0.5"/>
                                      </p:to>
                                    </p:set>
                                    <p:animEffect filter="image" prLst="opacity: 0.5">
                                      <p:cBhvr rctx="IE">
                                        <p:cTn id="23" dur="indefinite"/>
                                        <p:tgtEl>
                                          <p:spTgt spid="5"/>
                                        </p:tgtEl>
                                      </p:cBhvr>
                                    </p:animEffect>
                                  </p:childTnLst>
                                  <p:subTnLst>
                                    <p:audio>
                                      <p:cMediaNode>
                                        <p:cTn display="0" masterRel="sameClick">
                                          <p:stCondLst>
                                            <p:cond evt="begin" delay="0">
                                              <p:tn val="21"/>
                                            </p:cond>
                                          </p:stCondLst>
                                          <p:endCondLst>
                                            <p:cond evt="onStopAudio" delay="0">
                                              <p:tgtEl>
                                                <p:sldTgt/>
                                              </p:tgtEl>
                                            </p:cond>
                                          </p:endCondLst>
                                        </p:cTn>
                                        <p:tgtEl>
                                          <p:sndTgt r:embed="rId4" name="breeze.wav"/>
                                        </p:tgtEl>
                                      </p:cMediaNode>
                                    </p:audio>
                                  </p:subTnLst>
                                </p:cTn>
                              </p:par>
                            </p:childTnLst>
                          </p:cTn>
                        </p:par>
                      </p:childTnLst>
                    </p:cTn>
                  </p:par>
                </p:childTnLst>
              </p:cTn>
              <p:nextCondLst>
                <p:cond evt="onClick" delay="0">
                  <p:tgtEl>
                    <p:spTgt spid="5"/>
                  </p:tgtEl>
                </p:cond>
              </p:nextCondLst>
            </p:seq>
            <p:seq concurrent="1" nextAc="seek">
              <p:cTn id="24" restart="whenNotActive" fill="hold" evtFilter="cancelBubble" nodeType="interactiveSeq">
                <p:stCondLst>
                  <p:cond evt="onClick" delay="0">
                    <p:tgtEl>
                      <p:spTgt spid="16"/>
                    </p:tgtEl>
                  </p:cond>
                </p:stCondLst>
                <p:endSync evt="end" delay="0">
                  <p:rtn val="all"/>
                </p:endSync>
                <p:childTnLst>
                  <p:par>
                    <p:cTn id="25" fill="hold" nodeType="clickPar">
                      <p:stCondLst>
                        <p:cond delay="0"/>
                      </p:stCondLst>
                      <p:childTnLst>
                        <p:par>
                          <p:cTn id="26" fill="hold" nodeType="withGroup">
                            <p:stCondLst>
                              <p:cond delay="0"/>
                            </p:stCondLst>
                            <p:childTnLst>
                              <p:par>
                                <p:cTn id="27" presetID="9" presetClass="emph" presetSubtype="0" nodeType="clickEffect">
                                  <p:stCondLst>
                                    <p:cond delay="0"/>
                                  </p:stCondLst>
                                  <p:childTnLst>
                                    <p:set>
                                      <p:cBhvr rctx="PPT">
                                        <p:cTn id="28" dur="indefinite"/>
                                        <p:tgtEl>
                                          <p:spTgt spid="16"/>
                                        </p:tgtEl>
                                        <p:attrNameLst>
                                          <p:attrName>style.opacity</p:attrName>
                                        </p:attrNameLst>
                                      </p:cBhvr>
                                      <p:to>
                                        <p:strVal val="0.5"/>
                                      </p:to>
                                    </p:set>
                                    <p:animEffect filter="image" prLst="opacity: 0.5">
                                      <p:cBhvr rctx="IE">
                                        <p:cTn id="29" dur="indefinite"/>
                                        <p:tgtEl>
                                          <p:spTgt spid="16"/>
                                        </p:tgtEl>
                                      </p:cBhvr>
                                    </p:animEffect>
                                  </p:childTnLst>
                                  <p:subTnLst>
                                    <p:audio>
                                      <p:cMediaNode>
                                        <p:cTn display="0" masterRel="sameClick">
                                          <p:stCondLst>
                                            <p:cond evt="begin" delay="0">
                                              <p:tn val="27"/>
                                            </p:cond>
                                          </p:stCondLst>
                                          <p:endCondLst>
                                            <p:cond evt="onStopAudio" delay="0">
                                              <p:tgtEl>
                                                <p:sldTgt/>
                                              </p:tgtEl>
                                            </p:cond>
                                          </p:endCondLst>
                                        </p:cTn>
                                        <p:tgtEl>
                                          <p:sndTgt r:embed="rId4" name="breeze.wav"/>
                                        </p:tgtEl>
                                      </p:cMediaNode>
                                    </p:audio>
                                  </p:subTnLst>
                                </p:cTn>
                              </p:par>
                            </p:childTnLst>
                          </p:cTn>
                        </p:par>
                      </p:childTnLst>
                    </p:cTn>
                  </p:par>
                </p:childTnLst>
              </p:cTn>
              <p:nextCondLst>
                <p:cond evt="onClick" delay="0">
                  <p:tgtEl>
                    <p:spTgt spid="16"/>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1">
            <a:extLst>
              <a:ext uri="{FF2B5EF4-FFF2-40B4-BE49-F238E27FC236}">
                <a16:creationId xmlns:a16="http://schemas.microsoft.com/office/drawing/2014/main" id="{0C084042-D473-485F-97D6-912C12F2D84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0825" y="635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Sai2.msPham">
            <a:extLst>
              <a:ext uri="{FF2B5EF4-FFF2-40B4-BE49-F238E27FC236}">
                <a16:creationId xmlns:a16="http://schemas.microsoft.com/office/drawing/2014/main" id="{B4E88696-A7B4-40A2-8899-7F52CC0FB941}"/>
              </a:ext>
            </a:extLst>
          </p:cNvPr>
          <p:cNvGrpSpPr/>
          <p:nvPr/>
        </p:nvGrpSpPr>
        <p:grpSpPr>
          <a:xfrm>
            <a:off x="2234302" y="2057400"/>
            <a:ext cx="3633101" cy="940622"/>
            <a:chOff x="6488987" y="1764882"/>
            <a:chExt cx="4844135" cy="1254163"/>
          </a:xfrm>
          <a:solidFill>
            <a:schemeClr val="bg1">
              <a:alpha val="88000"/>
            </a:schemeClr>
          </a:solidFill>
        </p:grpSpPr>
        <p:sp>
          <p:nvSpPr>
            <p:cNvPr id="6" name="Rounded Rectangle 5">
              <a:extLst>
                <a:ext uri="{FF2B5EF4-FFF2-40B4-BE49-F238E27FC236}">
                  <a16:creationId xmlns:a16="http://schemas.microsoft.com/office/drawing/2014/main" id="{E9739354-DF66-48D6-A088-F9E17E498C7E}"/>
                </a:ext>
              </a:extLst>
            </p:cNvPr>
            <p:cNvSpPr/>
            <p:nvPr/>
          </p:nvSpPr>
          <p:spPr>
            <a:xfrm>
              <a:off x="6753139" y="1764882"/>
              <a:ext cx="4579983" cy="1254163"/>
            </a:xfrm>
            <a:prstGeom prst="roundRect">
              <a:avLst/>
            </a:prstGeom>
            <a:grp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300" b="1" dirty="0">
                <a:solidFill>
                  <a:schemeClr val="tx1"/>
                </a:solidFill>
                <a:latin typeface="Times New Roman" panose="02020603050405020304" pitchFamily="18" charset="0"/>
                <a:cs typeface="Times New Roman" panose="02020603050405020304" pitchFamily="18" charset="0"/>
              </a:endParaRPr>
            </a:p>
          </p:txBody>
        </p:sp>
        <p:sp>
          <p:nvSpPr>
            <p:cNvPr id="7" name="1">
              <a:extLst>
                <a:ext uri="{FF2B5EF4-FFF2-40B4-BE49-F238E27FC236}">
                  <a16:creationId xmlns:a16="http://schemas.microsoft.com/office/drawing/2014/main" id="{BBB24E66-0DF8-44F7-8AB8-D0E1293653D2}"/>
                </a:ext>
              </a:extLst>
            </p:cNvPr>
            <p:cNvSpPr/>
            <p:nvPr/>
          </p:nvSpPr>
          <p:spPr>
            <a:xfrm>
              <a:off x="6488987" y="2128980"/>
              <a:ext cx="541608" cy="535516"/>
            </a:xfrm>
            <a:prstGeom prst="diamond">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rgbClr val="FF0000"/>
                  </a:solidFill>
                  <a:latin typeface="Times New Roman" panose="02020603050405020304" pitchFamily="18" charset="0"/>
                  <a:cs typeface="Times New Roman" panose="02020603050405020304" pitchFamily="18" charset="0"/>
                </a:rPr>
                <a:t>A</a:t>
              </a:r>
            </a:p>
          </p:txBody>
        </p:sp>
      </p:grpSp>
      <p:grpSp>
        <p:nvGrpSpPr>
          <p:cNvPr id="13" name="Dung.MsPham">
            <a:extLst>
              <a:ext uri="{FF2B5EF4-FFF2-40B4-BE49-F238E27FC236}">
                <a16:creationId xmlns:a16="http://schemas.microsoft.com/office/drawing/2014/main" id="{489C8B6A-6FCA-4EFA-B064-43FDA486D992}"/>
              </a:ext>
            </a:extLst>
          </p:cNvPr>
          <p:cNvGrpSpPr/>
          <p:nvPr/>
        </p:nvGrpSpPr>
        <p:grpSpPr>
          <a:xfrm>
            <a:off x="2234302" y="3505200"/>
            <a:ext cx="3633101" cy="940622"/>
            <a:chOff x="6488987" y="1764882"/>
            <a:chExt cx="4844135" cy="1254163"/>
          </a:xfrm>
          <a:solidFill>
            <a:schemeClr val="bg1">
              <a:alpha val="88000"/>
            </a:schemeClr>
          </a:solidFill>
        </p:grpSpPr>
        <p:sp>
          <p:nvSpPr>
            <p:cNvPr id="14" name="Rounded Rectangle 5">
              <a:extLst>
                <a:ext uri="{FF2B5EF4-FFF2-40B4-BE49-F238E27FC236}">
                  <a16:creationId xmlns:a16="http://schemas.microsoft.com/office/drawing/2014/main" id="{2D12224F-0691-4449-B6D3-2C262D75EAC7}"/>
                </a:ext>
              </a:extLst>
            </p:cNvPr>
            <p:cNvSpPr/>
            <p:nvPr/>
          </p:nvSpPr>
          <p:spPr>
            <a:xfrm>
              <a:off x="6753139" y="1764882"/>
              <a:ext cx="4579983" cy="1254163"/>
            </a:xfrm>
            <a:prstGeom prst="roundRect">
              <a:avLst/>
            </a:prstGeom>
            <a:grp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300" b="1" dirty="0">
                <a:solidFill>
                  <a:schemeClr val="tx1"/>
                </a:solidFill>
                <a:latin typeface="Times New Roman" panose="02020603050405020304" pitchFamily="18" charset="0"/>
                <a:cs typeface="Times New Roman" panose="02020603050405020304" pitchFamily="18" charset="0"/>
              </a:endParaRPr>
            </a:p>
          </p:txBody>
        </p:sp>
        <p:sp>
          <p:nvSpPr>
            <p:cNvPr id="15" name="1">
              <a:extLst>
                <a:ext uri="{FF2B5EF4-FFF2-40B4-BE49-F238E27FC236}">
                  <a16:creationId xmlns:a16="http://schemas.microsoft.com/office/drawing/2014/main" id="{015AE65A-B19B-4D69-8C00-80F89A6367E9}"/>
                </a:ext>
              </a:extLst>
            </p:cNvPr>
            <p:cNvSpPr/>
            <p:nvPr/>
          </p:nvSpPr>
          <p:spPr>
            <a:xfrm>
              <a:off x="6488987" y="2128980"/>
              <a:ext cx="541608" cy="535516"/>
            </a:xfrm>
            <a:prstGeom prst="diamond">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a:solidFill>
                    <a:srgbClr val="FF0000"/>
                  </a:solidFill>
                  <a:latin typeface="Times New Roman" panose="02020603050405020304" pitchFamily="18" charset="0"/>
                  <a:cs typeface="Times New Roman" panose="02020603050405020304" pitchFamily="18" charset="0"/>
                </a:rPr>
                <a:t>B</a:t>
              </a:r>
              <a:endParaRPr lang="en-US" b="1" dirty="0">
                <a:solidFill>
                  <a:srgbClr val="FF0000"/>
                </a:solidFill>
                <a:latin typeface="Times New Roman" panose="02020603050405020304" pitchFamily="18" charset="0"/>
                <a:cs typeface="Times New Roman" panose="02020603050405020304" pitchFamily="18" charset="0"/>
              </a:endParaRPr>
            </a:p>
          </p:txBody>
        </p:sp>
      </p:grpSp>
      <p:grpSp>
        <p:nvGrpSpPr>
          <p:cNvPr id="16" name="Sai1.MsPham">
            <a:extLst>
              <a:ext uri="{FF2B5EF4-FFF2-40B4-BE49-F238E27FC236}">
                <a16:creationId xmlns:a16="http://schemas.microsoft.com/office/drawing/2014/main" id="{B2642514-8A7B-4584-A00A-44115EF2DC8B}"/>
              </a:ext>
            </a:extLst>
          </p:cNvPr>
          <p:cNvGrpSpPr/>
          <p:nvPr/>
        </p:nvGrpSpPr>
        <p:grpSpPr>
          <a:xfrm>
            <a:off x="2234302" y="4953000"/>
            <a:ext cx="3633101" cy="940622"/>
            <a:chOff x="6488987" y="1764882"/>
            <a:chExt cx="4844135" cy="1254163"/>
          </a:xfrm>
          <a:solidFill>
            <a:schemeClr val="bg1">
              <a:alpha val="88000"/>
            </a:schemeClr>
          </a:solidFill>
        </p:grpSpPr>
        <p:sp>
          <p:nvSpPr>
            <p:cNvPr id="17" name="Rounded Rectangle 5">
              <a:extLst>
                <a:ext uri="{FF2B5EF4-FFF2-40B4-BE49-F238E27FC236}">
                  <a16:creationId xmlns:a16="http://schemas.microsoft.com/office/drawing/2014/main" id="{5A52E695-106A-41EC-9C12-CD6217EEF217}"/>
                </a:ext>
              </a:extLst>
            </p:cNvPr>
            <p:cNvSpPr/>
            <p:nvPr/>
          </p:nvSpPr>
          <p:spPr>
            <a:xfrm>
              <a:off x="6753139" y="1764882"/>
              <a:ext cx="4579983" cy="1254163"/>
            </a:xfrm>
            <a:prstGeom prst="roundRect">
              <a:avLst/>
            </a:prstGeom>
            <a:grp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300" b="1" dirty="0">
                <a:solidFill>
                  <a:schemeClr val="tx1"/>
                </a:solidFill>
                <a:latin typeface="Times New Roman" panose="02020603050405020304" pitchFamily="18" charset="0"/>
                <a:cs typeface="Times New Roman" panose="02020603050405020304" pitchFamily="18" charset="0"/>
              </a:endParaRPr>
            </a:p>
          </p:txBody>
        </p:sp>
        <p:sp>
          <p:nvSpPr>
            <p:cNvPr id="18" name="1">
              <a:extLst>
                <a:ext uri="{FF2B5EF4-FFF2-40B4-BE49-F238E27FC236}">
                  <a16:creationId xmlns:a16="http://schemas.microsoft.com/office/drawing/2014/main" id="{BE3EC948-C86B-4122-BF5E-6C906B0256FB}"/>
                </a:ext>
              </a:extLst>
            </p:cNvPr>
            <p:cNvSpPr/>
            <p:nvPr/>
          </p:nvSpPr>
          <p:spPr>
            <a:xfrm>
              <a:off x="6488987" y="2128980"/>
              <a:ext cx="541608" cy="535516"/>
            </a:xfrm>
            <a:prstGeom prst="diamond">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rgbClr val="FF0000"/>
                  </a:solidFill>
                  <a:latin typeface="Times New Roman" panose="02020603050405020304" pitchFamily="18" charset="0"/>
                  <a:cs typeface="Times New Roman" panose="02020603050405020304" pitchFamily="18" charset="0"/>
                </a:rPr>
                <a:t>C</a:t>
              </a:r>
            </a:p>
          </p:txBody>
        </p:sp>
      </p:grpSp>
      <p:pic>
        <p:nvPicPr>
          <p:cNvPr id="19" name="Picture 18">
            <a:hlinkClick r:id="rId6" action="ppaction://hlinksldjump"/>
            <a:extLst>
              <a:ext uri="{FF2B5EF4-FFF2-40B4-BE49-F238E27FC236}">
                <a16:creationId xmlns:a16="http://schemas.microsoft.com/office/drawing/2014/main" id="{F0D8EB52-CF58-4941-ABF6-26A24044A82F}"/>
              </a:ext>
            </a:extLst>
          </p:cNvPr>
          <p:cNvPicPr>
            <a:picLocks noChangeAspect="1"/>
          </p:cNvPicPr>
          <p:nvPr/>
        </p:nvPicPr>
        <p:blipFill>
          <a:blip r:embed="rId7" cstate="print"/>
          <a:stretch>
            <a:fillRect/>
          </a:stretch>
        </p:blipFill>
        <p:spPr>
          <a:xfrm>
            <a:off x="10101191" y="5395160"/>
            <a:ext cx="424539" cy="419715"/>
          </a:xfrm>
          <a:prstGeom prst="ellipse">
            <a:avLst/>
          </a:prstGeom>
        </p:spPr>
      </p:pic>
      <p:sp>
        <p:nvSpPr>
          <p:cNvPr id="25607" name="Text Box 2">
            <a:extLst>
              <a:ext uri="{FF2B5EF4-FFF2-40B4-BE49-F238E27FC236}">
                <a16:creationId xmlns:a16="http://schemas.microsoft.com/office/drawing/2014/main" id="{E8C52879-EABC-4DF7-97DB-B2D143DC34B7}"/>
              </a:ext>
            </a:extLst>
          </p:cNvPr>
          <p:cNvSpPr txBox="1">
            <a:spLocks noChangeArrowheads="1"/>
          </p:cNvSpPr>
          <p:nvPr/>
        </p:nvSpPr>
        <p:spPr bwMode="auto">
          <a:xfrm>
            <a:off x="2209800" y="838201"/>
            <a:ext cx="7924800" cy="741363"/>
          </a:xfrm>
          <a:prstGeom prst="rect">
            <a:avLst/>
          </a:prstGeom>
          <a:solidFill>
            <a:srgbClr val="FFFFFF"/>
          </a:solidFill>
          <a:ln w="9525">
            <a:solidFill>
              <a:srgbClr val="000000"/>
            </a:solidFill>
            <a:miter lim="800000"/>
            <a:headEnd/>
            <a:tailEnd/>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7000"/>
              </a:lnSpc>
              <a:spcBef>
                <a:spcPct val="0"/>
              </a:spcBef>
              <a:buFontTx/>
              <a:buNone/>
            </a:pPr>
            <a:endParaRPr lang="en-US" altLang="en-US" sz="800" b="1">
              <a:latin typeface="Times New Roman" panose="02020603050405020304" pitchFamily="18" charset="0"/>
              <a:cs typeface="Times New Roman" panose="02020603050405020304" pitchFamily="18" charset="0"/>
            </a:endParaRPr>
          </a:p>
          <a:p>
            <a:pPr eaLnBrk="1" hangingPunct="1">
              <a:lnSpc>
                <a:spcPct val="107000"/>
              </a:lnSpc>
              <a:spcBef>
                <a:spcPct val="0"/>
              </a:spcBef>
              <a:buFontTx/>
              <a:buNone/>
            </a:pPr>
            <a:r>
              <a:rPr lang="en-US" altLang="en-US" sz="2400" b="1">
                <a:latin typeface="Times New Roman" panose="02020603050405020304" pitchFamily="18" charset="0"/>
                <a:cs typeface="Times New Roman" panose="02020603050405020304" pitchFamily="18" charset="0"/>
              </a:rPr>
              <a:t>Trong các số sau hai số nào là hai số nguyên tố cùng nhau?</a:t>
            </a:r>
          </a:p>
          <a:p>
            <a:pPr>
              <a:lnSpc>
                <a:spcPct val="107000"/>
              </a:lnSpc>
              <a:spcBef>
                <a:spcPct val="0"/>
              </a:spcBef>
              <a:spcAft>
                <a:spcPts val="800"/>
              </a:spcAft>
              <a:buNone/>
            </a:pPr>
            <a:endParaRPr lang="en-US" altLang="en-US" sz="800" b="1">
              <a:latin typeface="Times New Roman" panose="02020603050405020304" pitchFamily="18" charset="0"/>
              <a:ea typeface="Calibri" panose="020F0502020204030204" pitchFamily="34" charset="0"/>
              <a:cs typeface="Times New Roman" panose="02020603050405020304" pitchFamily="18" charset="0"/>
            </a:endParaRPr>
          </a:p>
        </p:txBody>
      </p:sp>
      <p:sp>
        <p:nvSpPr>
          <p:cNvPr id="25608" name="Text Box 2">
            <a:extLst>
              <a:ext uri="{FF2B5EF4-FFF2-40B4-BE49-F238E27FC236}">
                <a16:creationId xmlns:a16="http://schemas.microsoft.com/office/drawing/2014/main" id="{D4FC1328-7B45-4B95-9CC7-204CE2032908}"/>
              </a:ext>
            </a:extLst>
          </p:cNvPr>
          <p:cNvSpPr txBox="1">
            <a:spLocks noChangeArrowheads="1"/>
          </p:cNvSpPr>
          <p:nvPr/>
        </p:nvSpPr>
        <p:spPr bwMode="auto">
          <a:xfrm>
            <a:off x="2743200" y="2286001"/>
            <a:ext cx="27432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7000"/>
              </a:lnSpc>
              <a:spcBef>
                <a:spcPct val="0"/>
              </a:spcBef>
              <a:spcAft>
                <a:spcPts val="800"/>
              </a:spcAft>
              <a:buNone/>
            </a:pPr>
            <a:r>
              <a:rPr lang="en-US" altLang="en-US" sz="2400" b="1">
                <a:latin typeface="Times New Roman" panose="02020603050405020304" pitchFamily="18" charset="0"/>
                <a:cs typeface="Times New Roman" panose="02020603050405020304" pitchFamily="18" charset="0"/>
              </a:rPr>
              <a:t>25; 30</a:t>
            </a:r>
            <a:endParaRPr lang="en-US" altLang="en-US" sz="1400" b="1">
              <a:latin typeface="Times New Roman" panose="02020603050405020304" pitchFamily="18" charset="0"/>
              <a:ea typeface="Calibri" panose="020F0502020204030204" pitchFamily="34" charset="0"/>
              <a:cs typeface="Times New Roman" panose="02020603050405020304" pitchFamily="18" charset="0"/>
            </a:endParaRPr>
          </a:p>
        </p:txBody>
      </p:sp>
      <p:sp>
        <p:nvSpPr>
          <p:cNvPr id="25609" name="Text Box 2">
            <a:extLst>
              <a:ext uri="{FF2B5EF4-FFF2-40B4-BE49-F238E27FC236}">
                <a16:creationId xmlns:a16="http://schemas.microsoft.com/office/drawing/2014/main" id="{91E9B064-F9BC-4F93-B117-09D7765B27A7}"/>
              </a:ext>
            </a:extLst>
          </p:cNvPr>
          <p:cNvSpPr txBox="1">
            <a:spLocks noChangeArrowheads="1"/>
          </p:cNvSpPr>
          <p:nvPr/>
        </p:nvSpPr>
        <p:spPr bwMode="auto">
          <a:xfrm>
            <a:off x="2743200" y="3733801"/>
            <a:ext cx="27432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7000"/>
              </a:lnSpc>
              <a:spcBef>
                <a:spcPct val="0"/>
              </a:spcBef>
              <a:spcAft>
                <a:spcPts val="800"/>
              </a:spcAft>
              <a:buNone/>
            </a:pPr>
            <a:r>
              <a:rPr lang="en-US" altLang="en-US" sz="2400" b="1">
                <a:latin typeface="Times New Roman" panose="02020603050405020304" pitchFamily="18" charset="0"/>
                <a:cs typeface="Times New Roman" panose="02020603050405020304" pitchFamily="18" charset="0"/>
              </a:rPr>
              <a:t>25; 12</a:t>
            </a:r>
            <a:endParaRPr lang="en-US" altLang="en-US" sz="1400" b="1">
              <a:latin typeface="Times New Roman" panose="02020603050405020304" pitchFamily="18" charset="0"/>
              <a:ea typeface="Calibri" panose="020F0502020204030204" pitchFamily="34" charset="0"/>
              <a:cs typeface="Times New Roman" panose="02020603050405020304" pitchFamily="18" charset="0"/>
            </a:endParaRPr>
          </a:p>
        </p:txBody>
      </p:sp>
      <p:sp>
        <p:nvSpPr>
          <p:cNvPr id="25610" name="Text Box 2">
            <a:extLst>
              <a:ext uri="{FF2B5EF4-FFF2-40B4-BE49-F238E27FC236}">
                <a16:creationId xmlns:a16="http://schemas.microsoft.com/office/drawing/2014/main" id="{C2717E74-46AF-42C3-A2DB-A911AE38EF79}"/>
              </a:ext>
            </a:extLst>
          </p:cNvPr>
          <p:cNvSpPr txBox="1">
            <a:spLocks noChangeArrowheads="1"/>
          </p:cNvSpPr>
          <p:nvPr/>
        </p:nvSpPr>
        <p:spPr bwMode="auto">
          <a:xfrm>
            <a:off x="2743200" y="5181601"/>
            <a:ext cx="27432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7000"/>
              </a:lnSpc>
              <a:spcBef>
                <a:spcPct val="0"/>
              </a:spcBef>
              <a:spcAft>
                <a:spcPts val="800"/>
              </a:spcAft>
              <a:buNone/>
            </a:pPr>
            <a:r>
              <a:rPr lang="en-US" altLang="en-US" sz="2400" b="1">
                <a:latin typeface="Times New Roman" panose="02020603050405020304" pitchFamily="18" charset="0"/>
                <a:cs typeface="Times New Roman" panose="02020603050405020304" pitchFamily="18" charset="0"/>
              </a:rPr>
              <a:t>12; 21</a:t>
            </a:r>
            <a:endParaRPr lang="en-US" altLang="en-US" sz="1400" b="1">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transition spd="slow" advClick="0"/>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nodeType="clickPar">
                      <p:stCondLst>
                        <p:cond delay="0"/>
                      </p:stCondLst>
                      <p:childTnLst>
                        <p:par>
                          <p:cTn id="4" fill="hold" nodeType="withGroup">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13"/>
                                        </p:tgtEl>
                                      </p:cBhvr>
                                    </p:animEffect>
                                    <p:animScale>
                                      <p:cBhvr>
                                        <p:cTn id="7" dur="250" autoRev="1" fill="hold"/>
                                        <p:tgtEl>
                                          <p:spTgt spid="13"/>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8" presetID="9" presetClass="emph" presetSubtype="0" nodeType="withEffect">
                                  <p:stCondLst>
                                    <p:cond delay="0"/>
                                  </p:stCondLst>
                                  <p:childTnLst>
                                    <p:set>
                                      <p:cBhvr rctx="PPT">
                                        <p:cTn id="9" dur="indefinite"/>
                                        <p:tgtEl>
                                          <p:spTgt spid="5"/>
                                        </p:tgtEl>
                                        <p:attrNameLst>
                                          <p:attrName>style.opacity</p:attrName>
                                        </p:attrNameLst>
                                      </p:cBhvr>
                                      <p:to>
                                        <p:strVal val="0.5"/>
                                      </p:to>
                                    </p:set>
                                    <p:animEffect filter="image" prLst="opacity: 0.5">
                                      <p:cBhvr rctx="IE">
                                        <p:cTn id="10" dur="indefinite"/>
                                        <p:tgtEl>
                                          <p:spTgt spid="5"/>
                                        </p:tgtEl>
                                      </p:cBhvr>
                                    </p:animEffect>
                                  </p:childTnLst>
                                </p:cTn>
                              </p:par>
                              <p:par>
                                <p:cTn id="11" presetID="9" presetClass="emph" presetSubtype="0" nodeType="withEffect">
                                  <p:stCondLst>
                                    <p:cond delay="0"/>
                                  </p:stCondLst>
                                  <p:childTnLst>
                                    <p:set>
                                      <p:cBhvr rctx="PPT">
                                        <p:cTn id="12" dur="indefinite"/>
                                        <p:tgtEl>
                                          <p:spTgt spid="16"/>
                                        </p:tgtEl>
                                        <p:attrNameLst>
                                          <p:attrName>style.opacity</p:attrName>
                                        </p:attrNameLst>
                                      </p:cBhvr>
                                      <p:to>
                                        <p:strVal val="0.5"/>
                                      </p:to>
                                    </p:set>
                                    <p:animEffect filter="image" prLst="opacity: 0.5">
                                      <p:cBhvr rctx="IE">
                                        <p:cTn id="13" dur="indefinite"/>
                                        <p:tgtEl>
                                          <p:spTgt spid="16"/>
                                        </p:tgtEl>
                                      </p:cBhvr>
                                    </p:animEffect>
                                  </p:childTnLst>
                                </p:cTn>
                              </p:par>
                            </p:childTnLst>
                          </p:cTn>
                        </p:par>
                        <p:par>
                          <p:cTn id="14" fill="hold" nodeType="afterGroup">
                            <p:stCondLst>
                              <p:cond delay="500"/>
                            </p:stCondLst>
                            <p:childTnLst>
                              <p:par>
                                <p:cTn id="15" presetID="10" presetClass="entr" presetSubtype="0"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childTnLst>
              </p:cTn>
              <p:nextCondLst>
                <p:cond evt="onClick" delay="0">
                  <p:tgtEl>
                    <p:spTgt spid="13"/>
                  </p:tgtEl>
                </p:cond>
              </p:nextCondLst>
            </p:seq>
            <p:seq concurrent="1" nextAc="seek">
              <p:cTn id="18" restart="whenNotActive" fill="hold" evtFilter="cancelBubble" nodeType="interactiveSeq">
                <p:stCondLst>
                  <p:cond evt="onClick" delay="0">
                    <p:tgtEl>
                      <p:spTgt spid="5"/>
                    </p:tgtEl>
                  </p:cond>
                </p:stCondLst>
                <p:endSync evt="end" delay="0">
                  <p:rtn val="all"/>
                </p:endSync>
                <p:childTnLst>
                  <p:par>
                    <p:cTn id="19" fill="hold" nodeType="clickPar">
                      <p:stCondLst>
                        <p:cond delay="0"/>
                      </p:stCondLst>
                      <p:childTnLst>
                        <p:par>
                          <p:cTn id="20" fill="hold" nodeType="withGroup">
                            <p:stCondLst>
                              <p:cond delay="0"/>
                            </p:stCondLst>
                            <p:childTnLst>
                              <p:par>
                                <p:cTn id="21" presetID="9" presetClass="emph" presetSubtype="0" nodeType="clickEffect">
                                  <p:stCondLst>
                                    <p:cond delay="0"/>
                                  </p:stCondLst>
                                  <p:childTnLst>
                                    <p:set>
                                      <p:cBhvr rctx="PPT">
                                        <p:cTn id="22" dur="indefinite"/>
                                        <p:tgtEl>
                                          <p:spTgt spid="5"/>
                                        </p:tgtEl>
                                        <p:attrNameLst>
                                          <p:attrName>style.opacity</p:attrName>
                                        </p:attrNameLst>
                                      </p:cBhvr>
                                      <p:to>
                                        <p:strVal val="0.5"/>
                                      </p:to>
                                    </p:set>
                                    <p:animEffect filter="image" prLst="opacity: 0.5">
                                      <p:cBhvr rctx="IE">
                                        <p:cTn id="23" dur="indefinite"/>
                                        <p:tgtEl>
                                          <p:spTgt spid="5"/>
                                        </p:tgtEl>
                                      </p:cBhvr>
                                    </p:animEffect>
                                  </p:childTnLst>
                                  <p:subTnLst>
                                    <p:audio>
                                      <p:cMediaNode>
                                        <p:cTn display="0" masterRel="sameClick">
                                          <p:stCondLst>
                                            <p:cond evt="begin" delay="0">
                                              <p:tn val="21"/>
                                            </p:cond>
                                          </p:stCondLst>
                                          <p:endCondLst>
                                            <p:cond evt="onStopAudio" delay="0">
                                              <p:tgtEl>
                                                <p:sldTgt/>
                                              </p:tgtEl>
                                            </p:cond>
                                          </p:endCondLst>
                                        </p:cTn>
                                        <p:tgtEl>
                                          <p:sndTgt r:embed="rId4" name="breeze.wav"/>
                                        </p:tgtEl>
                                      </p:cMediaNode>
                                    </p:audio>
                                  </p:subTnLst>
                                </p:cTn>
                              </p:par>
                            </p:childTnLst>
                          </p:cTn>
                        </p:par>
                      </p:childTnLst>
                    </p:cTn>
                  </p:par>
                </p:childTnLst>
              </p:cTn>
              <p:nextCondLst>
                <p:cond evt="onClick" delay="0">
                  <p:tgtEl>
                    <p:spTgt spid="5"/>
                  </p:tgtEl>
                </p:cond>
              </p:nextCondLst>
            </p:seq>
            <p:seq concurrent="1" nextAc="seek">
              <p:cTn id="24" restart="whenNotActive" fill="hold" evtFilter="cancelBubble" nodeType="interactiveSeq">
                <p:stCondLst>
                  <p:cond evt="onClick" delay="0">
                    <p:tgtEl>
                      <p:spTgt spid="16"/>
                    </p:tgtEl>
                  </p:cond>
                </p:stCondLst>
                <p:endSync evt="end" delay="0">
                  <p:rtn val="all"/>
                </p:endSync>
                <p:childTnLst>
                  <p:par>
                    <p:cTn id="25" fill="hold" nodeType="clickPar">
                      <p:stCondLst>
                        <p:cond delay="0"/>
                      </p:stCondLst>
                      <p:childTnLst>
                        <p:par>
                          <p:cTn id="26" fill="hold" nodeType="withGroup">
                            <p:stCondLst>
                              <p:cond delay="0"/>
                            </p:stCondLst>
                            <p:childTnLst>
                              <p:par>
                                <p:cTn id="27" presetID="9" presetClass="emph" presetSubtype="0" nodeType="clickEffect">
                                  <p:stCondLst>
                                    <p:cond delay="0"/>
                                  </p:stCondLst>
                                  <p:childTnLst>
                                    <p:set>
                                      <p:cBhvr rctx="PPT">
                                        <p:cTn id="28" dur="indefinite"/>
                                        <p:tgtEl>
                                          <p:spTgt spid="16"/>
                                        </p:tgtEl>
                                        <p:attrNameLst>
                                          <p:attrName>style.opacity</p:attrName>
                                        </p:attrNameLst>
                                      </p:cBhvr>
                                      <p:to>
                                        <p:strVal val="0.5"/>
                                      </p:to>
                                    </p:set>
                                    <p:animEffect filter="image" prLst="opacity: 0.5">
                                      <p:cBhvr rctx="IE">
                                        <p:cTn id="29" dur="indefinite"/>
                                        <p:tgtEl>
                                          <p:spTgt spid="16"/>
                                        </p:tgtEl>
                                      </p:cBhvr>
                                    </p:animEffect>
                                  </p:childTnLst>
                                  <p:subTnLst>
                                    <p:audio>
                                      <p:cMediaNode>
                                        <p:cTn display="0" masterRel="sameClick">
                                          <p:stCondLst>
                                            <p:cond evt="begin" delay="0">
                                              <p:tn val="27"/>
                                            </p:cond>
                                          </p:stCondLst>
                                          <p:endCondLst>
                                            <p:cond evt="onStopAudio" delay="0">
                                              <p:tgtEl>
                                                <p:sldTgt/>
                                              </p:tgtEl>
                                            </p:cond>
                                          </p:endCondLst>
                                        </p:cTn>
                                        <p:tgtEl>
                                          <p:sndTgt r:embed="rId4" name="breeze.wav"/>
                                        </p:tgtEl>
                                      </p:cMediaNode>
                                    </p:audio>
                                  </p:subTnLst>
                                </p:cTn>
                              </p:par>
                            </p:childTnLst>
                          </p:cTn>
                        </p:par>
                      </p:childTnLst>
                    </p:cTn>
                  </p:par>
                </p:childTnLst>
              </p:cTn>
              <p:nextCondLst>
                <p:cond evt="onClick" delay="0">
                  <p:tgtEl>
                    <p:spTgt spid="16"/>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1">
            <a:extLst>
              <a:ext uri="{FF2B5EF4-FFF2-40B4-BE49-F238E27FC236}">
                <a16:creationId xmlns:a16="http://schemas.microsoft.com/office/drawing/2014/main" id="{AE4CDE3E-13F0-46AB-84E2-A646819D057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1600" y="0"/>
            <a:ext cx="9296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Sai2.msPham">
            <a:extLst>
              <a:ext uri="{FF2B5EF4-FFF2-40B4-BE49-F238E27FC236}">
                <a16:creationId xmlns:a16="http://schemas.microsoft.com/office/drawing/2014/main" id="{90EA7349-431B-427F-8353-3599BE2654F3}"/>
              </a:ext>
            </a:extLst>
          </p:cNvPr>
          <p:cNvGrpSpPr/>
          <p:nvPr/>
        </p:nvGrpSpPr>
        <p:grpSpPr>
          <a:xfrm>
            <a:off x="2133603" y="1981200"/>
            <a:ext cx="3633101" cy="940622"/>
            <a:chOff x="6488987" y="1764882"/>
            <a:chExt cx="4844135" cy="1254163"/>
          </a:xfrm>
          <a:solidFill>
            <a:schemeClr val="bg1">
              <a:alpha val="88000"/>
            </a:schemeClr>
          </a:solidFill>
        </p:grpSpPr>
        <p:sp>
          <p:nvSpPr>
            <p:cNvPr id="6" name="Rounded Rectangle 5">
              <a:extLst>
                <a:ext uri="{FF2B5EF4-FFF2-40B4-BE49-F238E27FC236}">
                  <a16:creationId xmlns:a16="http://schemas.microsoft.com/office/drawing/2014/main" id="{52DF0C0E-D4F0-4B52-9F12-88273D4FDF62}"/>
                </a:ext>
              </a:extLst>
            </p:cNvPr>
            <p:cNvSpPr/>
            <p:nvPr/>
          </p:nvSpPr>
          <p:spPr>
            <a:xfrm>
              <a:off x="6753139" y="1764882"/>
              <a:ext cx="4579983" cy="1254163"/>
            </a:xfrm>
            <a:prstGeom prst="roundRect">
              <a:avLst/>
            </a:prstGeom>
            <a:grp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300" b="1" dirty="0">
                <a:solidFill>
                  <a:schemeClr val="tx1"/>
                </a:solidFill>
                <a:latin typeface=".VnAvant" panose="020B7200000000000000" pitchFamily="34" charset="0"/>
              </a:endParaRPr>
            </a:p>
          </p:txBody>
        </p:sp>
        <p:sp>
          <p:nvSpPr>
            <p:cNvPr id="7" name="1">
              <a:extLst>
                <a:ext uri="{FF2B5EF4-FFF2-40B4-BE49-F238E27FC236}">
                  <a16:creationId xmlns:a16="http://schemas.microsoft.com/office/drawing/2014/main" id="{1B9C5D1B-4A95-4E05-9FA7-5C993F19D4C6}"/>
                </a:ext>
              </a:extLst>
            </p:cNvPr>
            <p:cNvSpPr/>
            <p:nvPr/>
          </p:nvSpPr>
          <p:spPr>
            <a:xfrm>
              <a:off x="6488987" y="2128980"/>
              <a:ext cx="541608" cy="535516"/>
            </a:xfrm>
            <a:prstGeom prst="diamond">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rgbClr val="FF0000"/>
                  </a:solidFill>
                </a:rPr>
                <a:t>A</a:t>
              </a:r>
            </a:p>
          </p:txBody>
        </p:sp>
      </p:grpSp>
      <p:grpSp>
        <p:nvGrpSpPr>
          <p:cNvPr id="13" name="Dung.MsPham">
            <a:extLst>
              <a:ext uri="{FF2B5EF4-FFF2-40B4-BE49-F238E27FC236}">
                <a16:creationId xmlns:a16="http://schemas.microsoft.com/office/drawing/2014/main" id="{0C735BFE-1BF9-49C9-A282-C97A6198D1BB}"/>
              </a:ext>
            </a:extLst>
          </p:cNvPr>
          <p:cNvGrpSpPr/>
          <p:nvPr/>
        </p:nvGrpSpPr>
        <p:grpSpPr>
          <a:xfrm>
            <a:off x="2133603" y="3429000"/>
            <a:ext cx="3633101" cy="940622"/>
            <a:chOff x="6488987" y="1764882"/>
            <a:chExt cx="4844135" cy="1254163"/>
          </a:xfrm>
          <a:solidFill>
            <a:schemeClr val="bg1">
              <a:alpha val="88000"/>
            </a:schemeClr>
          </a:solidFill>
        </p:grpSpPr>
        <p:sp>
          <p:nvSpPr>
            <p:cNvPr id="14" name="Rounded Rectangle 5">
              <a:extLst>
                <a:ext uri="{FF2B5EF4-FFF2-40B4-BE49-F238E27FC236}">
                  <a16:creationId xmlns:a16="http://schemas.microsoft.com/office/drawing/2014/main" id="{79301533-A7BA-4605-8344-3C3438A3CA77}"/>
                </a:ext>
              </a:extLst>
            </p:cNvPr>
            <p:cNvSpPr/>
            <p:nvPr/>
          </p:nvSpPr>
          <p:spPr>
            <a:xfrm>
              <a:off x="6753139" y="1764882"/>
              <a:ext cx="4579983" cy="1254163"/>
            </a:xfrm>
            <a:prstGeom prst="roundRect">
              <a:avLst/>
            </a:prstGeom>
            <a:grp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300" b="1" dirty="0">
                <a:solidFill>
                  <a:schemeClr val="tx1"/>
                </a:solidFill>
                <a:latin typeface=".VnAvant" panose="020B7200000000000000" pitchFamily="34" charset="0"/>
              </a:endParaRPr>
            </a:p>
          </p:txBody>
        </p:sp>
        <p:sp>
          <p:nvSpPr>
            <p:cNvPr id="15" name="1">
              <a:extLst>
                <a:ext uri="{FF2B5EF4-FFF2-40B4-BE49-F238E27FC236}">
                  <a16:creationId xmlns:a16="http://schemas.microsoft.com/office/drawing/2014/main" id="{D05D8453-4082-4AD7-85B5-A9325131CB10}"/>
                </a:ext>
              </a:extLst>
            </p:cNvPr>
            <p:cNvSpPr/>
            <p:nvPr/>
          </p:nvSpPr>
          <p:spPr>
            <a:xfrm>
              <a:off x="6488987" y="2128980"/>
              <a:ext cx="541608" cy="535516"/>
            </a:xfrm>
            <a:prstGeom prst="diamond">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a:solidFill>
                    <a:srgbClr val="FF0000"/>
                  </a:solidFill>
                </a:rPr>
                <a:t>B</a:t>
              </a:r>
              <a:endParaRPr lang="en-US" b="1" dirty="0">
                <a:solidFill>
                  <a:srgbClr val="FF0000"/>
                </a:solidFill>
              </a:endParaRPr>
            </a:p>
          </p:txBody>
        </p:sp>
      </p:grpSp>
      <p:grpSp>
        <p:nvGrpSpPr>
          <p:cNvPr id="16" name="Sai1.MsPham">
            <a:extLst>
              <a:ext uri="{FF2B5EF4-FFF2-40B4-BE49-F238E27FC236}">
                <a16:creationId xmlns:a16="http://schemas.microsoft.com/office/drawing/2014/main" id="{40CA6596-5698-4E57-AC57-2DF4166C3BBA}"/>
              </a:ext>
            </a:extLst>
          </p:cNvPr>
          <p:cNvGrpSpPr/>
          <p:nvPr/>
        </p:nvGrpSpPr>
        <p:grpSpPr>
          <a:xfrm>
            <a:off x="2133603" y="4876800"/>
            <a:ext cx="3633101" cy="940622"/>
            <a:chOff x="6488987" y="1764882"/>
            <a:chExt cx="4844135" cy="1254163"/>
          </a:xfrm>
          <a:solidFill>
            <a:schemeClr val="bg1">
              <a:alpha val="88000"/>
            </a:schemeClr>
          </a:solidFill>
        </p:grpSpPr>
        <p:sp>
          <p:nvSpPr>
            <p:cNvPr id="17" name="Rounded Rectangle 5">
              <a:extLst>
                <a:ext uri="{FF2B5EF4-FFF2-40B4-BE49-F238E27FC236}">
                  <a16:creationId xmlns:a16="http://schemas.microsoft.com/office/drawing/2014/main" id="{7211590F-F6EC-4113-80BB-A31B884CB7E2}"/>
                </a:ext>
              </a:extLst>
            </p:cNvPr>
            <p:cNvSpPr/>
            <p:nvPr/>
          </p:nvSpPr>
          <p:spPr>
            <a:xfrm>
              <a:off x="6753139" y="1764882"/>
              <a:ext cx="4579983" cy="1254163"/>
            </a:xfrm>
            <a:prstGeom prst="roundRect">
              <a:avLst/>
            </a:prstGeom>
            <a:grp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300" b="1" dirty="0">
                <a:solidFill>
                  <a:schemeClr val="tx1"/>
                </a:solidFill>
                <a:latin typeface=".VnAvant" panose="020B7200000000000000" pitchFamily="34" charset="0"/>
              </a:endParaRPr>
            </a:p>
          </p:txBody>
        </p:sp>
        <p:sp>
          <p:nvSpPr>
            <p:cNvPr id="18" name="1">
              <a:extLst>
                <a:ext uri="{FF2B5EF4-FFF2-40B4-BE49-F238E27FC236}">
                  <a16:creationId xmlns:a16="http://schemas.microsoft.com/office/drawing/2014/main" id="{3554281D-CBE7-46CB-AA88-B018D7AD3504}"/>
                </a:ext>
              </a:extLst>
            </p:cNvPr>
            <p:cNvSpPr/>
            <p:nvPr/>
          </p:nvSpPr>
          <p:spPr>
            <a:xfrm>
              <a:off x="6488987" y="2128980"/>
              <a:ext cx="541608" cy="535516"/>
            </a:xfrm>
            <a:prstGeom prst="diamond">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rgbClr val="FF0000"/>
                  </a:solidFill>
                </a:rPr>
                <a:t>C</a:t>
              </a:r>
            </a:p>
          </p:txBody>
        </p:sp>
      </p:grpSp>
      <p:pic>
        <p:nvPicPr>
          <p:cNvPr id="19" name="Picture 18">
            <a:hlinkClick r:id="rId6" action="ppaction://hlinksldjump"/>
            <a:extLst>
              <a:ext uri="{FF2B5EF4-FFF2-40B4-BE49-F238E27FC236}">
                <a16:creationId xmlns:a16="http://schemas.microsoft.com/office/drawing/2014/main" id="{FC4D2C73-174B-40A6-8E71-86AFA170CAC4}"/>
              </a:ext>
            </a:extLst>
          </p:cNvPr>
          <p:cNvPicPr>
            <a:picLocks noChangeAspect="1"/>
          </p:cNvPicPr>
          <p:nvPr/>
        </p:nvPicPr>
        <p:blipFill>
          <a:blip r:embed="rId7" cstate="print"/>
          <a:stretch>
            <a:fillRect/>
          </a:stretch>
        </p:blipFill>
        <p:spPr>
          <a:xfrm>
            <a:off x="10101191" y="5395160"/>
            <a:ext cx="424539" cy="419715"/>
          </a:xfrm>
          <a:prstGeom prst="ellipse">
            <a:avLst/>
          </a:prstGeom>
        </p:spPr>
      </p:pic>
      <p:sp>
        <p:nvSpPr>
          <p:cNvPr id="27655" name="Text Box 2">
            <a:extLst>
              <a:ext uri="{FF2B5EF4-FFF2-40B4-BE49-F238E27FC236}">
                <a16:creationId xmlns:a16="http://schemas.microsoft.com/office/drawing/2014/main" id="{CCC7AC12-A077-43E1-95DB-DCB0364A45BE}"/>
              </a:ext>
            </a:extLst>
          </p:cNvPr>
          <p:cNvSpPr txBox="1">
            <a:spLocks noChangeArrowheads="1"/>
          </p:cNvSpPr>
          <p:nvPr/>
        </p:nvSpPr>
        <p:spPr bwMode="auto">
          <a:xfrm>
            <a:off x="2133600" y="533400"/>
            <a:ext cx="7543800" cy="947738"/>
          </a:xfrm>
          <a:prstGeom prst="rect">
            <a:avLst/>
          </a:prstGeom>
          <a:solidFill>
            <a:srgbClr val="FFFFFF"/>
          </a:solidFill>
          <a:ln w="9525">
            <a:solidFill>
              <a:srgbClr val="000000"/>
            </a:solidFill>
            <a:miter lim="800000"/>
            <a:headEnd/>
            <a:tailEnd/>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7000"/>
              </a:lnSpc>
              <a:spcBef>
                <a:spcPct val="0"/>
              </a:spcBef>
              <a:spcAft>
                <a:spcPts val="800"/>
              </a:spcAft>
              <a:buNone/>
            </a:pPr>
            <a:endParaRPr lang="en-US" altLang="en-US" sz="800" b="1">
              <a:latin typeface="Times New Roman" panose="02020603050405020304" pitchFamily="18" charset="0"/>
              <a:cs typeface="Times New Roman" panose="02020603050405020304" pitchFamily="18" charset="0"/>
            </a:endParaRPr>
          </a:p>
          <a:p>
            <a:pPr>
              <a:lnSpc>
                <a:spcPct val="107000"/>
              </a:lnSpc>
              <a:spcBef>
                <a:spcPct val="0"/>
              </a:spcBef>
              <a:spcAft>
                <a:spcPts val="800"/>
              </a:spcAft>
              <a:buNone/>
            </a:pPr>
            <a:r>
              <a:rPr lang="en-US" altLang="en-US" sz="2400" b="1">
                <a:latin typeface="Times New Roman" panose="02020603050405020304" pitchFamily="18" charset="0"/>
                <a:cs typeface="Times New Roman" panose="02020603050405020304" pitchFamily="18" charset="0"/>
              </a:rPr>
              <a:t> BCNN(18,36,72) là:</a:t>
            </a:r>
          </a:p>
          <a:p>
            <a:pPr>
              <a:lnSpc>
                <a:spcPct val="107000"/>
              </a:lnSpc>
              <a:spcBef>
                <a:spcPct val="0"/>
              </a:spcBef>
              <a:spcAft>
                <a:spcPts val="800"/>
              </a:spcAft>
              <a:buNone/>
            </a:pPr>
            <a:endParaRPr lang="en-US" altLang="en-US" sz="800" b="1">
              <a:latin typeface="Times New Roman" panose="02020603050405020304" pitchFamily="18" charset="0"/>
              <a:ea typeface="Calibri" panose="020F0502020204030204" pitchFamily="34" charset="0"/>
              <a:cs typeface="Times New Roman" panose="02020603050405020304" pitchFamily="18" charset="0"/>
            </a:endParaRPr>
          </a:p>
        </p:txBody>
      </p:sp>
      <p:sp>
        <p:nvSpPr>
          <p:cNvPr id="27656" name="Text Box 2">
            <a:extLst>
              <a:ext uri="{FF2B5EF4-FFF2-40B4-BE49-F238E27FC236}">
                <a16:creationId xmlns:a16="http://schemas.microsoft.com/office/drawing/2014/main" id="{E3107DD7-0E4D-4F90-B94D-2C705D3E3998}"/>
              </a:ext>
            </a:extLst>
          </p:cNvPr>
          <p:cNvSpPr txBox="1">
            <a:spLocks noChangeArrowheads="1"/>
          </p:cNvSpPr>
          <p:nvPr/>
        </p:nvSpPr>
        <p:spPr bwMode="auto">
          <a:xfrm>
            <a:off x="2667000" y="2209801"/>
            <a:ext cx="27432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7000"/>
              </a:lnSpc>
              <a:spcBef>
                <a:spcPct val="0"/>
              </a:spcBef>
              <a:spcAft>
                <a:spcPts val="800"/>
              </a:spcAft>
              <a:buNone/>
            </a:pPr>
            <a:r>
              <a:rPr lang="en-US" altLang="en-US" sz="2400" b="1">
                <a:latin typeface="Times New Roman" panose="02020603050405020304" pitchFamily="18" charset="0"/>
                <a:cs typeface="Times New Roman" panose="02020603050405020304" pitchFamily="18" charset="0"/>
              </a:rPr>
              <a:t>18</a:t>
            </a:r>
            <a:endParaRPr lang="en-US" altLang="en-US" sz="1400" b="1">
              <a:latin typeface="Times New Roman" panose="02020603050405020304" pitchFamily="18" charset="0"/>
              <a:ea typeface="Calibri" panose="020F0502020204030204" pitchFamily="34" charset="0"/>
              <a:cs typeface="Times New Roman" panose="02020603050405020304" pitchFamily="18" charset="0"/>
            </a:endParaRPr>
          </a:p>
        </p:txBody>
      </p:sp>
      <p:sp>
        <p:nvSpPr>
          <p:cNvPr id="27657" name="Text Box 2">
            <a:extLst>
              <a:ext uri="{FF2B5EF4-FFF2-40B4-BE49-F238E27FC236}">
                <a16:creationId xmlns:a16="http://schemas.microsoft.com/office/drawing/2014/main" id="{FB2B770F-DB73-4D5E-8E2B-1AE2BD15C41E}"/>
              </a:ext>
            </a:extLst>
          </p:cNvPr>
          <p:cNvSpPr txBox="1">
            <a:spLocks noChangeArrowheads="1"/>
          </p:cNvSpPr>
          <p:nvPr/>
        </p:nvSpPr>
        <p:spPr bwMode="auto">
          <a:xfrm>
            <a:off x="2819400" y="3657601"/>
            <a:ext cx="27432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7000"/>
              </a:lnSpc>
              <a:spcBef>
                <a:spcPct val="0"/>
              </a:spcBef>
              <a:spcAft>
                <a:spcPts val="800"/>
              </a:spcAft>
              <a:buNone/>
            </a:pPr>
            <a:r>
              <a:rPr lang="en-US" altLang="en-US" sz="2400" b="1">
                <a:latin typeface="Times New Roman" panose="02020603050405020304" pitchFamily="18" charset="0"/>
                <a:cs typeface="Times New Roman" panose="02020603050405020304" pitchFamily="18" charset="0"/>
              </a:rPr>
              <a:t>72</a:t>
            </a:r>
            <a:endParaRPr lang="en-US" altLang="en-US" sz="1400" b="1">
              <a:latin typeface="Times New Roman" panose="02020603050405020304" pitchFamily="18" charset="0"/>
              <a:ea typeface="Calibri" panose="020F0502020204030204" pitchFamily="34" charset="0"/>
              <a:cs typeface="Times New Roman" panose="02020603050405020304" pitchFamily="18" charset="0"/>
            </a:endParaRPr>
          </a:p>
        </p:txBody>
      </p:sp>
      <p:sp>
        <p:nvSpPr>
          <p:cNvPr id="27658" name="Text Box 2">
            <a:extLst>
              <a:ext uri="{FF2B5EF4-FFF2-40B4-BE49-F238E27FC236}">
                <a16:creationId xmlns:a16="http://schemas.microsoft.com/office/drawing/2014/main" id="{9AD7FDC6-8360-425F-9085-DF3A998C7443}"/>
              </a:ext>
            </a:extLst>
          </p:cNvPr>
          <p:cNvSpPr txBox="1">
            <a:spLocks noChangeArrowheads="1"/>
          </p:cNvSpPr>
          <p:nvPr/>
        </p:nvSpPr>
        <p:spPr bwMode="auto">
          <a:xfrm>
            <a:off x="2743200" y="5105401"/>
            <a:ext cx="27432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7000"/>
              </a:lnSpc>
              <a:spcBef>
                <a:spcPct val="0"/>
              </a:spcBef>
              <a:spcAft>
                <a:spcPts val="800"/>
              </a:spcAft>
              <a:buNone/>
            </a:pPr>
            <a:r>
              <a:rPr lang="en-US" altLang="en-US" sz="2400" b="1">
                <a:latin typeface="Times New Roman" panose="02020603050405020304" pitchFamily="18" charset="0"/>
                <a:cs typeface="Times New Roman" panose="02020603050405020304" pitchFamily="18" charset="0"/>
              </a:rPr>
              <a:t>144</a:t>
            </a:r>
            <a:endParaRPr lang="en-US" altLang="en-US" sz="1400" b="1">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transition spd="slow" advClick="0"/>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nodeType="clickPar">
                      <p:stCondLst>
                        <p:cond delay="0"/>
                      </p:stCondLst>
                      <p:childTnLst>
                        <p:par>
                          <p:cTn id="4" fill="hold" nodeType="withGroup">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13"/>
                                        </p:tgtEl>
                                      </p:cBhvr>
                                    </p:animEffect>
                                    <p:animScale>
                                      <p:cBhvr>
                                        <p:cTn id="7" dur="250" autoRev="1" fill="hold"/>
                                        <p:tgtEl>
                                          <p:spTgt spid="13"/>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8" presetID="9" presetClass="emph" presetSubtype="0" nodeType="withEffect">
                                  <p:stCondLst>
                                    <p:cond delay="0"/>
                                  </p:stCondLst>
                                  <p:childTnLst>
                                    <p:set>
                                      <p:cBhvr rctx="PPT">
                                        <p:cTn id="9" dur="indefinite"/>
                                        <p:tgtEl>
                                          <p:spTgt spid="5"/>
                                        </p:tgtEl>
                                        <p:attrNameLst>
                                          <p:attrName>style.opacity</p:attrName>
                                        </p:attrNameLst>
                                      </p:cBhvr>
                                      <p:to>
                                        <p:strVal val="0.5"/>
                                      </p:to>
                                    </p:set>
                                    <p:animEffect filter="image" prLst="opacity: 0.5">
                                      <p:cBhvr rctx="IE">
                                        <p:cTn id="10" dur="indefinite"/>
                                        <p:tgtEl>
                                          <p:spTgt spid="5"/>
                                        </p:tgtEl>
                                      </p:cBhvr>
                                    </p:animEffect>
                                  </p:childTnLst>
                                </p:cTn>
                              </p:par>
                              <p:par>
                                <p:cTn id="11" presetID="9" presetClass="emph" presetSubtype="0" nodeType="withEffect">
                                  <p:stCondLst>
                                    <p:cond delay="0"/>
                                  </p:stCondLst>
                                  <p:childTnLst>
                                    <p:set>
                                      <p:cBhvr rctx="PPT">
                                        <p:cTn id="12" dur="indefinite"/>
                                        <p:tgtEl>
                                          <p:spTgt spid="16"/>
                                        </p:tgtEl>
                                        <p:attrNameLst>
                                          <p:attrName>style.opacity</p:attrName>
                                        </p:attrNameLst>
                                      </p:cBhvr>
                                      <p:to>
                                        <p:strVal val="0.5"/>
                                      </p:to>
                                    </p:set>
                                    <p:animEffect filter="image" prLst="opacity: 0.5">
                                      <p:cBhvr rctx="IE">
                                        <p:cTn id="13" dur="indefinite"/>
                                        <p:tgtEl>
                                          <p:spTgt spid="16"/>
                                        </p:tgtEl>
                                      </p:cBhvr>
                                    </p:animEffect>
                                  </p:childTnLst>
                                </p:cTn>
                              </p:par>
                            </p:childTnLst>
                          </p:cTn>
                        </p:par>
                        <p:par>
                          <p:cTn id="14" fill="hold" nodeType="afterGroup">
                            <p:stCondLst>
                              <p:cond delay="500"/>
                            </p:stCondLst>
                            <p:childTnLst>
                              <p:par>
                                <p:cTn id="15" presetID="10" presetClass="entr" presetSubtype="0"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childTnLst>
              </p:cTn>
              <p:nextCondLst>
                <p:cond evt="onClick" delay="0">
                  <p:tgtEl>
                    <p:spTgt spid="13"/>
                  </p:tgtEl>
                </p:cond>
              </p:nextCondLst>
            </p:seq>
            <p:seq concurrent="1" nextAc="seek">
              <p:cTn id="18" restart="whenNotActive" fill="hold" evtFilter="cancelBubble" nodeType="interactiveSeq">
                <p:stCondLst>
                  <p:cond evt="onClick" delay="0">
                    <p:tgtEl>
                      <p:spTgt spid="5"/>
                    </p:tgtEl>
                  </p:cond>
                </p:stCondLst>
                <p:endSync evt="end" delay="0">
                  <p:rtn val="all"/>
                </p:endSync>
                <p:childTnLst>
                  <p:par>
                    <p:cTn id="19" fill="hold" nodeType="clickPar">
                      <p:stCondLst>
                        <p:cond delay="0"/>
                      </p:stCondLst>
                      <p:childTnLst>
                        <p:par>
                          <p:cTn id="20" fill="hold" nodeType="withGroup">
                            <p:stCondLst>
                              <p:cond delay="0"/>
                            </p:stCondLst>
                            <p:childTnLst>
                              <p:par>
                                <p:cTn id="21" presetID="9" presetClass="emph" presetSubtype="0" nodeType="clickEffect">
                                  <p:stCondLst>
                                    <p:cond delay="0"/>
                                  </p:stCondLst>
                                  <p:childTnLst>
                                    <p:set>
                                      <p:cBhvr rctx="PPT">
                                        <p:cTn id="22" dur="indefinite"/>
                                        <p:tgtEl>
                                          <p:spTgt spid="5"/>
                                        </p:tgtEl>
                                        <p:attrNameLst>
                                          <p:attrName>style.opacity</p:attrName>
                                        </p:attrNameLst>
                                      </p:cBhvr>
                                      <p:to>
                                        <p:strVal val="0.5"/>
                                      </p:to>
                                    </p:set>
                                    <p:animEffect filter="image" prLst="opacity: 0.5">
                                      <p:cBhvr rctx="IE">
                                        <p:cTn id="23" dur="indefinite"/>
                                        <p:tgtEl>
                                          <p:spTgt spid="5"/>
                                        </p:tgtEl>
                                      </p:cBhvr>
                                    </p:animEffect>
                                  </p:childTnLst>
                                  <p:subTnLst>
                                    <p:audio>
                                      <p:cMediaNode>
                                        <p:cTn display="0" masterRel="sameClick">
                                          <p:stCondLst>
                                            <p:cond evt="begin" delay="0">
                                              <p:tn val="21"/>
                                            </p:cond>
                                          </p:stCondLst>
                                          <p:endCondLst>
                                            <p:cond evt="onStopAudio" delay="0">
                                              <p:tgtEl>
                                                <p:sldTgt/>
                                              </p:tgtEl>
                                            </p:cond>
                                          </p:endCondLst>
                                        </p:cTn>
                                        <p:tgtEl>
                                          <p:sndTgt r:embed="rId4" name="breeze.wav"/>
                                        </p:tgtEl>
                                      </p:cMediaNode>
                                    </p:audio>
                                  </p:subTnLst>
                                </p:cTn>
                              </p:par>
                            </p:childTnLst>
                          </p:cTn>
                        </p:par>
                      </p:childTnLst>
                    </p:cTn>
                  </p:par>
                </p:childTnLst>
              </p:cTn>
              <p:nextCondLst>
                <p:cond evt="onClick" delay="0">
                  <p:tgtEl>
                    <p:spTgt spid="5"/>
                  </p:tgtEl>
                </p:cond>
              </p:nextCondLst>
            </p:seq>
            <p:seq concurrent="1" nextAc="seek">
              <p:cTn id="24" restart="whenNotActive" fill="hold" evtFilter="cancelBubble" nodeType="interactiveSeq">
                <p:stCondLst>
                  <p:cond evt="onClick" delay="0">
                    <p:tgtEl>
                      <p:spTgt spid="16"/>
                    </p:tgtEl>
                  </p:cond>
                </p:stCondLst>
                <p:endSync evt="end" delay="0">
                  <p:rtn val="all"/>
                </p:endSync>
                <p:childTnLst>
                  <p:par>
                    <p:cTn id="25" fill="hold" nodeType="clickPar">
                      <p:stCondLst>
                        <p:cond delay="0"/>
                      </p:stCondLst>
                      <p:childTnLst>
                        <p:par>
                          <p:cTn id="26" fill="hold" nodeType="withGroup">
                            <p:stCondLst>
                              <p:cond delay="0"/>
                            </p:stCondLst>
                            <p:childTnLst>
                              <p:par>
                                <p:cTn id="27" presetID="9" presetClass="emph" presetSubtype="0" nodeType="clickEffect">
                                  <p:stCondLst>
                                    <p:cond delay="0"/>
                                  </p:stCondLst>
                                  <p:childTnLst>
                                    <p:set>
                                      <p:cBhvr rctx="PPT">
                                        <p:cTn id="28" dur="indefinite"/>
                                        <p:tgtEl>
                                          <p:spTgt spid="16"/>
                                        </p:tgtEl>
                                        <p:attrNameLst>
                                          <p:attrName>style.opacity</p:attrName>
                                        </p:attrNameLst>
                                      </p:cBhvr>
                                      <p:to>
                                        <p:strVal val="0.5"/>
                                      </p:to>
                                    </p:set>
                                    <p:animEffect filter="image" prLst="opacity: 0.5">
                                      <p:cBhvr rctx="IE">
                                        <p:cTn id="29" dur="indefinite"/>
                                        <p:tgtEl>
                                          <p:spTgt spid="16"/>
                                        </p:tgtEl>
                                      </p:cBhvr>
                                    </p:animEffect>
                                  </p:childTnLst>
                                  <p:subTnLst>
                                    <p:audio>
                                      <p:cMediaNode>
                                        <p:cTn display="0" masterRel="sameClick">
                                          <p:stCondLst>
                                            <p:cond evt="begin" delay="0">
                                              <p:tn val="27"/>
                                            </p:cond>
                                          </p:stCondLst>
                                          <p:endCondLst>
                                            <p:cond evt="onStopAudio" delay="0">
                                              <p:tgtEl>
                                                <p:sldTgt/>
                                              </p:tgtEl>
                                            </p:cond>
                                          </p:endCondLst>
                                        </p:cTn>
                                        <p:tgtEl>
                                          <p:sndTgt r:embed="rId4" name="breeze.wav"/>
                                        </p:tgtEl>
                                      </p:cMediaNode>
                                    </p:audio>
                                  </p:subTnLst>
                                </p:cTn>
                              </p:par>
                            </p:childTnLst>
                          </p:cTn>
                        </p:par>
                      </p:childTnLst>
                    </p:cTn>
                  </p:par>
                </p:childTnLst>
              </p:cTn>
              <p:nextCondLst>
                <p:cond evt="onClick" delay="0">
                  <p:tgtEl>
                    <p:spTgt spid="16"/>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68F9CA1-DE37-48CC-9B7E-1192BC2A7E92}"/>
              </a:ext>
            </a:extLst>
          </p:cNvPr>
          <p:cNvGrpSpPr/>
          <p:nvPr/>
        </p:nvGrpSpPr>
        <p:grpSpPr>
          <a:xfrm>
            <a:off x="1600201" y="762000"/>
            <a:ext cx="1418357" cy="1229264"/>
            <a:chOff x="10807701" y="4343400"/>
            <a:chExt cx="847725" cy="720725"/>
          </a:xfrm>
          <a:solidFill>
            <a:srgbClr val="0059B9"/>
          </a:solidFill>
        </p:grpSpPr>
        <p:sp>
          <p:nvSpPr>
            <p:cNvPr id="3" name="Freeform 467">
              <a:extLst>
                <a:ext uri="{FF2B5EF4-FFF2-40B4-BE49-F238E27FC236}">
                  <a16:creationId xmlns:a16="http://schemas.microsoft.com/office/drawing/2014/main" id="{DD24F3A5-AA67-43B8-A414-FF786BAAF5A1}"/>
                </a:ext>
              </a:extLst>
            </p:cNvPr>
            <p:cNvSpPr>
              <a:spLocks noEditPoints="1"/>
            </p:cNvSpPr>
            <p:nvPr/>
          </p:nvSpPr>
          <p:spPr bwMode="auto">
            <a:xfrm>
              <a:off x="10925176" y="4346575"/>
              <a:ext cx="150813" cy="158750"/>
            </a:xfrm>
            <a:custGeom>
              <a:avLst/>
              <a:gdLst>
                <a:gd name="T0" fmla="*/ 20 w 40"/>
                <a:gd name="T1" fmla="*/ 42 h 42"/>
                <a:gd name="T2" fmla="*/ 0 w 40"/>
                <a:gd name="T3" fmla="*/ 21 h 42"/>
                <a:gd name="T4" fmla="*/ 20 w 40"/>
                <a:gd name="T5" fmla="*/ 0 h 42"/>
                <a:gd name="T6" fmla="*/ 40 w 40"/>
                <a:gd name="T7" fmla="*/ 21 h 42"/>
                <a:gd name="T8" fmla="*/ 20 w 40"/>
                <a:gd name="T9" fmla="*/ 42 h 42"/>
                <a:gd name="T10" fmla="*/ 20 w 40"/>
                <a:gd name="T11" fmla="*/ 7 h 42"/>
                <a:gd name="T12" fmla="*/ 7 w 40"/>
                <a:gd name="T13" fmla="*/ 21 h 42"/>
                <a:gd name="T14" fmla="*/ 20 w 40"/>
                <a:gd name="T15" fmla="*/ 35 h 42"/>
                <a:gd name="T16" fmla="*/ 33 w 40"/>
                <a:gd name="T17" fmla="*/ 21 h 42"/>
                <a:gd name="T18" fmla="*/ 20 w 40"/>
                <a:gd name="T19" fmla="*/ 7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 h="42">
                  <a:moveTo>
                    <a:pt x="20" y="42"/>
                  </a:moveTo>
                  <a:cubicBezTo>
                    <a:pt x="9" y="42"/>
                    <a:pt x="0" y="33"/>
                    <a:pt x="0" y="21"/>
                  </a:cubicBezTo>
                  <a:cubicBezTo>
                    <a:pt x="0" y="9"/>
                    <a:pt x="9" y="0"/>
                    <a:pt x="20" y="0"/>
                  </a:cubicBezTo>
                  <a:cubicBezTo>
                    <a:pt x="31" y="0"/>
                    <a:pt x="40" y="9"/>
                    <a:pt x="40" y="21"/>
                  </a:cubicBezTo>
                  <a:cubicBezTo>
                    <a:pt x="40" y="33"/>
                    <a:pt x="31" y="42"/>
                    <a:pt x="20" y="42"/>
                  </a:cubicBezTo>
                  <a:close/>
                  <a:moveTo>
                    <a:pt x="20" y="7"/>
                  </a:moveTo>
                  <a:cubicBezTo>
                    <a:pt x="13" y="7"/>
                    <a:pt x="7" y="13"/>
                    <a:pt x="7" y="21"/>
                  </a:cubicBezTo>
                  <a:cubicBezTo>
                    <a:pt x="7" y="29"/>
                    <a:pt x="13" y="35"/>
                    <a:pt x="20" y="35"/>
                  </a:cubicBezTo>
                  <a:cubicBezTo>
                    <a:pt x="27" y="35"/>
                    <a:pt x="33" y="29"/>
                    <a:pt x="33" y="21"/>
                  </a:cubicBezTo>
                  <a:cubicBezTo>
                    <a:pt x="33" y="13"/>
                    <a:pt x="27" y="7"/>
                    <a:pt x="20" y="7"/>
                  </a:cubicBezTo>
                  <a:close/>
                </a:path>
              </a:pathLst>
            </a:custGeom>
            <a:grpFill/>
            <a:ln>
              <a:noFill/>
            </a:ln>
          </p:spPr>
          <p:txBody>
            <a:bodyPr/>
            <a:lstStyle/>
            <a:p>
              <a:pPr>
                <a:defRPr/>
              </a:pPr>
              <a:endParaRPr lang="en-US">
                <a:solidFill>
                  <a:prstClr val="black"/>
                </a:solidFill>
                <a:latin typeface="Calibri" panose="020F0502020204030204"/>
              </a:endParaRPr>
            </a:p>
          </p:txBody>
        </p:sp>
        <p:sp>
          <p:nvSpPr>
            <p:cNvPr id="4" name="Freeform 468">
              <a:extLst>
                <a:ext uri="{FF2B5EF4-FFF2-40B4-BE49-F238E27FC236}">
                  <a16:creationId xmlns:a16="http://schemas.microsoft.com/office/drawing/2014/main" id="{0A5A9BA7-15F9-4422-A8D1-D2FDBE2466B2}"/>
                </a:ext>
              </a:extLst>
            </p:cNvPr>
            <p:cNvSpPr>
              <a:spLocks/>
            </p:cNvSpPr>
            <p:nvPr/>
          </p:nvSpPr>
          <p:spPr bwMode="auto">
            <a:xfrm>
              <a:off x="10985501" y="4806950"/>
              <a:ext cx="25400" cy="257175"/>
            </a:xfrm>
            <a:custGeom>
              <a:avLst/>
              <a:gdLst>
                <a:gd name="T0" fmla="*/ 4 w 7"/>
                <a:gd name="T1" fmla="*/ 68 h 68"/>
                <a:gd name="T2" fmla="*/ 0 w 7"/>
                <a:gd name="T3" fmla="*/ 65 h 68"/>
                <a:gd name="T4" fmla="*/ 0 w 7"/>
                <a:gd name="T5" fmla="*/ 3 h 68"/>
                <a:gd name="T6" fmla="*/ 4 w 7"/>
                <a:gd name="T7" fmla="*/ 0 h 68"/>
                <a:gd name="T8" fmla="*/ 7 w 7"/>
                <a:gd name="T9" fmla="*/ 3 h 68"/>
                <a:gd name="T10" fmla="*/ 7 w 7"/>
                <a:gd name="T11" fmla="*/ 65 h 68"/>
                <a:gd name="T12" fmla="*/ 4 w 7"/>
                <a:gd name="T13" fmla="*/ 68 h 68"/>
              </a:gdLst>
              <a:ahLst/>
              <a:cxnLst>
                <a:cxn ang="0">
                  <a:pos x="T0" y="T1"/>
                </a:cxn>
                <a:cxn ang="0">
                  <a:pos x="T2" y="T3"/>
                </a:cxn>
                <a:cxn ang="0">
                  <a:pos x="T4" y="T5"/>
                </a:cxn>
                <a:cxn ang="0">
                  <a:pos x="T6" y="T7"/>
                </a:cxn>
                <a:cxn ang="0">
                  <a:pos x="T8" y="T9"/>
                </a:cxn>
                <a:cxn ang="0">
                  <a:pos x="T10" y="T11"/>
                </a:cxn>
                <a:cxn ang="0">
                  <a:pos x="T12" y="T13"/>
                </a:cxn>
              </a:cxnLst>
              <a:rect l="0" t="0" r="r" b="b"/>
              <a:pathLst>
                <a:path w="7" h="68">
                  <a:moveTo>
                    <a:pt x="4" y="68"/>
                  </a:moveTo>
                  <a:cubicBezTo>
                    <a:pt x="2" y="68"/>
                    <a:pt x="0" y="67"/>
                    <a:pt x="0" y="65"/>
                  </a:cubicBezTo>
                  <a:cubicBezTo>
                    <a:pt x="0" y="3"/>
                    <a:pt x="0" y="3"/>
                    <a:pt x="0" y="3"/>
                  </a:cubicBezTo>
                  <a:cubicBezTo>
                    <a:pt x="0" y="1"/>
                    <a:pt x="2" y="0"/>
                    <a:pt x="4" y="0"/>
                  </a:cubicBezTo>
                  <a:cubicBezTo>
                    <a:pt x="6" y="0"/>
                    <a:pt x="7" y="1"/>
                    <a:pt x="7" y="3"/>
                  </a:cubicBezTo>
                  <a:cubicBezTo>
                    <a:pt x="7" y="65"/>
                    <a:pt x="7" y="65"/>
                    <a:pt x="7" y="65"/>
                  </a:cubicBezTo>
                  <a:cubicBezTo>
                    <a:pt x="7" y="67"/>
                    <a:pt x="6" y="68"/>
                    <a:pt x="4" y="68"/>
                  </a:cubicBezTo>
                  <a:close/>
                </a:path>
              </a:pathLst>
            </a:custGeom>
            <a:grpFill/>
            <a:ln>
              <a:noFill/>
            </a:ln>
          </p:spPr>
          <p:txBody>
            <a:bodyPr/>
            <a:lstStyle/>
            <a:p>
              <a:pPr>
                <a:defRPr/>
              </a:pPr>
              <a:endParaRPr lang="en-US">
                <a:solidFill>
                  <a:prstClr val="black"/>
                </a:solidFill>
                <a:latin typeface="Calibri" panose="020F0502020204030204"/>
              </a:endParaRPr>
            </a:p>
          </p:txBody>
        </p:sp>
        <p:sp>
          <p:nvSpPr>
            <p:cNvPr id="5" name="Freeform 469">
              <a:extLst>
                <a:ext uri="{FF2B5EF4-FFF2-40B4-BE49-F238E27FC236}">
                  <a16:creationId xmlns:a16="http://schemas.microsoft.com/office/drawing/2014/main" id="{5E9B8113-5CD9-4CAF-901B-283746172F9D}"/>
                </a:ext>
              </a:extLst>
            </p:cNvPr>
            <p:cNvSpPr>
              <a:spLocks/>
            </p:cNvSpPr>
            <p:nvPr/>
          </p:nvSpPr>
          <p:spPr bwMode="auto">
            <a:xfrm>
              <a:off x="10807701" y="5037138"/>
              <a:ext cx="806450" cy="26987"/>
            </a:xfrm>
            <a:custGeom>
              <a:avLst/>
              <a:gdLst>
                <a:gd name="T0" fmla="*/ 211 w 214"/>
                <a:gd name="T1" fmla="*/ 7 h 7"/>
                <a:gd name="T2" fmla="*/ 4 w 214"/>
                <a:gd name="T3" fmla="*/ 7 h 7"/>
                <a:gd name="T4" fmla="*/ 0 w 214"/>
                <a:gd name="T5" fmla="*/ 4 h 7"/>
                <a:gd name="T6" fmla="*/ 4 w 214"/>
                <a:gd name="T7" fmla="*/ 0 h 7"/>
                <a:gd name="T8" fmla="*/ 211 w 214"/>
                <a:gd name="T9" fmla="*/ 0 h 7"/>
                <a:gd name="T10" fmla="*/ 214 w 214"/>
                <a:gd name="T11" fmla="*/ 4 h 7"/>
                <a:gd name="T12" fmla="*/ 211 w 214"/>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214" h="7">
                  <a:moveTo>
                    <a:pt x="211" y="7"/>
                  </a:moveTo>
                  <a:cubicBezTo>
                    <a:pt x="4" y="7"/>
                    <a:pt x="4" y="7"/>
                    <a:pt x="4" y="7"/>
                  </a:cubicBezTo>
                  <a:cubicBezTo>
                    <a:pt x="2" y="7"/>
                    <a:pt x="0" y="6"/>
                    <a:pt x="0" y="4"/>
                  </a:cubicBezTo>
                  <a:cubicBezTo>
                    <a:pt x="0" y="2"/>
                    <a:pt x="2" y="0"/>
                    <a:pt x="4" y="0"/>
                  </a:cubicBezTo>
                  <a:cubicBezTo>
                    <a:pt x="211" y="0"/>
                    <a:pt x="211" y="0"/>
                    <a:pt x="211" y="0"/>
                  </a:cubicBezTo>
                  <a:cubicBezTo>
                    <a:pt x="213" y="0"/>
                    <a:pt x="214" y="2"/>
                    <a:pt x="214" y="4"/>
                  </a:cubicBezTo>
                  <a:cubicBezTo>
                    <a:pt x="214" y="6"/>
                    <a:pt x="213" y="7"/>
                    <a:pt x="211" y="7"/>
                  </a:cubicBezTo>
                  <a:close/>
                </a:path>
              </a:pathLst>
            </a:custGeom>
            <a:grpFill/>
            <a:ln>
              <a:noFill/>
            </a:ln>
          </p:spPr>
          <p:txBody>
            <a:bodyPr/>
            <a:lstStyle/>
            <a:p>
              <a:pPr>
                <a:defRPr/>
              </a:pPr>
              <a:endParaRPr lang="en-US">
                <a:solidFill>
                  <a:prstClr val="black"/>
                </a:solidFill>
                <a:latin typeface="Calibri" panose="020F0502020204030204"/>
              </a:endParaRPr>
            </a:p>
          </p:txBody>
        </p:sp>
        <p:sp>
          <p:nvSpPr>
            <p:cNvPr id="6" name="Freeform 470">
              <a:extLst>
                <a:ext uri="{FF2B5EF4-FFF2-40B4-BE49-F238E27FC236}">
                  <a16:creationId xmlns:a16="http://schemas.microsoft.com/office/drawing/2014/main" id="{1C540415-16B2-4B98-9FBD-B59EECA7A5D9}"/>
                </a:ext>
              </a:extLst>
            </p:cNvPr>
            <p:cNvSpPr>
              <a:spLocks/>
            </p:cNvSpPr>
            <p:nvPr/>
          </p:nvSpPr>
          <p:spPr bwMode="auto">
            <a:xfrm>
              <a:off x="11249026" y="4727575"/>
              <a:ext cx="147638" cy="336550"/>
            </a:xfrm>
            <a:custGeom>
              <a:avLst/>
              <a:gdLst>
                <a:gd name="T0" fmla="*/ 5 w 39"/>
                <a:gd name="T1" fmla="*/ 89 h 89"/>
                <a:gd name="T2" fmla="*/ 3 w 39"/>
                <a:gd name="T3" fmla="*/ 89 h 89"/>
                <a:gd name="T4" fmla="*/ 1 w 39"/>
                <a:gd name="T5" fmla="*/ 84 h 89"/>
                <a:gd name="T6" fmla="*/ 32 w 39"/>
                <a:gd name="T7" fmla="*/ 3 h 89"/>
                <a:gd name="T8" fmla="*/ 37 w 39"/>
                <a:gd name="T9" fmla="*/ 1 h 89"/>
                <a:gd name="T10" fmla="*/ 39 w 39"/>
                <a:gd name="T11" fmla="*/ 6 h 89"/>
                <a:gd name="T12" fmla="*/ 8 w 39"/>
                <a:gd name="T13" fmla="*/ 87 h 89"/>
                <a:gd name="T14" fmla="*/ 5 w 39"/>
                <a:gd name="T15" fmla="*/ 89 h 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89">
                  <a:moveTo>
                    <a:pt x="5" y="89"/>
                  </a:moveTo>
                  <a:cubicBezTo>
                    <a:pt x="4" y="89"/>
                    <a:pt x="4" y="89"/>
                    <a:pt x="3" y="89"/>
                  </a:cubicBezTo>
                  <a:cubicBezTo>
                    <a:pt x="1" y="88"/>
                    <a:pt x="0" y="86"/>
                    <a:pt x="1" y="84"/>
                  </a:cubicBezTo>
                  <a:cubicBezTo>
                    <a:pt x="32" y="3"/>
                    <a:pt x="32" y="3"/>
                    <a:pt x="32" y="3"/>
                  </a:cubicBezTo>
                  <a:cubicBezTo>
                    <a:pt x="33" y="1"/>
                    <a:pt x="35" y="0"/>
                    <a:pt x="37" y="1"/>
                  </a:cubicBezTo>
                  <a:cubicBezTo>
                    <a:pt x="39" y="2"/>
                    <a:pt x="39" y="4"/>
                    <a:pt x="39" y="6"/>
                  </a:cubicBezTo>
                  <a:cubicBezTo>
                    <a:pt x="8" y="87"/>
                    <a:pt x="8" y="87"/>
                    <a:pt x="8" y="87"/>
                  </a:cubicBezTo>
                  <a:cubicBezTo>
                    <a:pt x="7" y="89"/>
                    <a:pt x="6" y="89"/>
                    <a:pt x="5" y="89"/>
                  </a:cubicBezTo>
                  <a:close/>
                </a:path>
              </a:pathLst>
            </a:custGeom>
            <a:grpFill/>
            <a:ln>
              <a:noFill/>
            </a:ln>
          </p:spPr>
          <p:txBody>
            <a:bodyPr/>
            <a:lstStyle/>
            <a:p>
              <a:pPr>
                <a:defRPr/>
              </a:pPr>
              <a:endParaRPr lang="en-US">
                <a:solidFill>
                  <a:prstClr val="black"/>
                </a:solidFill>
                <a:latin typeface="Calibri" panose="020F0502020204030204"/>
              </a:endParaRPr>
            </a:p>
          </p:txBody>
        </p:sp>
        <p:sp>
          <p:nvSpPr>
            <p:cNvPr id="7" name="Freeform 471">
              <a:extLst>
                <a:ext uri="{FF2B5EF4-FFF2-40B4-BE49-F238E27FC236}">
                  <a16:creationId xmlns:a16="http://schemas.microsoft.com/office/drawing/2014/main" id="{F2230B72-6F21-4AE1-BEA1-A0E5E7895E0E}"/>
                </a:ext>
              </a:extLst>
            </p:cNvPr>
            <p:cNvSpPr>
              <a:spLocks/>
            </p:cNvSpPr>
            <p:nvPr/>
          </p:nvSpPr>
          <p:spPr bwMode="auto">
            <a:xfrm>
              <a:off x="11369676" y="4732338"/>
              <a:ext cx="142875" cy="331787"/>
            </a:xfrm>
            <a:custGeom>
              <a:avLst/>
              <a:gdLst>
                <a:gd name="T0" fmla="*/ 34 w 38"/>
                <a:gd name="T1" fmla="*/ 88 h 88"/>
                <a:gd name="T2" fmla="*/ 31 w 38"/>
                <a:gd name="T3" fmla="*/ 86 h 88"/>
                <a:gd name="T4" fmla="*/ 7 w 38"/>
                <a:gd name="T5" fmla="*/ 23 h 88"/>
                <a:gd name="T6" fmla="*/ 7 w 38"/>
                <a:gd name="T7" fmla="*/ 85 h 88"/>
                <a:gd name="T8" fmla="*/ 3 w 38"/>
                <a:gd name="T9" fmla="*/ 88 h 88"/>
                <a:gd name="T10" fmla="*/ 0 w 38"/>
                <a:gd name="T11" fmla="*/ 85 h 88"/>
                <a:gd name="T12" fmla="*/ 0 w 38"/>
                <a:gd name="T13" fmla="*/ 3 h 88"/>
                <a:gd name="T14" fmla="*/ 3 w 38"/>
                <a:gd name="T15" fmla="*/ 0 h 88"/>
                <a:gd name="T16" fmla="*/ 7 w 38"/>
                <a:gd name="T17" fmla="*/ 2 h 88"/>
                <a:gd name="T18" fmla="*/ 38 w 38"/>
                <a:gd name="T19" fmla="*/ 83 h 88"/>
                <a:gd name="T20" fmla="*/ 35 w 38"/>
                <a:gd name="T21" fmla="*/ 88 h 88"/>
                <a:gd name="T22" fmla="*/ 34 w 38"/>
                <a:gd name="T23"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 h="88">
                  <a:moveTo>
                    <a:pt x="34" y="88"/>
                  </a:moveTo>
                  <a:cubicBezTo>
                    <a:pt x="33" y="88"/>
                    <a:pt x="31" y="88"/>
                    <a:pt x="31" y="86"/>
                  </a:cubicBezTo>
                  <a:cubicBezTo>
                    <a:pt x="7" y="23"/>
                    <a:pt x="7" y="23"/>
                    <a:pt x="7" y="23"/>
                  </a:cubicBezTo>
                  <a:cubicBezTo>
                    <a:pt x="7" y="85"/>
                    <a:pt x="7" y="85"/>
                    <a:pt x="7" y="85"/>
                  </a:cubicBezTo>
                  <a:cubicBezTo>
                    <a:pt x="7" y="87"/>
                    <a:pt x="5" y="88"/>
                    <a:pt x="3" y="88"/>
                  </a:cubicBezTo>
                  <a:cubicBezTo>
                    <a:pt x="1" y="88"/>
                    <a:pt x="0" y="87"/>
                    <a:pt x="0" y="85"/>
                  </a:cubicBezTo>
                  <a:cubicBezTo>
                    <a:pt x="0" y="3"/>
                    <a:pt x="0" y="3"/>
                    <a:pt x="0" y="3"/>
                  </a:cubicBezTo>
                  <a:cubicBezTo>
                    <a:pt x="0" y="2"/>
                    <a:pt x="1" y="0"/>
                    <a:pt x="3" y="0"/>
                  </a:cubicBezTo>
                  <a:cubicBezTo>
                    <a:pt x="4" y="0"/>
                    <a:pt x="6" y="0"/>
                    <a:pt x="7" y="2"/>
                  </a:cubicBezTo>
                  <a:cubicBezTo>
                    <a:pt x="38" y="83"/>
                    <a:pt x="38" y="83"/>
                    <a:pt x="38" y="83"/>
                  </a:cubicBezTo>
                  <a:cubicBezTo>
                    <a:pt x="38" y="85"/>
                    <a:pt x="37" y="87"/>
                    <a:pt x="35" y="88"/>
                  </a:cubicBezTo>
                  <a:cubicBezTo>
                    <a:pt x="35" y="88"/>
                    <a:pt x="35" y="88"/>
                    <a:pt x="34" y="88"/>
                  </a:cubicBezTo>
                  <a:close/>
                </a:path>
              </a:pathLst>
            </a:custGeom>
            <a:grpFill/>
            <a:ln>
              <a:noFill/>
            </a:ln>
          </p:spPr>
          <p:txBody>
            <a:bodyPr/>
            <a:lstStyle/>
            <a:p>
              <a:pPr>
                <a:defRPr/>
              </a:pPr>
              <a:endParaRPr lang="en-US">
                <a:solidFill>
                  <a:prstClr val="black"/>
                </a:solidFill>
                <a:latin typeface="Calibri" panose="020F0502020204030204"/>
              </a:endParaRPr>
            </a:p>
          </p:txBody>
        </p:sp>
        <p:sp>
          <p:nvSpPr>
            <p:cNvPr id="8" name="Freeform 472">
              <a:extLst>
                <a:ext uri="{FF2B5EF4-FFF2-40B4-BE49-F238E27FC236}">
                  <a16:creationId xmlns:a16="http://schemas.microsoft.com/office/drawing/2014/main" id="{64865442-7D62-4AB2-8F74-965F01FECD72}"/>
                </a:ext>
              </a:extLst>
            </p:cNvPr>
            <p:cNvSpPr>
              <a:spLocks/>
            </p:cNvSpPr>
            <p:nvPr/>
          </p:nvSpPr>
          <p:spPr bwMode="auto">
            <a:xfrm>
              <a:off x="11207751" y="4508500"/>
              <a:ext cx="338138" cy="174625"/>
            </a:xfrm>
            <a:custGeom>
              <a:avLst/>
              <a:gdLst>
                <a:gd name="T0" fmla="*/ 5 w 90"/>
                <a:gd name="T1" fmla="*/ 46 h 46"/>
                <a:gd name="T2" fmla="*/ 2 w 90"/>
                <a:gd name="T3" fmla="*/ 45 h 46"/>
                <a:gd name="T4" fmla="*/ 3 w 90"/>
                <a:gd name="T5" fmla="*/ 40 h 46"/>
                <a:gd name="T6" fmla="*/ 29 w 90"/>
                <a:gd name="T7" fmla="*/ 23 h 46"/>
                <a:gd name="T8" fmla="*/ 33 w 90"/>
                <a:gd name="T9" fmla="*/ 23 h 46"/>
                <a:gd name="T10" fmla="*/ 44 w 90"/>
                <a:gd name="T11" fmla="*/ 30 h 46"/>
                <a:gd name="T12" fmla="*/ 58 w 90"/>
                <a:gd name="T13" fmla="*/ 19 h 46"/>
                <a:gd name="T14" fmla="*/ 60 w 90"/>
                <a:gd name="T15" fmla="*/ 18 h 46"/>
                <a:gd name="T16" fmla="*/ 75 w 90"/>
                <a:gd name="T17" fmla="*/ 18 h 46"/>
                <a:gd name="T18" fmla="*/ 83 w 90"/>
                <a:gd name="T19" fmla="*/ 2 h 46"/>
                <a:gd name="T20" fmla="*/ 88 w 90"/>
                <a:gd name="T21" fmla="*/ 1 h 46"/>
                <a:gd name="T22" fmla="*/ 90 w 90"/>
                <a:gd name="T23" fmla="*/ 6 h 46"/>
                <a:gd name="T24" fmla="*/ 80 w 90"/>
                <a:gd name="T25" fmla="*/ 23 h 46"/>
                <a:gd name="T26" fmla="*/ 77 w 90"/>
                <a:gd name="T27" fmla="*/ 25 h 46"/>
                <a:gd name="T28" fmla="*/ 62 w 90"/>
                <a:gd name="T29" fmla="*/ 25 h 46"/>
                <a:gd name="T30" fmla="*/ 47 w 90"/>
                <a:gd name="T31" fmla="*/ 37 h 46"/>
                <a:gd name="T32" fmla="*/ 43 w 90"/>
                <a:gd name="T33" fmla="*/ 38 h 46"/>
                <a:gd name="T34" fmla="*/ 31 w 90"/>
                <a:gd name="T35" fmla="*/ 31 h 46"/>
                <a:gd name="T36" fmla="*/ 7 w 90"/>
                <a:gd name="T37" fmla="*/ 46 h 46"/>
                <a:gd name="T38" fmla="*/ 5 w 90"/>
                <a:gd name="T39"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0" h="46">
                  <a:moveTo>
                    <a:pt x="5" y="46"/>
                  </a:moveTo>
                  <a:cubicBezTo>
                    <a:pt x="3" y="46"/>
                    <a:pt x="2" y="46"/>
                    <a:pt x="2" y="45"/>
                  </a:cubicBezTo>
                  <a:cubicBezTo>
                    <a:pt x="0" y="43"/>
                    <a:pt x="1" y="41"/>
                    <a:pt x="3" y="40"/>
                  </a:cubicBezTo>
                  <a:cubicBezTo>
                    <a:pt x="29" y="23"/>
                    <a:pt x="29" y="23"/>
                    <a:pt x="29" y="23"/>
                  </a:cubicBezTo>
                  <a:cubicBezTo>
                    <a:pt x="30" y="22"/>
                    <a:pt x="32" y="22"/>
                    <a:pt x="33" y="23"/>
                  </a:cubicBezTo>
                  <a:cubicBezTo>
                    <a:pt x="44" y="30"/>
                    <a:pt x="44" y="30"/>
                    <a:pt x="44" y="30"/>
                  </a:cubicBezTo>
                  <a:cubicBezTo>
                    <a:pt x="58" y="19"/>
                    <a:pt x="58" y="19"/>
                    <a:pt x="58" y="19"/>
                  </a:cubicBezTo>
                  <a:cubicBezTo>
                    <a:pt x="59" y="18"/>
                    <a:pt x="59" y="18"/>
                    <a:pt x="60" y="18"/>
                  </a:cubicBezTo>
                  <a:cubicBezTo>
                    <a:pt x="75" y="18"/>
                    <a:pt x="75" y="18"/>
                    <a:pt x="75" y="18"/>
                  </a:cubicBezTo>
                  <a:cubicBezTo>
                    <a:pt x="83" y="2"/>
                    <a:pt x="83" y="2"/>
                    <a:pt x="83" y="2"/>
                  </a:cubicBezTo>
                  <a:cubicBezTo>
                    <a:pt x="84" y="1"/>
                    <a:pt x="86" y="0"/>
                    <a:pt x="88" y="1"/>
                  </a:cubicBezTo>
                  <a:cubicBezTo>
                    <a:pt x="90" y="2"/>
                    <a:pt x="90" y="4"/>
                    <a:pt x="90" y="6"/>
                  </a:cubicBezTo>
                  <a:cubicBezTo>
                    <a:pt x="80" y="23"/>
                    <a:pt x="80" y="23"/>
                    <a:pt x="80" y="23"/>
                  </a:cubicBezTo>
                  <a:cubicBezTo>
                    <a:pt x="80" y="24"/>
                    <a:pt x="79" y="25"/>
                    <a:pt x="77" y="25"/>
                  </a:cubicBezTo>
                  <a:cubicBezTo>
                    <a:pt x="62" y="25"/>
                    <a:pt x="62" y="25"/>
                    <a:pt x="62" y="25"/>
                  </a:cubicBezTo>
                  <a:cubicBezTo>
                    <a:pt x="47" y="37"/>
                    <a:pt x="47" y="37"/>
                    <a:pt x="47" y="37"/>
                  </a:cubicBezTo>
                  <a:cubicBezTo>
                    <a:pt x="46" y="38"/>
                    <a:pt x="44" y="38"/>
                    <a:pt x="43" y="38"/>
                  </a:cubicBezTo>
                  <a:cubicBezTo>
                    <a:pt x="31" y="31"/>
                    <a:pt x="31" y="31"/>
                    <a:pt x="31" y="31"/>
                  </a:cubicBezTo>
                  <a:cubicBezTo>
                    <a:pt x="7" y="46"/>
                    <a:pt x="7" y="46"/>
                    <a:pt x="7" y="46"/>
                  </a:cubicBezTo>
                  <a:cubicBezTo>
                    <a:pt x="6" y="46"/>
                    <a:pt x="5" y="46"/>
                    <a:pt x="5" y="46"/>
                  </a:cubicBezTo>
                  <a:close/>
                </a:path>
              </a:pathLst>
            </a:custGeom>
            <a:grpFill/>
            <a:ln>
              <a:noFill/>
            </a:ln>
          </p:spPr>
          <p:txBody>
            <a:bodyPr/>
            <a:lstStyle/>
            <a:p>
              <a:pPr>
                <a:defRPr/>
              </a:pPr>
              <a:endParaRPr lang="en-US">
                <a:solidFill>
                  <a:prstClr val="black"/>
                </a:solidFill>
                <a:latin typeface="Calibri" panose="020F0502020204030204"/>
              </a:endParaRPr>
            </a:p>
          </p:txBody>
        </p:sp>
        <p:sp>
          <p:nvSpPr>
            <p:cNvPr id="9" name="Freeform 473">
              <a:extLst>
                <a:ext uri="{FF2B5EF4-FFF2-40B4-BE49-F238E27FC236}">
                  <a16:creationId xmlns:a16="http://schemas.microsoft.com/office/drawing/2014/main" id="{5FD84C79-4CF8-41BF-9271-EA3F09A90D6E}"/>
                </a:ext>
              </a:extLst>
            </p:cNvPr>
            <p:cNvSpPr>
              <a:spLocks noEditPoints="1"/>
            </p:cNvSpPr>
            <p:nvPr/>
          </p:nvSpPr>
          <p:spPr bwMode="auto">
            <a:xfrm>
              <a:off x="10845801" y="4418013"/>
              <a:ext cx="455613" cy="646112"/>
            </a:xfrm>
            <a:custGeom>
              <a:avLst/>
              <a:gdLst>
                <a:gd name="T0" fmla="*/ 59 w 121"/>
                <a:gd name="T1" fmla="*/ 171 h 171"/>
                <a:gd name="T2" fmla="*/ 22 w 121"/>
                <a:gd name="T3" fmla="*/ 171 h 171"/>
                <a:gd name="T4" fmla="*/ 19 w 121"/>
                <a:gd name="T5" fmla="*/ 168 h 171"/>
                <a:gd name="T6" fmla="*/ 19 w 121"/>
                <a:gd name="T7" fmla="*/ 105 h 171"/>
                <a:gd name="T8" fmla="*/ 13 w 121"/>
                <a:gd name="T9" fmla="*/ 106 h 171"/>
                <a:gd name="T10" fmla="*/ 0 w 121"/>
                <a:gd name="T11" fmla="*/ 93 h 171"/>
                <a:gd name="T12" fmla="*/ 0 w 121"/>
                <a:gd name="T13" fmla="*/ 52 h 171"/>
                <a:gd name="T14" fmla="*/ 22 w 121"/>
                <a:gd name="T15" fmla="*/ 30 h 171"/>
                <a:gd name="T16" fmla="*/ 59 w 121"/>
                <a:gd name="T17" fmla="*/ 30 h 171"/>
                <a:gd name="T18" fmla="*/ 97 w 121"/>
                <a:gd name="T19" fmla="*/ 5 h 171"/>
                <a:gd name="T20" fmla="*/ 114 w 121"/>
                <a:gd name="T21" fmla="*/ 4 h 171"/>
                <a:gd name="T22" fmla="*/ 117 w 121"/>
                <a:gd name="T23" fmla="*/ 20 h 171"/>
                <a:gd name="T24" fmla="*/ 63 w 121"/>
                <a:gd name="T25" fmla="*/ 57 h 171"/>
                <a:gd name="T26" fmla="*/ 63 w 121"/>
                <a:gd name="T27" fmla="*/ 168 h 171"/>
                <a:gd name="T28" fmla="*/ 59 w 121"/>
                <a:gd name="T29" fmla="*/ 171 h 171"/>
                <a:gd name="T30" fmla="*/ 26 w 121"/>
                <a:gd name="T31" fmla="*/ 164 h 171"/>
                <a:gd name="T32" fmla="*/ 56 w 121"/>
                <a:gd name="T33" fmla="*/ 164 h 171"/>
                <a:gd name="T34" fmla="*/ 56 w 121"/>
                <a:gd name="T35" fmla="*/ 54 h 171"/>
                <a:gd name="T36" fmla="*/ 59 w 121"/>
                <a:gd name="T37" fmla="*/ 50 h 171"/>
                <a:gd name="T38" fmla="*/ 111 w 121"/>
                <a:gd name="T39" fmla="*/ 16 h 171"/>
                <a:gd name="T40" fmla="*/ 110 w 121"/>
                <a:gd name="T41" fmla="*/ 9 h 171"/>
                <a:gd name="T42" fmla="*/ 102 w 121"/>
                <a:gd name="T43" fmla="*/ 10 h 171"/>
                <a:gd name="T44" fmla="*/ 61 w 121"/>
                <a:gd name="T45" fmla="*/ 37 h 171"/>
                <a:gd name="T46" fmla="*/ 59 w 121"/>
                <a:gd name="T47" fmla="*/ 37 h 171"/>
                <a:gd name="T48" fmla="*/ 22 w 121"/>
                <a:gd name="T49" fmla="*/ 37 h 171"/>
                <a:gd name="T50" fmla="*/ 7 w 121"/>
                <a:gd name="T51" fmla="*/ 52 h 171"/>
                <a:gd name="T52" fmla="*/ 7 w 121"/>
                <a:gd name="T53" fmla="*/ 93 h 171"/>
                <a:gd name="T54" fmla="*/ 13 w 121"/>
                <a:gd name="T55" fmla="*/ 99 h 171"/>
                <a:gd name="T56" fmla="*/ 19 w 121"/>
                <a:gd name="T57" fmla="*/ 93 h 171"/>
                <a:gd name="T58" fmla="*/ 22 w 121"/>
                <a:gd name="T59" fmla="*/ 90 h 171"/>
                <a:gd name="T60" fmla="*/ 26 w 121"/>
                <a:gd name="T61" fmla="*/ 93 h 171"/>
                <a:gd name="T62" fmla="*/ 26 w 121"/>
                <a:gd name="T63" fmla="*/ 164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1" h="171">
                  <a:moveTo>
                    <a:pt x="59" y="171"/>
                  </a:moveTo>
                  <a:cubicBezTo>
                    <a:pt x="22" y="171"/>
                    <a:pt x="22" y="171"/>
                    <a:pt x="22" y="171"/>
                  </a:cubicBezTo>
                  <a:cubicBezTo>
                    <a:pt x="20" y="171"/>
                    <a:pt x="19" y="170"/>
                    <a:pt x="19" y="168"/>
                  </a:cubicBezTo>
                  <a:cubicBezTo>
                    <a:pt x="19" y="105"/>
                    <a:pt x="19" y="105"/>
                    <a:pt x="19" y="105"/>
                  </a:cubicBezTo>
                  <a:cubicBezTo>
                    <a:pt x="17" y="106"/>
                    <a:pt x="15" y="106"/>
                    <a:pt x="13" y="106"/>
                  </a:cubicBezTo>
                  <a:cubicBezTo>
                    <a:pt x="6" y="106"/>
                    <a:pt x="0" y="100"/>
                    <a:pt x="0" y="93"/>
                  </a:cubicBezTo>
                  <a:cubicBezTo>
                    <a:pt x="0" y="52"/>
                    <a:pt x="0" y="52"/>
                    <a:pt x="0" y="52"/>
                  </a:cubicBezTo>
                  <a:cubicBezTo>
                    <a:pt x="0" y="40"/>
                    <a:pt x="10" y="30"/>
                    <a:pt x="22" y="30"/>
                  </a:cubicBezTo>
                  <a:cubicBezTo>
                    <a:pt x="59" y="30"/>
                    <a:pt x="59" y="30"/>
                    <a:pt x="59" y="30"/>
                  </a:cubicBezTo>
                  <a:cubicBezTo>
                    <a:pt x="62" y="29"/>
                    <a:pt x="80" y="22"/>
                    <a:pt x="97" y="5"/>
                  </a:cubicBezTo>
                  <a:cubicBezTo>
                    <a:pt x="101" y="0"/>
                    <a:pt x="109" y="0"/>
                    <a:pt x="114" y="4"/>
                  </a:cubicBezTo>
                  <a:cubicBezTo>
                    <a:pt x="119" y="8"/>
                    <a:pt x="121" y="15"/>
                    <a:pt x="117" y="20"/>
                  </a:cubicBezTo>
                  <a:cubicBezTo>
                    <a:pt x="109" y="35"/>
                    <a:pt x="90" y="52"/>
                    <a:pt x="63" y="57"/>
                  </a:cubicBezTo>
                  <a:cubicBezTo>
                    <a:pt x="63" y="168"/>
                    <a:pt x="63" y="168"/>
                    <a:pt x="63" y="168"/>
                  </a:cubicBezTo>
                  <a:cubicBezTo>
                    <a:pt x="63" y="170"/>
                    <a:pt x="61" y="171"/>
                    <a:pt x="59" y="171"/>
                  </a:cubicBezTo>
                  <a:close/>
                  <a:moveTo>
                    <a:pt x="26" y="164"/>
                  </a:moveTo>
                  <a:cubicBezTo>
                    <a:pt x="56" y="164"/>
                    <a:pt x="56" y="164"/>
                    <a:pt x="56" y="164"/>
                  </a:cubicBezTo>
                  <a:cubicBezTo>
                    <a:pt x="56" y="54"/>
                    <a:pt x="56" y="54"/>
                    <a:pt x="56" y="54"/>
                  </a:cubicBezTo>
                  <a:cubicBezTo>
                    <a:pt x="56" y="52"/>
                    <a:pt x="57" y="51"/>
                    <a:pt x="59" y="50"/>
                  </a:cubicBezTo>
                  <a:cubicBezTo>
                    <a:pt x="85" y="46"/>
                    <a:pt x="103" y="30"/>
                    <a:pt x="111" y="16"/>
                  </a:cubicBezTo>
                  <a:cubicBezTo>
                    <a:pt x="113" y="14"/>
                    <a:pt x="112" y="11"/>
                    <a:pt x="110" y="9"/>
                  </a:cubicBezTo>
                  <a:cubicBezTo>
                    <a:pt x="107" y="8"/>
                    <a:pt x="104" y="8"/>
                    <a:pt x="102" y="10"/>
                  </a:cubicBezTo>
                  <a:cubicBezTo>
                    <a:pt x="82" y="30"/>
                    <a:pt x="61" y="37"/>
                    <a:pt x="61" y="37"/>
                  </a:cubicBezTo>
                  <a:cubicBezTo>
                    <a:pt x="60" y="37"/>
                    <a:pt x="60" y="37"/>
                    <a:pt x="59" y="37"/>
                  </a:cubicBezTo>
                  <a:cubicBezTo>
                    <a:pt x="22" y="37"/>
                    <a:pt x="22" y="37"/>
                    <a:pt x="22" y="37"/>
                  </a:cubicBezTo>
                  <a:cubicBezTo>
                    <a:pt x="14" y="37"/>
                    <a:pt x="7" y="44"/>
                    <a:pt x="7" y="52"/>
                  </a:cubicBezTo>
                  <a:cubicBezTo>
                    <a:pt x="7" y="93"/>
                    <a:pt x="7" y="93"/>
                    <a:pt x="7" y="93"/>
                  </a:cubicBezTo>
                  <a:cubicBezTo>
                    <a:pt x="7" y="96"/>
                    <a:pt x="10" y="99"/>
                    <a:pt x="13" y="99"/>
                  </a:cubicBezTo>
                  <a:cubicBezTo>
                    <a:pt x="16" y="99"/>
                    <a:pt x="19" y="96"/>
                    <a:pt x="19" y="93"/>
                  </a:cubicBezTo>
                  <a:cubicBezTo>
                    <a:pt x="19" y="91"/>
                    <a:pt x="20" y="90"/>
                    <a:pt x="22" y="90"/>
                  </a:cubicBezTo>
                  <a:cubicBezTo>
                    <a:pt x="24" y="90"/>
                    <a:pt x="26" y="91"/>
                    <a:pt x="26" y="93"/>
                  </a:cubicBezTo>
                  <a:lnTo>
                    <a:pt x="26" y="164"/>
                  </a:lnTo>
                  <a:close/>
                </a:path>
              </a:pathLst>
            </a:custGeom>
            <a:grpFill/>
            <a:ln>
              <a:noFill/>
            </a:ln>
          </p:spPr>
          <p:txBody>
            <a:bodyPr/>
            <a:lstStyle/>
            <a:p>
              <a:pPr>
                <a:defRPr/>
              </a:pPr>
              <a:endParaRPr lang="en-US">
                <a:solidFill>
                  <a:prstClr val="black"/>
                </a:solidFill>
                <a:latin typeface="Calibri" panose="020F0502020204030204"/>
              </a:endParaRPr>
            </a:p>
          </p:txBody>
        </p:sp>
        <p:sp>
          <p:nvSpPr>
            <p:cNvPr id="10" name="Freeform 474">
              <a:extLst>
                <a:ext uri="{FF2B5EF4-FFF2-40B4-BE49-F238E27FC236}">
                  <a16:creationId xmlns:a16="http://schemas.microsoft.com/office/drawing/2014/main" id="{F19B50ED-14A9-4CC5-A810-0B3982163EC4}"/>
                </a:ext>
              </a:extLst>
            </p:cNvPr>
            <p:cNvSpPr>
              <a:spLocks/>
            </p:cNvSpPr>
            <p:nvPr/>
          </p:nvSpPr>
          <p:spPr bwMode="auto">
            <a:xfrm>
              <a:off x="10917238" y="4637088"/>
              <a:ext cx="26988" cy="147637"/>
            </a:xfrm>
            <a:custGeom>
              <a:avLst/>
              <a:gdLst>
                <a:gd name="T0" fmla="*/ 3 w 7"/>
                <a:gd name="T1" fmla="*/ 39 h 39"/>
                <a:gd name="T2" fmla="*/ 0 w 7"/>
                <a:gd name="T3" fmla="*/ 35 h 39"/>
                <a:gd name="T4" fmla="*/ 0 w 7"/>
                <a:gd name="T5" fmla="*/ 4 h 39"/>
                <a:gd name="T6" fmla="*/ 3 w 7"/>
                <a:gd name="T7" fmla="*/ 0 h 39"/>
                <a:gd name="T8" fmla="*/ 7 w 7"/>
                <a:gd name="T9" fmla="*/ 4 h 39"/>
                <a:gd name="T10" fmla="*/ 7 w 7"/>
                <a:gd name="T11" fmla="*/ 35 h 39"/>
                <a:gd name="T12" fmla="*/ 3 w 7"/>
                <a:gd name="T13" fmla="*/ 39 h 39"/>
              </a:gdLst>
              <a:ahLst/>
              <a:cxnLst>
                <a:cxn ang="0">
                  <a:pos x="T0" y="T1"/>
                </a:cxn>
                <a:cxn ang="0">
                  <a:pos x="T2" y="T3"/>
                </a:cxn>
                <a:cxn ang="0">
                  <a:pos x="T4" y="T5"/>
                </a:cxn>
                <a:cxn ang="0">
                  <a:pos x="T6" y="T7"/>
                </a:cxn>
                <a:cxn ang="0">
                  <a:pos x="T8" y="T9"/>
                </a:cxn>
                <a:cxn ang="0">
                  <a:pos x="T10" y="T11"/>
                </a:cxn>
                <a:cxn ang="0">
                  <a:pos x="T12" y="T13"/>
                </a:cxn>
              </a:cxnLst>
              <a:rect l="0" t="0" r="r" b="b"/>
              <a:pathLst>
                <a:path w="7" h="39">
                  <a:moveTo>
                    <a:pt x="3" y="39"/>
                  </a:moveTo>
                  <a:cubicBezTo>
                    <a:pt x="1" y="39"/>
                    <a:pt x="0" y="37"/>
                    <a:pt x="0" y="35"/>
                  </a:cubicBezTo>
                  <a:cubicBezTo>
                    <a:pt x="0" y="4"/>
                    <a:pt x="0" y="4"/>
                    <a:pt x="0" y="4"/>
                  </a:cubicBezTo>
                  <a:cubicBezTo>
                    <a:pt x="0" y="2"/>
                    <a:pt x="1" y="0"/>
                    <a:pt x="3" y="0"/>
                  </a:cubicBezTo>
                  <a:cubicBezTo>
                    <a:pt x="5" y="0"/>
                    <a:pt x="7" y="2"/>
                    <a:pt x="7" y="4"/>
                  </a:cubicBezTo>
                  <a:cubicBezTo>
                    <a:pt x="7" y="35"/>
                    <a:pt x="7" y="35"/>
                    <a:pt x="7" y="35"/>
                  </a:cubicBezTo>
                  <a:cubicBezTo>
                    <a:pt x="7" y="37"/>
                    <a:pt x="5" y="39"/>
                    <a:pt x="3" y="39"/>
                  </a:cubicBezTo>
                  <a:close/>
                </a:path>
              </a:pathLst>
            </a:custGeom>
            <a:grpFill/>
            <a:ln>
              <a:noFill/>
            </a:ln>
          </p:spPr>
          <p:txBody>
            <a:bodyPr/>
            <a:lstStyle/>
            <a:p>
              <a:pPr>
                <a:defRPr/>
              </a:pPr>
              <a:endParaRPr lang="en-US">
                <a:solidFill>
                  <a:prstClr val="black"/>
                </a:solidFill>
                <a:latin typeface="Calibri" panose="020F0502020204030204"/>
              </a:endParaRPr>
            </a:p>
          </p:txBody>
        </p:sp>
        <p:sp>
          <p:nvSpPr>
            <p:cNvPr id="11" name="Freeform 475">
              <a:extLst>
                <a:ext uri="{FF2B5EF4-FFF2-40B4-BE49-F238E27FC236}">
                  <a16:creationId xmlns:a16="http://schemas.microsoft.com/office/drawing/2014/main" id="{AC01CF96-06A0-4E26-9894-5EB9A77D954E}"/>
                </a:ext>
              </a:extLst>
            </p:cNvPr>
            <p:cNvSpPr>
              <a:spLocks/>
            </p:cNvSpPr>
            <p:nvPr/>
          </p:nvSpPr>
          <p:spPr bwMode="auto">
            <a:xfrm>
              <a:off x="11109326" y="4343400"/>
              <a:ext cx="546100" cy="414337"/>
            </a:xfrm>
            <a:custGeom>
              <a:avLst/>
              <a:gdLst>
                <a:gd name="T0" fmla="*/ 131 w 145"/>
                <a:gd name="T1" fmla="*/ 110 h 110"/>
                <a:gd name="T2" fmla="*/ 122 w 145"/>
                <a:gd name="T3" fmla="*/ 110 h 110"/>
                <a:gd name="T4" fmla="*/ 118 w 145"/>
                <a:gd name="T5" fmla="*/ 106 h 110"/>
                <a:gd name="T6" fmla="*/ 122 w 145"/>
                <a:gd name="T7" fmla="*/ 103 h 110"/>
                <a:gd name="T8" fmla="*/ 127 w 145"/>
                <a:gd name="T9" fmla="*/ 103 h 110"/>
                <a:gd name="T10" fmla="*/ 127 w 145"/>
                <a:gd name="T11" fmla="*/ 20 h 110"/>
                <a:gd name="T12" fmla="*/ 131 w 145"/>
                <a:gd name="T13" fmla="*/ 17 h 110"/>
                <a:gd name="T14" fmla="*/ 138 w 145"/>
                <a:gd name="T15" fmla="*/ 17 h 110"/>
                <a:gd name="T16" fmla="*/ 138 w 145"/>
                <a:gd name="T17" fmla="*/ 7 h 110"/>
                <a:gd name="T18" fmla="*/ 7 w 145"/>
                <a:gd name="T19" fmla="*/ 7 h 110"/>
                <a:gd name="T20" fmla="*/ 7 w 145"/>
                <a:gd name="T21" fmla="*/ 17 h 110"/>
                <a:gd name="T22" fmla="*/ 14 w 145"/>
                <a:gd name="T23" fmla="*/ 17 h 110"/>
                <a:gd name="T24" fmla="*/ 18 w 145"/>
                <a:gd name="T25" fmla="*/ 20 h 110"/>
                <a:gd name="T26" fmla="*/ 18 w 145"/>
                <a:gd name="T27" fmla="*/ 33 h 110"/>
                <a:gd name="T28" fmla="*/ 27 w 145"/>
                <a:gd name="T29" fmla="*/ 25 h 110"/>
                <a:gd name="T30" fmla="*/ 44 w 145"/>
                <a:gd name="T31" fmla="*/ 24 h 110"/>
                <a:gd name="T32" fmla="*/ 47 w 145"/>
                <a:gd name="T33" fmla="*/ 40 h 110"/>
                <a:gd name="T34" fmla="*/ 18 w 145"/>
                <a:gd name="T35" fmla="*/ 68 h 110"/>
                <a:gd name="T36" fmla="*/ 18 w 145"/>
                <a:gd name="T37" fmla="*/ 103 h 110"/>
                <a:gd name="T38" fmla="*/ 96 w 145"/>
                <a:gd name="T39" fmla="*/ 103 h 110"/>
                <a:gd name="T40" fmla="*/ 99 w 145"/>
                <a:gd name="T41" fmla="*/ 106 h 110"/>
                <a:gd name="T42" fmla="*/ 96 w 145"/>
                <a:gd name="T43" fmla="*/ 110 h 110"/>
                <a:gd name="T44" fmla="*/ 14 w 145"/>
                <a:gd name="T45" fmla="*/ 110 h 110"/>
                <a:gd name="T46" fmla="*/ 10 w 145"/>
                <a:gd name="T47" fmla="*/ 106 h 110"/>
                <a:gd name="T48" fmla="*/ 10 w 145"/>
                <a:gd name="T49" fmla="*/ 66 h 110"/>
                <a:gd name="T50" fmla="*/ 12 w 145"/>
                <a:gd name="T51" fmla="*/ 63 h 110"/>
                <a:gd name="T52" fmla="*/ 41 w 145"/>
                <a:gd name="T53" fmla="*/ 36 h 110"/>
                <a:gd name="T54" fmla="*/ 40 w 145"/>
                <a:gd name="T55" fmla="*/ 29 h 110"/>
                <a:gd name="T56" fmla="*/ 32 w 145"/>
                <a:gd name="T57" fmla="*/ 30 h 110"/>
                <a:gd name="T58" fmla="*/ 16 w 145"/>
                <a:gd name="T59" fmla="*/ 43 h 110"/>
                <a:gd name="T60" fmla="*/ 12 w 145"/>
                <a:gd name="T61" fmla="*/ 44 h 110"/>
                <a:gd name="T62" fmla="*/ 10 w 145"/>
                <a:gd name="T63" fmla="*/ 40 h 110"/>
                <a:gd name="T64" fmla="*/ 10 w 145"/>
                <a:gd name="T65" fmla="*/ 24 h 110"/>
                <a:gd name="T66" fmla="*/ 3 w 145"/>
                <a:gd name="T67" fmla="*/ 24 h 110"/>
                <a:gd name="T68" fmla="*/ 0 w 145"/>
                <a:gd name="T69" fmla="*/ 20 h 110"/>
                <a:gd name="T70" fmla="*/ 0 w 145"/>
                <a:gd name="T71" fmla="*/ 4 h 110"/>
                <a:gd name="T72" fmla="*/ 3 w 145"/>
                <a:gd name="T73" fmla="*/ 0 h 110"/>
                <a:gd name="T74" fmla="*/ 141 w 145"/>
                <a:gd name="T75" fmla="*/ 0 h 110"/>
                <a:gd name="T76" fmla="*/ 145 w 145"/>
                <a:gd name="T77" fmla="*/ 4 h 110"/>
                <a:gd name="T78" fmla="*/ 145 w 145"/>
                <a:gd name="T79" fmla="*/ 20 h 110"/>
                <a:gd name="T80" fmla="*/ 141 w 145"/>
                <a:gd name="T81" fmla="*/ 24 h 110"/>
                <a:gd name="T82" fmla="*/ 134 w 145"/>
                <a:gd name="T83" fmla="*/ 24 h 110"/>
                <a:gd name="T84" fmla="*/ 134 w 145"/>
                <a:gd name="T85" fmla="*/ 106 h 110"/>
                <a:gd name="T86" fmla="*/ 131 w 145"/>
                <a:gd name="T87" fmla="*/ 1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5" h="110">
                  <a:moveTo>
                    <a:pt x="131" y="110"/>
                  </a:moveTo>
                  <a:cubicBezTo>
                    <a:pt x="122" y="110"/>
                    <a:pt x="122" y="110"/>
                    <a:pt x="122" y="110"/>
                  </a:cubicBezTo>
                  <a:cubicBezTo>
                    <a:pt x="120" y="110"/>
                    <a:pt x="118" y="108"/>
                    <a:pt x="118" y="106"/>
                  </a:cubicBezTo>
                  <a:cubicBezTo>
                    <a:pt x="118" y="104"/>
                    <a:pt x="120" y="103"/>
                    <a:pt x="122" y="103"/>
                  </a:cubicBezTo>
                  <a:cubicBezTo>
                    <a:pt x="127" y="103"/>
                    <a:pt x="127" y="103"/>
                    <a:pt x="127" y="103"/>
                  </a:cubicBezTo>
                  <a:cubicBezTo>
                    <a:pt x="127" y="20"/>
                    <a:pt x="127" y="20"/>
                    <a:pt x="127" y="20"/>
                  </a:cubicBezTo>
                  <a:cubicBezTo>
                    <a:pt x="127" y="18"/>
                    <a:pt x="129" y="17"/>
                    <a:pt x="131" y="17"/>
                  </a:cubicBezTo>
                  <a:cubicBezTo>
                    <a:pt x="138" y="17"/>
                    <a:pt x="138" y="17"/>
                    <a:pt x="138" y="17"/>
                  </a:cubicBezTo>
                  <a:cubicBezTo>
                    <a:pt x="138" y="7"/>
                    <a:pt x="138" y="7"/>
                    <a:pt x="138" y="7"/>
                  </a:cubicBezTo>
                  <a:cubicBezTo>
                    <a:pt x="7" y="7"/>
                    <a:pt x="7" y="7"/>
                    <a:pt x="7" y="7"/>
                  </a:cubicBezTo>
                  <a:cubicBezTo>
                    <a:pt x="7" y="17"/>
                    <a:pt x="7" y="17"/>
                    <a:pt x="7" y="17"/>
                  </a:cubicBezTo>
                  <a:cubicBezTo>
                    <a:pt x="14" y="17"/>
                    <a:pt x="14" y="17"/>
                    <a:pt x="14" y="17"/>
                  </a:cubicBezTo>
                  <a:cubicBezTo>
                    <a:pt x="16" y="17"/>
                    <a:pt x="18" y="18"/>
                    <a:pt x="18" y="20"/>
                  </a:cubicBezTo>
                  <a:cubicBezTo>
                    <a:pt x="18" y="33"/>
                    <a:pt x="18" y="33"/>
                    <a:pt x="18" y="33"/>
                  </a:cubicBezTo>
                  <a:cubicBezTo>
                    <a:pt x="21" y="30"/>
                    <a:pt x="24" y="27"/>
                    <a:pt x="27" y="25"/>
                  </a:cubicBezTo>
                  <a:cubicBezTo>
                    <a:pt x="31" y="20"/>
                    <a:pt x="39" y="20"/>
                    <a:pt x="44" y="24"/>
                  </a:cubicBezTo>
                  <a:cubicBezTo>
                    <a:pt x="49" y="28"/>
                    <a:pt x="51" y="35"/>
                    <a:pt x="47" y="40"/>
                  </a:cubicBezTo>
                  <a:cubicBezTo>
                    <a:pt x="44" y="45"/>
                    <a:pt x="35" y="58"/>
                    <a:pt x="18" y="68"/>
                  </a:cubicBezTo>
                  <a:cubicBezTo>
                    <a:pt x="18" y="103"/>
                    <a:pt x="18" y="103"/>
                    <a:pt x="18" y="103"/>
                  </a:cubicBezTo>
                  <a:cubicBezTo>
                    <a:pt x="96" y="103"/>
                    <a:pt x="96" y="103"/>
                    <a:pt x="96" y="103"/>
                  </a:cubicBezTo>
                  <a:cubicBezTo>
                    <a:pt x="98" y="103"/>
                    <a:pt x="99" y="104"/>
                    <a:pt x="99" y="106"/>
                  </a:cubicBezTo>
                  <a:cubicBezTo>
                    <a:pt x="99" y="108"/>
                    <a:pt x="98" y="110"/>
                    <a:pt x="96" y="110"/>
                  </a:cubicBezTo>
                  <a:cubicBezTo>
                    <a:pt x="14" y="110"/>
                    <a:pt x="14" y="110"/>
                    <a:pt x="14" y="110"/>
                  </a:cubicBezTo>
                  <a:cubicBezTo>
                    <a:pt x="12" y="110"/>
                    <a:pt x="10" y="108"/>
                    <a:pt x="10" y="106"/>
                  </a:cubicBezTo>
                  <a:cubicBezTo>
                    <a:pt x="10" y="66"/>
                    <a:pt x="10" y="66"/>
                    <a:pt x="10" y="66"/>
                  </a:cubicBezTo>
                  <a:cubicBezTo>
                    <a:pt x="10" y="64"/>
                    <a:pt x="11" y="63"/>
                    <a:pt x="12" y="63"/>
                  </a:cubicBezTo>
                  <a:cubicBezTo>
                    <a:pt x="30" y="54"/>
                    <a:pt x="39" y="40"/>
                    <a:pt x="41" y="36"/>
                  </a:cubicBezTo>
                  <a:cubicBezTo>
                    <a:pt x="43" y="34"/>
                    <a:pt x="42" y="31"/>
                    <a:pt x="40" y="29"/>
                  </a:cubicBezTo>
                  <a:cubicBezTo>
                    <a:pt x="37" y="28"/>
                    <a:pt x="34" y="28"/>
                    <a:pt x="32" y="30"/>
                  </a:cubicBezTo>
                  <a:cubicBezTo>
                    <a:pt x="27" y="35"/>
                    <a:pt x="22" y="39"/>
                    <a:pt x="16" y="43"/>
                  </a:cubicBezTo>
                  <a:cubicBezTo>
                    <a:pt x="15" y="44"/>
                    <a:pt x="13" y="44"/>
                    <a:pt x="12" y="44"/>
                  </a:cubicBezTo>
                  <a:cubicBezTo>
                    <a:pt x="11" y="43"/>
                    <a:pt x="10" y="42"/>
                    <a:pt x="10" y="40"/>
                  </a:cubicBezTo>
                  <a:cubicBezTo>
                    <a:pt x="10" y="24"/>
                    <a:pt x="10" y="24"/>
                    <a:pt x="10" y="24"/>
                  </a:cubicBezTo>
                  <a:cubicBezTo>
                    <a:pt x="3" y="24"/>
                    <a:pt x="3" y="24"/>
                    <a:pt x="3" y="24"/>
                  </a:cubicBezTo>
                  <a:cubicBezTo>
                    <a:pt x="1" y="24"/>
                    <a:pt x="0" y="22"/>
                    <a:pt x="0" y="20"/>
                  </a:cubicBezTo>
                  <a:cubicBezTo>
                    <a:pt x="0" y="4"/>
                    <a:pt x="0" y="4"/>
                    <a:pt x="0" y="4"/>
                  </a:cubicBezTo>
                  <a:cubicBezTo>
                    <a:pt x="0" y="2"/>
                    <a:pt x="1" y="0"/>
                    <a:pt x="3" y="0"/>
                  </a:cubicBezTo>
                  <a:cubicBezTo>
                    <a:pt x="141" y="0"/>
                    <a:pt x="141" y="0"/>
                    <a:pt x="141" y="0"/>
                  </a:cubicBezTo>
                  <a:cubicBezTo>
                    <a:pt x="143" y="0"/>
                    <a:pt x="145" y="2"/>
                    <a:pt x="145" y="4"/>
                  </a:cubicBezTo>
                  <a:cubicBezTo>
                    <a:pt x="145" y="20"/>
                    <a:pt x="145" y="20"/>
                    <a:pt x="145" y="20"/>
                  </a:cubicBezTo>
                  <a:cubicBezTo>
                    <a:pt x="145" y="22"/>
                    <a:pt x="143" y="24"/>
                    <a:pt x="141" y="24"/>
                  </a:cubicBezTo>
                  <a:cubicBezTo>
                    <a:pt x="134" y="24"/>
                    <a:pt x="134" y="24"/>
                    <a:pt x="134" y="24"/>
                  </a:cubicBezTo>
                  <a:cubicBezTo>
                    <a:pt x="134" y="106"/>
                    <a:pt x="134" y="106"/>
                    <a:pt x="134" y="106"/>
                  </a:cubicBezTo>
                  <a:cubicBezTo>
                    <a:pt x="134" y="108"/>
                    <a:pt x="133" y="110"/>
                    <a:pt x="131" y="110"/>
                  </a:cubicBezTo>
                  <a:close/>
                </a:path>
              </a:pathLst>
            </a:custGeom>
            <a:grpFill/>
            <a:ln>
              <a:noFill/>
            </a:ln>
          </p:spPr>
          <p:txBody>
            <a:bodyPr/>
            <a:lstStyle/>
            <a:p>
              <a:pPr>
                <a:defRPr/>
              </a:pPr>
              <a:endParaRPr lang="en-US">
                <a:solidFill>
                  <a:prstClr val="black"/>
                </a:solidFill>
                <a:latin typeface="Calibri" panose="020F0502020204030204"/>
              </a:endParaRPr>
            </a:p>
          </p:txBody>
        </p:sp>
        <p:sp>
          <p:nvSpPr>
            <p:cNvPr id="12" name="Freeform 476">
              <a:extLst>
                <a:ext uri="{FF2B5EF4-FFF2-40B4-BE49-F238E27FC236}">
                  <a16:creationId xmlns:a16="http://schemas.microsoft.com/office/drawing/2014/main" id="{34ED7CA3-1E6B-46CA-949C-974CABAA264D}"/>
                </a:ext>
              </a:extLst>
            </p:cNvPr>
            <p:cNvSpPr>
              <a:spLocks/>
            </p:cNvSpPr>
            <p:nvPr/>
          </p:nvSpPr>
          <p:spPr bwMode="auto">
            <a:xfrm>
              <a:off x="11147426" y="4406900"/>
              <a:ext cx="376238" cy="26987"/>
            </a:xfrm>
            <a:custGeom>
              <a:avLst/>
              <a:gdLst>
                <a:gd name="T0" fmla="*/ 96 w 100"/>
                <a:gd name="T1" fmla="*/ 7 h 7"/>
                <a:gd name="T2" fmla="*/ 4 w 100"/>
                <a:gd name="T3" fmla="*/ 7 h 7"/>
                <a:gd name="T4" fmla="*/ 0 w 100"/>
                <a:gd name="T5" fmla="*/ 3 h 7"/>
                <a:gd name="T6" fmla="*/ 4 w 100"/>
                <a:gd name="T7" fmla="*/ 0 h 7"/>
                <a:gd name="T8" fmla="*/ 96 w 100"/>
                <a:gd name="T9" fmla="*/ 0 h 7"/>
                <a:gd name="T10" fmla="*/ 100 w 100"/>
                <a:gd name="T11" fmla="*/ 3 h 7"/>
                <a:gd name="T12" fmla="*/ 96 w 100"/>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100" h="7">
                  <a:moveTo>
                    <a:pt x="96" y="7"/>
                  </a:moveTo>
                  <a:cubicBezTo>
                    <a:pt x="4" y="7"/>
                    <a:pt x="4" y="7"/>
                    <a:pt x="4" y="7"/>
                  </a:cubicBezTo>
                  <a:cubicBezTo>
                    <a:pt x="2" y="7"/>
                    <a:pt x="0" y="5"/>
                    <a:pt x="0" y="3"/>
                  </a:cubicBezTo>
                  <a:cubicBezTo>
                    <a:pt x="0" y="1"/>
                    <a:pt x="2" y="0"/>
                    <a:pt x="4" y="0"/>
                  </a:cubicBezTo>
                  <a:cubicBezTo>
                    <a:pt x="96" y="0"/>
                    <a:pt x="96" y="0"/>
                    <a:pt x="96" y="0"/>
                  </a:cubicBezTo>
                  <a:cubicBezTo>
                    <a:pt x="98" y="0"/>
                    <a:pt x="100" y="1"/>
                    <a:pt x="100" y="3"/>
                  </a:cubicBezTo>
                  <a:cubicBezTo>
                    <a:pt x="100" y="5"/>
                    <a:pt x="98" y="7"/>
                    <a:pt x="96" y="7"/>
                  </a:cubicBezTo>
                  <a:close/>
                </a:path>
              </a:pathLst>
            </a:custGeom>
            <a:grpFill/>
            <a:ln>
              <a:noFill/>
            </a:ln>
          </p:spPr>
          <p:txBody>
            <a:bodyPr/>
            <a:lstStyle/>
            <a:p>
              <a:pPr>
                <a:defRPr/>
              </a:pPr>
              <a:endParaRPr lang="en-US">
                <a:solidFill>
                  <a:prstClr val="black"/>
                </a:solidFill>
                <a:latin typeface="Calibri" panose="020F0502020204030204"/>
              </a:endParaRPr>
            </a:p>
          </p:txBody>
        </p:sp>
      </p:grpSp>
      <p:sp>
        <p:nvSpPr>
          <p:cNvPr id="29699" name="TextBox 12">
            <a:extLst>
              <a:ext uri="{FF2B5EF4-FFF2-40B4-BE49-F238E27FC236}">
                <a16:creationId xmlns:a16="http://schemas.microsoft.com/office/drawing/2014/main" id="{6C5905FF-4E1D-4F26-B9D0-35CDF3D80AAA}"/>
              </a:ext>
            </a:extLst>
          </p:cNvPr>
          <p:cNvSpPr txBox="1">
            <a:spLocks noChangeArrowheads="1"/>
          </p:cNvSpPr>
          <p:nvPr/>
        </p:nvSpPr>
        <p:spPr bwMode="auto">
          <a:xfrm>
            <a:off x="3124201" y="1066801"/>
            <a:ext cx="91725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b="1">
                <a:solidFill>
                  <a:srgbClr val="0059B9"/>
                </a:solidFill>
                <a:latin typeface="Lucida Grande"/>
                <a:ea typeface="Hiragino Kaku Gothic StdN W8"/>
                <a:cs typeface="Lucida Grande"/>
              </a:rPr>
              <a:t>SƠ ĐỒ TƯ DUY NỘI DUNG CHƯƠNG I</a:t>
            </a:r>
            <a:endParaRPr lang="LID4096" altLang="en-US" b="1">
              <a:solidFill>
                <a:srgbClr val="0059B9"/>
              </a:solidFill>
              <a:latin typeface="Lucida Grande"/>
              <a:ea typeface="Hiragino Kaku Gothic StdN W8"/>
              <a:cs typeface="Lucida Grande"/>
            </a:endParaRPr>
          </a:p>
        </p:txBody>
      </p:sp>
      <p:sp>
        <p:nvSpPr>
          <p:cNvPr id="29700" name="TextBox 1">
            <a:extLst>
              <a:ext uri="{FF2B5EF4-FFF2-40B4-BE49-F238E27FC236}">
                <a16:creationId xmlns:a16="http://schemas.microsoft.com/office/drawing/2014/main" id="{610B6EFE-AE1A-4461-9F69-9FF8146C667F}"/>
              </a:ext>
            </a:extLst>
          </p:cNvPr>
          <p:cNvSpPr txBox="1">
            <a:spLocks noChangeArrowheads="1"/>
          </p:cNvSpPr>
          <p:nvPr/>
        </p:nvSpPr>
        <p:spPr bwMode="auto">
          <a:xfrm>
            <a:off x="2133601" y="2057400"/>
            <a:ext cx="8380413" cy="415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2400" b="1">
                <a:latin typeface="Times New Roman" panose="02020603050405020304" pitchFamily="18" charset="0"/>
                <a:cs typeface="Times New Roman" panose="02020603050405020304" pitchFamily="18" charset="0"/>
              </a:rPr>
              <a:t>Ở tiết trước GV giao nhiệm vụ HS các nhóm về vẽ sơ đồ tư duy các nội dung đã học trong chương.</a:t>
            </a:r>
          </a:p>
          <a:p>
            <a:pPr eaLnBrk="1" hangingPunct="1">
              <a:lnSpc>
                <a:spcPct val="100000"/>
              </a:lnSpc>
              <a:spcBef>
                <a:spcPct val="0"/>
              </a:spcBef>
              <a:buFontTx/>
              <a:buNone/>
            </a:pPr>
            <a:r>
              <a:rPr lang="en-US" altLang="en-US" sz="2400" b="1">
                <a:latin typeface="Times New Roman" panose="02020603050405020304" pitchFamily="18" charset="0"/>
                <a:cs typeface="Times New Roman" panose="02020603050405020304" pitchFamily="18" charset="0"/>
              </a:rPr>
              <a:t>Đầu tiết học GV cho các nhóm treo sản phẩm lên và gọi đại nhóm làm tốt nhất lên để thuyết trình, các nhóm nhận xét, bổ sung.</a:t>
            </a:r>
          </a:p>
          <a:p>
            <a:pPr eaLnBrk="1" hangingPunct="1">
              <a:lnSpc>
                <a:spcPct val="100000"/>
              </a:lnSpc>
              <a:spcBef>
                <a:spcPct val="0"/>
              </a:spcBef>
              <a:buFontTx/>
              <a:buNone/>
            </a:pPr>
            <a:r>
              <a:rPr lang="en-US" altLang="en-US" sz="2400" b="1">
                <a:latin typeface="Times New Roman" panose="02020603050405020304" pitchFamily="18" charset="0"/>
                <a:cs typeface="Times New Roman" panose="02020603050405020304" pitchFamily="18" charset="0"/>
              </a:rPr>
              <a:t>GV nhận xét, đánh giá các nhóm.</a:t>
            </a:r>
          </a:p>
          <a:p>
            <a:pPr eaLnBrk="1" hangingPunct="1">
              <a:lnSpc>
                <a:spcPct val="100000"/>
              </a:lnSpc>
              <a:spcBef>
                <a:spcPct val="0"/>
              </a:spcBef>
              <a:buFontTx/>
              <a:buNone/>
            </a:pPr>
            <a:r>
              <a:rPr lang="en-US" altLang="en-US" sz="2400" b="1">
                <a:latin typeface="Times New Roman" panose="02020603050405020304" pitchFamily="18" charset="0"/>
                <a:cs typeface="Times New Roman" panose="02020603050405020304" pitchFamily="18" charset="0"/>
              </a:rPr>
              <a:t>Qua hoạt động này HS đã được ôn lại toàn bộ kiến thức trong chương.</a:t>
            </a:r>
          </a:p>
          <a:p>
            <a:pPr eaLnBrk="1" hangingPunct="1">
              <a:lnSpc>
                <a:spcPct val="100000"/>
              </a:lnSpc>
              <a:spcBef>
                <a:spcPct val="0"/>
              </a:spcBef>
              <a:buFontTx/>
              <a:buNone/>
            </a:pPr>
            <a:r>
              <a:rPr lang="en-US" altLang="en-US" sz="2400" b="1">
                <a:latin typeface="Times New Roman" panose="02020603050405020304" pitchFamily="18" charset="0"/>
                <a:cs typeface="Times New Roman" panose="02020603050405020304" pitchFamily="18" charset="0"/>
              </a:rPr>
              <a:t>GV đưa ra sơ đồ tư duy, các nhóm tự bổ sung vào sơ đồ tư duy của nhóm (nếu còn thiếu) </a:t>
            </a:r>
          </a:p>
          <a:p>
            <a:pPr eaLnBrk="1" hangingPunct="1">
              <a:lnSpc>
                <a:spcPct val="100000"/>
              </a:lnSpc>
              <a:spcBef>
                <a:spcPct val="0"/>
              </a:spcBef>
              <a:buFontTx/>
              <a:buNone/>
            </a:pPr>
            <a:endParaRPr lang="en-US" altLang="en-US" sz="2400" b="1">
              <a:latin typeface="Times New Roman" panose="02020603050405020304" pitchFamily="18" charset="0"/>
              <a:cs typeface="Times New Roman" panose="02020603050405020304" pitchFamily="18" charset="0"/>
            </a:endParaRPr>
          </a:p>
        </p:txBody>
      </p:sp>
      <p:sp>
        <p:nvSpPr>
          <p:cNvPr id="15" name="!!4">
            <a:extLst>
              <a:ext uri="{FF2B5EF4-FFF2-40B4-BE49-F238E27FC236}">
                <a16:creationId xmlns:a16="http://schemas.microsoft.com/office/drawing/2014/main" id="{628C0113-CD82-461C-9D30-269FA64FA1DE}"/>
              </a:ext>
            </a:extLst>
          </p:cNvPr>
          <p:cNvSpPr/>
          <p:nvPr/>
        </p:nvSpPr>
        <p:spPr>
          <a:xfrm>
            <a:off x="3886200" y="76201"/>
            <a:ext cx="5181600" cy="955675"/>
          </a:xfrm>
          <a:prstGeom prst="roundRect">
            <a:avLst>
              <a:gd name="adj" fmla="val 50000"/>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a:solidFill>
                  <a:prstClr val="white"/>
                </a:solidFill>
                <a:latin typeface="Arial" pitchFamily="34" charset="0"/>
                <a:cs typeface="Arial" pitchFamily="34" charset="0"/>
              </a:rPr>
              <a:t>HÌNH THÀNH KIẾN THỨC</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36" name="Picture 32">
            <a:extLst>
              <a:ext uri="{FF2B5EF4-FFF2-40B4-BE49-F238E27FC236}">
                <a16:creationId xmlns:a16="http://schemas.microsoft.com/office/drawing/2014/main" id="{9502152C-B36C-40AC-B5D8-96C3183254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59489" y="4776789"/>
            <a:ext cx="3525837"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5" name="Picture 31">
            <a:extLst>
              <a:ext uri="{FF2B5EF4-FFF2-40B4-BE49-F238E27FC236}">
                <a16:creationId xmlns:a16="http://schemas.microsoft.com/office/drawing/2014/main" id="{F2D2D573-4FD9-4BCA-9ADA-5DF51DD454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59488" y="4725989"/>
            <a:ext cx="1465262"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4" name="Picture 30">
            <a:extLst>
              <a:ext uri="{FF2B5EF4-FFF2-40B4-BE49-F238E27FC236}">
                <a16:creationId xmlns:a16="http://schemas.microsoft.com/office/drawing/2014/main" id="{FEDB509E-1B91-416C-9477-0A61AF7428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42025" y="4378325"/>
            <a:ext cx="1773238"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3" name="Picture 29">
            <a:extLst>
              <a:ext uri="{FF2B5EF4-FFF2-40B4-BE49-F238E27FC236}">
                <a16:creationId xmlns:a16="http://schemas.microsoft.com/office/drawing/2014/main" id="{BDB16C37-FEAA-4133-A811-D692C19319D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81650" y="3435350"/>
            <a:ext cx="76835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2" name="Picture 28">
            <a:extLst>
              <a:ext uri="{FF2B5EF4-FFF2-40B4-BE49-F238E27FC236}">
                <a16:creationId xmlns:a16="http://schemas.microsoft.com/office/drawing/2014/main" id="{74FBABBE-9029-4BFB-8C4D-889670B1BB2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97089" y="4614864"/>
            <a:ext cx="2166937"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1" name="Picture 27">
            <a:extLst>
              <a:ext uri="{FF2B5EF4-FFF2-40B4-BE49-F238E27FC236}">
                <a16:creationId xmlns:a16="http://schemas.microsoft.com/office/drawing/2014/main" id="{C68B7928-BB4D-4773-A9D4-57EC030A904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82839" y="4395788"/>
            <a:ext cx="1881187" cy="39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0" name="Picture 26">
            <a:extLst>
              <a:ext uri="{FF2B5EF4-FFF2-40B4-BE49-F238E27FC236}">
                <a16:creationId xmlns:a16="http://schemas.microsoft.com/office/drawing/2014/main" id="{B23B86BE-531B-4F22-8921-1035338692A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00301" y="3889375"/>
            <a:ext cx="1897063" cy="90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9" name="Picture 25">
            <a:extLst>
              <a:ext uri="{FF2B5EF4-FFF2-40B4-BE49-F238E27FC236}">
                <a16:creationId xmlns:a16="http://schemas.microsoft.com/office/drawing/2014/main" id="{73F67A2B-0B3E-415B-A483-5C84C72BDB7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38601" y="3406776"/>
            <a:ext cx="1852613"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8" name="Picture 24">
            <a:extLst>
              <a:ext uri="{FF2B5EF4-FFF2-40B4-BE49-F238E27FC236}">
                <a16:creationId xmlns:a16="http://schemas.microsoft.com/office/drawing/2014/main" id="{65605041-DF65-4DDE-AABA-049E02B1799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878764" y="3973513"/>
            <a:ext cx="2778125" cy="102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7" name="Picture 23">
            <a:extLst>
              <a:ext uri="{FF2B5EF4-FFF2-40B4-BE49-F238E27FC236}">
                <a16:creationId xmlns:a16="http://schemas.microsoft.com/office/drawing/2014/main" id="{6E9FB530-0D56-4D3D-A632-C300CA9EBFE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878764" y="3873500"/>
            <a:ext cx="1881187"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6" name="Picture 22">
            <a:extLst>
              <a:ext uri="{FF2B5EF4-FFF2-40B4-BE49-F238E27FC236}">
                <a16:creationId xmlns:a16="http://schemas.microsoft.com/office/drawing/2014/main" id="{90E6B713-1DF9-400B-A4BE-BBAE5EF822A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867651" y="3486150"/>
            <a:ext cx="2390775"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5" name="Picture 21">
            <a:extLst>
              <a:ext uri="{FF2B5EF4-FFF2-40B4-BE49-F238E27FC236}">
                <a16:creationId xmlns:a16="http://schemas.microsoft.com/office/drawing/2014/main" id="{7C1BCC6C-36BA-412C-873D-2084EB1768D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843838" y="3081338"/>
            <a:ext cx="170656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4" name="Picture 20">
            <a:extLst>
              <a:ext uri="{FF2B5EF4-FFF2-40B4-BE49-F238E27FC236}">
                <a16:creationId xmlns:a16="http://schemas.microsoft.com/office/drawing/2014/main" id="{65FD0AB3-0632-4C65-A89C-FFAFBA2919F4}"/>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839076" y="2525714"/>
            <a:ext cx="1846263" cy="162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3" name="Picture 19">
            <a:extLst>
              <a:ext uri="{FF2B5EF4-FFF2-40B4-BE49-F238E27FC236}">
                <a16:creationId xmlns:a16="http://schemas.microsoft.com/office/drawing/2014/main" id="{223A85B5-4269-438A-8C84-18E93BB42AE2}"/>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839076" y="2233614"/>
            <a:ext cx="1711325" cy="190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2" name="Picture 18">
            <a:extLst>
              <a:ext uri="{FF2B5EF4-FFF2-40B4-BE49-F238E27FC236}">
                <a16:creationId xmlns:a16="http://schemas.microsoft.com/office/drawing/2014/main" id="{AD638155-FB47-43A2-A2A7-F96C5FE4E7D7}"/>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581651" y="3390901"/>
            <a:ext cx="2525713" cy="8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1" name="Picture 17">
            <a:extLst>
              <a:ext uri="{FF2B5EF4-FFF2-40B4-BE49-F238E27FC236}">
                <a16:creationId xmlns:a16="http://schemas.microsoft.com/office/drawing/2014/main" id="{BCAD6C0A-7B1C-45D3-AD2E-1E1702C8B3EB}"/>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524001" y="3278188"/>
            <a:ext cx="2251075"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0" name="Picture 16">
            <a:extLst>
              <a:ext uri="{FF2B5EF4-FFF2-40B4-BE49-F238E27FC236}">
                <a16:creationId xmlns:a16="http://schemas.microsoft.com/office/drawing/2014/main" id="{E657503F-35A5-4368-A295-00AC8E533A11}"/>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466976" y="2930526"/>
            <a:ext cx="1319213" cy="53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9" name="Picture 15">
            <a:extLst>
              <a:ext uri="{FF2B5EF4-FFF2-40B4-BE49-F238E27FC236}">
                <a16:creationId xmlns:a16="http://schemas.microsoft.com/office/drawing/2014/main" id="{21172C9A-97C9-4CE9-A721-80B220F90A0A}"/>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024063" y="2390776"/>
            <a:ext cx="1795462" cy="107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8" name="Picture 14">
            <a:extLst>
              <a:ext uri="{FF2B5EF4-FFF2-40B4-BE49-F238E27FC236}">
                <a16:creationId xmlns:a16="http://schemas.microsoft.com/office/drawing/2014/main" id="{198245E6-19BB-46FD-90C9-4C46E41F642F}"/>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538539" y="3114676"/>
            <a:ext cx="23526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7" name="Picture 13">
            <a:extLst>
              <a:ext uri="{FF2B5EF4-FFF2-40B4-BE49-F238E27FC236}">
                <a16:creationId xmlns:a16="http://schemas.microsoft.com/office/drawing/2014/main" id="{2646C222-6B47-45EC-83D1-994F09ACFB10}"/>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7165976" y="1762126"/>
            <a:ext cx="1903413" cy="53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6" name="Picture 12">
            <a:extLst>
              <a:ext uri="{FF2B5EF4-FFF2-40B4-BE49-F238E27FC236}">
                <a16:creationId xmlns:a16="http://schemas.microsoft.com/office/drawing/2014/main" id="{D7F34AD5-371A-444B-A633-52D486EF75C0}"/>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7165975" y="1487489"/>
            <a:ext cx="21780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5" name="Picture 11">
            <a:extLst>
              <a:ext uri="{FF2B5EF4-FFF2-40B4-BE49-F238E27FC236}">
                <a16:creationId xmlns:a16="http://schemas.microsoft.com/office/drawing/2014/main" id="{760651E5-7BD1-4B02-8DF0-E20802007A78}"/>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7131051" y="1066801"/>
            <a:ext cx="1717675" cy="88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4" name="Picture 10">
            <a:extLst>
              <a:ext uri="{FF2B5EF4-FFF2-40B4-BE49-F238E27FC236}">
                <a16:creationId xmlns:a16="http://schemas.microsoft.com/office/drawing/2014/main" id="{AAAE28BB-4F34-4760-BF4F-22D092B2413E}"/>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5576889" y="1651001"/>
            <a:ext cx="1819275" cy="210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3" name="Picture 9">
            <a:extLst>
              <a:ext uri="{FF2B5EF4-FFF2-40B4-BE49-F238E27FC236}">
                <a16:creationId xmlns:a16="http://schemas.microsoft.com/office/drawing/2014/main" id="{8EE07BE1-1EFE-423B-8A32-EA720A99E3BC}"/>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2719388" y="1795464"/>
            <a:ext cx="1835150"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2" name="Picture 8">
            <a:extLst>
              <a:ext uri="{FF2B5EF4-FFF2-40B4-BE49-F238E27FC236}">
                <a16:creationId xmlns:a16="http://schemas.microsoft.com/office/drawing/2014/main" id="{724A6976-69C8-4265-90A8-A77C33C90FF1}"/>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2719388" y="1706563"/>
            <a:ext cx="1835150"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Picture 7">
            <a:extLst>
              <a:ext uri="{FF2B5EF4-FFF2-40B4-BE49-F238E27FC236}">
                <a16:creationId xmlns:a16="http://schemas.microsoft.com/office/drawing/2014/main" id="{8BA7A519-4A4E-42A0-99EB-FFD09776325B}"/>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2967038" y="1370014"/>
            <a:ext cx="1604962"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6">
            <a:extLst>
              <a:ext uri="{FF2B5EF4-FFF2-40B4-BE49-F238E27FC236}">
                <a16:creationId xmlns:a16="http://schemas.microsoft.com/office/drawing/2014/main" id="{65BE9A8B-8FB8-411C-8B3B-C1BBE1E75179}"/>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3101975" y="954088"/>
            <a:ext cx="1493838"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5">
            <a:extLst>
              <a:ext uri="{FF2B5EF4-FFF2-40B4-BE49-F238E27FC236}">
                <a16:creationId xmlns:a16="http://schemas.microsoft.com/office/drawing/2014/main" id="{D985A1B5-EEDC-44BF-9B4E-E9D8346C9B57}"/>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4324350" y="1689100"/>
            <a:ext cx="1589088" cy="206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4">
            <a:extLst>
              <a:ext uri="{FF2B5EF4-FFF2-40B4-BE49-F238E27FC236}">
                <a16:creationId xmlns:a16="http://schemas.microsoft.com/office/drawing/2014/main" id="{89E247B0-DDA2-4F40-9567-8D0F88F62A96}"/>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4999038" y="3138489"/>
            <a:ext cx="1465262"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box(out)">
                                      <p:cBhvr>
                                        <p:cTn id="7" dur="500"/>
                                        <p:tgtEl>
                                          <p:spTgt spid="215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nodeType="clickEffect">
                                  <p:stCondLst>
                                    <p:cond delay="0"/>
                                  </p:stCondLst>
                                  <p:childTnLst>
                                    <p:set>
                                      <p:cBhvr>
                                        <p:cTn id="11" dur="1" fill="hold">
                                          <p:stCondLst>
                                            <p:cond delay="0"/>
                                          </p:stCondLst>
                                        </p:cTn>
                                        <p:tgtEl>
                                          <p:spTgt spid="21509"/>
                                        </p:tgtEl>
                                        <p:attrNameLst>
                                          <p:attrName>style.visibility</p:attrName>
                                        </p:attrNameLst>
                                      </p:cBhvr>
                                      <p:to>
                                        <p:strVal val="visible"/>
                                      </p:to>
                                    </p:set>
                                    <p:animEffect transition="in" filter="wipe(right)">
                                      <p:cBhvr>
                                        <p:cTn id="12" dur="500"/>
                                        <p:tgtEl>
                                          <p:spTgt spid="2150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2" fill="hold" nodeType="clickEffect">
                                  <p:stCondLst>
                                    <p:cond delay="0"/>
                                  </p:stCondLst>
                                  <p:childTnLst>
                                    <p:set>
                                      <p:cBhvr>
                                        <p:cTn id="16" dur="1" fill="hold">
                                          <p:stCondLst>
                                            <p:cond delay="0"/>
                                          </p:stCondLst>
                                        </p:cTn>
                                        <p:tgtEl>
                                          <p:spTgt spid="21510"/>
                                        </p:tgtEl>
                                        <p:attrNameLst>
                                          <p:attrName>style.visibility</p:attrName>
                                        </p:attrNameLst>
                                      </p:cBhvr>
                                      <p:to>
                                        <p:strVal val="visible"/>
                                      </p:to>
                                    </p:set>
                                    <p:animEffect transition="in" filter="wipe(right)">
                                      <p:cBhvr>
                                        <p:cTn id="17" dur="500"/>
                                        <p:tgtEl>
                                          <p:spTgt spid="2151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2" fill="hold" nodeType="clickEffect">
                                  <p:stCondLst>
                                    <p:cond delay="0"/>
                                  </p:stCondLst>
                                  <p:childTnLst>
                                    <p:set>
                                      <p:cBhvr>
                                        <p:cTn id="21" dur="1" fill="hold">
                                          <p:stCondLst>
                                            <p:cond delay="0"/>
                                          </p:stCondLst>
                                        </p:cTn>
                                        <p:tgtEl>
                                          <p:spTgt spid="21511"/>
                                        </p:tgtEl>
                                        <p:attrNameLst>
                                          <p:attrName>style.visibility</p:attrName>
                                        </p:attrNameLst>
                                      </p:cBhvr>
                                      <p:to>
                                        <p:strVal val="visible"/>
                                      </p:to>
                                    </p:set>
                                    <p:animEffect transition="in" filter="wipe(right)">
                                      <p:cBhvr>
                                        <p:cTn id="22" dur="500"/>
                                        <p:tgtEl>
                                          <p:spTgt spid="2151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2" fill="hold" nodeType="clickEffect">
                                  <p:stCondLst>
                                    <p:cond delay="0"/>
                                  </p:stCondLst>
                                  <p:childTnLst>
                                    <p:set>
                                      <p:cBhvr>
                                        <p:cTn id="26" dur="1" fill="hold">
                                          <p:stCondLst>
                                            <p:cond delay="0"/>
                                          </p:stCondLst>
                                        </p:cTn>
                                        <p:tgtEl>
                                          <p:spTgt spid="21512"/>
                                        </p:tgtEl>
                                        <p:attrNameLst>
                                          <p:attrName>style.visibility</p:attrName>
                                        </p:attrNameLst>
                                      </p:cBhvr>
                                      <p:to>
                                        <p:strVal val="visible"/>
                                      </p:to>
                                    </p:set>
                                    <p:animEffect transition="in" filter="wipe(right)">
                                      <p:cBhvr>
                                        <p:cTn id="27" dur="500"/>
                                        <p:tgtEl>
                                          <p:spTgt spid="2151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2" fill="hold" nodeType="clickEffect">
                                  <p:stCondLst>
                                    <p:cond delay="0"/>
                                  </p:stCondLst>
                                  <p:childTnLst>
                                    <p:set>
                                      <p:cBhvr>
                                        <p:cTn id="31" dur="1" fill="hold">
                                          <p:stCondLst>
                                            <p:cond delay="0"/>
                                          </p:stCondLst>
                                        </p:cTn>
                                        <p:tgtEl>
                                          <p:spTgt spid="21513"/>
                                        </p:tgtEl>
                                        <p:attrNameLst>
                                          <p:attrName>style.visibility</p:attrName>
                                        </p:attrNameLst>
                                      </p:cBhvr>
                                      <p:to>
                                        <p:strVal val="visible"/>
                                      </p:to>
                                    </p:set>
                                    <p:animEffect transition="in" filter="wipe(right)">
                                      <p:cBhvr>
                                        <p:cTn id="32" dur="500"/>
                                        <p:tgtEl>
                                          <p:spTgt spid="2151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21514"/>
                                        </p:tgtEl>
                                        <p:attrNameLst>
                                          <p:attrName>style.visibility</p:attrName>
                                        </p:attrNameLst>
                                      </p:cBhvr>
                                      <p:to>
                                        <p:strVal val="visible"/>
                                      </p:to>
                                    </p:set>
                                    <p:animEffect transition="in" filter="wipe(left)">
                                      <p:cBhvr>
                                        <p:cTn id="37" dur="500"/>
                                        <p:tgtEl>
                                          <p:spTgt spid="21514"/>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nodeType="clickEffect">
                                  <p:stCondLst>
                                    <p:cond delay="0"/>
                                  </p:stCondLst>
                                  <p:childTnLst>
                                    <p:set>
                                      <p:cBhvr>
                                        <p:cTn id="41" dur="1" fill="hold">
                                          <p:stCondLst>
                                            <p:cond delay="0"/>
                                          </p:stCondLst>
                                        </p:cTn>
                                        <p:tgtEl>
                                          <p:spTgt spid="21515"/>
                                        </p:tgtEl>
                                        <p:attrNameLst>
                                          <p:attrName>style.visibility</p:attrName>
                                        </p:attrNameLst>
                                      </p:cBhvr>
                                      <p:to>
                                        <p:strVal val="visible"/>
                                      </p:to>
                                    </p:set>
                                    <p:animEffect transition="in" filter="wipe(left)">
                                      <p:cBhvr>
                                        <p:cTn id="42" dur="500"/>
                                        <p:tgtEl>
                                          <p:spTgt spid="21515"/>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nodeType="clickEffect">
                                  <p:stCondLst>
                                    <p:cond delay="0"/>
                                  </p:stCondLst>
                                  <p:childTnLst>
                                    <p:set>
                                      <p:cBhvr>
                                        <p:cTn id="46" dur="1" fill="hold">
                                          <p:stCondLst>
                                            <p:cond delay="0"/>
                                          </p:stCondLst>
                                        </p:cTn>
                                        <p:tgtEl>
                                          <p:spTgt spid="21516"/>
                                        </p:tgtEl>
                                        <p:attrNameLst>
                                          <p:attrName>style.visibility</p:attrName>
                                        </p:attrNameLst>
                                      </p:cBhvr>
                                      <p:to>
                                        <p:strVal val="visible"/>
                                      </p:to>
                                    </p:set>
                                    <p:animEffect transition="in" filter="wipe(left)">
                                      <p:cBhvr>
                                        <p:cTn id="47" dur="500"/>
                                        <p:tgtEl>
                                          <p:spTgt spid="21516"/>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8" fill="hold" nodeType="clickEffect">
                                  <p:stCondLst>
                                    <p:cond delay="0"/>
                                  </p:stCondLst>
                                  <p:childTnLst>
                                    <p:set>
                                      <p:cBhvr>
                                        <p:cTn id="51" dur="1" fill="hold">
                                          <p:stCondLst>
                                            <p:cond delay="0"/>
                                          </p:stCondLst>
                                        </p:cTn>
                                        <p:tgtEl>
                                          <p:spTgt spid="21517"/>
                                        </p:tgtEl>
                                        <p:attrNameLst>
                                          <p:attrName>style.visibility</p:attrName>
                                        </p:attrNameLst>
                                      </p:cBhvr>
                                      <p:to>
                                        <p:strVal val="visible"/>
                                      </p:to>
                                    </p:set>
                                    <p:animEffect transition="in" filter="wipe(left)">
                                      <p:cBhvr>
                                        <p:cTn id="52" dur="500"/>
                                        <p:tgtEl>
                                          <p:spTgt spid="21517"/>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2" presetClass="entr" presetSubtype="2" fill="hold" nodeType="clickEffect">
                                  <p:stCondLst>
                                    <p:cond delay="0"/>
                                  </p:stCondLst>
                                  <p:childTnLst>
                                    <p:set>
                                      <p:cBhvr>
                                        <p:cTn id="56" dur="1" fill="hold">
                                          <p:stCondLst>
                                            <p:cond delay="0"/>
                                          </p:stCondLst>
                                        </p:cTn>
                                        <p:tgtEl>
                                          <p:spTgt spid="21518"/>
                                        </p:tgtEl>
                                        <p:attrNameLst>
                                          <p:attrName>style.visibility</p:attrName>
                                        </p:attrNameLst>
                                      </p:cBhvr>
                                      <p:to>
                                        <p:strVal val="visible"/>
                                      </p:to>
                                    </p:set>
                                    <p:animEffect transition="in" filter="wipe(right)">
                                      <p:cBhvr>
                                        <p:cTn id="57" dur="500"/>
                                        <p:tgtEl>
                                          <p:spTgt spid="21518"/>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2" fill="hold" nodeType="clickEffect">
                                  <p:stCondLst>
                                    <p:cond delay="0"/>
                                  </p:stCondLst>
                                  <p:childTnLst>
                                    <p:set>
                                      <p:cBhvr>
                                        <p:cTn id="61" dur="1" fill="hold">
                                          <p:stCondLst>
                                            <p:cond delay="0"/>
                                          </p:stCondLst>
                                        </p:cTn>
                                        <p:tgtEl>
                                          <p:spTgt spid="21519"/>
                                        </p:tgtEl>
                                        <p:attrNameLst>
                                          <p:attrName>style.visibility</p:attrName>
                                        </p:attrNameLst>
                                      </p:cBhvr>
                                      <p:to>
                                        <p:strVal val="visible"/>
                                      </p:to>
                                    </p:set>
                                    <p:animEffect transition="in" filter="wipe(right)">
                                      <p:cBhvr>
                                        <p:cTn id="62" dur="500"/>
                                        <p:tgtEl>
                                          <p:spTgt spid="21519"/>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22" presetClass="entr" presetSubtype="2" fill="hold" nodeType="clickEffect">
                                  <p:stCondLst>
                                    <p:cond delay="0"/>
                                  </p:stCondLst>
                                  <p:childTnLst>
                                    <p:set>
                                      <p:cBhvr>
                                        <p:cTn id="66" dur="1" fill="hold">
                                          <p:stCondLst>
                                            <p:cond delay="0"/>
                                          </p:stCondLst>
                                        </p:cTn>
                                        <p:tgtEl>
                                          <p:spTgt spid="21520"/>
                                        </p:tgtEl>
                                        <p:attrNameLst>
                                          <p:attrName>style.visibility</p:attrName>
                                        </p:attrNameLst>
                                      </p:cBhvr>
                                      <p:to>
                                        <p:strVal val="visible"/>
                                      </p:to>
                                    </p:set>
                                    <p:animEffect transition="in" filter="wipe(right)">
                                      <p:cBhvr>
                                        <p:cTn id="67" dur="500"/>
                                        <p:tgtEl>
                                          <p:spTgt spid="21520"/>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22" presetClass="entr" presetSubtype="2" fill="hold" nodeType="clickEffect">
                                  <p:stCondLst>
                                    <p:cond delay="0"/>
                                  </p:stCondLst>
                                  <p:childTnLst>
                                    <p:set>
                                      <p:cBhvr>
                                        <p:cTn id="71" dur="1" fill="hold">
                                          <p:stCondLst>
                                            <p:cond delay="0"/>
                                          </p:stCondLst>
                                        </p:cTn>
                                        <p:tgtEl>
                                          <p:spTgt spid="21521"/>
                                        </p:tgtEl>
                                        <p:attrNameLst>
                                          <p:attrName>style.visibility</p:attrName>
                                        </p:attrNameLst>
                                      </p:cBhvr>
                                      <p:to>
                                        <p:strVal val="visible"/>
                                      </p:to>
                                    </p:set>
                                    <p:animEffect transition="in" filter="wipe(right)">
                                      <p:cBhvr>
                                        <p:cTn id="72" dur="500"/>
                                        <p:tgtEl>
                                          <p:spTgt spid="21521"/>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22" presetClass="entr" presetSubtype="8" fill="hold" nodeType="clickEffect">
                                  <p:stCondLst>
                                    <p:cond delay="0"/>
                                  </p:stCondLst>
                                  <p:childTnLst>
                                    <p:set>
                                      <p:cBhvr>
                                        <p:cTn id="76" dur="1" fill="hold">
                                          <p:stCondLst>
                                            <p:cond delay="0"/>
                                          </p:stCondLst>
                                        </p:cTn>
                                        <p:tgtEl>
                                          <p:spTgt spid="21522"/>
                                        </p:tgtEl>
                                        <p:attrNameLst>
                                          <p:attrName>style.visibility</p:attrName>
                                        </p:attrNameLst>
                                      </p:cBhvr>
                                      <p:to>
                                        <p:strVal val="visible"/>
                                      </p:to>
                                    </p:set>
                                    <p:animEffect transition="in" filter="wipe(left)">
                                      <p:cBhvr>
                                        <p:cTn id="77" dur="500"/>
                                        <p:tgtEl>
                                          <p:spTgt spid="21522"/>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22" presetClass="entr" presetSubtype="8" fill="hold" nodeType="clickEffect">
                                  <p:stCondLst>
                                    <p:cond delay="0"/>
                                  </p:stCondLst>
                                  <p:childTnLst>
                                    <p:set>
                                      <p:cBhvr>
                                        <p:cTn id="81" dur="1" fill="hold">
                                          <p:stCondLst>
                                            <p:cond delay="0"/>
                                          </p:stCondLst>
                                        </p:cTn>
                                        <p:tgtEl>
                                          <p:spTgt spid="21523"/>
                                        </p:tgtEl>
                                        <p:attrNameLst>
                                          <p:attrName>style.visibility</p:attrName>
                                        </p:attrNameLst>
                                      </p:cBhvr>
                                      <p:to>
                                        <p:strVal val="visible"/>
                                      </p:to>
                                    </p:set>
                                    <p:animEffect transition="in" filter="wipe(left)">
                                      <p:cBhvr>
                                        <p:cTn id="82" dur="500"/>
                                        <p:tgtEl>
                                          <p:spTgt spid="21523"/>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22" presetClass="entr" presetSubtype="8" fill="hold" nodeType="clickEffect">
                                  <p:stCondLst>
                                    <p:cond delay="0"/>
                                  </p:stCondLst>
                                  <p:childTnLst>
                                    <p:set>
                                      <p:cBhvr>
                                        <p:cTn id="86" dur="1" fill="hold">
                                          <p:stCondLst>
                                            <p:cond delay="0"/>
                                          </p:stCondLst>
                                        </p:cTn>
                                        <p:tgtEl>
                                          <p:spTgt spid="21524"/>
                                        </p:tgtEl>
                                        <p:attrNameLst>
                                          <p:attrName>style.visibility</p:attrName>
                                        </p:attrNameLst>
                                      </p:cBhvr>
                                      <p:to>
                                        <p:strVal val="visible"/>
                                      </p:to>
                                    </p:set>
                                    <p:animEffect transition="in" filter="wipe(left)">
                                      <p:cBhvr>
                                        <p:cTn id="87" dur="500"/>
                                        <p:tgtEl>
                                          <p:spTgt spid="21524"/>
                                        </p:tgtEl>
                                      </p:cBhvr>
                                    </p:animEffect>
                                  </p:childTnLst>
                                </p:cTn>
                              </p:par>
                            </p:childTnLst>
                          </p:cTn>
                        </p:par>
                      </p:childTnLst>
                    </p:cTn>
                  </p:par>
                  <p:par>
                    <p:cTn id="88" fill="hold" nodeType="clickPar">
                      <p:stCondLst>
                        <p:cond delay="indefinite"/>
                      </p:stCondLst>
                      <p:childTnLst>
                        <p:par>
                          <p:cTn id="89" fill="hold" nodeType="withGroup">
                            <p:stCondLst>
                              <p:cond delay="0"/>
                            </p:stCondLst>
                            <p:childTnLst>
                              <p:par>
                                <p:cTn id="90" presetID="22" presetClass="entr" presetSubtype="8" fill="hold" nodeType="clickEffect">
                                  <p:stCondLst>
                                    <p:cond delay="0"/>
                                  </p:stCondLst>
                                  <p:childTnLst>
                                    <p:set>
                                      <p:cBhvr>
                                        <p:cTn id="91" dur="1" fill="hold">
                                          <p:stCondLst>
                                            <p:cond delay="0"/>
                                          </p:stCondLst>
                                        </p:cTn>
                                        <p:tgtEl>
                                          <p:spTgt spid="21525"/>
                                        </p:tgtEl>
                                        <p:attrNameLst>
                                          <p:attrName>style.visibility</p:attrName>
                                        </p:attrNameLst>
                                      </p:cBhvr>
                                      <p:to>
                                        <p:strVal val="visible"/>
                                      </p:to>
                                    </p:set>
                                    <p:animEffect transition="in" filter="wipe(left)">
                                      <p:cBhvr>
                                        <p:cTn id="92" dur="500"/>
                                        <p:tgtEl>
                                          <p:spTgt spid="21525"/>
                                        </p:tgtEl>
                                      </p:cBhvr>
                                    </p:animEffect>
                                  </p:childTnLst>
                                </p:cTn>
                              </p:par>
                            </p:childTnLst>
                          </p:cTn>
                        </p:par>
                      </p:childTnLst>
                    </p:cTn>
                  </p:par>
                  <p:par>
                    <p:cTn id="93" fill="hold" nodeType="clickPar">
                      <p:stCondLst>
                        <p:cond delay="indefinite"/>
                      </p:stCondLst>
                      <p:childTnLst>
                        <p:par>
                          <p:cTn id="94" fill="hold" nodeType="withGroup">
                            <p:stCondLst>
                              <p:cond delay="0"/>
                            </p:stCondLst>
                            <p:childTnLst>
                              <p:par>
                                <p:cTn id="95" presetID="22" presetClass="entr" presetSubtype="8" fill="hold" nodeType="clickEffect">
                                  <p:stCondLst>
                                    <p:cond delay="0"/>
                                  </p:stCondLst>
                                  <p:childTnLst>
                                    <p:set>
                                      <p:cBhvr>
                                        <p:cTn id="96" dur="1" fill="hold">
                                          <p:stCondLst>
                                            <p:cond delay="0"/>
                                          </p:stCondLst>
                                        </p:cTn>
                                        <p:tgtEl>
                                          <p:spTgt spid="21526"/>
                                        </p:tgtEl>
                                        <p:attrNameLst>
                                          <p:attrName>style.visibility</p:attrName>
                                        </p:attrNameLst>
                                      </p:cBhvr>
                                      <p:to>
                                        <p:strVal val="visible"/>
                                      </p:to>
                                    </p:set>
                                    <p:animEffect transition="in" filter="wipe(left)">
                                      <p:cBhvr>
                                        <p:cTn id="97" dur="500"/>
                                        <p:tgtEl>
                                          <p:spTgt spid="21526"/>
                                        </p:tgtEl>
                                      </p:cBhvr>
                                    </p:animEffect>
                                  </p:childTnLst>
                                </p:cTn>
                              </p:par>
                            </p:childTnLst>
                          </p:cTn>
                        </p:par>
                      </p:childTnLst>
                    </p:cTn>
                  </p:par>
                  <p:par>
                    <p:cTn id="98" fill="hold" nodeType="clickPar">
                      <p:stCondLst>
                        <p:cond delay="indefinite"/>
                      </p:stCondLst>
                      <p:childTnLst>
                        <p:par>
                          <p:cTn id="99" fill="hold" nodeType="withGroup">
                            <p:stCondLst>
                              <p:cond delay="0"/>
                            </p:stCondLst>
                            <p:childTnLst>
                              <p:par>
                                <p:cTn id="100" presetID="22" presetClass="entr" presetSubtype="8" fill="hold" nodeType="clickEffect">
                                  <p:stCondLst>
                                    <p:cond delay="0"/>
                                  </p:stCondLst>
                                  <p:childTnLst>
                                    <p:set>
                                      <p:cBhvr>
                                        <p:cTn id="101" dur="1" fill="hold">
                                          <p:stCondLst>
                                            <p:cond delay="0"/>
                                          </p:stCondLst>
                                        </p:cTn>
                                        <p:tgtEl>
                                          <p:spTgt spid="21527"/>
                                        </p:tgtEl>
                                        <p:attrNameLst>
                                          <p:attrName>style.visibility</p:attrName>
                                        </p:attrNameLst>
                                      </p:cBhvr>
                                      <p:to>
                                        <p:strVal val="visible"/>
                                      </p:to>
                                    </p:set>
                                    <p:animEffect transition="in" filter="wipe(left)">
                                      <p:cBhvr>
                                        <p:cTn id="102" dur="500"/>
                                        <p:tgtEl>
                                          <p:spTgt spid="21527"/>
                                        </p:tgtEl>
                                      </p:cBhvr>
                                    </p:animEffec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22" presetClass="entr" presetSubtype="8" fill="hold" nodeType="clickEffect">
                                  <p:stCondLst>
                                    <p:cond delay="0"/>
                                  </p:stCondLst>
                                  <p:childTnLst>
                                    <p:set>
                                      <p:cBhvr>
                                        <p:cTn id="106" dur="1" fill="hold">
                                          <p:stCondLst>
                                            <p:cond delay="0"/>
                                          </p:stCondLst>
                                        </p:cTn>
                                        <p:tgtEl>
                                          <p:spTgt spid="21528"/>
                                        </p:tgtEl>
                                        <p:attrNameLst>
                                          <p:attrName>style.visibility</p:attrName>
                                        </p:attrNameLst>
                                      </p:cBhvr>
                                      <p:to>
                                        <p:strVal val="visible"/>
                                      </p:to>
                                    </p:set>
                                    <p:animEffect transition="in" filter="wipe(left)">
                                      <p:cBhvr>
                                        <p:cTn id="107" dur="500"/>
                                        <p:tgtEl>
                                          <p:spTgt spid="21528"/>
                                        </p:tgtEl>
                                      </p:cBhvr>
                                    </p:animEffect>
                                  </p:childTnLst>
                                </p:cTn>
                              </p:par>
                            </p:childTnLst>
                          </p:cTn>
                        </p:par>
                      </p:childTnLst>
                    </p:cTn>
                  </p:par>
                  <p:par>
                    <p:cTn id="108" fill="hold" nodeType="clickPar">
                      <p:stCondLst>
                        <p:cond delay="indefinite"/>
                      </p:stCondLst>
                      <p:childTnLst>
                        <p:par>
                          <p:cTn id="109" fill="hold" nodeType="withGroup">
                            <p:stCondLst>
                              <p:cond delay="0"/>
                            </p:stCondLst>
                            <p:childTnLst>
                              <p:par>
                                <p:cTn id="110" presetID="22" presetClass="entr" presetSubtype="2" fill="hold" nodeType="clickEffect">
                                  <p:stCondLst>
                                    <p:cond delay="0"/>
                                  </p:stCondLst>
                                  <p:childTnLst>
                                    <p:set>
                                      <p:cBhvr>
                                        <p:cTn id="111" dur="1" fill="hold">
                                          <p:stCondLst>
                                            <p:cond delay="0"/>
                                          </p:stCondLst>
                                        </p:cTn>
                                        <p:tgtEl>
                                          <p:spTgt spid="21529"/>
                                        </p:tgtEl>
                                        <p:attrNameLst>
                                          <p:attrName>style.visibility</p:attrName>
                                        </p:attrNameLst>
                                      </p:cBhvr>
                                      <p:to>
                                        <p:strVal val="visible"/>
                                      </p:to>
                                    </p:set>
                                    <p:animEffect transition="in" filter="wipe(right)">
                                      <p:cBhvr>
                                        <p:cTn id="112" dur="500"/>
                                        <p:tgtEl>
                                          <p:spTgt spid="21529"/>
                                        </p:tgtEl>
                                      </p:cBhvr>
                                    </p:animEffect>
                                  </p:childTnLst>
                                </p:cTn>
                              </p:par>
                            </p:childTnLst>
                          </p:cTn>
                        </p:par>
                      </p:childTnLst>
                    </p:cTn>
                  </p:par>
                  <p:par>
                    <p:cTn id="113" fill="hold" nodeType="clickPar">
                      <p:stCondLst>
                        <p:cond delay="indefinite"/>
                      </p:stCondLst>
                      <p:childTnLst>
                        <p:par>
                          <p:cTn id="114" fill="hold" nodeType="withGroup">
                            <p:stCondLst>
                              <p:cond delay="0"/>
                            </p:stCondLst>
                            <p:childTnLst>
                              <p:par>
                                <p:cTn id="115" presetID="22" presetClass="entr" presetSubtype="2" fill="hold" nodeType="clickEffect">
                                  <p:stCondLst>
                                    <p:cond delay="0"/>
                                  </p:stCondLst>
                                  <p:childTnLst>
                                    <p:set>
                                      <p:cBhvr>
                                        <p:cTn id="116" dur="1" fill="hold">
                                          <p:stCondLst>
                                            <p:cond delay="0"/>
                                          </p:stCondLst>
                                        </p:cTn>
                                        <p:tgtEl>
                                          <p:spTgt spid="21530"/>
                                        </p:tgtEl>
                                        <p:attrNameLst>
                                          <p:attrName>style.visibility</p:attrName>
                                        </p:attrNameLst>
                                      </p:cBhvr>
                                      <p:to>
                                        <p:strVal val="visible"/>
                                      </p:to>
                                    </p:set>
                                    <p:animEffect transition="in" filter="wipe(right)">
                                      <p:cBhvr>
                                        <p:cTn id="117" dur="500"/>
                                        <p:tgtEl>
                                          <p:spTgt spid="21530"/>
                                        </p:tgtEl>
                                      </p:cBhvr>
                                    </p:animEffect>
                                  </p:childTnLst>
                                </p:cTn>
                              </p:par>
                            </p:childTnLst>
                          </p:cTn>
                        </p:par>
                      </p:childTnLst>
                    </p:cTn>
                  </p:par>
                  <p:par>
                    <p:cTn id="118" fill="hold" nodeType="clickPar">
                      <p:stCondLst>
                        <p:cond delay="indefinite"/>
                      </p:stCondLst>
                      <p:childTnLst>
                        <p:par>
                          <p:cTn id="119" fill="hold" nodeType="withGroup">
                            <p:stCondLst>
                              <p:cond delay="0"/>
                            </p:stCondLst>
                            <p:childTnLst>
                              <p:par>
                                <p:cTn id="120" presetID="22" presetClass="entr" presetSubtype="2" fill="hold" nodeType="clickEffect">
                                  <p:stCondLst>
                                    <p:cond delay="0"/>
                                  </p:stCondLst>
                                  <p:childTnLst>
                                    <p:set>
                                      <p:cBhvr>
                                        <p:cTn id="121" dur="1" fill="hold">
                                          <p:stCondLst>
                                            <p:cond delay="0"/>
                                          </p:stCondLst>
                                        </p:cTn>
                                        <p:tgtEl>
                                          <p:spTgt spid="21531"/>
                                        </p:tgtEl>
                                        <p:attrNameLst>
                                          <p:attrName>style.visibility</p:attrName>
                                        </p:attrNameLst>
                                      </p:cBhvr>
                                      <p:to>
                                        <p:strVal val="visible"/>
                                      </p:to>
                                    </p:set>
                                    <p:animEffect transition="in" filter="wipe(right)">
                                      <p:cBhvr>
                                        <p:cTn id="122" dur="500"/>
                                        <p:tgtEl>
                                          <p:spTgt spid="21531"/>
                                        </p:tgtEl>
                                      </p:cBhvr>
                                    </p:animEffect>
                                  </p:childTnLst>
                                </p:cTn>
                              </p:par>
                            </p:childTnLst>
                          </p:cTn>
                        </p:par>
                      </p:childTnLst>
                    </p:cTn>
                  </p:par>
                  <p:par>
                    <p:cTn id="123" fill="hold" nodeType="clickPar">
                      <p:stCondLst>
                        <p:cond delay="indefinite"/>
                      </p:stCondLst>
                      <p:childTnLst>
                        <p:par>
                          <p:cTn id="124" fill="hold" nodeType="withGroup">
                            <p:stCondLst>
                              <p:cond delay="0"/>
                            </p:stCondLst>
                            <p:childTnLst>
                              <p:par>
                                <p:cTn id="125" presetID="22" presetClass="entr" presetSubtype="2" fill="hold" nodeType="clickEffect">
                                  <p:stCondLst>
                                    <p:cond delay="0"/>
                                  </p:stCondLst>
                                  <p:childTnLst>
                                    <p:set>
                                      <p:cBhvr>
                                        <p:cTn id="126" dur="1" fill="hold">
                                          <p:stCondLst>
                                            <p:cond delay="0"/>
                                          </p:stCondLst>
                                        </p:cTn>
                                        <p:tgtEl>
                                          <p:spTgt spid="21532"/>
                                        </p:tgtEl>
                                        <p:attrNameLst>
                                          <p:attrName>style.visibility</p:attrName>
                                        </p:attrNameLst>
                                      </p:cBhvr>
                                      <p:to>
                                        <p:strVal val="visible"/>
                                      </p:to>
                                    </p:set>
                                    <p:animEffect transition="in" filter="wipe(right)">
                                      <p:cBhvr>
                                        <p:cTn id="127" dur="500"/>
                                        <p:tgtEl>
                                          <p:spTgt spid="21532"/>
                                        </p:tgtEl>
                                      </p:cBhvr>
                                    </p:animEffect>
                                  </p:childTnLst>
                                </p:cTn>
                              </p:par>
                            </p:childTnLst>
                          </p:cTn>
                        </p:par>
                      </p:childTnLst>
                    </p:cTn>
                  </p:par>
                  <p:par>
                    <p:cTn id="128" fill="hold" nodeType="clickPar">
                      <p:stCondLst>
                        <p:cond delay="indefinite"/>
                      </p:stCondLst>
                      <p:childTnLst>
                        <p:par>
                          <p:cTn id="129" fill="hold" nodeType="withGroup">
                            <p:stCondLst>
                              <p:cond delay="0"/>
                            </p:stCondLst>
                            <p:childTnLst>
                              <p:par>
                                <p:cTn id="130" presetID="22" presetClass="entr" presetSubtype="8" fill="hold" nodeType="clickEffect">
                                  <p:stCondLst>
                                    <p:cond delay="0"/>
                                  </p:stCondLst>
                                  <p:childTnLst>
                                    <p:set>
                                      <p:cBhvr>
                                        <p:cTn id="131" dur="1" fill="hold">
                                          <p:stCondLst>
                                            <p:cond delay="0"/>
                                          </p:stCondLst>
                                        </p:cTn>
                                        <p:tgtEl>
                                          <p:spTgt spid="21533"/>
                                        </p:tgtEl>
                                        <p:attrNameLst>
                                          <p:attrName>style.visibility</p:attrName>
                                        </p:attrNameLst>
                                      </p:cBhvr>
                                      <p:to>
                                        <p:strVal val="visible"/>
                                      </p:to>
                                    </p:set>
                                    <p:animEffect transition="in" filter="wipe(left)">
                                      <p:cBhvr>
                                        <p:cTn id="132" dur="500"/>
                                        <p:tgtEl>
                                          <p:spTgt spid="21533"/>
                                        </p:tgtEl>
                                      </p:cBhvr>
                                    </p:animEffect>
                                  </p:childTnLst>
                                </p:cTn>
                              </p:par>
                            </p:childTnLst>
                          </p:cTn>
                        </p:par>
                      </p:childTnLst>
                    </p:cTn>
                  </p:par>
                  <p:par>
                    <p:cTn id="133" fill="hold" nodeType="clickPar">
                      <p:stCondLst>
                        <p:cond delay="indefinite"/>
                      </p:stCondLst>
                      <p:childTnLst>
                        <p:par>
                          <p:cTn id="134" fill="hold" nodeType="withGroup">
                            <p:stCondLst>
                              <p:cond delay="0"/>
                            </p:stCondLst>
                            <p:childTnLst>
                              <p:par>
                                <p:cTn id="135" presetID="22" presetClass="entr" presetSubtype="8" fill="hold" nodeType="clickEffect">
                                  <p:stCondLst>
                                    <p:cond delay="0"/>
                                  </p:stCondLst>
                                  <p:childTnLst>
                                    <p:set>
                                      <p:cBhvr>
                                        <p:cTn id="136" dur="1" fill="hold">
                                          <p:stCondLst>
                                            <p:cond delay="0"/>
                                          </p:stCondLst>
                                        </p:cTn>
                                        <p:tgtEl>
                                          <p:spTgt spid="21534"/>
                                        </p:tgtEl>
                                        <p:attrNameLst>
                                          <p:attrName>style.visibility</p:attrName>
                                        </p:attrNameLst>
                                      </p:cBhvr>
                                      <p:to>
                                        <p:strVal val="visible"/>
                                      </p:to>
                                    </p:set>
                                    <p:animEffect transition="in" filter="wipe(left)">
                                      <p:cBhvr>
                                        <p:cTn id="137" dur="500"/>
                                        <p:tgtEl>
                                          <p:spTgt spid="21534"/>
                                        </p:tgtEl>
                                      </p:cBhvr>
                                    </p:animEffect>
                                  </p:childTnLst>
                                </p:cTn>
                              </p:par>
                            </p:childTnLst>
                          </p:cTn>
                        </p:par>
                      </p:childTnLst>
                    </p:cTn>
                  </p:par>
                  <p:par>
                    <p:cTn id="138" fill="hold" nodeType="clickPar">
                      <p:stCondLst>
                        <p:cond delay="indefinite"/>
                      </p:stCondLst>
                      <p:childTnLst>
                        <p:par>
                          <p:cTn id="139" fill="hold" nodeType="withGroup">
                            <p:stCondLst>
                              <p:cond delay="0"/>
                            </p:stCondLst>
                            <p:childTnLst>
                              <p:par>
                                <p:cTn id="140" presetID="22" presetClass="entr" presetSubtype="8" fill="hold" nodeType="clickEffect">
                                  <p:stCondLst>
                                    <p:cond delay="0"/>
                                  </p:stCondLst>
                                  <p:childTnLst>
                                    <p:set>
                                      <p:cBhvr>
                                        <p:cTn id="141" dur="1" fill="hold">
                                          <p:stCondLst>
                                            <p:cond delay="0"/>
                                          </p:stCondLst>
                                        </p:cTn>
                                        <p:tgtEl>
                                          <p:spTgt spid="21535"/>
                                        </p:tgtEl>
                                        <p:attrNameLst>
                                          <p:attrName>style.visibility</p:attrName>
                                        </p:attrNameLst>
                                      </p:cBhvr>
                                      <p:to>
                                        <p:strVal val="visible"/>
                                      </p:to>
                                    </p:set>
                                    <p:animEffect transition="in" filter="wipe(left)">
                                      <p:cBhvr>
                                        <p:cTn id="142" dur="500"/>
                                        <p:tgtEl>
                                          <p:spTgt spid="21535"/>
                                        </p:tgtEl>
                                      </p:cBhvr>
                                    </p:animEffect>
                                  </p:childTnLst>
                                </p:cTn>
                              </p:par>
                            </p:childTnLst>
                          </p:cTn>
                        </p:par>
                      </p:childTnLst>
                    </p:cTn>
                  </p:par>
                  <p:par>
                    <p:cTn id="143" fill="hold" nodeType="clickPar">
                      <p:stCondLst>
                        <p:cond delay="indefinite"/>
                      </p:stCondLst>
                      <p:childTnLst>
                        <p:par>
                          <p:cTn id="144" fill="hold" nodeType="withGroup">
                            <p:stCondLst>
                              <p:cond delay="0"/>
                            </p:stCondLst>
                            <p:childTnLst>
                              <p:par>
                                <p:cTn id="145" presetID="22" presetClass="entr" presetSubtype="8" fill="hold" nodeType="clickEffect">
                                  <p:stCondLst>
                                    <p:cond delay="0"/>
                                  </p:stCondLst>
                                  <p:childTnLst>
                                    <p:set>
                                      <p:cBhvr>
                                        <p:cTn id="146" dur="1" fill="hold">
                                          <p:stCondLst>
                                            <p:cond delay="0"/>
                                          </p:stCondLst>
                                        </p:cTn>
                                        <p:tgtEl>
                                          <p:spTgt spid="21536"/>
                                        </p:tgtEl>
                                        <p:attrNameLst>
                                          <p:attrName>style.visibility</p:attrName>
                                        </p:attrNameLst>
                                      </p:cBhvr>
                                      <p:to>
                                        <p:strVal val="visible"/>
                                      </p:to>
                                    </p:set>
                                    <p:animEffect transition="in" filter="wipe(left)">
                                      <p:cBhvr>
                                        <p:cTn id="147" dur="500"/>
                                        <p:tgtEl>
                                          <p:spTgt spid="215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5">
            <a:extLst>
              <a:ext uri="{FF2B5EF4-FFF2-40B4-BE49-F238E27FC236}">
                <a16:creationId xmlns:a16="http://schemas.microsoft.com/office/drawing/2014/main" id="{F558EAD6-7941-42B3-995A-22FD3CB7582C}"/>
              </a:ext>
            </a:extLst>
          </p:cNvPr>
          <p:cNvSpPr>
            <a:spLocks noChangeArrowheads="1"/>
          </p:cNvSpPr>
          <p:nvPr/>
        </p:nvSpPr>
        <p:spPr bwMode="auto">
          <a:xfrm>
            <a:off x="1524000" y="44450"/>
            <a:ext cx="18415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US" altLang="en-US" sz="1800">
              <a:solidFill>
                <a:srgbClr val="000000"/>
              </a:solidFill>
            </a:endParaRPr>
          </a:p>
        </p:txBody>
      </p:sp>
      <p:sp>
        <p:nvSpPr>
          <p:cNvPr id="31747" name="Rectangle 6">
            <a:extLst>
              <a:ext uri="{FF2B5EF4-FFF2-40B4-BE49-F238E27FC236}">
                <a16:creationId xmlns:a16="http://schemas.microsoft.com/office/drawing/2014/main" id="{51B4B3DF-99FF-4F38-BA37-AF61E85B1C45}"/>
              </a:ext>
            </a:extLst>
          </p:cNvPr>
          <p:cNvSpPr>
            <a:spLocks noChangeArrowheads="1"/>
          </p:cNvSpPr>
          <p:nvPr/>
        </p:nvSpPr>
        <p:spPr bwMode="auto">
          <a:xfrm>
            <a:off x="1524000" y="930275"/>
            <a:ext cx="18415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US" altLang="en-US" sz="1800">
              <a:solidFill>
                <a:srgbClr val="000000"/>
              </a:solidFill>
            </a:endParaRPr>
          </a:p>
        </p:txBody>
      </p:sp>
      <p:sp>
        <p:nvSpPr>
          <p:cNvPr id="31748" name="Rectangle 7">
            <a:extLst>
              <a:ext uri="{FF2B5EF4-FFF2-40B4-BE49-F238E27FC236}">
                <a16:creationId xmlns:a16="http://schemas.microsoft.com/office/drawing/2014/main" id="{49771E41-19F4-4DEA-AF75-B187B88A0C88}"/>
              </a:ext>
            </a:extLst>
          </p:cNvPr>
          <p:cNvSpPr>
            <a:spLocks noChangeArrowheads="1"/>
          </p:cNvSpPr>
          <p:nvPr/>
        </p:nvSpPr>
        <p:spPr bwMode="auto">
          <a:xfrm>
            <a:off x="1524000" y="2330450"/>
            <a:ext cx="18415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US" altLang="en-US" sz="1800">
              <a:solidFill>
                <a:srgbClr val="000000"/>
              </a:solidFill>
            </a:endParaRPr>
          </a:p>
        </p:txBody>
      </p:sp>
      <p:sp>
        <p:nvSpPr>
          <p:cNvPr id="5" name="Freeform 7">
            <a:extLst>
              <a:ext uri="{FF2B5EF4-FFF2-40B4-BE49-F238E27FC236}">
                <a16:creationId xmlns:a16="http://schemas.microsoft.com/office/drawing/2014/main" id="{DD0B0CCB-1684-4087-ADCB-0EB101DE57D0}"/>
              </a:ext>
            </a:extLst>
          </p:cNvPr>
          <p:cNvSpPr>
            <a:spLocks noEditPoints="1"/>
          </p:cNvSpPr>
          <p:nvPr/>
        </p:nvSpPr>
        <p:spPr bwMode="auto">
          <a:xfrm rot="13007441">
            <a:off x="712787" y="1612901"/>
            <a:ext cx="9451976" cy="3097213"/>
          </a:xfrm>
          <a:custGeom>
            <a:avLst/>
            <a:gdLst>
              <a:gd name="T0" fmla="*/ 201 w 4050"/>
              <a:gd name="T1" fmla="*/ 111 h 1484"/>
              <a:gd name="T2" fmla="*/ 474 w 4050"/>
              <a:gd name="T3" fmla="*/ 321 h 1484"/>
              <a:gd name="T4" fmla="*/ 720 w 4050"/>
              <a:gd name="T5" fmla="*/ 559 h 1484"/>
              <a:gd name="T6" fmla="*/ 830 w 4050"/>
              <a:gd name="T7" fmla="*/ 644 h 1484"/>
              <a:gd name="T8" fmla="*/ 983 w 4050"/>
              <a:gd name="T9" fmla="*/ 693 h 1484"/>
              <a:gd name="T10" fmla="*/ 1179 w 4050"/>
              <a:gd name="T11" fmla="*/ 688 h 1484"/>
              <a:gd name="T12" fmla="*/ 1349 w 4050"/>
              <a:gd name="T13" fmla="*/ 681 h 1484"/>
              <a:gd name="T14" fmla="*/ 1612 w 4050"/>
              <a:gd name="T15" fmla="*/ 679 h 1484"/>
              <a:gd name="T16" fmla="*/ 2019 w 4050"/>
              <a:gd name="T17" fmla="*/ 672 h 1484"/>
              <a:gd name="T18" fmla="*/ 2257 w 4050"/>
              <a:gd name="T19" fmla="*/ 665 h 1484"/>
              <a:gd name="T20" fmla="*/ 2454 w 4050"/>
              <a:gd name="T21" fmla="*/ 656 h 1484"/>
              <a:gd name="T22" fmla="*/ 2974 w 4050"/>
              <a:gd name="T23" fmla="*/ 654 h 1484"/>
              <a:gd name="T24" fmla="*/ 3113 w 4050"/>
              <a:gd name="T25" fmla="*/ 652 h 1484"/>
              <a:gd name="T26" fmla="*/ 3173 w 4050"/>
              <a:gd name="T27" fmla="*/ 487 h 1484"/>
              <a:gd name="T28" fmla="*/ 3164 w 4050"/>
              <a:gd name="T29" fmla="*/ 245 h 1484"/>
              <a:gd name="T30" fmla="*/ 3187 w 4050"/>
              <a:gd name="T31" fmla="*/ 85 h 1484"/>
              <a:gd name="T32" fmla="*/ 3383 w 4050"/>
              <a:gd name="T33" fmla="*/ 152 h 1484"/>
              <a:gd name="T34" fmla="*/ 3710 w 4050"/>
              <a:gd name="T35" fmla="*/ 321 h 1484"/>
              <a:gd name="T36" fmla="*/ 3895 w 4050"/>
              <a:gd name="T37" fmla="*/ 464 h 1484"/>
              <a:gd name="T38" fmla="*/ 4022 w 4050"/>
              <a:gd name="T39" fmla="*/ 614 h 1484"/>
              <a:gd name="T40" fmla="*/ 4050 w 4050"/>
              <a:gd name="T41" fmla="*/ 737 h 1484"/>
              <a:gd name="T42" fmla="*/ 4026 w 4050"/>
              <a:gd name="T43" fmla="*/ 860 h 1484"/>
              <a:gd name="T44" fmla="*/ 3955 w 4050"/>
              <a:gd name="T45" fmla="*/ 961 h 1484"/>
              <a:gd name="T46" fmla="*/ 3775 w 4050"/>
              <a:gd name="T47" fmla="*/ 1118 h 1484"/>
              <a:gd name="T48" fmla="*/ 3524 w 4050"/>
              <a:gd name="T49" fmla="*/ 1269 h 1484"/>
              <a:gd name="T50" fmla="*/ 3150 w 4050"/>
              <a:gd name="T51" fmla="*/ 1409 h 1484"/>
              <a:gd name="T52" fmla="*/ 3150 w 4050"/>
              <a:gd name="T53" fmla="*/ 1396 h 1484"/>
              <a:gd name="T54" fmla="*/ 3173 w 4050"/>
              <a:gd name="T55" fmla="*/ 1010 h 1484"/>
              <a:gd name="T56" fmla="*/ 3164 w 4050"/>
              <a:gd name="T57" fmla="*/ 860 h 1484"/>
              <a:gd name="T58" fmla="*/ 3147 w 4050"/>
              <a:gd name="T59" fmla="*/ 837 h 1484"/>
              <a:gd name="T60" fmla="*/ 2988 w 4050"/>
              <a:gd name="T61" fmla="*/ 830 h 1484"/>
              <a:gd name="T62" fmla="*/ 2694 w 4050"/>
              <a:gd name="T63" fmla="*/ 830 h 1484"/>
              <a:gd name="T64" fmla="*/ 2495 w 4050"/>
              <a:gd name="T65" fmla="*/ 825 h 1484"/>
              <a:gd name="T66" fmla="*/ 2299 w 4050"/>
              <a:gd name="T67" fmla="*/ 816 h 1484"/>
              <a:gd name="T68" fmla="*/ 1954 w 4050"/>
              <a:gd name="T69" fmla="*/ 815 h 1484"/>
              <a:gd name="T70" fmla="*/ 1494 w 4050"/>
              <a:gd name="T71" fmla="*/ 804 h 1484"/>
              <a:gd name="T72" fmla="*/ 1156 w 4050"/>
              <a:gd name="T73" fmla="*/ 797 h 1484"/>
              <a:gd name="T74" fmla="*/ 999 w 4050"/>
              <a:gd name="T75" fmla="*/ 788 h 1484"/>
              <a:gd name="T76" fmla="*/ 849 w 4050"/>
              <a:gd name="T77" fmla="*/ 829 h 1484"/>
              <a:gd name="T78" fmla="*/ 731 w 4050"/>
              <a:gd name="T79" fmla="*/ 915 h 1484"/>
              <a:gd name="T80" fmla="*/ 479 w 4050"/>
              <a:gd name="T81" fmla="*/ 1158 h 1484"/>
              <a:gd name="T82" fmla="*/ 203 w 4050"/>
              <a:gd name="T83" fmla="*/ 1370 h 1484"/>
              <a:gd name="T84" fmla="*/ 9 w 4050"/>
              <a:gd name="T85" fmla="*/ 1379 h 1484"/>
              <a:gd name="T86" fmla="*/ 86 w 4050"/>
              <a:gd name="T87" fmla="*/ 1067 h 1484"/>
              <a:gd name="T88" fmla="*/ 213 w 4050"/>
              <a:gd name="T89" fmla="*/ 769 h 1484"/>
              <a:gd name="T90" fmla="*/ 218 w 4050"/>
              <a:gd name="T91" fmla="*/ 725 h 1484"/>
              <a:gd name="T92" fmla="*/ 76 w 4050"/>
              <a:gd name="T93" fmla="*/ 390 h 1484"/>
              <a:gd name="T94" fmla="*/ 9 w 4050"/>
              <a:gd name="T95" fmla="*/ 99 h 1484"/>
              <a:gd name="T96" fmla="*/ 3585 w 4050"/>
              <a:gd name="T97" fmla="*/ 554 h 1484"/>
              <a:gd name="T98" fmla="*/ 3552 w 4050"/>
              <a:gd name="T99" fmla="*/ 617 h 1484"/>
              <a:gd name="T100" fmla="*/ 3561 w 4050"/>
              <a:gd name="T101" fmla="*/ 691 h 1484"/>
              <a:gd name="T102" fmla="*/ 3613 w 4050"/>
              <a:gd name="T103" fmla="*/ 740 h 1484"/>
              <a:gd name="T104" fmla="*/ 3675 w 4050"/>
              <a:gd name="T105" fmla="*/ 719 h 1484"/>
              <a:gd name="T106" fmla="*/ 3703 w 4050"/>
              <a:gd name="T107" fmla="*/ 656 h 1484"/>
              <a:gd name="T108" fmla="*/ 3694 w 4050"/>
              <a:gd name="T109" fmla="*/ 591 h 1484"/>
              <a:gd name="T110" fmla="*/ 3650 w 4050"/>
              <a:gd name="T111" fmla="*/ 541 h 1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050" h="1484">
                <a:moveTo>
                  <a:pt x="0" y="0"/>
                </a:moveTo>
                <a:lnTo>
                  <a:pt x="102" y="53"/>
                </a:lnTo>
                <a:lnTo>
                  <a:pt x="201" y="111"/>
                </a:lnTo>
                <a:lnTo>
                  <a:pt x="294" y="176"/>
                </a:lnTo>
                <a:lnTo>
                  <a:pt x="386" y="247"/>
                </a:lnTo>
                <a:lnTo>
                  <a:pt x="474" y="321"/>
                </a:lnTo>
                <a:lnTo>
                  <a:pt x="558" y="397"/>
                </a:lnTo>
                <a:lnTo>
                  <a:pt x="641" y="478"/>
                </a:lnTo>
                <a:lnTo>
                  <a:pt x="720" y="559"/>
                </a:lnTo>
                <a:lnTo>
                  <a:pt x="756" y="589"/>
                </a:lnTo>
                <a:lnTo>
                  <a:pt x="793" y="617"/>
                </a:lnTo>
                <a:lnTo>
                  <a:pt x="830" y="644"/>
                </a:lnTo>
                <a:lnTo>
                  <a:pt x="872" y="665"/>
                </a:lnTo>
                <a:lnTo>
                  <a:pt x="914" y="681"/>
                </a:lnTo>
                <a:lnTo>
                  <a:pt x="983" y="693"/>
                </a:lnTo>
                <a:lnTo>
                  <a:pt x="1050" y="698"/>
                </a:lnTo>
                <a:lnTo>
                  <a:pt x="1119" y="693"/>
                </a:lnTo>
                <a:lnTo>
                  <a:pt x="1179" y="688"/>
                </a:lnTo>
                <a:lnTo>
                  <a:pt x="1238" y="688"/>
                </a:lnTo>
                <a:lnTo>
                  <a:pt x="1293" y="682"/>
                </a:lnTo>
                <a:lnTo>
                  <a:pt x="1349" y="681"/>
                </a:lnTo>
                <a:lnTo>
                  <a:pt x="1406" y="682"/>
                </a:lnTo>
                <a:lnTo>
                  <a:pt x="1462" y="681"/>
                </a:lnTo>
                <a:lnTo>
                  <a:pt x="1612" y="679"/>
                </a:lnTo>
                <a:lnTo>
                  <a:pt x="1762" y="673"/>
                </a:lnTo>
                <a:lnTo>
                  <a:pt x="1910" y="668"/>
                </a:lnTo>
                <a:lnTo>
                  <a:pt x="2019" y="672"/>
                </a:lnTo>
                <a:lnTo>
                  <a:pt x="2126" y="670"/>
                </a:lnTo>
                <a:lnTo>
                  <a:pt x="2192" y="666"/>
                </a:lnTo>
                <a:lnTo>
                  <a:pt x="2257" y="665"/>
                </a:lnTo>
                <a:lnTo>
                  <a:pt x="2324" y="666"/>
                </a:lnTo>
                <a:lnTo>
                  <a:pt x="2389" y="665"/>
                </a:lnTo>
                <a:lnTo>
                  <a:pt x="2454" y="656"/>
                </a:lnTo>
                <a:lnTo>
                  <a:pt x="2627" y="652"/>
                </a:lnTo>
                <a:lnTo>
                  <a:pt x="2799" y="652"/>
                </a:lnTo>
                <a:lnTo>
                  <a:pt x="2974" y="654"/>
                </a:lnTo>
                <a:lnTo>
                  <a:pt x="3020" y="654"/>
                </a:lnTo>
                <a:lnTo>
                  <a:pt x="3067" y="654"/>
                </a:lnTo>
                <a:lnTo>
                  <a:pt x="3113" y="652"/>
                </a:lnTo>
                <a:lnTo>
                  <a:pt x="3159" y="642"/>
                </a:lnTo>
                <a:lnTo>
                  <a:pt x="3169" y="564"/>
                </a:lnTo>
                <a:lnTo>
                  <a:pt x="3173" y="487"/>
                </a:lnTo>
                <a:lnTo>
                  <a:pt x="3171" y="407"/>
                </a:lnTo>
                <a:lnTo>
                  <a:pt x="3169" y="330"/>
                </a:lnTo>
                <a:lnTo>
                  <a:pt x="3164" y="245"/>
                </a:lnTo>
                <a:lnTo>
                  <a:pt x="3157" y="162"/>
                </a:lnTo>
                <a:lnTo>
                  <a:pt x="3145" y="79"/>
                </a:lnTo>
                <a:lnTo>
                  <a:pt x="3187" y="85"/>
                </a:lnTo>
                <a:lnTo>
                  <a:pt x="3228" y="97"/>
                </a:lnTo>
                <a:lnTo>
                  <a:pt x="3268" y="109"/>
                </a:lnTo>
                <a:lnTo>
                  <a:pt x="3383" y="152"/>
                </a:lnTo>
                <a:lnTo>
                  <a:pt x="3495" y="201"/>
                </a:lnTo>
                <a:lnTo>
                  <a:pt x="3605" y="257"/>
                </a:lnTo>
                <a:lnTo>
                  <a:pt x="3710" y="321"/>
                </a:lnTo>
                <a:lnTo>
                  <a:pt x="3774" y="365"/>
                </a:lnTo>
                <a:lnTo>
                  <a:pt x="3835" y="413"/>
                </a:lnTo>
                <a:lnTo>
                  <a:pt x="3895" y="464"/>
                </a:lnTo>
                <a:lnTo>
                  <a:pt x="3950" y="518"/>
                </a:lnTo>
                <a:lnTo>
                  <a:pt x="3999" y="578"/>
                </a:lnTo>
                <a:lnTo>
                  <a:pt x="4022" y="614"/>
                </a:lnTo>
                <a:lnTo>
                  <a:pt x="4038" y="652"/>
                </a:lnTo>
                <a:lnTo>
                  <a:pt x="4047" y="695"/>
                </a:lnTo>
                <a:lnTo>
                  <a:pt x="4050" y="737"/>
                </a:lnTo>
                <a:lnTo>
                  <a:pt x="4049" y="779"/>
                </a:lnTo>
                <a:lnTo>
                  <a:pt x="4042" y="822"/>
                </a:lnTo>
                <a:lnTo>
                  <a:pt x="4026" y="860"/>
                </a:lnTo>
                <a:lnTo>
                  <a:pt x="4006" y="896"/>
                </a:lnTo>
                <a:lnTo>
                  <a:pt x="3982" y="929"/>
                </a:lnTo>
                <a:lnTo>
                  <a:pt x="3955" y="961"/>
                </a:lnTo>
                <a:lnTo>
                  <a:pt x="3899" y="1017"/>
                </a:lnTo>
                <a:lnTo>
                  <a:pt x="3839" y="1070"/>
                </a:lnTo>
                <a:lnTo>
                  <a:pt x="3775" y="1118"/>
                </a:lnTo>
                <a:lnTo>
                  <a:pt x="3709" y="1164"/>
                </a:lnTo>
                <a:lnTo>
                  <a:pt x="3640" y="1206"/>
                </a:lnTo>
                <a:lnTo>
                  <a:pt x="3524" y="1269"/>
                </a:lnTo>
                <a:lnTo>
                  <a:pt x="3402" y="1324"/>
                </a:lnTo>
                <a:lnTo>
                  <a:pt x="3279" y="1370"/>
                </a:lnTo>
                <a:lnTo>
                  <a:pt x="3150" y="1409"/>
                </a:lnTo>
                <a:lnTo>
                  <a:pt x="3150" y="1403"/>
                </a:lnTo>
                <a:lnTo>
                  <a:pt x="3150" y="1400"/>
                </a:lnTo>
                <a:lnTo>
                  <a:pt x="3150" y="1396"/>
                </a:lnTo>
                <a:lnTo>
                  <a:pt x="3161" y="1268"/>
                </a:lnTo>
                <a:lnTo>
                  <a:pt x="3169" y="1139"/>
                </a:lnTo>
                <a:lnTo>
                  <a:pt x="3173" y="1010"/>
                </a:lnTo>
                <a:lnTo>
                  <a:pt x="3166" y="883"/>
                </a:lnTo>
                <a:lnTo>
                  <a:pt x="3164" y="873"/>
                </a:lnTo>
                <a:lnTo>
                  <a:pt x="3164" y="860"/>
                </a:lnTo>
                <a:lnTo>
                  <a:pt x="3161" y="850"/>
                </a:lnTo>
                <a:lnTo>
                  <a:pt x="3157" y="843"/>
                </a:lnTo>
                <a:lnTo>
                  <a:pt x="3147" y="837"/>
                </a:lnTo>
                <a:lnTo>
                  <a:pt x="3094" y="830"/>
                </a:lnTo>
                <a:lnTo>
                  <a:pt x="3041" y="829"/>
                </a:lnTo>
                <a:lnTo>
                  <a:pt x="2988" y="830"/>
                </a:lnTo>
                <a:lnTo>
                  <a:pt x="2933" y="830"/>
                </a:lnTo>
                <a:lnTo>
                  <a:pt x="2814" y="829"/>
                </a:lnTo>
                <a:lnTo>
                  <a:pt x="2694" y="830"/>
                </a:lnTo>
                <a:lnTo>
                  <a:pt x="2574" y="829"/>
                </a:lnTo>
                <a:lnTo>
                  <a:pt x="2535" y="825"/>
                </a:lnTo>
                <a:lnTo>
                  <a:pt x="2495" y="825"/>
                </a:lnTo>
                <a:lnTo>
                  <a:pt x="2454" y="823"/>
                </a:lnTo>
                <a:lnTo>
                  <a:pt x="2414" y="818"/>
                </a:lnTo>
                <a:lnTo>
                  <a:pt x="2299" y="816"/>
                </a:lnTo>
                <a:lnTo>
                  <a:pt x="2183" y="818"/>
                </a:lnTo>
                <a:lnTo>
                  <a:pt x="2068" y="815"/>
                </a:lnTo>
                <a:lnTo>
                  <a:pt x="1954" y="815"/>
                </a:lnTo>
                <a:lnTo>
                  <a:pt x="1839" y="813"/>
                </a:lnTo>
                <a:lnTo>
                  <a:pt x="1726" y="807"/>
                </a:lnTo>
                <a:lnTo>
                  <a:pt x="1494" y="804"/>
                </a:lnTo>
                <a:lnTo>
                  <a:pt x="1261" y="802"/>
                </a:lnTo>
                <a:lnTo>
                  <a:pt x="1209" y="799"/>
                </a:lnTo>
                <a:lnTo>
                  <a:pt x="1156" y="797"/>
                </a:lnTo>
                <a:lnTo>
                  <a:pt x="1103" y="790"/>
                </a:lnTo>
                <a:lnTo>
                  <a:pt x="1050" y="786"/>
                </a:lnTo>
                <a:lnTo>
                  <a:pt x="999" y="788"/>
                </a:lnTo>
                <a:lnTo>
                  <a:pt x="948" y="795"/>
                </a:lnTo>
                <a:lnTo>
                  <a:pt x="898" y="809"/>
                </a:lnTo>
                <a:lnTo>
                  <a:pt x="849" y="829"/>
                </a:lnTo>
                <a:lnTo>
                  <a:pt x="807" y="855"/>
                </a:lnTo>
                <a:lnTo>
                  <a:pt x="768" y="883"/>
                </a:lnTo>
                <a:lnTo>
                  <a:pt x="731" y="915"/>
                </a:lnTo>
                <a:lnTo>
                  <a:pt x="650" y="998"/>
                </a:lnTo>
                <a:lnTo>
                  <a:pt x="565" y="1079"/>
                </a:lnTo>
                <a:lnTo>
                  <a:pt x="479" y="1158"/>
                </a:lnTo>
                <a:lnTo>
                  <a:pt x="391" y="1232"/>
                </a:lnTo>
                <a:lnTo>
                  <a:pt x="298" y="1305"/>
                </a:lnTo>
                <a:lnTo>
                  <a:pt x="203" y="1370"/>
                </a:lnTo>
                <a:lnTo>
                  <a:pt x="104" y="1430"/>
                </a:lnTo>
                <a:lnTo>
                  <a:pt x="0" y="1484"/>
                </a:lnTo>
                <a:lnTo>
                  <a:pt x="9" y="1379"/>
                </a:lnTo>
                <a:lnTo>
                  <a:pt x="26" y="1275"/>
                </a:lnTo>
                <a:lnTo>
                  <a:pt x="53" y="1169"/>
                </a:lnTo>
                <a:lnTo>
                  <a:pt x="86" y="1067"/>
                </a:lnTo>
                <a:lnTo>
                  <a:pt x="125" y="966"/>
                </a:lnTo>
                <a:lnTo>
                  <a:pt x="167" y="867"/>
                </a:lnTo>
                <a:lnTo>
                  <a:pt x="213" y="769"/>
                </a:lnTo>
                <a:lnTo>
                  <a:pt x="220" y="755"/>
                </a:lnTo>
                <a:lnTo>
                  <a:pt x="224" y="740"/>
                </a:lnTo>
                <a:lnTo>
                  <a:pt x="218" y="725"/>
                </a:lnTo>
                <a:lnTo>
                  <a:pt x="167" y="615"/>
                </a:lnTo>
                <a:lnTo>
                  <a:pt x="120" y="502"/>
                </a:lnTo>
                <a:lnTo>
                  <a:pt x="76" y="390"/>
                </a:lnTo>
                <a:lnTo>
                  <a:pt x="46" y="294"/>
                </a:lnTo>
                <a:lnTo>
                  <a:pt x="25" y="197"/>
                </a:lnTo>
                <a:lnTo>
                  <a:pt x="9" y="99"/>
                </a:lnTo>
                <a:lnTo>
                  <a:pt x="0" y="0"/>
                </a:lnTo>
                <a:close/>
                <a:moveTo>
                  <a:pt x="3606" y="541"/>
                </a:moveTo>
                <a:lnTo>
                  <a:pt x="3585" y="554"/>
                </a:lnTo>
                <a:lnTo>
                  <a:pt x="3569" y="571"/>
                </a:lnTo>
                <a:lnTo>
                  <a:pt x="3557" y="594"/>
                </a:lnTo>
                <a:lnTo>
                  <a:pt x="3552" y="617"/>
                </a:lnTo>
                <a:lnTo>
                  <a:pt x="3550" y="644"/>
                </a:lnTo>
                <a:lnTo>
                  <a:pt x="3553" y="668"/>
                </a:lnTo>
                <a:lnTo>
                  <a:pt x="3561" y="691"/>
                </a:lnTo>
                <a:lnTo>
                  <a:pt x="3573" y="712"/>
                </a:lnTo>
                <a:lnTo>
                  <a:pt x="3592" y="728"/>
                </a:lnTo>
                <a:lnTo>
                  <a:pt x="3613" y="740"/>
                </a:lnTo>
                <a:lnTo>
                  <a:pt x="3638" y="740"/>
                </a:lnTo>
                <a:lnTo>
                  <a:pt x="3657" y="733"/>
                </a:lnTo>
                <a:lnTo>
                  <a:pt x="3675" y="719"/>
                </a:lnTo>
                <a:lnTo>
                  <a:pt x="3687" y="700"/>
                </a:lnTo>
                <a:lnTo>
                  <a:pt x="3698" y="679"/>
                </a:lnTo>
                <a:lnTo>
                  <a:pt x="3703" y="656"/>
                </a:lnTo>
                <a:lnTo>
                  <a:pt x="3703" y="635"/>
                </a:lnTo>
                <a:lnTo>
                  <a:pt x="3701" y="612"/>
                </a:lnTo>
                <a:lnTo>
                  <a:pt x="3694" y="591"/>
                </a:lnTo>
                <a:lnTo>
                  <a:pt x="3684" y="571"/>
                </a:lnTo>
                <a:lnTo>
                  <a:pt x="3670" y="554"/>
                </a:lnTo>
                <a:lnTo>
                  <a:pt x="3650" y="541"/>
                </a:lnTo>
                <a:lnTo>
                  <a:pt x="3629" y="538"/>
                </a:lnTo>
                <a:lnTo>
                  <a:pt x="3606" y="541"/>
                </a:lnTo>
                <a:close/>
              </a:path>
            </a:pathLst>
          </a:custGeom>
          <a:solidFill>
            <a:srgbClr val="E76618">
              <a:lumMod val="60000"/>
              <a:lumOff val="40000"/>
            </a:srgbClr>
          </a:solidFill>
          <a:ln w="0">
            <a:noFill/>
            <a:prstDash val="solid"/>
            <a:round/>
            <a:headEnd/>
            <a:tailEnd/>
          </a:ln>
        </p:spPr>
        <p:txBody>
          <a:bodyPr lIns="82296" tIns="41148" rIns="82296" bIns="41148"/>
          <a:lstStyle/>
          <a:p>
            <a:pPr defTabSz="822960">
              <a:defRPr/>
            </a:pPr>
            <a:endParaRPr lang="en-US" sz="1620" kern="0">
              <a:solidFill>
                <a:sysClr val="windowText" lastClr="000000"/>
              </a:solidFill>
              <a:latin typeface="Trebuchet MS" panose="020B0603020202020204"/>
            </a:endParaRPr>
          </a:p>
        </p:txBody>
      </p:sp>
      <p:sp>
        <p:nvSpPr>
          <p:cNvPr id="6" name="Freeform 7">
            <a:extLst>
              <a:ext uri="{FF2B5EF4-FFF2-40B4-BE49-F238E27FC236}">
                <a16:creationId xmlns:a16="http://schemas.microsoft.com/office/drawing/2014/main" id="{DCB82134-704E-4D9A-8740-6055F8A11496}"/>
              </a:ext>
            </a:extLst>
          </p:cNvPr>
          <p:cNvSpPr>
            <a:spLocks noEditPoints="1"/>
          </p:cNvSpPr>
          <p:nvPr/>
        </p:nvSpPr>
        <p:spPr bwMode="auto">
          <a:xfrm rot="13007441">
            <a:off x="763587" y="1581150"/>
            <a:ext cx="9374188" cy="3206750"/>
          </a:xfrm>
          <a:custGeom>
            <a:avLst/>
            <a:gdLst>
              <a:gd name="T0" fmla="*/ 2509 w 4050"/>
              <a:gd name="T1" fmla="*/ 0 h 1507"/>
              <a:gd name="T2" fmla="*/ 2926 w 4050"/>
              <a:gd name="T3" fmla="*/ 37 h 1507"/>
              <a:gd name="T4" fmla="*/ 3250 w 4050"/>
              <a:gd name="T5" fmla="*/ 114 h 1507"/>
              <a:gd name="T6" fmla="*/ 3545 w 4050"/>
              <a:gd name="T7" fmla="*/ 236 h 1507"/>
              <a:gd name="T8" fmla="*/ 3791 w 4050"/>
              <a:gd name="T9" fmla="*/ 389 h 1507"/>
              <a:gd name="T10" fmla="*/ 3962 w 4050"/>
              <a:gd name="T11" fmla="*/ 544 h 1507"/>
              <a:gd name="T12" fmla="*/ 4029 w 4050"/>
              <a:gd name="T13" fmla="*/ 643 h 1507"/>
              <a:gd name="T14" fmla="*/ 4050 w 4050"/>
              <a:gd name="T15" fmla="*/ 761 h 1507"/>
              <a:gd name="T16" fmla="*/ 4020 w 4050"/>
              <a:gd name="T17" fmla="*/ 883 h 1507"/>
              <a:gd name="T18" fmla="*/ 3888 w 4050"/>
              <a:gd name="T19" fmla="*/ 1038 h 1507"/>
              <a:gd name="T20" fmla="*/ 3696 w 4050"/>
              <a:gd name="T21" fmla="*/ 1184 h 1507"/>
              <a:gd name="T22" fmla="*/ 3344 w 4050"/>
              <a:gd name="T23" fmla="*/ 1360 h 1507"/>
              <a:gd name="T24" fmla="*/ 2956 w 4050"/>
              <a:gd name="T25" fmla="*/ 1464 h 1507"/>
              <a:gd name="T26" fmla="*/ 2547 w 4050"/>
              <a:gd name="T27" fmla="*/ 1507 h 1507"/>
              <a:gd name="T28" fmla="*/ 2123 w 4050"/>
              <a:gd name="T29" fmla="*/ 1478 h 1507"/>
              <a:gd name="T30" fmla="*/ 1679 w 4050"/>
              <a:gd name="T31" fmla="*/ 1362 h 1507"/>
              <a:gd name="T32" fmla="*/ 1244 w 4050"/>
              <a:gd name="T33" fmla="*/ 1170 h 1507"/>
              <a:gd name="T34" fmla="*/ 1053 w 4050"/>
              <a:gd name="T35" fmla="*/ 1055 h 1507"/>
              <a:gd name="T36" fmla="*/ 923 w 4050"/>
              <a:gd name="T37" fmla="*/ 962 h 1507"/>
              <a:gd name="T38" fmla="*/ 805 w 4050"/>
              <a:gd name="T39" fmla="*/ 923 h 1507"/>
              <a:gd name="T40" fmla="*/ 701 w 4050"/>
              <a:gd name="T41" fmla="*/ 957 h 1507"/>
              <a:gd name="T42" fmla="*/ 460 w 4050"/>
              <a:gd name="T43" fmla="*/ 1188 h 1507"/>
              <a:gd name="T44" fmla="*/ 194 w 4050"/>
              <a:gd name="T45" fmla="*/ 1388 h 1507"/>
              <a:gd name="T46" fmla="*/ 10 w 4050"/>
              <a:gd name="T47" fmla="*/ 1380 h 1507"/>
              <a:gd name="T48" fmla="*/ 97 w 4050"/>
              <a:gd name="T49" fmla="*/ 1050 h 1507"/>
              <a:gd name="T50" fmla="*/ 225 w 4050"/>
              <a:gd name="T51" fmla="*/ 756 h 1507"/>
              <a:gd name="T52" fmla="*/ 104 w 4050"/>
              <a:gd name="T53" fmla="*/ 477 h 1507"/>
              <a:gd name="T54" fmla="*/ 23 w 4050"/>
              <a:gd name="T55" fmla="*/ 199 h 1507"/>
              <a:gd name="T56" fmla="*/ 100 w 4050"/>
              <a:gd name="T57" fmla="*/ 63 h 1507"/>
              <a:gd name="T58" fmla="*/ 382 w 4050"/>
              <a:gd name="T59" fmla="*/ 255 h 1507"/>
              <a:gd name="T60" fmla="*/ 620 w 4050"/>
              <a:gd name="T61" fmla="*/ 468 h 1507"/>
              <a:gd name="T62" fmla="*/ 761 w 4050"/>
              <a:gd name="T63" fmla="*/ 578 h 1507"/>
              <a:gd name="T64" fmla="*/ 876 w 4050"/>
              <a:gd name="T65" fmla="*/ 569 h 1507"/>
              <a:gd name="T66" fmla="*/ 1009 w 4050"/>
              <a:gd name="T67" fmla="*/ 484 h 1507"/>
              <a:gd name="T68" fmla="*/ 1186 w 4050"/>
              <a:gd name="T69" fmla="*/ 370 h 1507"/>
              <a:gd name="T70" fmla="*/ 1520 w 4050"/>
              <a:gd name="T71" fmla="*/ 208 h 1507"/>
              <a:gd name="T72" fmla="*/ 1940 w 4050"/>
              <a:gd name="T73" fmla="*/ 67 h 1507"/>
              <a:gd name="T74" fmla="*/ 3606 w 4050"/>
              <a:gd name="T75" fmla="*/ 551 h 1507"/>
              <a:gd name="T76" fmla="*/ 3557 w 4050"/>
              <a:gd name="T77" fmla="*/ 604 h 1507"/>
              <a:gd name="T78" fmla="*/ 3552 w 4050"/>
              <a:gd name="T79" fmla="*/ 680 h 1507"/>
              <a:gd name="T80" fmla="*/ 3590 w 4050"/>
              <a:gd name="T81" fmla="*/ 742 h 1507"/>
              <a:gd name="T82" fmla="*/ 3657 w 4050"/>
              <a:gd name="T83" fmla="*/ 745 h 1507"/>
              <a:gd name="T84" fmla="*/ 3698 w 4050"/>
              <a:gd name="T85" fmla="*/ 690 h 1507"/>
              <a:gd name="T86" fmla="*/ 3701 w 4050"/>
              <a:gd name="T87" fmla="*/ 625 h 1507"/>
              <a:gd name="T88" fmla="*/ 3670 w 4050"/>
              <a:gd name="T89" fmla="*/ 565 h 1507"/>
              <a:gd name="T90" fmla="*/ 3606 w 4050"/>
              <a:gd name="T91" fmla="*/ 551 h 15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050" h="1507">
                <a:moveTo>
                  <a:pt x="2230" y="14"/>
                </a:moveTo>
                <a:lnTo>
                  <a:pt x="2370" y="3"/>
                </a:lnTo>
                <a:lnTo>
                  <a:pt x="2509" y="0"/>
                </a:lnTo>
                <a:lnTo>
                  <a:pt x="2648" y="5"/>
                </a:lnTo>
                <a:lnTo>
                  <a:pt x="2787" y="15"/>
                </a:lnTo>
                <a:lnTo>
                  <a:pt x="2926" y="37"/>
                </a:lnTo>
                <a:lnTo>
                  <a:pt x="3034" y="60"/>
                </a:lnTo>
                <a:lnTo>
                  <a:pt x="3143" y="84"/>
                </a:lnTo>
                <a:lnTo>
                  <a:pt x="3250" y="114"/>
                </a:lnTo>
                <a:lnTo>
                  <a:pt x="3354" y="151"/>
                </a:lnTo>
                <a:lnTo>
                  <a:pt x="3457" y="193"/>
                </a:lnTo>
                <a:lnTo>
                  <a:pt x="3545" y="236"/>
                </a:lnTo>
                <a:lnTo>
                  <a:pt x="3629" y="283"/>
                </a:lnTo>
                <a:lnTo>
                  <a:pt x="3712" y="333"/>
                </a:lnTo>
                <a:lnTo>
                  <a:pt x="3791" y="389"/>
                </a:lnTo>
                <a:lnTo>
                  <a:pt x="3865" y="449"/>
                </a:lnTo>
                <a:lnTo>
                  <a:pt x="3936" y="516"/>
                </a:lnTo>
                <a:lnTo>
                  <a:pt x="3962" y="544"/>
                </a:lnTo>
                <a:lnTo>
                  <a:pt x="3989" y="576"/>
                </a:lnTo>
                <a:lnTo>
                  <a:pt x="4010" y="608"/>
                </a:lnTo>
                <a:lnTo>
                  <a:pt x="4029" y="643"/>
                </a:lnTo>
                <a:lnTo>
                  <a:pt x="4042" y="680"/>
                </a:lnTo>
                <a:lnTo>
                  <a:pt x="4049" y="719"/>
                </a:lnTo>
                <a:lnTo>
                  <a:pt x="4050" y="761"/>
                </a:lnTo>
                <a:lnTo>
                  <a:pt x="4047" y="803"/>
                </a:lnTo>
                <a:lnTo>
                  <a:pt x="4036" y="844"/>
                </a:lnTo>
                <a:lnTo>
                  <a:pt x="4020" y="883"/>
                </a:lnTo>
                <a:lnTo>
                  <a:pt x="3997" y="918"/>
                </a:lnTo>
                <a:lnTo>
                  <a:pt x="3946" y="981"/>
                </a:lnTo>
                <a:lnTo>
                  <a:pt x="3888" y="1038"/>
                </a:lnTo>
                <a:lnTo>
                  <a:pt x="3827" y="1091"/>
                </a:lnTo>
                <a:lnTo>
                  <a:pt x="3763" y="1138"/>
                </a:lnTo>
                <a:lnTo>
                  <a:pt x="3696" y="1184"/>
                </a:lnTo>
                <a:lnTo>
                  <a:pt x="3582" y="1251"/>
                </a:lnTo>
                <a:lnTo>
                  <a:pt x="3465" y="1309"/>
                </a:lnTo>
                <a:lnTo>
                  <a:pt x="3344" y="1360"/>
                </a:lnTo>
                <a:lnTo>
                  <a:pt x="3219" y="1403"/>
                </a:lnTo>
                <a:lnTo>
                  <a:pt x="3088" y="1436"/>
                </a:lnTo>
                <a:lnTo>
                  <a:pt x="2956" y="1464"/>
                </a:lnTo>
                <a:lnTo>
                  <a:pt x="2824" y="1485"/>
                </a:lnTo>
                <a:lnTo>
                  <a:pt x="2690" y="1499"/>
                </a:lnTo>
                <a:lnTo>
                  <a:pt x="2547" y="1507"/>
                </a:lnTo>
                <a:lnTo>
                  <a:pt x="2407" y="1505"/>
                </a:lnTo>
                <a:lnTo>
                  <a:pt x="2264" y="1496"/>
                </a:lnTo>
                <a:lnTo>
                  <a:pt x="2123" y="1478"/>
                </a:lnTo>
                <a:lnTo>
                  <a:pt x="1984" y="1452"/>
                </a:lnTo>
                <a:lnTo>
                  <a:pt x="1830" y="1411"/>
                </a:lnTo>
                <a:lnTo>
                  <a:pt x="1679" y="1362"/>
                </a:lnTo>
                <a:lnTo>
                  <a:pt x="1531" y="1304"/>
                </a:lnTo>
                <a:lnTo>
                  <a:pt x="1386" y="1240"/>
                </a:lnTo>
                <a:lnTo>
                  <a:pt x="1244" y="1170"/>
                </a:lnTo>
                <a:lnTo>
                  <a:pt x="1179" y="1135"/>
                </a:lnTo>
                <a:lnTo>
                  <a:pt x="1113" y="1098"/>
                </a:lnTo>
                <a:lnTo>
                  <a:pt x="1053" y="1055"/>
                </a:lnTo>
                <a:lnTo>
                  <a:pt x="1009" y="1024"/>
                </a:lnTo>
                <a:lnTo>
                  <a:pt x="967" y="992"/>
                </a:lnTo>
                <a:lnTo>
                  <a:pt x="923" y="962"/>
                </a:lnTo>
                <a:lnTo>
                  <a:pt x="876" y="937"/>
                </a:lnTo>
                <a:lnTo>
                  <a:pt x="840" y="927"/>
                </a:lnTo>
                <a:lnTo>
                  <a:pt x="805" y="923"/>
                </a:lnTo>
                <a:lnTo>
                  <a:pt x="768" y="928"/>
                </a:lnTo>
                <a:lnTo>
                  <a:pt x="733" y="939"/>
                </a:lnTo>
                <a:lnTo>
                  <a:pt x="701" y="957"/>
                </a:lnTo>
                <a:lnTo>
                  <a:pt x="624" y="1036"/>
                </a:lnTo>
                <a:lnTo>
                  <a:pt x="543" y="1112"/>
                </a:lnTo>
                <a:lnTo>
                  <a:pt x="460" y="1188"/>
                </a:lnTo>
                <a:lnTo>
                  <a:pt x="373" y="1258"/>
                </a:lnTo>
                <a:lnTo>
                  <a:pt x="285" y="1327"/>
                </a:lnTo>
                <a:lnTo>
                  <a:pt x="194" y="1388"/>
                </a:lnTo>
                <a:lnTo>
                  <a:pt x="99" y="1447"/>
                </a:lnTo>
                <a:lnTo>
                  <a:pt x="0" y="1498"/>
                </a:lnTo>
                <a:lnTo>
                  <a:pt x="10" y="1380"/>
                </a:lnTo>
                <a:lnTo>
                  <a:pt x="32" y="1265"/>
                </a:lnTo>
                <a:lnTo>
                  <a:pt x="62" y="1151"/>
                </a:lnTo>
                <a:lnTo>
                  <a:pt x="97" y="1050"/>
                </a:lnTo>
                <a:lnTo>
                  <a:pt x="137" y="950"/>
                </a:lnTo>
                <a:lnTo>
                  <a:pt x="181" y="853"/>
                </a:lnTo>
                <a:lnTo>
                  <a:pt x="225" y="756"/>
                </a:lnTo>
                <a:lnTo>
                  <a:pt x="185" y="662"/>
                </a:lnTo>
                <a:lnTo>
                  <a:pt x="143" y="571"/>
                </a:lnTo>
                <a:lnTo>
                  <a:pt x="104" y="477"/>
                </a:lnTo>
                <a:lnTo>
                  <a:pt x="70" y="382"/>
                </a:lnTo>
                <a:lnTo>
                  <a:pt x="42" y="290"/>
                </a:lnTo>
                <a:lnTo>
                  <a:pt x="23" y="199"/>
                </a:lnTo>
                <a:lnTo>
                  <a:pt x="7" y="105"/>
                </a:lnTo>
                <a:lnTo>
                  <a:pt x="0" y="10"/>
                </a:lnTo>
                <a:lnTo>
                  <a:pt x="100" y="63"/>
                </a:lnTo>
                <a:lnTo>
                  <a:pt x="197" y="121"/>
                </a:lnTo>
                <a:lnTo>
                  <a:pt x="291" y="185"/>
                </a:lnTo>
                <a:lnTo>
                  <a:pt x="382" y="255"/>
                </a:lnTo>
                <a:lnTo>
                  <a:pt x="469" y="327"/>
                </a:lnTo>
                <a:lnTo>
                  <a:pt x="546" y="398"/>
                </a:lnTo>
                <a:lnTo>
                  <a:pt x="620" y="468"/>
                </a:lnTo>
                <a:lnTo>
                  <a:pt x="692" y="544"/>
                </a:lnTo>
                <a:lnTo>
                  <a:pt x="726" y="564"/>
                </a:lnTo>
                <a:lnTo>
                  <a:pt x="761" y="578"/>
                </a:lnTo>
                <a:lnTo>
                  <a:pt x="800" y="583"/>
                </a:lnTo>
                <a:lnTo>
                  <a:pt x="839" y="579"/>
                </a:lnTo>
                <a:lnTo>
                  <a:pt x="876" y="569"/>
                </a:lnTo>
                <a:lnTo>
                  <a:pt x="921" y="544"/>
                </a:lnTo>
                <a:lnTo>
                  <a:pt x="967" y="514"/>
                </a:lnTo>
                <a:lnTo>
                  <a:pt x="1009" y="484"/>
                </a:lnTo>
                <a:lnTo>
                  <a:pt x="1052" y="453"/>
                </a:lnTo>
                <a:lnTo>
                  <a:pt x="1117" y="408"/>
                </a:lnTo>
                <a:lnTo>
                  <a:pt x="1186" y="370"/>
                </a:lnTo>
                <a:lnTo>
                  <a:pt x="1254" y="333"/>
                </a:lnTo>
                <a:lnTo>
                  <a:pt x="1386" y="267"/>
                </a:lnTo>
                <a:lnTo>
                  <a:pt x="1520" y="208"/>
                </a:lnTo>
                <a:lnTo>
                  <a:pt x="1658" y="153"/>
                </a:lnTo>
                <a:lnTo>
                  <a:pt x="1799" y="105"/>
                </a:lnTo>
                <a:lnTo>
                  <a:pt x="1940" y="67"/>
                </a:lnTo>
                <a:lnTo>
                  <a:pt x="2084" y="35"/>
                </a:lnTo>
                <a:lnTo>
                  <a:pt x="2230" y="14"/>
                </a:lnTo>
                <a:close/>
                <a:moveTo>
                  <a:pt x="3606" y="551"/>
                </a:moveTo>
                <a:lnTo>
                  <a:pt x="3585" y="565"/>
                </a:lnTo>
                <a:lnTo>
                  <a:pt x="3569" y="583"/>
                </a:lnTo>
                <a:lnTo>
                  <a:pt x="3557" y="604"/>
                </a:lnTo>
                <a:lnTo>
                  <a:pt x="3550" y="629"/>
                </a:lnTo>
                <a:lnTo>
                  <a:pt x="3550" y="653"/>
                </a:lnTo>
                <a:lnTo>
                  <a:pt x="3552" y="680"/>
                </a:lnTo>
                <a:lnTo>
                  <a:pt x="3561" y="703"/>
                </a:lnTo>
                <a:lnTo>
                  <a:pt x="3573" y="724"/>
                </a:lnTo>
                <a:lnTo>
                  <a:pt x="3590" y="742"/>
                </a:lnTo>
                <a:lnTo>
                  <a:pt x="3613" y="752"/>
                </a:lnTo>
                <a:lnTo>
                  <a:pt x="3638" y="752"/>
                </a:lnTo>
                <a:lnTo>
                  <a:pt x="3657" y="745"/>
                </a:lnTo>
                <a:lnTo>
                  <a:pt x="3675" y="731"/>
                </a:lnTo>
                <a:lnTo>
                  <a:pt x="3687" y="713"/>
                </a:lnTo>
                <a:lnTo>
                  <a:pt x="3698" y="690"/>
                </a:lnTo>
                <a:lnTo>
                  <a:pt x="3703" y="669"/>
                </a:lnTo>
                <a:lnTo>
                  <a:pt x="3703" y="646"/>
                </a:lnTo>
                <a:lnTo>
                  <a:pt x="3701" y="625"/>
                </a:lnTo>
                <a:lnTo>
                  <a:pt x="3696" y="602"/>
                </a:lnTo>
                <a:lnTo>
                  <a:pt x="3684" y="583"/>
                </a:lnTo>
                <a:lnTo>
                  <a:pt x="3670" y="565"/>
                </a:lnTo>
                <a:lnTo>
                  <a:pt x="3650" y="553"/>
                </a:lnTo>
                <a:lnTo>
                  <a:pt x="3631" y="548"/>
                </a:lnTo>
                <a:lnTo>
                  <a:pt x="3606" y="551"/>
                </a:lnTo>
                <a:close/>
              </a:path>
            </a:pathLst>
          </a:custGeom>
          <a:solidFill>
            <a:srgbClr val="90C226">
              <a:lumMod val="20000"/>
              <a:lumOff val="80000"/>
            </a:srgbClr>
          </a:solidFill>
          <a:ln w="0">
            <a:noFill/>
            <a:prstDash val="solid"/>
            <a:round/>
            <a:headEnd/>
            <a:tailEnd/>
          </a:ln>
        </p:spPr>
        <p:txBody>
          <a:bodyPr lIns="19594" tIns="9797" rIns="19594" bIns="9797"/>
          <a:lstStyle/>
          <a:p>
            <a:pPr defTabSz="822960">
              <a:defRPr/>
            </a:pPr>
            <a:endParaRPr lang="en-US" sz="100" kern="0">
              <a:solidFill>
                <a:sysClr val="windowText" lastClr="000000"/>
              </a:solidFill>
              <a:latin typeface="Calibri"/>
            </a:endParaRPr>
          </a:p>
        </p:txBody>
      </p:sp>
      <p:sp>
        <p:nvSpPr>
          <p:cNvPr id="7" name="Freeform 27">
            <a:extLst>
              <a:ext uri="{FF2B5EF4-FFF2-40B4-BE49-F238E27FC236}">
                <a16:creationId xmlns:a16="http://schemas.microsoft.com/office/drawing/2014/main" id="{ADFDF036-FF6D-415A-B8EC-A4604B86AC81}"/>
              </a:ext>
            </a:extLst>
          </p:cNvPr>
          <p:cNvSpPr>
            <a:spLocks noEditPoints="1"/>
          </p:cNvSpPr>
          <p:nvPr/>
        </p:nvSpPr>
        <p:spPr bwMode="auto">
          <a:xfrm rot="13007441">
            <a:off x="2708275" y="1504950"/>
            <a:ext cx="5468938" cy="3308350"/>
          </a:xfrm>
          <a:custGeom>
            <a:avLst/>
            <a:gdLst>
              <a:gd name="T0" fmla="*/ 1614 w 1901"/>
              <a:gd name="T1" fmla="*/ 0 h 1484"/>
              <a:gd name="T2" fmla="*/ 1635 w 1901"/>
              <a:gd name="T3" fmla="*/ 0 h 1484"/>
              <a:gd name="T4" fmla="*/ 1732 w 1901"/>
              <a:gd name="T5" fmla="*/ 141 h 1484"/>
              <a:gd name="T6" fmla="*/ 1840 w 1901"/>
              <a:gd name="T7" fmla="*/ 377 h 1484"/>
              <a:gd name="T8" fmla="*/ 1898 w 1901"/>
              <a:gd name="T9" fmla="*/ 651 h 1484"/>
              <a:gd name="T10" fmla="*/ 1884 w 1901"/>
              <a:gd name="T11" fmla="*/ 931 h 1484"/>
              <a:gd name="T12" fmla="*/ 1794 w 1901"/>
              <a:gd name="T13" fmla="*/ 1227 h 1484"/>
              <a:gd name="T14" fmla="*/ 1683 w 1901"/>
              <a:gd name="T15" fmla="*/ 1421 h 1484"/>
              <a:gd name="T16" fmla="*/ 1626 w 1901"/>
              <a:gd name="T17" fmla="*/ 1484 h 1484"/>
              <a:gd name="T18" fmla="*/ 1612 w 1901"/>
              <a:gd name="T19" fmla="*/ 1435 h 1484"/>
              <a:gd name="T20" fmla="*/ 1653 w 1901"/>
              <a:gd name="T21" fmla="*/ 1107 h 1484"/>
              <a:gd name="T22" fmla="*/ 1672 w 1901"/>
              <a:gd name="T23" fmla="*/ 656 h 1484"/>
              <a:gd name="T24" fmla="*/ 1635 w 1901"/>
              <a:gd name="T25" fmla="*/ 236 h 1484"/>
              <a:gd name="T26" fmla="*/ 1152 w 1901"/>
              <a:gd name="T27" fmla="*/ 60 h 1484"/>
              <a:gd name="T28" fmla="*/ 1297 w 1901"/>
              <a:gd name="T29" fmla="*/ 215 h 1484"/>
              <a:gd name="T30" fmla="*/ 1410 w 1901"/>
              <a:gd name="T31" fmla="*/ 421 h 1484"/>
              <a:gd name="T32" fmla="*/ 1471 w 1901"/>
              <a:gd name="T33" fmla="*/ 658 h 1484"/>
              <a:gd name="T34" fmla="*/ 1455 w 1901"/>
              <a:gd name="T35" fmla="*/ 908 h 1484"/>
              <a:gd name="T36" fmla="*/ 1374 w 1901"/>
              <a:gd name="T37" fmla="*/ 1142 h 1484"/>
              <a:gd name="T38" fmla="*/ 1251 w 1901"/>
              <a:gd name="T39" fmla="*/ 1328 h 1484"/>
              <a:gd name="T40" fmla="*/ 1096 w 1901"/>
              <a:gd name="T41" fmla="*/ 1467 h 1484"/>
              <a:gd name="T42" fmla="*/ 1174 w 1901"/>
              <a:gd name="T43" fmla="*/ 1227 h 1484"/>
              <a:gd name="T44" fmla="*/ 1248 w 1901"/>
              <a:gd name="T45" fmla="*/ 984 h 1484"/>
              <a:gd name="T46" fmla="*/ 1270 w 1901"/>
              <a:gd name="T47" fmla="*/ 742 h 1484"/>
              <a:gd name="T48" fmla="*/ 1248 w 1901"/>
              <a:gd name="T49" fmla="*/ 501 h 1484"/>
              <a:gd name="T50" fmla="*/ 1174 w 1901"/>
              <a:gd name="T51" fmla="*/ 257 h 1484"/>
              <a:gd name="T52" fmla="*/ 1096 w 1901"/>
              <a:gd name="T53" fmla="*/ 18 h 1484"/>
              <a:gd name="T54" fmla="*/ 793 w 1901"/>
              <a:gd name="T55" fmla="*/ 210 h 1484"/>
              <a:gd name="T56" fmla="*/ 934 w 1901"/>
              <a:gd name="T57" fmla="*/ 367 h 1484"/>
              <a:gd name="T58" fmla="*/ 1013 w 1901"/>
              <a:gd name="T59" fmla="*/ 543 h 1484"/>
              <a:gd name="T60" fmla="*/ 1048 w 1901"/>
              <a:gd name="T61" fmla="*/ 718 h 1484"/>
              <a:gd name="T62" fmla="*/ 1029 w 1901"/>
              <a:gd name="T63" fmla="*/ 887 h 1484"/>
              <a:gd name="T64" fmla="*/ 953 w 1901"/>
              <a:gd name="T65" fmla="*/ 1081 h 1484"/>
              <a:gd name="T66" fmla="*/ 828 w 1901"/>
              <a:gd name="T67" fmla="*/ 1243 h 1484"/>
              <a:gd name="T68" fmla="*/ 668 w 1901"/>
              <a:gd name="T69" fmla="*/ 1356 h 1484"/>
              <a:gd name="T70" fmla="*/ 768 w 1901"/>
              <a:gd name="T71" fmla="*/ 1130 h 1484"/>
              <a:gd name="T72" fmla="*/ 851 w 1901"/>
              <a:gd name="T73" fmla="*/ 899 h 1484"/>
              <a:gd name="T74" fmla="*/ 871 w 1901"/>
              <a:gd name="T75" fmla="*/ 718 h 1484"/>
              <a:gd name="T76" fmla="*/ 825 w 1901"/>
              <a:gd name="T77" fmla="*/ 492 h 1484"/>
              <a:gd name="T78" fmla="*/ 726 w 1901"/>
              <a:gd name="T79" fmla="*/ 261 h 1484"/>
              <a:gd name="T80" fmla="*/ 314 w 1901"/>
              <a:gd name="T81" fmla="*/ 264 h 1484"/>
              <a:gd name="T82" fmla="*/ 430 w 1901"/>
              <a:gd name="T83" fmla="*/ 333 h 1484"/>
              <a:gd name="T84" fmla="*/ 534 w 1901"/>
              <a:gd name="T85" fmla="*/ 458 h 1484"/>
              <a:gd name="T86" fmla="*/ 603 w 1901"/>
              <a:gd name="T87" fmla="*/ 624 h 1484"/>
              <a:gd name="T88" fmla="*/ 615 w 1901"/>
              <a:gd name="T89" fmla="*/ 802 h 1484"/>
              <a:gd name="T90" fmla="*/ 562 w 1901"/>
              <a:gd name="T91" fmla="*/ 970 h 1484"/>
              <a:gd name="T92" fmla="*/ 465 w 1901"/>
              <a:gd name="T93" fmla="*/ 1114 h 1484"/>
              <a:gd name="T94" fmla="*/ 314 w 1901"/>
              <a:gd name="T95" fmla="*/ 1218 h 1484"/>
              <a:gd name="T96" fmla="*/ 393 w 1901"/>
              <a:gd name="T97" fmla="*/ 1028 h 1484"/>
              <a:gd name="T98" fmla="*/ 442 w 1901"/>
              <a:gd name="T99" fmla="*/ 859 h 1484"/>
              <a:gd name="T100" fmla="*/ 449 w 1901"/>
              <a:gd name="T101" fmla="*/ 681 h 1484"/>
              <a:gd name="T102" fmla="*/ 420 w 1901"/>
              <a:gd name="T103" fmla="*/ 527 h 1484"/>
              <a:gd name="T104" fmla="*/ 338 w 1901"/>
              <a:gd name="T105" fmla="*/ 331 h 1484"/>
              <a:gd name="T106" fmla="*/ 28 w 1901"/>
              <a:gd name="T107" fmla="*/ 443 h 1484"/>
              <a:gd name="T108" fmla="*/ 111 w 1901"/>
              <a:gd name="T109" fmla="*/ 511 h 1484"/>
              <a:gd name="T110" fmla="*/ 173 w 1901"/>
              <a:gd name="T111" fmla="*/ 636 h 1484"/>
              <a:gd name="T112" fmla="*/ 185 w 1901"/>
              <a:gd name="T113" fmla="*/ 802 h 1484"/>
              <a:gd name="T114" fmla="*/ 148 w 1901"/>
              <a:gd name="T115" fmla="*/ 904 h 1484"/>
              <a:gd name="T116" fmla="*/ 92 w 1901"/>
              <a:gd name="T117" fmla="*/ 996 h 1484"/>
              <a:gd name="T118" fmla="*/ 2 w 1901"/>
              <a:gd name="T119" fmla="*/ 1054 h 1484"/>
              <a:gd name="T120" fmla="*/ 48 w 1901"/>
              <a:gd name="T121" fmla="*/ 788 h 1484"/>
              <a:gd name="T122" fmla="*/ 34 w 1901"/>
              <a:gd name="T123" fmla="*/ 608 h 1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01" h="1484">
                <a:moveTo>
                  <a:pt x="1618" y="97"/>
                </a:moveTo>
                <a:lnTo>
                  <a:pt x="1612" y="49"/>
                </a:lnTo>
                <a:lnTo>
                  <a:pt x="1614" y="0"/>
                </a:lnTo>
                <a:lnTo>
                  <a:pt x="1619" y="0"/>
                </a:lnTo>
                <a:lnTo>
                  <a:pt x="1626" y="0"/>
                </a:lnTo>
                <a:lnTo>
                  <a:pt x="1635" y="0"/>
                </a:lnTo>
                <a:lnTo>
                  <a:pt x="1640" y="0"/>
                </a:lnTo>
                <a:lnTo>
                  <a:pt x="1688" y="71"/>
                </a:lnTo>
                <a:lnTo>
                  <a:pt x="1732" y="141"/>
                </a:lnTo>
                <a:lnTo>
                  <a:pt x="1773" y="213"/>
                </a:lnTo>
                <a:lnTo>
                  <a:pt x="1808" y="291"/>
                </a:lnTo>
                <a:lnTo>
                  <a:pt x="1840" y="377"/>
                </a:lnTo>
                <a:lnTo>
                  <a:pt x="1866" y="467"/>
                </a:lnTo>
                <a:lnTo>
                  <a:pt x="1885" y="559"/>
                </a:lnTo>
                <a:lnTo>
                  <a:pt x="1898" y="651"/>
                </a:lnTo>
                <a:lnTo>
                  <a:pt x="1901" y="739"/>
                </a:lnTo>
                <a:lnTo>
                  <a:pt x="1898" y="827"/>
                </a:lnTo>
                <a:lnTo>
                  <a:pt x="1884" y="931"/>
                </a:lnTo>
                <a:lnTo>
                  <a:pt x="1862" y="1031"/>
                </a:lnTo>
                <a:lnTo>
                  <a:pt x="1832" y="1130"/>
                </a:lnTo>
                <a:lnTo>
                  <a:pt x="1794" y="1227"/>
                </a:lnTo>
                <a:lnTo>
                  <a:pt x="1760" y="1294"/>
                </a:lnTo>
                <a:lnTo>
                  <a:pt x="1723" y="1358"/>
                </a:lnTo>
                <a:lnTo>
                  <a:pt x="1683" y="1421"/>
                </a:lnTo>
                <a:lnTo>
                  <a:pt x="1640" y="1483"/>
                </a:lnTo>
                <a:lnTo>
                  <a:pt x="1635" y="1483"/>
                </a:lnTo>
                <a:lnTo>
                  <a:pt x="1626" y="1484"/>
                </a:lnTo>
                <a:lnTo>
                  <a:pt x="1619" y="1484"/>
                </a:lnTo>
                <a:lnTo>
                  <a:pt x="1612" y="1484"/>
                </a:lnTo>
                <a:lnTo>
                  <a:pt x="1612" y="1435"/>
                </a:lnTo>
                <a:lnTo>
                  <a:pt x="1616" y="1386"/>
                </a:lnTo>
                <a:lnTo>
                  <a:pt x="1635" y="1246"/>
                </a:lnTo>
                <a:lnTo>
                  <a:pt x="1653" y="1107"/>
                </a:lnTo>
                <a:lnTo>
                  <a:pt x="1667" y="968"/>
                </a:lnTo>
                <a:lnTo>
                  <a:pt x="1672" y="827"/>
                </a:lnTo>
                <a:lnTo>
                  <a:pt x="1672" y="656"/>
                </a:lnTo>
                <a:lnTo>
                  <a:pt x="1667" y="517"/>
                </a:lnTo>
                <a:lnTo>
                  <a:pt x="1653" y="376"/>
                </a:lnTo>
                <a:lnTo>
                  <a:pt x="1635" y="236"/>
                </a:lnTo>
                <a:lnTo>
                  <a:pt x="1618" y="97"/>
                </a:lnTo>
                <a:close/>
                <a:moveTo>
                  <a:pt x="1096" y="18"/>
                </a:moveTo>
                <a:lnTo>
                  <a:pt x="1152" y="60"/>
                </a:lnTo>
                <a:lnTo>
                  <a:pt x="1205" y="108"/>
                </a:lnTo>
                <a:lnTo>
                  <a:pt x="1253" y="160"/>
                </a:lnTo>
                <a:lnTo>
                  <a:pt x="1297" y="215"/>
                </a:lnTo>
                <a:lnTo>
                  <a:pt x="1337" y="275"/>
                </a:lnTo>
                <a:lnTo>
                  <a:pt x="1376" y="346"/>
                </a:lnTo>
                <a:lnTo>
                  <a:pt x="1410" y="421"/>
                </a:lnTo>
                <a:lnTo>
                  <a:pt x="1436" y="499"/>
                </a:lnTo>
                <a:lnTo>
                  <a:pt x="1455" y="577"/>
                </a:lnTo>
                <a:lnTo>
                  <a:pt x="1471" y="658"/>
                </a:lnTo>
                <a:lnTo>
                  <a:pt x="1475" y="742"/>
                </a:lnTo>
                <a:lnTo>
                  <a:pt x="1471" y="827"/>
                </a:lnTo>
                <a:lnTo>
                  <a:pt x="1455" y="908"/>
                </a:lnTo>
                <a:lnTo>
                  <a:pt x="1434" y="989"/>
                </a:lnTo>
                <a:lnTo>
                  <a:pt x="1408" y="1067"/>
                </a:lnTo>
                <a:lnTo>
                  <a:pt x="1374" y="1142"/>
                </a:lnTo>
                <a:lnTo>
                  <a:pt x="1334" y="1215"/>
                </a:lnTo>
                <a:lnTo>
                  <a:pt x="1293" y="1273"/>
                </a:lnTo>
                <a:lnTo>
                  <a:pt x="1251" y="1328"/>
                </a:lnTo>
                <a:lnTo>
                  <a:pt x="1204" y="1379"/>
                </a:lnTo>
                <a:lnTo>
                  <a:pt x="1152" y="1425"/>
                </a:lnTo>
                <a:lnTo>
                  <a:pt x="1096" y="1467"/>
                </a:lnTo>
                <a:lnTo>
                  <a:pt x="1119" y="1386"/>
                </a:lnTo>
                <a:lnTo>
                  <a:pt x="1145" y="1306"/>
                </a:lnTo>
                <a:lnTo>
                  <a:pt x="1174" y="1227"/>
                </a:lnTo>
                <a:lnTo>
                  <a:pt x="1202" y="1146"/>
                </a:lnTo>
                <a:lnTo>
                  <a:pt x="1226" y="1067"/>
                </a:lnTo>
                <a:lnTo>
                  <a:pt x="1248" y="984"/>
                </a:lnTo>
                <a:lnTo>
                  <a:pt x="1260" y="903"/>
                </a:lnTo>
                <a:lnTo>
                  <a:pt x="1269" y="820"/>
                </a:lnTo>
                <a:lnTo>
                  <a:pt x="1270" y="742"/>
                </a:lnTo>
                <a:lnTo>
                  <a:pt x="1267" y="665"/>
                </a:lnTo>
                <a:lnTo>
                  <a:pt x="1260" y="582"/>
                </a:lnTo>
                <a:lnTo>
                  <a:pt x="1248" y="501"/>
                </a:lnTo>
                <a:lnTo>
                  <a:pt x="1228" y="418"/>
                </a:lnTo>
                <a:lnTo>
                  <a:pt x="1202" y="337"/>
                </a:lnTo>
                <a:lnTo>
                  <a:pt x="1174" y="257"/>
                </a:lnTo>
                <a:lnTo>
                  <a:pt x="1145" y="178"/>
                </a:lnTo>
                <a:lnTo>
                  <a:pt x="1119" y="99"/>
                </a:lnTo>
                <a:lnTo>
                  <a:pt x="1096" y="18"/>
                </a:lnTo>
                <a:close/>
                <a:moveTo>
                  <a:pt x="670" y="129"/>
                </a:moveTo>
                <a:lnTo>
                  <a:pt x="735" y="166"/>
                </a:lnTo>
                <a:lnTo>
                  <a:pt x="793" y="210"/>
                </a:lnTo>
                <a:lnTo>
                  <a:pt x="848" y="259"/>
                </a:lnTo>
                <a:lnTo>
                  <a:pt x="895" y="316"/>
                </a:lnTo>
                <a:lnTo>
                  <a:pt x="934" y="367"/>
                </a:lnTo>
                <a:lnTo>
                  <a:pt x="966" y="423"/>
                </a:lnTo>
                <a:lnTo>
                  <a:pt x="992" y="481"/>
                </a:lnTo>
                <a:lnTo>
                  <a:pt x="1013" y="543"/>
                </a:lnTo>
                <a:lnTo>
                  <a:pt x="1031" y="605"/>
                </a:lnTo>
                <a:lnTo>
                  <a:pt x="1045" y="668"/>
                </a:lnTo>
                <a:lnTo>
                  <a:pt x="1048" y="718"/>
                </a:lnTo>
                <a:lnTo>
                  <a:pt x="1047" y="769"/>
                </a:lnTo>
                <a:lnTo>
                  <a:pt x="1041" y="818"/>
                </a:lnTo>
                <a:lnTo>
                  <a:pt x="1029" y="887"/>
                </a:lnTo>
                <a:lnTo>
                  <a:pt x="1010" y="954"/>
                </a:lnTo>
                <a:lnTo>
                  <a:pt x="985" y="1019"/>
                </a:lnTo>
                <a:lnTo>
                  <a:pt x="953" y="1081"/>
                </a:lnTo>
                <a:lnTo>
                  <a:pt x="916" y="1141"/>
                </a:lnTo>
                <a:lnTo>
                  <a:pt x="874" y="1195"/>
                </a:lnTo>
                <a:lnTo>
                  <a:pt x="828" y="1243"/>
                </a:lnTo>
                <a:lnTo>
                  <a:pt x="779" y="1285"/>
                </a:lnTo>
                <a:lnTo>
                  <a:pt x="724" y="1324"/>
                </a:lnTo>
                <a:lnTo>
                  <a:pt x="668" y="1356"/>
                </a:lnTo>
                <a:lnTo>
                  <a:pt x="700" y="1280"/>
                </a:lnTo>
                <a:lnTo>
                  <a:pt x="735" y="1206"/>
                </a:lnTo>
                <a:lnTo>
                  <a:pt x="768" y="1130"/>
                </a:lnTo>
                <a:lnTo>
                  <a:pt x="800" y="1054"/>
                </a:lnTo>
                <a:lnTo>
                  <a:pt x="828" y="977"/>
                </a:lnTo>
                <a:lnTo>
                  <a:pt x="851" y="899"/>
                </a:lnTo>
                <a:lnTo>
                  <a:pt x="865" y="816"/>
                </a:lnTo>
                <a:lnTo>
                  <a:pt x="871" y="767"/>
                </a:lnTo>
                <a:lnTo>
                  <a:pt x="871" y="718"/>
                </a:lnTo>
                <a:lnTo>
                  <a:pt x="865" y="666"/>
                </a:lnTo>
                <a:lnTo>
                  <a:pt x="849" y="578"/>
                </a:lnTo>
                <a:lnTo>
                  <a:pt x="825" y="492"/>
                </a:lnTo>
                <a:lnTo>
                  <a:pt x="793" y="409"/>
                </a:lnTo>
                <a:lnTo>
                  <a:pt x="758" y="326"/>
                </a:lnTo>
                <a:lnTo>
                  <a:pt x="726" y="261"/>
                </a:lnTo>
                <a:lnTo>
                  <a:pt x="696" y="196"/>
                </a:lnTo>
                <a:lnTo>
                  <a:pt x="670" y="129"/>
                </a:lnTo>
                <a:close/>
                <a:moveTo>
                  <a:pt x="314" y="264"/>
                </a:moveTo>
                <a:lnTo>
                  <a:pt x="354" y="284"/>
                </a:lnTo>
                <a:lnTo>
                  <a:pt x="393" y="307"/>
                </a:lnTo>
                <a:lnTo>
                  <a:pt x="430" y="333"/>
                </a:lnTo>
                <a:lnTo>
                  <a:pt x="462" y="365"/>
                </a:lnTo>
                <a:lnTo>
                  <a:pt x="501" y="409"/>
                </a:lnTo>
                <a:lnTo>
                  <a:pt x="534" y="458"/>
                </a:lnTo>
                <a:lnTo>
                  <a:pt x="562" y="511"/>
                </a:lnTo>
                <a:lnTo>
                  <a:pt x="585" y="568"/>
                </a:lnTo>
                <a:lnTo>
                  <a:pt x="603" y="624"/>
                </a:lnTo>
                <a:lnTo>
                  <a:pt x="615" y="682"/>
                </a:lnTo>
                <a:lnTo>
                  <a:pt x="619" y="742"/>
                </a:lnTo>
                <a:lnTo>
                  <a:pt x="615" y="802"/>
                </a:lnTo>
                <a:lnTo>
                  <a:pt x="601" y="859"/>
                </a:lnTo>
                <a:lnTo>
                  <a:pt x="585" y="915"/>
                </a:lnTo>
                <a:lnTo>
                  <a:pt x="562" y="970"/>
                </a:lnTo>
                <a:lnTo>
                  <a:pt x="536" y="1021"/>
                </a:lnTo>
                <a:lnTo>
                  <a:pt x="504" y="1070"/>
                </a:lnTo>
                <a:lnTo>
                  <a:pt x="465" y="1114"/>
                </a:lnTo>
                <a:lnTo>
                  <a:pt x="420" y="1157"/>
                </a:lnTo>
                <a:lnTo>
                  <a:pt x="368" y="1192"/>
                </a:lnTo>
                <a:lnTo>
                  <a:pt x="314" y="1218"/>
                </a:lnTo>
                <a:lnTo>
                  <a:pt x="337" y="1155"/>
                </a:lnTo>
                <a:lnTo>
                  <a:pt x="365" y="1091"/>
                </a:lnTo>
                <a:lnTo>
                  <a:pt x="393" y="1028"/>
                </a:lnTo>
                <a:lnTo>
                  <a:pt x="418" y="963"/>
                </a:lnTo>
                <a:lnTo>
                  <a:pt x="432" y="911"/>
                </a:lnTo>
                <a:lnTo>
                  <a:pt x="442" y="859"/>
                </a:lnTo>
                <a:lnTo>
                  <a:pt x="448" y="804"/>
                </a:lnTo>
                <a:lnTo>
                  <a:pt x="451" y="742"/>
                </a:lnTo>
                <a:lnTo>
                  <a:pt x="449" y="681"/>
                </a:lnTo>
                <a:lnTo>
                  <a:pt x="444" y="628"/>
                </a:lnTo>
                <a:lnTo>
                  <a:pt x="434" y="577"/>
                </a:lnTo>
                <a:lnTo>
                  <a:pt x="420" y="527"/>
                </a:lnTo>
                <a:lnTo>
                  <a:pt x="395" y="460"/>
                </a:lnTo>
                <a:lnTo>
                  <a:pt x="367" y="397"/>
                </a:lnTo>
                <a:lnTo>
                  <a:pt x="338" y="331"/>
                </a:lnTo>
                <a:lnTo>
                  <a:pt x="314" y="264"/>
                </a:lnTo>
                <a:close/>
                <a:moveTo>
                  <a:pt x="0" y="430"/>
                </a:moveTo>
                <a:lnTo>
                  <a:pt x="28" y="443"/>
                </a:lnTo>
                <a:lnTo>
                  <a:pt x="57" y="457"/>
                </a:lnTo>
                <a:lnTo>
                  <a:pt x="79" y="476"/>
                </a:lnTo>
                <a:lnTo>
                  <a:pt x="111" y="511"/>
                </a:lnTo>
                <a:lnTo>
                  <a:pt x="136" y="550"/>
                </a:lnTo>
                <a:lnTo>
                  <a:pt x="155" y="592"/>
                </a:lnTo>
                <a:lnTo>
                  <a:pt x="173" y="636"/>
                </a:lnTo>
                <a:lnTo>
                  <a:pt x="189" y="681"/>
                </a:lnTo>
                <a:lnTo>
                  <a:pt x="192" y="742"/>
                </a:lnTo>
                <a:lnTo>
                  <a:pt x="185" y="802"/>
                </a:lnTo>
                <a:lnTo>
                  <a:pt x="175" y="836"/>
                </a:lnTo>
                <a:lnTo>
                  <a:pt x="162" y="871"/>
                </a:lnTo>
                <a:lnTo>
                  <a:pt x="148" y="904"/>
                </a:lnTo>
                <a:lnTo>
                  <a:pt x="132" y="938"/>
                </a:lnTo>
                <a:lnTo>
                  <a:pt x="113" y="968"/>
                </a:lnTo>
                <a:lnTo>
                  <a:pt x="92" y="996"/>
                </a:lnTo>
                <a:lnTo>
                  <a:pt x="65" y="1019"/>
                </a:lnTo>
                <a:lnTo>
                  <a:pt x="35" y="1040"/>
                </a:lnTo>
                <a:lnTo>
                  <a:pt x="2" y="1054"/>
                </a:lnTo>
                <a:lnTo>
                  <a:pt x="16" y="964"/>
                </a:lnTo>
                <a:lnTo>
                  <a:pt x="34" y="876"/>
                </a:lnTo>
                <a:lnTo>
                  <a:pt x="48" y="788"/>
                </a:lnTo>
                <a:lnTo>
                  <a:pt x="50" y="742"/>
                </a:lnTo>
                <a:lnTo>
                  <a:pt x="48" y="696"/>
                </a:lnTo>
                <a:lnTo>
                  <a:pt x="34" y="608"/>
                </a:lnTo>
                <a:lnTo>
                  <a:pt x="16" y="518"/>
                </a:lnTo>
                <a:lnTo>
                  <a:pt x="0" y="430"/>
                </a:lnTo>
                <a:close/>
              </a:path>
            </a:pathLst>
          </a:custGeom>
          <a:solidFill>
            <a:srgbClr val="1F75BE"/>
          </a:solidFill>
          <a:ln w="0">
            <a:noFill/>
            <a:prstDash val="solid"/>
            <a:round/>
            <a:headEnd/>
            <a:tailEnd/>
          </a:ln>
        </p:spPr>
        <p:txBody>
          <a:bodyPr lIns="82296" tIns="41148" rIns="82296" bIns="41148"/>
          <a:lstStyle/>
          <a:p>
            <a:pPr defTabSz="822960">
              <a:defRPr/>
            </a:pPr>
            <a:endParaRPr lang="en-US" sz="1620" kern="0">
              <a:solidFill>
                <a:sysClr val="windowText" lastClr="000000"/>
              </a:solidFill>
              <a:latin typeface="Calibri"/>
            </a:endParaRPr>
          </a:p>
        </p:txBody>
      </p:sp>
      <p:sp>
        <p:nvSpPr>
          <p:cNvPr id="8" name="Freeform 7">
            <a:extLst>
              <a:ext uri="{FF2B5EF4-FFF2-40B4-BE49-F238E27FC236}">
                <a16:creationId xmlns:a16="http://schemas.microsoft.com/office/drawing/2014/main" id="{A018EA1C-6E99-46E9-B36C-7CD71E2A6983}"/>
              </a:ext>
            </a:extLst>
          </p:cNvPr>
          <p:cNvSpPr>
            <a:spLocks noEditPoints="1"/>
          </p:cNvSpPr>
          <p:nvPr/>
        </p:nvSpPr>
        <p:spPr bwMode="auto">
          <a:xfrm rot="13007441">
            <a:off x="638175" y="1670051"/>
            <a:ext cx="9588500" cy="3046413"/>
          </a:xfrm>
          <a:custGeom>
            <a:avLst/>
            <a:gdLst>
              <a:gd name="T0" fmla="*/ 201 w 4050"/>
              <a:gd name="T1" fmla="*/ 111 h 1484"/>
              <a:gd name="T2" fmla="*/ 474 w 4050"/>
              <a:gd name="T3" fmla="*/ 321 h 1484"/>
              <a:gd name="T4" fmla="*/ 720 w 4050"/>
              <a:gd name="T5" fmla="*/ 559 h 1484"/>
              <a:gd name="T6" fmla="*/ 830 w 4050"/>
              <a:gd name="T7" fmla="*/ 644 h 1484"/>
              <a:gd name="T8" fmla="*/ 983 w 4050"/>
              <a:gd name="T9" fmla="*/ 693 h 1484"/>
              <a:gd name="T10" fmla="*/ 1179 w 4050"/>
              <a:gd name="T11" fmla="*/ 688 h 1484"/>
              <a:gd name="T12" fmla="*/ 1349 w 4050"/>
              <a:gd name="T13" fmla="*/ 681 h 1484"/>
              <a:gd name="T14" fmla="*/ 1612 w 4050"/>
              <a:gd name="T15" fmla="*/ 679 h 1484"/>
              <a:gd name="T16" fmla="*/ 2019 w 4050"/>
              <a:gd name="T17" fmla="*/ 672 h 1484"/>
              <a:gd name="T18" fmla="*/ 2257 w 4050"/>
              <a:gd name="T19" fmla="*/ 665 h 1484"/>
              <a:gd name="T20" fmla="*/ 2454 w 4050"/>
              <a:gd name="T21" fmla="*/ 656 h 1484"/>
              <a:gd name="T22" fmla="*/ 2974 w 4050"/>
              <a:gd name="T23" fmla="*/ 654 h 1484"/>
              <a:gd name="T24" fmla="*/ 3113 w 4050"/>
              <a:gd name="T25" fmla="*/ 652 h 1484"/>
              <a:gd name="T26" fmla="*/ 3173 w 4050"/>
              <a:gd name="T27" fmla="*/ 487 h 1484"/>
              <a:gd name="T28" fmla="*/ 3164 w 4050"/>
              <a:gd name="T29" fmla="*/ 245 h 1484"/>
              <a:gd name="T30" fmla="*/ 3187 w 4050"/>
              <a:gd name="T31" fmla="*/ 85 h 1484"/>
              <a:gd name="T32" fmla="*/ 3383 w 4050"/>
              <a:gd name="T33" fmla="*/ 152 h 1484"/>
              <a:gd name="T34" fmla="*/ 3710 w 4050"/>
              <a:gd name="T35" fmla="*/ 321 h 1484"/>
              <a:gd name="T36" fmla="*/ 3895 w 4050"/>
              <a:gd name="T37" fmla="*/ 464 h 1484"/>
              <a:gd name="T38" fmla="*/ 4022 w 4050"/>
              <a:gd name="T39" fmla="*/ 614 h 1484"/>
              <a:gd name="T40" fmla="*/ 4050 w 4050"/>
              <a:gd name="T41" fmla="*/ 737 h 1484"/>
              <a:gd name="T42" fmla="*/ 4026 w 4050"/>
              <a:gd name="T43" fmla="*/ 860 h 1484"/>
              <a:gd name="T44" fmla="*/ 3955 w 4050"/>
              <a:gd name="T45" fmla="*/ 961 h 1484"/>
              <a:gd name="T46" fmla="*/ 3775 w 4050"/>
              <a:gd name="T47" fmla="*/ 1118 h 1484"/>
              <a:gd name="T48" fmla="*/ 3524 w 4050"/>
              <a:gd name="T49" fmla="*/ 1269 h 1484"/>
              <a:gd name="T50" fmla="*/ 3150 w 4050"/>
              <a:gd name="T51" fmla="*/ 1409 h 1484"/>
              <a:gd name="T52" fmla="*/ 3150 w 4050"/>
              <a:gd name="T53" fmla="*/ 1396 h 1484"/>
              <a:gd name="T54" fmla="*/ 3173 w 4050"/>
              <a:gd name="T55" fmla="*/ 1010 h 1484"/>
              <a:gd name="T56" fmla="*/ 3164 w 4050"/>
              <a:gd name="T57" fmla="*/ 860 h 1484"/>
              <a:gd name="T58" fmla="*/ 3147 w 4050"/>
              <a:gd name="T59" fmla="*/ 837 h 1484"/>
              <a:gd name="T60" fmla="*/ 2988 w 4050"/>
              <a:gd name="T61" fmla="*/ 830 h 1484"/>
              <a:gd name="T62" fmla="*/ 2694 w 4050"/>
              <a:gd name="T63" fmla="*/ 830 h 1484"/>
              <a:gd name="T64" fmla="*/ 2495 w 4050"/>
              <a:gd name="T65" fmla="*/ 825 h 1484"/>
              <a:gd name="T66" fmla="*/ 2299 w 4050"/>
              <a:gd name="T67" fmla="*/ 816 h 1484"/>
              <a:gd name="T68" fmla="*/ 1954 w 4050"/>
              <a:gd name="T69" fmla="*/ 815 h 1484"/>
              <a:gd name="T70" fmla="*/ 1494 w 4050"/>
              <a:gd name="T71" fmla="*/ 804 h 1484"/>
              <a:gd name="T72" fmla="*/ 1156 w 4050"/>
              <a:gd name="T73" fmla="*/ 797 h 1484"/>
              <a:gd name="T74" fmla="*/ 999 w 4050"/>
              <a:gd name="T75" fmla="*/ 788 h 1484"/>
              <a:gd name="T76" fmla="*/ 849 w 4050"/>
              <a:gd name="T77" fmla="*/ 829 h 1484"/>
              <a:gd name="T78" fmla="*/ 731 w 4050"/>
              <a:gd name="T79" fmla="*/ 915 h 1484"/>
              <a:gd name="T80" fmla="*/ 479 w 4050"/>
              <a:gd name="T81" fmla="*/ 1158 h 1484"/>
              <a:gd name="T82" fmla="*/ 203 w 4050"/>
              <a:gd name="T83" fmla="*/ 1370 h 1484"/>
              <a:gd name="T84" fmla="*/ 9 w 4050"/>
              <a:gd name="T85" fmla="*/ 1379 h 1484"/>
              <a:gd name="T86" fmla="*/ 86 w 4050"/>
              <a:gd name="T87" fmla="*/ 1067 h 1484"/>
              <a:gd name="T88" fmla="*/ 213 w 4050"/>
              <a:gd name="T89" fmla="*/ 769 h 1484"/>
              <a:gd name="T90" fmla="*/ 218 w 4050"/>
              <a:gd name="T91" fmla="*/ 725 h 1484"/>
              <a:gd name="T92" fmla="*/ 76 w 4050"/>
              <a:gd name="T93" fmla="*/ 390 h 1484"/>
              <a:gd name="T94" fmla="*/ 9 w 4050"/>
              <a:gd name="T95" fmla="*/ 99 h 1484"/>
              <a:gd name="T96" fmla="*/ 3585 w 4050"/>
              <a:gd name="T97" fmla="*/ 554 h 1484"/>
              <a:gd name="T98" fmla="*/ 3552 w 4050"/>
              <a:gd name="T99" fmla="*/ 617 h 1484"/>
              <a:gd name="T100" fmla="*/ 3561 w 4050"/>
              <a:gd name="T101" fmla="*/ 691 h 1484"/>
              <a:gd name="T102" fmla="*/ 3613 w 4050"/>
              <a:gd name="T103" fmla="*/ 740 h 1484"/>
              <a:gd name="T104" fmla="*/ 3675 w 4050"/>
              <a:gd name="T105" fmla="*/ 719 h 1484"/>
              <a:gd name="T106" fmla="*/ 3703 w 4050"/>
              <a:gd name="T107" fmla="*/ 656 h 1484"/>
              <a:gd name="T108" fmla="*/ 3694 w 4050"/>
              <a:gd name="T109" fmla="*/ 591 h 1484"/>
              <a:gd name="T110" fmla="*/ 3650 w 4050"/>
              <a:gd name="T111" fmla="*/ 541 h 1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050" h="1484">
                <a:moveTo>
                  <a:pt x="0" y="0"/>
                </a:moveTo>
                <a:lnTo>
                  <a:pt x="102" y="53"/>
                </a:lnTo>
                <a:lnTo>
                  <a:pt x="201" y="111"/>
                </a:lnTo>
                <a:lnTo>
                  <a:pt x="294" y="176"/>
                </a:lnTo>
                <a:lnTo>
                  <a:pt x="386" y="247"/>
                </a:lnTo>
                <a:lnTo>
                  <a:pt x="474" y="321"/>
                </a:lnTo>
                <a:lnTo>
                  <a:pt x="558" y="397"/>
                </a:lnTo>
                <a:lnTo>
                  <a:pt x="641" y="478"/>
                </a:lnTo>
                <a:lnTo>
                  <a:pt x="720" y="559"/>
                </a:lnTo>
                <a:lnTo>
                  <a:pt x="756" y="589"/>
                </a:lnTo>
                <a:lnTo>
                  <a:pt x="793" y="617"/>
                </a:lnTo>
                <a:lnTo>
                  <a:pt x="830" y="644"/>
                </a:lnTo>
                <a:lnTo>
                  <a:pt x="872" y="665"/>
                </a:lnTo>
                <a:lnTo>
                  <a:pt x="914" y="681"/>
                </a:lnTo>
                <a:lnTo>
                  <a:pt x="983" y="693"/>
                </a:lnTo>
                <a:lnTo>
                  <a:pt x="1050" y="698"/>
                </a:lnTo>
                <a:lnTo>
                  <a:pt x="1119" y="693"/>
                </a:lnTo>
                <a:lnTo>
                  <a:pt x="1179" y="688"/>
                </a:lnTo>
                <a:lnTo>
                  <a:pt x="1238" y="688"/>
                </a:lnTo>
                <a:lnTo>
                  <a:pt x="1293" y="682"/>
                </a:lnTo>
                <a:lnTo>
                  <a:pt x="1349" y="681"/>
                </a:lnTo>
                <a:lnTo>
                  <a:pt x="1406" y="682"/>
                </a:lnTo>
                <a:lnTo>
                  <a:pt x="1462" y="681"/>
                </a:lnTo>
                <a:lnTo>
                  <a:pt x="1612" y="679"/>
                </a:lnTo>
                <a:lnTo>
                  <a:pt x="1762" y="673"/>
                </a:lnTo>
                <a:lnTo>
                  <a:pt x="1910" y="668"/>
                </a:lnTo>
                <a:lnTo>
                  <a:pt x="2019" y="672"/>
                </a:lnTo>
                <a:lnTo>
                  <a:pt x="2126" y="670"/>
                </a:lnTo>
                <a:lnTo>
                  <a:pt x="2192" y="666"/>
                </a:lnTo>
                <a:lnTo>
                  <a:pt x="2257" y="665"/>
                </a:lnTo>
                <a:lnTo>
                  <a:pt x="2324" y="666"/>
                </a:lnTo>
                <a:lnTo>
                  <a:pt x="2389" y="665"/>
                </a:lnTo>
                <a:lnTo>
                  <a:pt x="2454" y="656"/>
                </a:lnTo>
                <a:lnTo>
                  <a:pt x="2627" y="652"/>
                </a:lnTo>
                <a:lnTo>
                  <a:pt x="2799" y="652"/>
                </a:lnTo>
                <a:lnTo>
                  <a:pt x="2974" y="654"/>
                </a:lnTo>
                <a:lnTo>
                  <a:pt x="3020" y="654"/>
                </a:lnTo>
                <a:lnTo>
                  <a:pt x="3067" y="654"/>
                </a:lnTo>
                <a:lnTo>
                  <a:pt x="3113" y="652"/>
                </a:lnTo>
                <a:lnTo>
                  <a:pt x="3159" y="642"/>
                </a:lnTo>
                <a:lnTo>
                  <a:pt x="3169" y="564"/>
                </a:lnTo>
                <a:lnTo>
                  <a:pt x="3173" y="487"/>
                </a:lnTo>
                <a:lnTo>
                  <a:pt x="3171" y="407"/>
                </a:lnTo>
                <a:lnTo>
                  <a:pt x="3169" y="330"/>
                </a:lnTo>
                <a:lnTo>
                  <a:pt x="3164" y="245"/>
                </a:lnTo>
                <a:lnTo>
                  <a:pt x="3157" y="162"/>
                </a:lnTo>
                <a:lnTo>
                  <a:pt x="3145" y="79"/>
                </a:lnTo>
                <a:lnTo>
                  <a:pt x="3187" y="85"/>
                </a:lnTo>
                <a:lnTo>
                  <a:pt x="3228" y="97"/>
                </a:lnTo>
                <a:lnTo>
                  <a:pt x="3268" y="109"/>
                </a:lnTo>
                <a:lnTo>
                  <a:pt x="3383" y="152"/>
                </a:lnTo>
                <a:lnTo>
                  <a:pt x="3495" y="201"/>
                </a:lnTo>
                <a:lnTo>
                  <a:pt x="3605" y="257"/>
                </a:lnTo>
                <a:lnTo>
                  <a:pt x="3710" y="321"/>
                </a:lnTo>
                <a:lnTo>
                  <a:pt x="3774" y="365"/>
                </a:lnTo>
                <a:lnTo>
                  <a:pt x="3835" y="413"/>
                </a:lnTo>
                <a:lnTo>
                  <a:pt x="3895" y="464"/>
                </a:lnTo>
                <a:lnTo>
                  <a:pt x="3950" y="518"/>
                </a:lnTo>
                <a:lnTo>
                  <a:pt x="3999" y="578"/>
                </a:lnTo>
                <a:lnTo>
                  <a:pt x="4022" y="614"/>
                </a:lnTo>
                <a:lnTo>
                  <a:pt x="4038" y="652"/>
                </a:lnTo>
                <a:lnTo>
                  <a:pt x="4047" y="695"/>
                </a:lnTo>
                <a:lnTo>
                  <a:pt x="4050" y="737"/>
                </a:lnTo>
                <a:lnTo>
                  <a:pt x="4049" y="779"/>
                </a:lnTo>
                <a:lnTo>
                  <a:pt x="4042" y="822"/>
                </a:lnTo>
                <a:lnTo>
                  <a:pt x="4026" y="860"/>
                </a:lnTo>
                <a:lnTo>
                  <a:pt x="4006" y="896"/>
                </a:lnTo>
                <a:lnTo>
                  <a:pt x="3982" y="929"/>
                </a:lnTo>
                <a:lnTo>
                  <a:pt x="3955" y="961"/>
                </a:lnTo>
                <a:lnTo>
                  <a:pt x="3899" y="1017"/>
                </a:lnTo>
                <a:lnTo>
                  <a:pt x="3839" y="1070"/>
                </a:lnTo>
                <a:lnTo>
                  <a:pt x="3775" y="1118"/>
                </a:lnTo>
                <a:lnTo>
                  <a:pt x="3709" y="1164"/>
                </a:lnTo>
                <a:lnTo>
                  <a:pt x="3640" y="1206"/>
                </a:lnTo>
                <a:lnTo>
                  <a:pt x="3524" y="1269"/>
                </a:lnTo>
                <a:lnTo>
                  <a:pt x="3402" y="1324"/>
                </a:lnTo>
                <a:lnTo>
                  <a:pt x="3279" y="1370"/>
                </a:lnTo>
                <a:lnTo>
                  <a:pt x="3150" y="1409"/>
                </a:lnTo>
                <a:lnTo>
                  <a:pt x="3150" y="1403"/>
                </a:lnTo>
                <a:lnTo>
                  <a:pt x="3150" y="1400"/>
                </a:lnTo>
                <a:lnTo>
                  <a:pt x="3150" y="1396"/>
                </a:lnTo>
                <a:lnTo>
                  <a:pt x="3161" y="1268"/>
                </a:lnTo>
                <a:lnTo>
                  <a:pt x="3169" y="1139"/>
                </a:lnTo>
                <a:lnTo>
                  <a:pt x="3173" y="1010"/>
                </a:lnTo>
                <a:lnTo>
                  <a:pt x="3166" y="883"/>
                </a:lnTo>
                <a:lnTo>
                  <a:pt x="3164" y="873"/>
                </a:lnTo>
                <a:lnTo>
                  <a:pt x="3164" y="860"/>
                </a:lnTo>
                <a:lnTo>
                  <a:pt x="3161" y="850"/>
                </a:lnTo>
                <a:lnTo>
                  <a:pt x="3157" y="843"/>
                </a:lnTo>
                <a:lnTo>
                  <a:pt x="3147" y="837"/>
                </a:lnTo>
                <a:lnTo>
                  <a:pt x="3094" y="830"/>
                </a:lnTo>
                <a:lnTo>
                  <a:pt x="3041" y="829"/>
                </a:lnTo>
                <a:lnTo>
                  <a:pt x="2988" y="830"/>
                </a:lnTo>
                <a:lnTo>
                  <a:pt x="2933" y="830"/>
                </a:lnTo>
                <a:lnTo>
                  <a:pt x="2814" y="829"/>
                </a:lnTo>
                <a:lnTo>
                  <a:pt x="2694" y="830"/>
                </a:lnTo>
                <a:lnTo>
                  <a:pt x="2574" y="829"/>
                </a:lnTo>
                <a:lnTo>
                  <a:pt x="2535" y="825"/>
                </a:lnTo>
                <a:lnTo>
                  <a:pt x="2495" y="825"/>
                </a:lnTo>
                <a:lnTo>
                  <a:pt x="2454" y="823"/>
                </a:lnTo>
                <a:lnTo>
                  <a:pt x="2414" y="818"/>
                </a:lnTo>
                <a:lnTo>
                  <a:pt x="2299" y="816"/>
                </a:lnTo>
                <a:lnTo>
                  <a:pt x="2183" y="818"/>
                </a:lnTo>
                <a:lnTo>
                  <a:pt x="2068" y="815"/>
                </a:lnTo>
                <a:lnTo>
                  <a:pt x="1954" y="815"/>
                </a:lnTo>
                <a:lnTo>
                  <a:pt x="1839" y="813"/>
                </a:lnTo>
                <a:lnTo>
                  <a:pt x="1726" y="807"/>
                </a:lnTo>
                <a:lnTo>
                  <a:pt x="1494" y="804"/>
                </a:lnTo>
                <a:lnTo>
                  <a:pt x="1261" y="802"/>
                </a:lnTo>
                <a:lnTo>
                  <a:pt x="1209" y="799"/>
                </a:lnTo>
                <a:lnTo>
                  <a:pt x="1156" y="797"/>
                </a:lnTo>
                <a:lnTo>
                  <a:pt x="1103" y="790"/>
                </a:lnTo>
                <a:lnTo>
                  <a:pt x="1050" y="786"/>
                </a:lnTo>
                <a:lnTo>
                  <a:pt x="999" y="788"/>
                </a:lnTo>
                <a:lnTo>
                  <a:pt x="948" y="795"/>
                </a:lnTo>
                <a:lnTo>
                  <a:pt x="898" y="809"/>
                </a:lnTo>
                <a:lnTo>
                  <a:pt x="849" y="829"/>
                </a:lnTo>
                <a:lnTo>
                  <a:pt x="807" y="855"/>
                </a:lnTo>
                <a:lnTo>
                  <a:pt x="768" y="883"/>
                </a:lnTo>
                <a:lnTo>
                  <a:pt x="731" y="915"/>
                </a:lnTo>
                <a:lnTo>
                  <a:pt x="650" y="998"/>
                </a:lnTo>
                <a:lnTo>
                  <a:pt x="565" y="1079"/>
                </a:lnTo>
                <a:lnTo>
                  <a:pt x="479" y="1158"/>
                </a:lnTo>
                <a:lnTo>
                  <a:pt x="391" y="1232"/>
                </a:lnTo>
                <a:lnTo>
                  <a:pt x="298" y="1305"/>
                </a:lnTo>
                <a:lnTo>
                  <a:pt x="203" y="1370"/>
                </a:lnTo>
                <a:lnTo>
                  <a:pt x="104" y="1430"/>
                </a:lnTo>
                <a:lnTo>
                  <a:pt x="0" y="1484"/>
                </a:lnTo>
                <a:lnTo>
                  <a:pt x="9" y="1379"/>
                </a:lnTo>
                <a:lnTo>
                  <a:pt x="26" y="1275"/>
                </a:lnTo>
                <a:lnTo>
                  <a:pt x="53" y="1169"/>
                </a:lnTo>
                <a:lnTo>
                  <a:pt x="86" y="1067"/>
                </a:lnTo>
                <a:lnTo>
                  <a:pt x="125" y="966"/>
                </a:lnTo>
                <a:lnTo>
                  <a:pt x="167" y="867"/>
                </a:lnTo>
                <a:lnTo>
                  <a:pt x="213" y="769"/>
                </a:lnTo>
                <a:lnTo>
                  <a:pt x="220" y="755"/>
                </a:lnTo>
                <a:lnTo>
                  <a:pt x="224" y="740"/>
                </a:lnTo>
                <a:lnTo>
                  <a:pt x="218" y="725"/>
                </a:lnTo>
                <a:lnTo>
                  <a:pt x="167" y="615"/>
                </a:lnTo>
                <a:lnTo>
                  <a:pt x="120" y="502"/>
                </a:lnTo>
                <a:lnTo>
                  <a:pt x="76" y="390"/>
                </a:lnTo>
                <a:lnTo>
                  <a:pt x="46" y="294"/>
                </a:lnTo>
                <a:lnTo>
                  <a:pt x="25" y="197"/>
                </a:lnTo>
                <a:lnTo>
                  <a:pt x="9" y="99"/>
                </a:lnTo>
                <a:lnTo>
                  <a:pt x="0" y="0"/>
                </a:lnTo>
                <a:close/>
                <a:moveTo>
                  <a:pt x="3606" y="541"/>
                </a:moveTo>
                <a:lnTo>
                  <a:pt x="3585" y="554"/>
                </a:lnTo>
                <a:lnTo>
                  <a:pt x="3569" y="571"/>
                </a:lnTo>
                <a:lnTo>
                  <a:pt x="3557" y="594"/>
                </a:lnTo>
                <a:lnTo>
                  <a:pt x="3552" y="617"/>
                </a:lnTo>
                <a:lnTo>
                  <a:pt x="3550" y="644"/>
                </a:lnTo>
                <a:lnTo>
                  <a:pt x="3553" y="668"/>
                </a:lnTo>
                <a:lnTo>
                  <a:pt x="3561" y="691"/>
                </a:lnTo>
                <a:lnTo>
                  <a:pt x="3573" y="712"/>
                </a:lnTo>
                <a:lnTo>
                  <a:pt x="3592" y="728"/>
                </a:lnTo>
                <a:lnTo>
                  <a:pt x="3613" y="740"/>
                </a:lnTo>
                <a:lnTo>
                  <a:pt x="3638" y="740"/>
                </a:lnTo>
                <a:lnTo>
                  <a:pt x="3657" y="733"/>
                </a:lnTo>
                <a:lnTo>
                  <a:pt x="3675" y="719"/>
                </a:lnTo>
                <a:lnTo>
                  <a:pt x="3687" y="700"/>
                </a:lnTo>
                <a:lnTo>
                  <a:pt x="3698" y="679"/>
                </a:lnTo>
                <a:lnTo>
                  <a:pt x="3703" y="656"/>
                </a:lnTo>
                <a:lnTo>
                  <a:pt x="3703" y="635"/>
                </a:lnTo>
                <a:lnTo>
                  <a:pt x="3701" y="612"/>
                </a:lnTo>
                <a:lnTo>
                  <a:pt x="3694" y="591"/>
                </a:lnTo>
                <a:lnTo>
                  <a:pt x="3684" y="571"/>
                </a:lnTo>
                <a:lnTo>
                  <a:pt x="3670" y="554"/>
                </a:lnTo>
                <a:lnTo>
                  <a:pt x="3650" y="541"/>
                </a:lnTo>
                <a:lnTo>
                  <a:pt x="3629" y="538"/>
                </a:lnTo>
                <a:lnTo>
                  <a:pt x="3606" y="541"/>
                </a:lnTo>
                <a:close/>
              </a:path>
            </a:pathLst>
          </a:custGeom>
          <a:solidFill>
            <a:srgbClr val="00B050"/>
          </a:solidFill>
          <a:ln w="0">
            <a:noFill/>
            <a:prstDash val="solid"/>
            <a:round/>
            <a:headEnd/>
            <a:tailEnd/>
          </a:ln>
        </p:spPr>
        <p:txBody>
          <a:bodyPr lIns="82296" tIns="41148" rIns="82296" bIns="41148"/>
          <a:lstStyle/>
          <a:p>
            <a:pPr defTabSz="822960">
              <a:defRPr/>
            </a:pPr>
            <a:endParaRPr lang="en-US" sz="1620" kern="0">
              <a:solidFill>
                <a:sysClr val="windowText" lastClr="000000"/>
              </a:solidFill>
              <a:latin typeface="Calibri"/>
            </a:endParaRPr>
          </a:p>
        </p:txBody>
      </p:sp>
      <p:sp>
        <p:nvSpPr>
          <p:cNvPr id="9" name="Oval 8">
            <a:extLst>
              <a:ext uri="{FF2B5EF4-FFF2-40B4-BE49-F238E27FC236}">
                <a16:creationId xmlns:a16="http://schemas.microsoft.com/office/drawing/2014/main" id="{E7C5C094-DF1C-4710-941A-91F5B9411DF3}"/>
              </a:ext>
            </a:extLst>
          </p:cNvPr>
          <p:cNvSpPr/>
          <p:nvPr/>
        </p:nvSpPr>
        <p:spPr>
          <a:xfrm>
            <a:off x="3171826" y="1298575"/>
            <a:ext cx="925513" cy="914400"/>
          </a:xfrm>
          <a:prstGeom prst="ellipse">
            <a:avLst/>
          </a:prstGeom>
          <a:solidFill>
            <a:srgbClr val="B71E42">
              <a:lumMod val="40000"/>
              <a:lumOff val="60000"/>
            </a:srgbClr>
          </a:solidFill>
          <a:ln w="28575" cap="flat" cmpd="sng" algn="ctr">
            <a:solidFill>
              <a:srgbClr val="B71E42">
                <a:shade val="50000"/>
                <a:alpha val="86000"/>
              </a:srgbClr>
            </a:solidFill>
            <a:prstDash val="solid"/>
          </a:ln>
          <a:effectLst/>
        </p:spPr>
        <p:txBody>
          <a:bodyPr lIns="0" tIns="0" rIns="0" bIns="0" anchor="ctr"/>
          <a:lstStyle/>
          <a:p>
            <a:pPr algn="ctr" defTabSz="685800">
              <a:lnSpc>
                <a:spcPct val="110000"/>
              </a:lnSpc>
              <a:defRPr/>
            </a:pPr>
            <a:r>
              <a:rPr lang="en-US" sz="1600" b="1" kern="0" dirty="0">
                <a:solidFill>
                  <a:srgbClr val="C00000"/>
                </a:solidFill>
                <a:cs typeface="Arial" pitchFamily="34" charset="0"/>
              </a:rPr>
              <a:t>TẬP HỢP</a:t>
            </a:r>
            <a:endParaRPr lang="en-US" sz="1600" kern="0" dirty="0">
              <a:solidFill>
                <a:srgbClr val="C00000"/>
              </a:solidFill>
              <a:cs typeface="Arial" pitchFamily="34" charset="0"/>
            </a:endParaRPr>
          </a:p>
        </p:txBody>
      </p:sp>
      <p:sp>
        <p:nvSpPr>
          <p:cNvPr id="10" name="Rounded Rectangle 31">
            <a:extLst>
              <a:ext uri="{FF2B5EF4-FFF2-40B4-BE49-F238E27FC236}">
                <a16:creationId xmlns:a16="http://schemas.microsoft.com/office/drawing/2014/main" id="{01B03698-445D-4818-8A19-47B842212345}"/>
              </a:ext>
            </a:extLst>
          </p:cNvPr>
          <p:cNvSpPr/>
          <p:nvPr/>
        </p:nvSpPr>
        <p:spPr>
          <a:xfrm>
            <a:off x="1331913" y="2595564"/>
            <a:ext cx="1879601" cy="765175"/>
          </a:xfrm>
          <a:prstGeom prst="roundRect">
            <a:avLst/>
          </a:prstGeom>
          <a:noFill/>
          <a:ln w="15875" cap="flat" cmpd="sng" algn="ctr">
            <a:solidFill>
              <a:srgbClr val="C00000"/>
            </a:solidFill>
            <a:prstDash val="solid"/>
          </a:ln>
          <a:effectLst/>
        </p:spPr>
        <p:txBody>
          <a:bodyPr lIns="45720" tIns="0" rIns="0" bIns="0" anchor="ctr"/>
          <a:lstStyle/>
          <a:p>
            <a:pPr defTabSz="685800">
              <a:lnSpc>
                <a:spcPct val="110000"/>
              </a:lnSpc>
              <a:buFont typeface="Arial" pitchFamily="34" charset="0"/>
              <a:buChar char="•"/>
              <a:defRPr/>
            </a:pPr>
            <a:r>
              <a:rPr lang="en-US" sz="1500" kern="0" dirty="0">
                <a:solidFill>
                  <a:prstClr val="black"/>
                </a:solidFill>
                <a:cs typeface="Arial" pitchFamily="34" charset="0"/>
              </a:rPr>
              <a:t> </a:t>
            </a:r>
            <a:r>
              <a:rPr lang="en-US" sz="1500" kern="0" dirty="0" err="1">
                <a:solidFill>
                  <a:prstClr val="black"/>
                </a:solidFill>
                <a:cs typeface="Arial" pitchFamily="34" charset="0"/>
              </a:rPr>
              <a:t>Kí</a:t>
            </a:r>
            <a:r>
              <a:rPr lang="en-US" sz="1500" kern="0" dirty="0">
                <a:solidFill>
                  <a:prstClr val="black"/>
                </a:solidFill>
                <a:cs typeface="Arial" pitchFamily="34" charset="0"/>
              </a:rPr>
              <a:t> </a:t>
            </a:r>
            <a:r>
              <a:rPr lang="en-US" sz="1500" kern="0" dirty="0" err="1">
                <a:solidFill>
                  <a:prstClr val="black"/>
                </a:solidFill>
                <a:cs typeface="Arial" pitchFamily="34" charset="0"/>
              </a:rPr>
              <a:t>hiệu</a:t>
            </a:r>
            <a:r>
              <a:rPr lang="en-US" sz="1500" kern="0" dirty="0">
                <a:solidFill>
                  <a:prstClr val="black"/>
                </a:solidFill>
                <a:cs typeface="Arial" pitchFamily="34" charset="0"/>
              </a:rPr>
              <a:t> </a:t>
            </a:r>
            <a:r>
              <a:rPr lang="en-US" sz="1500" kern="0" dirty="0" err="1">
                <a:solidFill>
                  <a:prstClr val="black"/>
                </a:solidFill>
                <a:cs typeface="Arial" pitchFamily="34" charset="0"/>
              </a:rPr>
              <a:t>tập</a:t>
            </a:r>
            <a:r>
              <a:rPr lang="en-US" sz="1500" kern="0" dirty="0">
                <a:solidFill>
                  <a:prstClr val="black"/>
                </a:solidFill>
                <a:cs typeface="Arial" pitchFamily="34" charset="0"/>
              </a:rPr>
              <a:t> </a:t>
            </a:r>
            <a:r>
              <a:rPr lang="en-US" sz="1500" kern="0" dirty="0" err="1">
                <a:solidFill>
                  <a:prstClr val="black"/>
                </a:solidFill>
                <a:cs typeface="Arial" pitchFamily="34" charset="0"/>
              </a:rPr>
              <a:t>hợp</a:t>
            </a:r>
            <a:endParaRPr lang="en-US" sz="1500" kern="0" dirty="0">
              <a:solidFill>
                <a:prstClr val="black"/>
              </a:solidFill>
              <a:cs typeface="Arial" pitchFamily="34" charset="0"/>
            </a:endParaRPr>
          </a:p>
          <a:p>
            <a:pPr defTabSz="685800">
              <a:lnSpc>
                <a:spcPct val="110000"/>
              </a:lnSpc>
              <a:buFont typeface="Arial" pitchFamily="34" charset="0"/>
              <a:buChar char="•"/>
              <a:defRPr/>
            </a:pPr>
            <a:r>
              <a:rPr lang="en-US" sz="1500" kern="0" dirty="0">
                <a:solidFill>
                  <a:prstClr val="black"/>
                </a:solidFill>
                <a:cs typeface="Arial" pitchFamily="34" charset="0"/>
              </a:rPr>
              <a:t> </a:t>
            </a:r>
            <a:r>
              <a:rPr lang="en-US" sz="1500" kern="0" dirty="0" err="1">
                <a:solidFill>
                  <a:prstClr val="black"/>
                </a:solidFill>
                <a:cs typeface="Arial" pitchFamily="34" charset="0"/>
              </a:rPr>
              <a:t>Cách</a:t>
            </a:r>
            <a:r>
              <a:rPr lang="en-US" sz="1500" kern="0" dirty="0">
                <a:solidFill>
                  <a:prstClr val="black"/>
                </a:solidFill>
                <a:cs typeface="Arial" pitchFamily="34" charset="0"/>
              </a:rPr>
              <a:t> </a:t>
            </a:r>
            <a:r>
              <a:rPr lang="en-US" sz="1500" kern="0" dirty="0" err="1">
                <a:solidFill>
                  <a:prstClr val="black"/>
                </a:solidFill>
                <a:cs typeface="Arial" pitchFamily="34" charset="0"/>
              </a:rPr>
              <a:t>viết</a:t>
            </a:r>
            <a:r>
              <a:rPr lang="en-US" sz="1500" kern="0" dirty="0">
                <a:solidFill>
                  <a:prstClr val="black"/>
                </a:solidFill>
                <a:cs typeface="Arial" pitchFamily="34" charset="0"/>
              </a:rPr>
              <a:t> </a:t>
            </a:r>
            <a:r>
              <a:rPr lang="en-US" sz="1500" kern="0" dirty="0" err="1">
                <a:solidFill>
                  <a:prstClr val="black"/>
                </a:solidFill>
                <a:cs typeface="Arial" pitchFamily="34" charset="0"/>
              </a:rPr>
              <a:t>tập</a:t>
            </a:r>
            <a:r>
              <a:rPr lang="en-US" sz="1500" kern="0" dirty="0">
                <a:solidFill>
                  <a:prstClr val="black"/>
                </a:solidFill>
                <a:cs typeface="Arial" pitchFamily="34" charset="0"/>
              </a:rPr>
              <a:t> </a:t>
            </a:r>
            <a:r>
              <a:rPr lang="en-US" sz="1500" kern="0" dirty="0" err="1">
                <a:solidFill>
                  <a:prstClr val="black"/>
                </a:solidFill>
                <a:cs typeface="Arial" pitchFamily="34" charset="0"/>
              </a:rPr>
              <a:t>hợp</a:t>
            </a:r>
            <a:endParaRPr lang="en-US" sz="1500" kern="0" dirty="0">
              <a:solidFill>
                <a:prstClr val="black"/>
              </a:solidFill>
              <a:cs typeface="Arial" pitchFamily="34" charset="0"/>
            </a:endParaRPr>
          </a:p>
        </p:txBody>
      </p:sp>
      <p:sp>
        <p:nvSpPr>
          <p:cNvPr id="11" name="Rounded Rectangle 33">
            <a:extLst>
              <a:ext uri="{FF2B5EF4-FFF2-40B4-BE49-F238E27FC236}">
                <a16:creationId xmlns:a16="http://schemas.microsoft.com/office/drawing/2014/main" id="{B6322BFE-0738-48BB-BED4-19971C0B64FD}"/>
              </a:ext>
            </a:extLst>
          </p:cNvPr>
          <p:cNvSpPr/>
          <p:nvPr/>
        </p:nvSpPr>
        <p:spPr>
          <a:xfrm>
            <a:off x="4462463" y="90488"/>
            <a:ext cx="2292350" cy="646112"/>
          </a:xfrm>
          <a:prstGeom prst="roundRect">
            <a:avLst/>
          </a:prstGeom>
          <a:noFill/>
          <a:ln w="15875" cap="flat" cmpd="sng" algn="ctr">
            <a:solidFill>
              <a:srgbClr val="C00000"/>
            </a:solidFill>
            <a:prstDash val="solid"/>
          </a:ln>
          <a:effectLst/>
        </p:spPr>
        <p:txBody>
          <a:bodyPr lIns="27432" tIns="0" rIns="0" bIns="0" anchor="ctr"/>
          <a:lstStyle/>
          <a:p>
            <a:pPr defTabSz="685800">
              <a:lnSpc>
                <a:spcPct val="110000"/>
              </a:lnSpc>
              <a:buFont typeface="Arial" pitchFamily="34" charset="0"/>
              <a:buChar char="•"/>
              <a:defRPr/>
            </a:pPr>
            <a:r>
              <a:rPr lang="en-US" sz="1500" kern="0" dirty="0">
                <a:solidFill>
                  <a:prstClr val="black"/>
                </a:solidFill>
                <a:cs typeface="Arial" pitchFamily="34" charset="0"/>
              </a:rPr>
              <a:t> </a:t>
            </a:r>
            <a:r>
              <a:rPr lang="en-US" sz="1500" kern="0" dirty="0" err="1">
                <a:solidFill>
                  <a:prstClr val="black"/>
                </a:solidFill>
                <a:cs typeface="Arial" pitchFamily="34" charset="0"/>
              </a:rPr>
              <a:t>Phần</a:t>
            </a:r>
            <a:r>
              <a:rPr lang="en-US" sz="1500" kern="0" dirty="0">
                <a:solidFill>
                  <a:prstClr val="black"/>
                </a:solidFill>
                <a:cs typeface="Arial" pitchFamily="34" charset="0"/>
              </a:rPr>
              <a:t> </a:t>
            </a:r>
            <a:r>
              <a:rPr lang="en-US" sz="1500" kern="0" dirty="0" err="1">
                <a:solidFill>
                  <a:prstClr val="black"/>
                </a:solidFill>
                <a:cs typeface="Arial" pitchFamily="34" charset="0"/>
              </a:rPr>
              <a:t>tử</a:t>
            </a:r>
            <a:r>
              <a:rPr lang="en-US" sz="1500" kern="0" dirty="0">
                <a:solidFill>
                  <a:prstClr val="black"/>
                </a:solidFill>
                <a:cs typeface="Arial" pitchFamily="34" charset="0"/>
              </a:rPr>
              <a:t> </a:t>
            </a:r>
            <a:r>
              <a:rPr lang="en-US" sz="1500" kern="0" dirty="0" err="1">
                <a:solidFill>
                  <a:prstClr val="black"/>
                </a:solidFill>
                <a:cs typeface="Arial" pitchFamily="34" charset="0"/>
              </a:rPr>
              <a:t>thuộc</a:t>
            </a:r>
            <a:r>
              <a:rPr lang="en-US" sz="1500" kern="0" dirty="0">
                <a:solidFill>
                  <a:prstClr val="black"/>
                </a:solidFill>
                <a:cs typeface="Arial" pitchFamily="34" charset="0"/>
              </a:rPr>
              <a:t> </a:t>
            </a:r>
            <a:r>
              <a:rPr lang="en-US" sz="1500" kern="0" dirty="0" err="1">
                <a:solidFill>
                  <a:prstClr val="black"/>
                </a:solidFill>
                <a:cs typeface="Arial" pitchFamily="34" charset="0"/>
              </a:rPr>
              <a:t>tập</a:t>
            </a:r>
            <a:r>
              <a:rPr lang="en-US" sz="1500" kern="0" dirty="0">
                <a:solidFill>
                  <a:prstClr val="black"/>
                </a:solidFill>
                <a:cs typeface="Arial" pitchFamily="34" charset="0"/>
              </a:rPr>
              <a:t> </a:t>
            </a:r>
            <a:r>
              <a:rPr lang="en-US" sz="1500" kern="0" dirty="0" err="1">
                <a:solidFill>
                  <a:prstClr val="black"/>
                </a:solidFill>
                <a:cs typeface="Arial" pitchFamily="34" charset="0"/>
              </a:rPr>
              <a:t>hợp</a:t>
            </a:r>
            <a:endParaRPr lang="en-US" sz="1500" kern="0" dirty="0">
              <a:solidFill>
                <a:prstClr val="black"/>
              </a:solidFill>
              <a:cs typeface="Arial" pitchFamily="34" charset="0"/>
            </a:endParaRPr>
          </a:p>
          <a:p>
            <a:pPr defTabSz="685800">
              <a:lnSpc>
                <a:spcPct val="110000"/>
              </a:lnSpc>
              <a:buFont typeface="Arial" pitchFamily="34" charset="0"/>
              <a:buChar char="•"/>
              <a:defRPr/>
            </a:pPr>
            <a:r>
              <a:rPr lang="en-US" sz="1500" kern="0" dirty="0">
                <a:solidFill>
                  <a:prstClr val="black"/>
                </a:solidFill>
                <a:cs typeface="Arial" pitchFamily="34" charset="0"/>
              </a:rPr>
              <a:t> </a:t>
            </a:r>
            <a:r>
              <a:rPr lang="en-US" sz="1500" kern="0" dirty="0" err="1">
                <a:solidFill>
                  <a:prstClr val="black"/>
                </a:solidFill>
                <a:cs typeface="Arial" pitchFamily="34" charset="0"/>
              </a:rPr>
              <a:t>Cách</a:t>
            </a:r>
            <a:r>
              <a:rPr lang="en-US" sz="1500" kern="0" dirty="0">
                <a:solidFill>
                  <a:prstClr val="black"/>
                </a:solidFill>
                <a:cs typeface="Arial" pitchFamily="34" charset="0"/>
              </a:rPr>
              <a:t> </a:t>
            </a:r>
            <a:r>
              <a:rPr lang="en-US" sz="1500" kern="0" dirty="0" err="1">
                <a:solidFill>
                  <a:prstClr val="black"/>
                </a:solidFill>
                <a:cs typeface="Arial" pitchFamily="34" charset="0"/>
              </a:rPr>
              <a:t>cho</a:t>
            </a:r>
            <a:r>
              <a:rPr lang="en-US" sz="1500" kern="0" dirty="0">
                <a:solidFill>
                  <a:prstClr val="black"/>
                </a:solidFill>
                <a:cs typeface="Arial" pitchFamily="34" charset="0"/>
              </a:rPr>
              <a:t> </a:t>
            </a:r>
            <a:r>
              <a:rPr lang="en-US" sz="1500" kern="0" dirty="0" err="1">
                <a:solidFill>
                  <a:prstClr val="black"/>
                </a:solidFill>
                <a:cs typeface="Arial" pitchFamily="34" charset="0"/>
              </a:rPr>
              <a:t>một</a:t>
            </a:r>
            <a:r>
              <a:rPr lang="en-US" sz="1500" kern="0" dirty="0">
                <a:solidFill>
                  <a:prstClr val="black"/>
                </a:solidFill>
                <a:cs typeface="Arial" pitchFamily="34" charset="0"/>
              </a:rPr>
              <a:t> </a:t>
            </a:r>
            <a:r>
              <a:rPr lang="en-US" sz="1500" kern="0" dirty="0" err="1">
                <a:solidFill>
                  <a:prstClr val="black"/>
                </a:solidFill>
                <a:cs typeface="Arial" pitchFamily="34" charset="0"/>
              </a:rPr>
              <a:t>tập</a:t>
            </a:r>
            <a:r>
              <a:rPr lang="en-US" sz="1500" kern="0" dirty="0">
                <a:solidFill>
                  <a:prstClr val="black"/>
                </a:solidFill>
                <a:cs typeface="Arial" pitchFamily="34" charset="0"/>
              </a:rPr>
              <a:t> </a:t>
            </a:r>
            <a:r>
              <a:rPr lang="en-US" sz="1500" kern="0" dirty="0" err="1">
                <a:solidFill>
                  <a:prstClr val="black"/>
                </a:solidFill>
                <a:cs typeface="Arial" pitchFamily="34" charset="0"/>
              </a:rPr>
              <a:t>hợp</a:t>
            </a:r>
            <a:endParaRPr lang="en-US" sz="1500" kern="0" dirty="0">
              <a:solidFill>
                <a:prstClr val="black"/>
              </a:solidFill>
              <a:cs typeface="Arial" pitchFamily="34" charset="0"/>
            </a:endParaRPr>
          </a:p>
        </p:txBody>
      </p:sp>
      <p:sp>
        <p:nvSpPr>
          <p:cNvPr id="12" name="Oval 11">
            <a:extLst>
              <a:ext uri="{FF2B5EF4-FFF2-40B4-BE49-F238E27FC236}">
                <a16:creationId xmlns:a16="http://schemas.microsoft.com/office/drawing/2014/main" id="{26BB1545-0CD3-4AFF-AC4E-D985A6E50A3C}"/>
              </a:ext>
            </a:extLst>
          </p:cNvPr>
          <p:cNvSpPr/>
          <p:nvPr/>
        </p:nvSpPr>
        <p:spPr>
          <a:xfrm>
            <a:off x="4046539" y="2073276"/>
            <a:ext cx="1069975" cy="1001713"/>
          </a:xfrm>
          <a:prstGeom prst="ellipse">
            <a:avLst/>
          </a:prstGeom>
          <a:solidFill>
            <a:srgbClr val="B71E42">
              <a:lumMod val="40000"/>
              <a:lumOff val="60000"/>
            </a:srgbClr>
          </a:solidFill>
          <a:ln w="28575" cap="flat" cmpd="sng" algn="ctr">
            <a:solidFill>
              <a:srgbClr val="B71E42">
                <a:shade val="50000"/>
                <a:alpha val="86000"/>
              </a:srgbClr>
            </a:solidFill>
            <a:prstDash val="solid"/>
          </a:ln>
          <a:effectLst/>
        </p:spPr>
        <p:txBody>
          <a:bodyPr lIns="0" tIns="0" rIns="0" bIns="0" anchor="ctr"/>
          <a:lstStyle/>
          <a:p>
            <a:pPr algn="ctr" defTabSz="685800">
              <a:lnSpc>
                <a:spcPct val="110000"/>
              </a:lnSpc>
              <a:defRPr/>
            </a:pPr>
            <a:r>
              <a:rPr lang="en-US" sz="1400" b="1" kern="0" dirty="0">
                <a:solidFill>
                  <a:srgbClr val="C00000"/>
                </a:solidFill>
                <a:cs typeface="Arial" pitchFamily="34" charset="0"/>
              </a:rPr>
              <a:t>TẬP HỢP CÁC STN</a:t>
            </a:r>
            <a:endParaRPr lang="en-US" sz="1400" kern="0" dirty="0">
              <a:solidFill>
                <a:srgbClr val="C00000"/>
              </a:solidFill>
              <a:cs typeface="Arial" pitchFamily="34" charset="0"/>
            </a:endParaRPr>
          </a:p>
        </p:txBody>
      </p:sp>
      <p:sp>
        <p:nvSpPr>
          <p:cNvPr id="13" name="Rounded Rectangle 35">
            <a:extLst>
              <a:ext uri="{FF2B5EF4-FFF2-40B4-BE49-F238E27FC236}">
                <a16:creationId xmlns:a16="http://schemas.microsoft.com/office/drawing/2014/main" id="{8ABFFDEF-EE9E-4C16-9E71-CDF2B3E7856A}"/>
              </a:ext>
            </a:extLst>
          </p:cNvPr>
          <p:cNvSpPr/>
          <p:nvPr/>
        </p:nvSpPr>
        <p:spPr>
          <a:xfrm>
            <a:off x="5313364" y="893764"/>
            <a:ext cx="1163637" cy="650875"/>
          </a:xfrm>
          <a:prstGeom prst="roundRect">
            <a:avLst/>
          </a:prstGeom>
          <a:noFill/>
          <a:ln w="15875" cap="flat" cmpd="sng" algn="ctr">
            <a:solidFill>
              <a:srgbClr val="C00000"/>
            </a:solidFill>
            <a:prstDash val="solid"/>
          </a:ln>
          <a:effectLst/>
        </p:spPr>
        <p:txBody>
          <a:bodyPr lIns="45720" tIns="0" rIns="0" bIns="0" anchor="ctr"/>
          <a:lstStyle/>
          <a:p>
            <a:pPr defTabSz="685800">
              <a:lnSpc>
                <a:spcPct val="110000"/>
              </a:lnSpc>
              <a:defRPr/>
            </a:pPr>
            <a:r>
              <a:rPr lang="en-US" sz="1500" kern="0" dirty="0">
                <a:solidFill>
                  <a:prstClr val="black"/>
                </a:solidFill>
                <a:cs typeface="Arial" pitchFamily="34" charset="0"/>
              </a:rPr>
              <a:t>So </a:t>
            </a:r>
            <a:r>
              <a:rPr lang="en-US" sz="1500" kern="0" dirty="0" err="1">
                <a:solidFill>
                  <a:prstClr val="black"/>
                </a:solidFill>
                <a:cs typeface="Arial" pitchFamily="34" charset="0"/>
              </a:rPr>
              <a:t>sánh</a:t>
            </a:r>
            <a:r>
              <a:rPr lang="en-US" sz="1500" kern="0" dirty="0">
                <a:solidFill>
                  <a:prstClr val="black"/>
                </a:solidFill>
                <a:cs typeface="Arial" pitchFamily="34" charset="0"/>
              </a:rPr>
              <a:t> </a:t>
            </a:r>
            <a:r>
              <a:rPr lang="en-US" sz="1500" kern="0" dirty="0" err="1">
                <a:solidFill>
                  <a:prstClr val="black"/>
                </a:solidFill>
                <a:cs typeface="Arial" pitchFamily="34" charset="0"/>
              </a:rPr>
              <a:t>các</a:t>
            </a:r>
            <a:r>
              <a:rPr lang="en-US" sz="1500" kern="0" dirty="0">
                <a:solidFill>
                  <a:prstClr val="black"/>
                </a:solidFill>
                <a:cs typeface="Arial" pitchFamily="34" charset="0"/>
              </a:rPr>
              <a:t> </a:t>
            </a:r>
            <a:r>
              <a:rPr lang="en-US" sz="1500" kern="0" dirty="0" err="1">
                <a:solidFill>
                  <a:prstClr val="black"/>
                </a:solidFill>
                <a:cs typeface="Arial" pitchFamily="34" charset="0"/>
              </a:rPr>
              <a:t>số</a:t>
            </a:r>
            <a:r>
              <a:rPr lang="en-US" sz="1500" kern="0" dirty="0">
                <a:solidFill>
                  <a:prstClr val="black"/>
                </a:solidFill>
                <a:cs typeface="Arial" pitchFamily="34" charset="0"/>
              </a:rPr>
              <a:t> </a:t>
            </a:r>
            <a:r>
              <a:rPr lang="en-US" sz="1500" kern="0" dirty="0" err="1">
                <a:solidFill>
                  <a:prstClr val="black"/>
                </a:solidFill>
                <a:cs typeface="Arial" pitchFamily="34" charset="0"/>
              </a:rPr>
              <a:t>tự</a:t>
            </a:r>
            <a:r>
              <a:rPr lang="en-US" sz="1500" kern="0" dirty="0">
                <a:solidFill>
                  <a:prstClr val="black"/>
                </a:solidFill>
                <a:cs typeface="Arial" pitchFamily="34" charset="0"/>
              </a:rPr>
              <a:t> </a:t>
            </a:r>
            <a:r>
              <a:rPr lang="en-US" sz="1500" kern="0" dirty="0" err="1">
                <a:solidFill>
                  <a:prstClr val="black"/>
                </a:solidFill>
                <a:cs typeface="Arial" pitchFamily="34" charset="0"/>
              </a:rPr>
              <a:t>nhiên</a:t>
            </a:r>
            <a:endParaRPr lang="en-US" sz="1500" kern="0" dirty="0">
              <a:solidFill>
                <a:prstClr val="black"/>
              </a:solidFill>
              <a:cs typeface="Arial" pitchFamily="34" charset="0"/>
            </a:endParaRPr>
          </a:p>
        </p:txBody>
      </p:sp>
      <p:sp>
        <p:nvSpPr>
          <p:cNvPr id="14" name="Rounded Rectangle 36">
            <a:extLst>
              <a:ext uri="{FF2B5EF4-FFF2-40B4-BE49-F238E27FC236}">
                <a16:creationId xmlns:a16="http://schemas.microsoft.com/office/drawing/2014/main" id="{F4822C1B-23A0-47B6-9CF8-285A8A5F5B91}"/>
              </a:ext>
            </a:extLst>
          </p:cNvPr>
          <p:cNvSpPr/>
          <p:nvPr/>
        </p:nvSpPr>
        <p:spPr>
          <a:xfrm>
            <a:off x="1708150" y="3400426"/>
            <a:ext cx="2533650" cy="696913"/>
          </a:xfrm>
          <a:prstGeom prst="roundRect">
            <a:avLst/>
          </a:prstGeom>
          <a:noFill/>
          <a:ln w="15875" cap="flat" cmpd="sng" algn="ctr">
            <a:solidFill>
              <a:srgbClr val="C00000"/>
            </a:solidFill>
            <a:prstDash val="solid"/>
          </a:ln>
          <a:effectLst/>
        </p:spPr>
        <p:txBody>
          <a:bodyPr lIns="45720" tIns="0" rIns="0" bIns="0" anchor="ctr"/>
          <a:lstStyle/>
          <a:p>
            <a:pPr defTabSz="685800">
              <a:lnSpc>
                <a:spcPct val="110000"/>
              </a:lnSpc>
              <a:buFont typeface="Arial" pitchFamily="34" charset="0"/>
              <a:buChar char="•"/>
              <a:defRPr/>
            </a:pPr>
            <a:r>
              <a:rPr lang="en-US" sz="1500" kern="0" dirty="0">
                <a:solidFill>
                  <a:prstClr val="black"/>
                </a:solidFill>
                <a:cs typeface="Arial" pitchFamily="34" charset="0"/>
              </a:rPr>
              <a:t> </a:t>
            </a:r>
            <a:r>
              <a:rPr lang="en-US" sz="1500" kern="0" dirty="0" err="1">
                <a:solidFill>
                  <a:prstClr val="black"/>
                </a:solidFill>
                <a:cs typeface="Arial" pitchFamily="34" charset="0"/>
              </a:rPr>
              <a:t>Tập</a:t>
            </a:r>
            <a:r>
              <a:rPr lang="en-US" sz="1500" kern="0" dirty="0">
                <a:solidFill>
                  <a:prstClr val="black"/>
                </a:solidFill>
                <a:cs typeface="Arial" pitchFamily="34" charset="0"/>
              </a:rPr>
              <a:t> </a:t>
            </a:r>
            <a:r>
              <a:rPr lang="en-US" sz="1500" kern="0" dirty="0" err="1">
                <a:solidFill>
                  <a:prstClr val="black"/>
                </a:solidFill>
                <a:cs typeface="Arial" pitchFamily="34" charset="0"/>
              </a:rPr>
              <a:t>hợp</a:t>
            </a:r>
            <a:r>
              <a:rPr lang="en-US" sz="1500" kern="0" dirty="0">
                <a:solidFill>
                  <a:prstClr val="black"/>
                </a:solidFill>
                <a:cs typeface="Arial" pitchFamily="34" charset="0"/>
              </a:rPr>
              <a:t> </a:t>
            </a:r>
            <a:r>
              <a:rPr lang="en-US" sz="1500" kern="0" dirty="0" err="1">
                <a:solidFill>
                  <a:prstClr val="black"/>
                </a:solidFill>
                <a:cs typeface="Arial" pitchFamily="34" charset="0"/>
              </a:rPr>
              <a:t>các</a:t>
            </a:r>
            <a:r>
              <a:rPr lang="en-US" sz="1500" kern="0" dirty="0">
                <a:solidFill>
                  <a:prstClr val="black"/>
                </a:solidFill>
                <a:cs typeface="Arial" pitchFamily="34" charset="0"/>
              </a:rPr>
              <a:t> </a:t>
            </a:r>
            <a:r>
              <a:rPr lang="en-US" sz="1500" kern="0" dirty="0" err="1">
                <a:solidFill>
                  <a:prstClr val="black"/>
                </a:solidFill>
                <a:cs typeface="Arial" pitchFamily="34" charset="0"/>
              </a:rPr>
              <a:t>số</a:t>
            </a:r>
            <a:r>
              <a:rPr lang="en-US" sz="1500" kern="0" dirty="0">
                <a:solidFill>
                  <a:prstClr val="black"/>
                </a:solidFill>
                <a:cs typeface="Arial" pitchFamily="34" charset="0"/>
              </a:rPr>
              <a:t> </a:t>
            </a:r>
            <a:r>
              <a:rPr lang="en-US" sz="1500" kern="0" dirty="0" err="1">
                <a:solidFill>
                  <a:prstClr val="black"/>
                </a:solidFill>
                <a:cs typeface="Arial" pitchFamily="34" charset="0"/>
              </a:rPr>
              <a:t>tự</a:t>
            </a:r>
            <a:r>
              <a:rPr lang="en-US" sz="1500" kern="0" dirty="0">
                <a:solidFill>
                  <a:prstClr val="black"/>
                </a:solidFill>
                <a:cs typeface="Arial" pitchFamily="34" charset="0"/>
              </a:rPr>
              <a:t> </a:t>
            </a:r>
            <a:r>
              <a:rPr lang="en-US" sz="1500" kern="0" dirty="0" err="1">
                <a:solidFill>
                  <a:prstClr val="black"/>
                </a:solidFill>
                <a:cs typeface="Arial" pitchFamily="34" charset="0"/>
              </a:rPr>
              <a:t>nhiên</a:t>
            </a:r>
            <a:endParaRPr lang="en-US" sz="1500" kern="0" dirty="0">
              <a:solidFill>
                <a:prstClr val="black"/>
              </a:solidFill>
              <a:cs typeface="Arial" pitchFamily="34" charset="0"/>
            </a:endParaRPr>
          </a:p>
          <a:p>
            <a:pPr defTabSz="685800">
              <a:lnSpc>
                <a:spcPct val="110000"/>
              </a:lnSpc>
              <a:buFont typeface="Arial" pitchFamily="34" charset="0"/>
              <a:buChar char="•"/>
              <a:defRPr/>
            </a:pPr>
            <a:r>
              <a:rPr lang="en-US" sz="1500" kern="0" dirty="0">
                <a:solidFill>
                  <a:prstClr val="black"/>
                </a:solidFill>
                <a:cs typeface="Arial" pitchFamily="34" charset="0"/>
              </a:rPr>
              <a:t> </a:t>
            </a:r>
            <a:r>
              <a:rPr lang="en-US" sz="1500" kern="0" dirty="0" err="1">
                <a:solidFill>
                  <a:prstClr val="black"/>
                </a:solidFill>
                <a:cs typeface="Arial" pitchFamily="34" charset="0"/>
              </a:rPr>
              <a:t>Biểu</a:t>
            </a:r>
            <a:r>
              <a:rPr lang="en-US" sz="1500" kern="0" dirty="0">
                <a:solidFill>
                  <a:prstClr val="black"/>
                </a:solidFill>
                <a:cs typeface="Arial" pitchFamily="34" charset="0"/>
              </a:rPr>
              <a:t> </a:t>
            </a:r>
            <a:r>
              <a:rPr lang="en-US" sz="1500" kern="0" dirty="0" err="1">
                <a:solidFill>
                  <a:prstClr val="black"/>
                </a:solidFill>
                <a:cs typeface="Arial" pitchFamily="34" charset="0"/>
              </a:rPr>
              <a:t>diễn</a:t>
            </a:r>
            <a:r>
              <a:rPr lang="en-US" sz="1500" kern="0" dirty="0">
                <a:solidFill>
                  <a:prstClr val="black"/>
                </a:solidFill>
                <a:cs typeface="Arial" pitchFamily="34" charset="0"/>
              </a:rPr>
              <a:t> </a:t>
            </a:r>
            <a:r>
              <a:rPr lang="en-US" sz="1500" kern="0" dirty="0" err="1">
                <a:solidFill>
                  <a:prstClr val="black"/>
                </a:solidFill>
                <a:cs typeface="Arial" pitchFamily="34" charset="0"/>
              </a:rPr>
              <a:t>số</a:t>
            </a:r>
            <a:r>
              <a:rPr lang="en-US" sz="1500" kern="0" dirty="0">
                <a:solidFill>
                  <a:prstClr val="black"/>
                </a:solidFill>
                <a:cs typeface="Arial" pitchFamily="34" charset="0"/>
              </a:rPr>
              <a:t> </a:t>
            </a:r>
            <a:r>
              <a:rPr lang="en-US" sz="1500" kern="0" dirty="0" err="1">
                <a:solidFill>
                  <a:prstClr val="black"/>
                </a:solidFill>
                <a:cs typeface="Arial" pitchFamily="34" charset="0"/>
              </a:rPr>
              <a:t>tự</a:t>
            </a:r>
            <a:r>
              <a:rPr lang="en-US" sz="1500" kern="0" dirty="0">
                <a:solidFill>
                  <a:prstClr val="black"/>
                </a:solidFill>
                <a:cs typeface="Arial" pitchFamily="34" charset="0"/>
              </a:rPr>
              <a:t> </a:t>
            </a:r>
            <a:r>
              <a:rPr lang="en-US" sz="1500" kern="0" dirty="0" err="1">
                <a:solidFill>
                  <a:prstClr val="black"/>
                </a:solidFill>
                <a:cs typeface="Arial" pitchFamily="34" charset="0"/>
              </a:rPr>
              <a:t>nhiên</a:t>
            </a:r>
            <a:endParaRPr lang="en-US" sz="1500" kern="0" dirty="0">
              <a:solidFill>
                <a:prstClr val="black"/>
              </a:solidFill>
              <a:cs typeface="Arial" pitchFamily="34" charset="0"/>
            </a:endParaRPr>
          </a:p>
        </p:txBody>
      </p:sp>
      <p:sp>
        <p:nvSpPr>
          <p:cNvPr id="15" name="Oval 14">
            <a:extLst>
              <a:ext uri="{FF2B5EF4-FFF2-40B4-BE49-F238E27FC236}">
                <a16:creationId xmlns:a16="http://schemas.microsoft.com/office/drawing/2014/main" id="{F21ABE85-C9E0-4A47-844A-5B6FDB6ADCBC}"/>
              </a:ext>
            </a:extLst>
          </p:cNvPr>
          <p:cNvSpPr/>
          <p:nvPr/>
        </p:nvSpPr>
        <p:spPr>
          <a:xfrm>
            <a:off x="4968875" y="2851150"/>
            <a:ext cx="927100" cy="914400"/>
          </a:xfrm>
          <a:prstGeom prst="ellipse">
            <a:avLst/>
          </a:prstGeom>
          <a:solidFill>
            <a:srgbClr val="B71E42">
              <a:lumMod val="40000"/>
              <a:lumOff val="60000"/>
            </a:srgbClr>
          </a:solidFill>
          <a:ln w="28575" cap="flat" cmpd="sng" algn="ctr">
            <a:solidFill>
              <a:srgbClr val="B71E42">
                <a:shade val="50000"/>
                <a:alpha val="86000"/>
              </a:srgbClr>
            </a:solidFill>
            <a:prstDash val="solid"/>
          </a:ln>
          <a:effectLst/>
        </p:spPr>
        <p:txBody>
          <a:bodyPr lIns="0" tIns="0" rIns="0" bIns="0" anchor="ctr"/>
          <a:lstStyle/>
          <a:p>
            <a:pPr algn="ctr" defTabSz="685800">
              <a:lnSpc>
                <a:spcPct val="110000"/>
              </a:lnSpc>
              <a:defRPr/>
            </a:pPr>
            <a:r>
              <a:rPr lang="en-US" sz="1500" b="1" kern="0" dirty="0">
                <a:solidFill>
                  <a:srgbClr val="C00000"/>
                </a:solidFill>
                <a:cs typeface="Arial" pitchFamily="34" charset="0"/>
              </a:rPr>
              <a:t>CÁC PHÉP TÍNH</a:t>
            </a:r>
            <a:endParaRPr lang="en-US" sz="1500" kern="0" dirty="0">
              <a:solidFill>
                <a:srgbClr val="C00000"/>
              </a:solidFill>
              <a:cs typeface="Arial" pitchFamily="34" charset="0"/>
            </a:endParaRPr>
          </a:p>
        </p:txBody>
      </p:sp>
      <p:sp>
        <p:nvSpPr>
          <p:cNvPr id="16" name="Rounded Rectangle 38">
            <a:extLst>
              <a:ext uri="{FF2B5EF4-FFF2-40B4-BE49-F238E27FC236}">
                <a16:creationId xmlns:a16="http://schemas.microsoft.com/office/drawing/2014/main" id="{BED15983-1890-467E-9B26-EA7B0045E0C4}"/>
              </a:ext>
            </a:extLst>
          </p:cNvPr>
          <p:cNvSpPr/>
          <p:nvPr/>
        </p:nvSpPr>
        <p:spPr>
          <a:xfrm>
            <a:off x="6407150" y="1454151"/>
            <a:ext cx="3124200" cy="1541463"/>
          </a:xfrm>
          <a:prstGeom prst="roundRect">
            <a:avLst/>
          </a:prstGeom>
          <a:noFill/>
          <a:ln w="15875" cap="flat" cmpd="sng" algn="ctr">
            <a:solidFill>
              <a:srgbClr val="C00000"/>
            </a:solidFill>
            <a:prstDash val="solid"/>
          </a:ln>
          <a:effectLst/>
        </p:spPr>
        <p:txBody>
          <a:bodyPr lIns="45720" tIns="0" rIns="0" bIns="0" anchor="ctr"/>
          <a:lstStyle/>
          <a:p>
            <a:pPr defTabSz="685800">
              <a:lnSpc>
                <a:spcPct val="110000"/>
              </a:lnSpc>
              <a:defRPr/>
            </a:pPr>
            <a:r>
              <a:rPr lang="en-US" sz="1500" kern="0" dirty="0" err="1">
                <a:solidFill>
                  <a:prstClr val="black"/>
                </a:solidFill>
                <a:cs typeface="Arial" pitchFamily="34" charset="0"/>
              </a:rPr>
              <a:t>Phép</a:t>
            </a:r>
            <a:r>
              <a:rPr lang="en-US" sz="1500" kern="0" dirty="0">
                <a:solidFill>
                  <a:prstClr val="black"/>
                </a:solidFill>
                <a:cs typeface="Arial" pitchFamily="34" charset="0"/>
              </a:rPr>
              <a:t> </a:t>
            </a:r>
            <a:r>
              <a:rPr lang="en-US" sz="1500" kern="0" dirty="0" err="1">
                <a:solidFill>
                  <a:prstClr val="black"/>
                </a:solidFill>
                <a:cs typeface="Arial" pitchFamily="34" charset="0"/>
              </a:rPr>
              <a:t>nhân</a:t>
            </a:r>
            <a:r>
              <a:rPr lang="en-US" sz="1500" kern="0" dirty="0">
                <a:solidFill>
                  <a:prstClr val="black"/>
                </a:solidFill>
                <a:cs typeface="Arial" pitchFamily="34" charset="0"/>
              </a:rPr>
              <a:t>, </a:t>
            </a:r>
            <a:r>
              <a:rPr lang="en-US" sz="1500" kern="0" dirty="0" err="1">
                <a:solidFill>
                  <a:prstClr val="black"/>
                </a:solidFill>
                <a:cs typeface="Arial" pitchFamily="34" charset="0"/>
              </a:rPr>
              <a:t>phép</a:t>
            </a:r>
            <a:r>
              <a:rPr lang="en-US" sz="1500" kern="0" dirty="0">
                <a:solidFill>
                  <a:prstClr val="black"/>
                </a:solidFill>
                <a:cs typeface="Arial" pitchFamily="34" charset="0"/>
              </a:rPr>
              <a:t> chia, </a:t>
            </a:r>
            <a:r>
              <a:rPr lang="en-US" sz="1500" kern="0" dirty="0" err="1">
                <a:solidFill>
                  <a:prstClr val="black"/>
                </a:solidFill>
                <a:cs typeface="Arial" pitchFamily="34" charset="0"/>
              </a:rPr>
              <a:t>phép</a:t>
            </a:r>
            <a:r>
              <a:rPr lang="en-US" sz="1500" kern="0" dirty="0">
                <a:solidFill>
                  <a:prstClr val="black"/>
                </a:solidFill>
                <a:cs typeface="Arial" pitchFamily="34" charset="0"/>
              </a:rPr>
              <a:t> </a:t>
            </a:r>
            <a:r>
              <a:rPr lang="en-US" sz="1500" kern="0" dirty="0" err="1">
                <a:solidFill>
                  <a:prstClr val="black"/>
                </a:solidFill>
                <a:cs typeface="Arial" pitchFamily="34" charset="0"/>
              </a:rPr>
              <a:t>lũy</a:t>
            </a:r>
            <a:r>
              <a:rPr lang="en-US" sz="1500" kern="0" dirty="0">
                <a:solidFill>
                  <a:prstClr val="black"/>
                </a:solidFill>
                <a:cs typeface="Arial" pitchFamily="34" charset="0"/>
              </a:rPr>
              <a:t> </a:t>
            </a:r>
            <a:r>
              <a:rPr lang="en-US" sz="1500" kern="0" dirty="0" err="1">
                <a:solidFill>
                  <a:prstClr val="black"/>
                </a:solidFill>
                <a:cs typeface="Arial" pitchFamily="34" charset="0"/>
              </a:rPr>
              <a:t>thừa</a:t>
            </a:r>
            <a:endParaRPr lang="en-US" sz="1500" kern="0" dirty="0">
              <a:solidFill>
                <a:prstClr val="black"/>
              </a:solidFill>
              <a:cs typeface="Arial" pitchFamily="34" charset="0"/>
            </a:endParaRPr>
          </a:p>
          <a:p>
            <a:pPr defTabSz="685800">
              <a:lnSpc>
                <a:spcPct val="110000"/>
              </a:lnSpc>
              <a:buFont typeface="Arial" pitchFamily="34" charset="0"/>
              <a:buChar char="•"/>
              <a:defRPr/>
            </a:pPr>
            <a:r>
              <a:rPr lang="en-US" sz="1500" kern="0" dirty="0">
                <a:solidFill>
                  <a:prstClr val="black"/>
                </a:solidFill>
                <a:cs typeface="Arial" pitchFamily="34" charset="0"/>
              </a:rPr>
              <a:t> </a:t>
            </a:r>
            <a:r>
              <a:rPr lang="en-US" sz="1500" kern="0" dirty="0" err="1">
                <a:solidFill>
                  <a:prstClr val="black"/>
                </a:solidFill>
                <a:cs typeface="Arial" pitchFamily="34" charset="0"/>
              </a:rPr>
              <a:t>Kí</a:t>
            </a:r>
            <a:r>
              <a:rPr lang="en-US" sz="1500" kern="0" dirty="0">
                <a:solidFill>
                  <a:prstClr val="black"/>
                </a:solidFill>
                <a:cs typeface="Arial" pitchFamily="34" charset="0"/>
              </a:rPr>
              <a:t> </a:t>
            </a:r>
            <a:r>
              <a:rPr lang="en-US" sz="1500" kern="0" dirty="0" err="1">
                <a:solidFill>
                  <a:prstClr val="black"/>
                </a:solidFill>
                <a:cs typeface="Arial" pitchFamily="34" charset="0"/>
              </a:rPr>
              <a:t>hiệu</a:t>
            </a:r>
            <a:endParaRPr lang="en-US" sz="1500" kern="0" dirty="0">
              <a:solidFill>
                <a:prstClr val="black"/>
              </a:solidFill>
              <a:cs typeface="Arial" pitchFamily="34" charset="0"/>
            </a:endParaRPr>
          </a:p>
          <a:p>
            <a:pPr defTabSz="685800">
              <a:lnSpc>
                <a:spcPct val="110000"/>
              </a:lnSpc>
              <a:buFont typeface="Arial" pitchFamily="34" charset="0"/>
              <a:buChar char="•"/>
              <a:defRPr/>
            </a:pPr>
            <a:r>
              <a:rPr lang="en-US" sz="1500" kern="0" dirty="0">
                <a:solidFill>
                  <a:prstClr val="black"/>
                </a:solidFill>
                <a:cs typeface="Arial" pitchFamily="34" charset="0"/>
              </a:rPr>
              <a:t> </a:t>
            </a:r>
            <a:r>
              <a:rPr lang="en-US" sz="1500" kern="0" dirty="0" err="1">
                <a:solidFill>
                  <a:prstClr val="black"/>
                </a:solidFill>
                <a:cs typeface="Arial" pitchFamily="34" charset="0"/>
              </a:rPr>
              <a:t>Cách</a:t>
            </a:r>
            <a:r>
              <a:rPr lang="en-US" sz="1500" kern="0" dirty="0">
                <a:solidFill>
                  <a:prstClr val="black"/>
                </a:solidFill>
                <a:cs typeface="Arial" pitchFamily="34" charset="0"/>
              </a:rPr>
              <a:t> </a:t>
            </a:r>
            <a:r>
              <a:rPr lang="en-US" sz="1500" kern="0" dirty="0" err="1">
                <a:solidFill>
                  <a:prstClr val="black"/>
                </a:solidFill>
                <a:cs typeface="Arial" pitchFamily="34" charset="0"/>
              </a:rPr>
              <a:t>tính</a:t>
            </a:r>
            <a:endParaRPr lang="en-US" sz="1500" kern="0" dirty="0">
              <a:solidFill>
                <a:prstClr val="black"/>
              </a:solidFill>
              <a:cs typeface="Arial" pitchFamily="34" charset="0"/>
            </a:endParaRPr>
          </a:p>
          <a:p>
            <a:pPr defTabSz="685800">
              <a:lnSpc>
                <a:spcPct val="110000"/>
              </a:lnSpc>
              <a:buFont typeface="Arial" pitchFamily="34" charset="0"/>
              <a:buChar char="•"/>
              <a:defRPr/>
            </a:pPr>
            <a:r>
              <a:rPr lang="en-US" sz="1500" kern="0" dirty="0">
                <a:solidFill>
                  <a:prstClr val="black"/>
                </a:solidFill>
                <a:cs typeface="Arial" pitchFamily="34" charset="0"/>
              </a:rPr>
              <a:t> </a:t>
            </a:r>
            <a:r>
              <a:rPr lang="en-US" sz="1500" kern="0" dirty="0" err="1">
                <a:solidFill>
                  <a:prstClr val="black"/>
                </a:solidFill>
                <a:cs typeface="Arial" pitchFamily="34" charset="0"/>
              </a:rPr>
              <a:t>Các</a:t>
            </a:r>
            <a:r>
              <a:rPr lang="en-US" sz="1500" kern="0" dirty="0">
                <a:solidFill>
                  <a:prstClr val="black"/>
                </a:solidFill>
                <a:cs typeface="Arial" pitchFamily="34" charset="0"/>
              </a:rPr>
              <a:t> </a:t>
            </a:r>
            <a:r>
              <a:rPr lang="en-US" sz="1500" kern="0" dirty="0" err="1">
                <a:solidFill>
                  <a:prstClr val="black"/>
                </a:solidFill>
                <a:cs typeface="Arial" pitchFamily="34" charset="0"/>
              </a:rPr>
              <a:t>tính</a:t>
            </a:r>
            <a:r>
              <a:rPr lang="en-US" sz="1500" kern="0" dirty="0">
                <a:solidFill>
                  <a:prstClr val="black"/>
                </a:solidFill>
                <a:cs typeface="Arial" pitchFamily="34" charset="0"/>
              </a:rPr>
              <a:t> </a:t>
            </a:r>
            <a:r>
              <a:rPr lang="en-US" sz="1500" kern="0" dirty="0" err="1">
                <a:solidFill>
                  <a:prstClr val="black"/>
                </a:solidFill>
                <a:cs typeface="Arial" pitchFamily="34" charset="0"/>
              </a:rPr>
              <a:t>chất</a:t>
            </a:r>
            <a:endParaRPr lang="en-US" sz="1500" kern="0" dirty="0">
              <a:solidFill>
                <a:prstClr val="black"/>
              </a:solidFill>
              <a:cs typeface="Arial" pitchFamily="34" charset="0"/>
            </a:endParaRPr>
          </a:p>
          <a:p>
            <a:pPr defTabSz="685800">
              <a:lnSpc>
                <a:spcPct val="110000"/>
              </a:lnSpc>
              <a:buFont typeface="Arial" pitchFamily="34" charset="0"/>
              <a:buChar char="•"/>
              <a:defRPr/>
            </a:pPr>
            <a:r>
              <a:rPr lang="en-US" sz="1500" kern="0" dirty="0">
                <a:solidFill>
                  <a:prstClr val="black"/>
                </a:solidFill>
                <a:cs typeface="Arial" pitchFamily="34" charset="0"/>
              </a:rPr>
              <a:t> </a:t>
            </a:r>
            <a:r>
              <a:rPr lang="en-US" sz="1500" kern="0" dirty="0" err="1">
                <a:solidFill>
                  <a:prstClr val="black"/>
                </a:solidFill>
                <a:cs typeface="Arial" pitchFamily="34" charset="0"/>
              </a:rPr>
              <a:t>Thứ</a:t>
            </a:r>
            <a:r>
              <a:rPr lang="en-US" sz="1500" kern="0" dirty="0">
                <a:solidFill>
                  <a:prstClr val="black"/>
                </a:solidFill>
                <a:cs typeface="Arial" pitchFamily="34" charset="0"/>
              </a:rPr>
              <a:t> </a:t>
            </a:r>
            <a:r>
              <a:rPr lang="en-US" sz="1500" kern="0" dirty="0" err="1">
                <a:solidFill>
                  <a:prstClr val="black"/>
                </a:solidFill>
                <a:cs typeface="Arial" pitchFamily="34" charset="0"/>
              </a:rPr>
              <a:t>tự</a:t>
            </a:r>
            <a:r>
              <a:rPr lang="en-US" sz="1500" kern="0" dirty="0">
                <a:solidFill>
                  <a:prstClr val="black"/>
                </a:solidFill>
                <a:cs typeface="Arial" pitchFamily="34" charset="0"/>
              </a:rPr>
              <a:t> </a:t>
            </a:r>
            <a:r>
              <a:rPr lang="en-US" sz="1500" kern="0" dirty="0" err="1">
                <a:solidFill>
                  <a:prstClr val="black"/>
                </a:solidFill>
                <a:cs typeface="Arial" pitchFamily="34" charset="0"/>
              </a:rPr>
              <a:t>thực</a:t>
            </a:r>
            <a:r>
              <a:rPr lang="en-US" sz="1500" kern="0" dirty="0">
                <a:solidFill>
                  <a:prstClr val="black"/>
                </a:solidFill>
                <a:cs typeface="Arial" pitchFamily="34" charset="0"/>
              </a:rPr>
              <a:t> </a:t>
            </a:r>
            <a:r>
              <a:rPr lang="en-US" sz="1500" kern="0" dirty="0" err="1">
                <a:solidFill>
                  <a:prstClr val="black"/>
                </a:solidFill>
                <a:cs typeface="Arial" pitchFamily="34" charset="0"/>
              </a:rPr>
              <a:t>hiện</a:t>
            </a:r>
            <a:r>
              <a:rPr lang="en-US" sz="1500" kern="0" dirty="0">
                <a:solidFill>
                  <a:prstClr val="black"/>
                </a:solidFill>
                <a:cs typeface="Arial" pitchFamily="34" charset="0"/>
              </a:rPr>
              <a:t> </a:t>
            </a:r>
            <a:r>
              <a:rPr lang="en-US" sz="1500" kern="0" dirty="0" err="1">
                <a:solidFill>
                  <a:prstClr val="black"/>
                </a:solidFill>
                <a:cs typeface="Arial" pitchFamily="34" charset="0"/>
              </a:rPr>
              <a:t>các</a:t>
            </a:r>
            <a:r>
              <a:rPr lang="en-US" sz="1500" kern="0" dirty="0">
                <a:solidFill>
                  <a:prstClr val="black"/>
                </a:solidFill>
                <a:cs typeface="Arial" pitchFamily="34" charset="0"/>
              </a:rPr>
              <a:t> </a:t>
            </a:r>
            <a:r>
              <a:rPr lang="en-US" sz="1500" kern="0" dirty="0" err="1">
                <a:solidFill>
                  <a:prstClr val="black"/>
                </a:solidFill>
                <a:cs typeface="Arial" pitchFamily="34" charset="0"/>
              </a:rPr>
              <a:t>phép</a:t>
            </a:r>
            <a:r>
              <a:rPr lang="en-US" sz="1500" kern="0" dirty="0">
                <a:solidFill>
                  <a:prstClr val="black"/>
                </a:solidFill>
                <a:cs typeface="Arial" pitchFamily="34" charset="0"/>
              </a:rPr>
              <a:t> </a:t>
            </a:r>
            <a:r>
              <a:rPr lang="en-US" sz="1500" kern="0" dirty="0" err="1">
                <a:solidFill>
                  <a:prstClr val="black"/>
                </a:solidFill>
                <a:cs typeface="Arial" pitchFamily="34" charset="0"/>
              </a:rPr>
              <a:t>tính</a:t>
            </a:r>
            <a:endParaRPr lang="en-US" sz="1500" kern="0" dirty="0">
              <a:solidFill>
                <a:prstClr val="black"/>
              </a:solidFill>
              <a:cs typeface="Arial" pitchFamily="34" charset="0"/>
            </a:endParaRPr>
          </a:p>
        </p:txBody>
      </p:sp>
      <p:sp>
        <p:nvSpPr>
          <p:cNvPr id="17" name="Rounded Rectangle 39">
            <a:extLst>
              <a:ext uri="{FF2B5EF4-FFF2-40B4-BE49-F238E27FC236}">
                <a16:creationId xmlns:a16="http://schemas.microsoft.com/office/drawing/2014/main" id="{4098157D-BA10-4730-9ED4-15AE41CC7AE5}"/>
              </a:ext>
            </a:extLst>
          </p:cNvPr>
          <p:cNvSpPr/>
          <p:nvPr/>
        </p:nvSpPr>
        <p:spPr>
          <a:xfrm>
            <a:off x="2078039" y="4117975"/>
            <a:ext cx="2954337" cy="1371600"/>
          </a:xfrm>
          <a:prstGeom prst="roundRect">
            <a:avLst/>
          </a:prstGeom>
          <a:noFill/>
          <a:ln w="15875" cap="flat" cmpd="sng" algn="ctr">
            <a:solidFill>
              <a:srgbClr val="C00000"/>
            </a:solidFill>
            <a:prstDash val="solid"/>
          </a:ln>
          <a:effectLst/>
        </p:spPr>
        <p:txBody>
          <a:bodyPr lIns="45720" tIns="0" rIns="0" bIns="0" anchor="ctr"/>
          <a:lstStyle/>
          <a:p>
            <a:pPr defTabSz="685800">
              <a:lnSpc>
                <a:spcPct val="110000"/>
              </a:lnSpc>
              <a:defRPr/>
            </a:pPr>
            <a:r>
              <a:rPr lang="en-US" sz="1500" kern="0" dirty="0" err="1">
                <a:solidFill>
                  <a:prstClr val="black"/>
                </a:solidFill>
                <a:cs typeface="Arial" pitchFamily="34" charset="0"/>
              </a:rPr>
              <a:t>Phép</a:t>
            </a:r>
            <a:r>
              <a:rPr lang="en-US" sz="1500" kern="0" dirty="0">
                <a:solidFill>
                  <a:prstClr val="black"/>
                </a:solidFill>
                <a:cs typeface="Arial" pitchFamily="34" charset="0"/>
              </a:rPr>
              <a:t> </a:t>
            </a:r>
            <a:r>
              <a:rPr lang="en-US" sz="1500" kern="0" dirty="0" err="1">
                <a:solidFill>
                  <a:prstClr val="black"/>
                </a:solidFill>
                <a:cs typeface="Arial" pitchFamily="34" charset="0"/>
              </a:rPr>
              <a:t>cộng</a:t>
            </a:r>
            <a:r>
              <a:rPr lang="en-US" sz="1500" kern="0" dirty="0">
                <a:solidFill>
                  <a:prstClr val="black"/>
                </a:solidFill>
                <a:cs typeface="Arial" pitchFamily="34" charset="0"/>
              </a:rPr>
              <a:t>, </a:t>
            </a:r>
            <a:r>
              <a:rPr lang="en-US" sz="1500" kern="0" dirty="0" err="1">
                <a:solidFill>
                  <a:prstClr val="black"/>
                </a:solidFill>
                <a:cs typeface="Arial" pitchFamily="34" charset="0"/>
              </a:rPr>
              <a:t>phép</a:t>
            </a:r>
            <a:r>
              <a:rPr lang="en-US" sz="1500" kern="0" dirty="0">
                <a:solidFill>
                  <a:prstClr val="black"/>
                </a:solidFill>
                <a:cs typeface="Arial" pitchFamily="34" charset="0"/>
              </a:rPr>
              <a:t> </a:t>
            </a:r>
            <a:r>
              <a:rPr lang="en-US" sz="1500" kern="0" dirty="0" err="1">
                <a:solidFill>
                  <a:prstClr val="black"/>
                </a:solidFill>
                <a:cs typeface="Arial" pitchFamily="34" charset="0"/>
              </a:rPr>
              <a:t>trừ</a:t>
            </a:r>
            <a:endParaRPr lang="en-US" sz="1500" kern="0" dirty="0">
              <a:solidFill>
                <a:prstClr val="black"/>
              </a:solidFill>
              <a:cs typeface="Arial" pitchFamily="34" charset="0"/>
            </a:endParaRPr>
          </a:p>
          <a:p>
            <a:pPr defTabSz="685800">
              <a:lnSpc>
                <a:spcPct val="110000"/>
              </a:lnSpc>
              <a:buFont typeface="Arial" pitchFamily="34" charset="0"/>
              <a:buChar char="•"/>
              <a:defRPr/>
            </a:pPr>
            <a:r>
              <a:rPr lang="en-US" sz="1500" kern="0" dirty="0">
                <a:solidFill>
                  <a:prstClr val="black"/>
                </a:solidFill>
                <a:cs typeface="Arial" pitchFamily="34" charset="0"/>
              </a:rPr>
              <a:t> </a:t>
            </a:r>
            <a:r>
              <a:rPr lang="en-US" sz="1500" kern="0" dirty="0" err="1">
                <a:solidFill>
                  <a:prstClr val="black"/>
                </a:solidFill>
                <a:cs typeface="Arial" pitchFamily="34" charset="0"/>
              </a:rPr>
              <a:t>Kí</a:t>
            </a:r>
            <a:r>
              <a:rPr lang="en-US" sz="1500" kern="0" dirty="0">
                <a:solidFill>
                  <a:prstClr val="black"/>
                </a:solidFill>
                <a:cs typeface="Arial" pitchFamily="34" charset="0"/>
              </a:rPr>
              <a:t> </a:t>
            </a:r>
            <a:r>
              <a:rPr lang="en-US" sz="1500" kern="0" dirty="0" err="1">
                <a:solidFill>
                  <a:prstClr val="black"/>
                </a:solidFill>
                <a:cs typeface="Arial" pitchFamily="34" charset="0"/>
              </a:rPr>
              <a:t>hiệu</a:t>
            </a:r>
            <a:endParaRPr lang="en-US" sz="1500" kern="0" dirty="0">
              <a:solidFill>
                <a:prstClr val="black"/>
              </a:solidFill>
              <a:cs typeface="Arial" pitchFamily="34" charset="0"/>
            </a:endParaRPr>
          </a:p>
          <a:p>
            <a:pPr defTabSz="685800">
              <a:lnSpc>
                <a:spcPct val="110000"/>
              </a:lnSpc>
              <a:buFont typeface="Arial" pitchFamily="34" charset="0"/>
              <a:buChar char="•"/>
              <a:defRPr/>
            </a:pPr>
            <a:r>
              <a:rPr lang="en-US" sz="1500" kern="0" dirty="0">
                <a:solidFill>
                  <a:prstClr val="black"/>
                </a:solidFill>
                <a:cs typeface="Arial" pitchFamily="34" charset="0"/>
              </a:rPr>
              <a:t> </a:t>
            </a:r>
            <a:r>
              <a:rPr lang="en-US" sz="1500" kern="0" dirty="0" err="1">
                <a:solidFill>
                  <a:prstClr val="black"/>
                </a:solidFill>
                <a:cs typeface="Arial" pitchFamily="34" charset="0"/>
              </a:rPr>
              <a:t>Cách</a:t>
            </a:r>
            <a:r>
              <a:rPr lang="en-US" sz="1500" kern="0" dirty="0">
                <a:solidFill>
                  <a:prstClr val="black"/>
                </a:solidFill>
                <a:cs typeface="Arial" pitchFamily="34" charset="0"/>
              </a:rPr>
              <a:t> </a:t>
            </a:r>
            <a:r>
              <a:rPr lang="en-US" sz="1500" kern="0" dirty="0" err="1">
                <a:solidFill>
                  <a:prstClr val="black"/>
                </a:solidFill>
                <a:cs typeface="Arial" pitchFamily="34" charset="0"/>
              </a:rPr>
              <a:t>tính</a:t>
            </a:r>
            <a:endParaRPr lang="en-US" sz="1500" kern="0" dirty="0">
              <a:solidFill>
                <a:prstClr val="black"/>
              </a:solidFill>
              <a:cs typeface="Arial" pitchFamily="34" charset="0"/>
            </a:endParaRPr>
          </a:p>
          <a:p>
            <a:pPr defTabSz="685800">
              <a:lnSpc>
                <a:spcPct val="110000"/>
              </a:lnSpc>
              <a:buFont typeface="Arial" pitchFamily="34" charset="0"/>
              <a:buChar char="•"/>
              <a:defRPr/>
            </a:pPr>
            <a:r>
              <a:rPr lang="en-US" sz="1500" kern="0" dirty="0">
                <a:solidFill>
                  <a:prstClr val="black"/>
                </a:solidFill>
                <a:cs typeface="Arial" pitchFamily="34" charset="0"/>
              </a:rPr>
              <a:t> </a:t>
            </a:r>
            <a:r>
              <a:rPr lang="en-US" sz="1500" kern="0" dirty="0" err="1">
                <a:solidFill>
                  <a:prstClr val="black"/>
                </a:solidFill>
                <a:cs typeface="Arial" pitchFamily="34" charset="0"/>
              </a:rPr>
              <a:t>Các</a:t>
            </a:r>
            <a:r>
              <a:rPr lang="en-US" sz="1500" kern="0" dirty="0">
                <a:solidFill>
                  <a:prstClr val="black"/>
                </a:solidFill>
                <a:cs typeface="Arial" pitchFamily="34" charset="0"/>
              </a:rPr>
              <a:t> </a:t>
            </a:r>
            <a:r>
              <a:rPr lang="en-US" sz="1500" kern="0" dirty="0" err="1">
                <a:solidFill>
                  <a:prstClr val="black"/>
                </a:solidFill>
                <a:cs typeface="Arial" pitchFamily="34" charset="0"/>
              </a:rPr>
              <a:t>tính</a:t>
            </a:r>
            <a:r>
              <a:rPr lang="en-US" sz="1500" kern="0" dirty="0">
                <a:solidFill>
                  <a:prstClr val="black"/>
                </a:solidFill>
                <a:cs typeface="Arial" pitchFamily="34" charset="0"/>
              </a:rPr>
              <a:t> </a:t>
            </a:r>
            <a:r>
              <a:rPr lang="en-US" sz="1500" kern="0" dirty="0" err="1">
                <a:solidFill>
                  <a:prstClr val="black"/>
                </a:solidFill>
                <a:cs typeface="Arial" pitchFamily="34" charset="0"/>
              </a:rPr>
              <a:t>chất</a:t>
            </a:r>
            <a:endParaRPr lang="en-US" sz="1500" kern="0" dirty="0">
              <a:solidFill>
                <a:prstClr val="black"/>
              </a:solidFill>
              <a:cs typeface="Arial" pitchFamily="34" charset="0"/>
            </a:endParaRPr>
          </a:p>
          <a:p>
            <a:pPr defTabSz="685800">
              <a:lnSpc>
                <a:spcPct val="110000"/>
              </a:lnSpc>
              <a:buFont typeface="Arial" pitchFamily="34" charset="0"/>
              <a:buChar char="•"/>
              <a:defRPr/>
            </a:pPr>
            <a:r>
              <a:rPr lang="en-US" sz="1500" kern="0" dirty="0">
                <a:solidFill>
                  <a:prstClr val="black"/>
                </a:solidFill>
                <a:cs typeface="Arial" pitchFamily="34" charset="0"/>
              </a:rPr>
              <a:t> </a:t>
            </a:r>
            <a:r>
              <a:rPr lang="en-US" sz="1500" kern="0" dirty="0" err="1">
                <a:solidFill>
                  <a:prstClr val="black"/>
                </a:solidFill>
                <a:cs typeface="Arial" pitchFamily="34" charset="0"/>
              </a:rPr>
              <a:t>Thứ</a:t>
            </a:r>
            <a:r>
              <a:rPr lang="en-US" sz="1500" kern="0" dirty="0">
                <a:solidFill>
                  <a:prstClr val="black"/>
                </a:solidFill>
                <a:cs typeface="Arial" pitchFamily="34" charset="0"/>
              </a:rPr>
              <a:t> </a:t>
            </a:r>
            <a:r>
              <a:rPr lang="en-US" sz="1500" kern="0" dirty="0" err="1">
                <a:solidFill>
                  <a:prstClr val="black"/>
                </a:solidFill>
                <a:cs typeface="Arial" pitchFamily="34" charset="0"/>
              </a:rPr>
              <a:t>tự</a:t>
            </a:r>
            <a:r>
              <a:rPr lang="en-US" sz="1500" kern="0" dirty="0">
                <a:solidFill>
                  <a:prstClr val="black"/>
                </a:solidFill>
                <a:cs typeface="Arial" pitchFamily="34" charset="0"/>
              </a:rPr>
              <a:t> </a:t>
            </a:r>
            <a:r>
              <a:rPr lang="en-US" sz="1500" kern="0" dirty="0" err="1">
                <a:solidFill>
                  <a:prstClr val="black"/>
                </a:solidFill>
                <a:cs typeface="Arial" pitchFamily="34" charset="0"/>
              </a:rPr>
              <a:t>thực</a:t>
            </a:r>
            <a:r>
              <a:rPr lang="en-US" sz="1500" kern="0" dirty="0">
                <a:solidFill>
                  <a:prstClr val="black"/>
                </a:solidFill>
                <a:cs typeface="Arial" pitchFamily="34" charset="0"/>
              </a:rPr>
              <a:t> </a:t>
            </a:r>
            <a:r>
              <a:rPr lang="en-US" sz="1500" kern="0" dirty="0" err="1">
                <a:solidFill>
                  <a:prstClr val="black"/>
                </a:solidFill>
                <a:cs typeface="Arial" pitchFamily="34" charset="0"/>
              </a:rPr>
              <a:t>hiện</a:t>
            </a:r>
            <a:r>
              <a:rPr lang="en-US" sz="1500" kern="0" dirty="0">
                <a:solidFill>
                  <a:prstClr val="black"/>
                </a:solidFill>
                <a:cs typeface="Arial" pitchFamily="34" charset="0"/>
              </a:rPr>
              <a:t> </a:t>
            </a:r>
            <a:r>
              <a:rPr lang="en-US" sz="1500" kern="0" dirty="0" err="1">
                <a:solidFill>
                  <a:prstClr val="black"/>
                </a:solidFill>
                <a:cs typeface="Arial" pitchFamily="34" charset="0"/>
              </a:rPr>
              <a:t>các</a:t>
            </a:r>
            <a:r>
              <a:rPr lang="en-US" sz="1500" kern="0" dirty="0">
                <a:solidFill>
                  <a:prstClr val="black"/>
                </a:solidFill>
                <a:cs typeface="Arial" pitchFamily="34" charset="0"/>
              </a:rPr>
              <a:t> </a:t>
            </a:r>
            <a:r>
              <a:rPr lang="en-US" sz="1500" kern="0" dirty="0" err="1">
                <a:solidFill>
                  <a:prstClr val="black"/>
                </a:solidFill>
                <a:cs typeface="Arial" pitchFamily="34" charset="0"/>
              </a:rPr>
              <a:t>phép</a:t>
            </a:r>
            <a:r>
              <a:rPr lang="en-US" sz="1500" kern="0" dirty="0">
                <a:solidFill>
                  <a:prstClr val="black"/>
                </a:solidFill>
                <a:cs typeface="Arial" pitchFamily="34" charset="0"/>
              </a:rPr>
              <a:t> </a:t>
            </a:r>
            <a:r>
              <a:rPr lang="en-US" sz="1500" kern="0" dirty="0" err="1">
                <a:solidFill>
                  <a:prstClr val="black"/>
                </a:solidFill>
                <a:cs typeface="Arial" pitchFamily="34" charset="0"/>
              </a:rPr>
              <a:t>tính</a:t>
            </a:r>
            <a:endParaRPr lang="en-US" sz="1500" kern="0" dirty="0">
              <a:solidFill>
                <a:prstClr val="black"/>
              </a:solidFill>
              <a:cs typeface="Arial" pitchFamily="34" charset="0"/>
            </a:endParaRPr>
          </a:p>
        </p:txBody>
      </p:sp>
      <p:sp>
        <p:nvSpPr>
          <p:cNvPr id="18" name="Oval 17">
            <a:extLst>
              <a:ext uri="{FF2B5EF4-FFF2-40B4-BE49-F238E27FC236}">
                <a16:creationId xmlns:a16="http://schemas.microsoft.com/office/drawing/2014/main" id="{853BCFFB-8F64-42C5-A95C-6A45AD75C297}"/>
              </a:ext>
            </a:extLst>
          </p:cNvPr>
          <p:cNvSpPr/>
          <p:nvPr/>
        </p:nvSpPr>
        <p:spPr>
          <a:xfrm>
            <a:off x="5895975" y="3421063"/>
            <a:ext cx="996950" cy="990600"/>
          </a:xfrm>
          <a:prstGeom prst="ellipse">
            <a:avLst/>
          </a:prstGeom>
          <a:solidFill>
            <a:srgbClr val="B71E42">
              <a:lumMod val="40000"/>
              <a:lumOff val="60000"/>
            </a:srgbClr>
          </a:solidFill>
          <a:ln w="28575" cap="flat" cmpd="sng" algn="ctr">
            <a:solidFill>
              <a:srgbClr val="B71E42">
                <a:shade val="50000"/>
                <a:alpha val="86000"/>
              </a:srgbClr>
            </a:solidFill>
            <a:prstDash val="solid"/>
          </a:ln>
          <a:effectLst/>
        </p:spPr>
        <p:txBody>
          <a:bodyPr lIns="0" tIns="0" rIns="0" bIns="0" anchor="ctr"/>
          <a:lstStyle/>
          <a:p>
            <a:pPr algn="ctr" defTabSz="685800">
              <a:lnSpc>
                <a:spcPct val="110000"/>
              </a:lnSpc>
              <a:defRPr/>
            </a:pPr>
            <a:r>
              <a:rPr lang="en-US" sz="1500" b="1" kern="0" dirty="0">
                <a:solidFill>
                  <a:srgbClr val="C00000"/>
                </a:solidFill>
                <a:cs typeface="Arial" pitchFamily="34" charset="0"/>
              </a:rPr>
              <a:t>QUAN HỆ CHIA HẾT</a:t>
            </a:r>
            <a:endParaRPr lang="en-US" sz="1500" kern="0" dirty="0">
              <a:solidFill>
                <a:srgbClr val="C00000"/>
              </a:solidFill>
              <a:cs typeface="Arial" pitchFamily="34" charset="0"/>
            </a:endParaRPr>
          </a:p>
        </p:txBody>
      </p:sp>
      <p:sp>
        <p:nvSpPr>
          <p:cNvPr id="19" name="Oval 18">
            <a:extLst>
              <a:ext uri="{FF2B5EF4-FFF2-40B4-BE49-F238E27FC236}">
                <a16:creationId xmlns:a16="http://schemas.microsoft.com/office/drawing/2014/main" id="{4FC2B99A-95E3-4773-9525-1331FDE3A3BF}"/>
              </a:ext>
            </a:extLst>
          </p:cNvPr>
          <p:cNvSpPr/>
          <p:nvPr/>
        </p:nvSpPr>
        <p:spPr>
          <a:xfrm>
            <a:off x="6853239" y="4175125"/>
            <a:ext cx="987425" cy="1054100"/>
          </a:xfrm>
          <a:prstGeom prst="ellipse">
            <a:avLst/>
          </a:prstGeom>
          <a:solidFill>
            <a:srgbClr val="B71E42">
              <a:lumMod val="40000"/>
              <a:lumOff val="60000"/>
            </a:srgbClr>
          </a:solidFill>
          <a:ln w="28575" cap="flat" cmpd="sng" algn="ctr">
            <a:solidFill>
              <a:srgbClr val="B71E42">
                <a:shade val="50000"/>
                <a:alpha val="86000"/>
              </a:srgbClr>
            </a:solidFill>
            <a:prstDash val="solid"/>
          </a:ln>
          <a:effectLst/>
        </p:spPr>
        <p:txBody>
          <a:bodyPr lIns="0" tIns="0" rIns="0" bIns="0" anchor="ctr"/>
          <a:lstStyle/>
          <a:p>
            <a:pPr algn="ctr" defTabSz="685800">
              <a:lnSpc>
                <a:spcPct val="110000"/>
              </a:lnSpc>
              <a:defRPr/>
            </a:pPr>
            <a:r>
              <a:rPr lang="en-US" sz="1400" b="1" kern="0" dirty="0">
                <a:solidFill>
                  <a:srgbClr val="C00000"/>
                </a:solidFill>
                <a:cs typeface="Arial" pitchFamily="34" charset="0"/>
              </a:rPr>
              <a:t>ƯC-ƯCLN</a:t>
            </a:r>
          </a:p>
          <a:p>
            <a:pPr algn="ctr" defTabSz="685800">
              <a:lnSpc>
                <a:spcPct val="110000"/>
              </a:lnSpc>
              <a:defRPr/>
            </a:pPr>
            <a:r>
              <a:rPr lang="en-US" sz="1400" b="1" kern="0" dirty="0">
                <a:solidFill>
                  <a:srgbClr val="C00000"/>
                </a:solidFill>
                <a:cs typeface="Arial" pitchFamily="34" charset="0"/>
              </a:rPr>
              <a:t>BC - BCNN</a:t>
            </a:r>
            <a:endParaRPr lang="en-US" sz="1400" kern="0" dirty="0">
              <a:solidFill>
                <a:srgbClr val="C00000"/>
              </a:solidFill>
              <a:cs typeface="Arial" pitchFamily="34" charset="0"/>
            </a:endParaRPr>
          </a:p>
        </p:txBody>
      </p:sp>
      <p:sp>
        <p:nvSpPr>
          <p:cNvPr id="20" name="Rounded Rectangle 42">
            <a:extLst>
              <a:ext uri="{FF2B5EF4-FFF2-40B4-BE49-F238E27FC236}">
                <a16:creationId xmlns:a16="http://schemas.microsoft.com/office/drawing/2014/main" id="{12A03968-AA0B-4B8E-97FF-F65ECF550CBF}"/>
              </a:ext>
            </a:extLst>
          </p:cNvPr>
          <p:cNvSpPr/>
          <p:nvPr/>
        </p:nvSpPr>
        <p:spPr>
          <a:xfrm>
            <a:off x="5006976" y="5089525"/>
            <a:ext cx="2151063" cy="1176338"/>
          </a:xfrm>
          <a:prstGeom prst="roundRect">
            <a:avLst/>
          </a:prstGeom>
          <a:noFill/>
          <a:ln w="15875" cap="flat" cmpd="sng" algn="ctr">
            <a:solidFill>
              <a:srgbClr val="C00000"/>
            </a:solidFill>
            <a:prstDash val="solid"/>
          </a:ln>
          <a:effectLst/>
        </p:spPr>
        <p:txBody>
          <a:bodyPr lIns="27432" tIns="0" rIns="0" bIns="0" anchor="ctr"/>
          <a:lstStyle/>
          <a:p>
            <a:pPr defTabSz="685800">
              <a:lnSpc>
                <a:spcPct val="110000"/>
              </a:lnSpc>
              <a:buFont typeface="Arial" pitchFamily="34" charset="0"/>
              <a:buChar char="•"/>
              <a:defRPr/>
            </a:pPr>
            <a:r>
              <a:rPr lang="en-US" sz="1500" kern="0" dirty="0">
                <a:solidFill>
                  <a:prstClr val="black"/>
                </a:solidFill>
                <a:cs typeface="Arial" pitchFamily="34" charset="0"/>
              </a:rPr>
              <a:t> </a:t>
            </a:r>
            <a:r>
              <a:rPr lang="en-US" sz="1500" kern="0" dirty="0" err="1">
                <a:solidFill>
                  <a:prstClr val="black"/>
                </a:solidFill>
                <a:cs typeface="Arial" pitchFamily="34" charset="0"/>
              </a:rPr>
              <a:t>Khái</a:t>
            </a:r>
            <a:r>
              <a:rPr lang="en-US" sz="1500" kern="0" dirty="0">
                <a:solidFill>
                  <a:prstClr val="black"/>
                </a:solidFill>
                <a:cs typeface="Arial" pitchFamily="34" charset="0"/>
              </a:rPr>
              <a:t> </a:t>
            </a:r>
            <a:r>
              <a:rPr lang="en-US" sz="1500" kern="0" dirty="0" err="1">
                <a:solidFill>
                  <a:prstClr val="black"/>
                </a:solidFill>
                <a:cs typeface="Arial" pitchFamily="34" charset="0"/>
              </a:rPr>
              <a:t>niệm</a:t>
            </a:r>
            <a:r>
              <a:rPr lang="en-US" sz="1500" kern="0" dirty="0">
                <a:solidFill>
                  <a:prstClr val="black"/>
                </a:solidFill>
                <a:cs typeface="Arial" pitchFamily="34" charset="0"/>
              </a:rPr>
              <a:t> </a:t>
            </a:r>
            <a:r>
              <a:rPr lang="en-US" sz="1500" kern="0" dirty="0" err="1">
                <a:solidFill>
                  <a:prstClr val="black"/>
                </a:solidFill>
                <a:cs typeface="Arial" pitchFamily="34" charset="0"/>
              </a:rPr>
              <a:t>về</a:t>
            </a:r>
            <a:r>
              <a:rPr lang="en-US" sz="1500" kern="0" dirty="0">
                <a:solidFill>
                  <a:prstClr val="black"/>
                </a:solidFill>
                <a:cs typeface="Arial" pitchFamily="34" charset="0"/>
              </a:rPr>
              <a:t> chia </a:t>
            </a:r>
            <a:r>
              <a:rPr lang="en-US" sz="1500" kern="0" dirty="0" err="1">
                <a:solidFill>
                  <a:prstClr val="black"/>
                </a:solidFill>
                <a:cs typeface="Arial" pitchFamily="34" charset="0"/>
              </a:rPr>
              <a:t>hết</a:t>
            </a:r>
            <a:endParaRPr lang="en-US" sz="1500" kern="0" dirty="0">
              <a:solidFill>
                <a:prstClr val="black"/>
              </a:solidFill>
              <a:cs typeface="Arial" pitchFamily="34" charset="0"/>
            </a:endParaRPr>
          </a:p>
          <a:p>
            <a:pPr defTabSz="685800">
              <a:lnSpc>
                <a:spcPct val="110000"/>
              </a:lnSpc>
              <a:buFont typeface="Arial" pitchFamily="34" charset="0"/>
              <a:buChar char="•"/>
              <a:defRPr/>
            </a:pPr>
            <a:r>
              <a:rPr lang="en-US" sz="1500" kern="0" dirty="0">
                <a:solidFill>
                  <a:prstClr val="black"/>
                </a:solidFill>
                <a:cs typeface="Arial" pitchFamily="34" charset="0"/>
              </a:rPr>
              <a:t> </a:t>
            </a:r>
            <a:r>
              <a:rPr lang="en-US" sz="1500" kern="0" dirty="0" err="1">
                <a:solidFill>
                  <a:prstClr val="black"/>
                </a:solidFill>
                <a:cs typeface="Arial" pitchFamily="34" charset="0"/>
              </a:rPr>
              <a:t>Ước</a:t>
            </a:r>
            <a:r>
              <a:rPr lang="en-US" sz="1500" kern="0" dirty="0">
                <a:solidFill>
                  <a:prstClr val="black"/>
                </a:solidFill>
                <a:cs typeface="Arial" pitchFamily="34" charset="0"/>
              </a:rPr>
              <a:t>, </a:t>
            </a:r>
            <a:r>
              <a:rPr lang="en-US" sz="1500" kern="0" dirty="0" err="1">
                <a:solidFill>
                  <a:prstClr val="black"/>
                </a:solidFill>
                <a:cs typeface="Arial" pitchFamily="34" charset="0"/>
              </a:rPr>
              <a:t>bội</a:t>
            </a:r>
            <a:r>
              <a:rPr lang="en-US" sz="1500" kern="0" dirty="0">
                <a:solidFill>
                  <a:prstClr val="black"/>
                </a:solidFill>
                <a:cs typeface="Arial" pitchFamily="34" charset="0"/>
              </a:rPr>
              <a:t> </a:t>
            </a:r>
            <a:r>
              <a:rPr lang="en-US" sz="1500" kern="0" dirty="0" err="1">
                <a:solidFill>
                  <a:prstClr val="black"/>
                </a:solidFill>
                <a:cs typeface="Arial" pitchFamily="34" charset="0"/>
              </a:rPr>
              <a:t>của</a:t>
            </a:r>
            <a:r>
              <a:rPr lang="en-US" sz="1500" kern="0" dirty="0">
                <a:solidFill>
                  <a:prstClr val="black"/>
                </a:solidFill>
                <a:cs typeface="Arial" pitchFamily="34" charset="0"/>
              </a:rPr>
              <a:t> </a:t>
            </a:r>
            <a:r>
              <a:rPr lang="en-US" sz="1500" kern="0" dirty="0" err="1">
                <a:solidFill>
                  <a:prstClr val="black"/>
                </a:solidFill>
                <a:cs typeface="Arial" pitchFamily="34" charset="0"/>
              </a:rPr>
              <a:t>một</a:t>
            </a:r>
            <a:r>
              <a:rPr lang="en-US" sz="1500" kern="0" dirty="0">
                <a:solidFill>
                  <a:prstClr val="black"/>
                </a:solidFill>
                <a:cs typeface="Arial" pitchFamily="34" charset="0"/>
              </a:rPr>
              <a:t> </a:t>
            </a:r>
            <a:r>
              <a:rPr lang="en-US" sz="1500" kern="0" dirty="0" err="1">
                <a:solidFill>
                  <a:prstClr val="black"/>
                </a:solidFill>
                <a:cs typeface="Arial" pitchFamily="34" charset="0"/>
              </a:rPr>
              <a:t>số</a:t>
            </a:r>
            <a:r>
              <a:rPr lang="en-US" sz="1500" kern="0" dirty="0">
                <a:solidFill>
                  <a:prstClr val="black"/>
                </a:solidFill>
                <a:cs typeface="Arial" pitchFamily="34" charset="0"/>
              </a:rPr>
              <a:t> </a:t>
            </a:r>
            <a:r>
              <a:rPr lang="en-US" sz="1500" kern="0" dirty="0" err="1">
                <a:solidFill>
                  <a:prstClr val="black"/>
                </a:solidFill>
                <a:cs typeface="Arial" pitchFamily="34" charset="0"/>
              </a:rPr>
              <a:t>và</a:t>
            </a:r>
            <a:r>
              <a:rPr lang="en-US" sz="1500" kern="0" dirty="0">
                <a:solidFill>
                  <a:prstClr val="black"/>
                </a:solidFill>
                <a:cs typeface="Arial" pitchFamily="34" charset="0"/>
              </a:rPr>
              <a:t> </a:t>
            </a:r>
            <a:r>
              <a:rPr lang="en-US" sz="1500" kern="0" dirty="0" err="1">
                <a:solidFill>
                  <a:prstClr val="black"/>
                </a:solidFill>
                <a:cs typeface="Arial" pitchFamily="34" charset="0"/>
              </a:rPr>
              <a:t>cách</a:t>
            </a:r>
            <a:r>
              <a:rPr lang="en-US" sz="1500" kern="0" dirty="0">
                <a:solidFill>
                  <a:prstClr val="black"/>
                </a:solidFill>
                <a:cs typeface="Arial" pitchFamily="34" charset="0"/>
              </a:rPr>
              <a:t> </a:t>
            </a:r>
            <a:r>
              <a:rPr lang="en-US" sz="1500" kern="0" dirty="0" err="1">
                <a:solidFill>
                  <a:prstClr val="black"/>
                </a:solidFill>
                <a:cs typeface="Arial" pitchFamily="34" charset="0"/>
              </a:rPr>
              <a:t>tìm</a:t>
            </a:r>
            <a:endParaRPr lang="en-US" sz="1500" kern="0" dirty="0">
              <a:solidFill>
                <a:prstClr val="black"/>
              </a:solidFill>
              <a:cs typeface="Arial" pitchFamily="34" charset="0"/>
            </a:endParaRPr>
          </a:p>
          <a:p>
            <a:pPr defTabSz="685800">
              <a:lnSpc>
                <a:spcPct val="110000"/>
              </a:lnSpc>
              <a:buFont typeface="Arial" pitchFamily="34" charset="0"/>
              <a:buChar char="•"/>
              <a:defRPr/>
            </a:pPr>
            <a:r>
              <a:rPr lang="en-US" sz="1500" kern="0" dirty="0">
                <a:solidFill>
                  <a:prstClr val="black"/>
                </a:solidFill>
                <a:cs typeface="Arial" pitchFamily="34" charset="0"/>
              </a:rPr>
              <a:t> </a:t>
            </a:r>
            <a:r>
              <a:rPr lang="en-US" sz="1500" kern="0" dirty="0" err="1">
                <a:solidFill>
                  <a:prstClr val="black"/>
                </a:solidFill>
                <a:cs typeface="Arial" pitchFamily="34" charset="0"/>
              </a:rPr>
              <a:t>Tính</a:t>
            </a:r>
            <a:r>
              <a:rPr lang="en-US" sz="1500" kern="0" dirty="0">
                <a:solidFill>
                  <a:prstClr val="black"/>
                </a:solidFill>
                <a:cs typeface="Arial" pitchFamily="34" charset="0"/>
              </a:rPr>
              <a:t> </a:t>
            </a:r>
            <a:r>
              <a:rPr lang="en-US" sz="1500" kern="0" dirty="0" err="1">
                <a:solidFill>
                  <a:prstClr val="black"/>
                </a:solidFill>
                <a:cs typeface="Arial" pitchFamily="34" charset="0"/>
              </a:rPr>
              <a:t>chất</a:t>
            </a:r>
            <a:r>
              <a:rPr lang="en-US" sz="1500" kern="0" dirty="0">
                <a:solidFill>
                  <a:prstClr val="black"/>
                </a:solidFill>
                <a:cs typeface="Arial" pitchFamily="34" charset="0"/>
              </a:rPr>
              <a:t> chia </a:t>
            </a:r>
            <a:r>
              <a:rPr lang="en-US" sz="1500" kern="0" dirty="0" err="1">
                <a:solidFill>
                  <a:prstClr val="black"/>
                </a:solidFill>
                <a:cs typeface="Arial" pitchFamily="34" charset="0"/>
              </a:rPr>
              <a:t>hết</a:t>
            </a:r>
            <a:endParaRPr lang="en-US" sz="1500" kern="0" dirty="0">
              <a:solidFill>
                <a:prstClr val="black"/>
              </a:solidFill>
              <a:cs typeface="Arial" pitchFamily="34" charset="0"/>
            </a:endParaRPr>
          </a:p>
        </p:txBody>
      </p:sp>
      <p:sp>
        <p:nvSpPr>
          <p:cNvPr id="21" name="Rounded Rectangle 43">
            <a:extLst>
              <a:ext uri="{FF2B5EF4-FFF2-40B4-BE49-F238E27FC236}">
                <a16:creationId xmlns:a16="http://schemas.microsoft.com/office/drawing/2014/main" id="{07500F07-9FF2-460C-A636-AB3A9CDF1E65}"/>
              </a:ext>
            </a:extLst>
          </p:cNvPr>
          <p:cNvSpPr/>
          <p:nvPr/>
        </p:nvSpPr>
        <p:spPr>
          <a:xfrm>
            <a:off x="7189788" y="3109913"/>
            <a:ext cx="3219450" cy="1009650"/>
          </a:xfrm>
          <a:prstGeom prst="roundRect">
            <a:avLst/>
          </a:prstGeom>
          <a:noFill/>
          <a:ln w="15875" cap="flat" cmpd="sng" algn="ctr">
            <a:solidFill>
              <a:srgbClr val="C00000"/>
            </a:solidFill>
            <a:prstDash val="solid"/>
          </a:ln>
          <a:effectLst/>
        </p:spPr>
        <p:txBody>
          <a:bodyPr lIns="45720" tIns="0" rIns="0" bIns="0" anchor="ctr"/>
          <a:lstStyle/>
          <a:p>
            <a:pPr defTabSz="685800">
              <a:lnSpc>
                <a:spcPct val="110000"/>
              </a:lnSpc>
              <a:buFont typeface="Arial" pitchFamily="34" charset="0"/>
              <a:buChar char="•"/>
              <a:defRPr/>
            </a:pPr>
            <a:r>
              <a:rPr lang="en-US" sz="1500" kern="0" dirty="0">
                <a:solidFill>
                  <a:prstClr val="black"/>
                </a:solidFill>
                <a:cs typeface="Arial" pitchFamily="34" charset="0"/>
              </a:rPr>
              <a:t> </a:t>
            </a:r>
            <a:r>
              <a:rPr lang="en-US" sz="1500" kern="0" dirty="0" err="1">
                <a:solidFill>
                  <a:prstClr val="black"/>
                </a:solidFill>
                <a:cs typeface="Arial" pitchFamily="34" charset="0"/>
              </a:rPr>
              <a:t>Dấu</a:t>
            </a:r>
            <a:r>
              <a:rPr lang="en-US" sz="1500" kern="0" dirty="0">
                <a:solidFill>
                  <a:prstClr val="black"/>
                </a:solidFill>
                <a:cs typeface="Arial" pitchFamily="34" charset="0"/>
              </a:rPr>
              <a:t> </a:t>
            </a:r>
            <a:r>
              <a:rPr lang="en-US" sz="1500" kern="0" dirty="0" err="1">
                <a:solidFill>
                  <a:prstClr val="black"/>
                </a:solidFill>
                <a:cs typeface="Arial" pitchFamily="34" charset="0"/>
              </a:rPr>
              <a:t>hiệu</a:t>
            </a:r>
            <a:r>
              <a:rPr lang="en-US" sz="1500" kern="0" dirty="0">
                <a:solidFill>
                  <a:prstClr val="black"/>
                </a:solidFill>
                <a:cs typeface="Arial" pitchFamily="34" charset="0"/>
              </a:rPr>
              <a:t> chia </a:t>
            </a:r>
            <a:r>
              <a:rPr lang="en-US" sz="1500" kern="0" dirty="0" err="1">
                <a:solidFill>
                  <a:prstClr val="black"/>
                </a:solidFill>
                <a:cs typeface="Arial" pitchFamily="34" charset="0"/>
              </a:rPr>
              <a:t>hết</a:t>
            </a:r>
            <a:r>
              <a:rPr lang="en-US" sz="1500" kern="0" dirty="0">
                <a:solidFill>
                  <a:prstClr val="black"/>
                </a:solidFill>
                <a:cs typeface="Arial" pitchFamily="34" charset="0"/>
              </a:rPr>
              <a:t> </a:t>
            </a:r>
            <a:r>
              <a:rPr lang="en-US" sz="1500" kern="0" dirty="0" err="1">
                <a:solidFill>
                  <a:prstClr val="black"/>
                </a:solidFill>
                <a:cs typeface="Arial" pitchFamily="34" charset="0"/>
              </a:rPr>
              <a:t>cho</a:t>
            </a:r>
            <a:r>
              <a:rPr lang="en-US" sz="1500" kern="0" dirty="0">
                <a:solidFill>
                  <a:prstClr val="black"/>
                </a:solidFill>
                <a:cs typeface="Arial" pitchFamily="34" charset="0"/>
              </a:rPr>
              <a:t> 2, 5, 3, 9</a:t>
            </a:r>
          </a:p>
          <a:p>
            <a:pPr defTabSz="685800">
              <a:lnSpc>
                <a:spcPct val="110000"/>
              </a:lnSpc>
              <a:buFont typeface="Arial" pitchFamily="34" charset="0"/>
              <a:buChar char="•"/>
              <a:defRPr/>
            </a:pPr>
            <a:r>
              <a:rPr lang="en-US" sz="1500" kern="0" dirty="0">
                <a:solidFill>
                  <a:prstClr val="black"/>
                </a:solidFill>
                <a:cs typeface="Arial" pitchFamily="34" charset="0"/>
              </a:rPr>
              <a:t> </a:t>
            </a:r>
            <a:r>
              <a:rPr lang="en-US" sz="1500" kern="0" dirty="0" err="1">
                <a:solidFill>
                  <a:prstClr val="black"/>
                </a:solidFill>
                <a:cs typeface="Arial" pitchFamily="34" charset="0"/>
              </a:rPr>
              <a:t>Số</a:t>
            </a:r>
            <a:r>
              <a:rPr lang="en-US" sz="1500" kern="0" dirty="0">
                <a:solidFill>
                  <a:prstClr val="black"/>
                </a:solidFill>
                <a:cs typeface="Arial" pitchFamily="34" charset="0"/>
              </a:rPr>
              <a:t> </a:t>
            </a:r>
            <a:r>
              <a:rPr lang="en-US" sz="1500" kern="0" dirty="0" err="1">
                <a:solidFill>
                  <a:prstClr val="black"/>
                </a:solidFill>
                <a:cs typeface="Arial" pitchFamily="34" charset="0"/>
              </a:rPr>
              <a:t>nguyên</a:t>
            </a:r>
            <a:r>
              <a:rPr lang="en-US" sz="1500" kern="0" dirty="0">
                <a:solidFill>
                  <a:prstClr val="black"/>
                </a:solidFill>
                <a:cs typeface="Arial" pitchFamily="34" charset="0"/>
              </a:rPr>
              <a:t> </a:t>
            </a:r>
            <a:r>
              <a:rPr lang="en-US" sz="1500" kern="0" dirty="0" err="1">
                <a:solidFill>
                  <a:prstClr val="black"/>
                </a:solidFill>
                <a:cs typeface="Arial" pitchFamily="34" charset="0"/>
              </a:rPr>
              <a:t>tố</a:t>
            </a:r>
            <a:r>
              <a:rPr lang="en-US" sz="1500" kern="0" dirty="0">
                <a:solidFill>
                  <a:prstClr val="black"/>
                </a:solidFill>
                <a:cs typeface="Arial" pitchFamily="34" charset="0"/>
              </a:rPr>
              <a:t>, </a:t>
            </a:r>
            <a:r>
              <a:rPr lang="en-US" sz="1500" kern="0" dirty="0" err="1">
                <a:solidFill>
                  <a:prstClr val="black"/>
                </a:solidFill>
                <a:cs typeface="Arial" pitchFamily="34" charset="0"/>
              </a:rPr>
              <a:t>hợp</a:t>
            </a:r>
            <a:r>
              <a:rPr lang="en-US" sz="1500" kern="0" dirty="0">
                <a:solidFill>
                  <a:prstClr val="black"/>
                </a:solidFill>
                <a:cs typeface="Arial" pitchFamily="34" charset="0"/>
              </a:rPr>
              <a:t> </a:t>
            </a:r>
            <a:r>
              <a:rPr lang="en-US" sz="1500" kern="0" dirty="0" err="1">
                <a:solidFill>
                  <a:prstClr val="black"/>
                </a:solidFill>
                <a:cs typeface="Arial" pitchFamily="34" charset="0"/>
              </a:rPr>
              <a:t>số</a:t>
            </a:r>
            <a:endParaRPr lang="en-US" sz="1500" kern="0" dirty="0">
              <a:solidFill>
                <a:prstClr val="black"/>
              </a:solidFill>
              <a:cs typeface="Arial" pitchFamily="34" charset="0"/>
            </a:endParaRPr>
          </a:p>
          <a:p>
            <a:pPr defTabSz="685800">
              <a:lnSpc>
                <a:spcPct val="110000"/>
              </a:lnSpc>
              <a:buFont typeface="Arial" pitchFamily="34" charset="0"/>
              <a:buChar char="•"/>
              <a:defRPr/>
            </a:pPr>
            <a:r>
              <a:rPr lang="en-US" sz="1500" kern="0" dirty="0">
                <a:solidFill>
                  <a:prstClr val="black"/>
                </a:solidFill>
                <a:cs typeface="Arial" pitchFamily="34" charset="0"/>
              </a:rPr>
              <a:t> </a:t>
            </a:r>
            <a:r>
              <a:rPr lang="en-US" sz="1500" kern="0" dirty="0" err="1">
                <a:solidFill>
                  <a:prstClr val="black"/>
                </a:solidFill>
                <a:cs typeface="Arial" pitchFamily="34" charset="0"/>
              </a:rPr>
              <a:t>Phân</a:t>
            </a:r>
            <a:r>
              <a:rPr lang="en-US" sz="1500" kern="0" dirty="0">
                <a:solidFill>
                  <a:prstClr val="black"/>
                </a:solidFill>
                <a:cs typeface="Arial" pitchFamily="34" charset="0"/>
              </a:rPr>
              <a:t> </a:t>
            </a:r>
            <a:r>
              <a:rPr lang="en-US" sz="1500" kern="0" dirty="0" err="1">
                <a:solidFill>
                  <a:prstClr val="black"/>
                </a:solidFill>
                <a:cs typeface="Arial" pitchFamily="34" charset="0"/>
              </a:rPr>
              <a:t>tích</a:t>
            </a:r>
            <a:r>
              <a:rPr lang="en-US" sz="1500" kern="0" dirty="0">
                <a:solidFill>
                  <a:prstClr val="black"/>
                </a:solidFill>
                <a:cs typeface="Arial" pitchFamily="34" charset="0"/>
              </a:rPr>
              <a:t> </a:t>
            </a:r>
            <a:r>
              <a:rPr lang="en-US" sz="1500" kern="0" dirty="0" err="1">
                <a:solidFill>
                  <a:prstClr val="black"/>
                </a:solidFill>
                <a:cs typeface="Arial" pitchFamily="34" charset="0"/>
              </a:rPr>
              <a:t>một</a:t>
            </a:r>
            <a:r>
              <a:rPr lang="en-US" sz="1500" kern="0" dirty="0">
                <a:solidFill>
                  <a:prstClr val="black"/>
                </a:solidFill>
                <a:cs typeface="Arial" pitchFamily="34" charset="0"/>
              </a:rPr>
              <a:t> </a:t>
            </a:r>
            <a:r>
              <a:rPr lang="en-US" sz="1500" kern="0" dirty="0" err="1">
                <a:solidFill>
                  <a:prstClr val="black"/>
                </a:solidFill>
                <a:cs typeface="Arial" pitchFamily="34" charset="0"/>
              </a:rPr>
              <a:t>số</a:t>
            </a:r>
            <a:r>
              <a:rPr lang="en-US" sz="1500" kern="0" dirty="0">
                <a:solidFill>
                  <a:prstClr val="black"/>
                </a:solidFill>
                <a:cs typeface="Arial" pitchFamily="34" charset="0"/>
              </a:rPr>
              <a:t> </a:t>
            </a:r>
            <a:r>
              <a:rPr lang="en-US" sz="1500" kern="0" dirty="0" err="1">
                <a:solidFill>
                  <a:prstClr val="black"/>
                </a:solidFill>
                <a:cs typeface="Arial" pitchFamily="34" charset="0"/>
              </a:rPr>
              <a:t>ra</a:t>
            </a:r>
            <a:r>
              <a:rPr lang="en-US" sz="1500" kern="0" dirty="0">
                <a:solidFill>
                  <a:prstClr val="black"/>
                </a:solidFill>
                <a:cs typeface="Arial" pitchFamily="34" charset="0"/>
              </a:rPr>
              <a:t> </a:t>
            </a:r>
            <a:r>
              <a:rPr lang="en-US" sz="1500" kern="0" dirty="0" err="1">
                <a:solidFill>
                  <a:prstClr val="black"/>
                </a:solidFill>
                <a:cs typeface="Arial" pitchFamily="34" charset="0"/>
              </a:rPr>
              <a:t>thừa</a:t>
            </a:r>
            <a:r>
              <a:rPr lang="en-US" sz="1500" kern="0" dirty="0">
                <a:solidFill>
                  <a:prstClr val="black"/>
                </a:solidFill>
                <a:cs typeface="Arial" pitchFamily="34" charset="0"/>
              </a:rPr>
              <a:t> </a:t>
            </a:r>
            <a:r>
              <a:rPr lang="en-US" sz="1500" kern="0" dirty="0" err="1">
                <a:solidFill>
                  <a:prstClr val="black"/>
                </a:solidFill>
                <a:cs typeface="Arial" pitchFamily="34" charset="0"/>
              </a:rPr>
              <a:t>số</a:t>
            </a:r>
            <a:r>
              <a:rPr lang="en-US" sz="1500" kern="0" dirty="0">
                <a:solidFill>
                  <a:prstClr val="black"/>
                </a:solidFill>
                <a:cs typeface="Arial" pitchFamily="34" charset="0"/>
              </a:rPr>
              <a:t> </a:t>
            </a:r>
            <a:r>
              <a:rPr lang="en-US" sz="1500" kern="0" dirty="0" err="1">
                <a:solidFill>
                  <a:prstClr val="black"/>
                </a:solidFill>
                <a:cs typeface="Arial" pitchFamily="34" charset="0"/>
              </a:rPr>
              <a:t>nguyên</a:t>
            </a:r>
            <a:r>
              <a:rPr lang="en-US" sz="1500" kern="0" dirty="0">
                <a:solidFill>
                  <a:prstClr val="black"/>
                </a:solidFill>
                <a:cs typeface="Arial" pitchFamily="34" charset="0"/>
              </a:rPr>
              <a:t> </a:t>
            </a:r>
            <a:r>
              <a:rPr lang="en-US" sz="1500" kern="0" dirty="0" err="1">
                <a:solidFill>
                  <a:prstClr val="black"/>
                </a:solidFill>
                <a:cs typeface="Arial" pitchFamily="34" charset="0"/>
              </a:rPr>
              <a:t>tố</a:t>
            </a:r>
            <a:endParaRPr lang="en-US" sz="1500" kern="0" dirty="0">
              <a:solidFill>
                <a:prstClr val="black"/>
              </a:solidFill>
              <a:cs typeface="Arial" pitchFamily="34" charset="0"/>
            </a:endParaRPr>
          </a:p>
        </p:txBody>
      </p:sp>
      <p:sp>
        <p:nvSpPr>
          <p:cNvPr id="22" name="Rounded Rectangle 44">
            <a:extLst>
              <a:ext uri="{FF2B5EF4-FFF2-40B4-BE49-F238E27FC236}">
                <a16:creationId xmlns:a16="http://schemas.microsoft.com/office/drawing/2014/main" id="{390711A5-978B-4500-9612-7C4C21F5749B}"/>
              </a:ext>
            </a:extLst>
          </p:cNvPr>
          <p:cNvSpPr/>
          <p:nvPr/>
        </p:nvSpPr>
        <p:spPr>
          <a:xfrm>
            <a:off x="7250114" y="5164139"/>
            <a:ext cx="2644775" cy="930275"/>
          </a:xfrm>
          <a:prstGeom prst="roundRect">
            <a:avLst/>
          </a:prstGeom>
          <a:noFill/>
          <a:ln w="15875" cap="flat" cmpd="sng" algn="ctr">
            <a:solidFill>
              <a:srgbClr val="C00000"/>
            </a:solidFill>
            <a:prstDash val="solid"/>
          </a:ln>
          <a:effectLst/>
        </p:spPr>
        <p:txBody>
          <a:bodyPr lIns="45720" tIns="0" rIns="0" bIns="0" anchor="ctr"/>
          <a:lstStyle/>
          <a:p>
            <a:pPr defTabSz="685800">
              <a:lnSpc>
                <a:spcPct val="110000"/>
              </a:lnSpc>
              <a:buFont typeface="Arial" pitchFamily="34" charset="0"/>
              <a:buChar char="•"/>
              <a:defRPr/>
            </a:pPr>
            <a:r>
              <a:rPr lang="en-US" sz="1500" kern="0" dirty="0">
                <a:solidFill>
                  <a:prstClr val="black"/>
                </a:solidFill>
                <a:cs typeface="Arial" pitchFamily="34" charset="0"/>
              </a:rPr>
              <a:t> </a:t>
            </a:r>
            <a:r>
              <a:rPr lang="en-US" sz="1500" kern="0" dirty="0" err="1">
                <a:solidFill>
                  <a:prstClr val="black"/>
                </a:solidFill>
                <a:cs typeface="Arial" pitchFamily="34" charset="0"/>
              </a:rPr>
              <a:t>Khái</a:t>
            </a:r>
            <a:r>
              <a:rPr lang="en-US" sz="1500" kern="0" dirty="0">
                <a:solidFill>
                  <a:prstClr val="black"/>
                </a:solidFill>
                <a:cs typeface="Arial" pitchFamily="34" charset="0"/>
              </a:rPr>
              <a:t> </a:t>
            </a:r>
            <a:r>
              <a:rPr lang="en-US" sz="1500" kern="0" dirty="0" err="1">
                <a:solidFill>
                  <a:prstClr val="black"/>
                </a:solidFill>
                <a:cs typeface="Arial" pitchFamily="34" charset="0"/>
              </a:rPr>
              <a:t>niệm</a:t>
            </a:r>
            <a:r>
              <a:rPr lang="en-US" sz="1500" kern="0" dirty="0">
                <a:solidFill>
                  <a:prstClr val="black"/>
                </a:solidFill>
                <a:cs typeface="Arial" pitchFamily="34" charset="0"/>
              </a:rPr>
              <a:t> </a:t>
            </a:r>
            <a:r>
              <a:rPr lang="en-US" sz="1500" kern="0" dirty="0" err="1">
                <a:solidFill>
                  <a:prstClr val="black"/>
                </a:solidFill>
                <a:cs typeface="Arial" pitchFamily="34" charset="0"/>
              </a:rPr>
              <a:t>về</a:t>
            </a:r>
            <a:r>
              <a:rPr lang="en-US" sz="1500" kern="0" dirty="0">
                <a:solidFill>
                  <a:prstClr val="black"/>
                </a:solidFill>
                <a:cs typeface="Arial" pitchFamily="34" charset="0"/>
              </a:rPr>
              <a:t> ƯC, ƯCLN</a:t>
            </a:r>
          </a:p>
          <a:p>
            <a:pPr defTabSz="685800">
              <a:lnSpc>
                <a:spcPct val="110000"/>
              </a:lnSpc>
              <a:buFont typeface="Arial" pitchFamily="34" charset="0"/>
              <a:buChar char="•"/>
              <a:defRPr/>
            </a:pPr>
            <a:r>
              <a:rPr lang="en-US" sz="1500" kern="0" dirty="0">
                <a:solidFill>
                  <a:prstClr val="black"/>
                </a:solidFill>
                <a:cs typeface="Arial" pitchFamily="34" charset="0"/>
              </a:rPr>
              <a:t> </a:t>
            </a:r>
            <a:r>
              <a:rPr lang="en-US" sz="1500" kern="0" dirty="0" err="1">
                <a:solidFill>
                  <a:prstClr val="black"/>
                </a:solidFill>
                <a:cs typeface="Arial" pitchFamily="34" charset="0"/>
              </a:rPr>
              <a:t>Cách</a:t>
            </a:r>
            <a:r>
              <a:rPr lang="en-US" sz="1500" kern="0" dirty="0">
                <a:solidFill>
                  <a:prstClr val="black"/>
                </a:solidFill>
                <a:cs typeface="Arial" pitchFamily="34" charset="0"/>
              </a:rPr>
              <a:t> </a:t>
            </a:r>
            <a:r>
              <a:rPr lang="en-US" sz="1500" kern="0" dirty="0" err="1">
                <a:solidFill>
                  <a:prstClr val="black"/>
                </a:solidFill>
                <a:cs typeface="Arial" pitchFamily="34" charset="0"/>
              </a:rPr>
              <a:t>tìm</a:t>
            </a:r>
            <a:r>
              <a:rPr lang="en-US" sz="1500" kern="0" dirty="0">
                <a:solidFill>
                  <a:prstClr val="black"/>
                </a:solidFill>
                <a:cs typeface="Arial" pitchFamily="34" charset="0"/>
              </a:rPr>
              <a:t> ƯCLN</a:t>
            </a:r>
          </a:p>
          <a:p>
            <a:pPr defTabSz="685800">
              <a:lnSpc>
                <a:spcPct val="110000"/>
              </a:lnSpc>
              <a:buFont typeface="Arial" pitchFamily="34" charset="0"/>
              <a:buChar char="•"/>
              <a:defRPr/>
            </a:pPr>
            <a:r>
              <a:rPr lang="en-US" sz="1500" kern="0" dirty="0">
                <a:solidFill>
                  <a:prstClr val="black"/>
                </a:solidFill>
                <a:cs typeface="Arial" pitchFamily="34" charset="0"/>
              </a:rPr>
              <a:t> </a:t>
            </a:r>
            <a:r>
              <a:rPr lang="en-US" sz="1500" kern="0" dirty="0" err="1">
                <a:solidFill>
                  <a:prstClr val="black"/>
                </a:solidFill>
                <a:cs typeface="Arial" pitchFamily="34" charset="0"/>
              </a:rPr>
              <a:t>Hai</a:t>
            </a:r>
            <a:r>
              <a:rPr lang="en-US" sz="1500" kern="0" dirty="0">
                <a:solidFill>
                  <a:prstClr val="black"/>
                </a:solidFill>
                <a:cs typeface="Arial" pitchFamily="34" charset="0"/>
              </a:rPr>
              <a:t> </a:t>
            </a:r>
            <a:r>
              <a:rPr lang="en-US" sz="1500" kern="0" dirty="0" err="1">
                <a:solidFill>
                  <a:prstClr val="black"/>
                </a:solidFill>
                <a:cs typeface="Arial" pitchFamily="34" charset="0"/>
              </a:rPr>
              <a:t>số</a:t>
            </a:r>
            <a:r>
              <a:rPr lang="en-US" sz="1500" kern="0" dirty="0">
                <a:solidFill>
                  <a:prstClr val="black"/>
                </a:solidFill>
                <a:cs typeface="Arial" pitchFamily="34" charset="0"/>
              </a:rPr>
              <a:t> </a:t>
            </a:r>
            <a:r>
              <a:rPr lang="en-US" sz="1500" kern="0" dirty="0" err="1">
                <a:solidFill>
                  <a:prstClr val="black"/>
                </a:solidFill>
                <a:cs typeface="Arial" pitchFamily="34" charset="0"/>
              </a:rPr>
              <a:t>nguyên</a:t>
            </a:r>
            <a:r>
              <a:rPr lang="en-US" sz="1500" kern="0" dirty="0">
                <a:solidFill>
                  <a:prstClr val="black"/>
                </a:solidFill>
                <a:cs typeface="Arial" pitchFamily="34" charset="0"/>
              </a:rPr>
              <a:t> </a:t>
            </a:r>
            <a:r>
              <a:rPr lang="en-US" sz="1500" kern="0" dirty="0" err="1">
                <a:solidFill>
                  <a:prstClr val="black"/>
                </a:solidFill>
                <a:cs typeface="Arial" pitchFamily="34" charset="0"/>
              </a:rPr>
              <a:t>tố</a:t>
            </a:r>
            <a:r>
              <a:rPr lang="en-US" sz="1500" kern="0" dirty="0">
                <a:solidFill>
                  <a:prstClr val="black"/>
                </a:solidFill>
                <a:cs typeface="Arial" pitchFamily="34" charset="0"/>
              </a:rPr>
              <a:t> </a:t>
            </a:r>
            <a:r>
              <a:rPr lang="en-US" sz="1500" kern="0" dirty="0" err="1">
                <a:solidFill>
                  <a:prstClr val="black"/>
                </a:solidFill>
                <a:cs typeface="Arial" pitchFamily="34" charset="0"/>
              </a:rPr>
              <a:t>cùng</a:t>
            </a:r>
            <a:r>
              <a:rPr lang="en-US" sz="1500" kern="0" dirty="0">
                <a:solidFill>
                  <a:prstClr val="black"/>
                </a:solidFill>
                <a:cs typeface="Arial" pitchFamily="34" charset="0"/>
              </a:rPr>
              <a:t> </a:t>
            </a:r>
            <a:r>
              <a:rPr lang="en-US" sz="1500" kern="0" dirty="0" err="1">
                <a:solidFill>
                  <a:prstClr val="black"/>
                </a:solidFill>
                <a:cs typeface="Arial" pitchFamily="34" charset="0"/>
              </a:rPr>
              <a:t>nhau</a:t>
            </a:r>
            <a:endParaRPr lang="en-US" sz="1500" kern="0" dirty="0">
              <a:solidFill>
                <a:prstClr val="black"/>
              </a:solidFill>
              <a:cs typeface="Arial" pitchFamily="34" charset="0"/>
            </a:endParaRPr>
          </a:p>
        </p:txBody>
      </p:sp>
      <p:sp>
        <p:nvSpPr>
          <p:cNvPr id="23" name="Rounded Rectangle 45">
            <a:extLst>
              <a:ext uri="{FF2B5EF4-FFF2-40B4-BE49-F238E27FC236}">
                <a16:creationId xmlns:a16="http://schemas.microsoft.com/office/drawing/2014/main" id="{BEDD1E0C-F8DC-4723-B87E-4973DBA59166}"/>
              </a:ext>
            </a:extLst>
          </p:cNvPr>
          <p:cNvSpPr/>
          <p:nvPr/>
        </p:nvSpPr>
        <p:spPr>
          <a:xfrm>
            <a:off x="7921626" y="4137026"/>
            <a:ext cx="2308225" cy="715963"/>
          </a:xfrm>
          <a:prstGeom prst="roundRect">
            <a:avLst/>
          </a:prstGeom>
          <a:noFill/>
          <a:ln w="15875" cap="flat" cmpd="sng" algn="ctr">
            <a:solidFill>
              <a:srgbClr val="C00000"/>
            </a:solidFill>
            <a:prstDash val="solid"/>
          </a:ln>
          <a:effectLst/>
        </p:spPr>
        <p:txBody>
          <a:bodyPr lIns="45720" tIns="0" rIns="0" bIns="0" anchor="ctr"/>
          <a:lstStyle/>
          <a:p>
            <a:pPr defTabSz="685800">
              <a:lnSpc>
                <a:spcPct val="110000"/>
              </a:lnSpc>
              <a:buFont typeface="Arial" pitchFamily="34" charset="0"/>
              <a:buChar char="•"/>
              <a:defRPr/>
            </a:pPr>
            <a:r>
              <a:rPr lang="en-US" sz="1500" kern="0" dirty="0">
                <a:solidFill>
                  <a:prstClr val="black"/>
                </a:solidFill>
                <a:cs typeface="Arial" pitchFamily="34" charset="0"/>
              </a:rPr>
              <a:t> </a:t>
            </a:r>
            <a:r>
              <a:rPr lang="en-US" sz="1500" kern="0" dirty="0" err="1">
                <a:solidFill>
                  <a:prstClr val="black"/>
                </a:solidFill>
                <a:cs typeface="Arial" pitchFamily="34" charset="0"/>
              </a:rPr>
              <a:t>Khái</a:t>
            </a:r>
            <a:r>
              <a:rPr lang="en-US" sz="1500" kern="0" dirty="0">
                <a:solidFill>
                  <a:prstClr val="black"/>
                </a:solidFill>
                <a:cs typeface="Arial" pitchFamily="34" charset="0"/>
              </a:rPr>
              <a:t> </a:t>
            </a:r>
            <a:r>
              <a:rPr lang="en-US" sz="1500" kern="0" dirty="0" err="1">
                <a:solidFill>
                  <a:prstClr val="black"/>
                </a:solidFill>
                <a:cs typeface="Arial" pitchFamily="34" charset="0"/>
              </a:rPr>
              <a:t>niệm</a:t>
            </a:r>
            <a:r>
              <a:rPr lang="en-US" sz="1500" kern="0" dirty="0">
                <a:solidFill>
                  <a:prstClr val="black"/>
                </a:solidFill>
                <a:cs typeface="Arial" pitchFamily="34" charset="0"/>
              </a:rPr>
              <a:t> </a:t>
            </a:r>
            <a:r>
              <a:rPr lang="en-US" sz="1500" kern="0" dirty="0" err="1">
                <a:solidFill>
                  <a:prstClr val="black"/>
                </a:solidFill>
                <a:cs typeface="Arial" pitchFamily="34" charset="0"/>
              </a:rPr>
              <a:t>về</a:t>
            </a:r>
            <a:r>
              <a:rPr lang="en-US" sz="1500" kern="0" dirty="0">
                <a:solidFill>
                  <a:prstClr val="black"/>
                </a:solidFill>
                <a:cs typeface="Arial" pitchFamily="34" charset="0"/>
              </a:rPr>
              <a:t> BC, BCNN</a:t>
            </a:r>
          </a:p>
          <a:p>
            <a:pPr defTabSz="685800">
              <a:lnSpc>
                <a:spcPct val="110000"/>
              </a:lnSpc>
              <a:buFont typeface="Arial" pitchFamily="34" charset="0"/>
              <a:buChar char="•"/>
              <a:defRPr/>
            </a:pPr>
            <a:r>
              <a:rPr lang="en-US" sz="1500" kern="0" dirty="0">
                <a:solidFill>
                  <a:prstClr val="black"/>
                </a:solidFill>
                <a:cs typeface="Arial" pitchFamily="34" charset="0"/>
              </a:rPr>
              <a:t> </a:t>
            </a:r>
            <a:r>
              <a:rPr lang="en-US" sz="1500" kern="0" dirty="0" err="1">
                <a:solidFill>
                  <a:prstClr val="black"/>
                </a:solidFill>
                <a:cs typeface="Arial" pitchFamily="34" charset="0"/>
              </a:rPr>
              <a:t>Cách</a:t>
            </a:r>
            <a:r>
              <a:rPr lang="en-US" sz="1500" kern="0" dirty="0">
                <a:solidFill>
                  <a:prstClr val="black"/>
                </a:solidFill>
                <a:cs typeface="Arial" pitchFamily="34" charset="0"/>
              </a:rPr>
              <a:t> </a:t>
            </a:r>
            <a:r>
              <a:rPr lang="en-US" sz="1500" kern="0" dirty="0" err="1">
                <a:solidFill>
                  <a:prstClr val="black"/>
                </a:solidFill>
                <a:cs typeface="Arial" pitchFamily="34" charset="0"/>
              </a:rPr>
              <a:t>tìm</a:t>
            </a:r>
            <a:r>
              <a:rPr lang="en-US" sz="1500" kern="0" dirty="0">
                <a:solidFill>
                  <a:prstClr val="black"/>
                </a:solidFill>
                <a:cs typeface="Arial" pitchFamily="34" charset="0"/>
              </a:rPr>
              <a:t> BCNN</a:t>
            </a:r>
          </a:p>
        </p:txBody>
      </p:sp>
      <p:sp>
        <p:nvSpPr>
          <p:cNvPr id="24" name="Rounded Rectangle 46">
            <a:extLst>
              <a:ext uri="{FF2B5EF4-FFF2-40B4-BE49-F238E27FC236}">
                <a16:creationId xmlns:a16="http://schemas.microsoft.com/office/drawing/2014/main" id="{C0E4D0D2-564E-4B5F-A10A-1719C9C7546F}"/>
              </a:ext>
            </a:extLst>
          </p:cNvPr>
          <p:cNvSpPr/>
          <p:nvPr/>
        </p:nvSpPr>
        <p:spPr>
          <a:xfrm>
            <a:off x="6726238" y="198438"/>
            <a:ext cx="3744912" cy="876300"/>
          </a:xfrm>
          <a:prstGeom prst="roundRect">
            <a:avLst/>
          </a:prstGeom>
          <a:noFill/>
          <a:ln w="15875" cap="flat" cmpd="sng" algn="ctr">
            <a:noFill/>
            <a:prstDash val="solid"/>
          </a:ln>
          <a:effectLst/>
        </p:spPr>
        <p:txBody>
          <a:bodyPr lIns="27432" tIns="0" rIns="0" bIns="0" anchor="ctr"/>
          <a:lstStyle/>
          <a:p>
            <a:pPr algn="ctr" defTabSz="685800">
              <a:lnSpc>
                <a:spcPct val="110000"/>
              </a:lnSpc>
              <a:defRPr/>
            </a:pPr>
            <a:r>
              <a:rPr lang="en-US" sz="2400" b="1" kern="0" dirty="0">
                <a:solidFill>
                  <a:srgbClr val="FF0000"/>
                </a:solidFill>
                <a:cs typeface="Arial" pitchFamily="34" charset="0"/>
              </a:rPr>
              <a:t>SƠ ĐỒ </a:t>
            </a:r>
          </a:p>
          <a:p>
            <a:pPr algn="ctr" defTabSz="685800">
              <a:lnSpc>
                <a:spcPct val="110000"/>
              </a:lnSpc>
              <a:defRPr/>
            </a:pPr>
            <a:r>
              <a:rPr lang="en-US" sz="2400" b="1" kern="0" dirty="0">
                <a:solidFill>
                  <a:srgbClr val="FF0000"/>
                </a:solidFill>
                <a:cs typeface="Arial" pitchFamily="34" charset="0"/>
              </a:rPr>
              <a:t>TÓM TẮT CHƯƠNG I</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heckerboard(across)">
                                      <p:cBhvr>
                                        <p:cTn id="7" dur="500"/>
                                        <p:tgtEl>
                                          <p:spTgt spid="9"/>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heckerboard(across)">
                                      <p:cBhvr>
                                        <p:cTn id="10" dur="500"/>
                                        <p:tgtEl>
                                          <p:spTgt spid="10"/>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checkerboard(across)">
                                      <p:cBhvr>
                                        <p:cTn id="13" dur="500"/>
                                        <p:tgtEl>
                                          <p:spTgt spid="11"/>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checkerboard(across)">
                                      <p:cBhvr>
                                        <p:cTn id="18" dur="500"/>
                                        <p:tgtEl>
                                          <p:spTgt spid="12"/>
                                        </p:tgtEl>
                                      </p:cBhvr>
                                    </p:animEffect>
                                  </p:childTnLst>
                                </p:cTn>
                              </p:par>
                              <p:par>
                                <p:cTn id="19" presetID="5" presetClass="entr" presetSubtype="1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checkerboard(across)">
                                      <p:cBhvr>
                                        <p:cTn id="21" dur="500"/>
                                        <p:tgtEl>
                                          <p:spTgt spid="13"/>
                                        </p:tgtEl>
                                      </p:cBhvr>
                                    </p:animEffect>
                                  </p:childTnLst>
                                </p:cTn>
                              </p:par>
                              <p:par>
                                <p:cTn id="22" presetID="5" presetClass="entr" presetSubtype="1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checkerboard(across)">
                                      <p:cBhvr>
                                        <p:cTn id="24" dur="500"/>
                                        <p:tgtEl>
                                          <p:spTgt spid="14"/>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5" presetClass="entr" presetSubtype="1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checkerboard(across)">
                                      <p:cBhvr>
                                        <p:cTn id="29" dur="500"/>
                                        <p:tgtEl>
                                          <p:spTgt spid="15"/>
                                        </p:tgtEl>
                                      </p:cBhvr>
                                    </p:animEffect>
                                  </p:childTnLst>
                                </p:cTn>
                              </p:par>
                              <p:par>
                                <p:cTn id="30" presetID="5" presetClass="entr" presetSubtype="10"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checkerboard(across)">
                                      <p:cBhvr>
                                        <p:cTn id="32" dur="500"/>
                                        <p:tgtEl>
                                          <p:spTgt spid="16"/>
                                        </p:tgtEl>
                                      </p:cBhvr>
                                    </p:animEffect>
                                  </p:childTnLst>
                                </p:cTn>
                              </p:par>
                              <p:par>
                                <p:cTn id="33" presetID="5" presetClass="entr" presetSubtype="1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checkerboard(across)">
                                      <p:cBhvr>
                                        <p:cTn id="35" dur="500"/>
                                        <p:tgtEl>
                                          <p:spTgt spid="17"/>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5" presetClass="entr" presetSubtype="10" fill="hold" grpId="0" nodeType="click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checkerboard(across)">
                                      <p:cBhvr>
                                        <p:cTn id="40" dur="500"/>
                                        <p:tgtEl>
                                          <p:spTgt spid="18"/>
                                        </p:tgtEl>
                                      </p:cBhvr>
                                    </p:animEffect>
                                  </p:childTnLst>
                                </p:cTn>
                              </p:par>
                              <p:par>
                                <p:cTn id="41" presetID="5" presetClass="entr" presetSubtype="10"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checkerboard(across)">
                                      <p:cBhvr>
                                        <p:cTn id="43" dur="500"/>
                                        <p:tgtEl>
                                          <p:spTgt spid="21"/>
                                        </p:tgtEl>
                                      </p:cBhvr>
                                    </p:animEffect>
                                  </p:childTnLst>
                                </p:cTn>
                              </p:par>
                              <p:par>
                                <p:cTn id="44" presetID="5" presetClass="entr" presetSubtype="10" fill="hold" grpId="0" nodeType="with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checkerboard(across)">
                                      <p:cBhvr>
                                        <p:cTn id="46" dur="500"/>
                                        <p:tgtEl>
                                          <p:spTgt spid="20"/>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5" presetClass="entr" presetSubtype="10"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checkerboard(across)">
                                      <p:cBhvr>
                                        <p:cTn id="51" dur="500"/>
                                        <p:tgtEl>
                                          <p:spTgt spid="19"/>
                                        </p:tgtEl>
                                      </p:cBhvr>
                                    </p:animEffect>
                                  </p:childTnLst>
                                </p:cTn>
                              </p:par>
                              <p:par>
                                <p:cTn id="52" presetID="5" presetClass="entr" presetSubtype="10" fill="hold" grpId="0" nodeType="with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checkerboard(across)">
                                      <p:cBhvr>
                                        <p:cTn id="54" dur="500"/>
                                        <p:tgtEl>
                                          <p:spTgt spid="22"/>
                                        </p:tgtEl>
                                      </p:cBhvr>
                                    </p:animEffect>
                                  </p:childTnLst>
                                </p:cTn>
                              </p:par>
                              <p:par>
                                <p:cTn id="55" presetID="5" presetClass="entr" presetSubtype="10" fill="hold" grpId="0" nodeType="with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checkerboard(across)">
                                      <p:cBhvr>
                                        <p:cTn id="5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15"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flipH="1" flipV="1">
            <a:off x="-3404393" y="3452018"/>
            <a:ext cx="6858000" cy="4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15"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flipH="1">
            <a:off x="8772526" y="3452814"/>
            <a:ext cx="6858000" cy="4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15"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flipH="1" flipV="1">
            <a:off x="49213" y="16689"/>
            <a:ext cx="12118973" cy="58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Picture 15"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flipH="1">
            <a:off x="130629" y="6851226"/>
            <a:ext cx="11930742" cy="5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0" name="AutoShape 16" descr="Kết quả hình ảnh cho SÁCH GIÁO KHOA TOÁN 7"/>
          <p:cNvSpPr>
            <a:spLocks noChangeAspect="1" noChangeArrowheads="1"/>
          </p:cNvSpPr>
          <p:nvPr/>
        </p:nvSpPr>
        <p:spPr bwMode="auto">
          <a:xfrm>
            <a:off x="1679575" y="-1143000"/>
            <a:ext cx="1905000"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3081" name="AutoShape 18" descr="Kết quả hình ảnh cho SÁCH GIÁO KHOA TOÁN 7"/>
          <p:cNvSpPr>
            <a:spLocks noChangeAspect="1" noChangeArrowheads="1"/>
          </p:cNvSpPr>
          <p:nvPr/>
        </p:nvSpPr>
        <p:spPr bwMode="auto">
          <a:xfrm>
            <a:off x="1831975" y="-990600"/>
            <a:ext cx="1905000"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3" name="TextBox 2"/>
          <p:cNvSpPr txBox="1"/>
          <p:nvPr/>
        </p:nvSpPr>
        <p:spPr>
          <a:xfrm>
            <a:off x="4289018" y="200025"/>
            <a:ext cx="4066902" cy="523220"/>
          </a:xfrm>
          <a:prstGeom prst="rect">
            <a:avLst/>
          </a:prstGeom>
          <a:noFill/>
        </p:spPr>
        <p:txBody>
          <a:bodyPr wrap="square" rtlCol="0">
            <a:spAutoFit/>
          </a:bodyPr>
          <a:lstStyle/>
          <a:p>
            <a:r>
              <a:rPr lang="en-US" sz="2800" dirty="0">
                <a:solidFill>
                  <a:srgbClr val="002060"/>
                </a:solidFill>
                <a:latin typeface="Times New Roman" panose="02020603050405020304" pitchFamily="18" charset="0"/>
                <a:cs typeface="Times New Roman" panose="02020603050405020304" pitchFamily="18" charset="0"/>
              </a:rPr>
              <a:t>TOÁN 6 – </a:t>
            </a:r>
            <a:r>
              <a:rPr lang="en-US" sz="2800" dirty="0" err="1">
                <a:solidFill>
                  <a:srgbClr val="002060"/>
                </a:solidFill>
                <a:latin typeface="Times New Roman" panose="02020603050405020304" pitchFamily="18" charset="0"/>
                <a:cs typeface="Times New Roman" panose="02020603050405020304" pitchFamily="18" charset="0"/>
              </a:rPr>
              <a:t>Số</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học</a:t>
            </a:r>
            <a:endParaRPr lang="en-US" sz="2800" dirty="0">
              <a:solidFill>
                <a:srgbClr val="002060"/>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96400" y="4008014"/>
            <a:ext cx="2549982" cy="1682017"/>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4069" y="4008014"/>
            <a:ext cx="1721031" cy="1721031"/>
          </a:xfrm>
          <a:prstGeom prst="rect">
            <a:avLst/>
          </a:prstGeom>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23555" y="2956194"/>
            <a:ext cx="3661918" cy="3661918"/>
          </a:xfrm>
          <a:prstGeom prst="rect">
            <a:avLst/>
          </a:prstGeom>
        </p:spPr>
      </p:pic>
    </p:spTree>
    <p:extLst>
      <p:ext uri="{BB962C8B-B14F-4D97-AF65-F5344CB8AC3E}">
        <p14:creationId xmlns:p14="http://schemas.microsoft.com/office/powerpoint/2010/main" val="4204685465"/>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2">
            <a:extLst>
              <a:ext uri="{FF2B5EF4-FFF2-40B4-BE49-F238E27FC236}">
                <a16:creationId xmlns:a16="http://schemas.microsoft.com/office/drawing/2014/main" id="{9EB953DB-AE55-40FA-BA7E-52738ED28792}"/>
              </a:ext>
            </a:extLst>
          </p:cNvPr>
          <p:cNvSpPr txBox="1">
            <a:spLocks noChangeArrowheads="1"/>
          </p:cNvSpPr>
          <p:nvPr/>
        </p:nvSpPr>
        <p:spPr bwMode="auto">
          <a:xfrm>
            <a:off x="2895600" y="1585913"/>
            <a:ext cx="5334000"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7000"/>
              </a:lnSpc>
              <a:spcBef>
                <a:spcPct val="0"/>
              </a:spcBef>
              <a:spcAft>
                <a:spcPts val="800"/>
              </a:spcAft>
              <a:buNone/>
            </a:pPr>
            <a:r>
              <a:rPr lang="en-US" altLang="en-US" sz="2400" b="1">
                <a:solidFill>
                  <a:srgbClr val="0000FF"/>
                </a:solidFill>
                <a:latin typeface="Times New Roman" panose="02020603050405020304" pitchFamily="18" charset="0"/>
                <a:ea typeface="Calibri" panose="020F0502020204030204" pitchFamily="34" charset="0"/>
                <a:cs typeface="Times New Roman" panose="02020603050405020304" pitchFamily="18" charset="0"/>
              </a:rPr>
              <a:t>Cho P là tập hợp các số nguyên tố. </a:t>
            </a:r>
          </a:p>
          <a:p>
            <a:pPr>
              <a:lnSpc>
                <a:spcPct val="107000"/>
              </a:lnSpc>
              <a:spcBef>
                <a:spcPct val="0"/>
              </a:spcBef>
              <a:spcAft>
                <a:spcPts val="800"/>
              </a:spcAft>
              <a:buNone/>
            </a:pPr>
            <a:r>
              <a:rPr lang="en-US" altLang="en-US" sz="2400" b="1">
                <a:solidFill>
                  <a:srgbClr val="0000FF"/>
                </a:solidFill>
                <a:latin typeface="Times New Roman" panose="02020603050405020304" pitchFamily="18" charset="0"/>
                <a:ea typeface="Calibri" panose="020F0502020204030204" pitchFamily="34" charset="0"/>
                <a:cs typeface="Times New Roman" panose="02020603050405020304" pitchFamily="18" charset="0"/>
              </a:rPr>
              <a:t>Chọn kí hiệu         điền vào chỗ  ?</a:t>
            </a:r>
            <a:endParaRPr lang="en-US" altLang="en-US" sz="1400">
              <a:solidFill>
                <a:srgbClr val="0000FF"/>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32771" name="Text Box 2">
            <a:extLst>
              <a:ext uri="{FF2B5EF4-FFF2-40B4-BE49-F238E27FC236}">
                <a16:creationId xmlns:a16="http://schemas.microsoft.com/office/drawing/2014/main" id="{5151D436-309D-4166-9979-9D536EFC9E23}"/>
              </a:ext>
            </a:extLst>
          </p:cNvPr>
          <p:cNvSpPr txBox="1">
            <a:spLocks noChangeArrowheads="1"/>
          </p:cNvSpPr>
          <p:nvPr/>
        </p:nvSpPr>
        <p:spPr bwMode="auto">
          <a:xfrm>
            <a:off x="2895600" y="1128714"/>
            <a:ext cx="3048000" cy="4603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7000"/>
              </a:lnSpc>
              <a:spcBef>
                <a:spcPct val="0"/>
              </a:spcBef>
              <a:spcAft>
                <a:spcPts val="800"/>
              </a:spcAft>
              <a:buNone/>
            </a:pPr>
            <a:r>
              <a:rPr lang="en-US" altLang="en-US" sz="24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Bài 2 (SGK trang 59)</a:t>
            </a:r>
            <a:endParaRPr lang="en-US" altLang="en-US" sz="140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43FA9DFC-9F44-4317-B6B9-66ECA8CC72BA}"/>
              </a:ext>
            </a:extLst>
          </p:cNvPr>
          <p:cNvSpPr/>
          <p:nvPr/>
        </p:nvSpPr>
        <p:spPr>
          <a:xfrm>
            <a:off x="7059613" y="2146300"/>
            <a:ext cx="304800" cy="3048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grpSp>
        <p:nvGrpSpPr>
          <p:cNvPr id="32773" name="Group 53">
            <a:extLst>
              <a:ext uri="{FF2B5EF4-FFF2-40B4-BE49-F238E27FC236}">
                <a16:creationId xmlns:a16="http://schemas.microsoft.com/office/drawing/2014/main" id="{2FDFB1B3-D1FA-4343-B5EF-26C70FEFE8B5}"/>
              </a:ext>
            </a:extLst>
          </p:cNvPr>
          <p:cNvGrpSpPr>
            <a:grpSpLocks/>
          </p:cNvGrpSpPr>
          <p:nvPr/>
        </p:nvGrpSpPr>
        <p:grpSpPr bwMode="auto">
          <a:xfrm>
            <a:off x="2438400" y="3465514"/>
            <a:ext cx="2514600" cy="460375"/>
            <a:chOff x="990600" y="2815705"/>
            <a:chExt cx="2514600" cy="460895"/>
          </a:xfrm>
        </p:grpSpPr>
        <p:sp>
          <p:nvSpPr>
            <p:cNvPr id="32793" name="Text Box 2">
              <a:extLst>
                <a:ext uri="{FF2B5EF4-FFF2-40B4-BE49-F238E27FC236}">
                  <a16:creationId xmlns:a16="http://schemas.microsoft.com/office/drawing/2014/main" id="{3CD2CAF4-556E-4EC1-BBBC-EEE96829B7CD}"/>
                </a:ext>
              </a:extLst>
            </p:cNvPr>
            <p:cNvSpPr txBox="1">
              <a:spLocks noChangeArrowheads="1"/>
            </p:cNvSpPr>
            <p:nvPr/>
          </p:nvSpPr>
          <p:spPr bwMode="auto">
            <a:xfrm>
              <a:off x="990600" y="2815705"/>
              <a:ext cx="2514600" cy="46089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7000"/>
                </a:lnSpc>
                <a:spcBef>
                  <a:spcPct val="0"/>
                </a:spcBef>
                <a:spcAft>
                  <a:spcPts val="800"/>
                </a:spcAft>
                <a:buNone/>
              </a:pPr>
              <a:r>
                <a:rPr lang="en-US" altLang="en-US" sz="2400" b="1">
                  <a:latin typeface="Times New Roman" panose="02020603050405020304" pitchFamily="18" charset="0"/>
                  <a:ea typeface="Calibri" panose="020F0502020204030204" pitchFamily="34" charset="0"/>
                  <a:cs typeface="Times New Roman" panose="02020603050405020304" pitchFamily="18" charset="0"/>
                </a:rPr>
                <a:t>b) 47       P</a:t>
              </a:r>
              <a:endParaRPr lang="en-US" altLang="en-US" sz="14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5" name="Rectangle 44">
              <a:extLst>
                <a:ext uri="{FF2B5EF4-FFF2-40B4-BE49-F238E27FC236}">
                  <a16:creationId xmlns:a16="http://schemas.microsoft.com/office/drawing/2014/main" id="{BBF31A9D-6417-497E-841C-9FE805870BEE}"/>
                </a:ext>
              </a:extLst>
            </p:cNvPr>
            <p:cNvSpPr/>
            <p:nvPr/>
          </p:nvSpPr>
          <p:spPr>
            <a:xfrm>
              <a:off x="1828800" y="2891991"/>
              <a:ext cx="304800" cy="30514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grpSp>
      <p:grpSp>
        <p:nvGrpSpPr>
          <p:cNvPr id="32774" name="Group 54">
            <a:extLst>
              <a:ext uri="{FF2B5EF4-FFF2-40B4-BE49-F238E27FC236}">
                <a16:creationId xmlns:a16="http://schemas.microsoft.com/office/drawing/2014/main" id="{28C0A8BD-3DB0-4B20-94E4-AD0E181BA4FB}"/>
              </a:ext>
            </a:extLst>
          </p:cNvPr>
          <p:cNvGrpSpPr>
            <a:grpSpLocks/>
          </p:cNvGrpSpPr>
          <p:nvPr/>
        </p:nvGrpSpPr>
        <p:grpSpPr bwMode="auto">
          <a:xfrm>
            <a:off x="2438400" y="4202114"/>
            <a:ext cx="4953000" cy="460375"/>
            <a:chOff x="990600" y="3581400"/>
            <a:chExt cx="4953000" cy="460895"/>
          </a:xfrm>
        </p:grpSpPr>
        <p:sp>
          <p:nvSpPr>
            <p:cNvPr id="32791" name="Text Box 2">
              <a:extLst>
                <a:ext uri="{FF2B5EF4-FFF2-40B4-BE49-F238E27FC236}">
                  <a16:creationId xmlns:a16="http://schemas.microsoft.com/office/drawing/2014/main" id="{380DA352-28E1-4BC6-A379-BB6F03D3E7BD}"/>
                </a:ext>
              </a:extLst>
            </p:cNvPr>
            <p:cNvSpPr txBox="1">
              <a:spLocks noChangeArrowheads="1"/>
            </p:cNvSpPr>
            <p:nvPr/>
          </p:nvSpPr>
          <p:spPr bwMode="auto">
            <a:xfrm>
              <a:off x="990600" y="3581400"/>
              <a:ext cx="4953000" cy="46089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7000"/>
                </a:lnSpc>
                <a:spcBef>
                  <a:spcPct val="0"/>
                </a:spcBef>
                <a:spcAft>
                  <a:spcPts val="800"/>
                </a:spcAft>
                <a:buNone/>
              </a:pPr>
              <a:r>
                <a:rPr lang="en-US" altLang="en-US" sz="2400" b="1">
                  <a:latin typeface="Times New Roman" panose="02020603050405020304" pitchFamily="18" charset="0"/>
                  <a:ea typeface="Calibri" panose="020F0502020204030204" pitchFamily="34" charset="0"/>
                  <a:cs typeface="Times New Roman" panose="02020603050405020304" pitchFamily="18" charset="0"/>
                </a:rPr>
                <a:t>c) a       P  với a = 3. 5. 7. 9 + 20</a:t>
              </a:r>
              <a:endParaRPr lang="en-US" altLang="en-US" sz="14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8" name="Rectangle 47">
              <a:extLst>
                <a:ext uri="{FF2B5EF4-FFF2-40B4-BE49-F238E27FC236}">
                  <a16:creationId xmlns:a16="http://schemas.microsoft.com/office/drawing/2014/main" id="{78CF02F5-58DE-4415-8EB5-D813392ABCB1}"/>
                </a:ext>
              </a:extLst>
            </p:cNvPr>
            <p:cNvSpPr/>
            <p:nvPr/>
          </p:nvSpPr>
          <p:spPr>
            <a:xfrm>
              <a:off x="1676400" y="3657686"/>
              <a:ext cx="304800" cy="30514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grpSp>
      <p:grpSp>
        <p:nvGrpSpPr>
          <p:cNvPr id="32775" name="Group 55">
            <a:extLst>
              <a:ext uri="{FF2B5EF4-FFF2-40B4-BE49-F238E27FC236}">
                <a16:creationId xmlns:a16="http://schemas.microsoft.com/office/drawing/2014/main" id="{3CC8C08C-825E-4758-A9BB-4BCAE5DB0F86}"/>
              </a:ext>
            </a:extLst>
          </p:cNvPr>
          <p:cNvGrpSpPr>
            <a:grpSpLocks/>
          </p:cNvGrpSpPr>
          <p:nvPr/>
        </p:nvGrpSpPr>
        <p:grpSpPr bwMode="auto">
          <a:xfrm>
            <a:off x="2438400" y="4938714"/>
            <a:ext cx="4495800" cy="460375"/>
            <a:chOff x="1295400" y="4724400"/>
            <a:chExt cx="4495800" cy="460895"/>
          </a:xfrm>
        </p:grpSpPr>
        <p:sp>
          <p:nvSpPr>
            <p:cNvPr id="32789" name="Text Box 2">
              <a:extLst>
                <a:ext uri="{FF2B5EF4-FFF2-40B4-BE49-F238E27FC236}">
                  <a16:creationId xmlns:a16="http://schemas.microsoft.com/office/drawing/2014/main" id="{AEBB7228-E3EF-47AE-A5A4-85DCBBFD03A8}"/>
                </a:ext>
              </a:extLst>
            </p:cNvPr>
            <p:cNvSpPr txBox="1">
              <a:spLocks noChangeArrowheads="1"/>
            </p:cNvSpPr>
            <p:nvPr/>
          </p:nvSpPr>
          <p:spPr bwMode="auto">
            <a:xfrm>
              <a:off x="1295400" y="4724400"/>
              <a:ext cx="4495800" cy="46089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7000"/>
                </a:lnSpc>
                <a:spcBef>
                  <a:spcPct val="0"/>
                </a:spcBef>
                <a:spcAft>
                  <a:spcPts val="800"/>
                </a:spcAft>
                <a:buNone/>
              </a:pPr>
              <a:r>
                <a:rPr lang="en-US" altLang="en-US" sz="2400" b="1">
                  <a:latin typeface="Times New Roman" panose="02020603050405020304" pitchFamily="18" charset="0"/>
                  <a:ea typeface="Calibri" panose="020F0502020204030204" pitchFamily="34" charset="0"/>
                  <a:cs typeface="Times New Roman" panose="02020603050405020304" pitchFamily="18" charset="0"/>
                </a:rPr>
                <a:t> d) b       P  với b = 5.7.11 + 13.17</a:t>
              </a:r>
              <a:endParaRPr lang="en-US" altLang="en-US" sz="14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50" name="Rectangle 49">
              <a:extLst>
                <a:ext uri="{FF2B5EF4-FFF2-40B4-BE49-F238E27FC236}">
                  <a16:creationId xmlns:a16="http://schemas.microsoft.com/office/drawing/2014/main" id="{1B13423C-2BA2-453A-AE60-0C0E86D56FBD}"/>
                </a:ext>
              </a:extLst>
            </p:cNvPr>
            <p:cNvSpPr/>
            <p:nvPr/>
          </p:nvSpPr>
          <p:spPr>
            <a:xfrm>
              <a:off x="2133600" y="4797507"/>
              <a:ext cx="304800" cy="30355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grpSp>
      <p:grpSp>
        <p:nvGrpSpPr>
          <p:cNvPr id="32776" name="Group 15">
            <a:extLst>
              <a:ext uri="{FF2B5EF4-FFF2-40B4-BE49-F238E27FC236}">
                <a16:creationId xmlns:a16="http://schemas.microsoft.com/office/drawing/2014/main" id="{DB86D4C0-C2F4-41ED-9B4F-4B1E4C067ED2}"/>
              </a:ext>
            </a:extLst>
          </p:cNvPr>
          <p:cNvGrpSpPr>
            <a:grpSpLocks/>
          </p:cNvGrpSpPr>
          <p:nvPr/>
        </p:nvGrpSpPr>
        <p:grpSpPr bwMode="auto">
          <a:xfrm>
            <a:off x="2438400" y="2728914"/>
            <a:ext cx="2514600" cy="460375"/>
            <a:chOff x="990600" y="2209800"/>
            <a:chExt cx="2514600" cy="460895"/>
          </a:xfrm>
        </p:grpSpPr>
        <p:sp>
          <p:nvSpPr>
            <p:cNvPr id="32787" name="Text Box 2">
              <a:extLst>
                <a:ext uri="{FF2B5EF4-FFF2-40B4-BE49-F238E27FC236}">
                  <a16:creationId xmlns:a16="http://schemas.microsoft.com/office/drawing/2014/main" id="{73FBB79D-F469-4996-A6B6-81E349A32096}"/>
                </a:ext>
              </a:extLst>
            </p:cNvPr>
            <p:cNvSpPr txBox="1">
              <a:spLocks noChangeArrowheads="1"/>
            </p:cNvSpPr>
            <p:nvPr/>
          </p:nvSpPr>
          <p:spPr bwMode="auto">
            <a:xfrm>
              <a:off x="990600" y="2209800"/>
              <a:ext cx="2514600" cy="460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7000"/>
                </a:lnSpc>
                <a:spcBef>
                  <a:spcPct val="0"/>
                </a:spcBef>
                <a:spcAft>
                  <a:spcPts val="800"/>
                </a:spcAft>
                <a:buNone/>
              </a:pPr>
              <a:r>
                <a:rPr lang="en-US" altLang="en-US" sz="2400" b="1">
                  <a:latin typeface="Times New Roman" panose="02020603050405020304" pitchFamily="18" charset="0"/>
                  <a:ea typeface="Calibri" panose="020F0502020204030204" pitchFamily="34" charset="0"/>
                  <a:cs typeface="Times New Roman" panose="02020603050405020304" pitchFamily="18" charset="0"/>
                </a:rPr>
                <a:t>a) 2       P</a:t>
              </a:r>
              <a:endParaRPr lang="en-US" altLang="en-US" sz="14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53" name="Rectangle 52">
              <a:extLst>
                <a:ext uri="{FF2B5EF4-FFF2-40B4-BE49-F238E27FC236}">
                  <a16:creationId xmlns:a16="http://schemas.microsoft.com/office/drawing/2014/main" id="{E9DCE204-C6F6-4C60-BE32-DD41B0F81AD8}"/>
                </a:ext>
              </a:extLst>
            </p:cNvPr>
            <p:cNvSpPr/>
            <p:nvPr/>
          </p:nvSpPr>
          <p:spPr>
            <a:xfrm>
              <a:off x="1676400" y="2286086"/>
              <a:ext cx="304800" cy="30514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grpSp>
      <p:sp>
        <p:nvSpPr>
          <p:cNvPr id="57" name="TextBox 56">
            <a:extLst>
              <a:ext uri="{FF2B5EF4-FFF2-40B4-BE49-F238E27FC236}">
                <a16:creationId xmlns:a16="http://schemas.microsoft.com/office/drawing/2014/main" id="{49A43B03-4EA7-4203-9BA8-E3F876BC17C8}"/>
              </a:ext>
            </a:extLst>
          </p:cNvPr>
          <p:cNvSpPr txBox="1">
            <a:spLocks noChangeArrowheads="1"/>
          </p:cNvSpPr>
          <p:nvPr/>
        </p:nvSpPr>
        <p:spPr bwMode="auto">
          <a:xfrm>
            <a:off x="3276600" y="3481388"/>
            <a:ext cx="381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2400" b="1">
                <a:solidFill>
                  <a:srgbClr val="FF0000"/>
                </a:solidFill>
                <a:latin typeface="Times New Roman" panose="02020603050405020304" pitchFamily="18" charset="0"/>
                <a:cs typeface="Times New Roman" panose="02020603050405020304" pitchFamily="18" charset="0"/>
              </a:rPr>
              <a:t>?</a:t>
            </a:r>
          </a:p>
        </p:txBody>
      </p:sp>
      <p:sp>
        <p:nvSpPr>
          <p:cNvPr id="58" name="TextBox 57">
            <a:extLst>
              <a:ext uri="{FF2B5EF4-FFF2-40B4-BE49-F238E27FC236}">
                <a16:creationId xmlns:a16="http://schemas.microsoft.com/office/drawing/2014/main" id="{DC1FBDEB-C45A-4A55-96CC-BAAC776980FA}"/>
              </a:ext>
            </a:extLst>
          </p:cNvPr>
          <p:cNvSpPr txBox="1">
            <a:spLocks noChangeArrowheads="1"/>
          </p:cNvSpPr>
          <p:nvPr/>
        </p:nvSpPr>
        <p:spPr bwMode="auto">
          <a:xfrm>
            <a:off x="3124200" y="2728913"/>
            <a:ext cx="381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2400" b="1">
                <a:solidFill>
                  <a:srgbClr val="FF0000"/>
                </a:solidFill>
                <a:latin typeface="Times New Roman" panose="02020603050405020304" pitchFamily="18" charset="0"/>
                <a:cs typeface="Times New Roman" panose="02020603050405020304" pitchFamily="18" charset="0"/>
              </a:rPr>
              <a:t>?</a:t>
            </a:r>
          </a:p>
        </p:txBody>
      </p:sp>
      <p:sp>
        <p:nvSpPr>
          <p:cNvPr id="59" name="TextBox 58">
            <a:extLst>
              <a:ext uri="{FF2B5EF4-FFF2-40B4-BE49-F238E27FC236}">
                <a16:creationId xmlns:a16="http://schemas.microsoft.com/office/drawing/2014/main" id="{EA1EE931-DF7E-4B47-9F5A-666787A7FFAE}"/>
              </a:ext>
            </a:extLst>
          </p:cNvPr>
          <p:cNvSpPr txBox="1">
            <a:spLocks noChangeArrowheads="1"/>
          </p:cNvSpPr>
          <p:nvPr/>
        </p:nvSpPr>
        <p:spPr bwMode="auto">
          <a:xfrm>
            <a:off x="3279775" y="4948238"/>
            <a:ext cx="381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2400" b="1">
                <a:solidFill>
                  <a:srgbClr val="FF0000"/>
                </a:solidFill>
                <a:latin typeface="Times New Roman" panose="02020603050405020304" pitchFamily="18" charset="0"/>
                <a:cs typeface="Times New Roman" panose="02020603050405020304" pitchFamily="18" charset="0"/>
              </a:rPr>
              <a:t>?</a:t>
            </a:r>
          </a:p>
        </p:txBody>
      </p:sp>
      <p:sp>
        <p:nvSpPr>
          <p:cNvPr id="60" name="TextBox 59">
            <a:extLst>
              <a:ext uri="{FF2B5EF4-FFF2-40B4-BE49-F238E27FC236}">
                <a16:creationId xmlns:a16="http://schemas.microsoft.com/office/drawing/2014/main" id="{7F578EF0-ADF3-42AF-B757-33D224205FE2}"/>
              </a:ext>
            </a:extLst>
          </p:cNvPr>
          <p:cNvSpPr txBox="1">
            <a:spLocks noChangeArrowheads="1"/>
          </p:cNvSpPr>
          <p:nvPr/>
        </p:nvSpPr>
        <p:spPr bwMode="auto">
          <a:xfrm>
            <a:off x="3114675" y="4203701"/>
            <a:ext cx="381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2400" b="1">
                <a:solidFill>
                  <a:srgbClr val="FF0000"/>
                </a:solidFill>
                <a:latin typeface="Times New Roman" panose="02020603050405020304" pitchFamily="18" charset="0"/>
                <a:cs typeface="Times New Roman" panose="02020603050405020304" pitchFamily="18" charset="0"/>
              </a:rPr>
              <a:t>?</a:t>
            </a:r>
          </a:p>
        </p:txBody>
      </p:sp>
      <p:graphicFrame>
        <p:nvGraphicFramePr>
          <p:cNvPr id="32781" name="Object 61">
            <a:extLst>
              <a:ext uri="{FF2B5EF4-FFF2-40B4-BE49-F238E27FC236}">
                <a16:creationId xmlns:a16="http://schemas.microsoft.com/office/drawing/2014/main" id="{42180BC0-11D5-4065-B7EE-66DD86E24860}"/>
              </a:ext>
            </a:extLst>
          </p:cNvPr>
          <p:cNvGraphicFramePr>
            <a:graphicFrameLocks noChangeAspect="1"/>
          </p:cNvGraphicFramePr>
          <p:nvPr/>
        </p:nvGraphicFramePr>
        <p:xfrm>
          <a:off x="4708525" y="2165350"/>
          <a:ext cx="573088" cy="400050"/>
        </p:xfrm>
        <a:graphic>
          <a:graphicData uri="http://schemas.openxmlformats.org/presentationml/2006/ole">
            <mc:AlternateContent xmlns:mc="http://schemas.openxmlformats.org/markup-compatibility/2006">
              <mc:Choice xmlns:v="urn:schemas-microsoft-com:vml" Requires="v">
                <p:oleObj spid="_x0000_s3074" name="Equation" r:id="rId3" imgW="444307" imgH="291973" progId="Equation.DSMT4">
                  <p:embed/>
                </p:oleObj>
              </mc:Choice>
              <mc:Fallback>
                <p:oleObj name="Equation" r:id="rId3" imgW="444307" imgH="291973" progId="Equation.DSMT4">
                  <p:embed/>
                  <p:pic>
                    <p:nvPicPr>
                      <p:cNvPr id="32781" name="Object 61">
                        <a:extLst>
                          <a:ext uri="{FF2B5EF4-FFF2-40B4-BE49-F238E27FC236}">
                            <a16:creationId xmlns:a16="http://schemas.microsoft.com/office/drawing/2014/main" id="{42180BC0-11D5-4065-B7EE-66DD86E248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08525" y="2165350"/>
                        <a:ext cx="5730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4" name="Object 63">
            <a:extLst>
              <a:ext uri="{FF2B5EF4-FFF2-40B4-BE49-F238E27FC236}">
                <a16:creationId xmlns:a16="http://schemas.microsoft.com/office/drawing/2014/main" id="{C6D91125-C088-453D-9565-C7FE188BA6FF}"/>
              </a:ext>
            </a:extLst>
          </p:cNvPr>
          <p:cNvGraphicFramePr>
            <a:graphicFrameLocks noChangeAspect="1"/>
          </p:cNvGraphicFramePr>
          <p:nvPr/>
        </p:nvGraphicFramePr>
        <p:xfrm>
          <a:off x="3143251" y="2814638"/>
          <a:ext cx="246063" cy="260350"/>
        </p:xfrm>
        <a:graphic>
          <a:graphicData uri="http://schemas.openxmlformats.org/presentationml/2006/ole">
            <mc:AlternateContent xmlns:mc="http://schemas.openxmlformats.org/markup-compatibility/2006">
              <mc:Choice xmlns:v="urn:schemas-microsoft-com:vml" Requires="v">
                <p:oleObj spid="_x0000_s3075" name="Equation" r:id="rId5" imgW="190417" imgH="190417" progId="Equation.DSMT4">
                  <p:embed/>
                </p:oleObj>
              </mc:Choice>
              <mc:Fallback>
                <p:oleObj name="Equation" r:id="rId5" imgW="190417" imgH="190417" progId="Equation.DSMT4">
                  <p:embed/>
                  <p:pic>
                    <p:nvPicPr>
                      <p:cNvPr id="64" name="Object 63">
                        <a:extLst>
                          <a:ext uri="{FF2B5EF4-FFF2-40B4-BE49-F238E27FC236}">
                            <a16:creationId xmlns:a16="http://schemas.microsoft.com/office/drawing/2014/main" id="{C6D91125-C088-453D-9565-C7FE188BA6F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43251" y="2814638"/>
                        <a:ext cx="246063"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5" name="Object 64">
            <a:extLst>
              <a:ext uri="{FF2B5EF4-FFF2-40B4-BE49-F238E27FC236}">
                <a16:creationId xmlns:a16="http://schemas.microsoft.com/office/drawing/2014/main" id="{32BD5F14-4F34-4010-812B-E80B5E82E49E}"/>
              </a:ext>
            </a:extLst>
          </p:cNvPr>
          <p:cNvGraphicFramePr>
            <a:graphicFrameLocks noChangeAspect="1"/>
          </p:cNvGraphicFramePr>
          <p:nvPr/>
        </p:nvGraphicFramePr>
        <p:xfrm>
          <a:off x="3124201" y="4252914"/>
          <a:ext cx="246063" cy="331787"/>
        </p:xfrm>
        <a:graphic>
          <a:graphicData uri="http://schemas.openxmlformats.org/presentationml/2006/ole">
            <mc:AlternateContent xmlns:mc="http://schemas.openxmlformats.org/markup-compatibility/2006">
              <mc:Choice xmlns:v="urn:schemas-microsoft-com:vml" Requires="v">
                <p:oleObj spid="_x0000_s3076" name="Equation" r:id="rId7" imgW="190417" imgH="241195" progId="Equation.DSMT4">
                  <p:embed/>
                </p:oleObj>
              </mc:Choice>
              <mc:Fallback>
                <p:oleObj name="Equation" r:id="rId7" imgW="190417" imgH="241195" progId="Equation.DSMT4">
                  <p:embed/>
                  <p:pic>
                    <p:nvPicPr>
                      <p:cNvPr id="65" name="Object 64">
                        <a:extLst>
                          <a:ext uri="{FF2B5EF4-FFF2-40B4-BE49-F238E27FC236}">
                            <a16:creationId xmlns:a16="http://schemas.microsoft.com/office/drawing/2014/main" id="{32BD5F14-4F34-4010-812B-E80B5E82E49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24201" y="4252914"/>
                        <a:ext cx="246063" cy="33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6" name="Object 65">
            <a:extLst>
              <a:ext uri="{FF2B5EF4-FFF2-40B4-BE49-F238E27FC236}">
                <a16:creationId xmlns:a16="http://schemas.microsoft.com/office/drawing/2014/main" id="{795F58DA-3189-4366-BCD8-130BC6FA3466}"/>
              </a:ext>
            </a:extLst>
          </p:cNvPr>
          <p:cNvGraphicFramePr>
            <a:graphicFrameLocks noChangeAspect="1"/>
          </p:cNvGraphicFramePr>
          <p:nvPr/>
        </p:nvGraphicFramePr>
        <p:xfrm>
          <a:off x="3276601" y="3567113"/>
          <a:ext cx="246063" cy="260350"/>
        </p:xfrm>
        <a:graphic>
          <a:graphicData uri="http://schemas.openxmlformats.org/presentationml/2006/ole">
            <mc:AlternateContent xmlns:mc="http://schemas.openxmlformats.org/markup-compatibility/2006">
              <mc:Choice xmlns:v="urn:schemas-microsoft-com:vml" Requires="v">
                <p:oleObj spid="_x0000_s3077" name="Equation" r:id="rId9" imgW="190417" imgH="190417" progId="Equation.DSMT4">
                  <p:embed/>
                </p:oleObj>
              </mc:Choice>
              <mc:Fallback>
                <p:oleObj name="Equation" r:id="rId9" imgW="190417" imgH="190417" progId="Equation.DSMT4">
                  <p:embed/>
                  <p:pic>
                    <p:nvPicPr>
                      <p:cNvPr id="66" name="Object 65">
                        <a:extLst>
                          <a:ext uri="{FF2B5EF4-FFF2-40B4-BE49-F238E27FC236}">
                            <a16:creationId xmlns:a16="http://schemas.microsoft.com/office/drawing/2014/main" id="{795F58DA-3189-4366-BCD8-130BC6FA346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6601" y="3567113"/>
                        <a:ext cx="246063"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7" name="Object 66">
            <a:extLst>
              <a:ext uri="{FF2B5EF4-FFF2-40B4-BE49-F238E27FC236}">
                <a16:creationId xmlns:a16="http://schemas.microsoft.com/office/drawing/2014/main" id="{D453724C-7CB6-4C31-97EB-5BBEBF4C8A45}"/>
              </a:ext>
            </a:extLst>
          </p:cNvPr>
          <p:cNvGraphicFramePr>
            <a:graphicFrameLocks noChangeAspect="1"/>
          </p:cNvGraphicFramePr>
          <p:nvPr/>
        </p:nvGraphicFramePr>
        <p:xfrm>
          <a:off x="3295651" y="5005389"/>
          <a:ext cx="246063" cy="331787"/>
        </p:xfrm>
        <a:graphic>
          <a:graphicData uri="http://schemas.openxmlformats.org/presentationml/2006/ole">
            <mc:AlternateContent xmlns:mc="http://schemas.openxmlformats.org/markup-compatibility/2006">
              <mc:Choice xmlns:v="urn:schemas-microsoft-com:vml" Requires="v">
                <p:oleObj spid="_x0000_s3078" name="Equation" r:id="rId10" imgW="190417" imgH="241195" progId="Equation.DSMT4">
                  <p:embed/>
                </p:oleObj>
              </mc:Choice>
              <mc:Fallback>
                <p:oleObj name="Equation" r:id="rId10" imgW="190417" imgH="241195" progId="Equation.DSMT4">
                  <p:embed/>
                  <p:pic>
                    <p:nvPicPr>
                      <p:cNvPr id="67" name="Object 66">
                        <a:extLst>
                          <a:ext uri="{FF2B5EF4-FFF2-40B4-BE49-F238E27FC236}">
                            <a16:creationId xmlns:a16="http://schemas.microsoft.com/office/drawing/2014/main" id="{D453724C-7CB6-4C31-97EB-5BBEBF4C8A4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95651" y="5005389"/>
                        <a:ext cx="246063" cy="33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9" name="!!4">
            <a:extLst>
              <a:ext uri="{FF2B5EF4-FFF2-40B4-BE49-F238E27FC236}">
                <a16:creationId xmlns:a16="http://schemas.microsoft.com/office/drawing/2014/main" id="{F70D10C8-B6E7-489B-AC9B-6125C5ABA854}"/>
              </a:ext>
            </a:extLst>
          </p:cNvPr>
          <p:cNvSpPr/>
          <p:nvPr/>
        </p:nvSpPr>
        <p:spPr>
          <a:xfrm>
            <a:off x="4419600" y="-15875"/>
            <a:ext cx="3328988" cy="957263"/>
          </a:xfrm>
          <a:prstGeom prst="roundRect">
            <a:avLst>
              <a:gd name="adj" fmla="val 50000"/>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a:solidFill>
                  <a:prstClr val="white"/>
                </a:solidFill>
                <a:latin typeface="Arial" pitchFamily="34" charset="0"/>
                <a:cs typeface="Arial" pitchFamily="34" charset="0"/>
              </a:rPr>
              <a:t>LUYỆN TẬP</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8"/>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64"/>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57"/>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6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60"/>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65"/>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59"/>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58" grpId="0"/>
      <p:bldP spid="59" grpId="0"/>
      <p:bldP spid="6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9F8D761-3EB2-4CF5-9C50-341DC42B75D4}"/>
              </a:ext>
            </a:extLst>
          </p:cNvPr>
          <p:cNvSpPr txBox="1">
            <a:spLocks noChangeArrowheads="1"/>
          </p:cNvSpPr>
          <p:nvPr/>
        </p:nvSpPr>
        <p:spPr bwMode="auto">
          <a:xfrm>
            <a:off x="1905000" y="990600"/>
            <a:ext cx="8459788"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en-US" altLang="en-US" sz="2200">
                <a:cs typeface="Arial" panose="020B0604020202020204" pitchFamily="34" charset="0"/>
              </a:rPr>
              <a:t>Hệ mặt trời gồm tám hành tinh, đó là: Sao Thủy, Sao Kim, Trái Đất, Sao Hỏa, Sao Mộc, Sao Thổ, Sao Thiên Vương, Sao Hải Vương. Các hành tinh trong Hệ Mặt Trời chia thành hai nhóm. Nhóm trong gồm: Sao Thủy, Sao Kim, Trái Đất, Sao Hỏa. Nhóm ngoài gồm: Sao Mộc, Sao Thổ, Sao Thiên Vương, Sao Hải Vương. Các hành tinh nhóm trong có khối lượng và kích thước khá nhỏ so với các hành tinh nhóm ngoài. Hai nhóm hành tinh ngăn cách nhau bởi một vành đai tiểu thành tinh và vô số các thiên thạch nhỏ cùng quay quanh mặt trời.</a:t>
            </a:r>
          </a:p>
        </p:txBody>
      </p:sp>
      <p:pic>
        <p:nvPicPr>
          <p:cNvPr id="33795" name="Picture 4">
            <a:extLst>
              <a:ext uri="{FF2B5EF4-FFF2-40B4-BE49-F238E27FC236}">
                <a16:creationId xmlns:a16="http://schemas.microsoft.com/office/drawing/2014/main" id="{1F87FD9F-1C59-4DCB-9148-C279339EAD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3711576"/>
            <a:ext cx="6781800" cy="314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6" name="TextBox 1">
            <a:extLst>
              <a:ext uri="{FF2B5EF4-FFF2-40B4-BE49-F238E27FC236}">
                <a16:creationId xmlns:a16="http://schemas.microsoft.com/office/drawing/2014/main" id="{ADAC7449-1C78-4A05-9A69-5AB62D1433A6}"/>
              </a:ext>
            </a:extLst>
          </p:cNvPr>
          <p:cNvSpPr txBox="1">
            <a:spLocks noChangeArrowheads="1"/>
          </p:cNvSpPr>
          <p:nvPr/>
        </p:nvSpPr>
        <p:spPr bwMode="auto">
          <a:xfrm>
            <a:off x="2743200" y="152401"/>
            <a:ext cx="235585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6858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6858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6858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LID4096" altLang="en-US" sz="2100" b="1">
                <a:solidFill>
                  <a:srgbClr val="00B050"/>
                </a:solidFill>
                <a:latin typeface="Lucida Grande"/>
                <a:ea typeface="Hiragino Kaku Gothic StdN W8"/>
                <a:cs typeface="Lucida Grande"/>
              </a:rPr>
              <a:t>Hoạt động nhóm</a:t>
            </a:r>
          </a:p>
        </p:txBody>
      </p:sp>
      <p:grpSp>
        <p:nvGrpSpPr>
          <p:cNvPr id="7" name="Group 6">
            <a:extLst>
              <a:ext uri="{FF2B5EF4-FFF2-40B4-BE49-F238E27FC236}">
                <a16:creationId xmlns:a16="http://schemas.microsoft.com/office/drawing/2014/main" id="{21776B41-70DF-4D71-9DBD-F9446CD2973B}"/>
              </a:ext>
            </a:extLst>
          </p:cNvPr>
          <p:cNvGrpSpPr/>
          <p:nvPr/>
        </p:nvGrpSpPr>
        <p:grpSpPr>
          <a:xfrm>
            <a:off x="1676400" y="88392"/>
            <a:ext cx="1083626" cy="1054608"/>
            <a:chOff x="7534276" y="5373688"/>
            <a:chExt cx="801688" cy="803275"/>
          </a:xfrm>
          <a:solidFill>
            <a:srgbClr val="00B050"/>
          </a:solidFill>
        </p:grpSpPr>
        <p:sp>
          <p:nvSpPr>
            <p:cNvPr id="8" name="Freeform 430">
              <a:extLst>
                <a:ext uri="{FF2B5EF4-FFF2-40B4-BE49-F238E27FC236}">
                  <a16:creationId xmlns:a16="http://schemas.microsoft.com/office/drawing/2014/main" id="{8B3BC391-F562-4A3E-97FD-5589CC6E8A3F}"/>
                </a:ext>
              </a:extLst>
            </p:cNvPr>
            <p:cNvSpPr>
              <a:spLocks/>
            </p:cNvSpPr>
            <p:nvPr/>
          </p:nvSpPr>
          <p:spPr bwMode="auto">
            <a:xfrm>
              <a:off x="7847013" y="5788025"/>
              <a:ext cx="25400" cy="82550"/>
            </a:xfrm>
            <a:custGeom>
              <a:avLst/>
              <a:gdLst>
                <a:gd name="T0" fmla="*/ 3 w 7"/>
                <a:gd name="T1" fmla="*/ 22 h 22"/>
                <a:gd name="T2" fmla="*/ 0 w 7"/>
                <a:gd name="T3" fmla="*/ 19 h 22"/>
                <a:gd name="T4" fmla="*/ 0 w 7"/>
                <a:gd name="T5" fmla="*/ 3 h 22"/>
                <a:gd name="T6" fmla="*/ 3 w 7"/>
                <a:gd name="T7" fmla="*/ 0 h 22"/>
                <a:gd name="T8" fmla="*/ 7 w 7"/>
                <a:gd name="T9" fmla="*/ 3 h 22"/>
                <a:gd name="T10" fmla="*/ 7 w 7"/>
                <a:gd name="T11" fmla="*/ 19 h 22"/>
                <a:gd name="T12" fmla="*/ 3 w 7"/>
                <a:gd name="T13" fmla="*/ 22 h 22"/>
              </a:gdLst>
              <a:ahLst/>
              <a:cxnLst>
                <a:cxn ang="0">
                  <a:pos x="T0" y="T1"/>
                </a:cxn>
                <a:cxn ang="0">
                  <a:pos x="T2" y="T3"/>
                </a:cxn>
                <a:cxn ang="0">
                  <a:pos x="T4" y="T5"/>
                </a:cxn>
                <a:cxn ang="0">
                  <a:pos x="T6" y="T7"/>
                </a:cxn>
                <a:cxn ang="0">
                  <a:pos x="T8" y="T9"/>
                </a:cxn>
                <a:cxn ang="0">
                  <a:pos x="T10" y="T11"/>
                </a:cxn>
                <a:cxn ang="0">
                  <a:pos x="T12" y="T13"/>
                </a:cxn>
              </a:cxnLst>
              <a:rect l="0" t="0" r="r" b="b"/>
              <a:pathLst>
                <a:path w="7" h="22">
                  <a:moveTo>
                    <a:pt x="3" y="22"/>
                  </a:moveTo>
                  <a:cubicBezTo>
                    <a:pt x="1" y="22"/>
                    <a:pt x="0" y="21"/>
                    <a:pt x="0" y="19"/>
                  </a:cubicBezTo>
                  <a:cubicBezTo>
                    <a:pt x="0" y="3"/>
                    <a:pt x="0" y="3"/>
                    <a:pt x="0" y="3"/>
                  </a:cubicBezTo>
                  <a:cubicBezTo>
                    <a:pt x="0" y="1"/>
                    <a:pt x="1" y="0"/>
                    <a:pt x="3" y="0"/>
                  </a:cubicBezTo>
                  <a:cubicBezTo>
                    <a:pt x="5" y="0"/>
                    <a:pt x="7" y="1"/>
                    <a:pt x="7" y="3"/>
                  </a:cubicBezTo>
                  <a:cubicBezTo>
                    <a:pt x="7" y="19"/>
                    <a:pt x="7" y="19"/>
                    <a:pt x="7" y="19"/>
                  </a:cubicBezTo>
                  <a:cubicBezTo>
                    <a:pt x="7" y="21"/>
                    <a:pt x="5" y="22"/>
                    <a:pt x="3" y="22"/>
                  </a:cubicBezTo>
                  <a:close/>
                </a:path>
              </a:pathLst>
            </a:custGeom>
            <a:grpFill/>
            <a:ln>
              <a:noFill/>
            </a:ln>
          </p:spPr>
          <p:txBody>
            <a:bodyPr lIns="68580" tIns="34290" rIns="68580" bIns="34290"/>
            <a:lstStyle/>
            <a:p>
              <a:pPr defTabSz="685800">
                <a:defRPr/>
              </a:pPr>
              <a:endParaRPr lang="en-US" sz="1350">
                <a:solidFill>
                  <a:prstClr val="black"/>
                </a:solidFill>
                <a:latin typeface="Calibri" panose="020F0502020204030204"/>
              </a:endParaRPr>
            </a:p>
          </p:txBody>
        </p:sp>
        <p:sp>
          <p:nvSpPr>
            <p:cNvPr id="9" name="Freeform 431">
              <a:extLst>
                <a:ext uri="{FF2B5EF4-FFF2-40B4-BE49-F238E27FC236}">
                  <a16:creationId xmlns:a16="http://schemas.microsoft.com/office/drawing/2014/main" id="{0D2AB4C7-F732-4E62-947E-7962194DA866}"/>
                </a:ext>
              </a:extLst>
            </p:cNvPr>
            <p:cNvSpPr>
              <a:spLocks/>
            </p:cNvSpPr>
            <p:nvPr/>
          </p:nvSpPr>
          <p:spPr bwMode="auto">
            <a:xfrm>
              <a:off x="7891463" y="5738813"/>
              <a:ext cx="26988" cy="131762"/>
            </a:xfrm>
            <a:custGeom>
              <a:avLst/>
              <a:gdLst>
                <a:gd name="T0" fmla="*/ 3 w 7"/>
                <a:gd name="T1" fmla="*/ 35 h 35"/>
                <a:gd name="T2" fmla="*/ 0 w 7"/>
                <a:gd name="T3" fmla="*/ 32 h 35"/>
                <a:gd name="T4" fmla="*/ 0 w 7"/>
                <a:gd name="T5" fmla="*/ 4 h 35"/>
                <a:gd name="T6" fmla="*/ 3 w 7"/>
                <a:gd name="T7" fmla="*/ 0 h 35"/>
                <a:gd name="T8" fmla="*/ 7 w 7"/>
                <a:gd name="T9" fmla="*/ 4 h 35"/>
                <a:gd name="T10" fmla="*/ 7 w 7"/>
                <a:gd name="T11" fmla="*/ 32 h 35"/>
                <a:gd name="T12" fmla="*/ 3 w 7"/>
                <a:gd name="T13" fmla="*/ 35 h 35"/>
              </a:gdLst>
              <a:ahLst/>
              <a:cxnLst>
                <a:cxn ang="0">
                  <a:pos x="T0" y="T1"/>
                </a:cxn>
                <a:cxn ang="0">
                  <a:pos x="T2" y="T3"/>
                </a:cxn>
                <a:cxn ang="0">
                  <a:pos x="T4" y="T5"/>
                </a:cxn>
                <a:cxn ang="0">
                  <a:pos x="T6" y="T7"/>
                </a:cxn>
                <a:cxn ang="0">
                  <a:pos x="T8" y="T9"/>
                </a:cxn>
                <a:cxn ang="0">
                  <a:pos x="T10" y="T11"/>
                </a:cxn>
                <a:cxn ang="0">
                  <a:pos x="T12" y="T13"/>
                </a:cxn>
              </a:cxnLst>
              <a:rect l="0" t="0" r="r" b="b"/>
              <a:pathLst>
                <a:path w="7" h="35">
                  <a:moveTo>
                    <a:pt x="3" y="35"/>
                  </a:moveTo>
                  <a:cubicBezTo>
                    <a:pt x="1" y="35"/>
                    <a:pt x="0" y="34"/>
                    <a:pt x="0" y="32"/>
                  </a:cubicBezTo>
                  <a:cubicBezTo>
                    <a:pt x="0" y="4"/>
                    <a:pt x="0" y="4"/>
                    <a:pt x="0" y="4"/>
                  </a:cubicBezTo>
                  <a:cubicBezTo>
                    <a:pt x="0" y="2"/>
                    <a:pt x="1" y="0"/>
                    <a:pt x="3" y="0"/>
                  </a:cubicBezTo>
                  <a:cubicBezTo>
                    <a:pt x="5" y="0"/>
                    <a:pt x="7" y="2"/>
                    <a:pt x="7" y="4"/>
                  </a:cubicBezTo>
                  <a:cubicBezTo>
                    <a:pt x="7" y="32"/>
                    <a:pt x="7" y="32"/>
                    <a:pt x="7" y="32"/>
                  </a:cubicBezTo>
                  <a:cubicBezTo>
                    <a:pt x="7" y="34"/>
                    <a:pt x="5" y="35"/>
                    <a:pt x="3" y="35"/>
                  </a:cubicBezTo>
                  <a:close/>
                </a:path>
              </a:pathLst>
            </a:custGeom>
            <a:grpFill/>
            <a:ln>
              <a:noFill/>
            </a:ln>
          </p:spPr>
          <p:txBody>
            <a:bodyPr lIns="68580" tIns="34290" rIns="68580" bIns="34290"/>
            <a:lstStyle/>
            <a:p>
              <a:pPr defTabSz="685800">
                <a:defRPr/>
              </a:pPr>
              <a:endParaRPr lang="en-US" sz="1350">
                <a:solidFill>
                  <a:prstClr val="black"/>
                </a:solidFill>
                <a:latin typeface="Calibri" panose="020F0502020204030204"/>
              </a:endParaRPr>
            </a:p>
          </p:txBody>
        </p:sp>
        <p:sp>
          <p:nvSpPr>
            <p:cNvPr id="10" name="Freeform 432">
              <a:extLst>
                <a:ext uri="{FF2B5EF4-FFF2-40B4-BE49-F238E27FC236}">
                  <a16:creationId xmlns:a16="http://schemas.microsoft.com/office/drawing/2014/main" id="{3ABC75F4-9D5C-4E28-B1B1-CD46378AA09A}"/>
                </a:ext>
              </a:extLst>
            </p:cNvPr>
            <p:cNvSpPr>
              <a:spLocks/>
            </p:cNvSpPr>
            <p:nvPr/>
          </p:nvSpPr>
          <p:spPr bwMode="auto">
            <a:xfrm>
              <a:off x="7937501" y="5738813"/>
              <a:ext cx="25400" cy="131762"/>
            </a:xfrm>
            <a:custGeom>
              <a:avLst/>
              <a:gdLst>
                <a:gd name="T0" fmla="*/ 4 w 7"/>
                <a:gd name="T1" fmla="*/ 35 h 35"/>
                <a:gd name="T2" fmla="*/ 0 w 7"/>
                <a:gd name="T3" fmla="*/ 32 h 35"/>
                <a:gd name="T4" fmla="*/ 0 w 7"/>
                <a:gd name="T5" fmla="*/ 4 h 35"/>
                <a:gd name="T6" fmla="*/ 4 w 7"/>
                <a:gd name="T7" fmla="*/ 0 h 35"/>
                <a:gd name="T8" fmla="*/ 7 w 7"/>
                <a:gd name="T9" fmla="*/ 4 h 35"/>
                <a:gd name="T10" fmla="*/ 7 w 7"/>
                <a:gd name="T11" fmla="*/ 32 h 35"/>
                <a:gd name="T12" fmla="*/ 4 w 7"/>
                <a:gd name="T13" fmla="*/ 35 h 35"/>
              </a:gdLst>
              <a:ahLst/>
              <a:cxnLst>
                <a:cxn ang="0">
                  <a:pos x="T0" y="T1"/>
                </a:cxn>
                <a:cxn ang="0">
                  <a:pos x="T2" y="T3"/>
                </a:cxn>
                <a:cxn ang="0">
                  <a:pos x="T4" y="T5"/>
                </a:cxn>
                <a:cxn ang="0">
                  <a:pos x="T6" y="T7"/>
                </a:cxn>
                <a:cxn ang="0">
                  <a:pos x="T8" y="T9"/>
                </a:cxn>
                <a:cxn ang="0">
                  <a:pos x="T10" y="T11"/>
                </a:cxn>
                <a:cxn ang="0">
                  <a:pos x="T12" y="T13"/>
                </a:cxn>
              </a:cxnLst>
              <a:rect l="0" t="0" r="r" b="b"/>
              <a:pathLst>
                <a:path w="7" h="35">
                  <a:moveTo>
                    <a:pt x="4" y="35"/>
                  </a:moveTo>
                  <a:cubicBezTo>
                    <a:pt x="2" y="35"/>
                    <a:pt x="0" y="34"/>
                    <a:pt x="0" y="32"/>
                  </a:cubicBezTo>
                  <a:cubicBezTo>
                    <a:pt x="0" y="4"/>
                    <a:pt x="0" y="4"/>
                    <a:pt x="0" y="4"/>
                  </a:cubicBezTo>
                  <a:cubicBezTo>
                    <a:pt x="0" y="2"/>
                    <a:pt x="2" y="0"/>
                    <a:pt x="4" y="0"/>
                  </a:cubicBezTo>
                  <a:cubicBezTo>
                    <a:pt x="6" y="0"/>
                    <a:pt x="7" y="2"/>
                    <a:pt x="7" y="4"/>
                  </a:cubicBezTo>
                  <a:cubicBezTo>
                    <a:pt x="7" y="32"/>
                    <a:pt x="7" y="32"/>
                    <a:pt x="7" y="32"/>
                  </a:cubicBezTo>
                  <a:cubicBezTo>
                    <a:pt x="7" y="34"/>
                    <a:pt x="6" y="35"/>
                    <a:pt x="4" y="35"/>
                  </a:cubicBezTo>
                  <a:close/>
                </a:path>
              </a:pathLst>
            </a:custGeom>
            <a:grpFill/>
            <a:ln>
              <a:noFill/>
            </a:ln>
          </p:spPr>
          <p:txBody>
            <a:bodyPr lIns="68580" tIns="34290" rIns="68580" bIns="34290"/>
            <a:lstStyle/>
            <a:p>
              <a:pPr defTabSz="685800">
                <a:defRPr/>
              </a:pPr>
              <a:endParaRPr lang="en-US" sz="1350">
                <a:solidFill>
                  <a:prstClr val="black"/>
                </a:solidFill>
                <a:latin typeface="Calibri" panose="020F0502020204030204"/>
              </a:endParaRPr>
            </a:p>
          </p:txBody>
        </p:sp>
        <p:sp>
          <p:nvSpPr>
            <p:cNvPr id="11" name="Freeform 433">
              <a:extLst>
                <a:ext uri="{FF2B5EF4-FFF2-40B4-BE49-F238E27FC236}">
                  <a16:creationId xmlns:a16="http://schemas.microsoft.com/office/drawing/2014/main" id="{52FD109F-2092-4A49-B689-DDFB50D4817E}"/>
                </a:ext>
              </a:extLst>
            </p:cNvPr>
            <p:cNvSpPr>
              <a:spLocks/>
            </p:cNvSpPr>
            <p:nvPr/>
          </p:nvSpPr>
          <p:spPr bwMode="auto">
            <a:xfrm>
              <a:off x="7981951" y="5837238"/>
              <a:ext cx="26988" cy="112712"/>
            </a:xfrm>
            <a:custGeom>
              <a:avLst/>
              <a:gdLst>
                <a:gd name="T0" fmla="*/ 4 w 7"/>
                <a:gd name="T1" fmla="*/ 30 h 30"/>
                <a:gd name="T2" fmla="*/ 0 w 7"/>
                <a:gd name="T3" fmla="*/ 27 h 30"/>
                <a:gd name="T4" fmla="*/ 0 w 7"/>
                <a:gd name="T5" fmla="*/ 3 h 30"/>
                <a:gd name="T6" fmla="*/ 4 w 7"/>
                <a:gd name="T7" fmla="*/ 0 h 30"/>
                <a:gd name="T8" fmla="*/ 7 w 7"/>
                <a:gd name="T9" fmla="*/ 3 h 30"/>
                <a:gd name="T10" fmla="*/ 7 w 7"/>
                <a:gd name="T11" fmla="*/ 27 h 30"/>
                <a:gd name="T12" fmla="*/ 4 w 7"/>
                <a:gd name="T13" fmla="*/ 30 h 30"/>
              </a:gdLst>
              <a:ahLst/>
              <a:cxnLst>
                <a:cxn ang="0">
                  <a:pos x="T0" y="T1"/>
                </a:cxn>
                <a:cxn ang="0">
                  <a:pos x="T2" y="T3"/>
                </a:cxn>
                <a:cxn ang="0">
                  <a:pos x="T4" y="T5"/>
                </a:cxn>
                <a:cxn ang="0">
                  <a:pos x="T6" y="T7"/>
                </a:cxn>
                <a:cxn ang="0">
                  <a:pos x="T8" y="T9"/>
                </a:cxn>
                <a:cxn ang="0">
                  <a:pos x="T10" y="T11"/>
                </a:cxn>
                <a:cxn ang="0">
                  <a:pos x="T12" y="T13"/>
                </a:cxn>
              </a:cxnLst>
              <a:rect l="0" t="0" r="r" b="b"/>
              <a:pathLst>
                <a:path w="7" h="30">
                  <a:moveTo>
                    <a:pt x="4" y="30"/>
                  </a:moveTo>
                  <a:cubicBezTo>
                    <a:pt x="2" y="30"/>
                    <a:pt x="0" y="29"/>
                    <a:pt x="0" y="27"/>
                  </a:cubicBezTo>
                  <a:cubicBezTo>
                    <a:pt x="0" y="3"/>
                    <a:pt x="0" y="3"/>
                    <a:pt x="0" y="3"/>
                  </a:cubicBezTo>
                  <a:cubicBezTo>
                    <a:pt x="0" y="1"/>
                    <a:pt x="2" y="0"/>
                    <a:pt x="4" y="0"/>
                  </a:cubicBezTo>
                  <a:cubicBezTo>
                    <a:pt x="6" y="0"/>
                    <a:pt x="7" y="1"/>
                    <a:pt x="7" y="3"/>
                  </a:cubicBezTo>
                  <a:cubicBezTo>
                    <a:pt x="7" y="27"/>
                    <a:pt x="7" y="27"/>
                    <a:pt x="7" y="27"/>
                  </a:cubicBezTo>
                  <a:cubicBezTo>
                    <a:pt x="7" y="29"/>
                    <a:pt x="6" y="30"/>
                    <a:pt x="4" y="30"/>
                  </a:cubicBezTo>
                  <a:close/>
                </a:path>
              </a:pathLst>
            </a:custGeom>
            <a:grpFill/>
            <a:ln>
              <a:noFill/>
            </a:ln>
          </p:spPr>
          <p:txBody>
            <a:bodyPr lIns="68580" tIns="34290" rIns="68580" bIns="34290"/>
            <a:lstStyle/>
            <a:p>
              <a:pPr defTabSz="685800">
                <a:defRPr/>
              </a:pPr>
              <a:endParaRPr lang="en-US" sz="1350">
                <a:solidFill>
                  <a:prstClr val="black"/>
                </a:solidFill>
                <a:latin typeface="Calibri" panose="020F0502020204030204"/>
              </a:endParaRPr>
            </a:p>
          </p:txBody>
        </p:sp>
        <p:sp>
          <p:nvSpPr>
            <p:cNvPr id="12" name="Freeform 434">
              <a:extLst>
                <a:ext uri="{FF2B5EF4-FFF2-40B4-BE49-F238E27FC236}">
                  <a16:creationId xmlns:a16="http://schemas.microsoft.com/office/drawing/2014/main" id="{ACD3947E-F111-4667-B251-1EAB5629AC85}"/>
                </a:ext>
              </a:extLst>
            </p:cNvPr>
            <p:cNvSpPr>
              <a:spLocks noEditPoints="1"/>
            </p:cNvSpPr>
            <p:nvPr/>
          </p:nvSpPr>
          <p:spPr bwMode="auto">
            <a:xfrm>
              <a:off x="7800976" y="5694363"/>
              <a:ext cx="268288" cy="419100"/>
            </a:xfrm>
            <a:custGeom>
              <a:avLst/>
              <a:gdLst>
                <a:gd name="T0" fmla="*/ 8 w 71"/>
                <a:gd name="T1" fmla="*/ 111 h 111"/>
                <a:gd name="T2" fmla="*/ 5 w 71"/>
                <a:gd name="T3" fmla="*/ 98 h 111"/>
                <a:gd name="T4" fmla="*/ 2 w 71"/>
                <a:gd name="T5" fmla="*/ 79 h 111"/>
                <a:gd name="T6" fmla="*/ 0 w 71"/>
                <a:gd name="T7" fmla="*/ 29 h 111"/>
                <a:gd name="T8" fmla="*/ 12 w 71"/>
                <a:gd name="T9" fmla="*/ 19 h 111"/>
                <a:gd name="T10" fmla="*/ 19 w 71"/>
                <a:gd name="T11" fmla="*/ 6 h 111"/>
                <a:gd name="T12" fmla="*/ 31 w 71"/>
                <a:gd name="T13" fmla="*/ 0 h 111"/>
                <a:gd name="T14" fmla="*/ 43 w 71"/>
                <a:gd name="T15" fmla="*/ 6 h 111"/>
                <a:gd name="T16" fmla="*/ 55 w 71"/>
                <a:gd name="T17" fmla="*/ 16 h 111"/>
                <a:gd name="T18" fmla="*/ 60 w 71"/>
                <a:gd name="T19" fmla="*/ 30 h 111"/>
                <a:gd name="T20" fmla="*/ 71 w 71"/>
                <a:gd name="T21" fmla="*/ 65 h 111"/>
                <a:gd name="T22" fmla="*/ 56 w 71"/>
                <a:gd name="T23" fmla="*/ 90 h 111"/>
                <a:gd name="T24" fmla="*/ 55 w 71"/>
                <a:gd name="T25" fmla="*/ 107 h 111"/>
                <a:gd name="T26" fmla="*/ 12 w 71"/>
                <a:gd name="T27" fmla="*/ 103 h 111"/>
                <a:gd name="T28" fmla="*/ 48 w 71"/>
                <a:gd name="T29" fmla="*/ 92 h 111"/>
                <a:gd name="T30" fmla="*/ 60 w 71"/>
                <a:gd name="T31" fmla="*/ 75 h 111"/>
                <a:gd name="T32" fmla="*/ 64 w 71"/>
                <a:gd name="T33" fmla="*/ 42 h 111"/>
                <a:gd name="T34" fmla="*/ 57 w 71"/>
                <a:gd name="T35" fmla="*/ 38 h 111"/>
                <a:gd name="T36" fmla="*/ 52 w 71"/>
                <a:gd name="T37" fmla="*/ 45 h 111"/>
                <a:gd name="T38" fmla="*/ 48 w 71"/>
                <a:gd name="T39" fmla="*/ 16 h 111"/>
                <a:gd name="T40" fmla="*/ 44 w 71"/>
                <a:gd name="T41" fmla="*/ 14 h 111"/>
                <a:gd name="T42" fmla="*/ 40 w 71"/>
                <a:gd name="T43" fmla="*/ 19 h 111"/>
                <a:gd name="T44" fmla="*/ 36 w 71"/>
                <a:gd name="T45" fmla="*/ 10 h 111"/>
                <a:gd name="T46" fmla="*/ 33 w 71"/>
                <a:gd name="T47" fmla="*/ 8 h 111"/>
                <a:gd name="T48" fmla="*/ 31 w 71"/>
                <a:gd name="T49" fmla="*/ 16 h 111"/>
                <a:gd name="T50" fmla="*/ 24 w 71"/>
                <a:gd name="T51" fmla="*/ 16 h 111"/>
                <a:gd name="T52" fmla="*/ 21 w 71"/>
                <a:gd name="T53" fmla="*/ 13 h 111"/>
                <a:gd name="T54" fmla="*/ 19 w 71"/>
                <a:gd name="T55" fmla="*/ 28 h 111"/>
                <a:gd name="T56" fmla="*/ 12 w 71"/>
                <a:gd name="T57" fmla="*/ 28 h 111"/>
                <a:gd name="T58" fmla="*/ 9 w 71"/>
                <a:gd name="T59" fmla="*/ 26 h 111"/>
                <a:gd name="T60" fmla="*/ 7 w 71"/>
                <a:gd name="T61" fmla="*/ 66 h 111"/>
                <a:gd name="T62" fmla="*/ 9 w 71"/>
                <a:gd name="T63" fmla="*/ 79 h 111"/>
                <a:gd name="T64" fmla="*/ 12 w 71"/>
                <a:gd name="T65" fmla="*/ 103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1" h="111">
                  <a:moveTo>
                    <a:pt x="52" y="111"/>
                  </a:moveTo>
                  <a:cubicBezTo>
                    <a:pt x="8" y="111"/>
                    <a:pt x="8" y="111"/>
                    <a:pt x="8" y="111"/>
                  </a:cubicBezTo>
                  <a:cubicBezTo>
                    <a:pt x="6" y="111"/>
                    <a:pt x="5" y="109"/>
                    <a:pt x="5" y="107"/>
                  </a:cubicBezTo>
                  <a:cubicBezTo>
                    <a:pt x="5" y="98"/>
                    <a:pt x="5" y="98"/>
                    <a:pt x="5" y="98"/>
                  </a:cubicBezTo>
                  <a:cubicBezTo>
                    <a:pt x="5" y="93"/>
                    <a:pt x="4" y="87"/>
                    <a:pt x="2" y="81"/>
                  </a:cubicBezTo>
                  <a:cubicBezTo>
                    <a:pt x="2" y="79"/>
                    <a:pt x="2" y="79"/>
                    <a:pt x="2" y="79"/>
                  </a:cubicBezTo>
                  <a:cubicBezTo>
                    <a:pt x="0" y="75"/>
                    <a:pt x="0" y="71"/>
                    <a:pt x="0" y="66"/>
                  </a:cubicBezTo>
                  <a:cubicBezTo>
                    <a:pt x="0" y="29"/>
                    <a:pt x="0" y="29"/>
                    <a:pt x="0" y="29"/>
                  </a:cubicBezTo>
                  <a:cubicBezTo>
                    <a:pt x="0" y="24"/>
                    <a:pt x="3" y="20"/>
                    <a:pt x="7" y="19"/>
                  </a:cubicBezTo>
                  <a:cubicBezTo>
                    <a:pt x="9" y="19"/>
                    <a:pt x="10" y="19"/>
                    <a:pt x="12" y="19"/>
                  </a:cubicBezTo>
                  <a:cubicBezTo>
                    <a:pt x="12" y="16"/>
                    <a:pt x="12" y="16"/>
                    <a:pt x="12" y="16"/>
                  </a:cubicBezTo>
                  <a:cubicBezTo>
                    <a:pt x="12" y="11"/>
                    <a:pt x="15" y="7"/>
                    <a:pt x="19" y="6"/>
                  </a:cubicBezTo>
                  <a:cubicBezTo>
                    <a:pt x="21" y="6"/>
                    <a:pt x="23" y="6"/>
                    <a:pt x="25" y="6"/>
                  </a:cubicBezTo>
                  <a:cubicBezTo>
                    <a:pt x="26" y="3"/>
                    <a:pt x="28" y="1"/>
                    <a:pt x="31" y="0"/>
                  </a:cubicBezTo>
                  <a:cubicBezTo>
                    <a:pt x="34" y="0"/>
                    <a:pt x="37" y="0"/>
                    <a:pt x="40" y="2"/>
                  </a:cubicBezTo>
                  <a:cubicBezTo>
                    <a:pt x="41" y="3"/>
                    <a:pt x="42" y="5"/>
                    <a:pt x="43" y="6"/>
                  </a:cubicBezTo>
                  <a:cubicBezTo>
                    <a:pt x="44" y="6"/>
                    <a:pt x="46" y="6"/>
                    <a:pt x="48" y="6"/>
                  </a:cubicBezTo>
                  <a:cubicBezTo>
                    <a:pt x="52" y="7"/>
                    <a:pt x="55" y="11"/>
                    <a:pt x="55" y="16"/>
                  </a:cubicBezTo>
                  <a:cubicBezTo>
                    <a:pt x="55" y="31"/>
                    <a:pt x="55" y="31"/>
                    <a:pt x="55" y="31"/>
                  </a:cubicBezTo>
                  <a:cubicBezTo>
                    <a:pt x="57" y="30"/>
                    <a:pt x="58" y="30"/>
                    <a:pt x="60" y="30"/>
                  </a:cubicBezTo>
                  <a:cubicBezTo>
                    <a:pt x="66" y="30"/>
                    <a:pt x="71" y="36"/>
                    <a:pt x="71" y="42"/>
                  </a:cubicBezTo>
                  <a:cubicBezTo>
                    <a:pt x="71" y="65"/>
                    <a:pt x="71" y="65"/>
                    <a:pt x="71" y="65"/>
                  </a:cubicBezTo>
                  <a:cubicBezTo>
                    <a:pt x="71" y="71"/>
                    <a:pt x="69" y="76"/>
                    <a:pt x="65" y="80"/>
                  </a:cubicBezTo>
                  <a:cubicBezTo>
                    <a:pt x="56" y="90"/>
                    <a:pt x="56" y="90"/>
                    <a:pt x="56" y="90"/>
                  </a:cubicBezTo>
                  <a:cubicBezTo>
                    <a:pt x="56" y="90"/>
                    <a:pt x="55" y="91"/>
                    <a:pt x="55" y="92"/>
                  </a:cubicBezTo>
                  <a:cubicBezTo>
                    <a:pt x="55" y="107"/>
                    <a:pt x="55" y="107"/>
                    <a:pt x="55" y="107"/>
                  </a:cubicBezTo>
                  <a:cubicBezTo>
                    <a:pt x="55" y="109"/>
                    <a:pt x="54" y="111"/>
                    <a:pt x="52" y="111"/>
                  </a:cubicBezTo>
                  <a:close/>
                  <a:moveTo>
                    <a:pt x="12" y="103"/>
                  </a:moveTo>
                  <a:cubicBezTo>
                    <a:pt x="48" y="103"/>
                    <a:pt x="48" y="103"/>
                    <a:pt x="48" y="103"/>
                  </a:cubicBezTo>
                  <a:cubicBezTo>
                    <a:pt x="48" y="92"/>
                    <a:pt x="48" y="92"/>
                    <a:pt x="48" y="92"/>
                  </a:cubicBezTo>
                  <a:cubicBezTo>
                    <a:pt x="48" y="89"/>
                    <a:pt x="49" y="87"/>
                    <a:pt x="51" y="85"/>
                  </a:cubicBezTo>
                  <a:cubicBezTo>
                    <a:pt x="60" y="75"/>
                    <a:pt x="60" y="75"/>
                    <a:pt x="60" y="75"/>
                  </a:cubicBezTo>
                  <a:cubicBezTo>
                    <a:pt x="62" y="73"/>
                    <a:pt x="64" y="69"/>
                    <a:pt x="64" y="65"/>
                  </a:cubicBezTo>
                  <a:cubicBezTo>
                    <a:pt x="64" y="42"/>
                    <a:pt x="64" y="42"/>
                    <a:pt x="64" y="42"/>
                  </a:cubicBezTo>
                  <a:cubicBezTo>
                    <a:pt x="64" y="39"/>
                    <a:pt x="62" y="37"/>
                    <a:pt x="60" y="37"/>
                  </a:cubicBezTo>
                  <a:cubicBezTo>
                    <a:pt x="59" y="37"/>
                    <a:pt x="57" y="37"/>
                    <a:pt x="57" y="38"/>
                  </a:cubicBezTo>
                  <a:cubicBezTo>
                    <a:pt x="56" y="39"/>
                    <a:pt x="55" y="40"/>
                    <a:pt x="55" y="41"/>
                  </a:cubicBezTo>
                  <a:cubicBezTo>
                    <a:pt x="55" y="43"/>
                    <a:pt x="54" y="45"/>
                    <a:pt x="52" y="45"/>
                  </a:cubicBezTo>
                  <a:cubicBezTo>
                    <a:pt x="50" y="45"/>
                    <a:pt x="48" y="43"/>
                    <a:pt x="48" y="41"/>
                  </a:cubicBezTo>
                  <a:cubicBezTo>
                    <a:pt x="48" y="16"/>
                    <a:pt x="48" y="16"/>
                    <a:pt x="48" y="16"/>
                  </a:cubicBezTo>
                  <a:cubicBezTo>
                    <a:pt x="48" y="15"/>
                    <a:pt x="47" y="14"/>
                    <a:pt x="46" y="13"/>
                  </a:cubicBezTo>
                  <a:cubicBezTo>
                    <a:pt x="45" y="13"/>
                    <a:pt x="44" y="13"/>
                    <a:pt x="44" y="14"/>
                  </a:cubicBezTo>
                  <a:cubicBezTo>
                    <a:pt x="44" y="14"/>
                    <a:pt x="43" y="15"/>
                    <a:pt x="43" y="16"/>
                  </a:cubicBezTo>
                  <a:cubicBezTo>
                    <a:pt x="43" y="18"/>
                    <a:pt x="42" y="19"/>
                    <a:pt x="40" y="19"/>
                  </a:cubicBezTo>
                  <a:cubicBezTo>
                    <a:pt x="38" y="19"/>
                    <a:pt x="36" y="18"/>
                    <a:pt x="36" y="16"/>
                  </a:cubicBezTo>
                  <a:cubicBezTo>
                    <a:pt x="36" y="10"/>
                    <a:pt x="36" y="10"/>
                    <a:pt x="36" y="10"/>
                  </a:cubicBezTo>
                  <a:cubicBezTo>
                    <a:pt x="36" y="9"/>
                    <a:pt x="36" y="8"/>
                    <a:pt x="35" y="8"/>
                  </a:cubicBezTo>
                  <a:cubicBezTo>
                    <a:pt x="35" y="8"/>
                    <a:pt x="34" y="7"/>
                    <a:pt x="33" y="8"/>
                  </a:cubicBezTo>
                  <a:cubicBezTo>
                    <a:pt x="32" y="8"/>
                    <a:pt x="31" y="9"/>
                    <a:pt x="31" y="10"/>
                  </a:cubicBezTo>
                  <a:cubicBezTo>
                    <a:pt x="31" y="16"/>
                    <a:pt x="31" y="16"/>
                    <a:pt x="31" y="16"/>
                  </a:cubicBezTo>
                  <a:cubicBezTo>
                    <a:pt x="31" y="18"/>
                    <a:pt x="29" y="19"/>
                    <a:pt x="27" y="19"/>
                  </a:cubicBezTo>
                  <a:cubicBezTo>
                    <a:pt x="25" y="19"/>
                    <a:pt x="24" y="18"/>
                    <a:pt x="24" y="16"/>
                  </a:cubicBezTo>
                  <a:cubicBezTo>
                    <a:pt x="24" y="15"/>
                    <a:pt x="23" y="14"/>
                    <a:pt x="23" y="14"/>
                  </a:cubicBezTo>
                  <a:cubicBezTo>
                    <a:pt x="23" y="13"/>
                    <a:pt x="22" y="13"/>
                    <a:pt x="21" y="13"/>
                  </a:cubicBezTo>
                  <a:cubicBezTo>
                    <a:pt x="20" y="14"/>
                    <a:pt x="19" y="15"/>
                    <a:pt x="19" y="16"/>
                  </a:cubicBezTo>
                  <a:cubicBezTo>
                    <a:pt x="19" y="28"/>
                    <a:pt x="19" y="28"/>
                    <a:pt x="19" y="28"/>
                  </a:cubicBezTo>
                  <a:cubicBezTo>
                    <a:pt x="19" y="30"/>
                    <a:pt x="17" y="32"/>
                    <a:pt x="15" y="32"/>
                  </a:cubicBezTo>
                  <a:cubicBezTo>
                    <a:pt x="13" y="32"/>
                    <a:pt x="12" y="30"/>
                    <a:pt x="12" y="28"/>
                  </a:cubicBezTo>
                  <a:cubicBezTo>
                    <a:pt x="12" y="28"/>
                    <a:pt x="11" y="27"/>
                    <a:pt x="11" y="26"/>
                  </a:cubicBezTo>
                  <a:cubicBezTo>
                    <a:pt x="10" y="26"/>
                    <a:pt x="10" y="26"/>
                    <a:pt x="9" y="26"/>
                  </a:cubicBezTo>
                  <a:cubicBezTo>
                    <a:pt x="8" y="26"/>
                    <a:pt x="7" y="27"/>
                    <a:pt x="7" y="29"/>
                  </a:cubicBezTo>
                  <a:cubicBezTo>
                    <a:pt x="7" y="66"/>
                    <a:pt x="7" y="66"/>
                    <a:pt x="7" y="66"/>
                  </a:cubicBezTo>
                  <a:cubicBezTo>
                    <a:pt x="7" y="70"/>
                    <a:pt x="7" y="74"/>
                    <a:pt x="8" y="77"/>
                  </a:cubicBezTo>
                  <a:cubicBezTo>
                    <a:pt x="9" y="79"/>
                    <a:pt x="9" y="79"/>
                    <a:pt x="9" y="79"/>
                  </a:cubicBezTo>
                  <a:cubicBezTo>
                    <a:pt x="11" y="85"/>
                    <a:pt x="12" y="92"/>
                    <a:pt x="12" y="98"/>
                  </a:cubicBezTo>
                  <a:lnTo>
                    <a:pt x="12" y="103"/>
                  </a:lnTo>
                  <a:close/>
                </a:path>
              </a:pathLst>
            </a:custGeom>
            <a:grpFill/>
            <a:ln>
              <a:noFill/>
            </a:ln>
          </p:spPr>
          <p:txBody>
            <a:bodyPr lIns="68580" tIns="34290" rIns="68580" bIns="34290"/>
            <a:lstStyle/>
            <a:p>
              <a:pPr defTabSz="685800">
                <a:defRPr/>
              </a:pPr>
              <a:endParaRPr lang="en-US" sz="1350">
                <a:solidFill>
                  <a:prstClr val="black"/>
                </a:solidFill>
                <a:latin typeface="Calibri" panose="020F0502020204030204"/>
              </a:endParaRPr>
            </a:p>
          </p:txBody>
        </p:sp>
        <p:sp>
          <p:nvSpPr>
            <p:cNvPr id="13" name="Freeform 435">
              <a:extLst>
                <a:ext uri="{FF2B5EF4-FFF2-40B4-BE49-F238E27FC236}">
                  <a16:creationId xmlns:a16="http://schemas.microsoft.com/office/drawing/2014/main" id="{CDB2DF40-3746-4933-AAFF-18A2C080D706}"/>
                </a:ext>
              </a:extLst>
            </p:cNvPr>
            <p:cNvSpPr>
              <a:spLocks/>
            </p:cNvSpPr>
            <p:nvPr/>
          </p:nvSpPr>
          <p:spPr bwMode="auto">
            <a:xfrm>
              <a:off x="7885113" y="5653088"/>
              <a:ext cx="71438" cy="52387"/>
            </a:xfrm>
            <a:custGeom>
              <a:avLst/>
              <a:gdLst>
                <a:gd name="T0" fmla="*/ 15 w 19"/>
                <a:gd name="T1" fmla="*/ 14 h 14"/>
                <a:gd name="T2" fmla="*/ 13 w 19"/>
                <a:gd name="T3" fmla="*/ 14 h 14"/>
                <a:gd name="T4" fmla="*/ 2 w 19"/>
                <a:gd name="T5" fmla="*/ 7 h 14"/>
                <a:gd name="T6" fmla="*/ 1 w 19"/>
                <a:gd name="T7" fmla="*/ 2 h 14"/>
                <a:gd name="T8" fmla="*/ 6 w 19"/>
                <a:gd name="T9" fmla="*/ 1 h 14"/>
                <a:gd name="T10" fmla="*/ 17 w 19"/>
                <a:gd name="T11" fmla="*/ 7 h 14"/>
                <a:gd name="T12" fmla="*/ 18 w 19"/>
                <a:gd name="T13" fmla="*/ 12 h 14"/>
                <a:gd name="T14" fmla="*/ 15 w 19"/>
                <a:gd name="T15" fmla="*/ 14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14">
                  <a:moveTo>
                    <a:pt x="15" y="14"/>
                  </a:moveTo>
                  <a:cubicBezTo>
                    <a:pt x="14" y="14"/>
                    <a:pt x="14" y="14"/>
                    <a:pt x="13" y="14"/>
                  </a:cubicBezTo>
                  <a:cubicBezTo>
                    <a:pt x="2" y="7"/>
                    <a:pt x="2" y="7"/>
                    <a:pt x="2" y="7"/>
                  </a:cubicBezTo>
                  <a:cubicBezTo>
                    <a:pt x="0" y="6"/>
                    <a:pt x="0" y="4"/>
                    <a:pt x="1" y="2"/>
                  </a:cubicBezTo>
                  <a:cubicBezTo>
                    <a:pt x="2" y="1"/>
                    <a:pt x="4" y="0"/>
                    <a:pt x="6" y="1"/>
                  </a:cubicBezTo>
                  <a:cubicBezTo>
                    <a:pt x="17" y="7"/>
                    <a:pt x="17" y="7"/>
                    <a:pt x="17" y="7"/>
                  </a:cubicBezTo>
                  <a:cubicBezTo>
                    <a:pt x="18" y="8"/>
                    <a:pt x="19" y="10"/>
                    <a:pt x="18" y="12"/>
                  </a:cubicBezTo>
                  <a:cubicBezTo>
                    <a:pt x="17" y="13"/>
                    <a:pt x="16" y="14"/>
                    <a:pt x="15" y="14"/>
                  </a:cubicBezTo>
                  <a:close/>
                </a:path>
              </a:pathLst>
            </a:custGeom>
            <a:grpFill/>
            <a:ln>
              <a:noFill/>
            </a:ln>
          </p:spPr>
          <p:txBody>
            <a:bodyPr lIns="68580" tIns="34290" rIns="68580" bIns="34290"/>
            <a:lstStyle/>
            <a:p>
              <a:pPr defTabSz="685800">
                <a:defRPr/>
              </a:pPr>
              <a:endParaRPr lang="en-US" sz="1350">
                <a:solidFill>
                  <a:prstClr val="black"/>
                </a:solidFill>
                <a:latin typeface="Calibri" panose="020F0502020204030204"/>
              </a:endParaRPr>
            </a:p>
          </p:txBody>
        </p:sp>
        <p:sp>
          <p:nvSpPr>
            <p:cNvPr id="14" name="Freeform 436">
              <a:extLst>
                <a:ext uri="{FF2B5EF4-FFF2-40B4-BE49-F238E27FC236}">
                  <a16:creationId xmlns:a16="http://schemas.microsoft.com/office/drawing/2014/main" id="{AF3720F1-5B95-47B0-965D-C238A0A5FD64}"/>
                </a:ext>
              </a:extLst>
            </p:cNvPr>
            <p:cNvSpPr>
              <a:spLocks/>
            </p:cNvSpPr>
            <p:nvPr/>
          </p:nvSpPr>
          <p:spPr bwMode="auto">
            <a:xfrm>
              <a:off x="7861301" y="5689600"/>
              <a:ext cx="60325" cy="49212"/>
            </a:xfrm>
            <a:custGeom>
              <a:avLst/>
              <a:gdLst>
                <a:gd name="T0" fmla="*/ 11 w 16"/>
                <a:gd name="T1" fmla="*/ 13 h 13"/>
                <a:gd name="T2" fmla="*/ 10 w 16"/>
                <a:gd name="T3" fmla="*/ 12 h 13"/>
                <a:gd name="T4" fmla="*/ 2 w 16"/>
                <a:gd name="T5" fmla="*/ 8 h 13"/>
                <a:gd name="T6" fmla="*/ 1 w 16"/>
                <a:gd name="T7" fmla="*/ 3 h 13"/>
                <a:gd name="T8" fmla="*/ 6 w 16"/>
                <a:gd name="T9" fmla="*/ 1 h 13"/>
                <a:gd name="T10" fmla="*/ 13 w 16"/>
                <a:gd name="T11" fmla="*/ 6 h 13"/>
                <a:gd name="T12" fmla="*/ 15 w 16"/>
                <a:gd name="T13" fmla="*/ 11 h 13"/>
                <a:gd name="T14" fmla="*/ 11 w 16"/>
                <a:gd name="T15" fmla="*/ 13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3">
                  <a:moveTo>
                    <a:pt x="11" y="13"/>
                  </a:moveTo>
                  <a:cubicBezTo>
                    <a:pt x="11" y="13"/>
                    <a:pt x="10" y="12"/>
                    <a:pt x="10" y="12"/>
                  </a:cubicBezTo>
                  <a:cubicBezTo>
                    <a:pt x="2" y="8"/>
                    <a:pt x="2" y="8"/>
                    <a:pt x="2" y="8"/>
                  </a:cubicBezTo>
                  <a:cubicBezTo>
                    <a:pt x="0" y="7"/>
                    <a:pt x="0" y="5"/>
                    <a:pt x="1" y="3"/>
                  </a:cubicBezTo>
                  <a:cubicBezTo>
                    <a:pt x="2" y="1"/>
                    <a:pt x="4" y="0"/>
                    <a:pt x="6" y="1"/>
                  </a:cubicBezTo>
                  <a:cubicBezTo>
                    <a:pt x="13" y="6"/>
                    <a:pt x="13" y="6"/>
                    <a:pt x="13" y="6"/>
                  </a:cubicBezTo>
                  <a:cubicBezTo>
                    <a:pt x="15" y="7"/>
                    <a:pt x="16" y="9"/>
                    <a:pt x="15" y="11"/>
                  </a:cubicBezTo>
                  <a:cubicBezTo>
                    <a:pt x="14" y="12"/>
                    <a:pt x="13" y="13"/>
                    <a:pt x="11" y="13"/>
                  </a:cubicBezTo>
                  <a:close/>
                </a:path>
              </a:pathLst>
            </a:custGeom>
            <a:grpFill/>
            <a:ln>
              <a:noFill/>
            </a:ln>
          </p:spPr>
          <p:txBody>
            <a:bodyPr lIns="68580" tIns="34290" rIns="68580" bIns="34290"/>
            <a:lstStyle/>
            <a:p>
              <a:pPr defTabSz="685800">
                <a:defRPr/>
              </a:pPr>
              <a:endParaRPr lang="en-US" sz="1350">
                <a:solidFill>
                  <a:prstClr val="black"/>
                </a:solidFill>
                <a:latin typeface="Calibri" panose="020F0502020204030204"/>
              </a:endParaRPr>
            </a:p>
          </p:txBody>
        </p:sp>
        <p:sp>
          <p:nvSpPr>
            <p:cNvPr id="15" name="Freeform 437">
              <a:extLst>
                <a:ext uri="{FF2B5EF4-FFF2-40B4-BE49-F238E27FC236}">
                  <a16:creationId xmlns:a16="http://schemas.microsoft.com/office/drawing/2014/main" id="{7C5A0171-8E69-42BC-904E-9CD42C464D38}"/>
                </a:ext>
              </a:extLst>
            </p:cNvPr>
            <p:cNvSpPr>
              <a:spLocks/>
            </p:cNvSpPr>
            <p:nvPr/>
          </p:nvSpPr>
          <p:spPr bwMode="auto">
            <a:xfrm>
              <a:off x="7745413" y="5732463"/>
              <a:ext cx="90488" cy="63500"/>
            </a:xfrm>
            <a:custGeom>
              <a:avLst/>
              <a:gdLst>
                <a:gd name="T0" fmla="*/ 20 w 24"/>
                <a:gd name="T1" fmla="*/ 17 h 17"/>
                <a:gd name="T2" fmla="*/ 18 w 24"/>
                <a:gd name="T3" fmla="*/ 16 h 17"/>
                <a:gd name="T4" fmla="*/ 3 w 24"/>
                <a:gd name="T5" fmla="*/ 7 h 17"/>
                <a:gd name="T6" fmla="*/ 1 w 24"/>
                <a:gd name="T7" fmla="*/ 2 h 17"/>
                <a:gd name="T8" fmla="*/ 6 w 24"/>
                <a:gd name="T9" fmla="*/ 1 h 17"/>
                <a:gd name="T10" fmla="*/ 22 w 24"/>
                <a:gd name="T11" fmla="*/ 10 h 17"/>
                <a:gd name="T12" fmla="*/ 23 w 24"/>
                <a:gd name="T13" fmla="*/ 15 h 17"/>
                <a:gd name="T14" fmla="*/ 20 w 24"/>
                <a:gd name="T15" fmla="*/ 17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17">
                  <a:moveTo>
                    <a:pt x="20" y="17"/>
                  </a:moveTo>
                  <a:cubicBezTo>
                    <a:pt x="19" y="17"/>
                    <a:pt x="19" y="16"/>
                    <a:pt x="18" y="16"/>
                  </a:cubicBezTo>
                  <a:cubicBezTo>
                    <a:pt x="3" y="7"/>
                    <a:pt x="3" y="7"/>
                    <a:pt x="3" y="7"/>
                  </a:cubicBezTo>
                  <a:cubicBezTo>
                    <a:pt x="1" y="6"/>
                    <a:pt x="0" y="4"/>
                    <a:pt x="1" y="2"/>
                  </a:cubicBezTo>
                  <a:cubicBezTo>
                    <a:pt x="2" y="1"/>
                    <a:pt x="5" y="0"/>
                    <a:pt x="6" y="1"/>
                  </a:cubicBezTo>
                  <a:cubicBezTo>
                    <a:pt x="22" y="10"/>
                    <a:pt x="22" y="10"/>
                    <a:pt x="22" y="10"/>
                  </a:cubicBezTo>
                  <a:cubicBezTo>
                    <a:pt x="23" y="11"/>
                    <a:pt x="24" y="13"/>
                    <a:pt x="23" y="15"/>
                  </a:cubicBezTo>
                  <a:cubicBezTo>
                    <a:pt x="22" y="16"/>
                    <a:pt x="21" y="17"/>
                    <a:pt x="20" y="17"/>
                  </a:cubicBezTo>
                  <a:close/>
                </a:path>
              </a:pathLst>
            </a:custGeom>
            <a:grpFill/>
            <a:ln>
              <a:noFill/>
            </a:ln>
          </p:spPr>
          <p:txBody>
            <a:bodyPr lIns="68580" tIns="34290" rIns="68580" bIns="34290"/>
            <a:lstStyle/>
            <a:p>
              <a:pPr defTabSz="685800">
                <a:defRPr/>
              </a:pPr>
              <a:endParaRPr lang="en-US" sz="1350">
                <a:solidFill>
                  <a:prstClr val="black"/>
                </a:solidFill>
                <a:latin typeface="Calibri" panose="020F0502020204030204"/>
              </a:endParaRPr>
            </a:p>
          </p:txBody>
        </p:sp>
        <p:sp>
          <p:nvSpPr>
            <p:cNvPr id="16" name="Freeform 438">
              <a:extLst>
                <a:ext uri="{FF2B5EF4-FFF2-40B4-BE49-F238E27FC236}">
                  <a16:creationId xmlns:a16="http://schemas.microsoft.com/office/drawing/2014/main" id="{2D3ED0E4-0A7F-47D3-BF4C-9EDEBC9E9001}"/>
                </a:ext>
              </a:extLst>
            </p:cNvPr>
            <p:cNvSpPr>
              <a:spLocks/>
            </p:cNvSpPr>
            <p:nvPr/>
          </p:nvSpPr>
          <p:spPr bwMode="auto">
            <a:xfrm>
              <a:off x="7608888" y="5513388"/>
              <a:ext cx="339725" cy="342900"/>
            </a:xfrm>
            <a:custGeom>
              <a:avLst/>
              <a:gdLst>
                <a:gd name="T0" fmla="*/ 54 w 90"/>
                <a:gd name="T1" fmla="*/ 91 h 91"/>
                <a:gd name="T2" fmla="*/ 53 w 90"/>
                <a:gd name="T3" fmla="*/ 91 h 91"/>
                <a:gd name="T4" fmla="*/ 51 w 90"/>
                <a:gd name="T5" fmla="*/ 90 h 91"/>
                <a:gd name="T6" fmla="*/ 31 w 90"/>
                <a:gd name="T7" fmla="*/ 79 h 91"/>
                <a:gd name="T8" fmla="*/ 21 w 90"/>
                <a:gd name="T9" fmla="*/ 66 h 91"/>
                <a:gd name="T10" fmla="*/ 17 w 90"/>
                <a:gd name="T11" fmla="*/ 54 h 91"/>
                <a:gd name="T12" fmla="*/ 15 w 90"/>
                <a:gd name="T13" fmla="*/ 52 h 91"/>
                <a:gd name="T14" fmla="*/ 2 w 90"/>
                <a:gd name="T15" fmla="*/ 44 h 91"/>
                <a:gd name="T16" fmla="*/ 0 w 90"/>
                <a:gd name="T17" fmla="*/ 42 h 91"/>
                <a:gd name="T18" fmla="*/ 1 w 90"/>
                <a:gd name="T19" fmla="*/ 39 h 91"/>
                <a:gd name="T20" fmla="*/ 22 w 90"/>
                <a:gd name="T21" fmla="*/ 2 h 91"/>
                <a:gd name="T22" fmla="*/ 25 w 90"/>
                <a:gd name="T23" fmla="*/ 0 h 91"/>
                <a:gd name="T24" fmla="*/ 27 w 90"/>
                <a:gd name="T25" fmla="*/ 0 h 91"/>
                <a:gd name="T26" fmla="*/ 35 w 90"/>
                <a:gd name="T27" fmla="*/ 5 h 91"/>
                <a:gd name="T28" fmla="*/ 51 w 90"/>
                <a:gd name="T29" fmla="*/ 11 h 91"/>
                <a:gd name="T30" fmla="*/ 53 w 90"/>
                <a:gd name="T31" fmla="*/ 11 h 91"/>
                <a:gd name="T32" fmla="*/ 65 w 90"/>
                <a:gd name="T33" fmla="*/ 16 h 91"/>
                <a:gd name="T34" fmla="*/ 88 w 90"/>
                <a:gd name="T35" fmla="*/ 29 h 91"/>
                <a:gd name="T36" fmla="*/ 89 w 90"/>
                <a:gd name="T37" fmla="*/ 34 h 91"/>
                <a:gd name="T38" fmla="*/ 84 w 90"/>
                <a:gd name="T39" fmla="*/ 36 h 91"/>
                <a:gd name="T40" fmla="*/ 62 w 90"/>
                <a:gd name="T41" fmla="*/ 23 h 91"/>
                <a:gd name="T42" fmla="*/ 51 w 90"/>
                <a:gd name="T43" fmla="*/ 18 h 91"/>
                <a:gd name="T44" fmla="*/ 49 w 90"/>
                <a:gd name="T45" fmla="*/ 18 h 91"/>
                <a:gd name="T46" fmla="*/ 31 w 90"/>
                <a:gd name="T47" fmla="*/ 11 h 91"/>
                <a:gd name="T48" fmla="*/ 27 w 90"/>
                <a:gd name="T49" fmla="*/ 8 h 91"/>
                <a:gd name="T50" fmla="*/ 9 w 90"/>
                <a:gd name="T51" fmla="*/ 40 h 91"/>
                <a:gd name="T52" fmla="*/ 19 w 90"/>
                <a:gd name="T53" fmla="*/ 45 h 91"/>
                <a:gd name="T54" fmla="*/ 24 w 90"/>
                <a:gd name="T55" fmla="*/ 51 h 91"/>
                <a:gd name="T56" fmla="*/ 27 w 90"/>
                <a:gd name="T57" fmla="*/ 64 h 91"/>
                <a:gd name="T58" fmla="*/ 34 w 90"/>
                <a:gd name="T59" fmla="*/ 72 h 91"/>
                <a:gd name="T60" fmla="*/ 55 w 90"/>
                <a:gd name="T61" fmla="*/ 84 h 91"/>
                <a:gd name="T62" fmla="*/ 55 w 90"/>
                <a:gd name="T63" fmla="*/ 84 h 91"/>
                <a:gd name="T64" fmla="*/ 58 w 90"/>
                <a:gd name="T65" fmla="*/ 89 h 91"/>
                <a:gd name="T66" fmla="*/ 54 w 90"/>
                <a:gd name="T67" fmla="*/ 9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 h="91">
                  <a:moveTo>
                    <a:pt x="54" y="91"/>
                  </a:moveTo>
                  <a:cubicBezTo>
                    <a:pt x="54" y="91"/>
                    <a:pt x="53" y="91"/>
                    <a:pt x="53" y="91"/>
                  </a:cubicBezTo>
                  <a:cubicBezTo>
                    <a:pt x="52" y="91"/>
                    <a:pt x="52" y="91"/>
                    <a:pt x="51" y="90"/>
                  </a:cubicBezTo>
                  <a:cubicBezTo>
                    <a:pt x="31" y="79"/>
                    <a:pt x="31" y="79"/>
                    <a:pt x="31" y="79"/>
                  </a:cubicBezTo>
                  <a:cubicBezTo>
                    <a:pt x="26" y="76"/>
                    <a:pt x="22" y="71"/>
                    <a:pt x="21" y="66"/>
                  </a:cubicBezTo>
                  <a:cubicBezTo>
                    <a:pt x="17" y="54"/>
                    <a:pt x="17" y="54"/>
                    <a:pt x="17" y="54"/>
                  </a:cubicBezTo>
                  <a:cubicBezTo>
                    <a:pt x="16" y="53"/>
                    <a:pt x="16" y="52"/>
                    <a:pt x="15" y="52"/>
                  </a:cubicBezTo>
                  <a:cubicBezTo>
                    <a:pt x="2" y="44"/>
                    <a:pt x="2" y="44"/>
                    <a:pt x="2" y="44"/>
                  </a:cubicBezTo>
                  <a:cubicBezTo>
                    <a:pt x="1" y="44"/>
                    <a:pt x="1" y="43"/>
                    <a:pt x="0" y="42"/>
                  </a:cubicBezTo>
                  <a:cubicBezTo>
                    <a:pt x="0" y="41"/>
                    <a:pt x="0" y="40"/>
                    <a:pt x="1" y="39"/>
                  </a:cubicBezTo>
                  <a:cubicBezTo>
                    <a:pt x="22" y="2"/>
                    <a:pt x="22" y="2"/>
                    <a:pt x="22" y="2"/>
                  </a:cubicBezTo>
                  <a:cubicBezTo>
                    <a:pt x="23" y="1"/>
                    <a:pt x="24" y="0"/>
                    <a:pt x="25" y="0"/>
                  </a:cubicBezTo>
                  <a:cubicBezTo>
                    <a:pt x="26" y="0"/>
                    <a:pt x="27" y="0"/>
                    <a:pt x="27" y="0"/>
                  </a:cubicBezTo>
                  <a:cubicBezTo>
                    <a:pt x="35" y="5"/>
                    <a:pt x="35" y="5"/>
                    <a:pt x="35" y="5"/>
                  </a:cubicBezTo>
                  <a:cubicBezTo>
                    <a:pt x="40" y="8"/>
                    <a:pt x="45" y="10"/>
                    <a:pt x="51" y="11"/>
                  </a:cubicBezTo>
                  <a:cubicBezTo>
                    <a:pt x="53" y="11"/>
                    <a:pt x="53" y="11"/>
                    <a:pt x="53" y="11"/>
                  </a:cubicBezTo>
                  <a:cubicBezTo>
                    <a:pt x="57" y="12"/>
                    <a:pt x="61" y="14"/>
                    <a:pt x="65" y="16"/>
                  </a:cubicBezTo>
                  <a:cubicBezTo>
                    <a:pt x="88" y="29"/>
                    <a:pt x="88" y="29"/>
                    <a:pt x="88" y="29"/>
                  </a:cubicBezTo>
                  <a:cubicBezTo>
                    <a:pt x="90" y="30"/>
                    <a:pt x="90" y="33"/>
                    <a:pt x="89" y="34"/>
                  </a:cubicBezTo>
                  <a:cubicBezTo>
                    <a:pt x="88" y="36"/>
                    <a:pt x="86" y="37"/>
                    <a:pt x="84" y="36"/>
                  </a:cubicBezTo>
                  <a:cubicBezTo>
                    <a:pt x="62" y="23"/>
                    <a:pt x="62" y="23"/>
                    <a:pt x="62" y="23"/>
                  </a:cubicBezTo>
                  <a:cubicBezTo>
                    <a:pt x="58" y="21"/>
                    <a:pt x="55" y="19"/>
                    <a:pt x="51" y="18"/>
                  </a:cubicBezTo>
                  <a:cubicBezTo>
                    <a:pt x="49" y="18"/>
                    <a:pt x="49" y="18"/>
                    <a:pt x="49" y="18"/>
                  </a:cubicBezTo>
                  <a:cubicBezTo>
                    <a:pt x="43" y="17"/>
                    <a:pt x="37" y="14"/>
                    <a:pt x="31" y="11"/>
                  </a:cubicBezTo>
                  <a:cubicBezTo>
                    <a:pt x="27" y="8"/>
                    <a:pt x="27" y="8"/>
                    <a:pt x="27" y="8"/>
                  </a:cubicBezTo>
                  <a:cubicBezTo>
                    <a:pt x="9" y="40"/>
                    <a:pt x="9" y="40"/>
                    <a:pt x="9" y="40"/>
                  </a:cubicBezTo>
                  <a:cubicBezTo>
                    <a:pt x="19" y="45"/>
                    <a:pt x="19" y="45"/>
                    <a:pt x="19" y="45"/>
                  </a:cubicBezTo>
                  <a:cubicBezTo>
                    <a:pt x="21" y="47"/>
                    <a:pt x="23" y="49"/>
                    <a:pt x="24" y="51"/>
                  </a:cubicBezTo>
                  <a:cubicBezTo>
                    <a:pt x="27" y="64"/>
                    <a:pt x="27" y="64"/>
                    <a:pt x="27" y="64"/>
                  </a:cubicBezTo>
                  <a:cubicBezTo>
                    <a:pt x="29" y="67"/>
                    <a:pt x="31" y="70"/>
                    <a:pt x="34" y="72"/>
                  </a:cubicBezTo>
                  <a:cubicBezTo>
                    <a:pt x="55" y="84"/>
                    <a:pt x="55" y="84"/>
                    <a:pt x="55" y="84"/>
                  </a:cubicBezTo>
                  <a:cubicBezTo>
                    <a:pt x="55" y="84"/>
                    <a:pt x="55" y="84"/>
                    <a:pt x="55" y="84"/>
                  </a:cubicBezTo>
                  <a:cubicBezTo>
                    <a:pt x="57" y="85"/>
                    <a:pt x="58" y="87"/>
                    <a:pt x="58" y="89"/>
                  </a:cubicBezTo>
                  <a:cubicBezTo>
                    <a:pt x="57" y="90"/>
                    <a:pt x="56" y="91"/>
                    <a:pt x="54" y="91"/>
                  </a:cubicBezTo>
                  <a:close/>
                </a:path>
              </a:pathLst>
            </a:custGeom>
            <a:grpFill/>
            <a:ln>
              <a:noFill/>
            </a:ln>
          </p:spPr>
          <p:txBody>
            <a:bodyPr lIns="68580" tIns="34290" rIns="68580" bIns="34290"/>
            <a:lstStyle/>
            <a:p>
              <a:pPr defTabSz="685800">
                <a:defRPr/>
              </a:pPr>
              <a:endParaRPr lang="en-US" sz="1350">
                <a:solidFill>
                  <a:prstClr val="black"/>
                </a:solidFill>
                <a:latin typeface="Calibri" panose="020F0502020204030204"/>
              </a:endParaRPr>
            </a:p>
          </p:txBody>
        </p:sp>
        <p:sp>
          <p:nvSpPr>
            <p:cNvPr id="17" name="Freeform 439">
              <a:extLst>
                <a:ext uri="{FF2B5EF4-FFF2-40B4-BE49-F238E27FC236}">
                  <a16:creationId xmlns:a16="http://schemas.microsoft.com/office/drawing/2014/main" id="{4F1BED24-BA38-445D-8FFB-91F533FF79A8}"/>
                </a:ext>
              </a:extLst>
            </p:cNvPr>
            <p:cNvSpPr>
              <a:spLocks/>
            </p:cNvSpPr>
            <p:nvPr/>
          </p:nvSpPr>
          <p:spPr bwMode="auto">
            <a:xfrm>
              <a:off x="7981951" y="5780088"/>
              <a:ext cx="79375" cy="57150"/>
            </a:xfrm>
            <a:custGeom>
              <a:avLst/>
              <a:gdLst>
                <a:gd name="T0" fmla="*/ 5 w 21"/>
                <a:gd name="T1" fmla="*/ 15 h 15"/>
                <a:gd name="T2" fmla="*/ 1 w 21"/>
                <a:gd name="T3" fmla="*/ 13 h 15"/>
                <a:gd name="T4" fmla="*/ 3 w 21"/>
                <a:gd name="T5" fmla="*/ 8 h 15"/>
                <a:gd name="T6" fmla="*/ 15 w 21"/>
                <a:gd name="T7" fmla="*/ 1 h 15"/>
                <a:gd name="T8" fmla="*/ 20 w 21"/>
                <a:gd name="T9" fmla="*/ 3 h 15"/>
                <a:gd name="T10" fmla="*/ 18 w 21"/>
                <a:gd name="T11" fmla="*/ 8 h 15"/>
                <a:gd name="T12" fmla="*/ 6 w 21"/>
                <a:gd name="T13" fmla="*/ 15 h 15"/>
                <a:gd name="T14" fmla="*/ 5 w 21"/>
                <a:gd name="T15" fmla="*/ 15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15">
                  <a:moveTo>
                    <a:pt x="5" y="15"/>
                  </a:moveTo>
                  <a:cubicBezTo>
                    <a:pt x="3" y="15"/>
                    <a:pt x="2" y="14"/>
                    <a:pt x="1" y="13"/>
                  </a:cubicBezTo>
                  <a:cubicBezTo>
                    <a:pt x="0" y="12"/>
                    <a:pt x="1" y="9"/>
                    <a:pt x="3" y="8"/>
                  </a:cubicBezTo>
                  <a:cubicBezTo>
                    <a:pt x="15" y="1"/>
                    <a:pt x="15" y="1"/>
                    <a:pt x="15" y="1"/>
                  </a:cubicBezTo>
                  <a:cubicBezTo>
                    <a:pt x="16" y="0"/>
                    <a:pt x="19" y="1"/>
                    <a:pt x="20" y="3"/>
                  </a:cubicBezTo>
                  <a:cubicBezTo>
                    <a:pt x="21" y="5"/>
                    <a:pt x="20" y="7"/>
                    <a:pt x="18" y="8"/>
                  </a:cubicBezTo>
                  <a:cubicBezTo>
                    <a:pt x="6" y="15"/>
                    <a:pt x="6" y="15"/>
                    <a:pt x="6" y="15"/>
                  </a:cubicBezTo>
                  <a:cubicBezTo>
                    <a:pt x="6" y="15"/>
                    <a:pt x="5" y="15"/>
                    <a:pt x="5" y="15"/>
                  </a:cubicBezTo>
                  <a:close/>
                </a:path>
              </a:pathLst>
            </a:custGeom>
            <a:grpFill/>
            <a:ln>
              <a:noFill/>
            </a:ln>
          </p:spPr>
          <p:txBody>
            <a:bodyPr lIns="68580" tIns="34290" rIns="68580" bIns="34290"/>
            <a:lstStyle/>
            <a:p>
              <a:pPr defTabSz="685800">
                <a:defRPr/>
              </a:pPr>
              <a:endParaRPr lang="en-US" sz="1350">
                <a:solidFill>
                  <a:prstClr val="black"/>
                </a:solidFill>
                <a:latin typeface="Calibri" panose="020F0502020204030204"/>
              </a:endParaRPr>
            </a:p>
          </p:txBody>
        </p:sp>
        <p:sp>
          <p:nvSpPr>
            <p:cNvPr id="18" name="Freeform 440">
              <a:extLst>
                <a:ext uri="{FF2B5EF4-FFF2-40B4-BE49-F238E27FC236}">
                  <a16:creationId xmlns:a16="http://schemas.microsoft.com/office/drawing/2014/main" id="{EC5EE165-1C69-4A9E-BF99-95E611547A0E}"/>
                </a:ext>
              </a:extLst>
            </p:cNvPr>
            <p:cNvSpPr>
              <a:spLocks/>
            </p:cNvSpPr>
            <p:nvPr/>
          </p:nvSpPr>
          <p:spPr bwMode="auto">
            <a:xfrm>
              <a:off x="7981951" y="5743575"/>
              <a:ext cx="57150" cy="41275"/>
            </a:xfrm>
            <a:custGeom>
              <a:avLst/>
              <a:gdLst>
                <a:gd name="T0" fmla="*/ 5 w 15"/>
                <a:gd name="T1" fmla="*/ 11 h 11"/>
                <a:gd name="T2" fmla="*/ 1 w 15"/>
                <a:gd name="T3" fmla="*/ 9 h 11"/>
                <a:gd name="T4" fmla="*/ 3 w 15"/>
                <a:gd name="T5" fmla="*/ 4 h 11"/>
                <a:gd name="T6" fmla="*/ 9 w 15"/>
                <a:gd name="T7" fmla="*/ 1 h 11"/>
                <a:gd name="T8" fmla="*/ 14 w 15"/>
                <a:gd name="T9" fmla="*/ 2 h 11"/>
                <a:gd name="T10" fmla="*/ 12 w 15"/>
                <a:gd name="T11" fmla="*/ 7 h 11"/>
                <a:gd name="T12" fmla="*/ 6 w 15"/>
                <a:gd name="T13" fmla="*/ 11 h 11"/>
                <a:gd name="T14" fmla="*/ 5 w 15"/>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1">
                  <a:moveTo>
                    <a:pt x="5" y="11"/>
                  </a:moveTo>
                  <a:cubicBezTo>
                    <a:pt x="3" y="11"/>
                    <a:pt x="2" y="10"/>
                    <a:pt x="1" y="9"/>
                  </a:cubicBezTo>
                  <a:cubicBezTo>
                    <a:pt x="0" y="8"/>
                    <a:pt x="1" y="5"/>
                    <a:pt x="3" y="4"/>
                  </a:cubicBezTo>
                  <a:cubicBezTo>
                    <a:pt x="9" y="1"/>
                    <a:pt x="9" y="1"/>
                    <a:pt x="9" y="1"/>
                  </a:cubicBezTo>
                  <a:cubicBezTo>
                    <a:pt x="10" y="0"/>
                    <a:pt x="13" y="1"/>
                    <a:pt x="14" y="2"/>
                  </a:cubicBezTo>
                  <a:cubicBezTo>
                    <a:pt x="15" y="4"/>
                    <a:pt x="14" y="6"/>
                    <a:pt x="12" y="7"/>
                  </a:cubicBezTo>
                  <a:cubicBezTo>
                    <a:pt x="6" y="11"/>
                    <a:pt x="6" y="11"/>
                    <a:pt x="6" y="11"/>
                  </a:cubicBezTo>
                  <a:cubicBezTo>
                    <a:pt x="6" y="11"/>
                    <a:pt x="5" y="11"/>
                    <a:pt x="5" y="11"/>
                  </a:cubicBezTo>
                  <a:close/>
                </a:path>
              </a:pathLst>
            </a:custGeom>
            <a:grpFill/>
            <a:ln>
              <a:noFill/>
            </a:ln>
          </p:spPr>
          <p:txBody>
            <a:bodyPr lIns="68580" tIns="34290" rIns="68580" bIns="34290"/>
            <a:lstStyle/>
            <a:p>
              <a:pPr defTabSz="685800">
                <a:defRPr/>
              </a:pPr>
              <a:endParaRPr lang="en-US" sz="1350">
                <a:solidFill>
                  <a:prstClr val="black"/>
                </a:solidFill>
                <a:latin typeface="Calibri" panose="020F0502020204030204"/>
              </a:endParaRPr>
            </a:p>
          </p:txBody>
        </p:sp>
        <p:sp>
          <p:nvSpPr>
            <p:cNvPr id="19" name="Freeform 441">
              <a:extLst>
                <a:ext uri="{FF2B5EF4-FFF2-40B4-BE49-F238E27FC236}">
                  <a16:creationId xmlns:a16="http://schemas.microsoft.com/office/drawing/2014/main" id="{4F6D3C72-5F0D-48E0-B44C-B73B054E7319}"/>
                </a:ext>
              </a:extLst>
            </p:cNvPr>
            <p:cNvSpPr>
              <a:spLocks/>
            </p:cNvSpPr>
            <p:nvPr/>
          </p:nvSpPr>
          <p:spPr bwMode="auto">
            <a:xfrm>
              <a:off x="7967663" y="5705475"/>
              <a:ext cx="44450" cy="33337"/>
            </a:xfrm>
            <a:custGeom>
              <a:avLst/>
              <a:gdLst>
                <a:gd name="T0" fmla="*/ 5 w 12"/>
                <a:gd name="T1" fmla="*/ 9 h 9"/>
                <a:gd name="T2" fmla="*/ 1 w 12"/>
                <a:gd name="T3" fmla="*/ 8 h 9"/>
                <a:gd name="T4" fmla="*/ 3 w 12"/>
                <a:gd name="T5" fmla="*/ 3 h 9"/>
                <a:gd name="T6" fmla="*/ 6 w 12"/>
                <a:gd name="T7" fmla="*/ 1 h 9"/>
                <a:gd name="T8" fmla="*/ 11 w 12"/>
                <a:gd name="T9" fmla="*/ 2 h 9"/>
                <a:gd name="T10" fmla="*/ 10 w 12"/>
                <a:gd name="T11" fmla="*/ 7 h 9"/>
                <a:gd name="T12" fmla="*/ 6 w 12"/>
                <a:gd name="T13" fmla="*/ 9 h 9"/>
                <a:gd name="T14" fmla="*/ 5 w 12"/>
                <a:gd name="T15" fmla="*/ 9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9">
                  <a:moveTo>
                    <a:pt x="5" y="9"/>
                  </a:moveTo>
                  <a:cubicBezTo>
                    <a:pt x="3" y="9"/>
                    <a:pt x="2" y="9"/>
                    <a:pt x="1" y="8"/>
                  </a:cubicBezTo>
                  <a:cubicBezTo>
                    <a:pt x="0" y="6"/>
                    <a:pt x="1" y="4"/>
                    <a:pt x="3" y="3"/>
                  </a:cubicBezTo>
                  <a:cubicBezTo>
                    <a:pt x="6" y="1"/>
                    <a:pt x="6" y="1"/>
                    <a:pt x="6" y="1"/>
                  </a:cubicBezTo>
                  <a:cubicBezTo>
                    <a:pt x="8" y="0"/>
                    <a:pt x="10" y="0"/>
                    <a:pt x="11" y="2"/>
                  </a:cubicBezTo>
                  <a:cubicBezTo>
                    <a:pt x="12" y="4"/>
                    <a:pt x="12" y="6"/>
                    <a:pt x="10" y="7"/>
                  </a:cubicBezTo>
                  <a:cubicBezTo>
                    <a:pt x="6" y="9"/>
                    <a:pt x="6" y="9"/>
                    <a:pt x="6" y="9"/>
                  </a:cubicBezTo>
                  <a:cubicBezTo>
                    <a:pt x="6" y="9"/>
                    <a:pt x="5" y="9"/>
                    <a:pt x="5" y="9"/>
                  </a:cubicBezTo>
                  <a:close/>
                </a:path>
              </a:pathLst>
            </a:custGeom>
            <a:grpFill/>
            <a:ln>
              <a:noFill/>
            </a:ln>
          </p:spPr>
          <p:txBody>
            <a:bodyPr lIns="68580" tIns="34290" rIns="68580" bIns="34290"/>
            <a:lstStyle/>
            <a:p>
              <a:pPr defTabSz="685800">
                <a:defRPr/>
              </a:pPr>
              <a:endParaRPr lang="en-US" sz="1350">
                <a:solidFill>
                  <a:prstClr val="black"/>
                </a:solidFill>
                <a:latin typeface="Calibri" panose="020F0502020204030204"/>
              </a:endParaRPr>
            </a:p>
          </p:txBody>
        </p:sp>
        <p:sp>
          <p:nvSpPr>
            <p:cNvPr id="20" name="Freeform 442">
              <a:extLst>
                <a:ext uri="{FF2B5EF4-FFF2-40B4-BE49-F238E27FC236}">
                  <a16:creationId xmlns:a16="http://schemas.microsoft.com/office/drawing/2014/main" id="{F0E8BA6B-637A-422C-A306-2BFB0C512C9A}"/>
                </a:ext>
              </a:extLst>
            </p:cNvPr>
            <p:cNvSpPr>
              <a:spLocks/>
            </p:cNvSpPr>
            <p:nvPr/>
          </p:nvSpPr>
          <p:spPr bwMode="auto">
            <a:xfrm>
              <a:off x="7951788" y="5622925"/>
              <a:ext cx="109538" cy="74612"/>
            </a:xfrm>
            <a:custGeom>
              <a:avLst/>
              <a:gdLst>
                <a:gd name="T0" fmla="*/ 4 w 29"/>
                <a:gd name="T1" fmla="*/ 20 h 20"/>
                <a:gd name="T2" fmla="*/ 1 w 29"/>
                <a:gd name="T3" fmla="*/ 18 h 20"/>
                <a:gd name="T4" fmla="*/ 2 w 29"/>
                <a:gd name="T5" fmla="*/ 13 h 20"/>
                <a:gd name="T6" fmla="*/ 23 w 29"/>
                <a:gd name="T7" fmla="*/ 1 h 20"/>
                <a:gd name="T8" fmla="*/ 28 w 29"/>
                <a:gd name="T9" fmla="*/ 3 h 20"/>
                <a:gd name="T10" fmla="*/ 26 w 29"/>
                <a:gd name="T11" fmla="*/ 8 h 20"/>
                <a:gd name="T12" fmla="*/ 6 w 29"/>
                <a:gd name="T13" fmla="*/ 20 h 20"/>
                <a:gd name="T14" fmla="*/ 4 w 29"/>
                <a:gd name="T15" fmla="*/ 20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20">
                  <a:moveTo>
                    <a:pt x="4" y="20"/>
                  </a:moveTo>
                  <a:cubicBezTo>
                    <a:pt x="3" y="20"/>
                    <a:pt x="2" y="19"/>
                    <a:pt x="1" y="18"/>
                  </a:cubicBezTo>
                  <a:cubicBezTo>
                    <a:pt x="0" y="16"/>
                    <a:pt x="1" y="14"/>
                    <a:pt x="2" y="13"/>
                  </a:cubicBezTo>
                  <a:cubicBezTo>
                    <a:pt x="23" y="1"/>
                    <a:pt x="23" y="1"/>
                    <a:pt x="23" y="1"/>
                  </a:cubicBezTo>
                  <a:cubicBezTo>
                    <a:pt x="24" y="0"/>
                    <a:pt x="27" y="1"/>
                    <a:pt x="28" y="3"/>
                  </a:cubicBezTo>
                  <a:cubicBezTo>
                    <a:pt x="29" y="5"/>
                    <a:pt x="28" y="7"/>
                    <a:pt x="26" y="8"/>
                  </a:cubicBezTo>
                  <a:cubicBezTo>
                    <a:pt x="6" y="20"/>
                    <a:pt x="6" y="20"/>
                    <a:pt x="6" y="20"/>
                  </a:cubicBezTo>
                  <a:cubicBezTo>
                    <a:pt x="5" y="20"/>
                    <a:pt x="5" y="20"/>
                    <a:pt x="4" y="20"/>
                  </a:cubicBezTo>
                  <a:close/>
                </a:path>
              </a:pathLst>
            </a:custGeom>
            <a:grpFill/>
            <a:ln>
              <a:noFill/>
            </a:ln>
          </p:spPr>
          <p:txBody>
            <a:bodyPr lIns="68580" tIns="34290" rIns="68580" bIns="34290"/>
            <a:lstStyle/>
            <a:p>
              <a:pPr defTabSz="685800">
                <a:defRPr/>
              </a:pPr>
              <a:endParaRPr lang="en-US" sz="1350">
                <a:solidFill>
                  <a:prstClr val="black"/>
                </a:solidFill>
                <a:latin typeface="Calibri" panose="020F0502020204030204"/>
              </a:endParaRPr>
            </a:p>
          </p:txBody>
        </p:sp>
        <p:sp>
          <p:nvSpPr>
            <p:cNvPr id="21" name="Freeform 443">
              <a:extLst>
                <a:ext uri="{FF2B5EF4-FFF2-40B4-BE49-F238E27FC236}">
                  <a16:creationId xmlns:a16="http://schemas.microsoft.com/office/drawing/2014/main" id="{B84BFEAF-1EAE-4BB3-B7C0-3645F29BE65B}"/>
                </a:ext>
              </a:extLst>
            </p:cNvPr>
            <p:cNvSpPr>
              <a:spLocks/>
            </p:cNvSpPr>
            <p:nvPr/>
          </p:nvSpPr>
          <p:spPr bwMode="auto">
            <a:xfrm>
              <a:off x="7902576" y="5546725"/>
              <a:ext cx="377825" cy="309562"/>
            </a:xfrm>
            <a:custGeom>
              <a:avLst/>
              <a:gdLst>
                <a:gd name="T0" fmla="*/ 41 w 100"/>
                <a:gd name="T1" fmla="*/ 82 h 82"/>
                <a:gd name="T2" fmla="*/ 37 w 100"/>
                <a:gd name="T3" fmla="*/ 81 h 82"/>
                <a:gd name="T4" fmla="*/ 39 w 100"/>
                <a:gd name="T5" fmla="*/ 76 h 82"/>
                <a:gd name="T6" fmla="*/ 61 w 100"/>
                <a:gd name="T7" fmla="*/ 63 h 82"/>
                <a:gd name="T8" fmla="*/ 70 w 100"/>
                <a:gd name="T9" fmla="*/ 56 h 82"/>
                <a:gd name="T10" fmla="*/ 71 w 100"/>
                <a:gd name="T11" fmla="*/ 54 h 82"/>
                <a:gd name="T12" fmla="*/ 86 w 100"/>
                <a:gd name="T13" fmla="*/ 42 h 82"/>
                <a:gd name="T14" fmla="*/ 91 w 100"/>
                <a:gd name="T15" fmla="*/ 40 h 82"/>
                <a:gd name="T16" fmla="*/ 73 w 100"/>
                <a:gd name="T17" fmla="*/ 8 h 82"/>
                <a:gd name="T18" fmla="*/ 63 w 100"/>
                <a:gd name="T19" fmla="*/ 14 h 82"/>
                <a:gd name="T20" fmla="*/ 55 w 100"/>
                <a:gd name="T21" fmla="*/ 15 h 82"/>
                <a:gd name="T22" fmla="*/ 43 w 100"/>
                <a:gd name="T23" fmla="*/ 12 h 82"/>
                <a:gd name="T24" fmla="*/ 32 w 100"/>
                <a:gd name="T25" fmla="*/ 14 h 82"/>
                <a:gd name="T26" fmla="*/ 12 w 100"/>
                <a:gd name="T27" fmla="*/ 26 h 82"/>
                <a:gd name="T28" fmla="*/ 10 w 100"/>
                <a:gd name="T29" fmla="*/ 32 h 82"/>
                <a:gd name="T30" fmla="*/ 12 w 100"/>
                <a:gd name="T31" fmla="*/ 34 h 82"/>
                <a:gd name="T32" fmla="*/ 15 w 100"/>
                <a:gd name="T33" fmla="*/ 33 h 82"/>
                <a:gd name="T34" fmla="*/ 20 w 100"/>
                <a:gd name="T35" fmla="*/ 35 h 82"/>
                <a:gd name="T36" fmla="*/ 19 w 100"/>
                <a:gd name="T37" fmla="*/ 40 h 82"/>
                <a:gd name="T38" fmla="*/ 9 w 100"/>
                <a:gd name="T39" fmla="*/ 45 h 82"/>
                <a:gd name="T40" fmla="*/ 4 w 100"/>
                <a:gd name="T41" fmla="*/ 44 h 82"/>
                <a:gd name="T42" fmla="*/ 5 w 100"/>
                <a:gd name="T43" fmla="*/ 39 h 82"/>
                <a:gd name="T44" fmla="*/ 6 w 100"/>
                <a:gd name="T45" fmla="*/ 39 h 82"/>
                <a:gd name="T46" fmla="*/ 3 w 100"/>
                <a:gd name="T47" fmla="*/ 35 h 82"/>
                <a:gd name="T48" fmla="*/ 8 w 100"/>
                <a:gd name="T49" fmla="*/ 20 h 82"/>
                <a:gd name="T50" fmla="*/ 28 w 100"/>
                <a:gd name="T51" fmla="*/ 8 h 82"/>
                <a:gd name="T52" fmla="*/ 44 w 100"/>
                <a:gd name="T53" fmla="*/ 5 h 82"/>
                <a:gd name="T54" fmla="*/ 57 w 100"/>
                <a:gd name="T55" fmla="*/ 8 h 82"/>
                <a:gd name="T56" fmla="*/ 59 w 100"/>
                <a:gd name="T57" fmla="*/ 8 h 82"/>
                <a:gd name="T58" fmla="*/ 72 w 100"/>
                <a:gd name="T59" fmla="*/ 0 h 82"/>
                <a:gd name="T60" fmla="*/ 75 w 100"/>
                <a:gd name="T61" fmla="*/ 0 h 82"/>
                <a:gd name="T62" fmla="*/ 77 w 100"/>
                <a:gd name="T63" fmla="*/ 2 h 82"/>
                <a:gd name="T64" fmla="*/ 99 w 100"/>
                <a:gd name="T65" fmla="*/ 39 h 82"/>
                <a:gd name="T66" fmla="*/ 98 w 100"/>
                <a:gd name="T67" fmla="*/ 44 h 82"/>
                <a:gd name="T68" fmla="*/ 90 w 100"/>
                <a:gd name="T69" fmla="*/ 48 h 82"/>
                <a:gd name="T70" fmla="*/ 77 w 100"/>
                <a:gd name="T71" fmla="*/ 59 h 82"/>
                <a:gd name="T72" fmla="*/ 75 w 100"/>
                <a:gd name="T73" fmla="*/ 61 h 82"/>
                <a:gd name="T74" fmla="*/ 65 w 100"/>
                <a:gd name="T75" fmla="*/ 69 h 82"/>
                <a:gd name="T76" fmla="*/ 42 w 100"/>
                <a:gd name="T77" fmla="*/ 82 h 82"/>
                <a:gd name="T78" fmla="*/ 41 w 100"/>
                <a:gd name="T79" fmla="*/ 82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0" h="82">
                  <a:moveTo>
                    <a:pt x="41" y="82"/>
                  </a:moveTo>
                  <a:cubicBezTo>
                    <a:pt x="39" y="82"/>
                    <a:pt x="38" y="82"/>
                    <a:pt x="37" y="81"/>
                  </a:cubicBezTo>
                  <a:cubicBezTo>
                    <a:pt x="36" y="79"/>
                    <a:pt x="37" y="77"/>
                    <a:pt x="39" y="76"/>
                  </a:cubicBezTo>
                  <a:cubicBezTo>
                    <a:pt x="61" y="63"/>
                    <a:pt x="61" y="63"/>
                    <a:pt x="61" y="63"/>
                  </a:cubicBezTo>
                  <a:cubicBezTo>
                    <a:pt x="64" y="61"/>
                    <a:pt x="67" y="59"/>
                    <a:pt x="70" y="56"/>
                  </a:cubicBezTo>
                  <a:cubicBezTo>
                    <a:pt x="71" y="54"/>
                    <a:pt x="71" y="54"/>
                    <a:pt x="71" y="54"/>
                  </a:cubicBezTo>
                  <a:cubicBezTo>
                    <a:pt x="76" y="49"/>
                    <a:pt x="81" y="45"/>
                    <a:pt x="86" y="42"/>
                  </a:cubicBezTo>
                  <a:cubicBezTo>
                    <a:pt x="91" y="40"/>
                    <a:pt x="91" y="40"/>
                    <a:pt x="91" y="40"/>
                  </a:cubicBezTo>
                  <a:cubicBezTo>
                    <a:pt x="73" y="8"/>
                    <a:pt x="73" y="8"/>
                    <a:pt x="73" y="8"/>
                  </a:cubicBezTo>
                  <a:cubicBezTo>
                    <a:pt x="63" y="14"/>
                    <a:pt x="63" y="14"/>
                    <a:pt x="63" y="14"/>
                  </a:cubicBezTo>
                  <a:cubicBezTo>
                    <a:pt x="60" y="16"/>
                    <a:pt x="58" y="16"/>
                    <a:pt x="55" y="15"/>
                  </a:cubicBezTo>
                  <a:cubicBezTo>
                    <a:pt x="43" y="12"/>
                    <a:pt x="43" y="12"/>
                    <a:pt x="43" y="12"/>
                  </a:cubicBezTo>
                  <a:cubicBezTo>
                    <a:pt x="39" y="12"/>
                    <a:pt x="35" y="12"/>
                    <a:pt x="32" y="14"/>
                  </a:cubicBezTo>
                  <a:cubicBezTo>
                    <a:pt x="12" y="26"/>
                    <a:pt x="12" y="26"/>
                    <a:pt x="12" y="26"/>
                  </a:cubicBezTo>
                  <a:cubicBezTo>
                    <a:pt x="10" y="27"/>
                    <a:pt x="9" y="30"/>
                    <a:pt x="10" y="32"/>
                  </a:cubicBezTo>
                  <a:cubicBezTo>
                    <a:pt x="10" y="33"/>
                    <a:pt x="11" y="33"/>
                    <a:pt x="12" y="34"/>
                  </a:cubicBezTo>
                  <a:cubicBezTo>
                    <a:pt x="13" y="34"/>
                    <a:pt x="14" y="34"/>
                    <a:pt x="15" y="33"/>
                  </a:cubicBezTo>
                  <a:cubicBezTo>
                    <a:pt x="17" y="32"/>
                    <a:pt x="19" y="33"/>
                    <a:pt x="20" y="35"/>
                  </a:cubicBezTo>
                  <a:cubicBezTo>
                    <a:pt x="21" y="36"/>
                    <a:pt x="21" y="39"/>
                    <a:pt x="19" y="40"/>
                  </a:cubicBezTo>
                  <a:cubicBezTo>
                    <a:pt x="19" y="40"/>
                    <a:pt x="9" y="45"/>
                    <a:pt x="9" y="45"/>
                  </a:cubicBezTo>
                  <a:cubicBezTo>
                    <a:pt x="7" y="46"/>
                    <a:pt x="5" y="46"/>
                    <a:pt x="4" y="44"/>
                  </a:cubicBezTo>
                  <a:cubicBezTo>
                    <a:pt x="3" y="42"/>
                    <a:pt x="3" y="40"/>
                    <a:pt x="5" y="39"/>
                  </a:cubicBezTo>
                  <a:cubicBezTo>
                    <a:pt x="6" y="39"/>
                    <a:pt x="6" y="39"/>
                    <a:pt x="6" y="39"/>
                  </a:cubicBezTo>
                  <a:cubicBezTo>
                    <a:pt x="5" y="38"/>
                    <a:pt x="4" y="36"/>
                    <a:pt x="3" y="35"/>
                  </a:cubicBezTo>
                  <a:cubicBezTo>
                    <a:pt x="0" y="30"/>
                    <a:pt x="3" y="23"/>
                    <a:pt x="8" y="20"/>
                  </a:cubicBezTo>
                  <a:cubicBezTo>
                    <a:pt x="28" y="8"/>
                    <a:pt x="28" y="8"/>
                    <a:pt x="28" y="8"/>
                  </a:cubicBezTo>
                  <a:cubicBezTo>
                    <a:pt x="33" y="5"/>
                    <a:pt x="39" y="4"/>
                    <a:pt x="44" y="5"/>
                  </a:cubicBezTo>
                  <a:cubicBezTo>
                    <a:pt x="57" y="8"/>
                    <a:pt x="57" y="8"/>
                    <a:pt x="57" y="8"/>
                  </a:cubicBezTo>
                  <a:cubicBezTo>
                    <a:pt x="58" y="8"/>
                    <a:pt x="58" y="8"/>
                    <a:pt x="59" y="8"/>
                  </a:cubicBezTo>
                  <a:cubicBezTo>
                    <a:pt x="72" y="0"/>
                    <a:pt x="72" y="0"/>
                    <a:pt x="72" y="0"/>
                  </a:cubicBezTo>
                  <a:cubicBezTo>
                    <a:pt x="73" y="0"/>
                    <a:pt x="74" y="0"/>
                    <a:pt x="75" y="0"/>
                  </a:cubicBezTo>
                  <a:cubicBezTo>
                    <a:pt x="76" y="0"/>
                    <a:pt x="77" y="1"/>
                    <a:pt x="77" y="2"/>
                  </a:cubicBezTo>
                  <a:cubicBezTo>
                    <a:pt x="99" y="39"/>
                    <a:pt x="99" y="39"/>
                    <a:pt x="99" y="39"/>
                  </a:cubicBezTo>
                  <a:cubicBezTo>
                    <a:pt x="100" y="41"/>
                    <a:pt x="99" y="43"/>
                    <a:pt x="98" y="44"/>
                  </a:cubicBezTo>
                  <a:cubicBezTo>
                    <a:pt x="90" y="48"/>
                    <a:pt x="90" y="48"/>
                    <a:pt x="90" y="48"/>
                  </a:cubicBezTo>
                  <a:cubicBezTo>
                    <a:pt x="85" y="51"/>
                    <a:pt x="81" y="55"/>
                    <a:pt x="77" y="59"/>
                  </a:cubicBezTo>
                  <a:cubicBezTo>
                    <a:pt x="75" y="61"/>
                    <a:pt x="75" y="61"/>
                    <a:pt x="75" y="61"/>
                  </a:cubicBezTo>
                  <a:cubicBezTo>
                    <a:pt x="72" y="64"/>
                    <a:pt x="69" y="67"/>
                    <a:pt x="65" y="69"/>
                  </a:cubicBezTo>
                  <a:cubicBezTo>
                    <a:pt x="42" y="82"/>
                    <a:pt x="42" y="82"/>
                    <a:pt x="42" y="82"/>
                  </a:cubicBezTo>
                  <a:cubicBezTo>
                    <a:pt x="42" y="82"/>
                    <a:pt x="41" y="82"/>
                    <a:pt x="41" y="82"/>
                  </a:cubicBezTo>
                  <a:close/>
                </a:path>
              </a:pathLst>
            </a:custGeom>
            <a:grpFill/>
            <a:ln>
              <a:noFill/>
            </a:ln>
          </p:spPr>
          <p:txBody>
            <a:bodyPr lIns="68580" tIns="34290" rIns="68580" bIns="34290"/>
            <a:lstStyle/>
            <a:p>
              <a:pPr defTabSz="685800">
                <a:defRPr/>
              </a:pPr>
              <a:endParaRPr lang="en-US" sz="1350">
                <a:solidFill>
                  <a:prstClr val="black"/>
                </a:solidFill>
                <a:latin typeface="Calibri" panose="020F0502020204030204"/>
              </a:endParaRPr>
            </a:p>
          </p:txBody>
        </p:sp>
        <p:sp>
          <p:nvSpPr>
            <p:cNvPr id="22" name="Freeform 444">
              <a:extLst>
                <a:ext uri="{FF2B5EF4-FFF2-40B4-BE49-F238E27FC236}">
                  <a16:creationId xmlns:a16="http://schemas.microsoft.com/office/drawing/2014/main" id="{A745479D-78BB-4471-AA0B-5ED2FE00326E}"/>
                </a:ext>
              </a:extLst>
            </p:cNvPr>
            <p:cNvSpPr>
              <a:spLocks noEditPoints="1"/>
            </p:cNvSpPr>
            <p:nvPr/>
          </p:nvSpPr>
          <p:spPr bwMode="auto">
            <a:xfrm>
              <a:off x="8159751" y="5505450"/>
              <a:ext cx="165100" cy="219075"/>
            </a:xfrm>
            <a:custGeom>
              <a:avLst/>
              <a:gdLst>
                <a:gd name="T0" fmla="*/ 29 w 44"/>
                <a:gd name="T1" fmla="*/ 58 h 58"/>
                <a:gd name="T2" fmla="*/ 28 w 44"/>
                <a:gd name="T3" fmla="*/ 58 h 58"/>
                <a:gd name="T4" fmla="*/ 26 w 44"/>
                <a:gd name="T5" fmla="*/ 56 h 58"/>
                <a:gd name="T6" fmla="*/ 1 w 44"/>
                <a:gd name="T7" fmla="*/ 14 h 58"/>
                <a:gd name="T8" fmla="*/ 3 w 44"/>
                <a:gd name="T9" fmla="*/ 9 h 58"/>
                <a:gd name="T10" fmla="*/ 16 w 44"/>
                <a:gd name="T11" fmla="*/ 1 h 58"/>
                <a:gd name="T12" fmla="*/ 21 w 44"/>
                <a:gd name="T13" fmla="*/ 2 h 58"/>
                <a:gd name="T14" fmla="*/ 44 w 44"/>
                <a:gd name="T15" fmla="*/ 47 h 58"/>
                <a:gd name="T16" fmla="*/ 42 w 44"/>
                <a:gd name="T17" fmla="*/ 51 h 58"/>
                <a:gd name="T18" fmla="*/ 31 w 44"/>
                <a:gd name="T19" fmla="*/ 58 h 58"/>
                <a:gd name="T20" fmla="*/ 29 w 44"/>
                <a:gd name="T21" fmla="*/ 58 h 58"/>
                <a:gd name="T22" fmla="*/ 10 w 44"/>
                <a:gd name="T23" fmla="*/ 13 h 58"/>
                <a:gd name="T24" fmla="*/ 30 w 44"/>
                <a:gd name="T25" fmla="*/ 50 h 58"/>
                <a:gd name="T26" fmla="*/ 36 w 44"/>
                <a:gd name="T27" fmla="*/ 46 h 58"/>
                <a:gd name="T28" fmla="*/ 17 w 44"/>
                <a:gd name="T29" fmla="*/ 9 h 58"/>
                <a:gd name="T30" fmla="*/ 10 w 44"/>
                <a:gd name="T31" fmla="*/ 13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 h="58">
                  <a:moveTo>
                    <a:pt x="29" y="58"/>
                  </a:moveTo>
                  <a:cubicBezTo>
                    <a:pt x="29" y="58"/>
                    <a:pt x="29" y="58"/>
                    <a:pt x="28" y="58"/>
                  </a:cubicBezTo>
                  <a:cubicBezTo>
                    <a:pt x="27" y="58"/>
                    <a:pt x="26" y="57"/>
                    <a:pt x="26" y="56"/>
                  </a:cubicBezTo>
                  <a:cubicBezTo>
                    <a:pt x="1" y="14"/>
                    <a:pt x="1" y="14"/>
                    <a:pt x="1" y="14"/>
                  </a:cubicBezTo>
                  <a:cubicBezTo>
                    <a:pt x="0" y="12"/>
                    <a:pt x="1" y="10"/>
                    <a:pt x="3" y="9"/>
                  </a:cubicBezTo>
                  <a:cubicBezTo>
                    <a:pt x="16" y="1"/>
                    <a:pt x="16" y="1"/>
                    <a:pt x="16" y="1"/>
                  </a:cubicBezTo>
                  <a:cubicBezTo>
                    <a:pt x="18" y="0"/>
                    <a:pt x="20" y="0"/>
                    <a:pt x="21" y="2"/>
                  </a:cubicBezTo>
                  <a:cubicBezTo>
                    <a:pt x="32" y="15"/>
                    <a:pt x="40" y="30"/>
                    <a:pt x="44" y="47"/>
                  </a:cubicBezTo>
                  <a:cubicBezTo>
                    <a:pt x="44" y="49"/>
                    <a:pt x="44" y="50"/>
                    <a:pt x="42" y="51"/>
                  </a:cubicBezTo>
                  <a:cubicBezTo>
                    <a:pt x="31" y="58"/>
                    <a:pt x="31" y="58"/>
                    <a:pt x="31" y="58"/>
                  </a:cubicBezTo>
                  <a:cubicBezTo>
                    <a:pt x="30" y="58"/>
                    <a:pt x="30" y="58"/>
                    <a:pt x="29" y="58"/>
                  </a:cubicBezTo>
                  <a:close/>
                  <a:moveTo>
                    <a:pt x="10" y="13"/>
                  </a:moveTo>
                  <a:cubicBezTo>
                    <a:pt x="30" y="50"/>
                    <a:pt x="30" y="50"/>
                    <a:pt x="30" y="50"/>
                  </a:cubicBezTo>
                  <a:cubicBezTo>
                    <a:pt x="36" y="46"/>
                    <a:pt x="36" y="46"/>
                    <a:pt x="36" y="46"/>
                  </a:cubicBezTo>
                  <a:cubicBezTo>
                    <a:pt x="33" y="33"/>
                    <a:pt x="26" y="20"/>
                    <a:pt x="17" y="9"/>
                  </a:cubicBezTo>
                  <a:lnTo>
                    <a:pt x="10" y="13"/>
                  </a:lnTo>
                  <a:close/>
                </a:path>
              </a:pathLst>
            </a:custGeom>
            <a:grpFill/>
            <a:ln>
              <a:noFill/>
            </a:ln>
          </p:spPr>
          <p:txBody>
            <a:bodyPr lIns="68580" tIns="34290" rIns="68580" bIns="34290"/>
            <a:lstStyle/>
            <a:p>
              <a:pPr defTabSz="685800">
                <a:defRPr/>
              </a:pPr>
              <a:endParaRPr lang="en-US" sz="1350">
                <a:solidFill>
                  <a:prstClr val="black"/>
                </a:solidFill>
                <a:latin typeface="Calibri" panose="020F0502020204030204"/>
              </a:endParaRPr>
            </a:p>
          </p:txBody>
        </p:sp>
        <p:sp>
          <p:nvSpPr>
            <p:cNvPr id="23" name="Freeform 445">
              <a:extLst>
                <a:ext uri="{FF2B5EF4-FFF2-40B4-BE49-F238E27FC236}">
                  <a16:creationId xmlns:a16="http://schemas.microsoft.com/office/drawing/2014/main" id="{95A24901-8ACF-4E2E-8767-3B920A564546}"/>
                </a:ext>
              </a:extLst>
            </p:cNvPr>
            <p:cNvSpPr>
              <a:spLocks noEditPoints="1"/>
            </p:cNvSpPr>
            <p:nvPr/>
          </p:nvSpPr>
          <p:spPr bwMode="auto">
            <a:xfrm>
              <a:off x="7553326" y="5478463"/>
              <a:ext cx="173038" cy="211137"/>
            </a:xfrm>
            <a:custGeom>
              <a:avLst/>
              <a:gdLst>
                <a:gd name="T0" fmla="*/ 18 w 46"/>
                <a:gd name="T1" fmla="*/ 56 h 56"/>
                <a:gd name="T2" fmla="*/ 16 w 46"/>
                <a:gd name="T3" fmla="*/ 56 h 56"/>
                <a:gd name="T4" fmla="*/ 2 w 46"/>
                <a:gd name="T5" fmla="*/ 48 h 56"/>
                <a:gd name="T6" fmla="*/ 1 w 46"/>
                <a:gd name="T7" fmla="*/ 43 h 56"/>
                <a:gd name="T8" fmla="*/ 28 w 46"/>
                <a:gd name="T9" fmla="*/ 1 h 56"/>
                <a:gd name="T10" fmla="*/ 33 w 46"/>
                <a:gd name="T11" fmla="*/ 0 h 56"/>
                <a:gd name="T12" fmla="*/ 44 w 46"/>
                <a:gd name="T13" fmla="*/ 7 h 56"/>
                <a:gd name="T14" fmla="*/ 46 w 46"/>
                <a:gd name="T15" fmla="*/ 9 h 56"/>
                <a:gd name="T16" fmla="*/ 45 w 46"/>
                <a:gd name="T17" fmla="*/ 12 h 56"/>
                <a:gd name="T18" fmla="*/ 21 w 46"/>
                <a:gd name="T19" fmla="*/ 54 h 56"/>
                <a:gd name="T20" fmla="*/ 18 w 46"/>
                <a:gd name="T21" fmla="*/ 56 h 56"/>
                <a:gd name="T22" fmla="*/ 8 w 46"/>
                <a:gd name="T23" fmla="*/ 43 h 56"/>
                <a:gd name="T24" fmla="*/ 16 w 46"/>
                <a:gd name="T25" fmla="*/ 48 h 56"/>
                <a:gd name="T26" fmla="*/ 37 w 46"/>
                <a:gd name="T27" fmla="*/ 11 h 56"/>
                <a:gd name="T28" fmla="*/ 31 w 46"/>
                <a:gd name="T29" fmla="*/ 8 h 56"/>
                <a:gd name="T30" fmla="*/ 8 w 46"/>
                <a:gd name="T31" fmla="*/ 43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6" h="56">
                  <a:moveTo>
                    <a:pt x="18" y="56"/>
                  </a:moveTo>
                  <a:cubicBezTo>
                    <a:pt x="17" y="56"/>
                    <a:pt x="16" y="56"/>
                    <a:pt x="16" y="56"/>
                  </a:cubicBezTo>
                  <a:cubicBezTo>
                    <a:pt x="2" y="48"/>
                    <a:pt x="2" y="48"/>
                    <a:pt x="2" y="48"/>
                  </a:cubicBezTo>
                  <a:cubicBezTo>
                    <a:pt x="1" y="47"/>
                    <a:pt x="0" y="45"/>
                    <a:pt x="1" y="43"/>
                  </a:cubicBezTo>
                  <a:cubicBezTo>
                    <a:pt x="6" y="27"/>
                    <a:pt x="16" y="13"/>
                    <a:pt x="28" y="1"/>
                  </a:cubicBezTo>
                  <a:cubicBezTo>
                    <a:pt x="29" y="0"/>
                    <a:pt x="31" y="0"/>
                    <a:pt x="33" y="0"/>
                  </a:cubicBezTo>
                  <a:cubicBezTo>
                    <a:pt x="44" y="7"/>
                    <a:pt x="44" y="7"/>
                    <a:pt x="44" y="7"/>
                  </a:cubicBezTo>
                  <a:cubicBezTo>
                    <a:pt x="45" y="7"/>
                    <a:pt x="45" y="8"/>
                    <a:pt x="46" y="9"/>
                  </a:cubicBezTo>
                  <a:cubicBezTo>
                    <a:pt x="46" y="10"/>
                    <a:pt x="46" y="11"/>
                    <a:pt x="45" y="12"/>
                  </a:cubicBezTo>
                  <a:cubicBezTo>
                    <a:pt x="21" y="54"/>
                    <a:pt x="21" y="54"/>
                    <a:pt x="21" y="54"/>
                  </a:cubicBezTo>
                  <a:cubicBezTo>
                    <a:pt x="20" y="56"/>
                    <a:pt x="19" y="56"/>
                    <a:pt x="18" y="56"/>
                  </a:cubicBezTo>
                  <a:close/>
                  <a:moveTo>
                    <a:pt x="8" y="43"/>
                  </a:moveTo>
                  <a:cubicBezTo>
                    <a:pt x="16" y="48"/>
                    <a:pt x="16" y="48"/>
                    <a:pt x="16" y="48"/>
                  </a:cubicBezTo>
                  <a:cubicBezTo>
                    <a:pt x="37" y="11"/>
                    <a:pt x="37" y="11"/>
                    <a:pt x="37" y="11"/>
                  </a:cubicBezTo>
                  <a:cubicBezTo>
                    <a:pt x="31" y="8"/>
                    <a:pt x="31" y="8"/>
                    <a:pt x="31" y="8"/>
                  </a:cubicBezTo>
                  <a:cubicBezTo>
                    <a:pt x="21" y="18"/>
                    <a:pt x="13" y="30"/>
                    <a:pt x="8" y="43"/>
                  </a:cubicBezTo>
                  <a:close/>
                </a:path>
              </a:pathLst>
            </a:custGeom>
            <a:grpFill/>
            <a:ln>
              <a:noFill/>
            </a:ln>
          </p:spPr>
          <p:txBody>
            <a:bodyPr lIns="68580" tIns="34290" rIns="68580" bIns="34290"/>
            <a:lstStyle/>
            <a:p>
              <a:pPr defTabSz="685800">
                <a:defRPr/>
              </a:pPr>
              <a:endParaRPr lang="en-US" sz="1350">
                <a:solidFill>
                  <a:prstClr val="black"/>
                </a:solidFill>
                <a:latin typeface="Calibri" panose="020F0502020204030204"/>
              </a:endParaRPr>
            </a:p>
          </p:txBody>
        </p:sp>
        <p:sp>
          <p:nvSpPr>
            <p:cNvPr id="24" name="Freeform 446">
              <a:extLst>
                <a:ext uri="{FF2B5EF4-FFF2-40B4-BE49-F238E27FC236}">
                  <a16:creationId xmlns:a16="http://schemas.microsoft.com/office/drawing/2014/main" id="{E044653A-DCF8-4EA7-BC4A-0A5EB5FF4DB4}"/>
                </a:ext>
              </a:extLst>
            </p:cNvPr>
            <p:cNvSpPr>
              <a:spLocks noEditPoints="1"/>
            </p:cNvSpPr>
            <p:nvPr/>
          </p:nvSpPr>
          <p:spPr bwMode="auto">
            <a:xfrm>
              <a:off x="7808913" y="6083300"/>
              <a:ext cx="211138" cy="93662"/>
            </a:xfrm>
            <a:custGeom>
              <a:avLst/>
              <a:gdLst>
                <a:gd name="T0" fmla="*/ 33 w 56"/>
                <a:gd name="T1" fmla="*/ 25 h 25"/>
                <a:gd name="T2" fmla="*/ 2 w 56"/>
                <a:gd name="T3" fmla="*/ 21 h 25"/>
                <a:gd name="T4" fmla="*/ 0 w 56"/>
                <a:gd name="T5" fmla="*/ 17 h 25"/>
                <a:gd name="T6" fmla="*/ 0 w 56"/>
                <a:gd name="T7" fmla="*/ 4 h 25"/>
                <a:gd name="T8" fmla="*/ 3 w 56"/>
                <a:gd name="T9" fmla="*/ 0 h 25"/>
                <a:gd name="T10" fmla="*/ 53 w 56"/>
                <a:gd name="T11" fmla="*/ 0 h 25"/>
                <a:gd name="T12" fmla="*/ 56 w 56"/>
                <a:gd name="T13" fmla="*/ 4 h 25"/>
                <a:gd name="T14" fmla="*/ 56 w 56"/>
                <a:gd name="T15" fmla="*/ 20 h 25"/>
                <a:gd name="T16" fmla="*/ 53 w 56"/>
                <a:gd name="T17" fmla="*/ 23 h 25"/>
                <a:gd name="T18" fmla="*/ 33 w 56"/>
                <a:gd name="T19" fmla="*/ 25 h 25"/>
                <a:gd name="T20" fmla="*/ 7 w 56"/>
                <a:gd name="T21" fmla="*/ 14 h 25"/>
                <a:gd name="T22" fmla="*/ 49 w 56"/>
                <a:gd name="T23" fmla="*/ 17 h 25"/>
                <a:gd name="T24" fmla="*/ 49 w 56"/>
                <a:gd name="T25" fmla="*/ 8 h 25"/>
                <a:gd name="T26" fmla="*/ 7 w 56"/>
                <a:gd name="T27" fmla="*/ 8 h 25"/>
                <a:gd name="T28" fmla="*/ 7 w 56"/>
                <a:gd name="T29"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 h="25">
                  <a:moveTo>
                    <a:pt x="33" y="25"/>
                  </a:moveTo>
                  <a:cubicBezTo>
                    <a:pt x="23" y="25"/>
                    <a:pt x="12" y="24"/>
                    <a:pt x="2" y="21"/>
                  </a:cubicBezTo>
                  <a:cubicBezTo>
                    <a:pt x="1" y="20"/>
                    <a:pt x="0" y="19"/>
                    <a:pt x="0" y="17"/>
                  </a:cubicBezTo>
                  <a:cubicBezTo>
                    <a:pt x="0" y="4"/>
                    <a:pt x="0" y="4"/>
                    <a:pt x="0" y="4"/>
                  </a:cubicBezTo>
                  <a:cubicBezTo>
                    <a:pt x="0" y="2"/>
                    <a:pt x="1" y="0"/>
                    <a:pt x="3" y="0"/>
                  </a:cubicBezTo>
                  <a:cubicBezTo>
                    <a:pt x="53" y="0"/>
                    <a:pt x="53" y="0"/>
                    <a:pt x="53" y="0"/>
                  </a:cubicBezTo>
                  <a:cubicBezTo>
                    <a:pt x="55" y="0"/>
                    <a:pt x="56" y="2"/>
                    <a:pt x="56" y="4"/>
                  </a:cubicBezTo>
                  <a:cubicBezTo>
                    <a:pt x="56" y="20"/>
                    <a:pt x="56" y="20"/>
                    <a:pt x="56" y="20"/>
                  </a:cubicBezTo>
                  <a:cubicBezTo>
                    <a:pt x="56" y="21"/>
                    <a:pt x="55" y="23"/>
                    <a:pt x="53" y="23"/>
                  </a:cubicBezTo>
                  <a:cubicBezTo>
                    <a:pt x="47" y="24"/>
                    <a:pt x="40" y="25"/>
                    <a:pt x="33" y="25"/>
                  </a:cubicBezTo>
                  <a:close/>
                  <a:moveTo>
                    <a:pt x="7" y="14"/>
                  </a:moveTo>
                  <a:cubicBezTo>
                    <a:pt x="21" y="18"/>
                    <a:pt x="35" y="19"/>
                    <a:pt x="49" y="17"/>
                  </a:cubicBezTo>
                  <a:cubicBezTo>
                    <a:pt x="49" y="8"/>
                    <a:pt x="49" y="8"/>
                    <a:pt x="49" y="8"/>
                  </a:cubicBezTo>
                  <a:cubicBezTo>
                    <a:pt x="7" y="8"/>
                    <a:pt x="7" y="8"/>
                    <a:pt x="7" y="8"/>
                  </a:cubicBezTo>
                  <a:lnTo>
                    <a:pt x="7" y="14"/>
                  </a:lnTo>
                  <a:close/>
                </a:path>
              </a:pathLst>
            </a:custGeom>
            <a:grpFill/>
            <a:ln>
              <a:noFill/>
            </a:ln>
          </p:spPr>
          <p:txBody>
            <a:bodyPr lIns="68580" tIns="34290" rIns="68580" bIns="34290"/>
            <a:lstStyle/>
            <a:p>
              <a:pPr defTabSz="685800">
                <a:defRPr/>
              </a:pPr>
              <a:endParaRPr lang="en-US" sz="1350">
                <a:solidFill>
                  <a:prstClr val="black"/>
                </a:solidFill>
                <a:latin typeface="Calibri" panose="020F0502020204030204"/>
              </a:endParaRPr>
            </a:p>
          </p:txBody>
        </p:sp>
        <p:sp>
          <p:nvSpPr>
            <p:cNvPr id="25" name="Freeform 447">
              <a:extLst>
                <a:ext uri="{FF2B5EF4-FFF2-40B4-BE49-F238E27FC236}">
                  <a16:creationId xmlns:a16="http://schemas.microsoft.com/office/drawing/2014/main" id="{681F7E7D-7D4F-4416-9972-458E47574045}"/>
                </a:ext>
              </a:extLst>
            </p:cNvPr>
            <p:cNvSpPr>
              <a:spLocks/>
            </p:cNvSpPr>
            <p:nvPr/>
          </p:nvSpPr>
          <p:spPr bwMode="auto">
            <a:xfrm>
              <a:off x="7534276" y="5780088"/>
              <a:ext cx="650875" cy="396875"/>
            </a:xfrm>
            <a:custGeom>
              <a:avLst/>
              <a:gdLst>
                <a:gd name="T0" fmla="*/ 106 w 173"/>
                <a:gd name="T1" fmla="*/ 105 h 105"/>
                <a:gd name="T2" fmla="*/ 0 w 173"/>
                <a:gd name="T3" fmla="*/ 4 h 105"/>
                <a:gd name="T4" fmla="*/ 3 w 173"/>
                <a:gd name="T5" fmla="*/ 0 h 105"/>
                <a:gd name="T6" fmla="*/ 7 w 173"/>
                <a:gd name="T7" fmla="*/ 4 h 105"/>
                <a:gd name="T8" fmla="*/ 106 w 173"/>
                <a:gd name="T9" fmla="*/ 98 h 105"/>
                <a:gd name="T10" fmla="*/ 166 w 173"/>
                <a:gd name="T11" fmla="*/ 78 h 105"/>
                <a:gd name="T12" fmla="*/ 171 w 173"/>
                <a:gd name="T13" fmla="*/ 78 h 105"/>
                <a:gd name="T14" fmla="*/ 171 w 173"/>
                <a:gd name="T15" fmla="*/ 83 h 105"/>
                <a:gd name="T16" fmla="*/ 106 w 173"/>
                <a:gd name="T17" fmla="*/ 10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3" h="105">
                  <a:moveTo>
                    <a:pt x="106" y="105"/>
                  </a:moveTo>
                  <a:cubicBezTo>
                    <a:pt x="49" y="105"/>
                    <a:pt x="3" y="61"/>
                    <a:pt x="0" y="4"/>
                  </a:cubicBezTo>
                  <a:cubicBezTo>
                    <a:pt x="0" y="2"/>
                    <a:pt x="1" y="0"/>
                    <a:pt x="3" y="0"/>
                  </a:cubicBezTo>
                  <a:cubicBezTo>
                    <a:pt x="5" y="0"/>
                    <a:pt x="7" y="2"/>
                    <a:pt x="7" y="4"/>
                  </a:cubicBezTo>
                  <a:cubicBezTo>
                    <a:pt x="10" y="56"/>
                    <a:pt x="53" y="98"/>
                    <a:pt x="106" y="98"/>
                  </a:cubicBezTo>
                  <a:cubicBezTo>
                    <a:pt x="128" y="98"/>
                    <a:pt x="149" y="91"/>
                    <a:pt x="166" y="78"/>
                  </a:cubicBezTo>
                  <a:cubicBezTo>
                    <a:pt x="168" y="76"/>
                    <a:pt x="170" y="77"/>
                    <a:pt x="171" y="78"/>
                  </a:cubicBezTo>
                  <a:cubicBezTo>
                    <a:pt x="173" y="80"/>
                    <a:pt x="172" y="82"/>
                    <a:pt x="171" y="83"/>
                  </a:cubicBezTo>
                  <a:cubicBezTo>
                    <a:pt x="152" y="98"/>
                    <a:pt x="130" y="105"/>
                    <a:pt x="106" y="105"/>
                  </a:cubicBezTo>
                  <a:close/>
                </a:path>
              </a:pathLst>
            </a:custGeom>
            <a:grpFill/>
            <a:ln>
              <a:noFill/>
            </a:ln>
          </p:spPr>
          <p:txBody>
            <a:bodyPr lIns="68580" tIns="34290" rIns="68580" bIns="34290"/>
            <a:lstStyle/>
            <a:p>
              <a:pPr defTabSz="685800">
                <a:defRPr/>
              </a:pPr>
              <a:endParaRPr lang="en-US" sz="1350">
                <a:solidFill>
                  <a:prstClr val="black"/>
                </a:solidFill>
                <a:latin typeface="Calibri" panose="020F0502020204030204"/>
              </a:endParaRPr>
            </a:p>
          </p:txBody>
        </p:sp>
        <p:sp>
          <p:nvSpPr>
            <p:cNvPr id="26" name="Freeform 448">
              <a:extLst>
                <a:ext uri="{FF2B5EF4-FFF2-40B4-BE49-F238E27FC236}">
                  <a16:creationId xmlns:a16="http://schemas.microsoft.com/office/drawing/2014/main" id="{D76BCF0F-29C8-4746-AC5E-FC228BE6CE4D}"/>
                </a:ext>
              </a:extLst>
            </p:cNvPr>
            <p:cNvSpPr>
              <a:spLocks/>
            </p:cNvSpPr>
            <p:nvPr/>
          </p:nvSpPr>
          <p:spPr bwMode="auto">
            <a:xfrm>
              <a:off x="7537451" y="5441950"/>
              <a:ext cx="192088" cy="277812"/>
            </a:xfrm>
            <a:custGeom>
              <a:avLst/>
              <a:gdLst>
                <a:gd name="T0" fmla="*/ 4 w 51"/>
                <a:gd name="T1" fmla="*/ 74 h 74"/>
                <a:gd name="T2" fmla="*/ 3 w 51"/>
                <a:gd name="T3" fmla="*/ 74 h 74"/>
                <a:gd name="T4" fmla="*/ 0 w 51"/>
                <a:gd name="T5" fmla="*/ 70 h 74"/>
                <a:gd name="T6" fmla="*/ 45 w 51"/>
                <a:gd name="T7" fmla="*/ 1 h 74"/>
                <a:gd name="T8" fmla="*/ 50 w 51"/>
                <a:gd name="T9" fmla="*/ 2 h 74"/>
                <a:gd name="T10" fmla="*/ 49 w 51"/>
                <a:gd name="T11" fmla="*/ 7 h 74"/>
                <a:gd name="T12" fmla="*/ 7 w 51"/>
                <a:gd name="T13" fmla="*/ 71 h 74"/>
                <a:gd name="T14" fmla="*/ 4 w 51"/>
                <a:gd name="T15" fmla="*/ 74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74">
                  <a:moveTo>
                    <a:pt x="4" y="74"/>
                  </a:moveTo>
                  <a:cubicBezTo>
                    <a:pt x="4" y="74"/>
                    <a:pt x="3" y="74"/>
                    <a:pt x="3" y="74"/>
                  </a:cubicBezTo>
                  <a:cubicBezTo>
                    <a:pt x="1" y="74"/>
                    <a:pt x="0" y="72"/>
                    <a:pt x="0" y="70"/>
                  </a:cubicBezTo>
                  <a:cubicBezTo>
                    <a:pt x="5" y="42"/>
                    <a:pt x="21" y="17"/>
                    <a:pt x="45" y="1"/>
                  </a:cubicBezTo>
                  <a:cubicBezTo>
                    <a:pt x="46" y="0"/>
                    <a:pt x="49" y="0"/>
                    <a:pt x="50" y="2"/>
                  </a:cubicBezTo>
                  <a:cubicBezTo>
                    <a:pt x="51" y="3"/>
                    <a:pt x="50" y="6"/>
                    <a:pt x="49" y="7"/>
                  </a:cubicBezTo>
                  <a:cubicBezTo>
                    <a:pt x="27" y="22"/>
                    <a:pt x="12" y="45"/>
                    <a:pt x="7" y="71"/>
                  </a:cubicBezTo>
                  <a:cubicBezTo>
                    <a:pt x="7" y="73"/>
                    <a:pt x="5" y="74"/>
                    <a:pt x="4" y="74"/>
                  </a:cubicBezTo>
                  <a:close/>
                </a:path>
              </a:pathLst>
            </a:custGeom>
            <a:grpFill/>
            <a:ln>
              <a:noFill/>
            </a:ln>
          </p:spPr>
          <p:txBody>
            <a:bodyPr lIns="68580" tIns="34290" rIns="68580" bIns="34290"/>
            <a:lstStyle/>
            <a:p>
              <a:pPr defTabSz="685800">
                <a:defRPr/>
              </a:pPr>
              <a:endParaRPr lang="en-US" sz="1350">
                <a:solidFill>
                  <a:prstClr val="black"/>
                </a:solidFill>
                <a:latin typeface="Calibri" panose="020F0502020204030204"/>
              </a:endParaRPr>
            </a:p>
          </p:txBody>
        </p:sp>
        <p:sp>
          <p:nvSpPr>
            <p:cNvPr id="27" name="Freeform 449">
              <a:extLst>
                <a:ext uri="{FF2B5EF4-FFF2-40B4-BE49-F238E27FC236}">
                  <a16:creationId xmlns:a16="http://schemas.microsoft.com/office/drawing/2014/main" id="{282F5DEC-A014-4C77-9EB5-4A4AF2FC2B91}"/>
                </a:ext>
              </a:extLst>
            </p:cNvPr>
            <p:cNvSpPr>
              <a:spLocks/>
            </p:cNvSpPr>
            <p:nvPr/>
          </p:nvSpPr>
          <p:spPr bwMode="auto">
            <a:xfrm>
              <a:off x="7842251" y="5376863"/>
              <a:ext cx="53975" cy="30162"/>
            </a:xfrm>
            <a:custGeom>
              <a:avLst/>
              <a:gdLst>
                <a:gd name="T0" fmla="*/ 4 w 14"/>
                <a:gd name="T1" fmla="*/ 8 h 8"/>
                <a:gd name="T2" fmla="*/ 0 w 14"/>
                <a:gd name="T3" fmla="*/ 5 h 8"/>
                <a:gd name="T4" fmla="*/ 3 w 14"/>
                <a:gd name="T5" fmla="*/ 1 h 8"/>
                <a:gd name="T6" fmla="*/ 9 w 14"/>
                <a:gd name="T7" fmla="*/ 0 h 8"/>
                <a:gd name="T8" fmla="*/ 13 w 14"/>
                <a:gd name="T9" fmla="*/ 3 h 8"/>
                <a:gd name="T10" fmla="*/ 10 w 14"/>
                <a:gd name="T11" fmla="*/ 7 h 8"/>
                <a:gd name="T12" fmla="*/ 5 w 14"/>
                <a:gd name="T13" fmla="*/ 8 h 8"/>
                <a:gd name="T14" fmla="*/ 4 w 14"/>
                <a:gd name="T15" fmla="*/ 8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8">
                  <a:moveTo>
                    <a:pt x="4" y="8"/>
                  </a:moveTo>
                  <a:cubicBezTo>
                    <a:pt x="2" y="8"/>
                    <a:pt x="1" y="7"/>
                    <a:pt x="0" y="5"/>
                  </a:cubicBezTo>
                  <a:cubicBezTo>
                    <a:pt x="0" y="3"/>
                    <a:pt x="1" y="1"/>
                    <a:pt x="3" y="1"/>
                  </a:cubicBezTo>
                  <a:cubicBezTo>
                    <a:pt x="5" y="1"/>
                    <a:pt x="7" y="0"/>
                    <a:pt x="9" y="0"/>
                  </a:cubicBezTo>
                  <a:cubicBezTo>
                    <a:pt x="11" y="0"/>
                    <a:pt x="13" y="1"/>
                    <a:pt x="13" y="3"/>
                  </a:cubicBezTo>
                  <a:cubicBezTo>
                    <a:pt x="14" y="5"/>
                    <a:pt x="12" y="7"/>
                    <a:pt x="10" y="7"/>
                  </a:cubicBezTo>
                  <a:cubicBezTo>
                    <a:pt x="8" y="7"/>
                    <a:pt x="6" y="8"/>
                    <a:pt x="5" y="8"/>
                  </a:cubicBezTo>
                  <a:cubicBezTo>
                    <a:pt x="4" y="8"/>
                    <a:pt x="4" y="8"/>
                    <a:pt x="4" y="8"/>
                  </a:cubicBezTo>
                  <a:close/>
                </a:path>
              </a:pathLst>
            </a:custGeom>
            <a:grpFill/>
            <a:ln>
              <a:noFill/>
            </a:ln>
          </p:spPr>
          <p:txBody>
            <a:bodyPr lIns="68580" tIns="34290" rIns="68580" bIns="34290"/>
            <a:lstStyle/>
            <a:p>
              <a:pPr defTabSz="685800">
                <a:defRPr/>
              </a:pPr>
              <a:endParaRPr lang="en-US" sz="1350">
                <a:solidFill>
                  <a:prstClr val="black"/>
                </a:solidFill>
                <a:latin typeface="Calibri" panose="020F0502020204030204"/>
              </a:endParaRPr>
            </a:p>
          </p:txBody>
        </p:sp>
        <p:sp>
          <p:nvSpPr>
            <p:cNvPr id="28" name="Freeform 450">
              <a:extLst>
                <a:ext uri="{FF2B5EF4-FFF2-40B4-BE49-F238E27FC236}">
                  <a16:creationId xmlns:a16="http://schemas.microsoft.com/office/drawing/2014/main" id="{9F644B63-81BD-47AB-8290-ADD7AF595074}"/>
                </a:ext>
              </a:extLst>
            </p:cNvPr>
            <p:cNvSpPr>
              <a:spLocks/>
            </p:cNvSpPr>
            <p:nvPr/>
          </p:nvSpPr>
          <p:spPr bwMode="auto">
            <a:xfrm>
              <a:off x="7764463" y="5392738"/>
              <a:ext cx="55563" cy="41275"/>
            </a:xfrm>
            <a:custGeom>
              <a:avLst/>
              <a:gdLst>
                <a:gd name="T0" fmla="*/ 4 w 15"/>
                <a:gd name="T1" fmla="*/ 11 h 11"/>
                <a:gd name="T2" fmla="*/ 1 w 15"/>
                <a:gd name="T3" fmla="*/ 8 h 11"/>
                <a:gd name="T4" fmla="*/ 3 w 15"/>
                <a:gd name="T5" fmla="*/ 4 h 11"/>
                <a:gd name="T6" fmla="*/ 10 w 15"/>
                <a:gd name="T7" fmla="*/ 1 h 11"/>
                <a:gd name="T8" fmla="*/ 15 w 15"/>
                <a:gd name="T9" fmla="*/ 3 h 11"/>
                <a:gd name="T10" fmla="*/ 12 w 15"/>
                <a:gd name="T11" fmla="*/ 8 h 11"/>
                <a:gd name="T12" fmla="*/ 6 w 15"/>
                <a:gd name="T13" fmla="*/ 10 h 11"/>
                <a:gd name="T14" fmla="*/ 4 w 15"/>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1">
                  <a:moveTo>
                    <a:pt x="4" y="11"/>
                  </a:moveTo>
                  <a:cubicBezTo>
                    <a:pt x="3" y="11"/>
                    <a:pt x="2" y="10"/>
                    <a:pt x="1" y="8"/>
                  </a:cubicBezTo>
                  <a:cubicBezTo>
                    <a:pt x="0" y="7"/>
                    <a:pt x="1" y="4"/>
                    <a:pt x="3" y="4"/>
                  </a:cubicBezTo>
                  <a:cubicBezTo>
                    <a:pt x="5" y="3"/>
                    <a:pt x="8" y="2"/>
                    <a:pt x="10" y="1"/>
                  </a:cubicBezTo>
                  <a:cubicBezTo>
                    <a:pt x="12" y="0"/>
                    <a:pt x="14" y="1"/>
                    <a:pt x="15" y="3"/>
                  </a:cubicBezTo>
                  <a:cubicBezTo>
                    <a:pt x="15" y="5"/>
                    <a:pt x="14" y="7"/>
                    <a:pt x="12" y="8"/>
                  </a:cubicBezTo>
                  <a:cubicBezTo>
                    <a:pt x="10" y="8"/>
                    <a:pt x="8" y="9"/>
                    <a:pt x="6" y="10"/>
                  </a:cubicBezTo>
                  <a:cubicBezTo>
                    <a:pt x="5" y="10"/>
                    <a:pt x="5" y="11"/>
                    <a:pt x="4" y="11"/>
                  </a:cubicBezTo>
                  <a:close/>
                </a:path>
              </a:pathLst>
            </a:custGeom>
            <a:grpFill/>
            <a:ln>
              <a:noFill/>
            </a:ln>
          </p:spPr>
          <p:txBody>
            <a:bodyPr lIns="68580" tIns="34290" rIns="68580" bIns="34290"/>
            <a:lstStyle/>
            <a:p>
              <a:pPr defTabSz="685800">
                <a:defRPr/>
              </a:pPr>
              <a:endParaRPr lang="en-US" sz="1350">
                <a:solidFill>
                  <a:prstClr val="black"/>
                </a:solidFill>
                <a:latin typeface="Calibri" panose="020F0502020204030204"/>
              </a:endParaRPr>
            </a:p>
          </p:txBody>
        </p:sp>
        <p:sp>
          <p:nvSpPr>
            <p:cNvPr id="29" name="Freeform 451">
              <a:extLst>
                <a:ext uri="{FF2B5EF4-FFF2-40B4-BE49-F238E27FC236}">
                  <a16:creationId xmlns:a16="http://schemas.microsoft.com/office/drawing/2014/main" id="{1BD63CF1-86D3-4F82-BB46-981B3C8DF56D}"/>
                </a:ext>
              </a:extLst>
            </p:cNvPr>
            <p:cNvSpPr>
              <a:spLocks/>
            </p:cNvSpPr>
            <p:nvPr/>
          </p:nvSpPr>
          <p:spPr bwMode="auto">
            <a:xfrm>
              <a:off x="7699376" y="5426075"/>
              <a:ext cx="49213" cy="41275"/>
            </a:xfrm>
            <a:custGeom>
              <a:avLst/>
              <a:gdLst>
                <a:gd name="T0" fmla="*/ 4 w 13"/>
                <a:gd name="T1" fmla="*/ 11 h 11"/>
                <a:gd name="T2" fmla="*/ 1 w 13"/>
                <a:gd name="T3" fmla="*/ 10 h 11"/>
                <a:gd name="T4" fmla="*/ 2 w 13"/>
                <a:gd name="T5" fmla="*/ 5 h 11"/>
                <a:gd name="T6" fmla="*/ 7 w 13"/>
                <a:gd name="T7" fmla="*/ 1 h 11"/>
                <a:gd name="T8" fmla="*/ 12 w 13"/>
                <a:gd name="T9" fmla="*/ 3 h 11"/>
                <a:gd name="T10" fmla="*/ 10 w 13"/>
                <a:gd name="T11" fmla="*/ 8 h 11"/>
                <a:gd name="T12" fmla="*/ 6 w 13"/>
                <a:gd name="T13" fmla="*/ 11 h 11"/>
                <a:gd name="T14" fmla="*/ 4 w 13"/>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1">
                  <a:moveTo>
                    <a:pt x="4" y="11"/>
                  </a:moveTo>
                  <a:cubicBezTo>
                    <a:pt x="3" y="11"/>
                    <a:pt x="1" y="11"/>
                    <a:pt x="1" y="10"/>
                  </a:cubicBezTo>
                  <a:cubicBezTo>
                    <a:pt x="0" y="8"/>
                    <a:pt x="0" y="6"/>
                    <a:pt x="2" y="5"/>
                  </a:cubicBezTo>
                  <a:cubicBezTo>
                    <a:pt x="3" y="4"/>
                    <a:pt x="5" y="2"/>
                    <a:pt x="7" y="1"/>
                  </a:cubicBezTo>
                  <a:cubicBezTo>
                    <a:pt x="8" y="0"/>
                    <a:pt x="11" y="1"/>
                    <a:pt x="12" y="3"/>
                  </a:cubicBezTo>
                  <a:cubicBezTo>
                    <a:pt x="13" y="4"/>
                    <a:pt x="12" y="7"/>
                    <a:pt x="10" y="8"/>
                  </a:cubicBezTo>
                  <a:cubicBezTo>
                    <a:pt x="9" y="9"/>
                    <a:pt x="7" y="10"/>
                    <a:pt x="6" y="11"/>
                  </a:cubicBezTo>
                  <a:cubicBezTo>
                    <a:pt x="5" y="11"/>
                    <a:pt x="4" y="11"/>
                    <a:pt x="4" y="11"/>
                  </a:cubicBezTo>
                  <a:close/>
                </a:path>
              </a:pathLst>
            </a:custGeom>
            <a:grpFill/>
            <a:ln>
              <a:noFill/>
            </a:ln>
          </p:spPr>
          <p:txBody>
            <a:bodyPr lIns="68580" tIns="34290" rIns="68580" bIns="34290"/>
            <a:lstStyle/>
            <a:p>
              <a:pPr defTabSz="685800">
                <a:defRPr/>
              </a:pPr>
              <a:endParaRPr lang="en-US" sz="1350">
                <a:solidFill>
                  <a:prstClr val="black"/>
                </a:solidFill>
                <a:latin typeface="Calibri" panose="020F0502020204030204"/>
              </a:endParaRPr>
            </a:p>
          </p:txBody>
        </p:sp>
        <p:sp>
          <p:nvSpPr>
            <p:cNvPr id="30" name="Freeform 452">
              <a:extLst>
                <a:ext uri="{FF2B5EF4-FFF2-40B4-BE49-F238E27FC236}">
                  <a16:creationId xmlns:a16="http://schemas.microsoft.com/office/drawing/2014/main" id="{7D6032BB-4D39-4BD9-B36C-46A748A14295}"/>
                </a:ext>
              </a:extLst>
            </p:cNvPr>
            <p:cNvSpPr>
              <a:spLocks/>
            </p:cNvSpPr>
            <p:nvPr/>
          </p:nvSpPr>
          <p:spPr bwMode="auto">
            <a:xfrm>
              <a:off x="7866063" y="5373688"/>
              <a:ext cx="469900" cy="414337"/>
            </a:xfrm>
            <a:custGeom>
              <a:avLst/>
              <a:gdLst>
                <a:gd name="T0" fmla="*/ 121 w 125"/>
                <a:gd name="T1" fmla="*/ 110 h 110"/>
                <a:gd name="T2" fmla="*/ 118 w 125"/>
                <a:gd name="T3" fmla="*/ 107 h 110"/>
                <a:gd name="T4" fmla="*/ 18 w 125"/>
                <a:gd name="T5" fmla="*/ 7 h 110"/>
                <a:gd name="T6" fmla="*/ 4 w 125"/>
                <a:gd name="T7" fmla="*/ 8 h 110"/>
                <a:gd name="T8" fmla="*/ 0 w 125"/>
                <a:gd name="T9" fmla="*/ 5 h 110"/>
                <a:gd name="T10" fmla="*/ 3 w 125"/>
                <a:gd name="T11" fmla="*/ 1 h 110"/>
                <a:gd name="T12" fmla="*/ 18 w 125"/>
                <a:gd name="T13" fmla="*/ 0 h 110"/>
                <a:gd name="T14" fmla="*/ 125 w 125"/>
                <a:gd name="T15" fmla="*/ 107 h 110"/>
                <a:gd name="T16" fmla="*/ 121 w 125"/>
                <a:gd name="T17" fmla="*/ 1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5" h="110">
                  <a:moveTo>
                    <a:pt x="121" y="110"/>
                  </a:moveTo>
                  <a:cubicBezTo>
                    <a:pt x="119" y="110"/>
                    <a:pt x="118" y="109"/>
                    <a:pt x="118" y="107"/>
                  </a:cubicBezTo>
                  <a:cubicBezTo>
                    <a:pt x="118" y="52"/>
                    <a:pt x="73" y="7"/>
                    <a:pt x="18" y="7"/>
                  </a:cubicBezTo>
                  <a:cubicBezTo>
                    <a:pt x="14" y="7"/>
                    <a:pt x="9" y="7"/>
                    <a:pt x="4" y="8"/>
                  </a:cubicBezTo>
                  <a:cubicBezTo>
                    <a:pt x="2" y="8"/>
                    <a:pt x="0" y="7"/>
                    <a:pt x="0" y="5"/>
                  </a:cubicBezTo>
                  <a:cubicBezTo>
                    <a:pt x="0" y="3"/>
                    <a:pt x="1" y="1"/>
                    <a:pt x="3" y="1"/>
                  </a:cubicBezTo>
                  <a:cubicBezTo>
                    <a:pt x="8" y="0"/>
                    <a:pt x="13" y="0"/>
                    <a:pt x="18" y="0"/>
                  </a:cubicBezTo>
                  <a:cubicBezTo>
                    <a:pt x="77" y="0"/>
                    <a:pt x="125" y="48"/>
                    <a:pt x="125" y="107"/>
                  </a:cubicBezTo>
                  <a:cubicBezTo>
                    <a:pt x="125" y="109"/>
                    <a:pt x="123" y="110"/>
                    <a:pt x="121" y="110"/>
                  </a:cubicBezTo>
                  <a:close/>
                </a:path>
              </a:pathLst>
            </a:custGeom>
            <a:grpFill/>
            <a:ln>
              <a:noFill/>
            </a:ln>
          </p:spPr>
          <p:txBody>
            <a:bodyPr lIns="68580" tIns="34290" rIns="68580" bIns="34290"/>
            <a:lstStyle/>
            <a:p>
              <a:pPr defTabSz="685800">
                <a:defRPr/>
              </a:pPr>
              <a:endParaRPr lang="en-US" sz="1350">
                <a:solidFill>
                  <a:prstClr val="black"/>
                </a:solidFill>
                <a:latin typeface="Calibri" panose="020F0502020204030204"/>
              </a:endParaRPr>
            </a:p>
          </p:txBody>
        </p:sp>
        <p:sp>
          <p:nvSpPr>
            <p:cNvPr id="31" name="Freeform 453">
              <a:extLst>
                <a:ext uri="{FF2B5EF4-FFF2-40B4-BE49-F238E27FC236}">
                  <a16:creationId xmlns:a16="http://schemas.microsoft.com/office/drawing/2014/main" id="{A69BB600-8D7E-495E-B789-6B735C267C6C}"/>
                </a:ext>
              </a:extLst>
            </p:cNvPr>
            <p:cNvSpPr>
              <a:spLocks/>
            </p:cNvSpPr>
            <p:nvPr/>
          </p:nvSpPr>
          <p:spPr bwMode="auto">
            <a:xfrm>
              <a:off x="8151813" y="6056313"/>
              <a:ext cx="49213" cy="41275"/>
            </a:xfrm>
            <a:custGeom>
              <a:avLst/>
              <a:gdLst>
                <a:gd name="T0" fmla="*/ 4 w 13"/>
                <a:gd name="T1" fmla="*/ 11 h 11"/>
                <a:gd name="T2" fmla="*/ 2 w 13"/>
                <a:gd name="T3" fmla="*/ 10 h 11"/>
                <a:gd name="T4" fmla="*/ 2 w 13"/>
                <a:gd name="T5" fmla="*/ 5 h 11"/>
                <a:gd name="T6" fmla="*/ 7 w 13"/>
                <a:gd name="T7" fmla="*/ 1 h 11"/>
                <a:gd name="T8" fmla="*/ 12 w 13"/>
                <a:gd name="T9" fmla="*/ 2 h 11"/>
                <a:gd name="T10" fmla="*/ 11 w 13"/>
                <a:gd name="T11" fmla="*/ 7 h 11"/>
                <a:gd name="T12" fmla="*/ 7 w 13"/>
                <a:gd name="T13" fmla="*/ 10 h 11"/>
                <a:gd name="T14" fmla="*/ 4 w 13"/>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1">
                  <a:moveTo>
                    <a:pt x="4" y="11"/>
                  </a:moveTo>
                  <a:cubicBezTo>
                    <a:pt x="3" y="11"/>
                    <a:pt x="2" y="11"/>
                    <a:pt x="2" y="10"/>
                  </a:cubicBezTo>
                  <a:cubicBezTo>
                    <a:pt x="0" y="8"/>
                    <a:pt x="1" y="6"/>
                    <a:pt x="2" y="5"/>
                  </a:cubicBezTo>
                  <a:cubicBezTo>
                    <a:pt x="4" y="4"/>
                    <a:pt x="5" y="2"/>
                    <a:pt x="7" y="1"/>
                  </a:cubicBezTo>
                  <a:cubicBezTo>
                    <a:pt x="8" y="0"/>
                    <a:pt x="10" y="0"/>
                    <a:pt x="12" y="2"/>
                  </a:cubicBezTo>
                  <a:cubicBezTo>
                    <a:pt x="13" y="3"/>
                    <a:pt x="13" y="5"/>
                    <a:pt x="11" y="7"/>
                  </a:cubicBezTo>
                  <a:cubicBezTo>
                    <a:pt x="10" y="8"/>
                    <a:pt x="8" y="9"/>
                    <a:pt x="7" y="10"/>
                  </a:cubicBezTo>
                  <a:cubicBezTo>
                    <a:pt x="6" y="11"/>
                    <a:pt x="5" y="11"/>
                    <a:pt x="4" y="11"/>
                  </a:cubicBezTo>
                  <a:close/>
                </a:path>
              </a:pathLst>
            </a:custGeom>
            <a:grpFill/>
            <a:ln>
              <a:noFill/>
            </a:ln>
          </p:spPr>
          <p:txBody>
            <a:bodyPr lIns="68580" tIns="34290" rIns="68580" bIns="34290"/>
            <a:lstStyle/>
            <a:p>
              <a:pPr defTabSz="685800">
                <a:defRPr/>
              </a:pPr>
              <a:endParaRPr lang="en-US" sz="1350">
                <a:solidFill>
                  <a:prstClr val="black"/>
                </a:solidFill>
                <a:latin typeface="Calibri" panose="020F0502020204030204"/>
              </a:endParaRPr>
            </a:p>
          </p:txBody>
        </p:sp>
        <p:sp>
          <p:nvSpPr>
            <p:cNvPr id="32" name="Freeform 454">
              <a:extLst>
                <a:ext uri="{FF2B5EF4-FFF2-40B4-BE49-F238E27FC236}">
                  <a16:creationId xmlns:a16="http://schemas.microsoft.com/office/drawing/2014/main" id="{DFBADCB5-706D-4400-A559-CAD1A0F4687F}"/>
                </a:ext>
              </a:extLst>
            </p:cNvPr>
            <p:cNvSpPr>
              <a:spLocks noEditPoints="1"/>
            </p:cNvSpPr>
            <p:nvPr/>
          </p:nvSpPr>
          <p:spPr bwMode="auto">
            <a:xfrm>
              <a:off x="8223251" y="5859463"/>
              <a:ext cx="101600" cy="169862"/>
            </a:xfrm>
            <a:custGeom>
              <a:avLst/>
              <a:gdLst>
                <a:gd name="T0" fmla="*/ 4 w 27"/>
                <a:gd name="T1" fmla="*/ 45 h 45"/>
                <a:gd name="T2" fmla="*/ 2 w 27"/>
                <a:gd name="T3" fmla="*/ 44 h 45"/>
                <a:gd name="T4" fmla="*/ 2 w 27"/>
                <a:gd name="T5" fmla="*/ 39 h 45"/>
                <a:gd name="T6" fmla="*/ 7 w 27"/>
                <a:gd name="T7" fmla="*/ 30 h 45"/>
                <a:gd name="T8" fmla="*/ 12 w 27"/>
                <a:gd name="T9" fmla="*/ 29 h 45"/>
                <a:gd name="T10" fmla="*/ 13 w 27"/>
                <a:gd name="T11" fmla="*/ 34 h 45"/>
                <a:gd name="T12" fmla="*/ 7 w 27"/>
                <a:gd name="T13" fmla="*/ 43 h 45"/>
                <a:gd name="T14" fmla="*/ 4 w 27"/>
                <a:gd name="T15" fmla="*/ 45 h 45"/>
                <a:gd name="T16" fmla="*/ 20 w 27"/>
                <a:gd name="T17" fmla="*/ 17 h 45"/>
                <a:gd name="T18" fmla="*/ 18 w 27"/>
                <a:gd name="T19" fmla="*/ 17 h 45"/>
                <a:gd name="T20" fmla="*/ 16 w 27"/>
                <a:gd name="T21" fmla="*/ 13 h 45"/>
                <a:gd name="T22" fmla="*/ 19 w 27"/>
                <a:gd name="T23" fmla="*/ 3 h 45"/>
                <a:gd name="T24" fmla="*/ 24 w 27"/>
                <a:gd name="T25" fmla="*/ 0 h 45"/>
                <a:gd name="T26" fmla="*/ 26 w 27"/>
                <a:gd name="T27" fmla="*/ 5 h 45"/>
                <a:gd name="T28" fmla="*/ 23 w 27"/>
                <a:gd name="T29" fmla="*/ 15 h 45"/>
                <a:gd name="T30" fmla="*/ 20 w 27"/>
                <a:gd name="T31" fmla="*/ 17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 h="45">
                  <a:moveTo>
                    <a:pt x="4" y="45"/>
                  </a:moveTo>
                  <a:cubicBezTo>
                    <a:pt x="4" y="45"/>
                    <a:pt x="3" y="44"/>
                    <a:pt x="2" y="44"/>
                  </a:cubicBezTo>
                  <a:cubicBezTo>
                    <a:pt x="1" y="43"/>
                    <a:pt x="0" y="40"/>
                    <a:pt x="2" y="39"/>
                  </a:cubicBezTo>
                  <a:cubicBezTo>
                    <a:pt x="4" y="36"/>
                    <a:pt x="6" y="33"/>
                    <a:pt x="7" y="30"/>
                  </a:cubicBezTo>
                  <a:cubicBezTo>
                    <a:pt x="8" y="29"/>
                    <a:pt x="11" y="28"/>
                    <a:pt x="12" y="29"/>
                  </a:cubicBezTo>
                  <a:cubicBezTo>
                    <a:pt x="14" y="30"/>
                    <a:pt x="15" y="33"/>
                    <a:pt x="13" y="34"/>
                  </a:cubicBezTo>
                  <a:cubicBezTo>
                    <a:pt x="12" y="37"/>
                    <a:pt x="9" y="40"/>
                    <a:pt x="7" y="43"/>
                  </a:cubicBezTo>
                  <a:cubicBezTo>
                    <a:pt x="7" y="44"/>
                    <a:pt x="5" y="45"/>
                    <a:pt x="4" y="45"/>
                  </a:cubicBezTo>
                  <a:close/>
                  <a:moveTo>
                    <a:pt x="20" y="17"/>
                  </a:moveTo>
                  <a:cubicBezTo>
                    <a:pt x="19" y="17"/>
                    <a:pt x="19" y="17"/>
                    <a:pt x="18" y="17"/>
                  </a:cubicBezTo>
                  <a:cubicBezTo>
                    <a:pt x="16" y="17"/>
                    <a:pt x="16" y="14"/>
                    <a:pt x="16" y="13"/>
                  </a:cubicBezTo>
                  <a:cubicBezTo>
                    <a:pt x="17" y="9"/>
                    <a:pt x="18" y="6"/>
                    <a:pt x="19" y="3"/>
                  </a:cubicBezTo>
                  <a:cubicBezTo>
                    <a:pt x="20" y="1"/>
                    <a:pt x="22" y="0"/>
                    <a:pt x="24" y="0"/>
                  </a:cubicBezTo>
                  <a:cubicBezTo>
                    <a:pt x="26" y="1"/>
                    <a:pt x="27" y="3"/>
                    <a:pt x="26" y="5"/>
                  </a:cubicBezTo>
                  <a:cubicBezTo>
                    <a:pt x="25" y="8"/>
                    <a:pt x="24" y="12"/>
                    <a:pt x="23" y="15"/>
                  </a:cubicBezTo>
                  <a:cubicBezTo>
                    <a:pt x="23" y="17"/>
                    <a:pt x="21" y="17"/>
                    <a:pt x="20" y="17"/>
                  </a:cubicBezTo>
                  <a:close/>
                </a:path>
              </a:pathLst>
            </a:custGeom>
            <a:grpFill/>
            <a:ln>
              <a:noFill/>
            </a:ln>
          </p:spPr>
          <p:txBody>
            <a:bodyPr lIns="68580" tIns="34290" rIns="68580" bIns="34290"/>
            <a:lstStyle/>
            <a:p>
              <a:pPr defTabSz="685800">
                <a:defRPr/>
              </a:pPr>
              <a:endParaRPr lang="en-US" sz="1350">
                <a:solidFill>
                  <a:prstClr val="black"/>
                </a:solidFill>
                <a:latin typeface="Calibri" panose="020F0502020204030204"/>
              </a:endParaRPr>
            </a:p>
          </p:txBody>
        </p:sp>
        <p:sp>
          <p:nvSpPr>
            <p:cNvPr id="33" name="Freeform 455">
              <a:extLst>
                <a:ext uri="{FF2B5EF4-FFF2-40B4-BE49-F238E27FC236}">
                  <a16:creationId xmlns:a16="http://schemas.microsoft.com/office/drawing/2014/main" id="{07383073-8203-4EBB-A14A-5247B3B5F61D}"/>
                </a:ext>
              </a:extLst>
            </p:cNvPr>
            <p:cNvSpPr>
              <a:spLocks/>
            </p:cNvSpPr>
            <p:nvPr/>
          </p:nvSpPr>
          <p:spPr bwMode="auto">
            <a:xfrm>
              <a:off x="8305801" y="5762625"/>
              <a:ext cx="30163" cy="47625"/>
            </a:xfrm>
            <a:custGeom>
              <a:avLst/>
              <a:gdLst>
                <a:gd name="T0" fmla="*/ 4 w 8"/>
                <a:gd name="T1" fmla="*/ 13 h 13"/>
                <a:gd name="T2" fmla="*/ 4 w 8"/>
                <a:gd name="T3" fmla="*/ 13 h 13"/>
                <a:gd name="T4" fmla="*/ 0 w 8"/>
                <a:gd name="T5" fmla="*/ 9 h 13"/>
                <a:gd name="T6" fmla="*/ 1 w 8"/>
                <a:gd name="T7" fmla="*/ 4 h 13"/>
                <a:gd name="T8" fmla="*/ 4 w 8"/>
                <a:gd name="T9" fmla="*/ 0 h 13"/>
                <a:gd name="T10" fmla="*/ 8 w 8"/>
                <a:gd name="T11" fmla="*/ 4 h 13"/>
                <a:gd name="T12" fmla="*/ 8 w 8"/>
                <a:gd name="T13" fmla="*/ 10 h 13"/>
                <a:gd name="T14" fmla="*/ 4 w 8"/>
                <a:gd name="T15" fmla="*/ 13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13">
                  <a:moveTo>
                    <a:pt x="4" y="13"/>
                  </a:moveTo>
                  <a:cubicBezTo>
                    <a:pt x="4" y="13"/>
                    <a:pt x="4" y="13"/>
                    <a:pt x="4" y="13"/>
                  </a:cubicBezTo>
                  <a:cubicBezTo>
                    <a:pt x="2" y="13"/>
                    <a:pt x="0" y="11"/>
                    <a:pt x="0" y="9"/>
                  </a:cubicBezTo>
                  <a:cubicBezTo>
                    <a:pt x="1" y="7"/>
                    <a:pt x="1" y="5"/>
                    <a:pt x="1" y="4"/>
                  </a:cubicBezTo>
                  <a:cubicBezTo>
                    <a:pt x="1" y="1"/>
                    <a:pt x="2" y="0"/>
                    <a:pt x="4" y="0"/>
                  </a:cubicBezTo>
                  <a:cubicBezTo>
                    <a:pt x="6" y="0"/>
                    <a:pt x="8" y="1"/>
                    <a:pt x="8" y="4"/>
                  </a:cubicBezTo>
                  <a:cubicBezTo>
                    <a:pt x="8" y="6"/>
                    <a:pt x="8" y="8"/>
                    <a:pt x="8" y="10"/>
                  </a:cubicBezTo>
                  <a:cubicBezTo>
                    <a:pt x="8" y="11"/>
                    <a:pt x="6" y="13"/>
                    <a:pt x="4" y="13"/>
                  </a:cubicBezTo>
                  <a:close/>
                </a:path>
              </a:pathLst>
            </a:custGeom>
            <a:grpFill/>
            <a:ln>
              <a:noFill/>
            </a:ln>
          </p:spPr>
          <p:txBody>
            <a:bodyPr lIns="68580" tIns="34290" rIns="68580" bIns="34290"/>
            <a:lstStyle/>
            <a:p>
              <a:pPr defTabSz="685800">
                <a:defRPr/>
              </a:pPr>
              <a:endParaRPr lang="en-US" sz="1350">
                <a:solidFill>
                  <a:prstClr val="black"/>
                </a:solidFill>
                <a:latin typeface="Calibri" panose="020F0502020204030204"/>
              </a:endParaRPr>
            </a:p>
          </p:txBody>
        </p:sp>
      </p:grpSp>
      <p:sp>
        <p:nvSpPr>
          <p:cNvPr id="33798" name="TextBox 1">
            <a:extLst>
              <a:ext uri="{FF2B5EF4-FFF2-40B4-BE49-F238E27FC236}">
                <a16:creationId xmlns:a16="http://schemas.microsoft.com/office/drawing/2014/main" id="{2C03B879-AF54-4050-A9B1-4EA5C05CCCB7}"/>
              </a:ext>
            </a:extLst>
          </p:cNvPr>
          <p:cNvSpPr txBox="1">
            <a:spLocks noChangeArrowheads="1"/>
          </p:cNvSpPr>
          <p:nvPr/>
        </p:nvSpPr>
        <p:spPr bwMode="auto">
          <a:xfrm>
            <a:off x="2743201" y="609601"/>
            <a:ext cx="2741613"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6858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6858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6858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2100" b="1">
                <a:solidFill>
                  <a:srgbClr val="FF0000"/>
                </a:solidFill>
                <a:latin typeface="Lucida Grande"/>
                <a:ea typeface="Hiragino Kaku Gothic StdN W8"/>
                <a:cs typeface="Lucida Grande"/>
              </a:rPr>
              <a:t>Bài 7 (SGK trang 59)</a:t>
            </a:r>
            <a:endParaRPr lang="LID4096" altLang="en-US" sz="2100" b="1">
              <a:solidFill>
                <a:srgbClr val="FF0000"/>
              </a:solidFill>
              <a:latin typeface="Lucida Grande"/>
              <a:ea typeface="Hiragino Kaku Gothic StdN W8"/>
              <a:cs typeface="Lucida Grande"/>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a:extLst>
              <a:ext uri="{FF2B5EF4-FFF2-40B4-BE49-F238E27FC236}">
                <a16:creationId xmlns:a16="http://schemas.microsoft.com/office/drawing/2014/main" id="{D6F119B7-8842-452D-9BED-FE19A24CED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7799" t="12489" r="33299" b="51456"/>
          <a:stretch>
            <a:fillRect/>
          </a:stretch>
        </p:blipFill>
        <p:spPr bwMode="auto">
          <a:xfrm>
            <a:off x="1828800" y="1219200"/>
            <a:ext cx="845185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TextBox 1">
            <a:extLst>
              <a:ext uri="{FF2B5EF4-FFF2-40B4-BE49-F238E27FC236}">
                <a16:creationId xmlns:a16="http://schemas.microsoft.com/office/drawing/2014/main" id="{7F0980AC-8A6D-49A2-9736-DF248A3AB5CC}"/>
              </a:ext>
            </a:extLst>
          </p:cNvPr>
          <p:cNvSpPr txBox="1">
            <a:spLocks noChangeArrowheads="1"/>
          </p:cNvSpPr>
          <p:nvPr/>
        </p:nvSpPr>
        <p:spPr bwMode="auto">
          <a:xfrm>
            <a:off x="2743200" y="152401"/>
            <a:ext cx="235585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6858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6858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6858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LID4096" altLang="en-US" sz="2100" b="1">
                <a:solidFill>
                  <a:srgbClr val="00B050"/>
                </a:solidFill>
                <a:latin typeface="Lucida Grande"/>
                <a:ea typeface="Hiragino Kaku Gothic StdN W8"/>
                <a:cs typeface="Lucida Grande"/>
              </a:rPr>
              <a:t>Hoạt động nhóm</a:t>
            </a:r>
          </a:p>
        </p:txBody>
      </p:sp>
      <p:grpSp>
        <p:nvGrpSpPr>
          <p:cNvPr id="5" name="Group 4">
            <a:extLst>
              <a:ext uri="{FF2B5EF4-FFF2-40B4-BE49-F238E27FC236}">
                <a16:creationId xmlns:a16="http://schemas.microsoft.com/office/drawing/2014/main" id="{C0E31D70-2BBA-472B-91D4-17D78418BD48}"/>
              </a:ext>
            </a:extLst>
          </p:cNvPr>
          <p:cNvGrpSpPr/>
          <p:nvPr/>
        </p:nvGrpSpPr>
        <p:grpSpPr>
          <a:xfrm>
            <a:off x="1676400" y="88392"/>
            <a:ext cx="1083626" cy="1054608"/>
            <a:chOff x="7534276" y="5373688"/>
            <a:chExt cx="801688" cy="803275"/>
          </a:xfrm>
          <a:solidFill>
            <a:srgbClr val="00B050"/>
          </a:solidFill>
        </p:grpSpPr>
        <p:sp>
          <p:nvSpPr>
            <p:cNvPr id="6" name="Freeform 430">
              <a:extLst>
                <a:ext uri="{FF2B5EF4-FFF2-40B4-BE49-F238E27FC236}">
                  <a16:creationId xmlns:a16="http://schemas.microsoft.com/office/drawing/2014/main" id="{635AE959-1AC3-4F85-8D14-ACBEDFFF9309}"/>
                </a:ext>
              </a:extLst>
            </p:cNvPr>
            <p:cNvSpPr>
              <a:spLocks/>
            </p:cNvSpPr>
            <p:nvPr/>
          </p:nvSpPr>
          <p:spPr bwMode="auto">
            <a:xfrm>
              <a:off x="7847013" y="5788025"/>
              <a:ext cx="25400" cy="82550"/>
            </a:xfrm>
            <a:custGeom>
              <a:avLst/>
              <a:gdLst>
                <a:gd name="T0" fmla="*/ 3 w 7"/>
                <a:gd name="T1" fmla="*/ 22 h 22"/>
                <a:gd name="T2" fmla="*/ 0 w 7"/>
                <a:gd name="T3" fmla="*/ 19 h 22"/>
                <a:gd name="T4" fmla="*/ 0 w 7"/>
                <a:gd name="T5" fmla="*/ 3 h 22"/>
                <a:gd name="T6" fmla="*/ 3 w 7"/>
                <a:gd name="T7" fmla="*/ 0 h 22"/>
                <a:gd name="T8" fmla="*/ 7 w 7"/>
                <a:gd name="T9" fmla="*/ 3 h 22"/>
                <a:gd name="T10" fmla="*/ 7 w 7"/>
                <a:gd name="T11" fmla="*/ 19 h 22"/>
                <a:gd name="T12" fmla="*/ 3 w 7"/>
                <a:gd name="T13" fmla="*/ 22 h 22"/>
              </a:gdLst>
              <a:ahLst/>
              <a:cxnLst>
                <a:cxn ang="0">
                  <a:pos x="T0" y="T1"/>
                </a:cxn>
                <a:cxn ang="0">
                  <a:pos x="T2" y="T3"/>
                </a:cxn>
                <a:cxn ang="0">
                  <a:pos x="T4" y="T5"/>
                </a:cxn>
                <a:cxn ang="0">
                  <a:pos x="T6" y="T7"/>
                </a:cxn>
                <a:cxn ang="0">
                  <a:pos x="T8" y="T9"/>
                </a:cxn>
                <a:cxn ang="0">
                  <a:pos x="T10" y="T11"/>
                </a:cxn>
                <a:cxn ang="0">
                  <a:pos x="T12" y="T13"/>
                </a:cxn>
              </a:cxnLst>
              <a:rect l="0" t="0" r="r" b="b"/>
              <a:pathLst>
                <a:path w="7" h="22">
                  <a:moveTo>
                    <a:pt x="3" y="22"/>
                  </a:moveTo>
                  <a:cubicBezTo>
                    <a:pt x="1" y="22"/>
                    <a:pt x="0" y="21"/>
                    <a:pt x="0" y="19"/>
                  </a:cubicBezTo>
                  <a:cubicBezTo>
                    <a:pt x="0" y="3"/>
                    <a:pt x="0" y="3"/>
                    <a:pt x="0" y="3"/>
                  </a:cubicBezTo>
                  <a:cubicBezTo>
                    <a:pt x="0" y="1"/>
                    <a:pt x="1" y="0"/>
                    <a:pt x="3" y="0"/>
                  </a:cubicBezTo>
                  <a:cubicBezTo>
                    <a:pt x="5" y="0"/>
                    <a:pt x="7" y="1"/>
                    <a:pt x="7" y="3"/>
                  </a:cubicBezTo>
                  <a:cubicBezTo>
                    <a:pt x="7" y="19"/>
                    <a:pt x="7" y="19"/>
                    <a:pt x="7" y="19"/>
                  </a:cubicBezTo>
                  <a:cubicBezTo>
                    <a:pt x="7" y="21"/>
                    <a:pt x="5" y="22"/>
                    <a:pt x="3" y="22"/>
                  </a:cubicBezTo>
                  <a:close/>
                </a:path>
              </a:pathLst>
            </a:custGeom>
            <a:grpFill/>
            <a:ln>
              <a:noFill/>
            </a:ln>
          </p:spPr>
          <p:txBody>
            <a:bodyPr lIns="68580" tIns="34290" rIns="68580" bIns="34290"/>
            <a:lstStyle/>
            <a:p>
              <a:pPr defTabSz="685800">
                <a:defRPr/>
              </a:pPr>
              <a:endParaRPr lang="en-US" sz="1350">
                <a:solidFill>
                  <a:prstClr val="black"/>
                </a:solidFill>
                <a:latin typeface="Calibri" panose="020F0502020204030204"/>
              </a:endParaRPr>
            </a:p>
          </p:txBody>
        </p:sp>
        <p:sp>
          <p:nvSpPr>
            <p:cNvPr id="7" name="Freeform 431">
              <a:extLst>
                <a:ext uri="{FF2B5EF4-FFF2-40B4-BE49-F238E27FC236}">
                  <a16:creationId xmlns:a16="http://schemas.microsoft.com/office/drawing/2014/main" id="{7FC78806-95B5-4A05-85E4-8BA23F40240C}"/>
                </a:ext>
              </a:extLst>
            </p:cNvPr>
            <p:cNvSpPr>
              <a:spLocks/>
            </p:cNvSpPr>
            <p:nvPr/>
          </p:nvSpPr>
          <p:spPr bwMode="auto">
            <a:xfrm>
              <a:off x="7891463" y="5738813"/>
              <a:ext cx="26988" cy="131762"/>
            </a:xfrm>
            <a:custGeom>
              <a:avLst/>
              <a:gdLst>
                <a:gd name="T0" fmla="*/ 3 w 7"/>
                <a:gd name="T1" fmla="*/ 35 h 35"/>
                <a:gd name="T2" fmla="*/ 0 w 7"/>
                <a:gd name="T3" fmla="*/ 32 h 35"/>
                <a:gd name="T4" fmla="*/ 0 w 7"/>
                <a:gd name="T5" fmla="*/ 4 h 35"/>
                <a:gd name="T6" fmla="*/ 3 w 7"/>
                <a:gd name="T7" fmla="*/ 0 h 35"/>
                <a:gd name="T8" fmla="*/ 7 w 7"/>
                <a:gd name="T9" fmla="*/ 4 h 35"/>
                <a:gd name="T10" fmla="*/ 7 w 7"/>
                <a:gd name="T11" fmla="*/ 32 h 35"/>
                <a:gd name="T12" fmla="*/ 3 w 7"/>
                <a:gd name="T13" fmla="*/ 35 h 35"/>
              </a:gdLst>
              <a:ahLst/>
              <a:cxnLst>
                <a:cxn ang="0">
                  <a:pos x="T0" y="T1"/>
                </a:cxn>
                <a:cxn ang="0">
                  <a:pos x="T2" y="T3"/>
                </a:cxn>
                <a:cxn ang="0">
                  <a:pos x="T4" y="T5"/>
                </a:cxn>
                <a:cxn ang="0">
                  <a:pos x="T6" y="T7"/>
                </a:cxn>
                <a:cxn ang="0">
                  <a:pos x="T8" y="T9"/>
                </a:cxn>
                <a:cxn ang="0">
                  <a:pos x="T10" y="T11"/>
                </a:cxn>
                <a:cxn ang="0">
                  <a:pos x="T12" y="T13"/>
                </a:cxn>
              </a:cxnLst>
              <a:rect l="0" t="0" r="r" b="b"/>
              <a:pathLst>
                <a:path w="7" h="35">
                  <a:moveTo>
                    <a:pt x="3" y="35"/>
                  </a:moveTo>
                  <a:cubicBezTo>
                    <a:pt x="1" y="35"/>
                    <a:pt x="0" y="34"/>
                    <a:pt x="0" y="32"/>
                  </a:cubicBezTo>
                  <a:cubicBezTo>
                    <a:pt x="0" y="4"/>
                    <a:pt x="0" y="4"/>
                    <a:pt x="0" y="4"/>
                  </a:cubicBezTo>
                  <a:cubicBezTo>
                    <a:pt x="0" y="2"/>
                    <a:pt x="1" y="0"/>
                    <a:pt x="3" y="0"/>
                  </a:cubicBezTo>
                  <a:cubicBezTo>
                    <a:pt x="5" y="0"/>
                    <a:pt x="7" y="2"/>
                    <a:pt x="7" y="4"/>
                  </a:cubicBezTo>
                  <a:cubicBezTo>
                    <a:pt x="7" y="32"/>
                    <a:pt x="7" y="32"/>
                    <a:pt x="7" y="32"/>
                  </a:cubicBezTo>
                  <a:cubicBezTo>
                    <a:pt x="7" y="34"/>
                    <a:pt x="5" y="35"/>
                    <a:pt x="3" y="35"/>
                  </a:cubicBezTo>
                  <a:close/>
                </a:path>
              </a:pathLst>
            </a:custGeom>
            <a:grpFill/>
            <a:ln>
              <a:noFill/>
            </a:ln>
          </p:spPr>
          <p:txBody>
            <a:bodyPr lIns="68580" tIns="34290" rIns="68580" bIns="34290"/>
            <a:lstStyle/>
            <a:p>
              <a:pPr defTabSz="685800">
                <a:defRPr/>
              </a:pPr>
              <a:endParaRPr lang="en-US" sz="1350">
                <a:solidFill>
                  <a:prstClr val="black"/>
                </a:solidFill>
                <a:latin typeface="Calibri" panose="020F0502020204030204"/>
              </a:endParaRPr>
            </a:p>
          </p:txBody>
        </p:sp>
        <p:sp>
          <p:nvSpPr>
            <p:cNvPr id="8" name="Freeform 432">
              <a:extLst>
                <a:ext uri="{FF2B5EF4-FFF2-40B4-BE49-F238E27FC236}">
                  <a16:creationId xmlns:a16="http://schemas.microsoft.com/office/drawing/2014/main" id="{4A7B7549-11CC-4261-9E1B-CA6B3E69DBF0}"/>
                </a:ext>
              </a:extLst>
            </p:cNvPr>
            <p:cNvSpPr>
              <a:spLocks/>
            </p:cNvSpPr>
            <p:nvPr/>
          </p:nvSpPr>
          <p:spPr bwMode="auto">
            <a:xfrm>
              <a:off x="7937501" y="5738813"/>
              <a:ext cx="25400" cy="131762"/>
            </a:xfrm>
            <a:custGeom>
              <a:avLst/>
              <a:gdLst>
                <a:gd name="T0" fmla="*/ 4 w 7"/>
                <a:gd name="T1" fmla="*/ 35 h 35"/>
                <a:gd name="T2" fmla="*/ 0 w 7"/>
                <a:gd name="T3" fmla="*/ 32 h 35"/>
                <a:gd name="T4" fmla="*/ 0 w 7"/>
                <a:gd name="T5" fmla="*/ 4 h 35"/>
                <a:gd name="T6" fmla="*/ 4 w 7"/>
                <a:gd name="T7" fmla="*/ 0 h 35"/>
                <a:gd name="T8" fmla="*/ 7 w 7"/>
                <a:gd name="T9" fmla="*/ 4 h 35"/>
                <a:gd name="T10" fmla="*/ 7 w 7"/>
                <a:gd name="T11" fmla="*/ 32 h 35"/>
                <a:gd name="T12" fmla="*/ 4 w 7"/>
                <a:gd name="T13" fmla="*/ 35 h 35"/>
              </a:gdLst>
              <a:ahLst/>
              <a:cxnLst>
                <a:cxn ang="0">
                  <a:pos x="T0" y="T1"/>
                </a:cxn>
                <a:cxn ang="0">
                  <a:pos x="T2" y="T3"/>
                </a:cxn>
                <a:cxn ang="0">
                  <a:pos x="T4" y="T5"/>
                </a:cxn>
                <a:cxn ang="0">
                  <a:pos x="T6" y="T7"/>
                </a:cxn>
                <a:cxn ang="0">
                  <a:pos x="T8" y="T9"/>
                </a:cxn>
                <a:cxn ang="0">
                  <a:pos x="T10" y="T11"/>
                </a:cxn>
                <a:cxn ang="0">
                  <a:pos x="T12" y="T13"/>
                </a:cxn>
              </a:cxnLst>
              <a:rect l="0" t="0" r="r" b="b"/>
              <a:pathLst>
                <a:path w="7" h="35">
                  <a:moveTo>
                    <a:pt x="4" y="35"/>
                  </a:moveTo>
                  <a:cubicBezTo>
                    <a:pt x="2" y="35"/>
                    <a:pt x="0" y="34"/>
                    <a:pt x="0" y="32"/>
                  </a:cubicBezTo>
                  <a:cubicBezTo>
                    <a:pt x="0" y="4"/>
                    <a:pt x="0" y="4"/>
                    <a:pt x="0" y="4"/>
                  </a:cubicBezTo>
                  <a:cubicBezTo>
                    <a:pt x="0" y="2"/>
                    <a:pt x="2" y="0"/>
                    <a:pt x="4" y="0"/>
                  </a:cubicBezTo>
                  <a:cubicBezTo>
                    <a:pt x="6" y="0"/>
                    <a:pt x="7" y="2"/>
                    <a:pt x="7" y="4"/>
                  </a:cubicBezTo>
                  <a:cubicBezTo>
                    <a:pt x="7" y="32"/>
                    <a:pt x="7" y="32"/>
                    <a:pt x="7" y="32"/>
                  </a:cubicBezTo>
                  <a:cubicBezTo>
                    <a:pt x="7" y="34"/>
                    <a:pt x="6" y="35"/>
                    <a:pt x="4" y="35"/>
                  </a:cubicBezTo>
                  <a:close/>
                </a:path>
              </a:pathLst>
            </a:custGeom>
            <a:grpFill/>
            <a:ln>
              <a:noFill/>
            </a:ln>
          </p:spPr>
          <p:txBody>
            <a:bodyPr lIns="68580" tIns="34290" rIns="68580" bIns="34290"/>
            <a:lstStyle/>
            <a:p>
              <a:pPr defTabSz="685800">
                <a:defRPr/>
              </a:pPr>
              <a:endParaRPr lang="en-US" sz="1350">
                <a:solidFill>
                  <a:prstClr val="black"/>
                </a:solidFill>
                <a:latin typeface="Calibri" panose="020F0502020204030204"/>
              </a:endParaRPr>
            </a:p>
          </p:txBody>
        </p:sp>
        <p:sp>
          <p:nvSpPr>
            <p:cNvPr id="9" name="Freeform 433">
              <a:extLst>
                <a:ext uri="{FF2B5EF4-FFF2-40B4-BE49-F238E27FC236}">
                  <a16:creationId xmlns:a16="http://schemas.microsoft.com/office/drawing/2014/main" id="{0CE4BB14-CBE0-40A7-8620-266E9E1F5305}"/>
                </a:ext>
              </a:extLst>
            </p:cNvPr>
            <p:cNvSpPr>
              <a:spLocks/>
            </p:cNvSpPr>
            <p:nvPr/>
          </p:nvSpPr>
          <p:spPr bwMode="auto">
            <a:xfrm>
              <a:off x="7981951" y="5837238"/>
              <a:ext cx="26988" cy="112712"/>
            </a:xfrm>
            <a:custGeom>
              <a:avLst/>
              <a:gdLst>
                <a:gd name="T0" fmla="*/ 4 w 7"/>
                <a:gd name="T1" fmla="*/ 30 h 30"/>
                <a:gd name="T2" fmla="*/ 0 w 7"/>
                <a:gd name="T3" fmla="*/ 27 h 30"/>
                <a:gd name="T4" fmla="*/ 0 w 7"/>
                <a:gd name="T5" fmla="*/ 3 h 30"/>
                <a:gd name="T6" fmla="*/ 4 w 7"/>
                <a:gd name="T7" fmla="*/ 0 h 30"/>
                <a:gd name="T8" fmla="*/ 7 w 7"/>
                <a:gd name="T9" fmla="*/ 3 h 30"/>
                <a:gd name="T10" fmla="*/ 7 w 7"/>
                <a:gd name="T11" fmla="*/ 27 h 30"/>
                <a:gd name="T12" fmla="*/ 4 w 7"/>
                <a:gd name="T13" fmla="*/ 30 h 30"/>
              </a:gdLst>
              <a:ahLst/>
              <a:cxnLst>
                <a:cxn ang="0">
                  <a:pos x="T0" y="T1"/>
                </a:cxn>
                <a:cxn ang="0">
                  <a:pos x="T2" y="T3"/>
                </a:cxn>
                <a:cxn ang="0">
                  <a:pos x="T4" y="T5"/>
                </a:cxn>
                <a:cxn ang="0">
                  <a:pos x="T6" y="T7"/>
                </a:cxn>
                <a:cxn ang="0">
                  <a:pos x="T8" y="T9"/>
                </a:cxn>
                <a:cxn ang="0">
                  <a:pos x="T10" y="T11"/>
                </a:cxn>
                <a:cxn ang="0">
                  <a:pos x="T12" y="T13"/>
                </a:cxn>
              </a:cxnLst>
              <a:rect l="0" t="0" r="r" b="b"/>
              <a:pathLst>
                <a:path w="7" h="30">
                  <a:moveTo>
                    <a:pt x="4" y="30"/>
                  </a:moveTo>
                  <a:cubicBezTo>
                    <a:pt x="2" y="30"/>
                    <a:pt x="0" y="29"/>
                    <a:pt x="0" y="27"/>
                  </a:cubicBezTo>
                  <a:cubicBezTo>
                    <a:pt x="0" y="3"/>
                    <a:pt x="0" y="3"/>
                    <a:pt x="0" y="3"/>
                  </a:cubicBezTo>
                  <a:cubicBezTo>
                    <a:pt x="0" y="1"/>
                    <a:pt x="2" y="0"/>
                    <a:pt x="4" y="0"/>
                  </a:cubicBezTo>
                  <a:cubicBezTo>
                    <a:pt x="6" y="0"/>
                    <a:pt x="7" y="1"/>
                    <a:pt x="7" y="3"/>
                  </a:cubicBezTo>
                  <a:cubicBezTo>
                    <a:pt x="7" y="27"/>
                    <a:pt x="7" y="27"/>
                    <a:pt x="7" y="27"/>
                  </a:cubicBezTo>
                  <a:cubicBezTo>
                    <a:pt x="7" y="29"/>
                    <a:pt x="6" y="30"/>
                    <a:pt x="4" y="30"/>
                  </a:cubicBezTo>
                  <a:close/>
                </a:path>
              </a:pathLst>
            </a:custGeom>
            <a:grpFill/>
            <a:ln>
              <a:noFill/>
            </a:ln>
          </p:spPr>
          <p:txBody>
            <a:bodyPr lIns="68580" tIns="34290" rIns="68580" bIns="34290"/>
            <a:lstStyle/>
            <a:p>
              <a:pPr defTabSz="685800">
                <a:defRPr/>
              </a:pPr>
              <a:endParaRPr lang="en-US" sz="1350">
                <a:solidFill>
                  <a:prstClr val="black"/>
                </a:solidFill>
                <a:latin typeface="Calibri" panose="020F0502020204030204"/>
              </a:endParaRPr>
            </a:p>
          </p:txBody>
        </p:sp>
        <p:sp>
          <p:nvSpPr>
            <p:cNvPr id="10" name="Freeform 434">
              <a:extLst>
                <a:ext uri="{FF2B5EF4-FFF2-40B4-BE49-F238E27FC236}">
                  <a16:creationId xmlns:a16="http://schemas.microsoft.com/office/drawing/2014/main" id="{7721D806-DFCF-4775-9B98-F97DA42713F3}"/>
                </a:ext>
              </a:extLst>
            </p:cNvPr>
            <p:cNvSpPr>
              <a:spLocks noEditPoints="1"/>
            </p:cNvSpPr>
            <p:nvPr/>
          </p:nvSpPr>
          <p:spPr bwMode="auto">
            <a:xfrm>
              <a:off x="7800976" y="5694363"/>
              <a:ext cx="268288" cy="419100"/>
            </a:xfrm>
            <a:custGeom>
              <a:avLst/>
              <a:gdLst>
                <a:gd name="T0" fmla="*/ 8 w 71"/>
                <a:gd name="T1" fmla="*/ 111 h 111"/>
                <a:gd name="T2" fmla="*/ 5 w 71"/>
                <a:gd name="T3" fmla="*/ 98 h 111"/>
                <a:gd name="T4" fmla="*/ 2 w 71"/>
                <a:gd name="T5" fmla="*/ 79 h 111"/>
                <a:gd name="T6" fmla="*/ 0 w 71"/>
                <a:gd name="T7" fmla="*/ 29 h 111"/>
                <a:gd name="T8" fmla="*/ 12 w 71"/>
                <a:gd name="T9" fmla="*/ 19 h 111"/>
                <a:gd name="T10" fmla="*/ 19 w 71"/>
                <a:gd name="T11" fmla="*/ 6 h 111"/>
                <a:gd name="T12" fmla="*/ 31 w 71"/>
                <a:gd name="T13" fmla="*/ 0 h 111"/>
                <a:gd name="T14" fmla="*/ 43 w 71"/>
                <a:gd name="T15" fmla="*/ 6 h 111"/>
                <a:gd name="T16" fmla="*/ 55 w 71"/>
                <a:gd name="T17" fmla="*/ 16 h 111"/>
                <a:gd name="T18" fmla="*/ 60 w 71"/>
                <a:gd name="T19" fmla="*/ 30 h 111"/>
                <a:gd name="T20" fmla="*/ 71 w 71"/>
                <a:gd name="T21" fmla="*/ 65 h 111"/>
                <a:gd name="T22" fmla="*/ 56 w 71"/>
                <a:gd name="T23" fmla="*/ 90 h 111"/>
                <a:gd name="T24" fmla="*/ 55 w 71"/>
                <a:gd name="T25" fmla="*/ 107 h 111"/>
                <a:gd name="T26" fmla="*/ 12 w 71"/>
                <a:gd name="T27" fmla="*/ 103 h 111"/>
                <a:gd name="T28" fmla="*/ 48 w 71"/>
                <a:gd name="T29" fmla="*/ 92 h 111"/>
                <a:gd name="T30" fmla="*/ 60 w 71"/>
                <a:gd name="T31" fmla="*/ 75 h 111"/>
                <a:gd name="T32" fmla="*/ 64 w 71"/>
                <a:gd name="T33" fmla="*/ 42 h 111"/>
                <a:gd name="T34" fmla="*/ 57 w 71"/>
                <a:gd name="T35" fmla="*/ 38 h 111"/>
                <a:gd name="T36" fmla="*/ 52 w 71"/>
                <a:gd name="T37" fmla="*/ 45 h 111"/>
                <a:gd name="T38" fmla="*/ 48 w 71"/>
                <a:gd name="T39" fmla="*/ 16 h 111"/>
                <a:gd name="T40" fmla="*/ 44 w 71"/>
                <a:gd name="T41" fmla="*/ 14 h 111"/>
                <a:gd name="T42" fmla="*/ 40 w 71"/>
                <a:gd name="T43" fmla="*/ 19 h 111"/>
                <a:gd name="T44" fmla="*/ 36 w 71"/>
                <a:gd name="T45" fmla="*/ 10 h 111"/>
                <a:gd name="T46" fmla="*/ 33 w 71"/>
                <a:gd name="T47" fmla="*/ 8 h 111"/>
                <a:gd name="T48" fmla="*/ 31 w 71"/>
                <a:gd name="T49" fmla="*/ 16 h 111"/>
                <a:gd name="T50" fmla="*/ 24 w 71"/>
                <a:gd name="T51" fmla="*/ 16 h 111"/>
                <a:gd name="T52" fmla="*/ 21 w 71"/>
                <a:gd name="T53" fmla="*/ 13 h 111"/>
                <a:gd name="T54" fmla="*/ 19 w 71"/>
                <a:gd name="T55" fmla="*/ 28 h 111"/>
                <a:gd name="T56" fmla="*/ 12 w 71"/>
                <a:gd name="T57" fmla="*/ 28 h 111"/>
                <a:gd name="T58" fmla="*/ 9 w 71"/>
                <a:gd name="T59" fmla="*/ 26 h 111"/>
                <a:gd name="T60" fmla="*/ 7 w 71"/>
                <a:gd name="T61" fmla="*/ 66 h 111"/>
                <a:gd name="T62" fmla="*/ 9 w 71"/>
                <a:gd name="T63" fmla="*/ 79 h 111"/>
                <a:gd name="T64" fmla="*/ 12 w 71"/>
                <a:gd name="T65" fmla="*/ 103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1" h="111">
                  <a:moveTo>
                    <a:pt x="52" y="111"/>
                  </a:moveTo>
                  <a:cubicBezTo>
                    <a:pt x="8" y="111"/>
                    <a:pt x="8" y="111"/>
                    <a:pt x="8" y="111"/>
                  </a:cubicBezTo>
                  <a:cubicBezTo>
                    <a:pt x="6" y="111"/>
                    <a:pt x="5" y="109"/>
                    <a:pt x="5" y="107"/>
                  </a:cubicBezTo>
                  <a:cubicBezTo>
                    <a:pt x="5" y="98"/>
                    <a:pt x="5" y="98"/>
                    <a:pt x="5" y="98"/>
                  </a:cubicBezTo>
                  <a:cubicBezTo>
                    <a:pt x="5" y="93"/>
                    <a:pt x="4" y="87"/>
                    <a:pt x="2" y="81"/>
                  </a:cubicBezTo>
                  <a:cubicBezTo>
                    <a:pt x="2" y="79"/>
                    <a:pt x="2" y="79"/>
                    <a:pt x="2" y="79"/>
                  </a:cubicBezTo>
                  <a:cubicBezTo>
                    <a:pt x="0" y="75"/>
                    <a:pt x="0" y="71"/>
                    <a:pt x="0" y="66"/>
                  </a:cubicBezTo>
                  <a:cubicBezTo>
                    <a:pt x="0" y="29"/>
                    <a:pt x="0" y="29"/>
                    <a:pt x="0" y="29"/>
                  </a:cubicBezTo>
                  <a:cubicBezTo>
                    <a:pt x="0" y="24"/>
                    <a:pt x="3" y="20"/>
                    <a:pt x="7" y="19"/>
                  </a:cubicBezTo>
                  <a:cubicBezTo>
                    <a:pt x="9" y="19"/>
                    <a:pt x="10" y="19"/>
                    <a:pt x="12" y="19"/>
                  </a:cubicBezTo>
                  <a:cubicBezTo>
                    <a:pt x="12" y="16"/>
                    <a:pt x="12" y="16"/>
                    <a:pt x="12" y="16"/>
                  </a:cubicBezTo>
                  <a:cubicBezTo>
                    <a:pt x="12" y="11"/>
                    <a:pt x="15" y="7"/>
                    <a:pt x="19" y="6"/>
                  </a:cubicBezTo>
                  <a:cubicBezTo>
                    <a:pt x="21" y="6"/>
                    <a:pt x="23" y="6"/>
                    <a:pt x="25" y="6"/>
                  </a:cubicBezTo>
                  <a:cubicBezTo>
                    <a:pt x="26" y="3"/>
                    <a:pt x="28" y="1"/>
                    <a:pt x="31" y="0"/>
                  </a:cubicBezTo>
                  <a:cubicBezTo>
                    <a:pt x="34" y="0"/>
                    <a:pt x="37" y="0"/>
                    <a:pt x="40" y="2"/>
                  </a:cubicBezTo>
                  <a:cubicBezTo>
                    <a:pt x="41" y="3"/>
                    <a:pt x="42" y="5"/>
                    <a:pt x="43" y="6"/>
                  </a:cubicBezTo>
                  <a:cubicBezTo>
                    <a:pt x="44" y="6"/>
                    <a:pt x="46" y="6"/>
                    <a:pt x="48" y="6"/>
                  </a:cubicBezTo>
                  <a:cubicBezTo>
                    <a:pt x="52" y="7"/>
                    <a:pt x="55" y="11"/>
                    <a:pt x="55" y="16"/>
                  </a:cubicBezTo>
                  <a:cubicBezTo>
                    <a:pt x="55" y="31"/>
                    <a:pt x="55" y="31"/>
                    <a:pt x="55" y="31"/>
                  </a:cubicBezTo>
                  <a:cubicBezTo>
                    <a:pt x="57" y="30"/>
                    <a:pt x="58" y="30"/>
                    <a:pt x="60" y="30"/>
                  </a:cubicBezTo>
                  <a:cubicBezTo>
                    <a:pt x="66" y="30"/>
                    <a:pt x="71" y="36"/>
                    <a:pt x="71" y="42"/>
                  </a:cubicBezTo>
                  <a:cubicBezTo>
                    <a:pt x="71" y="65"/>
                    <a:pt x="71" y="65"/>
                    <a:pt x="71" y="65"/>
                  </a:cubicBezTo>
                  <a:cubicBezTo>
                    <a:pt x="71" y="71"/>
                    <a:pt x="69" y="76"/>
                    <a:pt x="65" y="80"/>
                  </a:cubicBezTo>
                  <a:cubicBezTo>
                    <a:pt x="56" y="90"/>
                    <a:pt x="56" y="90"/>
                    <a:pt x="56" y="90"/>
                  </a:cubicBezTo>
                  <a:cubicBezTo>
                    <a:pt x="56" y="90"/>
                    <a:pt x="55" y="91"/>
                    <a:pt x="55" y="92"/>
                  </a:cubicBezTo>
                  <a:cubicBezTo>
                    <a:pt x="55" y="107"/>
                    <a:pt x="55" y="107"/>
                    <a:pt x="55" y="107"/>
                  </a:cubicBezTo>
                  <a:cubicBezTo>
                    <a:pt x="55" y="109"/>
                    <a:pt x="54" y="111"/>
                    <a:pt x="52" y="111"/>
                  </a:cubicBezTo>
                  <a:close/>
                  <a:moveTo>
                    <a:pt x="12" y="103"/>
                  </a:moveTo>
                  <a:cubicBezTo>
                    <a:pt x="48" y="103"/>
                    <a:pt x="48" y="103"/>
                    <a:pt x="48" y="103"/>
                  </a:cubicBezTo>
                  <a:cubicBezTo>
                    <a:pt x="48" y="92"/>
                    <a:pt x="48" y="92"/>
                    <a:pt x="48" y="92"/>
                  </a:cubicBezTo>
                  <a:cubicBezTo>
                    <a:pt x="48" y="89"/>
                    <a:pt x="49" y="87"/>
                    <a:pt x="51" y="85"/>
                  </a:cubicBezTo>
                  <a:cubicBezTo>
                    <a:pt x="60" y="75"/>
                    <a:pt x="60" y="75"/>
                    <a:pt x="60" y="75"/>
                  </a:cubicBezTo>
                  <a:cubicBezTo>
                    <a:pt x="62" y="73"/>
                    <a:pt x="64" y="69"/>
                    <a:pt x="64" y="65"/>
                  </a:cubicBezTo>
                  <a:cubicBezTo>
                    <a:pt x="64" y="42"/>
                    <a:pt x="64" y="42"/>
                    <a:pt x="64" y="42"/>
                  </a:cubicBezTo>
                  <a:cubicBezTo>
                    <a:pt x="64" y="39"/>
                    <a:pt x="62" y="37"/>
                    <a:pt x="60" y="37"/>
                  </a:cubicBezTo>
                  <a:cubicBezTo>
                    <a:pt x="59" y="37"/>
                    <a:pt x="57" y="37"/>
                    <a:pt x="57" y="38"/>
                  </a:cubicBezTo>
                  <a:cubicBezTo>
                    <a:pt x="56" y="39"/>
                    <a:pt x="55" y="40"/>
                    <a:pt x="55" y="41"/>
                  </a:cubicBezTo>
                  <a:cubicBezTo>
                    <a:pt x="55" y="43"/>
                    <a:pt x="54" y="45"/>
                    <a:pt x="52" y="45"/>
                  </a:cubicBezTo>
                  <a:cubicBezTo>
                    <a:pt x="50" y="45"/>
                    <a:pt x="48" y="43"/>
                    <a:pt x="48" y="41"/>
                  </a:cubicBezTo>
                  <a:cubicBezTo>
                    <a:pt x="48" y="16"/>
                    <a:pt x="48" y="16"/>
                    <a:pt x="48" y="16"/>
                  </a:cubicBezTo>
                  <a:cubicBezTo>
                    <a:pt x="48" y="15"/>
                    <a:pt x="47" y="14"/>
                    <a:pt x="46" y="13"/>
                  </a:cubicBezTo>
                  <a:cubicBezTo>
                    <a:pt x="45" y="13"/>
                    <a:pt x="44" y="13"/>
                    <a:pt x="44" y="14"/>
                  </a:cubicBezTo>
                  <a:cubicBezTo>
                    <a:pt x="44" y="14"/>
                    <a:pt x="43" y="15"/>
                    <a:pt x="43" y="16"/>
                  </a:cubicBezTo>
                  <a:cubicBezTo>
                    <a:pt x="43" y="18"/>
                    <a:pt x="42" y="19"/>
                    <a:pt x="40" y="19"/>
                  </a:cubicBezTo>
                  <a:cubicBezTo>
                    <a:pt x="38" y="19"/>
                    <a:pt x="36" y="18"/>
                    <a:pt x="36" y="16"/>
                  </a:cubicBezTo>
                  <a:cubicBezTo>
                    <a:pt x="36" y="10"/>
                    <a:pt x="36" y="10"/>
                    <a:pt x="36" y="10"/>
                  </a:cubicBezTo>
                  <a:cubicBezTo>
                    <a:pt x="36" y="9"/>
                    <a:pt x="36" y="8"/>
                    <a:pt x="35" y="8"/>
                  </a:cubicBezTo>
                  <a:cubicBezTo>
                    <a:pt x="35" y="8"/>
                    <a:pt x="34" y="7"/>
                    <a:pt x="33" y="8"/>
                  </a:cubicBezTo>
                  <a:cubicBezTo>
                    <a:pt x="32" y="8"/>
                    <a:pt x="31" y="9"/>
                    <a:pt x="31" y="10"/>
                  </a:cubicBezTo>
                  <a:cubicBezTo>
                    <a:pt x="31" y="16"/>
                    <a:pt x="31" y="16"/>
                    <a:pt x="31" y="16"/>
                  </a:cubicBezTo>
                  <a:cubicBezTo>
                    <a:pt x="31" y="18"/>
                    <a:pt x="29" y="19"/>
                    <a:pt x="27" y="19"/>
                  </a:cubicBezTo>
                  <a:cubicBezTo>
                    <a:pt x="25" y="19"/>
                    <a:pt x="24" y="18"/>
                    <a:pt x="24" y="16"/>
                  </a:cubicBezTo>
                  <a:cubicBezTo>
                    <a:pt x="24" y="15"/>
                    <a:pt x="23" y="14"/>
                    <a:pt x="23" y="14"/>
                  </a:cubicBezTo>
                  <a:cubicBezTo>
                    <a:pt x="23" y="13"/>
                    <a:pt x="22" y="13"/>
                    <a:pt x="21" y="13"/>
                  </a:cubicBezTo>
                  <a:cubicBezTo>
                    <a:pt x="20" y="14"/>
                    <a:pt x="19" y="15"/>
                    <a:pt x="19" y="16"/>
                  </a:cubicBezTo>
                  <a:cubicBezTo>
                    <a:pt x="19" y="28"/>
                    <a:pt x="19" y="28"/>
                    <a:pt x="19" y="28"/>
                  </a:cubicBezTo>
                  <a:cubicBezTo>
                    <a:pt x="19" y="30"/>
                    <a:pt x="17" y="32"/>
                    <a:pt x="15" y="32"/>
                  </a:cubicBezTo>
                  <a:cubicBezTo>
                    <a:pt x="13" y="32"/>
                    <a:pt x="12" y="30"/>
                    <a:pt x="12" y="28"/>
                  </a:cubicBezTo>
                  <a:cubicBezTo>
                    <a:pt x="12" y="28"/>
                    <a:pt x="11" y="27"/>
                    <a:pt x="11" y="26"/>
                  </a:cubicBezTo>
                  <a:cubicBezTo>
                    <a:pt x="10" y="26"/>
                    <a:pt x="10" y="26"/>
                    <a:pt x="9" y="26"/>
                  </a:cubicBezTo>
                  <a:cubicBezTo>
                    <a:pt x="8" y="26"/>
                    <a:pt x="7" y="27"/>
                    <a:pt x="7" y="29"/>
                  </a:cubicBezTo>
                  <a:cubicBezTo>
                    <a:pt x="7" y="66"/>
                    <a:pt x="7" y="66"/>
                    <a:pt x="7" y="66"/>
                  </a:cubicBezTo>
                  <a:cubicBezTo>
                    <a:pt x="7" y="70"/>
                    <a:pt x="7" y="74"/>
                    <a:pt x="8" y="77"/>
                  </a:cubicBezTo>
                  <a:cubicBezTo>
                    <a:pt x="9" y="79"/>
                    <a:pt x="9" y="79"/>
                    <a:pt x="9" y="79"/>
                  </a:cubicBezTo>
                  <a:cubicBezTo>
                    <a:pt x="11" y="85"/>
                    <a:pt x="12" y="92"/>
                    <a:pt x="12" y="98"/>
                  </a:cubicBezTo>
                  <a:lnTo>
                    <a:pt x="12" y="103"/>
                  </a:lnTo>
                  <a:close/>
                </a:path>
              </a:pathLst>
            </a:custGeom>
            <a:grpFill/>
            <a:ln>
              <a:noFill/>
            </a:ln>
          </p:spPr>
          <p:txBody>
            <a:bodyPr lIns="68580" tIns="34290" rIns="68580" bIns="34290"/>
            <a:lstStyle/>
            <a:p>
              <a:pPr defTabSz="685800">
                <a:defRPr/>
              </a:pPr>
              <a:endParaRPr lang="en-US" sz="1350">
                <a:solidFill>
                  <a:prstClr val="black"/>
                </a:solidFill>
                <a:latin typeface="Calibri" panose="020F0502020204030204"/>
              </a:endParaRPr>
            </a:p>
          </p:txBody>
        </p:sp>
        <p:sp>
          <p:nvSpPr>
            <p:cNvPr id="11" name="Freeform 435">
              <a:extLst>
                <a:ext uri="{FF2B5EF4-FFF2-40B4-BE49-F238E27FC236}">
                  <a16:creationId xmlns:a16="http://schemas.microsoft.com/office/drawing/2014/main" id="{98184268-A551-4D48-BBA8-87F7D36BA246}"/>
                </a:ext>
              </a:extLst>
            </p:cNvPr>
            <p:cNvSpPr>
              <a:spLocks/>
            </p:cNvSpPr>
            <p:nvPr/>
          </p:nvSpPr>
          <p:spPr bwMode="auto">
            <a:xfrm>
              <a:off x="7885113" y="5653088"/>
              <a:ext cx="71438" cy="52387"/>
            </a:xfrm>
            <a:custGeom>
              <a:avLst/>
              <a:gdLst>
                <a:gd name="T0" fmla="*/ 15 w 19"/>
                <a:gd name="T1" fmla="*/ 14 h 14"/>
                <a:gd name="T2" fmla="*/ 13 w 19"/>
                <a:gd name="T3" fmla="*/ 14 h 14"/>
                <a:gd name="T4" fmla="*/ 2 w 19"/>
                <a:gd name="T5" fmla="*/ 7 h 14"/>
                <a:gd name="T6" fmla="*/ 1 w 19"/>
                <a:gd name="T7" fmla="*/ 2 h 14"/>
                <a:gd name="T8" fmla="*/ 6 w 19"/>
                <a:gd name="T9" fmla="*/ 1 h 14"/>
                <a:gd name="T10" fmla="*/ 17 w 19"/>
                <a:gd name="T11" fmla="*/ 7 h 14"/>
                <a:gd name="T12" fmla="*/ 18 w 19"/>
                <a:gd name="T13" fmla="*/ 12 h 14"/>
                <a:gd name="T14" fmla="*/ 15 w 19"/>
                <a:gd name="T15" fmla="*/ 14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14">
                  <a:moveTo>
                    <a:pt x="15" y="14"/>
                  </a:moveTo>
                  <a:cubicBezTo>
                    <a:pt x="14" y="14"/>
                    <a:pt x="14" y="14"/>
                    <a:pt x="13" y="14"/>
                  </a:cubicBezTo>
                  <a:cubicBezTo>
                    <a:pt x="2" y="7"/>
                    <a:pt x="2" y="7"/>
                    <a:pt x="2" y="7"/>
                  </a:cubicBezTo>
                  <a:cubicBezTo>
                    <a:pt x="0" y="6"/>
                    <a:pt x="0" y="4"/>
                    <a:pt x="1" y="2"/>
                  </a:cubicBezTo>
                  <a:cubicBezTo>
                    <a:pt x="2" y="1"/>
                    <a:pt x="4" y="0"/>
                    <a:pt x="6" y="1"/>
                  </a:cubicBezTo>
                  <a:cubicBezTo>
                    <a:pt x="17" y="7"/>
                    <a:pt x="17" y="7"/>
                    <a:pt x="17" y="7"/>
                  </a:cubicBezTo>
                  <a:cubicBezTo>
                    <a:pt x="18" y="8"/>
                    <a:pt x="19" y="10"/>
                    <a:pt x="18" y="12"/>
                  </a:cubicBezTo>
                  <a:cubicBezTo>
                    <a:pt x="17" y="13"/>
                    <a:pt x="16" y="14"/>
                    <a:pt x="15" y="14"/>
                  </a:cubicBezTo>
                  <a:close/>
                </a:path>
              </a:pathLst>
            </a:custGeom>
            <a:grpFill/>
            <a:ln>
              <a:noFill/>
            </a:ln>
          </p:spPr>
          <p:txBody>
            <a:bodyPr lIns="68580" tIns="34290" rIns="68580" bIns="34290"/>
            <a:lstStyle/>
            <a:p>
              <a:pPr defTabSz="685800">
                <a:defRPr/>
              </a:pPr>
              <a:endParaRPr lang="en-US" sz="1350">
                <a:solidFill>
                  <a:prstClr val="black"/>
                </a:solidFill>
                <a:latin typeface="Calibri" panose="020F0502020204030204"/>
              </a:endParaRPr>
            </a:p>
          </p:txBody>
        </p:sp>
        <p:sp>
          <p:nvSpPr>
            <p:cNvPr id="12" name="Freeform 436">
              <a:extLst>
                <a:ext uri="{FF2B5EF4-FFF2-40B4-BE49-F238E27FC236}">
                  <a16:creationId xmlns:a16="http://schemas.microsoft.com/office/drawing/2014/main" id="{CDEA1889-5E03-4B37-B5EC-3D0F3D947E3B}"/>
                </a:ext>
              </a:extLst>
            </p:cNvPr>
            <p:cNvSpPr>
              <a:spLocks/>
            </p:cNvSpPr>
            <p:nvPr/>
          </p:nvSpPr>
          <p:spPr bwMode="auto">
            <a:xfrm>
              <a:off x="7861301" y="5689600"/>
              <a:ext cx="60325" cy="49212"/>
            </a:xfrm>
            <a:custGeom>
              <a:avLst/>
              <a:gdLst>
                <a:gd name="T0" fmla="*/ 11 w 16"/>
                <a:gd name="T1" fmla="*/ 13 h 13"/>
                <a:gd name="T2" fmla="*/ 10 w 16"/>
                <a:gd name="T3" fmla="*/ 12 h 13"/>
                <a:gd name="T4" fmla="*/ 2 w 16"/>
                <a:gd name="T5" fmla="*/ 8 h 13"/>
                <a:gd name="T6" fmla="*/ 1 w 16"/>
                <a:gd name="T7" fmla="*/ 3 h 13"/>
                <a:gd name="T8" fmla="*/ 6 w 16"/>
                <a:gd name="T9" fmla="*/ 1 h 13"/>
                <a:gd name="T10" fmla="*/ 13 w 16"/>
                <a:gd name="T11" fmla="*/ 6 h 13"/>
                <a:gd name="T12" fmla="*/ 15 w 16"/>
                <a:gd name="T13" fmla="*/ 11 h 13"/>
                <a:gd name="T14" fmla="*/ 11 w 16"/>
                <a:gd name="T15" fmla="*/ 13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3">
                  <a:moveTo>
                    <a:pt x="11" y="13"/>
                  </a:moveTo>
                  <a:cubicBezTo>
                    <a:pt x="11" y="13"/>
                    <a:pt x="10" y="12"/>
                    <a:pt x="10" y="12"/>
                  </a:cubicBezTo>
                  <a:cubicBezTo>
                    <a:pt x="2" y="8"/>
                    <a:pt x="2" y="8"/>
                    <a:pt x="2" y="8"/>
                  </a:cubicBezTo>
                  <a:cubicBezTo>
                    <a:pt x="0" y="7"/>
                    <a:pt x="0" y="5"/>
                    <a:pt x="1" y="3"/>
                  </a:cubicBezTo>
                  <a:cubicBezTo>
                    <a:pt x="2" y="1"/>
                    <a:pt x="4" y="0"/>
                    <a:pt x="6" y="1"/>
                  </a:cubicBezTo>
                  <a:cubicBezTo>
                    <a:pt x="13" y="6"/>
                    <a:pt x="13" y="6"/>
                    <a:pt x="13" y="6"/>
                  </a:cubicBezTo>
                  <a:cubicBezTo>
                    <a:pt x="15" y="7"/>
                    <a:pt x="16" y="9"/>
                    <a:pt x="15" y="11"/>
                  </a:cubicBezTo>
                  <a:cubicBezTo>
                    <a:pt x="14" y="12"/>
                    <a:pt x="13" y="13"/>
                    <a:pt x="11" y="13"/>
                  </a:cubicBezTo>
                  <a:close/>
                </a:path>
              </a:pathLst>
            </a:custGeom>
            <a:grpFill/>
            <a:ln>
              <a:noFill/>
            </a:ln>
          </p:spPr>
          <p:txBody>
            <a:bodyPr lIns="68580" tIns="34290" rIns="68580" bIns="34290"/>
            <a:lstStyle/>
            <a:p>
              <a:pPr defTabSz="685800">
                <a:defRPr/>
              </a:pPr>
              <a:endParaRPr lang="en-US" sz="1350">
                <a:solidFill>
                  <a:prstClr val="black"/>
                </a:solidFill>
                <a:latin typeface="Calibri" panose="020F0502020204030204"/>
              </a:endParaRPr>
            </a:p>
          </p:txBody>
        </p:sp>
        <p:sp>
          <p:nvSpPr>
            <p:cNvPr id="13" name="Freeform 437">
              <a:extLst>
                <a:ext uri="{FF2B5EF4-FFF2-40B4-BE49-F238E27FC236}">
                  <a16:creationId xmlns:a16="http://schemas.microsoft.com/office/drawing/2014/main" id="{6647AE54-3E04-4092-BBF0-9BDC899C4650}"/>
                </a:ext>
              </a:extLst>
            </p:cNvPr>
            <p:cNvSpPr>
              <a:spLocks/>
            </p:cNvSpPr>
            <p:nvPr/>
          </p:nvSpPr>
          <p:spPr bwMode="auto">
            <a:xfrm>
              <a:off x="7745413" y="5732463"/>
              <a:ext cx="90488" cy="63500"/>
            </a:xfrm>
            <a:custGeom>
              <a:avLst/>
              <a:gdLst>
                <a:gd name="T0" fmla="*/ 20 w 24"/>
                <a:gd name="T1" fmla="*/ 17 h 17"/>
                <a:gd name="T2" fmla="*/ 18 w 24"/>
                <a:gd name="T3" fmla="*/ 16 h 17"/>
                <a:gd name="T4" fmla="*/ 3 w 24"/>
                <a:gd name="T5" fmla="*/ 7 h 17"/>
                <a:gd name="T6" fmla="*/ 1 w 24"/>
                <a:gd name="T7" fmla="*/ 2 h 17"/>
                <a:gd name="T8" fmla="*/ 6 w 24"/>
                <a:gd name="T9" fmla="*/ 1 h 17"/>
                <a:gd name="T10" fmla="*/ 22 w 24"/>
                <a:gd name="T11" fmla="*/ 10 h 17"/>
                <a:gd name="T12" fmla="*/ 23 w 24"/>
                <a:gd name="T13" fmla="*/ 15 h 17"/>
                <a:gd name="T14" fmla="*/ 20 w 24"/>
                <a:gd name="T15" fmla="*/ 17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17">
                  <a:moveTo>
                    <a:pt x="20" y="17"/>
                  </a:moveTo>
                  <a:cubicBezTo>
                    <a:pt x="19" y="17"/>
                    <a:pt x="19" y="16"/>
                    <a:pt x="18" y="16"/>
                  </a:cubicBezTo>
                  <a:cubicBezTo>
                    <a:pt x="3" y="7"/>
                    <a:pt x="3" y="7"/>
                    <a:pt x="3" y="7"/>
                  </a:cubicBezTo>
                  <a:cubicBezTo>
                    <a:pt x="1" y="6"/>
                    <a:pt x="0" y="4"/>
                    <a:pt x="1" y="2"/>
                  </a:cubicBezTo>
                  <a:cubicBezTo>
                    <a:pt x="2" y="1"/>
                    <a:pt x="5" y="0"/>
                    <a:pt x="6" y="1"/>
                  </a:cubicBezTo>
                  <a:cubicBezTo>
                    <a:pt x="22" y="10"/>
                    <a:pt x="22" y="10"/>
                    <a:pt x="22" y="10"/>
                  </a:cubicBezTo>
                  <a:cubicBezTo>
                    <a:pt x="23" y="11"/>
                    <a:pt x="24" y="13"/>
                    <a:pt x="23" y="15"/>
                  </a:cubicBezTo>
                  <a:cubicBezTo>
                    <a:pt x="22" y="16"/>
                    <a:pt x="21" y="17"/>
                    <a:pt x="20" y="17"/>
                  </a:cubicBezTo>
                  <a:close/>
                </a:path>
              </a:pathLst>
            </a:custGeom>
            <a:grpFill/>
            <a:ln>
              <a:noFill/>
            </a:ln>
          </p:spPr>
          <p:txBody>
            <a:bodyPr lIns="68580" tIns="34290" rIns="68580" bIns="34290"/>
            <a:lstStyle/>
            <a:p>
              <a:pPr defTabSz="685800">
                <a:defRPr/>
              </a:pPr>
              <a:endParaRPr lang="en-US" sz="1350">
                <a:solidFill>
                  <a:prstClr val="black"/>
                </a:solidFill>
                <a:latin typeface="Calibri" panose="020F0502020204030204"/>
              </a:endParaRPr>
            </a:p>
          </p:txBody>
        </p:sp>
        <p:sp>
          <p:nvSpPr>
            <p:cNvPr id="14" name="Freeform 438">
              <a:extLst>
                <a:ext uri="{FF2B5EF4-FFF2-40B4-BE49-F238E27FC236}">
                  <a16:creationId xmlns:a16="http://schemas.microsoft.com/office/drawing/2014/main" id="{3A271E0B-7991-41C6-AB77-99A9E7BFB72A}"/>
                </a:ext>
              </a:extLst>
            </p:cNvPr>
            <p:cNvSpPr>
              <a:spLocks/>
            </p:cNvSpPr>
            <p:nvPr/>
          </p:nvSpPr>
          <p:spPr bwMode="auto">
            <a:xfrm>
              <a:off x="7608888" y="5513388"/>
              <a:ext cx="339725" cy="342900"/>
            </a:xfrm>
            <a:custGeom>
              <a:avLst/>
              <a:gdLst>
                <a:gd name="T0" fmla="*/ 54 w 90"/>
                <a:gd name="T1" fmla="*/ 91 h 91"/>
                <a:gd name="T2" fmla="*/ 53 w 90"/>
                <a:gd name="T3" fmla="*/ 91 h 91"/>
                <a:gd name="T4" fmla="*/ 51 w 90"/>
                <a:gd name="T5" fmla="*/ 90 h 91"/>
                <a:gd name="T6" fmla="*/ 31 w 90"/>
                <a:gd name="T7" fmla="*/ 79 h 91"/>
                <a:gd name="T8" fmla="*/ 21 w 90"/>
                <a:gd name="T9" fmla="*/ 66 h 91"/>
                <a:gd name="T10" fmla="*/ 17 w 90"/>
                <a:gd name="T11" fmla="*/ 54 h 91"/>
                <a:gd name="T12" fmla="*/ 15 w 90"/>
                <a:gd name="T13" fmla="*/ 52 h 91"/>
                <a:gd name="T14" fmla="*/ 2 w 90"/>
                <a:gd name="T15" fmla="*/ 44 h 91"/>
                <a:gd name="T16" fmla="*/ 0 w 90"/>
                <a:gd name="T17" fmla="*/ 42 h 91"/>
                <a:gd name="T18" fmla="*/ 1 w 90"/>
                <a:gd name="T19" fmla="*/ 39 h 91"/>
                <a:gd name="T20" fmla="*/ 22 w 90"/>
                <a:gd name="T21" fmla="*/ 2 h 91"/>
                <a:gd name="T22" fmla="*/ 25 w 90"/>
                <a:gd name="T23" fmla="*/ 0 h 91"/>
                <a:gd name="T24" fmla="*/ 27 w 90"/>
                <a:gd name="T25" fmla="*/ 0 h 91"/>
                <a:gd name="T26" fmla="*/ 35 w 90"/>
                <a:gd name="T27" fmla="*/ 5 h 91"/>
                <a:gd name="T28" fmla="*/ 51 w 90"/>
                <a:gd name="T29" fmla="*/ 11 h 91"/>
                <a:gd name="T30" fmla="*/ 53 w 90"/>
                <a:gd name="T31" fmla="*/ 11 h 91"/>
                <a:gd name="T32" fmla="*/ 65 w 90"/>
                <a:gd name="T33" fmla="*/ 16 h 91"/>
                <a:gd name="T34" fmla="*/ 88 w 90"/>
                <a:gd name="T35" fmla="*/ 29 h 91"/>
                <a:gd name="T36" fmla="*/ 89 w 90"/>
                <a:gd name="T37" fmla="*/ 34 h 91"/>
                <a:gd name="T38" fmla="*/ 84 w 90"/>
                <a:gd name="T39" fmla="*/ 36 h 91"/>
                <a:gd name="T40" fmla="*/ 62 w 90"/>
                <a:gd name="T41" fmla="*/ 23 h 91"/>
                <a:gd name="T42" fmla="*/ 51 w 90"/>
                <a:gd name="T43" fmla="*/ 18 h 91"/>
                <a:gd name="T44" fmla="*/ 49 w 90"/>
                <a:gd name="T45" fmla="*/ 18 h 91"/>
                <a:gd name="T46" fmla="*/ 31 w 90"/>
                <a:gd name="T47" fmla="*/ 11 h 91"/>
                <a:gd name="T48" fmla="*/ 27 w 90"/>
                <a:gd name="T49" fmla="*/ 8 h 91"/>
                <a:gd name="T50" fmla="*/ 9 w 90"/>
                <a:gd name="T51" fmla="*/ 40 h 91"/>
                <a:gd name="T52" fmla="*/ 19 w 90"/>
                <a:gd name="T53" fmla="*/ 45 h 91"/>
                <a:gd name="T54" fmla="*/ 24 w 90"/>
                <a:gd name="T55" fmla="*/ 51 h 91"/>
                <a:gd name="T56" fmla="*/ 27 w 90"/>
                <a:gd name="T57" fmla="*/ 64 h 91"/>
                <a:gd name="T58" fmla="*/ 34 w 90"/>
                <a:gd name="T59" fmla="*/ 72 h 91"/>
                <a:gd name="T60" fmla="*/ 55 w 90"/>
                <a:gd name="T61" fmla="*/ 84 h 91"/>
                <a:gd name="T62" fmla="*/ 55 w 90"/>
                <a:gd name="T63" fmla="*/ 84 h 91"/>
                <a:gd name="T64" fmla="*/ 58 w 90"/>
                <a:gd name="T65" fmla="*/ 89 h 91"/>
                <a:gd name="T66" fmla="*/ 54 w 90"/>
                <a:gd name="T67" fmla="*/ 9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 h="91">
                  <a:moveTo>
                    <a:pt x="54" y="91"/>
                  </a:moveTo>
                  <a:cubicBezTo>
                    <a:pt x="54" y="91"/>
                    <a:pt x="53" y="91"/>
                    <a:pt x="53" y="91"/>
                  </a:cubicBezTo>
                  <a:cubicBezTo>
                    <a:pt x="52" y="91"/>
                    <a:pt x="52" y="91"/>
                    <a:pt x="51" y="90"/>
                  </a:cubicBezTo>
                  <a:cubicBezTo>
                    <a:pt x="31" y="79"/>
                    <a:pt x="31" y="79"/>
                    <a:pt x="31" y="79"/>
                  </a:cubicBezTo>
                  <a:cubicBezTo>
                    <a:pt x="26" y="76"/>
                    <a:pt x="22" y="71"/>
                    <a:pt x="21" y="66"/>
                  </a:cubicBezTo>
                  <a:cubicBezTo>
                    <a:pt x="17" y="54"/>
                    <a:pt x="17" y="54"/>
                    <a:pt x="17" y="54"/>
                  </a:cubicBezTo>
                  <a:cubicBezTo>
                    <a:pt x="16" y="53"/>
                    <a:pt x="16" y="52"/>
                    <a:pt x="15" y="52"/>
                  </a:cubicBezTo>
                  <a:cubicBezTo>
                    <a:pt x="2" y="44"/>
                    <a:pt x="2" y="44"/>
                    <a:pt x="2" y="44"/>
                  </a:cubicBezTo>
                  <a:cubicBezTo>
                    <a:pt x="1" y="44"/>
                    <a:pt x="1" y="43"/>
                    <a:pt x="0" y="42"/>
                  </a:cubicBezTo>
                  <a:cubicBezTo>
                    <a:pt x="0" y="41"/>
                    <a:pt x="0" y="40"/>
                    <a:pt x="1" y="39"/>
                  </a:cubicBezTo>
                  <a:cubicBezTo>
                    <a:pt x="22" y="2"/>
                    <a:pt x="22" y="2"/>
                    <a:pt x="22" y="2"/>
                  </a:cubicBezTo>
                  <a:cubicBezTo>
                    <a:pt x="23" y="1"/>
                    <a:pt x="24" y="0"/>
                    <a:pt x="25" y="0"/>
                  </a:cubicBezTo>
                  <a:cubicBezTo>
                    <a:pt x="26" y="0"/>
                    <a:pt x="27" y="0"/>
                    <a:pt x="27" y="0"/>
                  </a:cubicBezTo>
                  <a:cubicBezTo>
                    <a:pt x="35" y="5"/>
                    <a:pt x="35" y="5"/>
                    <a:pt x="35" y="5"/>
                  </a:cubicBezTo>
                  <a:cubicBezTo>
                    <a:pt x="40" y="8"/>
                    <a:pt x="45" y="10"/>
                    <a:pt x="51" y="11"/>
                  </a:cubicBezTo>
                  <a:cubicBezTo>
                    <a:pt x="53" y="11"/>
                    <a:pt x="53" y="11"/>
                    <a:pt x="53" y="11"/>
                  </a:cubicBezTo>
                  <a:cubicBezTo>
                    <a:pt x="57" y="12"/>
                    <a:pt x="61" y="14"/>
                    <a:pt x="65" y="16"/>
                  </a:cubicBezTo>
                  <a:cubicBezTo>
                    <a:pt x="88" y="29"/>
                    <a:pt x="88" y="29"/>
                    <a:pt x="88" y="29"/>
                  </a:cubicBezTo>
                  <a:cubicBezTo>
                    <a:pt x="90" y="30"/>
                    <a:pt x="90" y="33"/>
                    <a:pt x="89" y="34"/>
                  </a:cubicBezTo>
                  <a:cubicBezTo>
                    <a:pt x="88" y="36"/>
                    <a:pt x="86" y="37"/>
                    <a:pt x="84" y="36"/>
                  </a:cubicBezTo>
                  <a:cubicBezTo>
                    <a:pt x="62" y="23"/>
                    <a:pt x="62" y="23"/>
                    <a:pt x="62" y="23"/>
                  </a:cubicBezTo>
                  <a:cubicBezTo>
                    <a:pt x="58" y="21"/>
                    <a:pt x="55" y="19"/>
                    <a:pt x="51" y="18"/>
                  </a:cubicBezTo>
                  <a:cubicBezTo>
                    <a:pt x="49" y="18"/>
                    <a:pt x="49" y="18"/>
                    <a:pt x="49" y="18"/>
                  </a:cubicBezTo>
                  <a:cubicBezTo>
                    <a:pt x="43" y="17"/>
                    <a:pt x="37" y="14"/>
                    <a:pt x="31" y="11"/>
                  </a:cubicBezTo>
                  <a:cubicBezTo>
                    <a:pt x="27" y="8"/>
                    <a:pt x="27" y="8"/>
                    <a:pt x="27" y="8"/>
                  </a:cubicBezTo>
                  <a:cubicBezTo>
                    <a:pt x="9" y="40"/>
                    <a:pt x="9" y="40"/>
                    <a:pt x="9" y="40"/>
                  </a:cubicBezTo>
                  <a:cubicBezTo>
                    <a:pt x="19" y="45"/>
                    <a:pt x="19" y="45"/>
                    <a:pt x="19" y="45"/>
                  </a:cubicBezTo>
                  <a:cubicBezTo>
                    <a:pt x="21" y="47"/>
                    <a:pt x="23" y="49"/>
                    <a:pt x="24" y="51"/>
                  </a:cubicBezTo>
                  <a:cubicBezTo>
                    <a:pt x="27" y="64"/>
                    <a:pt x="27" y="64"/>
                    <a:pt x="27" y="64"/>
                  </a:cubicBezTo>
                  <a:cubicBezTo>
                    <a:pt x="29" y="67"/>
                    <a:pt x="31" y="70"/>
                    <a:pt x="34" y="72"/>
                  </a:cubicBezTo>
                  <a:cubicBezTo>
                    <a:pt x="55" y="84"/>
                    <a:pt x="55" y="84"/>
                    <a:pt x="55" y="84"/>
                  </a:cubicBezTo>
                  <a:cubicBezTo>
                    <a:pt x="55" y="84"/>
                    <a:pt x="55" y="84"/>
                    <a:pt x="55" y="84"/>
                  </a:cubicBezTo>
                  <a:cubicBezTo>
                    <a:pt x="57" y="85"/>
                    <a:pt x="58" y="87"/>
                    <a:pt x="58" y="89"/>
                  </a:cubicBezTo>
                  <a:cubicBezTo>
                    <a:pt x="57" y="90"/>
                    <a:pt x="56" y="91"/>
                    <a:pt x="54" y="91"/>
                  </a:cubicBezTo>
                  <a:close/>
                </a:path>
              </a:pathLst>
            </a:custGeom>
            <a:grpFill/>
            <a:ln>
              <a:noFill/>
            </a:ln>
          </p:spPr>
          <p:txBody>
            <a:bodyPr lIns="68580" tIns="34290" rIns="68580" bIns="34290"/>
            <a:lstStyle/>
            <a:p>
              <a:pPr defTabSz="685800">
                <a:defRPr/>
              </a:pPr>
              <a:endParaRPr lang="en-US" sz="1350">
                <a:solidFill>
                  <a:prstClr val="black"/>
                </a:solidFill>
                <a:latin typeface="Calibri" panose="020F0502020204030204"/>
              </a:endParaRPr>
            </a:p>
          </p:txBody>
        </p:sp>
        <p:sp>
          <p:nvSpPr>
            <p:cNvPr id="15" name="Freeform 439">
              <a:extLst>
                <a:ext uri="{FF2B5EF4-FFF2-40B4-BE49-F238E27FC236}">
                  <a16:creationId xmlns:a16="http://schemas.microsoft.com/office/drawing/2014/main" id="{AAB541C9-B6AB-40D4-8D7F-ED9ECF659E93}"/>
                </a:ext>
              </a:extLst>
            </p:cNvPr>
            <p:cNvSpPr>
              <a:spLocks/>
            </p:cNvSpPr>
            <p:nvPr/>
          </p:nvSpPr>
          <p:spPr bwMode="auto">
            <a:xfrm>
              <a:off x="7981951" y="5780088"/>
              <a:ext cx="79375" cy="57150"/>
            </a:xfrm>
            <a:custGeom>
              <a:avLst/>
              <a:gdLst>
                <a:gd name="T0" fmla="*/ 5 w 21"/>
                <a:gd name="T1" fmla="*/ 15 h 15"/>
                <a:gd name="T2" fmla="*/ 1 w 21"/>
                <a:gd name="T3" fmla="*/ 13 h 15"/>
                <a:gd name="T4" fmla="*/ 3 w 21"/>
                <a:gd name="T5" fmla="*/ 8 h 15"/>
                <a:gd name="T6" fmla="*/ 15 w 21"/>
                <a:gd name="T7" fmla="*/ 1 h 15"/>
                <a:gd name="T8" fmla="*/ 20 w 21"/>
                <a:gd name="T9" fmla="*/ 3 h 15"/>
                <a:gd name="T10" fmla="*/ 18 w 21"/>
                <a:gd name="T11" fmla="*/ 8 h 15"/>
                <a:gd name="T12" fmla="*/ 6 w 21"/>
                <a:gd name="T13" fmla="*/ 15 h 15"/>
                <a:gd name="T14" fmla="*/ 5 w 21"/>
                <a:gd name="T15" fmla="*/ 15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15">
                  <a:moveTo>
                    <a:pt x="5" y="15"/>
                  </a:moveTo>
                  <a:cubicBezTo>
                    <a:pt x="3" y="15"/>
                    <a:pt x="2" y="14"/>
                    <a:pt x="1" y="13"/>
                  </a:cubicBezTo>
                  <a:cubicBezTo>
                    <a:pt x="0" y="12"/>
                    <a:pt x="1" y="9"/>
                    <a:pt x="3" y="8"/>
                  </a:cubicBezTo>
                  <a:cubicBezTo>
                    <a:pt x="15" y="1"/>
                    <a:pt x="15" y="1"/>
                    <a:pt x="15" y="1"/>
                  </a:cubicBezTo>
                  <a:cubicBezTo>
                    <a:pt x="16" y="0"/>
                    <a:pt x="19" y="1"/>
                    <a:pt x="20" y="3"/>
                  </a:cubicBezTo>
                  <a:cubicBezTo>
                    <a:pt x="21" y="5"/>
                    <a:pt x="20" y="7"/>
                    <a:pt x="18" y="8"/>
                  </a:cubicBezTo>
                  <a:cubicBezTo>
                    <a:pt x="6" y="15"/>
                    <a:pt x="6" y="15"/>
                    <a:pt x="6" y="15"/>
                  </a:cubicBezTo>
                  <a:cubicBezTo>
                    <a:pt x="6" y="15"/>
                    <a:pt x="5" y="15"/>
                    <a:pt x="5" y="15"/>
                  </a:cubicBezTo>
                  <a:close/>
                </a:path>
              </a:pathLst>
            </a:custGeom>
            <a:grpFill/>
            <a:ln>
              <a:noFill/>
            </a:ln>
          </p:spPr>
          <p:txBody>
            <a:bodyPr lIns="68580" tIns="34290" rIns="68580" bIns="34290"/>
            <a:lstStyle/>
            <a:p>
              <a:pPr defTabSz="685800">
                <a:defRPr/>
              </a:pPr>
              <a:endParaRPr lang="en-US" sz="1350">
                <a:solidFill>
                  <a:prstClr val="black"/>
                </a:solidFill>
                <a:latin typeface="Calibri" panose="020F0502020204030204"/>
              </a:endParaRPr>
            </a:p>
          </p:txBody>
        </p:sp>
        <p:sp>
          <p:nvSpPr>
            <p:cNvPr id="16" name="Freeform 440">
              <a:extLst>
                <a:ext uri="{FF2B5EF4-FFF2-40B4-BE49-F238E27FC236}">
                  <a16:creationId xmlns:a16="http://schemas.microsoft.com/office/drawing/2014/main" id="{E50ECE5F-085B-4F98-B77C-9777374122B3}"/>
                </a:ext>
              </a:extLst>
            </p:cNvPr>
            <p:cNvSpPr>
              <a:spLocks/>
            </p:cNvSpPr>
            <p:nvPr/>
          </p:nvSpPr>
          <p:spPr bwMode="auto">
            <a:xfrm>
              <a:off x="7981951" y="5743575"/>
              <a:ext cx="57150" cy="41275"/>
            </a:xfrm>
            <a:custGeom>
              <a:avLst/>
              <a:gdLst>
                <a:gd name="T0" fmla="*/ 5 w 15"/>
                <a:gd name="T1" fmla="*/ 11 h 11"/>
                <a:gd name="T2" fmla="*/ 1 w 15"/>
                <a:gd name="T3" fmla="*/ 9 h 11"/>
                <a:gd name="T4" fmla="*/ 3 w 15"/>
                <a:gd name="T5" fmla="*/ 4 h 11"/>
                <a:gd name="T6" fmla="*/ 9 w 15"/>
                <a:gd name="T7" fmla="*/ 1 h 11"/>
                <a:gd name="T8" fmla="*/ 14 w 15"/>
                <a:gd name="T9" fmla="*/ 2 h 11"/>
                <a:gd name="T10" fmla="*/ 12 w 15"/>
                <a:gd name="T11" fmla="*/ 7 h 11"/>
                <a:gd name="T12" fmla="*/ 6 w 15"/>
                <a:gd name="T13" fmla="*/ 11 h 11"/>
                <a:gd name="T14" fmla="*/ 5 w 15"/>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1">
                  <a:moveTo>
                    <a:pt x="5" y="11"/>
                  </a:moveTo>
                  <a:cubicBezTo>
                    <a:pt x="3" y="11"/>
                    <a:pt x="2" y="10"/>
                    <a:pt x="1" y="9"/>
                  </a:cubicBezTo>
                  <a:cubicBezTo>
                    <a:pt x="0" y="8"/>
                    <a:pt x="1" y="5"/>
                    <a:pt x="3" y="4"/>
                  </a:cubicBezTo>
                  <a:cubicBezTo>
                    <a:pt x="9" y="1"/>
                    <a:pt x="9" y="1"/>
                    <a:pt x="9" y="1"/>
                  </a:cubicBezTo>
                  <a:cubicBezTo>
                    <a:pt x="10" y="0"/>
                    <a:pt x="13" y="1"/>
                    <a:pt x="14" y="2"/>
                  </a:cubicBezTo>
                  <a:cubicBezTo>
                    <a:pt x="15" y="4"/>
                    <a:pt x="14" y="6"/>
                    <a:pt x="12" y="7"/>
                  </a:cubicBezTo>
                  <a:cubicBezTo>
                    <a:pt x="6" y="11"/>
                    <a:pt x="6" y="11"/>
                    <a:pt x="6" y="11"/>
                  </a:cubicBezTo>
                  <a:cubicBezTo>
                    <a:pt x="6" y="11"/>
                    <a:pt x="5" y="11"/>
                    <a:pt x="5" y="11"/>
                  </a:cubicBezTo>
                  <a:close/>
                </a:path>
              </a:pathLst>
            </a:custGeom>
            <a:grpFill/>
            <a:ln>
              <a:noFill/>
            </a:ln>
          </p:spPr>
          <p:txBody>
            <a:bodyPr lIns="68580" tIns="34290" rIns="68580" bIns="34290"/>
            <a:lstStyle/>
            <a:p>
              <a:pPr defTabSz="685800">
                <a:defRPr/>
              </a:pPr>
              <a:endParaRPr lang="en-US" sz="1350">
                <a:solidFill>
                  <a:prstClr val="black"/>
                </a:solidFill>
                <a:latin typeface="Calibri" panose="020F0502020204030204"/>
              </a:endParaRPr>
            </a:p>
          </p:txBody>
        </p:sp>
        <p:sp>
          <p:nvSpPr>
            <p:cNvPr id="17" name="Freeform 441">
              <a:extLst>
                <a:ext uri="{FF2B5EF4-FFF2-40B4-BE49-F238E27FC236}">
                  <a16:creationId xmlns:a16="http://schemas.microsoft.com/office/drawing/2014/main" id="{4FB3F399-3005-41C0-B9B2-B73B58A25434}"/>
                </a:ext>
              </a:extLst>
            </p:cNvPr>
            <p:cNvSpPr>
              <a:spLocks/>
            </p:cNvSpPr>
            <p:nvPr/>
          </p:nvSpPr>
          <p:spPr bwMode="auto">
            <a:xfrm>
              <a:off x="7967663" y="5705475"/>
              <a:ext cx="44450" cy="33337"/>
            </a:xfrm>
            <a:custGeom>
              <a:avLst/>
              <a:gdLst>
                <a:gd name="T0" fmla="*/ 5 w 12"/>
                <a:gd name="T1" fmla="*/ 9 h 9"/>
                <a:gd name="T2" fmla="*/ 1 w 12"/>
                <a:gd name="T3" fmla="*/ 8 h 9"/>
                <a:gd name="T4" fmla="*/ 3 w 12"/>
                <a:gd name="T5" fmla="*/ 3 h 9"/>
                <a:gd name="T6" fmla="*/ 6 w 12"/>
                <a:gd name="T7" fmla="*/ 1 h 9"/>
                <a:gd name="T8" fmla="*/ 11 w 12"/>
                <a:gd name="T9" fmla="*/ 2 h 9"/>
                <a:gd name="T10" fmla="*/ 10 w 12"/>
                <a:gd name="T11" fmla="*/ 7 h 9"/>
                <a:gd name="T12" fmla="*/ 6 w 12"/>
                <a:gd name="T13" fmla="*/ 9 h 9"/>
                <a:gd name="T14" fmla="*/ 5 w 12"/>
                <a:gd name="T15" fmla="*/ 9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9">
                  <a:moveTo>
                    <a:pt x="5" y="9"/>
                  </a:moveTo>
                  <a:cubicBezTo>
                    <a:pt x="3" y="9"/>
                    <a:pt x="2" y="9"/>
                    <a:pt x="1" y="8"/>
                  </a:cubicBezTo>
                  <a:cubicBezTo>
                    <a:pt x="0" y="6"/>
                    <a:pt x="1" y="4"/>
                    <a:pt x="3" y="3"/>
                  </a:cubicBezTo>
                  <a:cubicBezTo>
                    <a:pt x="6" y="1"/>
                    <a:pt x="6" y="1"/>
                    <a:pt x="6" y="1"/>
                  </a:cubicBezTo>
                  <a:cubicBezTo>
                    <a:pt x="8" y="0"/>
                    <a:pt x="10" y="0"/>
                    <a:pt x="11" y="2"/>
                  </a:cubicBezTo>
                  <a:cubicBezTo>
                    <a:pt x="12" y="4"/>
                    <a:pt x="12" y="6"/>
                    <a:pt x="10" y="7"/>
                  </a:cubicBezTo>
                  <a:cubicBezTo>
                    <a:pt x="6" y="9"/>
                    <a:pt x="6" y="9"/>
                    <a:pt x="6" y="9"/>
                  </a:cubicBezTo>
                  <a:cubicBezTo>
                    <a:pt x="6" y="9"/>
                    <a:pt x="5" y="9"/>
                    <a:pt x="5" y="9"/>
                  </a:cubicBezTo>
                  <a:close/>
                </a:path>
              </a:pathLst>
            </a:custGeom>
            <a:grpFill/>
            <a:ln>
              <a:noFill/>
            </a:ln>
          </p:spPr>
          <p:txBody>
            <a:bodyPr lIns="68580" tIns="34290" rIns="68580" bIns="34290"/>
            <a:lstStyle/>
            <a:p>
              <a:pPr defTabSz="685800">
                <a:defRPr/>
              </a:pPr>
              <a:endParaRPr lang="en-US" sz="1350">
                <a:solidFill>
                  <a:prstClr val="black"/>
                </a:solidFill>
                <a:latin typeface="Calibri" panose="020F0502020204030204"/>
              </a:endParaRPr>
            </a:p>
          </p:txBody>
        </p:sp>
        <p:sp>
          <p:nvSpPr>
            <p:cNvPr id="18" name="Freeform 442">
              <a:extLst>
                <a:ext uri="{FF2B5EF4-FFF2-40B4-BE49-F238E27FC236}">
                  <a16:creationId xmlns:a16="http://schemas.microsoft.com/office/drawing/2014/main" id="{ECA4329E-FF71-40A3-9114-76C42601FFC9}"/>
                </a:ext>
              </a:extLst>
            </p:cNvPr>
            <p:cNvSpPr>
              <a:spLocks/>
            </p:cNvSpPr>
            <p:nvPr/>
          </p:nvSpPr>
          <p:spPr bwMode="auto">
            <a:xfrm>
              <a:off x="7951788" y="5622925"/>
              <a:ext cx="109538" cy="74612"/>
            </a:xfrm>
            <a:custGeom>
              <a:avLst/>
              <a:gdLst>
                <a:gd name="T0" fmla="*/ 4 w 29"/>
                <a:gd name="T1" fmla="*/ 20 h 20"/>
                <a:gd name="T2" fmla="*/ 1 w 29"/>
                <a:gd name="T3" fmla="*/ 18 h 20"/>
                <a:gd name="T4" fmla="*/ 2 w 29"/>
                <a:gd name="T5" fmla="*/ 13 h 20"/>
                <a:gd name="T6" fmla="*/ 23 w 29"/>
                <a:gd name="T7" fmla="*/ 1 h 20"/>
                <a:gd name="T8" fmla="*/ 28 w 29"/>
                <a:gd name="T9" fmla="*/ 3 h 20"/>
                <a:gd name="T10" fmla="*/ 26 w 29"/>
                <a:gd name="T11" fmla="*/ 8 h 20"/>
                <a:gd name="T12" fmla="*/ 6 w 29"/>
                <a:gd name="T13" fmla="*/ 20 h 20"/>
                <a:gd name="T14" fmla="*/ 4 w 29"/>
                <a:gd name="T15" fmla="*/ 20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20">
                  <a:moveTo>
                    <a:pt x="4" y="20"/>
                  </a:moveTo>
                  <a:cubicBezTo>
                    <a:pt x="3" y="20"/>
                    <a:pt x="2" y="19"/>
                    <a:pt x="1" y="18"/>
                  </a:cubicBezTo>
                  <a:cubicBezTo>
                    <a:pt x="0" y="16"/>
                    <a:pt x="1" y="14"/>
                    <a:pt x="2" y="13"/>
                  </a:cubicBezTo>
                  <a:cubicBezTo>
                    <a:pt x="23" y="1"/>
                    <a:pt x="23" y="1"/>
                    <a:pt x="23" y="1"/>
                  </a:cubicBezTo>
                  <a:cubicBezTo>
                    <a:pt x="24" y="0"/>
                    <a:pt x="27" y="1"/>
                    <a:pt x="28" y="3"/>
                  </a:cubicBezTo>
                  <a:cubicBezTo>
                    <a:pt x="29" y="5"/>
                    <a:pt x="28" y="7"/>
                    <a:pt x="26" y="8"/>
                  </a:cubicBezTo>
                  <a:cubicBezTo>
                    <a:pt x="6" y="20"/>
                    <a:pt x="6" y="20"/>
                    <a:pt x="6" y="20"/>
                  </a:cubicBezTo>
                  <a:cubicBezTo>
                    <a:pt x="5" y="20"/>
                    <a:pt x="5" y="20"/>
                    <a:pt x="4" y="20"/>
                  </a:cubicBezTo>
                  <a:close/>
                </a:path>
              </a:pathLst>
            </a:custGeom>
            <a:grpFill/>
            <a:ln>
              <a:noFill/>
            </a:ln>
          </p:spPr>
          <p:txBody>
            <a:bodyPr lIns="68580" tIns="34290" rIns="68580" bIns="34290"/>
            <a:lstStyle/>
            <a:p>
              <a:pPr defTabSz="685800">
                <a:defRPr/>
              </a:pPr>
              <a:endParaRPr lang="en-US" sz="1350">
                <a:solidFill>
                  <a:prstClr val="black"/>
                </a:solidFill>
                <a:latin typeface="Calibri" panose="020F0502020204030204"/>
              </a:endParaRPr>
            </a:p>
          </p:txBody>
        </p:sp>
        <p:sp>
          <p:nvSpPr>
            <p:cNvPr id="19" name="Freeform 443">
              <a:extLst>
                <a:ext uri="{FF2B5EF4-FFF2-40B4-BE49-F238E27FC236}">
                  <a16:creationId xmlns:a16="http://schemas.microsoft.com/office/drawing/2014/main" id="{00BA3C43-4D77-493D-88B9-C3D184F529E6}"/>
                </a:ext>
              </a:extLst>
            </p:cNvPr>
            <p:cNvSpPr>
              <a:spLocks/>
            </p:cNvSpPr>
            <p:nvPr/>
          </p:nvSpPr>
          <p:spPr bwMode="auto">
            <a:xfrm>
              <a:off x="7902576" y="5546725"/>
              <a:ext cx="377825" cy="309562"/>
            </a:xfrm>
            <a:custGeom>
              <a:avLst/>
              <a:gdLst>
                <a:gd name="T0" fmla="*/ 41 w 100"/>
                <a:gd name="T1" fmla="*/ 82 h 82"/>
                <a:gd name="T2" fmla="*/ 37 w 100"/>
                <a:gd name="T3" fmla="*/ 81 h 82"/>
                <a:gd name="T4" fmla="*/ 39 w 100"/>
                <a:gd name="T5" fmla="*/ 76 h 82"/>
                <a:gd name="T6" fmla="*/ 61 w 100"/>
                <a:gd name="T7" fmla="*/ 63 h 82"/>
                <a:gd name="T8" fmla="*/ 70 w 100"/>
                <a:gd name="T9" fmla="*/ 56 h 82"/>
                <a:gd name="T10" fmla="*/ 71 w 100"/>
                <a:gd name="T11" fmla="*/ 54 h 82"/>
                <a:gd name="T12" fmla="*/ 86 w 100"/>
                <a:gd name="T13" fmla="*/ 42 h 82"/>
                <a:gd name="T14" fmla="*/ 91 w 100"/>
                <a:gd name="T15" fmla="*/ 40 h 82"/>
                <a:gd name="T16" fmla="*/ 73 w 100"/>
                <a:gd name="T17" fmla="*/ 8 h 82"/>
                <a:gd name="T18" fmla="*/ 63 w 100"/>
                <a:gd name="T19" fmla="*/ 14 h 82"/>
                <a:gd name="T20" fmla="*/ 55 w 100"/>
                <a:gd name="T21" fmla="*/ 15 h 82"/>
                <a:gd name="T22" fmla="*/ 43 w 100"/>
                <a:gd name="T23" fmla="*/ 12 h 82"/>
                <a:gd name="T24" fmla="*/ 32 w 100"/>
                <a:gd name="T25" fmla="*/ 14 h 82"/>
                <a:gd name="T26" fmla="*/ 12 w 100"/>
                <a:gd name="T27" fmla="*/ 26 h 82"/>
                <a:gd name="T28" fmla="*/ 10 w 100"/>
                <a:gd name="T29" fmla="*/ 32 h 82"/>
                <a:gd name="T30" fmla="*/ 12 w 100"/>
                <a:gd name="T31" fmla="*/ 34 h 82"/>
                <a:gd name="T32" fmla="*/ 15 w 100"/>
                <a:gd name="T33" fmla="*/ 33 h 82"/>
                <a:gd name="T34" fmla="*/ 20 w 100"/>
                <a:gd name="T35" fmla="*/ 35 h 82"/>
                <a:gd name="T36" fmla="*/ 19 w 100"/>
                <a:gd name="T37" fmla="*/ 40 h 82"/>
                <a:gd name="T38" fmla="*/ 9 w 100"/>
                <a:gd name="T39" fmla="*/ 45 h 82"/>
                <a:gd name="T40" fmla="*/ 4 w 100"/>
                <a:gd name="T41" fmla="*/ 44 h 82"/>
                <a:gd name="T42" fmla="*/ 5 w 100"/>
                <a:gd name="T43" fmla="*/ 39 h 82"/>
                <a:gd name="T44" fmla="*/ 6 w 100"/>
                <a:gd name="T45" fmla="*/ 39 h 82"/>
                <a:gd name="T46" fmla="*/ 3 w 100"/>
                <a:gd name="T47" fmla="*/ 35 h 82"/>
                <a:gd name="T48" fmla="*/ 8 w 100"/>
                <a:gd name="T49" fmla="*/ 20 h 82"/>
                <a:gd name="T50" fmla="*/ 28 w 100"/>
                <a:gd name="T51" fmla="*/ 8 h 82"/>
                <a:gd name="T52" fmla="*/ 44 w 100"/>
                <a:gd name="T53" fmla="*/ 5 h 82"/>
                <a:gd name="T54" fmla="*/ 57 w 100"/>
                <a:gd name="T55" fmla="*/ 8 h 82"/>
                <a:gd name="T56" fmla="*/ 59 w 100"/>
                <a:gd name="T57" fmla="*/ 8 h 82"/>
                <a:gd name="T58" fmla="*/ 72 w 100"/>
                <a:gd name="T59" fmla="*/ 0 h 82"/>
                <a:gd name="T60" fmla="*/ 75 w 100"/>
                <a:gd name="T61" fmla="*/ 0 h 82"/>
                <a:gd name="T62" fmla="*/ 77 w 100"/>
                <a:gd name="T63" fmla="*/ 2 h 82"/>
                <a:gd name="T64" fmla="*/ 99 w 100"/>
                <a:gd name="T65" fmla="*/ 39 h 82"/>
                <a:gd name="T66" fmla="*/ 98 w 100"/>
                <a:gd name="T67" fmla="*/ 44 h 82"/>
                <a:gd name="T68" fmla="*/ 90 w 100"/>
                <a:gd name="T69" fmla="*/ 48 h 82"/>
                <a:gd name="T70" fmla="*/ 77 w 100"/>
                <a:gd name="T71" fmla="*/ 59 h 82"/>
                <a:gd name="T72" fmla="*/ 75 w 100"/>
                <a:gd name="T73" fmla="*/ 61 h 82"/>
                <a:gd name="T74" fmla="*/ 65 w 100"/>
                <a:gd name="T75" fmla="*/ 69 h 82"/>
                <a:gd name="T76" fmla="*/ 42 w 100"/>
                <a:gd name="T77" fmla="*/ 82 h 82"/>
                <a:gd name="T78" fmla="*/ 41 w 100"/>
                <a:gd name="T79" fmla="*/ 82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0" h="82">
                  <a:moveTo>
                    <a:pt x="41" y="82"/>
                  </a:moveTo>
                  <a:cubicBezTo>
                    <a:pt x="39" y="82"/>
                    <a:pt x="38" y="82"/>
                    <a:pt x="37" y="81"/>
                  </a:cubicBezTo>
                  <a:cubicBezTo>
                    <a:pt x="36" y="79"/>
                    <a:pt x="37" y="77"/>
                    <a:pt x="39" y="76"/>
                  </a:cubicBezTo>
                  <a:cubicBezTo>
                    <a:pt x="61" y="63"/>
                    <a:pt x="61" y="63"/>
                    <a:pt x="61" y="63"/>
                  </a:cubicBezTo>
                  <a:cubicBezTo>
                    <a:pt x="64" y="61"/>
                    <a:pt x="67" y="59"/>
                    <a:pt x="70" y="56"/>
                  </a:cubicBezTo>
                  <a:cubicBezTo>
                    <a:pt x="71" y="54"/>
                    <a:pt x="71" y="54"/>
                    <a:pt x="71" y="54"/>
                  </a:cubicBezTo>
                  <a:cubicBezTo>
                    <a:pt x="76" y="49"/>
                    <a:pt x="81" y="45"/>
                    <a:pt x="86" y="42"/>
                  </a:cubicBezTo>
                  <a:cubicBezTo>
                    <a:pt x="91" y="40"/>
                    <a:pt x="91" y="40"/>
                    <a:pt x="91" y="40"/>
                  </a:cubicBezTo>
                  <a:cubicBezTo>
                    <a:pt x="73" y="8"/>
                    <a:pt x="73" y="8"/>
                    <a:pt x="73" y="8"/>
                  </a:cubicBezTo>
                  <a:cubicBezTo>
                    <a:pt x="63" y="14"/>
                    <a:pt x="63" y="14"/>
                    <a:pt x="63" y="14"/>
                  </a:cubicBezTo>
                  <a:cubicBezTo>
                    <a:pt x="60" y="16"/>
                    <a:pt x="58" y="16"/>
                    <a:pt x="55" y="15"/>
                  </a:cubicBezTo>
                  <a:cubicBezTo>
                    <a:pt x="43" y="12"/>
                    <a:pt x="43" y="12"/>
                    <a:pt x="43" y="12"/>
                  </a:cubicBezTo>
                  <a:cubicBezTo>
                    <a:pt x="39" y="12"/>
                    <a:pt x="35" y="12"/>
                    <a:pt x="32" y="14"/>
                  </a:cubicBezTo>
                  <a:cubicBezTo>
                    <a:pt x="12" y="26"/>
                    <a:pt x="12" y="26"/>
                    <a:pt x="12" y="26"/>
                  </a:cubicBezTo>
                  <a:cubicBezTo>
                    <a:pt x="10" y="27"/>
                    <a:pt x="9" y="30"/>
                    <a:pt x="10" y="32"/>
                  </a:cubicBezTo>
                  <a:cubicBezTo>
                    <a:pt x="10" y="33"/>
                    <a:pt x="11" y="33"/>
                    <a:pt x="12" y="34"/>
                  </a:cubicBezTo>
                  <a:cubicBezTo>
                    <a:pt x="13" y="34"/>
                    <a:pt x="14" y="34"/>
                    <a:pt x="15" y="33"/>
                  </a:cubicBezTo>
                  <a:cubicBezTo>
                    <a:pt x="17" y="32"/>
                    <a:pt x="19" y="33"/>
                    <a:pt x="20" y="35"/>
                  </a:cubicBezTo>
                  <a:cubicBezTo>
                    <a:pt x="21" y="36"/>
                    <a:pt x="21" y="39"/>
                    <a:pt x="19" y="40"/>
                  </a:cubicBezTo>
                  <a:cubicBezTo>
                    <a:pt x="19" y="40"/>
                    <a:pt x="9" y="45"/>
                    <a:pt x="9" y="45"/>
                  </a:cubicBezTo>
                  <a:cubicBezTo>
                    <a:pt x="7" y="46"/>
                    <a:pt x="5" y="46"/>
                    <a:pt x="4" y="44"/>
                  </a:cubicBezTo>
                  <a:cubicBezTo>
                    <a:pt x="3" y="42"/>
                    <a:pt x="3" y="40"/>
                    <a:pt x="5" y="39"/>
                  </a:cubicBezTo>
                  <a:cubicBezTo>
                    <a:pt x="6" y="39"/>
                    <a:pt x="6" y="39"/>
                    <a:pt x="6" y="39"/>
                  </a:cubicBezTo>
                  <a:cubicBezTo>
                    <a:pt x="5" y="38"/>
                    <a:pt x="4" y="36"/>
                    <a:pt x="3" y="35"/>
                  </a:cubicBezTo>
                  <a:cubicBezTo>
                    <a:pt x="0" y="30"/>
                    <a:pt x="3" y="23"/>
                    <a:pt x="8" y="20"/>
                  </a:cubicBezTo>
                  <a:cubicBezTo>
                    <a:pt x="28" y="8"/>
                    <a:pt x="28" y="8"/>
                    <a:pt x="28" y="8"/>
                  </a:cubicBezTo>
                  <a:cubicBezTo>
                    <a:pt x="33" y="5"/>
                    <a:pt x="39" y="4"/>
                    <a:pt x="44" y="5"/>
                  </a:cubicBezTo>
                  <a:cubicBezTo>
                    <a:pt x="57" y="8"/>
                    <a:pt x="57" y="8"/>
                    <a:pt x="57" y="8"/>
                  </a:cubicBezTo>
                  <a:cubicBezTo>
                    <a:pt x="58" y="8"/>
                    <a:pt x="58" y="8"/>
                    <a:pt x="59" y="8"/>
                  </a:cubicBezTo>
                  <a:cubicBezTo>
                    <a:pt x="72" y="0"/>
                    <a:pt x="72" y="0"/>
                    <a:pt x="72" y="0"/>
                  </a:cubicBezTo>
                  <a:cubicBezTo>
                    <a:pt x="73" y="0"/>
                    <a:pt x="74" y="0"/>
                    <a:pt x="75" y="0"/>
                  </a:cubicBezTo>
                  <a:cubicBezTo>
                    <a:pt x="76" y="0"/>
                    <a:pt x="77" y="1"/>
                    <a:pt x="77" y="2"/>
                  </a:cubicBezTo>
                  <a:cubicBezTo>
                    <a:pt x="99" y="39"/>
                    <a:pt x="99" y="39"/>
                    <a:pt x="99" y="39"/>
                  </a:cubicBezTo>
                  <a:cubicBezTo>
                    <a:pt x="100" y="41"/>
                    <a:pt x="99" y="43"/>
                    <a:pt x="98" y="44"/>
                  </a:cubicBezTo>
                  <a:cubicBezTo>
                    <a:pt x="90" y="48"/>
                    <a:pt x="90" y="48"/>
                    <a:pt x="90" y="48"/>
                  </a:cubicBezTo>
                  <a:cubicBezTo>
                    <a:pt x="85" y="51"/>
                    <a:pt x="81" y="55"/>
                    <a:pt x="77" y="59"/>
                  </a:cubicBezTo>
                  <a:cubicBezTo>
                    <a:pt x="75" y="61"/>
                    <a:pt x="75" y="61"/>
                    <a:pt x="75" y="61"/>
                  </a:cubicBezTo>
                  <a:cubicBezTo>
                    <a:pt x="72" y="64"/>
                    <a:pt x="69" y="67"/>
                    <a:pt x="65" y="69"/>
                  </a:cubicBezTo>
                  <a:cubicBezTo>
                    <a:pt x="42" y="82"/>
                    <a:pt x="42" y="82"/>
                    <a:pt x="42" y="82"/>
                  </a:cubicBezTo>
                  <a:cubicBezTo>
                    <a:pt x="42" y="82"/>
                    <a:pt x="41" y="82"/>
                    <a:pt x="41" y="82"/>
                  </a:cubicBezTo>
                  <a:close/>
                </a:path>
              </a:pathLst>
            </a:custGeom>
            <a:grpFill/>
            <a:ln>
              <a:noFill/>
            </a:ln>
          </p:spPr>
          <p:txBody>
            <a:bodyPr lIns="68580" tIns="34290" rIns="68580" bIns="34290"/>
            <a:lstStyle/>
            <a:p>
              <a:pPr defTabSz="685800">
                <a:defRPr/>
              </a:pPr>
              <a:endParaRPr lang="en-US" sz="1350">
                <a:solidFill>
                  <a:prstClr val="black"/>
                </a:solidFill>
                <a:latin typeface="Calibri" panose="020F0502020204030204"/>
              </a:endParaRPr>
            </a:p>
          </p:txBody>
        </p:sp>
        <p:sp>
          <p:nvSpPr>
            <p:cNvPr id="20" name="Freeform 444">
              <a:extLst>
                <a:ext uri="{FF2B5EF4-FFF2-40B4-BE49-F238E27FC236}">
                  <a16:creationId xmlns:a16="http://schemas.microsoft.com/office/drawing/2014/main" id="{9D63D7C4-29AC-4833-A1C6-EB24CD3CFC12}"/>
                </a:ext>
              </a:extLst>
            </p:cNvPr>
            <p:cNvSpPr>
              <a:spLocks noEditPoints="1"/>
            </p:cNvSpPr>
            <p:nvPr/>
          </p:nvSpPr>
          <p:spPr bwMode="auto">
            <a:xfrm>
              <a:off x="8159751" y="5505450"/>
              <a:ext cx="165100" cy="219075"/>
            </a:xfrm>
            <a:custGeom>
              <a:avLst/>
              <a:gdLst>
                <a:gd name="T0" fmla="*/ 29 w 44"/>
                <a:gd name="T1" fmla="*/ 58 h 58"/>
                <a:gd name="T2" fmla="*/ 28 w 44"/>
                <a:gd name="T3" fmla="*/ 58 h 58"/>
                <a:gd name="T4" fmla="*/ 26 w 44"/>
                <a:gd name="T5" fmla="*/ 56 h 58"/>
                <a:gd name="T6" fmla="*/ 1 w 44"/>
                <a:gd name="T7" fmla="*/ 14 h 58"/>
                <a:gd name="T8" fmla="*/ 3 w 44"/>
                <a:gd name="T9" fmla="*/ 9 h 58"/>
                <a:gd name="T10" fmla="*/ 16 w 44"/>
                <a:gd name="T11" fmla="*/ 1 h 58"/>
                <a:gd name="T12" fmla="*/ 21 w 44"/>
                <a:gd name="T13" fmla="*/ 2 h 58"/>
                <a:gd name="T14" fmla="*/ 44 w 44"/>
                <a:gd name="T15" fmla="*/ 47 h 58"/>
                <a:gd name="T16" fmla="*/ 42 w 44"/>
                <a:gd name="T17" fmla="*/ 51 h 58"/>
                <a:gd name="T18" fmla="*/ 31 w 44"/>
                <a:gd name="T19" fmla="*/ 58 h 58"/>
                <a:gd name="T20" fmla="*/ 29 w 44"/>
                <a:gd name="T21" fmla="*/ 58 h 58"/>
                <a:gd name="T22" fmla="*/ 10 w 44"/>
                <a:gd name="T23" fmla="*/ 13 h 58"/>
                <a:gd name="T24" fmla="*/ 30 w 44"/>
                <a:gd name="T25" fmla="*/ 50 h 58"/>
                <a:gd name="T26" fmla="*/ 36 w 44"/>
                <a:gd name="T27" fmla="*/ 46 h 58"/>
                <a:gd name="T28" fmla="*/ 17 w 44"/>
                <a:gd name="T29" fmla="*/ 9 h 58"/>
                <a:gd name="T30" fmla="*/ 10 w 44"/>
                <a:gd name="T31" fmla="*/ 13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 h="58">
                  <a:moveTo>
                    <a:pt x="29" y="58"/>
                  </a:moveTo>
                  <a:cubicBezTo>
                    <a:pt x="29" y="58"/>
                    <a:pt x="29" y="58"/>
                    <a:pt x="28" y="58"/>
                  </a:cubicBezTo>
                  <a:cubicBezTo>
                    <a:pt x="27" y="58"/>
                    <a:pt x="26" y="57"/>
                    <a:pt x="26" y="56"/>
                  </a:cubicBezTo>
                  <a:cubicBezTo>
                    <a:pt x="1" y="14"/>
                    <a:pt x="1" y="14"/>
                    <a:pt x="1" y="14"/>
                  </a:cubicBezTo>
                  <a:cubicBezTo>
                    <a:pt x="0" y="12"/>
                    <a:pt x="1" y="10"/>
                    <a:pt x="3" y="9"/>
                  </a:cubicBezTo>
                  <a:cubicBezTo>
                    <a:pt x="16" y="1"/>
                    <a:pt x="16" y="1"/>
                    <a:pt x="16" y="1"/>
                  </a:cubicBezTo>
                  <a:cubicBezTo>
                    <a:pt x="18" y="0"/>
                    <a:pt x="20" y="0"/>
                    <a:pt x="21" y="2"/>
                  </a:cubicBezTo>
                  <a:cubicBezTo>
                    <a:pt x="32" y="15"/>
                    <a:pt x="40" y="30"/>
                    <a:pt x="44" y="47"/>
                  </a:cubicBezTo>
                  <a:cubicBezTo>
                    <a:pt x="44" y="49"/>
                    <a:pt x="44" y="50"/>
                    <a:pt x="42" y="51"/>
                  </a:cubicBezTo>
                  <a:cubicBezTo>
                    <a:pt x="31" y="58"/>
                    <a:pt x="31" y="58"/>
                    <a:pt x="31" y="58"/>
                  </a:cubicBezTo>
                  <a:cubicBezTo>
                    <a:pt x="30" y="58"/>
                    <a:pt x="30" y="58"/>
                    <a:pt x="29" y="58"/>
                  </a:cubicBezTo>
                  <a:close/>
                  <a:moveTo>
                    <a:pt x="10" y="13"/>
                  </a:moveTo>
                  <a:cubicBezTo>
                    <a:pt x="30" y="50"/>
                    <a:pt x="30" y="50"/>
                    <a:pt x="30" y="50"/>
                  </a:cubicBezTo>
                  <a:cubicBezTo>
                    <a:pt x="36" y="46"/>
                    <a:pt x="36" y="46"/>
                    <a:pt x="36" y="46"/>
                  </a:cubicBezTo>
                  <a:cubicBezTo>
                    <a:pt x="33" y="33"/>
                    <a:pt x="26" y="20"/>
                    <a:pt x="17" y="9"/>
                  </a:cubicBezTo>
                  <a:lnTo>
                    <a:pt x="10" y="13"/>
                  </a:lnTo>
                  <a:close/>
                </a:path>
              </a:pathLst>
            </a:custGeom>
            <a:grpFill/>
            <a:ln>
              <a:noFill/>
            </a:ln>
          </p:spPr>
          <p:txBody>
            <a:bodyPr lIns="68580" tIns="34290" rIns="68580" bIns="34290"/>
            <a:lstStyle/>
            <a:p>
              <a:pPr defTabSz="685800">
                <a:defRPr/>
              </a:pPr>
              <a:endParaRPr lang="en-US" sz="1350">
                <a:solidFill>
                  <a:prstClr val="black"/>
                </a:solidFill>
                <a:latin typeface="Calibri" panose="020F0502020204030204"/>
              </a:endParaRPr>
            </a:p>
          </p:txBody>
        </p:sp>
        <p:sp>
          <p:nvSpPr>
            <p:cNvPr id="21" name="Freeform 445">
              <a:extLst>
                <a:ext uri="{FF2B5EF4-FFF2-40B4-BE49-F238E27FC236}">
                  <a16:creationId xmlns:a16="http://schemas.microsoft.com/office/drawing/2014/main" id="{0CAA08C8-32D4-414A-B6B9-5EB3A329DC27}"/>
                </a:ext>
              </a:extLst>
            </p:cNvPr>
            <p:cNvSpPr>
              <a:spLocks noEditPoints="1"/>
            </p:cNvSpPr>
            <p:nvPr/>
          </p:nvSpPr>
          <p:spPr bwMode="auto">
            <a:xfrm>
              <a:off x="7553326" y="5478463"/>
              <a:ext cx="173038" cy="211137"/>
            </a:xfrm>
            <a:custGeom>
              <a:avLst/>
              <a:gdLst>
                <a:gd name="T0" fmla="*/ 18 w 46"/>
                <a:gd name="T1" fmla="*/ 56 h 56"/>
                <a:gd name="T2" fmla="*/ 16 w 46"/>
                <a:gd name="T3" fmla="*/ 56 h 56"/>
                <a:gd name="T4" fmla="*/ 2 w 46"/>
                <a:gd name="T5" fmla="*/ 48 h 56"/>
                <a:gd name="T6" fmla="*/ 1 w 46"/>
                <a:gd name="T7" fmla="*/ 43 h 56"/>
                <a:gd name="T8" fmla="*/ 28 w 46"/>
                <a:gd name="T9" fmla="*/ 1 h 56"/>
                <a:gd name="T10" fmla="*/ 33 w 46"/>
                <a:gd name="T11" fmla="*/ 0 h 56"/>
                <a:gd name="T12" fmla="*/ 44 w 46"/>
                <a:gd name="T13" fmla="*/ 7 h 56"/>
                <a:gd name="T14" fmla="*/ 46 w 46"/>
                <a:gd name="T15" fmla="*/ 9 h 56"/>
                <a:gd name="T16" fmla="*/ 45 w 46"/>
                <a:gd name="T17" fmla="*/ 12 h 56"/>
                <a:gd name="T18" fmla="*/ 21 w 46"/>
                <a:gd name="T19" fmla="*/ 54 h 56"/>
                <a:gd name="T20" fmla="*/ 18 w 46"/>
                <a:gd name="T21" fmla="*/ 56 h 56"/>
                <a:gd name="T22" fmla="*/ 8 w 46"/>
                <a:gd name="T23" fmla="*/ 43 h 56"/>
                <a:gd name="T24" fmla="*/ 16 w 46"/>
                <a:gd name="T25" fmla="*/ 48 h 56"/>
                <a:gd name="T26" fmla="*/ 37 w 46"/>
                <a:gd name="T27" fmla="*/ 11 h 56"/>
                <a:gd name="T28" fmla="*/ 31 w 46"/>
                <a:gd name="T29" fmla="*/ 8 h 56"/>
                <a:gd name="T30" fmla="*/ 8 w 46"/>
                <a:gd name="T31" fmla="*/ 43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6" h="56">
                  <a:moveTo>
                    <a:pt x="18" y="56"/>
                  </a:moveTo>
                  <a:cubicBezTo>
                    <a:pt x="17" y="56"/>
                    <a:pt x="16" y="56"/>
                    <a:pt x="16" y="56"/>
                  </a:cubicBezTo>
                  <a:cubicBezTo>
                    <a:pt x="2" y="48"/>
                    <a:pt x="2" y="48"/>
                    <a:pt x="2" y="48"/>
                  </a:cubicBezTo>
                  <a:cubicBezTo>
                    <a:pt x="1" y="47"/>
                    <a:pt x="0" y="45"/>
                    <a:pt x="1" y="43"/>
                  </a:cubicBezTo>
                  <a:cubicBezTo>
                    <a:pt x="6" y="27"/>
                    <a:pt x="16" y="13"/>
                    <a:pt x="28" y="1"/>
                  </a:cubicBezTo>
                  <a:cubicBezTo>
                    <a:pt x="29" y="0"/>
                    <a:pt x="31" y="0"/>
                    <a:pt x="33" y="0"/>
                  </a:cubicBezTo>
                  <a:cubicBezTo>
                    <a:pt x="44" y="7"/>
                    <a:pt x="44" y="7"/>
                    <a:pt x="44" y="7"/>
                  </a:cubicBezTo>
                  <a:cubicBezTo>
                    <a:pt x="45" y="7"/>
                    <a:pt x="45" y="8"/>
                    <a:pt x="46" y="9"/>
                  </a:cubicBezTo>
                  <a:cubicBezTo>
                    <a:pt x="46" y="10"/>
                    <a:pt x="46" y="11"/>
                    <a:pt x="45" y="12"/>
                  </a:cubicBezTo>
                  <a:cubicBezTo>
                    <a:pt x="21" y="54"/>
                    <a:pt x="21" y="54"/>
                    <a:pt x="21" y="54"/>
                  </a:cubicBezTo>
                  <a:cubicBezTo>
                    <a:pt x="20" y="56"/>
                    <a:pt x="19" y="56"/>
                    <a:pt x="18" y="56"/>
                  </a:cubicBezTo>
                  <a:close/>
                  <a:moveTo>
                    <a:pt x="8" y="43"/>
                  </a:moveTo>
                  <a:cubicBezTo>
                    <a:pt x="16" y="48"/>
                    <a:pt x="16" y="48"/>
                    <a:pt x="16" y="48"/>
                  </a:cubicBezTo>
                  <a:cubicBezTo>
                    <a:pt x="37" y="11"/>
                    <a:pt x="37" y="11"/>
                    <a:pt x="37" y="11"/>
                  </a:cubicBezTo>
                  <a:cubicBezTo>
                    <a:pt x="31" y="8"/>
                    <a:pt x="31" y="8"/>
                    <a:pt x="31" y="8"/>
                  </a:cubicBezTo>
                  <a:cubicBezTo>
                    <a:pt x="21" y="18"/>
                    <a:pt x="13" y="30"/>
                    <a:pt x="8" y="43"/>
                  </a:cubicBezTo>
                  <a:close/>
                </a:path>
              </a:pathLst>
            </a:custGeom>
            <a:grpFill/>
            <a:ln>
              <a:noFill/>
            </a:ln>
          </p:spPr>
          <p:txBody>
            <a:bodyPr lIns="68580" tIns="34290" rIns="68580" bIns="34290"/>
            <a:lstStyle/>
            <a:p>
              <a:pPr defTabSz="685800">
                <a:defRPr/>
              </a:pPr>
              <a:endParaRPr lang="en-US" sz="1350">
                <a:solidFill>
                  <a:prstClr val="black"/>
                </a:solidFill>
                <a:latin typeface="Calibri" panose="020F0502020204030204"/>
              </a:endParaRPr>
            </a:p>
          </p:txBody>
        </p:sp>
        <p:sp>
          <p:nvSpPr>
            <p:cNvPr id="22" name="Freeform 446">
              <a:extLst>
                <a:ext uri="{FF2B5EF4-FFF2-40B4-BE49-F238E27FC236}">
                  <a16:creationId xmlns:a16="http://schemas.microsoft.com/office/drawing/2014/main" id="{E73ECC5C-13DC-432C-9EC3-94378F536E1F}"/>
                </a:ext>
              </a:extLst>
            </p:cNvPr>
            <p:cNvSpPr>
              <a:spLocks noEditPoints="1"/>
            </p:cNvSpPr>
            <p:nvPr/>
          </p:nvSpPr>
          <p:spPr bwMode="auto">
            <a:xfrm>
              <a:off x="7808913" y="6083300"/>
              <a:ext cx="211138" cy="93662"/>
            </a:xfrm>
            <a:custGeom>
              <a:avLst/>
              <a:gdLst>
                <a:gd name="T0" fmla="*/ 33 w 56"/>
                <a:gd name="T1" fmla="*/ 25 h 25"/>
                <a:gd name="T2" fmla="*/ 2 w 56"/>
                <a:gd name="T3" fmla="*/ 21 h 25"/>
                <a:gd name="T4" fmla="*/ 0 w 56"/>
                <a:gd name="T5" fmla="*/ 17 h 25"/>
                <a:gd name="T6" fmla="*/ 0 w 56"/>
                <a:gd name="T7" fmla="*/ 4 h 25"/>
                <a:gd name="T8" fmla="*/ 3 w 56"/>
                <a:gd name="T9" fmla="*/ 0 h 25"/>
                <a:gd name="T10" fmla="*/ 53 w 56"/>
                <a:gd name="T11" fmla="*/ 0 h 25"/>
                <a:gd name="T12" fmla="*/ 56 w 56"/>
                <a:gd name="T13" fmla="*/ 4 h 25"/>
                <a:gd name="T14" fmla="*/ 56 w 56"/>
                <a:gd name="T15" fmla="*/ 20 h 25"/>
                <a:gd name="T16" fmla="*/ 53 w 56"/>
                <a:gd name="T17" fmla="*/ 23 h 25"/>
                <a:gd name="T18" fmla="*/ 33 w 56"/>
                <a:gd name="T19" fmla="*/ 25 h 25"/>
                <a:gd name="T20" fmla="*/ 7 w 56"/>
                <a:gd name="T21" fmla="*/ 14 h 25"/>
                <a:gd name="T22" fmla="*/ 49 w 56"/>
                <a:gd name="T23" fmla="*/ 17 h 25"/>
                <a:gd name="T24" fmla="*/ 49 w 56"/>
                <a:gd name="T25" fmla="*/ 8 h 25"/>
                <a:gd name="T26" fmla="*/ 7 w 56"/>
                <a:gd name="T27" fmla="*/ 8 h 25"/>
                <a:gd name="T28" fmla="*/ 7 w 56"/>
                <a:gd name="T29"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 h="25">
                  <a:moveTo>
                    <a:pt x="33" y="25"/>
                  </a:moveTo>
                  <a:cubicBezTo>
                    <a:pt x="23" y="25"/>
                    <a:pt x="12" y="24"/>
                    <a:pt x="2" y="21"/>
                  </a:cubicBezTo>
                  <a:cubicBezTo>
                    <a:pt x="1" y="20"/>
                    <a:pt x="0" y="19"/>
                    <a:pt x="0" y="17"/>
                  </a:cubicBezTo>
                  <a:cubicBezTo>
                    <a:pt x="0" y="4"/>
                    <a:pt x="0" y="4"/>
                    <a:pt x="0" y="4"/>
                  </a:cubicBezTo>
                  <a:cubicBezTo>
                    <a:pt x="0" y="2"/>
                    <a:pt x="1" y="0"/>
                    <a:pt x="3" y="0"/>
                  </a:cubicBezTo>
                  <a:cubicBezTo>
                    <a:pt x="53" y="0"/>
                    <a:pt x="53" y="0"/>
                    <a:pt x="53" y="0"/>
                  </a:cubicBezTo>
                  <a:cubicBezTo>
                    <a:pt x="55" y="0"/>
                    <a:pt x="56" y="2"/>
                    <a:pt x="56" y="4"/>
                  </a:cubicBezTo>
                  <a:cubicBezTo>
                    <a:pt x="56" y="20"/>
                    <a:pt x="56" y="20"/>
                    <a:pt x="56" y="20"/>
                  </a:cubicBezTo>
                  <a:cubicBezTo>
                    <a:pt x="56" y="21"/>
                    <a:pt x="55" y="23"/>
                    <a:pt x="53" y="23"/>
                  </a:cubicBezTo>
                  <a:cubicBezTo>
                    <a:pt x="47" y="24"/>
                    <a:pt x="40" y="25"/>
                    <a:pt x="33" y="25"/>
                  </a:cubicBezTo>
                  <a:close/>
                  <a:moveTo>
                    <a:pt x="7" y="14"/>
                  </a:moveTo>
                  <a:cubicBezTo>
                    <a:pt x="21" y="18"/>
                    <a:pt x="35" y="19"/>
                    <a:pt x="49" y="17"/>
                  </a:cubicBezTo>
                  <a:cubicBezTo>
                    <a:pt x="49" y="8"/>
                    <a:pt x="49" y="8"/>
                    <a:pt x="49" y="8"/>
                  </a:cubicBezTo>
                  <a:cubicBezTo>
                    <a:pt x="7" y="8"/>
                    <a:pt x="7" y="8"/>
                    <a:pt x="7" y="8"/>
                  </a:cubicBezTo>
                  <a:lnTo>
                    <a:pt x="7" y="14"/>
                  </a:lnTo>
                  <a:close/>
                </a:path>
              </a:pathLst>
            </a:custGeom>
            <a:grpFill/>
            <a:ln>
              <a:noFill/>
            </a:ln>
          </p:spPr>
          <p:txBody>
            <a:bodyPr lIns="68580" tIns="34290" rIns="68580" bIns="34290"/>
            <a:lstStyle/>
            <a:p>
              <a:pPr defTabSz="685800">
                <a:defRPr/>
              </a:pPr>
              <a:endParaRPr lang="en-US" sz="1350">
                <a:solidFill>
                  <a:prstClr val="black"/>
                </a:solidFill>
                <a:latin typeface="Calibri" panose="020F0502020204030204"/>
              </a:endParaRPr>
            </a:p>
          </p:txBody>
        </p:sp>
        <p:sp>
          <p:nvSpPr>
            <p:cNvPr id="23" name="Freeform 447">
              <a:extLst>
                <a:ext uri="{FF2B5EF4-FFF2-40B4-BE49-F238E27FC236}">
                  <a16:creationId xmlns:a16="http://schemas.microsoft.com/office/drawing/2014/main" id="{AB9C7BBF-DBAD-4236-82DC-1B8641DC825D}"/>
                </a:ext>
              </a:extLst>
            </p:cNvPr>
            <p:cNvSpPr>
              <a:spLocks/>
            </p:cNvSpPr>
            <p:nvPr/>
          </p:nvSpPr>
          <p:spPr bwMode="auto">
            <a:xfrm>
              <a:off x="7534276" y="5780088"/>
              <a:ext cx="650875" cy="396875"/>
            </a:xfrm>
            <a:custGeom>
              <a:avLst/>
              <a:gdLst>
                <a:gd name="T0" fmla="*/ 106 w 173"/>
                <a:gd name="T1" fmla="*/ 105 h 105"/>
                <a:gd name="T2" fmla="*/ 0 w 173"/>
                <a:gd name="T3" fmla="*/ 4 h 105"/>
                <a:gd name="T4" fmla="*/ 3 w 173"/>
                <a:gd name="T5" fmla="*/ 0 h 105"/>
                <a:gd name="T6" fmla="*/ 7 w 173"/>
                <a:gd name="T7" fmla="*/ 4 h 105"/>
                <a:gd name="T8" fmla="*/ 106 w 173"/>
                <a:gd name="T9" fmla="*/ 98 h 105"/>
                <a:gd name="T10" fmla="*/ 166 w 173"/>
                <a:gd name="T11" fmla="*/ 78 h 105"/>
                <a:gd name="T12" fmla="*/ 171 w 173"/>
                <a:gd name="T13" fmla="*/ 78 h 105"/>
                <a:gd name="T14" fmla="*/ 171 w 173"/>
                <a:gd name="T15" fmla="*/ 83 h 105"/>
                <a:gd name="T16" fmla="*/ 106 w 173"/>
                <a:gd name="T17" fmla="*/ 10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3" h="105">
                  <a:moveTo>
                    <a:pt x="106" y="105"/>
                  </a:moveTo>
                  <a:cubicBezTo>
                    <a:pt x="49" y="105"/>
                    <a:pt x="3" y="61"/>
                    <a:pt x="0" y="4"/>
                  </a:cubicBezTo>
                  <a:cubicBezTo>
                    <a:pt x="0" y="2"/>
                    <a:pt x="1" y="0"/>
                    <a:pt x="3" y="0"/>
                  </a:cubicBezTo>
                  <a:cubicBezTo>
                    <a:pt x="5" y="0"/>
                    <a:pt x="7" y="2"/>
                    <a:pt x="7" y="4"/>
                  </a:cubicBezTo>
                  <a:cubicBezTo>
                    <a:pt x="10" y="56"/>
                    <a:pt x="53" y="98"/>
                    <a:pt x="106" y="98"/>
                  </a:cubicBezTo>
                  <a:cubicBezTo>
                    <a:pt x="128" y="98"/>
                    <a:pt x="149" y="91"/>
                    <a:pt x="166" y="78"/>
                  </a:cubicBezTo>
                  <a:cubicBezTo>
                    <a:pt x="168" y="76"/>
                    <a:pt x="170" y="77"/>
                    <a:pt x="171" y="78"/>
                  </a:cubicBezTo>
                  <a:cubicBezTo>
                    <a:pt x="173" y="80"/>
                    <a:pt x="172" y="82"/>
                    <a:pt x="171" y="83"/>
                  </a:cubicBezTo>
                  <a:cubicBezTo>
                    <a:pt x="152" y="98"/>
                    <a:pt x="130" y="105"/>
                    <a:pt x="106" y="105"/>
                  </a:cubicBezTo>
                  <a:close/>
                </a:path>
              </a:pathLst>
            </a:custGeom>
            <a:grpFill/>
            <a:ln>
              <a:noFill/>
            </a:ln>
          </p:spPr>
          <p:txBody>
            <a:bodyPr lIns="68580" tIns="34290" rIns="68580" bIns="34290"/>
            <a:lstStyle/>
            <a:p>
              <a:pPr defTabSz="685800">
                <a:defRPr/>
              </a:pPr>
              <a:endParaRPr lang="en-US" sz="1350">
                <a:solidFill>
                  <a:prstClr val="black"/>
                </a:solidFill>
                <a:latin typeface="Calibri" panose="020F0502020204030204"/>
              </a:endParaRPr>
            </a:p>
          </p:txBody>
        </p:sp>
        <p:sp>
          <p:nvSpPr>
            <p:cNvPr id="24" name="Freeform 448">
              <a:extLst>
                <a:ext uri="{FF2B5EF4-FFF2-40B4-BE49-F238E27FC236}">
                  <a16:creationId xmlns:a16="http://schemas.microsoft.com/office/drawing/2014/main" id="{453859B9-DCD7-4B08-ADF7-A0765753725B}"/>
                </a:ext>
              </a:extLst>
            </p:cNvPr>
            <p:cNvSpPr>
              <a:spLocks/>
            </p:cNvSpPr>
            <p:nvPr/>
          </p:nvSpPr>
          <p:spPr bwMode="auto">
            <a:xfrm>
              <a:off x="7537451" y="5441950"/>
              <a:ext cx="192088" cy="277812"/>
            </a:xfrm>
            <a:custGeom>
              <a:avLst/>
              <a:gdLst>
                <a:gd name="T0" fmla="*/ 4 w 51"/>
                <a:gd name="T1" fmla="*/ 74 h 74"/>
                <a:gd name="T2" fmla="*/ 3 w 51"/>
                <a:gd name="T3" fmla="*/ 74 h 74"/>
                <a:gd name="T4" fmla="*/ 0 w 51"/>
                <a:gd name="T5" fmla="*/ 70 h 74"/>
                <a:gd name="T6" fmla="*/ 45 w 51"/>
                <a:gd name="T7" fmla="*/ 1 h 74"/>
                <a:gd name="T8" fmla="*/ 50 w 51"/>
                <a:gd name="T9" fmla="*/ 2 h 74"/>
                <a:gd name="T10" fmla="*/ 49 w 51"/>
                <a:gd name="T11" fmla="*/ 7 h 74"/>
                <a:gd name="T12" fmla="*/ 7 w 51"/>
                <a:gd name="T13" fmla="*/ 71 h 74"/>
                <a:gd name="T14" fmla="*/ 4 w 51"/>
                <a:gd name="T15" fmla="*/ 74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74">
                  <a:moveTo>
                    <a:pt x="4" y="74"/>
                  </a:moveTo>
                  <a:cubicBezTo>
                    <a:pt x="4" y="74"/>
                    <a:pt x="3" y="74"/>
                    <a:pt x="3" y="74"/>
                  </a:cubicBezTo>
                  <a:cubicBezTo>
                    <a:pt x="1" y="74"/>
                    <a:pt x="0" y="72"/>
                    <a:pt x="0" y="70"/>
                  </a:cubicBezTo>
                  <a:cubicBezTo>
                    <a:pt x="5" y="42"/>
                    <a:pt x="21" y="17"/>
                    <a:pt x="45" y="1"/>
                  </a:cubicBezTo>
                  <a:cubicBezTo>
                    <a:pt x="46" y="0"/>
                    <a:pt x="49" y="0"/>
                    <a:pt x="50" y="2"/>
                  </a:cubicBezTo>
                  <a:cubicBezTo>
                    <a:pt x="51" y="3"/>
                    <a:pt x="50" y="6"/>
                    <a:pt x="49" y="7"/>
                  </a:cubicBezTo>
                  <a:cubicBezTo>
                    <a:pt x="27" y="22"/>
                    <a:pt x="12" y="45"/>
                    <a:pt x="7" y="71"/>
                  </a:cubicBezTo>
                  <a:cubicBezTo>
                    <a:pt x="7" y="73"/>
                    <a:pt x="5" y="74"/>
                    <a:pt x="4" y="74"/>
                  </a:cubicBezTo>
                  <a:close/>
                </a:path>
              </a:pathLst>
            </a:custGeom>
            <a:grpFill/>
            <a:ln>
              <a:noFill/>
            </a:ln>
          </p:spPr>
          <p:txBody>
            <a:bodyPr lIns="68580" tIns="34290" rIns="68580" bIns="34290"/>
            <a:lstStyle/>
            <a:p>
              <a:pPr defTabSz="685800">
                <a:defRPr/>
              </a:pPr>
              <a:endParaRPr lang="en-US" sz="1350">
                <a:solidFill>
                  <a:prstClr val="black"/>
                </a:solidFill>
                <a:latin typeface="Calibri" panose="020F0502020204030204"/>
              </a:endParaRPr>
            </a:p>
          </p:txBody>
        </p:sp>
        <p:sp>
          <p:nvSpPr>
            <p:cNvPr id="25" name="Freeform 449">
              <a:extLst>
                <a:ext uri="{FF2B5EF4-FFF2-40B4-BE49-F238E27FC236}">
                  <a16:creationId xmlns:a16="http://schemas.microsoft.com/office/drawing/2014/main" id="{4B39AEC8-0F46-49DE-9A8F-3D4445D82596}"/>
                </a:ext>
              </a:extLst>
            </p:cNvPr>
            <p:cNvSpPr>
              <a:spLocks/>
            </p:cNvSpPr>
            <p:nvPr/>
          </p:nvSpPr>
          <p:spPr bwMode="auto">
            <a:xfrm>
              <a:off x="7842251" y="5376863"/>
              <a:ext cx="53975" cy="30162"/>
            </a:xfrm>
            <a:custGeom>
              <a:avLst/>
              <a:gdLst>
                <a:gd name="T0" fmla="*/ 4 w 14"/>
                <a:gd name="T1" fmla="*/ 8 h 8"/>
                <a:gd name="T2" fmla="*/ 0 w 14"/>
                <a:gd name="T3" fmla="*/ 5 h 8"/>
                <a:gd name="T4" fmla="*/ 3 w 14"/>
                <a:gd name="T5" fmla="*/ 1 h 8"/>
                <a:gd name="T6" fmla="*/ 9 w 14"/>
                <a:gd name="T7" fmla="*/ 0 h 8"/>
                <a:gd name="T8" fmla="*/ 13 w 14"/>
                <a:gd name="T9" fmla="*/ 3 h 8"/>
                <a:gd name="T10" fmla="*/ 10 w 14"/>
                <a:gd name="T11" fmla="*/ 7 h 8"/>
                <a:gd name="T12" fmla="*/ 5 w 14"/>
                <a:gd name="T13" fmla="*/ 8 h 8"/>
                <a:gd name="T14" fmla="*/ 4 w 14"/>
                <a:gd name="T15" fmla="*/ 8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8">
                  <a:moveTo>
                    <a:pt x="4" y="8"/>
                  </a:moveTo>
                  <a:cubicBezTo>
                    <a:pt x="2" y="8"/>
                    <a:pt x="1" y="7"/>
                    <a:pt x="0" y="5"/>
                  </a:cubicBezTo>
                  <a:cubicBezTo>
                    <a:pt x="0" y="3"/>
                    <a:pt x="1" y="1"/>
                    <a:pt x="3" y="1"/>
                  </a:cubicBezTo>
                  <a:cubicBezTo>
                    <a:pt x="5" y="1"/>
                    <a:pt x="7" y="0"/>
                    <a:pt x="9" y="0"/>
                  </a:cubicBezTo>
                  <a:cubicBezTo>
                    <a:pt x="11" y="0"/>
                    <a:pt x="13" y="1"/>
                    <a:pt x="13" y="3"/>
                  </a:cubicBezTo>
                  <a:cubicBezTo>
                    <a:pt x="14" y="5"/>
                    <a:pt x="12" y="7"/>
                    <a:pt x="10" y="7"/>
                  </a:cubicBezTo>
                  <a:cubicBezTo>
                    <a:pt x="8" y="7"/>
                    <a:pt x="6" y="8"/>
                    <a:pt x="5" y="8"/>
                  </a:cubicBezTo>
                  <a:cubicBezTo>
                    <a:pt x="4" y="8"/>
                    <a:pt x="4" y="8"/>
                    <a:pt x="4" y="8"/>
                  </a:cubicBezTo>
                  <a:close/>
                </a:path>
              </a:pathLst>
            </a:custGeom>
            <a:grpFill/>
            <a:ln>
              <a:noFill/>
            </a:ln>
          </p:spPr>
          <p:txBody>
            <a:bodyPr lIns="68580" tIns="34290" rIns="68580" bIns="34290"/>
            <a:lstStyle/>
            <a:p>
              <a:pPr defTabSz="685800">
                <a:defRPr/>
              </a:pPr>
              <a:endParaRPr lang="en-US" sz="1350">
                <a:solidFill>
                  <a:prstClr val="black"/>
                </a:solidFill>
                <a:latin typeface="Calibri" panose="020F0502020204030204"/>
              </a:endParaRPr>
            </a:p>
          </p:txBody>
        </p:sp>
        <p:sp>
          <p:nvSpPr>
            <p:cNvPr id="26" name="Freeform 450">
              <a:extLst>
                <a:ext uri="{FF2B5EF4-FFF2-40B4-BE49-F238E27FC236}">
                  <a16:creationId xmlns:a16="http://schemas.microsoft.com/office/drawing/2014/main" id="{E0FB0E73-2ABB-4CF8-AD17-E51477CFBEBC}"/>
                </a:ext>
              </a:extLst>
            </p:cNvPr>
            <p:cNvSpPr>
              <a:spLocks/>
            </p:cNvSpPr>
            <p:nvPr/>
          </p:nvSpPr>
          <p:spPr bwMode="auto">
            <a:xfrm>
              <a:off x="7764463" y="5392738"/>
              <a:ext cx="55563" cy="41275"/>
            </a:xfrm>
            <a:custGeom>
              <a:avLst/>
              <a:gdLst>
                <a:gd name="T0" fmla="*/ 4 w 15"/>
                <a:gd name="T1" fmla="*/ 11 h 11"/>
                <a:gd name="T2" fmla="*/ 1 w 15"/>
                <a:gd name="T3" fmla="*/ 8 h 11"/>
                <a:gd name="T4" fmla="*/ 3 w 15"/>
                <a:gd name="T5" fmla="*/ 4 h 11"/>
                <a:gd name="T6" fmla="*/ 10 w 15"/>
                <a:gd name="T7" fmla="*/ 1 h 11"/>
                <a:gd name="T8" fmla="*/ 15 w 15"/>
                <a:gd name="T9" fmla="*/ 3 h 11"/>
                <a:gd name="T10" fmla="*/ 12 w 15"/>
                <a:gd name="T11" fmla="*/ 8 h 11"/>
                <a:gd name="T12" fmla="*/ 6 w 15"/>
                <a:gd name="T13" fmla="*/ 10 h 11"/>
                <a:gd name="T14" fmla="*/ 4 w 15"/>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1">
                  <a:moveTo>
                    <a:pt x="4" y="11"/>
                  </a:moveTo>
                  <a:cubicBezTo>
                    <a:pt x="3" y="11"/>
                    <a:pt x="2" y="10"/>
                    <a:pt x="1" y="8"/>
                  </a:cubicBezTo>
                  <a:cubicBezTo>
                    <a:pt x="0" y="7"/>
                    <a:pt x="1" y="4"/>
                    <a:pt x="3" y="4"/>
                  </a:cubicBezTo>
                  <a:cubicBezTo>
                    <a:pt x="5" y="3"/>
                    <a:pt x="8" y="2"/>
                    <a:pt x="10" y="1"/>
                  </a:cubicBezTo>
                  <a:cubicBezTo>
                    <a:pt x="12" y="0"/>
                    <a:pt x="14" y="1"/>
                    <a:pt x="15" y="3"/>
                  </a:cubicBezTo>
                  <a:cubicBezTo>
                    <a:pt x="15" y="5"/>
                    <a:pt x="14" y="7"/>
                    <a:pt x="12" y="8"/>
                  </a:cubicBezTo>
                  <a:cubicBezTo>
                    <a:pt x="10" y="8"/>
                    <a:pt x="8" y="9"/>
                    <a:pt x="6" y="10"/>
                  </a:cubicBezTo>
                  <a:cubicBezTo>
                    <a:pt x="5" y="10"/>
                    <a:pt x="5" y="11"/>
                    <a:pt x="4" y="11"/>
                  </a:cubicBezTo>
                  <a:close/>
                </a:path>
              </a:pathLst>
            </a:custGeom>
            <a:grpFill/>
            <a:ln>
              <a:noFill/>
            </a:ln>
          </p:spPr>
          <p:txBody>
            <a:bodyPr lIns="68580" tIns="34290" rIns="68580" bIns="34290"/>
            <a:lstStyle/>
            <a:p>
              <a:pPr defTabSz="685800">
                <a:defRPr/>
              </a:pPr>
              <a:endParaRPr lang="en-US" sz="1350">
                <a:solidFill>
                  <a:prstClr val="black"/>
                </a:solidFill>
                <a:latin typeface="Calibri" panose="020F0502020204030204"/>
              </a:endParaRPr>
            </a:p>
          </p:txBody>
        </p:sp>
        <p:sp>
          <p:nvSpPr>
            <p:cNvPr id="27" name="Freeform 451">
              <a:extLst>
                <a:ext uri="{FF2B5EF4-FFF2-40B4-BE49-F238E27FC236}">
                  <a16:creationId xmlns:a16="http://schemas.microsoft.com/office/drawing/2014/main" id="{5BEB5D8D-E8F4-4E6B-8D4D-3F65BDAA332C}"/>
                </a:ext>
              </a:extLst>
            </p:cNvPr>
            <p:cNvSpPr>
              <a:spLocks/>
            </p:cNvSpPr>
            <p:nvPr/>
          </p:nvSpPr>
          <p:spPr bwMode="auto">
            <a:xfrm>
              <a:off x="7699376" y="5426075"/>
              <a:ext cx="49213" cy="41275"/>
            </a:xfrm>
            <a:custGeom>
              <a:avLst/>
              <a:gdLst>
                <a:gd name="T0" fmla="*/ 4 w 13"/>
                <a:gd name="T1" fmla="*/ 11 h 11"/>
                <a:gd name="T2" fmla="*/ 1 w 13"/>
                <a:gd name="T3" fmla="*/ 10 h 11"/>
                <a:gd name="T4" fmla="*/ 2 w 13"/>
                <a:gd name="T5" fmla="*/ 5 h 11"/>
                <a:gd name="T6" fmla="*/ 7 w 13"/>
                <a:gd name="T7" fmla="*/ 1 h 11"/>
                <a:gd name="T8" fmla="*/ 12 w 13"/>
                <a:gd name="T9" fmla="*/ 3 h 11"/>
                <a:gd name="T10" fmla="*/ 10 w 13"/>
                <a:gd name="T11" fmla="*/ 8 h 11"/>
                <a:gd name="T12" fmla="*/ 6 w 13"/>
                <a:gd name="T13" fmla="*/ 11 h 11"/>
                <a:gd name="T14" fmla="*/ 4 w 13"/>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1">
                  <a:moveTo>
                    <a:pt x="4" y="11"/>
                  </a:moveTo>
                  <a:cubicBezTo>
                    <a:pt x="3" y="11"/>
                    <a:pt x="1" y="11"/>
                    <a:pt x="1" y="10"/>
                  </a:cubicBezTo>
                  <a:cubicBezTo>
                    <a:pt x="0" y="8"/>
                    <a:pt x="0" y="6"/>
                    <a:pt x="2" y="5"/>
                  </a:cubicBezTo>
                  <a:cubicBezTo>
                    <a:pt x="3" y="4"/>
                    <a:pt x="5" y="2"/>
                    <a:pt x="7" y="1"/>
                  </a:cubicBezTo>
                  <a:cubicBezTo>
                    <a:pt x="8" y="0"/>
                    <a:pt x="11" y="1"/>
                    <a:pt x="12" y="3"/>
                  </a:cubicBezTo>
                  <a:cubicBezTo>
                    <a:pt x="13" y="4"/>
                    <a:pt x="12" y="7"/>
                    <a:pt x="10" y="8"/>
                  </a:cubicBezTo>
                  <a:cubicBezTo>
                    <a:pt x="9" y="9"/>
                    <a:pt x="7" y="10"/>
                    <a:pt x="6" y="11"/>
                  </a:cubicBezTo>
                  <a:cubicBezTo>
                    <a:pt x="5" y="11"/>
                    <a:pt x="4" y="11"/>
                    <a:pt x="4" y="11"/>
                  </a:cubicBezTo>
                  <a:close/>
                </a:path>
              </a:pathLst>
            </a:custGeom>
            <a:grpFill/>
            <a:ln>
              <a:noFill/>
            </a:ln>
          </p:spPr>
          <p:txBody>
            <a:bodyPr lIns="68580" tIns="34290" rIns="68580" bIns="34290"/>
            <a:lstStyle/>
            <a:p>
              <a:pPr defTabSz="685800">
                <a:defRPr/>
              </a:pPr>
              <a:endParaRPr lang="en-US" sz="1350">
                <a:solidFill>
                  <a:prstClr val="black"/>
                </a:solidFill>
                <a:latin typeface="Calibri" panose="020F0502020204030204"/>
              </a:endParaRPr>
            </a:p>
          </p:txBody>
        </p:sp>
        <p:sp>
          <p:nvSpPr>
            <p:cNvPr id="28" name="Freeform 452">
              <a:extLst>
                <a:ext uri="{FF2B5EF4-FFF2-40B4-BE49-F238E27FC236}">
                  <a16:creationId xmlns:a16="http://schemas.microsoft.com/office/drawing/2014/main" id="{D3154415-D26F-4661-AFE7-10B438E5F05A}"/>
                </a:ext>
              </a:extLst>
            </p:cNvPr>
            <p:cNvSpPr>
              <a:spLocks/>
            </p:cNvSpPr>
            <p:nvPr/>
          </p:nvSpPr>
          <p:spPr bwMode="auto">
            <a:xfrm>
              <a:off x="7866063" y="5373688"/>
              <a:ext cx="469900" cy="414337"/>
            </a:xfrm>
            <a:custGeom>
              <a:avLst/>
              <a:gdLst>
                <a:gd name="T0" fmla="*/ 121 w 125"/>
                <a:gd name="T1" fmla="*/ 110 h 110"/>
                <a:gd name="T2" fmla="*/ 118 w 125"/>
                <a:gd name="T3" fmla="*/ 107 h 110"/>
                <a:gd name="T4" fmla="*/ 18 w 125"/>
                <a:gd name="T5" fmla="*/ 7 h 110"/>
                <a:gd name="T6" fmla="*/ 4 w 125"/>
                <a:gd name="T7" fmla="*/ 8 h 110"/>
                <a:gd name="T8" fmla="*/ 0 w 125"/>
                <a:gd name="T9" fmla="*/ 5 h 110"/>
                <a:gd name="T10" fmla="*/ 3 w 125"/>
                <a:gd name="T11" fmla="*/ 1 h 110"/>
                <a:gd name="T12" fmla="*/ 18 w 125"/>
                <a:gd name="T13" fmla="*/ 0 h 110"/>
                <a:gd name="T14" fmla="*/ 125 w 125"/>
                <a:gd name="T15" fmla="*/ 107 h 110"/>
                <a:gd name="T16" fmla="*/ 121 w 125"/>
                <a:gd name="T17" fmla="*/ 1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5" h="110">
                  <a:moveTo>
                    <a:pt x="121" y="110"/>
                  </a:moveTo>
                  <a:cubicBezTo>
                    <a:pt x="119" y="110"/>
                    <a:pt x="118" y="109"/>
                    <a:pt x="118" y="107"/>
                  </a:cubicBezTo>
                  <a:cubicBezTo>
                    <a:pt x="118" y="52"/>
                    <a:pt x="73" y="7"/>
                    <a:pt x="18" y="7"/>
                  </a:cubicBezTo>
                  <a:cubicBezTo>
                    <a:pt x="14" y="7"/>
                    <a:pt x="9" y="7"/>
                    <a:pt x="4" y="8"/>
                  </a:cubicBezTo>
                  <a:cubicBezTo>
                    <a:pt x="2" y="8"/>
                    <a:pt x="0" y="7"/>
                    <a:pt x="0" y="5"/>
                  </a:cubicBezTo>
                  <a:cubicBezTo>
                    <a:pt x="0" y="3"/>
                    <a:pt x="1" y="1"/>
                    <a:pt x="3" y="1"/>
                  </a:cubicBezTo>
                  <a:cubicBezTo>
                    <a:pt x="8" y="0"/>
                    <a:pt x="13" y="0"/>
                    <a:pt x="18" y="0"/>
                  </a:cubicBezTo>
                  <a:cubicBezTo>
                    <a:pt x="77" y="0"/>
                    <a:pt x="125" y="48"/>
                    <a:pt x="125" y="107"/>
                  </a:cubicBezTo>
                  <a:cubicBezTo>
                    <a:pt x="125" y="109"/>
                    <a:pt x="123" y="110"/>
                    <a:pt x="121" y="110"/>
                  </a:cubicBezTo>
                  <a:close/>
                </a:path>
              </a:pathLst>
            </a:custGeom>
            <a:grpFill/>
            <a:ln>
              <a:noFill/>
            </a:ln>
          </p:spPr>
          <p:txBody>
            <a:bodyPr lIns="68580" tIns="34290" rIns="68580" bIns="34290"/>
            <a:lstStyle/>
            <a:p>
              <a:pPr defTabSz="685800">
                <a:defRPr/>
              </a:pPr>
              <a:endParaRPr lang="en-US" sz="1350">
                <a:solidFill>
                  <a:prstClr val="black"/>
                </a:solidFill>
                <a:latin typeface="Calibri" panose="020F0502020204030204"/>
              </a:endParaRPr>
            </a:p>
          </p:txBody>
        </p:sp>
        <p:sp>
          <p:nvSpPr>
            <p:cNvPr id="29" name="Freeform 453">
              <a:extLst>
                <a:ext uri="{FF2B5EF4-FFF2-40B4-BE49-F238E27FC236}">
                  <a16:creationId xmlns:a16="http://schemas.microsoft.com/office/drawing/2014/main" id="{F0C5C836-49C0-4266-97F7-F263DCCA4A98}"/>
                </a:ext>
              </a:extLst>
            </p:cNvPr>
            <p:cNvSpPr>
              <a:spLocks/>
            </p:cNvSpPr>
            <p:nvPr/>
          </p:nvSpPr>
          <p:spPr bwMode="auto">
            <a:xfrm>
              <a:off x="8151813" y="6056313"/>
              <a:ext cx="49213" cy="41275"/>
            </a:xfrm>
            <a:custGeom>
              <a:avLst/>
              <a:gdLst>
                <a:gd name="T0" fmla="*/ 4 w 13"/>
                <a:gd name="T1" fmla="*/ 11 h 11"/>
                <a:gd name="T2" fmla="*/ 2 w 13"/>
                <a:gd name="T3" fmla="*/ 10 h 11"/>
                <a:gd name="T4" fmla="*/ 2 w 13"/>
                <a:gd name="T5" fmla="*/ 5 h 11"/>
                <a:gd name="T6" fmla="*/ 7 w 13"/>
                <a:gd name="T7" fmla="*/ 1 h 11"/>
                <a:gd name="T8" fmla="*/ 12 w 13"/>
                <a:gd name="T9" fmla="*/ 2 h 11"/>
                <a:gd name="T10" fmla="*/ 11 w 13"/>
                <a:gd name="T11" fmla="*/ 7 h 11"/>
                <a:gd name="T12" fmla="*/ 7 w 13"/>
                <a:gd name="T13" fmla="*/ 10 h 11"/>
                <a:gd name="T14" fmla="*/ 4 w 13"/>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1">
                  <a:moveTo>
                    <a:pt x="4" y="11"/>
                  </a:moveTo>
                  <a:cubicBezTo>
                    <a:pt x="3" y="11"/>
                    <a:pt x="2" y="11"/>
                    <a:pt x="2" y="10"/>
                  </a:cubicBezTo>
                  <a:cubicBezTo>
                    <a:pt x="0" y="8"/>
                    <a:pt x="1" y="6"/>
                    <a:pt x="2" y="5"/>
                  </a:cubicBezTo>
                  <a:cubicBezTo>
                    <a:pt x="4" y="4"/>
                    <a:pt x="5" y="2"/>
                    <a:pt x="7" y="1"/>
                  </a:cubicBezTo>
                  <a:cubicBezTo>
                    <a:pt x="8" y="0"/>
                    <a:pt x="10" y="0"/>
                    <a:pt x="12" y="2"/>
                  </a:cubicBezTo>
                  <a:cubicBezTo>
                    <a:pt x="13" y="3"/>
                    <a:pt x="13" y="5"/>
                    <a:pt x="11" y="7"/>
                  </a:cubicBezTo>
                  <a:cubicBezTo>
                    <a:pt x="10" y="8"/>
                    <a:pt x="8" y="9"/>
                    <a:pt x="7" y="10"/>
                  </a:cubicBezTo>
                  <a:cubicBezTo>
                    <a:pt x="6" y="11"/>
                    <a:pt x="5" y="11"/>
                    <a:pt x="4" y="11"/>
                  </a:cubicBezTo>
                  <a:close/>
                </a:path>
              </a:pathLst>
            </a:custGeom>
            <a:grpFill/>
            <a:ln>
              <a:noFill/>
            </a:ln>
          </p:spPr>
          <p:txBody>
            <a:bodyPr lIns="68580" tIns="34290" rIns="68580" bIns="34290"/>
            <a:lstStyle/>
            <a:p>
              <a:pPr defTabSz="685800">
                <a:defRPr/>
              </a:pPr>
              <a:endParaRPr lang="en-US" sz="1350">
                <a:solidFill>
                  <a:prstClr val="black"/>
                </a:solidFill>
                <a:latin typeface="Calibri" panose="020F0502020204030204"/>
              </a:endParaRPr>
            </a:p>
          </p:txBody>
        </p:sp>
        <p:sp>
          <p:nvSpPr>
            <p:cNvPr id="30" name="Freeform 454">
              <a:extLst>
                <a:ext uri="{FF2B5EF4-FFF2-40B4-BE49-F238E27FC236}">
                  <a16:creationId xmlns:a16="http://schemas.microsoft.com/office/drawing/2014/main" id="{ECABA1D0-C2ED-45E3-8AA7-5AC61E1F4433}"/>
                </a:ext>
              </a:extLst>
            </p:cNvPr>
            <p:cNvSpPr>
              <a:spLocks noEditPoints="1"/>
            </p:cNvSpPr>
            <p:nvPr/>
          </p:nvSpPr>
          <p:spPr bwMode="auto">
            <a:xfrm>
              <a:off x="8223251" y="5859463"/>
              <a:ext cx="101600" cy="169862"/>
            </a:xfrm>
            <a:custGeom>
              <a:avLst/>
              <a:gdLst>
                <a:gd name="T0" fmla="*/ 4 w 27"/>
                <a:gd name="T1" fmla="*/ 45 h 45"/>
                <a:gd name="T2" fmla="*/ 2 w 27"/>
                <a:gd name="T3" fmla="*/ 44 h 45"/>
                <a:gd name="T4" fmla="*/ 2 w 27"/>
                <a:gd name="T5" fmla="*/ 39 h 45"/>
                <a:gd name="T6" fmla="*/ 7 w 27"/>
                <a:gd name="T7" fmla="*/ 30 h 45"/>
                <a:gd name="T8" fmla="*/ 12 w 27"/>
                <a:gd name="T9" fmla="*/ 29 h 45"/>
                <a:gd name="T10" fmla="*/ 13 w 27"/>
                <a:gd name="T11" fmla="*/ 34 h 45"/>
                <a:gd name="T12" fmla="*/ 7 w 27"/>
                <a:gd name="T13" fmla="*/ 43 h 45"/>
                <a:gd name="T14" fmla="*/ 4 w 27"/>
                <a:gd name="T15" fmla="*/ 45 h 45"/>
                <a:gd name="T16" fmla="*/ 20 w 27"/>
                <a:gd name="T17" fmla="*/ 17 h 45"/>
                <a:gd name="T18" fmla="*/ 18 w 27"/>
                <a:gd name="T19" fmla="*/ 17 h 45"/>
                <a:gd name="T20" fmla="*/ 16 w 27"/>
                <a:gd name="T21" fmla="*/ 13 h 45"/>
                <a:gd name="T22" fmla="*/ 19 w 27"/>
                <a:gd name="T23" fmla="*/ 3 h 45"/>
                <a:gd name="T24" fmla="*/ 24 w 27"/>
                <a:gd name="T25" fmla="*/ 0 h 45"/>
                <a:gd name="T26" fmla="*/ 26 w 27"/>
                <a:gd name="T27" fmla="*/ 5 h 45"/>
                <a:gd name="T28" fmla="*/ 23 w 27"/>
                <a:gd name="T29" fmla="*/ 15 h 45"/>
                <a:gd name="T30" fmla="*/ 20 w 27"/>
                <a:gd name="T31" fmla="*/ 17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 h="45">
                  <a:moveTo>
                    <a:pt x="4" y="45"/>
                  </a:moveTo>
                  <a:cubicBezTo>
                    <a:pt x="4" y="45"/>
                    <a:pt x="3" y="44"/>
                    <a:pt x="2" y="44"/>
                  </a:cubicBezTo>
                  <a:cubicBezTo>
                    <a:pt x="1" y="43"/>
                    <a:pt x="0" y="40"/>
                    <a:pt x="2" y="39"/>
                  </a:cubicBezTo>
                  <a:cubicBezTo>
                    <a:pt x="4" y="36"/>
                    <a:pt x="6" y="33"/>
                    <a:pt x="7" y="30"/>
                  </a:cubicBezTo>
                  <a:cubicBezTo>
                    <a:pt x="8" y="29"/>
                    <a:pt x="11" y="28"/>
                    <a:pt x="12" y="29"/>
                  </a:cubicBezTo>
                  <a:cubicBezTo>
                    <a:pt x="14" y="30"/>
                    <a:pt x="15" y="33"/>
                    <a:pt x="13" y="34"/>
                  </a:cubicBezTo>
                  <a:cubicBezTo>
                    <a:pt x="12" y="37"/>
                    <a:pt x="9" y="40"/>
                    <a:pt x="7" y="43"/>
                  </a:cubicBezTo>
                  <a:cubicBezTo>
                    <a:pt x="7" y="44"/>
                    <a:pt x="5" y="45"/>
                    <a:pt x="4" y="45"/>
                  </a:cubicBezTo>
                  <a:close/>
                  <a:moveTo>
                    <a:pt x="20" y="17"/>
                  </a:moveTo>
                  <a:cubicBezTo>
                    <a:pt x="19" y="17"/>
                    <a:pt x="19" y="17"/>
                    <a:pt x="18" y="17"/>
                  </a:cubicBezTo>
                  <a:cubicBezTo>
                    <a:pt x="16" y="17"/>
                    <a:pt x="16" y="14"/>
                    <a:pt x="16" y="13"/>
                  </a:cubicBezTo>
                  <a:cubicBezTo>
                    <a:pt x="17" y="9"/>
                    <a:pt x="18" y="6"/>
                    <a:pt x="19" y="3"/>
                  </a:cubicBezTo>
                  <a:cubicBezTo>
                    <a:pt x="20" y="1"/>
                    <a:pt x="22" y="0"/>
                    <a:pt x="24" y="0"/>
                  </a:cubicBezTo>
                  <a:cubicBezTo>
                    <a:pt x="26" y="1"/>
                    <a:pt x="27" y="3"/>
                    <a:pt x="26" y="5"/>
                  </a:cubicBezTo>
                  <a:cubicBezTo>
                    <a:pt x="25" y="8"/>
                    <a:pt x="24" y="12"/>
                    <a:pt x="23" y="15"/>
                  </a:cubicBezTo>
                  <a:cubicBezTo>
                    <a:pt x="23" y="17"/>
                    <a:pt x="21" y="17"/>
                    <a:pt x="20" y="17"/>
                  </a:cubicBezTo>
                  <a:close/>
                </a:path>
              </a:pathLst>
            </a:custGeom>
            <a:grpFill/>
            <a:ln>
              <a:noFill/>
            </a:ln>
          </p:spPr>
          <p:txBody>
            <a:bodyPr lIns="68580" tIns="34290" rIns="68580" bIns="34290"/>
            <a:lstStyle/>
            <a:p>
              <a:pPr defTabSz="685800">
                <a:defRPr/>
              </a:pPr>
              <a:endParaRPr lang="en-US" sz="1350">
                <a:solidFill>
                  <a:prstClr val="black"/>
                </a:solidFill>
                <a:latin typeface="Calibri" panose="020F0502020204030204"/>
              </a:endParaRPr>
            </a:p>
          </p:txBody>
        </p:sp>
        <p:sp>
          <p:nvSpPr>
            <p:cNvPr id="31" name="Freeform 455">
              <a:extLst>
                <a:ext uri="{FF2B5EF4-FFF2-40B4-BE49-F238E27FC236}">
                  <a16:creationId xmlns:a16="http://schemas.microsoft.com/office/drawing/2014/main" id="{9157FA35-54D6-4DD9-BEDC-3F18868695C6}"/>
                </a:ext>
              </a:extLst>
            </p:cNvPr>
            <p:cNvSpPr>
              <a:spLocks/>
            </p:cNvSpPr>
            <p:nvPr/>
          </p:nvSpPr>
          <p:spPr bwMode="auto">
            <a:xfrm>
              <a:off x="8305801" y="5762625"/>
              <a:ext cx="30163" cy="47625"/>
            </a:xfrm>
            <a:custGeom>
              <a:avLst/>
              <a:gdLst>
                <a:gd name="T0" fmla="*/ 4 w 8"/>
                <a:gd name="T1" fmla="*/ 13 h 13"/>
                <a:gd name="T2" fmla="*/ 4 w 8"/>
                <a:gd name="T3" fmla="*/ 13 h 13"/>
                <a:gd name="T4" fmla="*/ 0 w 8"/>
                <a:gd name="T5" fmla="*/ 9 h 13"/>
                <a:gd name="T6" fmla="*/ 1 w 8"/>
                <a:gd name="T7" fmla="*/ 4 h 13"/>
                <a:gd name="T8" fmla="*/ 4 w 8"/>
                <a:gd name="T9" fmla="*/ 0 h 13"/>
                <a:gd name="T10" fmla="*/ 8 w 8"/>
                <a:gd name="T11" fmla="*/ 4 h 13"/>
                <a:gd name="T12" fmla="*/ 8 w 8"/>
                <a:gd name="T13" fmla="*/ 10 h 13"/>
                <a:gd name="T14" fmla="*/ 4 w 8"/>
                <a:gd name="T15" fmla="*/ 13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13">
                  <a:moveTo>
                    <a:pt x="4" y="13"/>
                  </a:moveTo>
                  <a:cubicBezTo>
                    <a:pt x="4" y="13"/>
                    <a:pt x="4" y="13"/>
                    <a:pt x="4" y="13"/>
                  </a:cubicBezTo>
                  <a:cubicBezTo>
                    <a:pt x="2" y="13"/>
                    <a:pt x="0" y="11"/>
                    <a:pt x="0" y="9"/>
                  </a:cubicBezTo>
                  <a:cubicBezTo>
                    <a:pt x="1" y="7"/>
                    <a:pt x="1" y="5"/>
                    <a:pt x="1" y="4"/>
                  </a:cubicBezTo>
                  <a:cubicBezTo>
                    <a:pt x="1" y="1"/>
                    <a:pt x="2" y="0"/>
                    <a:pt x="4" y="0"/>
                  </a:cubicBezTo>
                  <a:cubicBezTo>
                    <a:pt x="6" y="0"/>
                    <a:pt x="8" y="1"/>
                    <a:pt x="8" y="4"/>
                  </a:cubicBezTo>
                  <a:cubicBezTo>
                    <a:pt x="8" y="6"/>
                    <a:pt x="8" y="8"/>
                    <a:pt x="8" y="10"/>
                  </a:cubicBezTo>
                  <a:cubicBezTo>
                    <a:pt x="8" y="11"/>
                    <a:pt x="6" y="13"/>
                    <a:pt x="4" y="13"/>
                  </a:cubicBezTo>
                  <a:close/>
                </a:path>
              </a:pathLst>
            </a:custGeom>
            <a:grpFill/>
            <a:ln>
              <a:noFill/>
            </a:ln>
          </p:spPr>
          <p:txBody>
            <a:bodyPr lIns="68580" tIns="34290" rIns="68580" bIns="34290"/>
            <a:lstStyle/>
            <a:p>
              <a:pPr defTabSz="685800">
                <a:defRPr/>
              </a:pPr>
              <a:endParaRPr lang="en-US" sz="1350">
                <a:solidFill>
                  <a:prstClr val="black"/>
                </a:solidFill>
                <a:latin typeface="Calibri" panose="020F0502020204030204"/>
              </a:endParaRPr>
            </a:p>
          </p:txBody>
        </p:sp>
      </p:grpSp>
      <p:sp>
        <p:nvSpPr>
          <p:cNvPr id="34821" name="TextBox 1">
            <a:extLst>
              <a:ext uri="{FF2B5EF4-FFF2-40B4-BE49-F238E27FC236}">
                <a16:creationId xmlns:a16="http://schemas.microsoft.com/office/drawing/2014/main" id="{85EA6136-E77B-4995-80B6-30B3099EB726}"/>
              </a:ext>
            </a:extLst>
          </p:cNvPr>
          <p:cNvSpPr txBox="1">
            <a:spLocks noChangeArrowheads="1"/>
          </p:cNvSpPr>
          <p:nvPr/>
        </p:nvSpPr>
        <p:spPr bwMode="auto">
          <a:xfrm>
            <a:off x="2743201" y="609601"/>
            <a:ext cx="2741613"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6858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6858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6858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2100" b="1">
                <a:solidFill>
                  <a:srgbClr val="FF0000"/>
                </a:solidFill>
                <a:latin typeface="Lucida Grande"/>
                <a:ea typeface="Hiragino Kaku Gothic StdN W8"/>
                <a:cs typeface="Lucida Grande"/>
              </a:rPr>
              <a:t>Bài 7 (SGK trang 59)</a:t>
            </a:r>
            <a:endParaRPr lang="LID4096" altLang="en-US" sz="2100" b="1">
              <a:solidFill>
                <a:srgbClr val="FF0000"/>
              </a:solidFill>
              <a:latin typeface="Lucida Grande"/>
              <a:ea typeface="Hiragino Kaku Gothic StdN W8"/>
              <a:cs typeface="Lucida Grande"/>
            </a:endParaRPr>
          </a:p>
        </p:txBody>
      </p:sp>
      <p:sp>
        <p:nvSpPr>
          <p:cNvPr id="34" name="TextBox 33">
            <a:extLst>
              <a:ext uri="{FF2B5EF4-FFF2-40B4-BE49-F238E27FC236}">
                <a16:creationId xmlns:a16="http://schemas.microsoft.com/office/drawing/2014/main" id="{60250A5D-568A-4C52-A528-E9C6234F2B0A}"/>
              </a:ext>
            </a:extLst>
          </p:cNvPr>
          <p:cNvSpPr txBox="1"/>
          <p:nvPr/>
        </p:nvSpPr>
        <p:spPr>
          <a:xfrm>
            <a:off x="1905000" y="4691064"/>
            <a:ext cx="8763000" cy="1938337"/>
          </a:xfrm>
          <a:prstGeom prst="rect">
            <a:avLst/>
          </a:prstGeom>
          <a:noFill/>
        </p:spPr>
        <p:txBody>
          <a:bodyPr>
            <a:spAutoFit/>
          </a:bodyPr>
          <a:lstStyle/>
          <a:p>
            <a:pPr marL="457200" indent="-457200">
              <a:buFontTx/>
              <a:buAutoNum type="alphaLcParenR"/>
              <a:defRPr/>
            </a:pPr>
            <a:r>
              <a:rPr lang="en-US" sz="2400" b="1" dirty="0" err="1">
                <a:latin typeface="Times New Roman" panose="02020603050405020304" pitchFamily="18" charset="0"/>
                <a:cs typeface="Times New Roman" panose="02020603050405020304" pitchFamily="18" charset="0"/>
              </a:rPr>
              <a:t>Viết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tập</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hợp</a:t>
            </a:r>
            <a:r>
              <a:rPr lang="en-US" sz="2400" b="1" dirty="0">
                <a:latin typeface="Times New Roman" panose="02020603050405020304" pitchFamily="18" charset="0"/>
                <a:cs typeface="Times New Roman" panose="02020603050405020304" pitchFamily="18" charset="0"/>
              </a:rPr>
              <a:t> A </a:t>
            </a:r>
            <a:r>
              <a:rPr lang="en-US" sz="2400" b="1" dirty="0" err="1">
                <a:latin typeface="Times New Roman" panose="02020603050405020304" pitchFamily="18" charset="0"/>
                <a:cs typeface="Times New Roman" panose="02020603050405020304" pitchFamily="18" charset="0"/>
              </a:rPr>
              <a:t>gồm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tám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hành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tinh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trong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Hệ</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Mặt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Trời</a:t>
            </a:r>
            <a:r>
              <a:rPr lang="en-US" sz="2400" b="1" dirty="0">
                <a:latin typeface="Times New Roman" panose="02020603050405020304" pitchFamily="18" charset="0"/>
                <a:cs typeface="Times New Roman" panose="02020603050405020304" pitchFamily="18" charset="0"/>
              </a:rPr>
              <a:t>.</a:t>
            </a:r>
          </a:p>
          <a:p>
            <a:pPr indent="-457200">
              <a:buFontTx/>
              <a:buAutoNum type="alphaLcParenR"/>
              <a:defRPr/>
            </a:pPr>
            <a:r>
              <a:rPr lang="en-US" sz="2400" b="1" dirty="0" err="1">
                <a:latin typeface="Times New Roman" panose="02020603050405020304" pitchFamily="18" charset="0"/>
                <a:cs typeface="Times New Roman" panose="02020603050405020304" pitchFamily="18" charset="0"/>
              </a:rPr>
              <a:t>Sắp</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xếp</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kích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thước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của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tám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hành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tinh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trong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Hệ</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Mặt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Trời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theo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thứ</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tự</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tăng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dần</a:t>
            </a:r>
            <a:r>
              <a:rPr lang="en-US" sz="2400" b="1" dirty="0">
                <a:latin typeface="Times New Roman" panose="02020603050405020304" pitchFamily="18" charset="0"/>
                <a:cs typeface="Times New Roman" panose="02020603050405020304" pitchFamily="18" charset="0"/>
              </a:rPr>
              <a:t>.</a:t>
            </a:r>
          </a:p>
          <a:p>
            <a:pPr indent="-457200">
              <a:buFontTx/>
              <a:buAutoNum type="alphaLcParenR"/>
              <a:defRPr/>
            </a:pPr>
            <a:r>
              <a:rPr lang="en-US" sz="2400" b="1" dirty="0" err="1">
                <a:latin typeface="Times New Roman" panose="02020603050405020304" pitchFamily="18" charset="0"/>
                <a:cs typeface="Times New Roman" panose="02020603050405020304" pitchFamily="18" charset="0"/>
              </a:rPr>
              <a:t>Viết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tập</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hợp</a:t>
            </a:r>
            <a:r>
              <a:rPr lang="en-US" sz="2400" b="1" dirty="0">
                <a:latin typeface="Times New Roman" panose="02020603050405020304" pitchFamily="18" charset="0"/>
                <a:cs typeface="Times New Roman" panose="02020603050405020304" pitchFamily="18" charset="0"/>
              </a:rPr>
              <a:t> B </a:t>
            </a:r>
            <a:r>
              <a:rPr lang="en-US" sz="2400" b="1" dirty="0" err="1">
                <a:latin typeface="Times New Roman" panose="02020603050405020304" pitchFamily="18" charset="0"/>
                <a:cs typeface="Times New Roman" panose="02020603050405020304" pitchFamily="18" charset="0"/>
              </a:rPr>
              <a:t>gồm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bốn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hành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tinh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có</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kích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thước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nhỏ</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nhất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tập</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hợp</a:t>
            </a:r>
            <a:r>
              <a:rPr lang="en-US" sz="2400" b="1" dirty="0">
                <a:latin typeface="Times New Roman" panose="02020603050405020304" pitchFamily="18" charset="0"/>
                <a:cs typeface="Times New Roman" panose="02020603050405020304" pitchFamily="18" charset="0"/>
              </a:rPr>
              <a:t> C </a:t>
            </a:r>
            <a:r>
              <a:rPr lang="en-US" sz="2400" b="1" dirty="0" err="1">
                <a:latin typeface="Times New Roman" panose="02020603050405020304" pitchFamily="18" charset="0"/>
                <a:cs typeface="Times New Roman" panose="02020603050405020304" pitchFamily="18" charset="0"/>
              </a:rPr>
              <a:t>gồm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bốn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hành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tinh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có</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kích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thước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lớn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nhất</a:t>
            </a:r>
            <a:r>
              <a:rPr lang="en-US" sz="2400" b="1" dirty="0">
                <a:latin typeface="Times New Roman" panose="02020603050405020304" pitchFamily="18" charset="0"/>
                <a:cs typeface="Times New Roman" panose="02020603050405020304" pitchFamily="18" charset="0"/>
              </a:rPr>
              <a:t>.</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a:extLst>
              <a:ext uri="{FF2B5EF4-FFF2-40B4-BE49-F238E27FC236}">
                <a16:creationId xmlns:a16="http://schemas.microsoft.com/office/drawing/2014/main" id="{0250ABDF-A147-4CD8-B28D-E2DDCEF2A7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7799" t="12489" r="33299" b="51456"/>
          <a:stretch>
            <a:fillRect/>
          </a:stretch>
        </p:blipFill>
        <p:spPr bwMode="auto">
          <a:xfrm>
            <a:off x="1828800" y="1219200"/>
            <a:ext cx="845185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TextBox 1">
            <a:extLst>
              <a:ext uri="{FF2B5EF4-FFF2-40B4-BE49-F238E27FC236}">
                <a16:creationId xmlns:a16="http://schemas.microsoft.com/office/drawing/2014/main" id="{2448B0DE-1B4B-4F46-9B53-AA4A5EBCF75B}"/>
              </a:ext>
            </a:extLst>
          </p:cNvPr>
          <p:cNvSpPr txBox="1">
            <a:spLocks noChangeArrowheads="1"/>
          </p:cNvSpPr>
          <p:nvPr/>
        </p:nvSpPr>
        <p:spPr bwMode="auto">
          <a:xfrm>
            <a:off x="2743200" y="152401"/>
            <a:ext cx="235585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6858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6858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6858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LID4096" altLang="en-US" sz="2100" b="1">
                <a:solidFill>
                  <a:srgbClr val="00B050"/>
                </a:solidFill>
                <a:latin typeface="Lucida Grande"/>
                <a:ea typeface="Hiragino Kaku Gothic StdN W8"/>
                <a:cs typeface="Lucida Grande"/>
              </a:rPr>
              <a:t>Hoạt động nhóm</a:t>
            </a:r>
          </a:p>
        </p:txBody>
      </p:sp>
      <p:grpSp>
        <p:nvGrpSpPr>
          <p:cNvPr id="5" name="Group 4">
            <a:extLst>
              <a:ext uri="{FF2B5EF4-FFF2-40B4-BE49-F238E27FC236}">
                <a16:creationId xmlns:a16="http://schemas.microsoft.com/office/drawing/2014/main" id="{69BC66A7-97B6-467F-9C9B-C20AE5FC2B8C}"/>
              </a:ext>
            </a:extLst>
          </p:cNvPr>
          <p:cNvGrpSpPr/>
          <p:nvPr/>
        </p:nvGrpSpPr>
        <p:grpSpPr>
          <a:xfrm>
            <a:off x="1676400" y="88392"/>
            <a:ext cx="1083626" cy="1054608"/>
            <a:chOff x="7534276" y="5373688"/>
            <a:chExt cx="801688" cy="803275"/>
          </a:xfrm>
          <a:solidFill>
            <a:srgbClr val="00B050"/>
          </a:solidFill>
        </p:grpSpPr>
        <p:sp>
          <p:nvSpPr>
            <p:cNvPr id="6" name="Freeform 430">
              <a:extLst>
                <a:ext uri="{FF2B5EF4-FFF2-40B4-BE49-F238E27FC236}">
                  <a16:creationId xmlns:a16="http://schemas.microsoft.com/office/drawing/2014/main" id="{D26287C4-88EE-4BFE-B224-60407738D37C}"/>
                </a:ext>
              </a:extLst>
            </p:cNvPr>
            <p:cNvSpPr>
              <a:spLocks/>
            </p:cNvSpPr>
            <p:nvPr/>
          </p:nvSpPr>
          <p:spPr bwMode="auto">
            <a:xfrm>
              <a:off x="7847013" y="5788025"/>
              <a:ext cx="25400" cy="82550"/>
            </a:xfrm>
            <a:custGeom>
              <a:avLst/>
              <a:gdLst>
                <a:gd name="T0" fmla="*/ 3 w 7"/>
                <a:gd name="T1" fmla="*/ 22 h 22"/>
                <a:gd name="T2" fmla="*/ 0 w 7"/>
                <a:gd name="T3" fmla="*/ 19 h 22"/>
                <a:gd name="T4" fmla="*/ 0 w 7"/>
                <a:gd name="T5" fmla="*/ 3 h 22"/>
                <a:gd name="T6" fmla="*/ 3 w 7"/>
                <a:gd name="T7" fmla="*/ 0 h 22"/>
                <a:gd name="T8" fmla="*/ 7 w 7"/>
                <a:gd name="T9" fmla="*/ 3 h 22"/>
                <a:gd name="T10" fmla="*/ 7 w 7"/>
                <a:gd name="T11" fmla="*/ 19 h 22"/>
                <a:gd name="T12" fmla="*/ 3 w 7"/>
                <a:gd name="T13" fmla="*/ 22 h 22"/>
              </a:gdLst>
              <a:ahLst/>
              <a:cxnLst>
                <a:cxn ang="0">
                  <a:pos x="T0" y="T1"/>
                </a:cxn>
                <a:cxn ang="0">
                  <a:pos x="T2" y="T3"/>
                </a:cxn>
                <a:cxn ang="0">
                  <a:pos x="T4" y="T5"/>
                </a:cxn>
                <a:cxn ang="0">
                  <a:pos x="T6" y="T7"/>
                </a:cxn>
                <a:cxn ang="0">
                  <a:pos x="T8" y="T9"/>
                </a:cxn>
                <a:cxn ang="0">
                  <a:pos x="T10" y="T11"/>
                </a:cxn>
                <a:cxn ang="0">
                  <a:pos x="T12" y="T13"/>
                </a:cxn>
              </a:cxnLst>
              <a:rect l="0" t="0" r="r" b="b"/>
              <a:pathLst>
                <a:path w="7" h="22">
                  <a:moveTo>
                    <a:pt x="3" y="22"/>
                  </a:moveTo>
                  <a:cubicBezTo>
                    <a:pt x="1" y="22"/>
                    <a:pt x="0" y="21"/>
                    <a:pt x="0" y="19"/>
                  </a:cubicBezTo>
                  <a:cubicBezTo>
                    <a:pt x="0" y="3"/>
                    <a:pt x="0" y="3"/>
                    <a:pt x="0" y="3"/>
                  </a:cubicBezTo>
                  <a:cubicBezTo>
                    <a:pt x="0" y="1"/>
                    <a:pt x="1" y="0"/>
                    <a:pt x="3" y="0"/>
                  </a:cubicBezTo>
                  <a:cubicBezTo>
                    <a:pt x="5" y="0"/>
                    <a:pt x="7" y="1"/>
                    <a:pt x="7" y="3"/>
                  </a:cubicBezTo>
                  <a:cubicBezTo>
                    <a:pt x="7" y="19"/>
                    <a:pt x="7" y="19"/>
                    <a:pt x="7" y="19"/>
                  </a:cubicBezTo>
                  <a:cubicBezTo>
                    <a:pt x="7" y="21"/>
                    <a:pt x="5" y="22"/>
                    <a:pt x="3" y="22"/>
                  </a:cubicBezTo>
                  <a:close/>
                </a:path>
              </a:pathLst>
            </a:custGeom>
            <a:grpFill/>
            <a:ln>
              <a:noFill/>
            </a:ln>
          </p:spPr>
          <p:txBody>
            <a:bodyPr lIns="68580" tIns="34290" rIns="68580" bIns="34290"/>
            <a:lstStyle/>
            <a:p>
              <a:pPr defTabSz="685800">
                <a:defRPr/>
              </a:pPr>
              <a:endParaRPr lang="en-US" sz="1350">
                <a:solidFill>
                  <a:prstClr val="black"/>
                </a:solidFill>
                <a:latin typeface="Calibri" panose="020F0502020204030204"/>
              </a:endParaRPr>
            </a:p>
          </p:txBody>
        </p:sp>
        <p:sp>
          <p:nvSpPr>
            <p:cNvPr id="7" name="Freeform 431">
              <a:extLst>
                <a:ext uri="{FF2B5EF4-FFF2-40B4-BE49-F238E27FC236}">
                  <a16:creationId xmlns:a16="http://schemas.microsoft.com/office/drawing/2014/main" id="{4C5BF2D0-9845-4BBF-A452-B649EA90603A}"/>
                </a:ext>
              </a:extLst>
            </p:cNvPr>
            <p:cNvSpPr>
              <a:spLocks/>
            </p:cNvSpPr>
            <p:nvPr/>
          </p:nvSpPr>
          <p:spPr bwMode="auto">
            <a:xfrm>
              <a:off x="7891463" y="5738813"/>
              <a:ext cx="26988" cy="131762"/>
            </a:xfrm>
            <a:custGeom>
              <a:avLst/>
              <a:gdLst>
                <a:gd name="T0" fmla="*/ 3 w 7"/>
                <a:gd name="T1" fmla="*/ 35 h 35"/>
                <a:gd name="T2" fmla="*/ 0 w 7"/>
                <a:gd name="T3" fmla="*/ 32 h 35"/>
                <a:gd name="T4" fmla="*/ 0 w 7"/>
                <a:gd name="T5" fmla="*/ 4 h 35"/>
                <a:gd name="T6" fmla="*/ 3 w 7"/>
                <a:gd name="T7" fmla="*/ 0 h 35"/>
                <a:gd name="T8" fmla="*/ 7 w 7"/>
                <a:gd name="T9" fmla="*/ 4 h 35"/>
                <a:gd name="T10" fmla="*/ 7 w 7"/>
                <a:gd name="T11" fmla="*/ 32 h 35"/>
                <a:gd name="T12" fmla="*/ 3 w 7"/>
                <a:gd name="T13" fmla="*/ 35 h 35"/>
              </a:gdLst>
              <a:ahLst/>
              <a:cxnLst>
                <a:cxn ang="0">
                  <a:pos x="T0" y="T1"/>
                </a:cxn>
                <a:cxn ang="0">
                  <a:pos x="T2" y="T3"/>
                </a:cxn>
                <a:cxn ang="0">
                  <a:pos x="T4" y="T5"/>
                </a:cxn>
                <a:cxn ang="0">
                  <a:pos x="T6" y="T7"/>
                </a:cxn>
                <a:cxn ang="0">
                  <a:pos x="T8" y="T9"/>
                </a:cxn>
                <a:cxn ang="0">
                  <a:pos x="T10" y="T11"/>
                </a:cxn>
                <a:cxn ang="0">
                  <a:pos x="T12" y="T13"/>
                </a:cxn>
              </a:cxnLst>
              <a:rect l="0" t="0" r="r" b="b"/>
              <a:pathLst>
                <a:path w="7" h="35">
                  <a:moveTo>
                    <a:pt x="3" y="35"/>
                  </a:moveTo>
                  <a:cubicBezTo>
                    <a:pt x="1" y="35"/>
                    <a:pt x="0" y="34"/>
                    <a:pt x="0" y="32"/>
                  </a:cubicBezTo>
                  <a:cubicBezTo>
                    <a:pt x="0" y="4"/>
                    <a:pt x="0" y="4"/>
                    <a:pt x="0" y="4"/>
                  </a:cubicBezTo>
                  <a:cubicBezTo>
                    <a:pt x="0" y="2"/>
                    <a:pt x="1" y="0"/>
                    <a:pt x="3" y="0"/>
                  </a:cubicBezTo>
                  <a:cubicBezTo>
                    <a:pt x="5" y="0"/>
                    <a:pt x="7" y="2"/>
                    <a:pt x="7" y="4"/>
                  </a:cubicBezTo>
                  <a:cubicBezTo>
                    <a:pt x="7" y="32"/>
                    <a:pt x="7" y="32"/>
                    <a:pt x="7" y="32"/>
                  </a:cubicBezTo>
                  <a:cubicBezTo>
                    <a:pt x="7" y="34"/>
                    <a:pt x="5" y="35"/>
                    <a:pt x="3" y="35"/>
                  </a:cubicBezTo>
                  <a:close/>
                </a:path>
              </a:pathLst>
            </a:custGeom>
            <a:grpFill/>
            <a:ln>
              <a:noFill/>
            </a:ln>
          </p:spPr>
          <p:txBody>
            <a:bodyPr lIns="68580" tIns="34290" rIns="68580" bIns="34290"/>
            <a:lstStyle/>
            <a:p>
              <a:pPr defTabSz="685800">
                <a:defRPr/>
              </a:pPr>
              <a:endParaRPr lang="en-US" sz="1350">
                <a:solidFill>
                  <a:prstClr val="black"/>
                </a:solidFill>
                <a:latin typeface="Calibri" panose="020F0502020204030204"/>
              </a:endParaRPr>
            </a:p>
          </p:txBody>
        </p:sp>
        <p:sp>
          <p:nvSpPr>
            <p:cNvPr id="8" name="Freeform 432">
              <a:extLst>
                <a:ext uri="{FF2B5EF4-FFF2-40B4-BE49-F238E27FC236}">
                  <a16:creationId xmlns:a16="http://schemas.microsoft.com/office/drawing/2014/main" id="{0E5101C1-5DD8-4D9C-ADE4-C4B1A7F3D0F2}"/>
                </a:ext>
              </a:extLst>
            </p:cNvPr>
            <p:cNvSpPr>
              <a:spLocks/>
            </p:cNvSpPr>
            <p:nvPr/>
          </p:nvSpPr>
          <p:spPr bwMode="auto">
            <a:xfrm>
              <a:off x="7937501" y="5738813"/>
              <a:ext cx="25400" cy="131762"/>
            </a:xfrm>
            <a:custGeom>
              <a:avLst/>
              <a:gdLst>
                <a:gd name="T0" fmla="*/ 4 w 7"/>
                <a:gd name="T1" fmla="*/ 35 h 35"/>
                <a:gd name="T2" fmla="*/ 0 w 7"/>
                <a:gd name="T3" fmla="*/ 32 h 35"/>
                <a:gd name="T4" fmla="*/ 0 w 7"/>
                <a:gd name="T5" fmla="*/ 4 h 35"/>
                <a:gd name="T6" fmla="*/ 4 w 7"/>
                <a:gd name="T7" fmla="*/ 0 h 35"/>
                <a:gd name="T8" fmla="*/ 7 w 7"/>
                <a:gd name="T9" fmla="*/ 4 h 35"/>
                <a:gd name="T10" fmla="*/ 7 w 7"/>
                <a:gd name="T11" fmla="*/ 32 h 35"/>
                <a:gd name="T12" fmla="*/ 4 w 7"/>
                <a:gd name="T13" fmla="*/ 35 h 35"/>
              </a:gdLst>
              <a:ahLst/>
              <a:cxnLst>
                <a:cxn ang="0">
                  <a:pos x="T0" y="T1"/>
                </a:cxn>
                <a:cxn ang="0">
                  <a:pos x="T2" y="T3"/>
                </a:cxn>
                <a:cxn ang="0">
                  <a:pos x="T4" y="T5"/>
                </a:cxn>
                <a:cxn ang="0">
                  <a:pos x="T6" y="T7"/>
                </a:cxn>
                <a:cxn ang="0">
                  <a:pos x="T8" y="T9"/>
                </a:cxn>
                <a:cxn ang="0">
                  <a:pos x="T10" y="T11"/>
                </a:cxn>
                <a:cxn ang="0">
                  <a:pos x="T12" y="T13"/>
                </a:cxn>
              </a:cxnLst>
              <a:rect l="0" t="0" r="r" b="b"/>
              <a:pathLst>
                <a:path w="7" h="35">
                  <a:moveTo>
                    <a:pt x="4" y="35"/>
                  </a:moveTo>
                  <a:cubicBezTo>
                    <a:pt x="2" y="35"/>
                    <a:pt x="0" y="34"/>
                    <a:pt x="0" y="32"/>
                  </a:cubicBezTo>
                  <a:cubicBezTo>
                    <a:pt x="0" y="4"/>
                    <a:pt x="0" y="4"/>
                    <a:pt x="0" y="4"/>
                  </a:cubicBezTo>
                  <a:cubicBezTo>
                    <a:pt x="0" y="2"/>
                    <a:pt x="2" y="0"/>
                    <a:pt x="4" y="0"/>
                  </a:cubicBezTo>
                  <a:cubicBezTo>
                    <a:pt x="6" y="0"/>
                    <a:pt x="7" y="2"/>
                    <a:pt x="7" y="4"/>
                  </a:cubicBezTo>
                  <a:cubicBezTo>
                    <a:pt x="7" y="32"/>
                    <a:pt x="7" y="32"/>
                    <a:pt x="7" y="32"/>
                  </a:cubicBezTo>
                  <a:cubicBezTo>
                    <a:pt x="7" y="34"/>
                    <a:pt x="6" y="35"/>
                    <a:pt x="4" y="35"/>
                  </a:cubicBezTo>
                  <a:close/>
                </a:path>
              </a:pathLst>
            </a:custGeom>
            <a:grpFill/>
            <a:ln>
              <a:noFill/>
            </a:ln>
          </p:spPr>
          <p:txBody>
            <a:bodyPr lIns="68580" tIns="34290" rIns="68580" bIns="34290"/>
            <a:lstStyle/>
            <a:p>
              <a:pPr defTabSz="685800">
                <a:defRPr/>
              </a:pPr>
              <a:endParaRPr lang="en-US" sz="1350">
                <a:solidFill>
                  <a:prstClr val="black"/>
                </a:solidFill>
                <a:latin typeface="Calibri" panose="020F0502020204030204"/>
              </a:endParaRPr>
            </a:p>
          </p:txBody>
        </p:sp>
        <p:sp>
          <p:nvSpPr>
            <p:cNvPr id="9" name="Freeform 433">
              <a:extLst>
                <a:ext uri="{FF2B5EF4-FFF2-40B4-BE49-F238E27FC236}">
                  <a16:creationId xmlns:a16="http://schemas.microsoft.com/office/drawing/2014/main" id="{DD669899-A181-4C92-9C08-BED730EEDD0F}"/>
                </a:ext>
              </a:extLst>
            </p:cNvPr>
            <p:cNvSpPr>
              <a:spLocks/>
            </p:cNvSpPr>
            <p:nvPr/>
          </p:nvSpPr>
          <p:spPr bwMode="auto">
            <a:xfrm>
              <a:off x="7981951" y="5837238"/>
              <a:ext cx="26988" cy="112712"/>
            </a:xfrm>
            <a:custGeom>
              <a:avLst/>
              <a:gdLst>
                <a:gd name="T0" fmla="*/ 4 w 7"/>
                <a:gd name="T1" fmla="*/ 30 h 30"/>
                <a:gd name="T2" fmla="*/ 0 w 7"/>
                <a:gd name="T3" fmla="*/ 27 h 30"/>
                <a:gd name="T4" fmla="*/ 0 w 7"/>
                <a:gd name="T5" fmla="*/ 3 h 30"/>
                <a:gd name="T6" fmla="*/ 4 w 7"/>
                <a:gd name="T7" fmla="*/ 0 h 30"/>
                <a:gd name="T8" fmla="*/ 7 w 7"/>
                <a:gd name="T9" fmla="*/ 3 h 30"/>
                <a:gd name="T10" fmla="*/ 7 w 7"/>
                <a:gd name="T11" fmla="*/ 27 h 30"/>
                <a:gd name="T12" fmla="*/ 4 w 7"/>
                <a:gd name="T13" fmla="*/ 30 h 30"/>
              </a:gdLst>
              <a:ahLst/>
              <a:cxnLst>
                <a:cxn ang="0">
                  <a:pos x="T0" y="T1"/>
                </a:cxn>
                <a:cxn ang="0">
                  <a:pos x="T2" y="T3"/>
                </a:cxn>
                <a:cxn ang="0">
                  <a:pos x="T4" y="T5"/>
                </a:cxn>
                <a:cxn ang="0">
                  <a:pos x="T6" y="T7"/>
                </a:cxn>
                <a:cxn ang="0">
                  <a:pos x="T8" y="T9"/>
                </a:cxn>
                <a:cxn ang="0">
                  <a:pos x="T10" y="T11"/>
                </a:cxn>
                <a:cxn ang="0">
                  <a:pos x="T12" y="T13"/>
                </a:cxn>
              </a:cxnLst>
              <a:rect l="0" t="0" r="r" b="b"/>
              <a:pathLst>
                <a:path w="7" h="30">
                  <a:moveTo>
                    <a:pt x="4" y="30"/>
                  </a:moveTo>
                  <a:cubicBezTo>
                    <a:pt x="2" y="30"/>
                    <a:pt x="0" y="29"/>
                    <a:pt x="0" y="27"/>
                  </a:cubicBezTo>
                  <a:cubicBezTo>
                    <a:pt x="0" y="3"/>
                    <a:pt x="0" y="3"/>
                    <a:pt x="0" y="3"/>
                  </a:cubicBezTo>
                  <a:cubicBezTo>
                    <a:pt x="0" y="1"/>
                    <a:pt x="2" y="0"/>
                    <a:pt x="4" y="0"/>
                  </a:cubicBezTo>
                  <a:cubicBezTo>
                    <a:pt x="6" y="0"/>
                    <a:pt x="7" y="1"/>
                    <a:pt x="7" y="3"/>
                  </a:cubicBezTo>
                  <a:cubicBezTo>
                    <a:pt x="7" y="27"/>
                    <a:pt x="7" y="27"/>
                    <a:pt x="7" y="27"/>
                  </a:cubicBezTo>
                  <a:cubicBezTo>
                    <a:pt x="7" y="29"/>
                    <a:pt x="6" y="30"/>
                    <a:pt x="4" y="30"/>
                  </a:cubicBezTo>
                  <a:close/>
                </a:path>
              </a:pathLst>
            </a:custGeom>
            <a:grpFill/>
            <a:ln>
              <a:noFill/>
            </a:ln>
          </p:spPr>
          <p:txBody>
            <a:bodyPr lIns="68580" tIns="34290" rIns="68580" bIns="34290"/>
            <a:lstStyle/>
            <a:p>
              <a:pPr defTabSz="685800">
                <a:defRPr/>
              </a:pPr>
              <a:endParaRPr lang="en-US" sz="1350">
                <a:solidFill>
                  <a:prstClr val="black"/>
                </a:solidFill>
                <a:latin typeface="Calibri" panose="020F0502020204030204"/>
              </a:endParaRPr>
            </a:p>
          </p:txBody>
        </p:sp>
        <p:sp>
          <p:nvSpPr>
            <p:cNvPr id="10" name="Freeform 434">
              <a:extLst>
                <a:ext uri="{FF2B5EF4-FFF2-40B4-BE49-F238E27FC236}">
                  <a16:creationId xmlns:a16="http://schemas.microsoft.com/office/drawing/2014/main" id="{DB6CCA2F-1673-4759-82B4-0F5A2A529E1B}"/>
                </a:ext>
              </a:extLst>
            </p:cNvPr>
            <p:cNvSpPr>
              <a:spLocks noEditPoints="1"/>
            </p:cNvSpPr>
            <p:nvPr/>
          </p:nvSpPr>
          <p:spPr bwMode="auto">
            <a:xfrm>
              <a:off x="7800976" y="5694363"/>
              <a:ext cx="268288" cy="419100"/>
            </a:xfrm>
            <a:custGeom>
              <a:avLst/>
              <a:gdLst>
                <a:gd name="T0" fmla="*/ 8 w 71"/>
                <a:gd name="T1" fmla="*/ 111 h 111"/>
                <a:gd name="T2" fmla="*/ 5 w 71"/>
                <a:gd name="T3" fmla="*/ 98 h 111"/>
                <a:gd name="T4" fmla="*/ 2 w 71"/>
                <a:gd name="T5" fmla="*/ 79 h 111"/>
                <a:gd name="T6" fmla="*/ 0 w 71"/>
                <a:gd name="T7" fmla="*/ 29 h 111"/>
                <a:gd name="T8" fmla="*/ 12 w 71"/>
                <a:gd name="T9" fmla="*/ 19 h 111"/>
                <a:gd name="T10" fmla="*/ 19 w 71"/>
                <a:gd name="T11" fmla="*/ 6 h 111"/>
                <a:gd name="T12" fmla="*/ 31 w 71"/>
                <a:gd name="T13" fmla="*/ 0 h 111"/>
                <a:gd name="T14" fmla="*/ 43 w 71"/>
                <a:gd name="T15" fmla="*/ 6 h 111"/>
                <a:gd name="T16" fmla="*/ 55 w 71"/>
                <a:gd name="T17" fmla="*/ 16 h 111"/>
                <a:gd name="T18" fmla="*/ 60 w 71"/>
                <a:gd name="T19" fmla="*/ 30 h 111"/>
                <a:gd name="T20" fmla="*/ 71 w 71"/>
                <a:gd name="T21" fmla="*/ 65 h 111"/>
                <a:gd name="T22" fmla="*/ 56 w 71"/>
                <a:gd name="T23" fmla="*/ 90 h 111"/>
                <a:gd name="T24" fmla="*/ 55 w 71"/>
                <a:gd name="T25" fmla="*/ 107 h 111"/>
                <a:gd name="T26" fmla="*/ 12 w 71"/>
                <a:gd name="T27" fmla="*/ 103 h 111"/>
                <a:gd name="T28" fmla="*/ 48 w 71"/>
                <a:gd name="T29" fmla="*/ 92 h 111"/>
                <a:gd name="T30" fmla="*/ 60 w 71"/>
                <a:gd name="T31" fmla="*/ 75 h 111"/>
                <a:gd name="T32" fmla="*/ 64 w 71"/>
                <a:gd name="T33" fmla="*/ 42 h 111"/>
                <a:gd name="T34" fmla="*/ 57 w 71"/>
                <a:gd name="T35" fmla="*/ 38 h 111"/>
                <a:gd name="T36" fmla="*/ 52 w 71"/>
                <a:gd name="T37" fmla="*/ 45 h 111"/>
                <a:gd name="T38" fmla="*/ 48 w 71"/>
                <a:gd name="T39" fmla="*/ 16 h 111"/>
                <a:gd name="T40" fmla="*/ 44 w 71"/>
                <a:gd name="T41" fmla="*/ 14 h 111"/>
                <a:gd name="T42" fmla="*/ 40 w 71"/>
                <a:gd name="T43" fmla="*/ 19 h 111"/>
                <a:gd name="T44" fmla="*/ 36 w 71"/>
                <a:gd name="T45" fmla="*/ 10 h 111"/>
                <a:gd name="T46" fmla="*/ 33 w 71"/>
                <a:gd name="T47" fmla="*/ 8 h 111"/>
                <a:gd name="T48" fmla="*/ 31 w 71"/>
                <a:gd name="T49" fmla="*/ 16 h 111"/>
                <a:gd name="T50" fmla="*/ 24 w 71"/>
                <a:gd name="T51" fmla="*/ 16 h 111"/>
                <a:gd name="T52" fmla="*/ 21 w 71"/>
                <a:gd name="T53" fmla="*/ 13 h 111"/>
                <a:gd name="T54" fmla="*/ 19 w 71"/>
                <a:gd name="T55" fmla="*/ 28 h 111"/>
                <a:gd name="T56" fmla="*/ 12 w 71"/>
                <a:gd name="T57" fmla="*/ 28 h 111"/>
                <a:gd name="T58" fmla="*/ 9 w 71"/>
                <a:gd name="T59" fmla="*/ 26 h 111"/>
                <a:gd name="T60" fmla="*/ 7 w 71"/>
                <a:gd name="T61" fmla="*/ 66 h 111"/>
                <a:gd name="T62" fmla="*/ 9 w 71"/>
                <a:gd name="T63" fmla="*/ 79 h 111"/>
                <a:gd name="T64" fmla="*/ 12 w 71"/>
                <a:gd name="T65" fmla="*/ 103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1" h="111">
                  <a:moveTo>
                    <a:pt x="52" y="111"/>
                  </a:moveTo>
                  <a:cubicBezTo>
                    <a:pt x="8" y="111"/>
                    <a:pt x="8" y="111"/>
                    <a:pt x="8" y="111"/>
                  </a:cubicBezTo>
                  <a:cubicBezTo>
                    <a:pt x="6" y="111"/>
                    <a:pt x="5" y="109"/>
                    <a:pt x="5" y="107"/>
                  </a:cubicBezTo>
                  <a:cubicBezTo>
                    <a:pt x="5" y="98"/>
                    <a:pt x="5" y="98"/>
                    <a:pt x="5" y="98"/>
                  </a:cubicBezTo>
                  <a:cubicBezTo>
                    <a:pt x="5" y="93"/>
                    <a:pt x="4" y="87"/>
                    <a:pt x="2" y="81"/>
                  </a:cubicBezTo>
                  <a:cubicBezTo>
                    <a:pt x="2" y="79"/>
                    <a:pt x="2" y="79"/>
                    <a:pt x="2" y="79"/>
                  </a:cubicBezTo>
                  <a:cubicBezTo>
                    <a:pt x="0" y="75"/>
                    <a:pt x="0" y="71"/>
                    <a:pt x="0" y="66"/>
                  </a:cubicBezTo>
                  <a:cubicBezTo>
                    <a:pt x="0" y="29"/>
                    <a:pt x="0" y="29"/>
                    <a:pt x="0" y="29"/>
                  </a:cubicBezTo>
                  <a:cubicBezTo>
                    <a:pt x="0" y="24"/>
                    <a:pt x="3" y="20"/>
                    <a:pt x="7" y="19"/>
                  </a:cubicBezTo>
                  <a:cubicBezTo>
                    <a:pt x="9" y="19"/>
                    <a:pt x="10" y="19"/>
                    <a:pt x="12" y="19"/>
                  </a:cubicBezTo>
                  <a:cubicBezTo>
                    <a:pt x="12" y="16"/>
                    <a:pt x="12" y="16"/>
                    <a:pt x="12" y="16"/>
                  </a:cubicBezTo>
                  <a:cubicBezTo>
                    <a:pt x="12" y="11"/>
                    <a:pt x="15" y="7"/>
                    <a:pt x="19" y="6"/>
                  </a:cubicBezTo>
                  <a:cubicBezTo>
                    <a:pt x="21" y="6"/>
                    <a:pt x="23" y="6"/>
                    <a:pt x="25" y="6"/>
                  </a:cubicBezTo>
                  <a:cubicBezTo>
                    <a:pt x="26" y="3"/>
                    <a:pt x="28" y="1"/>
                    <a:pt x="31" y="0"/>
                  </a:cubicBezTo>
                  <a:cubicBezTo>
                    <a:pt x="34" y="0"/>
                    <a:pt x="37" y="0"/>
                    <a:pt x="40" y="2"/>
                  </a:cubicBezTo>
                  <a:cubicBezTo>
                    <a:pt x="41" y="3"/>
                    <a:pt x="42" y="5"/>
                    <a:pt x="43" y="6"/>
                  </a:cubicBezTo>
                  <a:cubicBezTo>
                    <a:pt x="44" y="6"/>
                    <a:pt x="46" y="6"/>
                    <a:pt x="48" y="6"/>
                  </a:cubicBezTo>
                  <a:cubicBezTo>
                    <a:pt x="52" y="7"/>
                    <a:pt x="55" y="11"/>
                    <a:pt x="55" y="16"/>
                  </a:cubicBezTo>
                  <a:cubicBezTo>
                    <a:pt x="55" y="31"/>
                    <a:pt x="55" y="31"/>
                    <a:pt x="55" y="31"/>
                  </a:cubicBezTo>
                  <a:cubicBezTo>
                    <a:pt x="57" y="30"/>
                    <a:pt x="58" y="30"/>
                    <a:pt x="60" y="30"/>
                  </a:cubicBezTo>
                  <a:cubicBezTo>
                    <a:pt x="66" y="30"/>
                    <a:pt x="71" y="36"/>
                    <a:pt x="71" y="42"/>
                  </a:cubicBezTo>
                  <a:cubicBezTo>
                    <a:pt x="71" y="65"/>
                    <a:pt x="71" y="65"/>
                    <a:pt x="71" y="65"/>
                  </a:cubicBezTo>
                  <a:cubicBezTo>
                    <a:pt x="71" y="71"/>
                    <a:pt x="69" y="76"/>
                    <a:pt x="65" y="80"/>
                  </a:cubicBezTo>
                  <a:cubicBezTo>
                    <a:pt x="56" y="90"/>
                    <a:pt x="56" y="90"/>
                    <a:pt x="56" y="90"/>
                  </a:cubicBezTo>
                  <a:cubicBezTo>
                    <a:pt x="56" y="90"/>
                    <a:pt x="55" y="91"/>
                    <a:pt x="55" y="92"/>
                  </a:cubicBezTo>
                  <a:cubicBezTo>
                    <a:pt x="55" y="107"/>
                    <a:pt x="55" y="107"/>
                    <a:pt x="55" y="107"/>
                  </a:cubicBezTo>
                  <a:cubicBezTo>
                    <a:pt x="55" y="109"/>
                    <a:pt x="54" y="111"/>
                    <a:pt x="52" y="111"/>
                  </a:cubicBezTo>
                  <a:close/>
                  <a:moveTo>
                    <a:pt x="12" y="103"/>
                  </a:moveTo>
                  <a:cubicBezTo>
                    <a:pt x="48" y="103"/>
                    <a:pt x="48" y="103"/>
                    <a:pt x="48" y="103"/>
                  </a:cubicBezTo>
                  <a:cubicBezTo>
                    <a:pt x="48" y="92"/>
                    <a:pt x="48" y="92"/>
                    <a:pt x="48" y="92"/>
                  </a:cubicBezTo>
                  <a:cubicBezTo>
                    <a:pt x="48" y="89"/>
                    <a:pt x="49" y="87"/>
                    <a:pt x="51" y="85"/>
                  </a:cubicBezTo>
                  <a:cubicBezTo>
                    <a:pt x="60" y="75"/>
                    <a:pt x="60" y="75"/>
                    <a:pt x="60" y="75"/>
                  </a:cubicBezTo>
                  <a:cubicBezTo>
                    <a:pt x="62" y="73"/>
                    <a:pt x="64" y="69"/>
                    <a:pt x="64" y="65"/>
                  </a:cubicBezTo>
                  <a:cubicBezTo>
                    <a:pt x="64" y="42"/>
                    <a:pt x="64" y="42"/>
                    <a:pt x="64" y="42"/>
                  </a:cubicBezTo>
                  <a:cubicBezTo>
                    <a:pt x="64" y="39"/>
                    <a:pt x="62" y="37"/>
                    <a:pt x="60" y="37"/>
                  </a:cubicBezTo>
                  <a:cubicBezTo>
                    <a:pt x="59" y="37"/>
                    <a:pt x="57" y="37"/>
                    <a:pt x="57" y="38"/>
                  </a:cubicBezTo>
                  <a:cubicBezTo>
                    <a:pt x="56" y="39"/>
                    <a:pt x="55" y="40"/>
                    <a:pt x="55" y="41"/>
                  </a:cubicBezTo>
                  <a:cubicBezTo>
                    <a:pt x="55" y="43"/>
                    <a:pt x="54" y="45"/>
                    <a:pt x="52" y="45"/>
                  </a:cubicBezTo>
                  <a:cubicBezTo>
                    <a:pt x="50" y="45"/>
                    <a:pt x="48" y="43"/>
                    <a:pt x="48" y="41"/>
                  </a:cubicBezTo>
                  <a:cubicBezTo>
                    <a:pt x="48" y="16"/>
                    <a:pt x="48" y="16"/>
                    <a:pt x="48" y="16"/>
                  </a:cubicBezTo>
                  <a:cubicBezTo>
                    <a:pt x="48" y="15"/>
                    <a:pt x="47" y="14"/>
                    <a:pt x="46" y="13"/>
                  </a:cubicBezTo>
                  <a:cubicBezTo>
                    <a:pt x="45" y="13"/>
                    <a:pt x="44" y="13"/>
                    <a:pt x="44" y="14"/>
                  </a:cubicBezTo>
                  <a:cubicBezTo>
                    <a:pt x="44" y="14"/>
                    <a:pt x="43" y="15"/>
                    <a:pt x="43" y="16"/>
                  </a:cubicBezTo>
                  <a:cubicBezTo>
                    <a:pt x="43" y="18"/>
                    <a:pt x="42" y="19"/>
                    <a:pt x="40" y="19"/>
                  </a:cubicBezTo>
                  <a:cubicBezTo>
                    <a:pt x="38" y="19"/>
                    <a:pt x="36" y="18"/>
                    <a:pt x="36" y="16"/>
                  </a:cubicBezTo>
                  <a:cubicBezTo>
                    <a:pt x="36" y="10"/>
                    <a:pt x="36" y="10"/>
                    <a:pt x="36" y="10"/>
                  </a:cubicBezTo>
                  <a:cubicBezTo>
                    <a:pt x="36" y="9"/>
                    <a:pt x="36" y="8"/>
                    <a:pt x="35" y="8"/>
                  </a:cubicBezTo>
                  <a:cubicBezTo>
                    <a:pt x="35" y="8"/>
                    <a:pt x="34" y="7"/>
                    <a:pt x="33" y="8"/>
                  </a:cubicBezTo>
                  <a:cubicBezTo>
                    <a:pt x="32" y="8"/>
                    <a:pt x="31" y="9"/>
                    <a:pt x="31" y="10"/>
                  </a:cubicBezTo>
                  <a:cubicBezTo>
                    <a:pt x="31" y="16"/>
                    <a:pt x="31" y="16"/>
                    <a:pt x="31" y="16"/>
                  </a:cubicBezTo>
                  <a:cubicBezTo>
                    <a:pt x="31" y="18"/>
                    <a:pt x="29" y="19"/>
                    <a:pt x="27" y="19"/>
                  </a:cubicBezTo>
                  <a:cubicBezTo>
                    <a:pt x="25" y="19"/>
                    <a:pt x="24" y="18"/>
                    <a:pt x="24" y="16"/>
                  </a:cubicBezTo>
                  <a:cubicBezTo>
                    <a:pt x="24" y="15"/>
                    <a:pt x="23" y="14"/>
                    <a:pt x="23" y="14"/>
                  </a:cubicBezTo>
                  <a:cubicBezTo>
                    <a:pt x="23" y="13"/>
                    <a:pt x="22" y="13"/>
                    <a:pt x="21" y="13"/>
                  </a:cubicBezTo>
                  <a:cubicBezTo>
                    <a:pt x="20" y="14"/>
                    <a:pt x="19" y="15"/>
                    <a:pt x="19" y="16"/>
                  </a:cubicBezTo>
                  <a:cubicBezTo>
                    <a:pt x="19" y="28"/>
                    <a:pt x="19" y="28"/>
                    <a:pt x="19" y="28"/>
                  </a:cubicBezTo>
                  <a:cubicBezTo>
                    <a:pt x="19" y="30"/>
                    <a:pt x="17" y="32"/>
                    <a:pt x="15" y="32"/>
                  </a:cubicBezTo>
                  <a:cubicBezTo>
                    <a:pt x="13" y="32"/>
                    <a:pt x="12" y="30"/>
                    <a:pt x="12" y="28"/>
                  </a:cubicBezTo>
                  <a:cubicBezTo>
                    <a:pt x="12" y="28"/>
                    <a:pt x="11" y="27"/>
                    <a:pt x="11" y="26"/>
                  </a:cubicBezTo>
                  <a:cubicBezTo>
                    <a:pt x="10" y="26"/>
                    <a:pt x="10" y="26"/>
                    <a:pt x="9" y="26"/>
                  </a:cubicBezTo>
                  <a:cubicBezTo>
                    <a:pt x="8" y="26"/>
                    <a:pt x="7" y="27"/>
                    <a:pt x="7" y="29"/>
                  </a:cubicBezTo>
                  <a:cubicBezTo>
                    <a:pt x="7" y="66"/>
                    <a:pt x="7" y="66"/>
                    <a:pt x="7" y="66"/>
                  </a:cubicBezTo>
                  <a:cubicBezTo>
                    <a:pt x="7" y="70"/>
                    <a:pt x="7" y="74"/>
                    <a:pt x="8" y="77"/>
                  </a:cubicBezTo>
                  <a:cubicBezTo>
                    <a:pt x="9" y="79"/>
                    <a:pt x="9" y="79"/>
                    <a:pt x="9" y="79"/>
                  </a:cubicBezTo>
                  <a:cubicBezTo>
                    <a:pt x="11" y="85"/>
                    <a:pt x="12" y="92"/>
                    <a:pt x="12" y="98"/>
                  </a:cubicBezTo>
                  <a:lnTo>
                    <a:pt x="12" y="103"/>
                  </a:lnTo>
                  <a:close/>
                </a:path>
              </a:pathLst>
            </a:custGeom>
            <a:grpFill/>
            <a:ln>
              <a:noFill/>
            </a:ln>
          </p:spPr>
          <p:txBody>
            <a:bodyPr lIns="68580" tIns="34290" rIns="68580" bIns="34290"/>
            <a:lstStyle/>
            <a:p>
              <a:pPr defTabSz="685800">
                <a:defRPr/>
              </a:pPr>
              <a:endParaRPr lang="en-US" sz="1350">
                <a:solidFill>
                  <a:prstClr val="black"/>
                </a:solidFill>
                <a:latin typeface="Calibri" panose="020F0502020204030204"/>
              </a:endParaRPr>
            </a:p>
          </p:txBody>
        </p:sp>
        <p:sp>
          <p:nvSpPr>
            <p:cNvPr id="11" name="Freeform 435">
              <a:extLst>
                <a:ext uri="{FF2B5EF4-FFF2-40B4-BE49-F238E27FC236}">
                  <a16:creationId xmlns:a16="http://schemas.microsoft.com/office/drawing/2014/main" id="{85294C8B-2D5B-4A50-92E9-7E6DA422B7BE}"/>
                </a:ext>
              </a:extLst>
            </p:cNvPr>
            <p:cNvSpPr>
              <a:spLocks/>
            </p:cNvSpPr>
            <p:nvPr/>
          </p:nvSpPr>
          <p:spPr bwMode="auto">
            <a:xfrm>
              <a:off x="7885113" y="5653088"/>
              <a:ext cx="71438" cy="52387"/>
            </a:xfrm>
            <a:custGeom>
              <a:avLst/>
              <a:gdLst>
                <a:gd name="T0" fmla="*/ 15 w 19"/>
                <a:gd name="T1" fmla="*/ 14 h 14"/>
                <a:gd name="T2" fmla="*/ 13 w 19"/>
                <a:gd name="T3" fmla="*/ 14 h 14"/>
                <a:gd name="T4" fmla="*/ 2 w 19"/>
                <a:gd name="T5" fmla="*/ 7 h 14"/>
                <a:gd name="T6" fmla="*/ 1 w 19"/>
                <a:gd name="T7" fmla="*/ 2 h 14"/>
                <a:gd name="T8" fmla="*/ 6 w 19"/>
                <a:gd name="T9" fmla="*/ 1 h 14"/>
                <a:gd name="T10" fmla="*/ 17 w 19"/>
                <a:gd name="T11" fmla="*/ 7 h 14"/>
                <a:gd name="T12" fmla="*/ 18 w 19"/>
                <a:gd name="T13" fmla="*/ 12 h 14"/>
                <a:gd name="T14" fmla="*/ 15 w 19"/>
                <a:gd name="T15" fmla="*/ 14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14">
                  <a:moveTo>
                    <a:pt x="15" y="14"/>
                  </a:moveTo>
                  <a:cubicBezTo>
                    <a:pt x="14" y="14"/>
                    <a:pt x="14" y="14"/>
                    <a:pt x="13" y="14"/>
                  </a:cubicBezTo>
                  <a:cubicBezTo>
                    <a:pt x="2" y="7"/>
                    <a:pt x="2" y="7"/>
                    <a:pt x="2" y="7"/>
                  </a:cubicBezTo>
                  <a:cubicBezTo>
                    <a:pt x="0" y="6"/>
                    <a:pt x="0" y="4"/>
                    <a:pt x="1" y="2"/>
                  </a:cubicBezTo>
                  <a:cubicBezTo>
                    <a:pt x="2" y="1"/>
                    <a:pt x="4" y="0"/>
                    <a:pt x="6" y="1"/>
                  </a:cubicBezTo>
                  <a:cubicBezTo>
                    <a:pt x="17" y="7"/>
                    <a:pt x="17" y="7"/>
                    <a:pt x="17" y="7"/>
                  </a:cubicBezTo>
                  <a:cubicBezTo>
                    <a:pt x="18" y="8"/>
                    <a:pt x="19" y="10"/>
                    <a:pt x="18" y="12"/>
                  </a:cubicBezTo>
                  <a:cubicBezTo>
                    <a:pt x="17" y="13"/>
                    <a:pt x="16" y="14"/>
                    <a:pt x="15" y="14"/>
                  </a:cubicBezTo>
                  <a:close/>
                </a:path>
              </a:pathLst>
            </a:custGeom>
            <a:grpFill/>
            <a:ln>
              <a:noFill/>
            </a:ln>
          </p:spPr>
          <p:txBody>
            <a:bodyPr lIns="68580" tIns="34290" rIns="68580" bIns="34290"/>
            <a:lstStyle/>
            <a:p>
              <a:pPr defTabSz="685800">
                <a:defRPr/>
              </a:pPr>
              <a:endParaRPr lang="en-US" sz="1350">
                <a:solidFill>
                  <a:prstClr val="black"/>
                </a:solidFill>
                <a:latin typeface="Calibri" panose="020F0502020204030204"/>
              </a:endParaRPr>
            </a:p>
          </p:txBody>
        </p:sp>
        <p:sp>
          <p:nvSpPr>
            <p:cNvPr id="12" name="Freeform 436">
              <a:extLst>
                <a:ext uri="{FF2B5EF4-FFF2-40B4-BE49-F238E27FC236}">
                  <a16:creationId xmlns:a16="http://schemas.microsoft.com/office/drawing/2014/main" id="{B40EE991-9F68-4982-BF10-1E87229DC706}"/>
                </a:ext>
              </a:extLst>
            </p:cNvPr>
            <p:cNvSpPr>
              <a:spLocks/>
            </p:cNvSpPr>
            <p:nvPr/>
          </p:nvSpPr>
          <p:spPr bwMode="auto">
            <a:xfrm>
              <a:off x="7861301" y="5689600"/>
              <a:ext cx="60325" cy="49212"/>
            </a:xfrm>
            <a:custGeom>
              <a:avLst/>
              <a:gdLst>
                <a:gd name="T0" fmla="*/ 11 w 16"/>
                <a:gd name="T1" fmla="*/ 13 h 13"/>
                <a:gd name="T2" fmla="*/ 10 w 16"/>
                <a:gd name="T3" fmla="*/ 12 h 13"/>
                <a:gd name="T4" fmla="*/ 2 w 16"/>
                <a:gd name="T5" fmla="*/ 8 h 13"/>
                <a:gd name="T6" fmla="*/ 1 w 16"/>
                <a:gd name="T7" fmla="*/ 3 h 13"/>
                <a:gd name="T8" fmla="*/ 6 w 16"/>
                <a:gd name="T9" fmla="*/ 1 h 13"/>
                <a:gd name="T10" fmla="*/ 13 w 16"/>
                <a:gd name="T11" fmla="*/ 6 h 13"/>
                <a:gd name="T12" fmla="*/ 15 w 16"/>
                <a:gd name="T13" fmla="*/ 11 h 13"/>
                <a:gd name="T14" fmla="*/ 11 w 16"/>
                <a:gd name="T15" fmla="*/ 13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3">
                  <a:moveTo>
                    <a:pt x="11" y="13"/>
                  </a:moveTo>
                  <a:cubicBezTo>
                    <a:pt x="11" y="13"/>
                    <a:pt x="10" y="12"/>
                    <a:pt x="10" y="12"/>
                  </a:cubicBezTo>
                  <a:cubicBezTo>
                    <a:pt x="2" y="8"/>
                    <a:pt x="2" y="8"/>
                    <a:pt x="2" y="8"/>
                  </a:cubicBezTo>
                  <a:cubicBezTo>
                    <a:pt x="0" y="7"/>
                    <a:pt x="0" y="5"/>
                    <a:pt x="1" y="3"/>
                  </a:cubicBezTo>
                  <a:cubicBezTo>
                    <a:pt x="2" y="1"/>
                    <a:pt x="4" y="0"/>
                    <a:pt x="6" y="1"/>
                  </a:cubicBezTo>
                  <a:cubicBezTo>
                    <a:pt x="13" y="6"/>
                    <a:pt x="13" y="6"/>
                    <a:pt x="13" y="6"/>
                  </a:cubicBezTo>
                  <a:cubicBezTo>
                    <a:pt x="15" y="7"/>
                    <a:pt x="16" y="9"/>
                    <a:pt x="15" y="11"/>
                  </a:cubicBezTo>
                  <a:cubicBezTo>
                    <a:pt x="14" y="12"/>
                    <a:pt x="13" y="13"/>
                    <a:pt x="11" y="13"/>
                  </a:cubicBezTo>
                  <a:close/>
                </a:path>
              </a:pathLst>
            </a:custGeom>
            <a:grpFill/>
            <a:ln>
              <a:noFill/>
            </a:ln>
          </p:spPr>
          <p:txBody>
            <a:bodyPr lIns="68580" tIns="34290" rIns="68580" bIns="34290"/>
            <a:lstStyle/>
            <a:p>
              <a:pPr defTabSz="685800">
                <a:defRPr/>
              </a:pPr>
              <a:endParaRPr lang="en-US" sz="1350">
                <a:solidFill>
                  <a:prstClr val="black"/>
                </a:solidFill>
                <a:latin typeface="Calibri" panose="020F0502020204030204"/>
              </a:endParaRPr>
            </a:p>
          </p:txBody>
        </p:sp>
        <p:sp>
          <p:nvSpPr>
            <p:cNvPr id="13" name="Freeform 437">
              <a:extLst>
                <a:ext uri="{FF2B5EF4-FFF2-40B4-BE49-F238E27FC236}">
                  <a16:creationId xmlns:a16="http://schemas.microsoft.com/office/drawing/2014/main" id="{F3D3CEB5-0EF2-4866-8669-9D4448E83821}"/>
                </a:ext>
              </a:extLst>
            </p:cNvPr>
            <p:cNvSpPr>
              <a:spLocks/>
            </p:cNvSpPr>
            <p:nvPr/>
          </p:nvSpPr>
          <p:spPr bwMode="auto">
            <a:xfrm>
              <a:off x="7745413" y="5732463"/>
              <a:ext cx="90488" cy="63500"/>
            </a:xfrm>
            <a:custGeom>
              <a:avLst/>
              <a:gdLst>
                <a:gd name="T0" fmla="*/ 20 w 24"/>
                <a:gd name="T1" fmla="*/ 17 h 17"/>
                <a:gd name="T2" fmla="*/ 18 w 24"/>
                <a:gd name="T3" fmla="*/ 16 h 17"/>
                <a:gd name="T4" fmla="*/ 3 w 24"/>
                <a:gd name="T5" fmla="*/ 7 h 17"/>
                <a:gd name="T6" fmla="*/ 1 w 24"/>
                <a:gd name="T7" fmla="*/ 2 h 17"/>
                <a:gd name="T8" fmla="*/ 6 w 24"/>
                <a:gd name="T9" fmla="*/ 1 h 17"/>
                <a:gd name="T10" fmla="*/ 22 w 24"/>
                <a:gd name="T11" fmla="*/ 10 h 17"/>
                <a:gd name="T12" fmla="*/ 23 w 24"/>
                <a:gd name="T13" fmla="*/ 15 h 17"/>
                <a:gd name="T14" fmla="*/ 20 w 24"/>
                <a:gd name="T15" fmla="*/ 17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17">
                  <a:moveTo>
                    <a:pt x="20" y="17"/>
                  </a:moveTo>
                  <a:cubicBezTo>
                    <a:pt x="19" y="17"/>
                    <a:pt x="19" y="16"/>
                    <a:pt x="18" y="16"/>
                  </a:cubicBezTo>
                  <a:cubicBezTo>
                    <a:pt x="3" y="7"/>
                    <a:pt x="3" y="7"/>
                    <a:pt x="3" y="7"/>
                  </a:cubicBezTo>
                  <a:cubicBezTo>
                    <a:pt x="1" y="6"/>
                    <a:pt x="0" y="4"/>
                    <a:pt x="1" y="2"/>
                  </a:cubicBezTo>
                  <a:cubicBezTo>
                    <a:pt x="2" y="1"/>
                    <a:pt x="5" y="0"/>
                    <a:pt x="6" y="1"/>
                  </a:cubicBezTo>
                  <a:cubicBezTo>
                    <a:pt x="22" y="10"/>
                    <a:pt x="22" y="10"/>
                    <a:pt x="22" y="10"/>
                  </a:cubicBezTo>
                  <a:cubicBezTo>
                    <a:pt x="23" y="11"/>
                    <a:pt x="24" y="13"/>
                    <a:pt x="23" y="15"/>
                  </a:cubicBezTo>
                  <a:cubicBezTo>
                    <a:pt x="22" y="16"/>
                    <a:pt x="21" y="17"/>
                    <a:pt x="20" y="17"/>
                  </a:cubicBezTo>
                  <a:close/>
                </a:path>
              </a:pathLst>
            </a:custGeom>
            <a:grpFill/>
            <a:ln>
              <a:noFill/>
            </a:ln>
          </p:spPr>
          <p:txBody>
            <a:bodyPr lIns="68580" tIns="34290" rIns="68580" bIns="34290"/>
            <a:lstStyle/>
            <a:p>
              <a:pPr defTabSz="685800">
                <a:defRPr/>
              </a:pPr>
              <a:endParaRPr lang="en-US" sz="1350">
                <a:solidFill>
                  <a:prstClr val="black"/>
                </a:solidFill>
                <a:latin typeface="Calibri" panose="020F0502020204030204"/>
              </a:endParaRPr>
            </a:p>
          </p:txBody>
        </p:sp>
        <p:sp>
          <p:nvSpPr>
            <p:cNvPr id="14" name="Freeform 438">
              <a:extLst>
                <a:ext uri="{FF2B5EF4-FFF2-40B4-BE49-F238E27FC236}">
                  <a16:creationId xmlns:a16="http://schemas.microsoft.com/office/drawing/2014/main" id="{34A21D03-2281-4666-911B-0F3E926D7453}"/>
                </a:ext>
              </a:extLst>
            </p:cNvPr>
            <p:cNvSpPr>
              <a:spLocks/>
            </p:cNvSpPr>
            <p:nvPr/>
          </p:nvSpPr>
          <p:spPr bwMode="auto">
            <a:xfrm>
              <a:off x="7608888" y="5513388"/>
              <a:ext cx="339725" cy="342900"/>
            </a:xfrm>
            <a:custGeom>
              <a:avLst/>
              <a:gdLst>
                <a:gd name="T0" fmla="*/ 54 w 90"/>
                <a:gd name="T1" fmla="*/ 91 h 91"/>
                <a:gd name="T2" fmla="*/ 53 w 90"/>
                <a:gd name="T3" fmla="*/ 91 h 91"/>
                <a:gd name="T4" fmla="*/ 51 w 90"/>
                <a:gd name="T5" fmla="*/ 90 h 91"/>
                <a:gd name="T6" fmla="*/ 31 w 90"/>
                <a:gd name="T7" fmla="*/ 79 h 91"/>
                <a:gd name="T8" fmla="*/ 21 w 90"/>
                <a:gd name="T9" fmla="*/ 66 h 91"/>
                <a:gd name="T10" fmla="*/ 17 w 90"/>
                <a:gd name="T11" fmla="*/ 54 h 91"/>
                <a:gd name="T12" fmla="*/ 15 w 90"/>
                <a:gd name="T13" fmla="*/ 52 h 91"/>
                <a:gd name="T14" fmla="*/ 2 w 90"/>
                <a:gd name="T15" fmla="*/ 44 h 91"/>
                <a:gd name="T16" fmla="*/ 0 w 90"/>
                <a:gd name="T17" fmla="*/ 42 h 91"/>
                <a:gd name="T18" fmla="*/ 1 w 90"/>
                <a:gd name="T19" fmla="*/ 39 h 91"/>
                <a:gd name="T20" fmla="*/ 22 w 90"/>
                <a:gd name="T21" fmla="*/ 2 h 91"/>
                <a:gd name="T22" fmla="*/ 25 w 90"/>
                <a:gd name="T23" fmla="*/ 0 h 91"/>
                <a:gd name="T24" fmla="*/ 27 w 90"/>
                <a:gd name="T25" fmla="*/ 0 h 91"/>
                <a:gd name="T26" fmla="*/ 35 w 90"/>
                <a:gd name="T27" fmla="*/ 5 h 91"/>
                <a:gd name="T28" fmla="*/ 51 w 90"/>
                <a:gd name="T29" fmla="*/ 11 h 91"/>
                <a:gd name="T30" fmla="*/ 53 w 90"/>
                <a:gd name="T31" fmla="*/ 11 h 91"/>
                <a:gd name="T32" fmla="*/ 65 w 90"/>
                <a:gd name="T33" fmla="*/ 16 h 91"/>
                <a:gd name="T34" fmla="*/ 88 w 90"/>
                <a:gd name="T35" fmla="*/ 29 h 91"/>
                <a:gd name="T36" fmla="*/ 89 w 90"/>
                <a:gd name="T37" fmla="*/ 34 h 91"/>
                <a:gd name="T38" fmla="*/ 84 w 90"/>
                <a:gd name="T39" fmla="*/ 36 h 91"/>
                <a:gd name="T40" fmla="*/ 62 w 90"/>
                <a:gd name="T41" fmla="*/ 23 h 91"/>
                <a:gd name="T42" fmla="*/ 51 w 90"/>
                <a:gd name="T43" fmla="*/ 18 h 91"/>
                <a:gd name="T44" fmla="*/ 49 w 90"/>
                <a:gd name="T45" fmla="*/ 18 h 91"/>
                <a:gd name="T46" fmla="*/ 31 w 90"/>
                <a:gd name="T47" fmla="*/ 11 h 91"/>
                <a:gd name="T48" fmla="*/ 27 w 90"/>
                <a:gd name="T49" fmla="*/ 8 h 91"/>
                <a:gd name="T50" fmla="*/ 9 w 90"/>
                <a:gd name="T51" fmla="*/ 40 h 91"/>
                <a:gd name="T52" fmla="*/ 19 w 90"/>
                <a:gd name="T53" fmla="*/ 45 h 91"/>
                <a:gd name="T54" fmla="*/ 24 w 90"/>
                <a:gd name="T55" fmla="*/ 51 h 91"/>
                <a:gd name="T56" fmla="*/ 27 w 90"/>
                <a:gd name="T57" fmla="*/ 64 h 91"/>
                <a:gd name="T58" fmla="*/ 34 w 90"/>
                <a:gd name="T59" fmla="*/ 72 h 91"/>
                <a:gd name="T60" fmla="*/ 55 w 90"/>
                <a:gd name="T61" fmla="*/ 84 h 91"/>
                <a:gd name="T62" fmla="*/ 55 w 90"/>
                <a:gd name="T63" fmla="*/ 84 h 91"/>
                <a:gd name="T64" fmla="*/ 58 w 90"/>
                <a:gd name="T65" fmla="*/ 89 h 91"/>
                <a:gd name="T66" fmla="*/ 54 w 90"/>
                <a:gd name="T67" fmla="*/ 9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 h="91">
                  <a:moveTo>
                    <a:pt x="54" y="91"/>
                  </a:moveTo>
                  <a:cubicBezTo>
                    <a:pt x="54" y="91"/>
                    <a:pt x="53" y="91"/>
                    <a:pt x="53" y="91"/>
                  </a:cubicBezTo>
                  <a:cubicBezTo>
                    <a:pt x="52" y="91"/>
                    <a:pt x="52" y="91"/>
                    <a:pt x="51" y="90"/>
                  </a:cubicBezTo>
                  <a:cubicBezTo>
                    <a:pt x="31" y="79"/>
                    <a:pt x="31" y="79"/>
                    <a:pt x="31" y="79"/>
                  </a:cubicBezTo>
                  <a:cubicBezTo>
                    <a:pt x="26" y="76"/>
                    <a:pt x="22" y="71"/>
                    <a:pt x="21" y="66"/>
                  </a:cubicBezTo>
                  <a:cubicBezTo>
                    <a:pt x="17" y="54"/>
                    <a:pt x="17" y="54"/>
                    <a:pt x="17" y="54"/>
                  </a:cubicBezTo>
                  <a:cubicBezTo>
                    <a:pt x="16" y="53"/>
                    <a:pt x="16" y="52"/>
                    <a:pt x="15" y="52"/>
                  </a:cubicBezTo>
                  <a:cubicBezTo>
                    <a:pt x="2" y="44"/>
                    <a:pt x="2" y="44"/>
                    <a:pt x="2" y="44"/>
                  </a:cubicBezTo>
                  <a:cubicBezTo>
                    <a:pt x="1" y="44"/>
                    <a:pt x="1" y="43"/>
                    <a:pt x="0" y="42"/>
                  </a:cubicBezTo>
                  <a:cubicBezTo>
                    <a:pt x="0" y="41"/>
                    <a:pt x="0" y="40"/>
                    <a:pt x="1" y="39"/>
                  </a:cubicBezTo>
                  <a:cubicBezTo>
                    <a:pt x="22" y="2"/>
                    <a:pt x="22" y="2"/>
                    <a:pt x="22" y="2"/>
                  </a:cubicBezTo>
                  <a:cubicBezTo>
                    <a:pt x="23" y="1"/>
                    <a:pt x="24" y="0"/>
                    <a:pt x="25" y="0"/>
                  </a:cubicBezTo>
                  <a:cubicBezTo>
                    <a:pt x="26" y="0"/>
                    <a:pt x="27" y="0"/>
                    <a:pt x="27" y="0"/>
                  </a:cubicBezTo>
                  <a:cubicBezTo>
                    <a:pt x="35" y="5"/>
                    <a:pt x="35" y="5"/>
                    <a:pt x="35" y="5"/>
                  </a:cubicBezTo>
                  <a:cubicBezTo>
                    <a:pt x="40" y="8"/>
                    <a:pt x="45" y="10"/>
                    <a:pt x="51" y="11"/>
                  </a:cubicBezTo>
                  <a:cubicBezTo>
                    <a:pt x="53" y="11"/>
                    <a:pt x="53" y="11"/>
                    <a:pt x="53" y="11"/>
                  </a:cubicBezTo>
                  <a:cubicBezTo>
                    <a:pt x="57" y="12"/>
                    <a:pt x="61" y="14"/>
                    <a:pt x="65" y="16"/>
                  </a:cubicBezTo>
                  <a:cubicBezTo>
                    <a:pt x="88" y="29"/>
                    <a:pt x="88" y="29"/>
                    <a:pt x="88" y="29"/>
                  </a:cubicBezTo>
                  <a:cubicBezTo>
                    <a:pt x="90" y="30"/>
                    <a:pt x="90" y="33"/>
                    <a:pt x="89" y="34"/>
                  </a:cubicBezTo>
                  <a:cubicBezTo>
                    <a:pt x="88" y="36"/>
                    <a:pt x="86" y="37"/>
                    <a:pt x="84" y="36"/>
                  </a:cubicBezTo>
                  <a:cubicBezTo>
                    <a:pt x="62" y="23"/>
                    <a:pt x="62" y="23"/>
                    <a:pt x="62" y="23"/>
                  </a:cubicBezTo>
                  <a:cubicBezTo>
                    <a:pt x="58" y="21"/>
                    <a:pt x="55" y="19"/>
                    <a:pt x="51" y="18"/>
                  </a:cubicBezTo>
                  <a:cubicBezTo>
                    <a:pt x="49" y="18"/>
                    <a:pt x="49" y="18"/>
                    <a:pt x="49" y="18"/>
                  </a:cubicBezTo>
                  <a:cubicBezTo>
                    <a:pt x="43" y="17"/>
                    <a:pt x="37" y="14"/>
                    <a:pt x="31" y="11"/>
                  </a:cubicBezTo>
                  <a:cubicBezTo>
                    <a:pt x="27" y="8"/>
                    <a:pt x="27" y="8"/>
                    <a:pt x="27" y="8"/>
                  </a:cubicBezTo>
                  <a:cubicBezTo>
                    <a:pt x="9" y="40"/>
                    <a:pt x="9" y="40"/>
                    <a:pt x="9" y="40"/>
                  </a:cubicBezTo>
                  <a:cubicBezTo>
                    <a:pt x="19" y="45"/>
                    <a:pt x="19" y="45"/>
                    <a:pt x="19" y="45"/>
                  </a:cubicBezTo>
                  <a:cubicBezTo>
                    <a:pt x="21" y="47"/>
                    <a:pt x="23" y="49"/>
                    <a:pt x="24" y="51"/>
                  </a:cubicBezTo>
                  <a:cubicBezTo>
                    <a:pt x="27" y="64"/>
                    <a:pt x="27" y="64"/>
                    <a:pt x="27" y="64"/>
                  </a:cubicBezTo>
                  <a:cubicBezTo>
                    <a:pt x="29" y="67"/>
                    <a:pt x="31" y="70"/>
                    <a:pt x="34" y="72"/>
                  </a:cubicBezTo>
                  <a:cubicBezTo>
                    <a:pt x="55" y="84"/>
                    <a:pt x="55" y="84"/>
                    <a:pt x="55" y="84"/>
                  </a:cubicBezTo>
                  <a:cubicBezTo>
                    <a:pt x="55" y="84"/>
                    <a:pt x="55" y="84"/>
                    <a:pt x="55" y="84"/>
                  </a:cubicBezTo>
                  <a:cubicBezTo>
                    <a:pt x="57" y="85"/>
                    <a:pt x="58" y="87"/>
                    <a:pt x="58" y="89"/>
                  </a:cubicBezTo>
                  <a:cubicBezTo>
                    <a:pt x="57" y="90"/>
                    <a:pt x="56" y="91"/>
                    <a:pt x="54" y="91"/>
                  </a:cubicBezTo>
                  <a:close/>
                </a:path>
              </a:pathLst>
            </a:custGeom>
            <a:grpFill/>
            <a:ln>
              <a:noFill/>
            </a:ln>
          </p:spPr>
          <p:txBody>
            <a:bodyPr lIns="68580" tIns="34290" rIns="68580" bIns="34290"/>
            <a:lstStyle/>
            <a:p>
              <a:pPr defTabSz="685800">
                <a:defRPr/>
              </a:pPr>
              <a:endParaRPr lang="en-US" sz="1350">
                <a:solidFill>
                  <a:prstClr val="black"/>
                </a:solidFill>
                <a:latin typeface="Calibri" panose="020F0502020204030204"/>
              </a:endParaRPr>
            </a:p>
          </p:txBody>
        </p:sp>
        <p:sp>
          <p:nvSpPr>
            <p:cNvPr id="15" name="Freeform 439">
              <a:extLst>
                <a:ext uri="{FF2B5EF4-FFF2-40B4-BE49-F238E27FC236}">
                  <a16:creationId xmlns:a16="http://schemas.microsoft.com/office/drawing/2014/main" id="{127F61AD-0142-4FB4-A6E4-310C28FEC356}"/>
                </a:ext>
              </a:extLst>
            </p:cNvPr>
            <p:cNvSpPr>
              <a:spLocks/>
            </p:cNvSpPr>
            <p:nvPr/>
          </p:nvSpPr>
          <p:spPr bwMode="auto">
            <a:xfrm>
              <a:off x="7981951" y="5780088"/>
              <a:ext cx="79375" cy="57150"/>
            </a:xfrm>
            <a:custGeom>
              <a:avLst/>
              <a:gdLst>
                <a:gd name="T0" fmla="*/ 5 w 21"/>
                <a:gd name="T1" fmla="*/ 15 h 15"/>
                <a:gd name="T2" fmla="*/ 1 w 21"/>
                <a:gd name="T3" fmla="*/ 13 h 15"/>
                <a:gd name="T4" fmla="*/ 3 w 21"/>
                <a:gd name="T5" fmla="*/ 8 h 15"/>
                <a:gd name="T6" fmla="*/ 15 w 21"/>
                <a:gd name="T7" fmla="*/ 1 h 15"/>
                <a:gd name="T8" fmla="*/ 20 w 21"/>
                <a:gd name="T9" fmla="*/ 3 h 15"/>
                <a:gd name="T10" fmla="*/ 18 w 21"/>
                <a:gd name="T11" fmla="*/ 8 h 15"/>
                <a:gd name="T12" fmla="*/ 6 w 21"/>
                <a:gd name="T13" fmla="*/ 15 h 15"/>
                <a:gd name="T14" fmla="*/ 5 w 21"/>
                <a:gd name="T15" fmla="*/ 15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15">
                  <a:moveTo>
                    <a:pt x="5" y="15"/>
                  </a:moveTo>
                  <a:cubicBezTo>
                    <a:pt x="3" y="15"/>
                    <a:pt x="2" y="14"/>
                    <a:pt x="1" y="13"/>
                  </a:cubicBezTo>
                  <a:cubicBezTo>
                    <a:pt x="0" y="12"/>
                    <a:pt x="1" y="9"/>
                    <a:pt x="3" y="8"/>
                  </a:cubicBezTo>
                  <a:cubicBezTo>
                    <a:pt x="15" y="1"/>
                    <a:pt x="15" y="1"/>
                    <a:pt x="15" y="1"/>
                  </a:cubicBezTo>
                  <a:cubicBezTo>
                    <a:pt x="16" y="0"/>
                    <a:pt x="19" y="1"/>
                    <a:pt x="20" y="3"/>
                  </a:cubicBezTo>
                  <a:cubicBezTo>
                    <a:pt x="21" y="5"/>
                    <a:pt x="20" y="7"/>
                    <a:pt x="18" y="8"/>
                  </a:cubicBezTo>
                  <a:cubicBezTo>
                    <a:pt x="6" y="15"/>
                    <a:pt x="6" y="15"/>
                    <a:pt x="6" y="15"/>
                  </a:cubicBezTo>
                  <a:cubicBezTo>
                    <a:pt x="6" y="15"/>
                    <a:pt x="5" y="15"/>
                    <a:pt x="5" y="15"/>
                  </a:cubicBezTo>
                  <a:close/>
                </a:path>
              </a:pathLst>
            </a:custGeom>
            <a:grpFill/>
            <a:ln>
              <a:noFill/>
            </a:ln>
          </p:spPr>
          <p:txBody>
            <a:bodyPr lIns="68580" tIns="34290" rIns="68580" bIns="34290"/>
            <a:lstStyle/>
            <a:p>
              <a:pPr defTabSz="685800">
                <a:defRPr/>
              </a:pPr>
              <a:endParaRPr lang="en-US" sz="1350">
                <a:solidFill>
                  <a:prstClr val="black"/>
                </a:solidFill>
                <a:latin typeface="Calibri" panose="020F0502020204030204"/>
              </a:endParaRPr>
            </a:p>
          </p:txBody>
        </p:sp>
        <p:sp>
          <p:nvSpPr>
            <p:cNvPr id="16" name="Freeform 440">
              <a:extLst>
                <a:ext uri="{FF2B5EF4-FFF2-40B4-BE49-F238E27FC236}">
                  <a16:creationId xmlns:a16="http://schemas.microsoft.com/office/drawing/2014/main" id="{B4602A43-38DF-4895-9A51-95283B3DD2A3}"/>
                </a:ext>
              </a:extLst>
            </p:cNvPr>
            <p:cNvSpPr>
              <a:spLocks/>
            </p:cNvSpPr>
            <p:nvPr/>
          </p:nvSpPr>
          <p:spPr bwMode="auto">
            <a:xfrm>
              <a:off x="7981951" y="5743575"/>
              <a:ext cx="57150" cy="41275"/>
            </a:xfrm>
            <a:custGeom>
              <a:avLst/>
              <a:gdLst>
                <a:gd name="T0" fmla="*/ 5 w 15"/>
                <a:gd name="T1" fmla="*/ 11 h 11"/>
                <a:gd name="T2" fmla="*/ 1 w 15"/>
                <a:gd name="T3" fmla="*/ 9 h 11"/>
                <a:gd name="T4" fmla="*/ 3 w 15"/>
                <a:gd name="T5" fmla="*/ 4 h 11"/>
                <a:gd name="T6" fmla="*/ 9 w 15"/>
                <a:gd name="T7" fmla="*/ 1 h 11"/>
                <a:gd name="T8" fmla="*/ 14 w 15"/>
                <a:gd name="T9" fmla="*/ 2 h 11"/>
                <a:gd name="T10" fmla="*/ 12 w 15"/>
                <a:gd name="T11" fmla="*/ 7 h 11"/>
                <a:gd name="T12" fmla="*/ 6 w 15"/>
                <a:gd name="T13" fmla="*/ 11 h 11"/>
                <a:gd name="T14" fmla="*/ 5 w 15"/>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1">
                  <a:moveTo>
                    <a:pt x="5" y="11"/>
                  </a:moveTo>
                  <a:cubicBezTo>
                    <a:pt x="3" y="11"/>
                    <a:pt x="2" y="10"/>
                    <a:pt x="1" y="9"/>
                  </a:cubicBezTo>
                  <a:cubicBezTo>
                    <a:pt x="0" y="8"/>
                    <a:pt x="1" y="5"/>
                    <a:pt x="3" y="4"/>
                  </a:cubicBezTo>
                  <a:cubicBezTo>
                    <a:pt x="9" y="1"/>
                    <a:pt x="9" y="1"/>
                    <a:pt x="9" y="1"/>
                  </a:cubicBezTo>
                  <a:cubicBezTo>
                    <a:pt x="10" y="0"/>
                    <a:pt x="13" y="1"/>
                    <a:pt x="14" y="2"/>
                  </a:cubicBezTo>
                  <a:cubicBezTo>
                    <a:pt x="15" y="4"/>
                    <a:pt x="14" y="6"/>
                    <a:pt x="12" y="7"/>
                  </a:cubicBezTo>
                  <a:cubicBezTo>
                    <a:pt x="6" y="11"/>
                    <a:pt x="6" y="11"/>
                    <a:pt x="6" y="11"/>
                  </a:cubicBezTo>
                  <a:cubicBezTo>
                    <a:pt x="6" y="11"/>
                    <a:pt x="5" y="11"/>
                    <a:pt x="5" y="11"/>
                  </a:cubicBezTo>
                  <a:close/>
                </a:path>
              </a:pathLst>
            </a:custGeom>
            <a:grpFill/>
            <a:ln>
              <a:noFill/>
            </a:ln>
          </p:spPr>
          <p:txBody>
            <a:bodyPr lIns="68580" tIns="34290" rIns="68580" bIns="34290"/>
            <a:lstStyle/>
            <a:p>
              <a:pPr defTabSz="685800">
                <a:defRPr/>
              </a:pPr>
              <a:endParaRPr lang="en-US" sz="1350">
                <a:solidFill>
                  <a:prstClr val="black"/>
                </a:solidFill>
                <a:latin typeface="Calibri" panose="020F0502020204030204"/>
              </a:endParaRPr>
            </a:p>
          </p:txBody>
        </p:sp>
        <p:sp>
          <p:nvSpPr>
            <p:cNvPr id="17" name="Freeform 441">
              <a:extLst>
                <a:ext uri="{FF2B5EF4-FFF2-40B4-BE49-F238E27FC236}">
                  <a16:creationId xmlns:a16="http://schemas.microsoft.com/office/drawing/2014/main" id="{926A5591-7F7F-43C9-8132-62C389CDAD2D}"/>
                </a:ext>
              </a:extLst>
            </p:cNvPr>
            <p:cNvSpPr>
              <a:spLocks/>
            </p:cNvSpPr>
            <p:nvPr/>
          </p:nvSpPr>
          <p:spPr bwMode="auto">
            <a:xfrm>
              <a:off x="7967663" y="5705475"/>
              <a:ext cx="44450" cy="33337"/>
            </a:xfrm>
            <a:custGeom>
              <a:avLst/>
              <a:gdLst>
                <a:gd name="T0" fmla="*/ 5 w 12"/>
                <a:gd name="T1" fmla="*/ 9 h 9"/>
                <a:gd name="T2" fmla="*/ 1 w 12"/>
                <a:gd name="T3" fmla="*/ 8 h 9"/>
                <a:gd name="T4" fmla="*/ 3 w 12"/>
                <a:gd name="T5" fmla="*/ 3 h 9"/>
                <a:gd name="T6" fmla="*/ 6 w 12"/>
                <a:gd name="T7" fmla="*/ 1 h 9"/>
                <a:gd name="T8" fmla="*/ 11 w 12"/>
                <a:gd name="T9" fmla="*/ 2 h 9"/>
                <a:gd name="T10" fmla="*/ 10 w 12"/>
                <a:gd name="T11" fmla="*/ 7 h 9"/>
                <a:gd name="T12" fmla="*/ 6 w 12"/>
                <a:gd name="T13" fmla="*/ 9 h 9"/>
                <a:gd name="T14" fmla="*/ 5 w 12"/>
                <a:gd name="T15" fmla="*/ 9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9">
                  <a:moveTo>
                    <a:pt x="5" y="9"/>
                  </a:moveTo>
                  <a:cubicBezTo>
                    <a:pt x="3" y="9"/>
                    <a:pt x="2" y="9"/>
                    <a:pt x="1" y="8"/>
                  </a:cubicBezTo>
                  <a:cubicBezTo>
                    <a:pt x="0" y="6"/>
                    <a:pt x="1" y="4"/>
                    <a:pt x="3" y="3"/>
                  </a:cubicBezTo>
                  <a:cubicBezTo>
                    <a:pt x="6" y="1"/>
                    <a:pt x="6" y="1"/>
                    <a:pt x="6" y="1"/>
                  </a:cubicBezTo>
                  <a:cubicBezTo>
                    <a:pt x="8" y="0"/>
                    <a:pt x="10" y="0"/>
                    <a:pt x="11" y="2"/>
                  </a:cubicBezTo>
                  <a:cubicBezTo>
                    <a:pt x="12" y="4"/>
                    <a:pt x="12" y="6"/>
                    <a:pt x="10" y="7"/>
                  </a:cubicBezTo>
                  <a:cubicBezTo>
                    <a:pt x="6" y="9"/>
                    <a:pt x="6" y="9"/>
                    <a:pt x="6" y="9"/>
                  </a:cubicBezTo>
                  <a:cubicBezTo>
                    <a:pt x="6" y="9"/>
                    <a:pt x="5" y="9"/>
                    <a:pt x="5" y="9"/>
                  </a:cubicBezTo>
                  <a:close/>
                </a:path>
              </a:pathLst>
            </a:custGeom>
            <a:grpFill/>
            <a:ln>
              <a:noFill/>
            </a:ln>
          </p:spPr>
          <p:txBody>
            <a:bodyPr lIns="68580" tIns="34290" rIns="68580" bIns="34290"/>
            <a:lstStyle/>
            <a:p>
              <a:pPr defTabSz="685800">
                <a:defRPr/>
              </a:pPr>
              <a:endParaRPr lang="en-US" sz="1350">
                <a:solidFill>
                  <a:prstClr val="black"/>
                </a:solidFill>
                <a:latin typeface="Calibri" panose="020F0502020204030204"/>
              </a:endParaRPr>
            </a:p>
          </p:txBody>
        </p:sp>
        <p:sp>
          <p:nvSpPr>
            <p:cNvPr id="18" name="Freeform 442">
              <a:extLst>
                <a:ext uri="{FF2B5EF4-FFF2-40B4-BE49-F238E27FC236}">
                  <a16:creationId xmlns:a16="http://schemas.microsoft.com/office/drawing/2014/main" id="{BB24D685-0FDA-419F-9148-8F7D354019FE}"/>
                </a:ext>
              </a:extLst>
            </p:cNvPr>
            <p:cNvSpPr>
              <a:spLocks/>
            </p:cNvSpPr>
            <p:nvPr/>
          </p:nvSpPr>
          <p:spPr bwMode="auto">
            <a:xfrm>
              <a:off x="7951788" y="5622925"/>
              <a:ext cx="109538" cy="74612"/>
            </a:xfrm>
            <a:custGeom>
              <a:avLst/>
              <a:gdLst>
                <a:gd name="T0" fmla="*/ 4 w 29"/>
                <a:gd name="T1" fmla="*/ 20 h 20"/>
                <a:gd name="T2" fmla="*/ 1 w 29"/>
                <a:gd name="T3" fmla="*/ 18 h 20"/>
                <a:gd name="T4" fmla="*/ 2 w 29"/>
                <a:gd name="T5" fmla="*/ 13 h 20"/>
                <a:gd name="T6" fmla="*/ 23 w 29"/>
                <a:gd name="T7" fmla="*/ 1 h 20"/>
                <a:gd name="T8" fmla="*/ 28 w 29"/>
                <a:gd name="T9" fmla="*/ 3 h 20"/>
                <a:gd name="T10" fmla="*/ 26 w 29"/>
                <a:gd name="T11" fmla="*/ 8 h 20"/>
                <a:gd name="T12" fmla="*/ 6 w 29"/>
                <a:gd name="T13" fmla="*/ 20 h 20"/>
                <a:gd name="T14" fmla="*/ 4 w 29"/>
                <a:gd name="T15" fmla="*/ 20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20">
                  <a:moveTo>
                    <a:pt x="4" y="20"/>
                  </a:moveTo>
                  <a:cubicBezTo>
                    <a:pt x="3" y="20"/>
                    <a:pt x="2" y="19"/>
                    <a:pt x="1" y="18"/>
                  </a:cubicBezTo>
                  <a:cubicBezTo>
                    <a:pt x="0" y="16"/>
                    <a:pt x="1" y="14"/>
                    <a:pt x="2" y="13"/>
                  </a:cubicBezTo>
                  <a:cubicBezTo>
                    <a:pt x="23" y="1"/>
                    <a:pt x="23" y="1"/>
                    <a:pt x="23" y="1"/>
                  </a:cubicBezTo>
                  <a:cubicBezTo>
                    <a:pt x="24" y="0"/>
                    <a:pt x="27" y="1"/>
                    <a:pt x="28" y="3"/>
                  </a:cubicBezTo>
                  <a:cubicBezTo>
                    <a:pt x="29" y="5"/>
                    <a:pt x="28" y="7"/>
                    <a:pt x="26" y="8"/>
                  </a:cubicBezTo>
                  <a:cubicBezTo>
                    <a:pt x="6" y="20"/>
                    <a:pt x="6" y="20"/>
                    <a:pt x="6" y="20"/>
                  </a:cubicBezTo>
                  <a:cubicBezTo>
                    <a:pt x="5" y="20"/>
                    <a:pt x="5" y="20"/>
                    <a:pt x="4" y="20"/>
                  </a:cubicBezTo>
                  <a:close/>
                </a:path>
              </a:pathLst>
            </a:custGeom>
            <a:grpFill/>
            <a:ln>
              <a:noFill/>
            </a:ln>
          </p:spPr>
          <p:txBody>
            <a:bodyPr lIns="68580" tIns="34290" rIns="68580" bIns="34290"/>
            <a:lstStyle/>
            <a:p>
              <a:pPr defTabSz="685800">
                <a:defRPr/>
              </a:pPr>
              <a:endParaRPr lang="en-US" sz="1350">
                <a:solidFill>
                  <a:prstClr val="black"/>
                </a:solidFill>
                <a:latin typeface="Calibri" panose="020F0502020204030204"/>
              </a:endParaRPr>
            </a:p>
          </p:txBody>
        </p:sp>
        <p:sp>
          <p:nvSpPr>
            <p:cNvPr id="19" name="Freeform 443">
              <a:extLst>
                <a:ext uri="{FF2B5EF4-FFF2-40B4-BE49-F238E27FC236}">
                  <a16:creationId xmlns:a16="http://schemas.microsoft.com/office/drawing/2014/main" id="{426EBDDA-6EE8-4559-85E7-BD563DE6B8A4}"/>
                </a:ext>
              </a:extLst>
            </p:cNvPr>
            <p:cNvSpPr>
              <a:spLocks/>
            </p:cNvSpPr>
            <p:nvPr/>
          </p:nvSpPr>
          <p:spPr bwMode="auto">
            <a:xfrm>
              <a:off x="7902576" y="5546725"/>
              <a:ext cx="377825" cy="309562"/>
            </a:xfrm>
            <a:custGeom>
              <a:avLst/>
              <a:gdLst>
                <a:gd name="T0" fmla="*/ 41 w 100"/>
                <a:gd name="T1" fmla="*/ 82 h 82"/>
                <a:gd name="T2" fmla="*/ 37 w 100"/>
                <a:gd name="T3" fmla="*/ 81 h 82"/>
                <a:gd name="T4" fmla="*/ 39 w 100"/>
                <a:gd name="T5" fmla="*/ 76 h 82"/>
                <a:gd name="T6" fmla="*/ 61 w 100"/>
                <a:gd name="T7" fmla="*/ 63 h 82"/>
                <a:gd name="T8" fmla="*/ 70 w 100"/>
                <a:gd name="T9" fmla="*/ 56 h 82"/>
                <a:gd name="T10" fmla="*/ 71 w 100"/>
                <a:gd name="T11" fmla="*/ 54 h 82"/>
                <a:gd name="T12" fmla="*/ 86 w 100"/>
                <a:gd name="T13" fmla="*/ 42 h 82"/>
                <a:gd name="T14" fmla="*/ 91 w 100"/>
                <a:gd name="T15" fmla="*/ 40 h 82"/>
                <a:gd name="T16" fmla="*/ 73 w 100"/>
                <a:gd name="T17" fmla="*/ 8 h 82"/>
                <a:gd name="T18" fmla="*/ 63 w 100"/>
                <a:gd name="T19" fmla="*/ 14 h 82"/>
                <a:gd name="T20" fmla="*/ 55 w 100"/>
                <a:gd name="T21" fmla="*/ 15 h 82"/>
                <a:gd name="T22" fmla="*/ 43 w 100"/>
                <a:gd name="T23" fmla="*/ 12 h 82"/>
                <a:gd name="T24" fmla="*/ 32 w 100"/>
                <a:gd name="T25" fmla="*/ 14 h 82"/>
                <a:gd name="T26" fmla="*/ 12 w 100"/>
                <a:gd name="T27" fmla="*/ 26 h 82"/>
                <a:gd name="T28" fmla="*/ 10 w 100"/>
                <a:gd name="T29" fmla="*/ 32 h 82"/>
                <a:gd name="T30" fmla="*/ 12 w 100"/>
                <a:gd name="T31" fmla="*/ 34 h 82"/>
                <a:gd name="T32" fmla="*/ 15 w 100"/>
                <a:gd name="T33" fmla="*/ 33 h 82"/>
                <a:gd name="T34" fmla="*/ 20 w 100"/>
                <a:gd name="T35" fmla="*/ 35 h 82"/>
                <a:gd name="T36" fmla="*/ 19 w 100"/>
                <a:gd name="T37" fmla="*/ 40 h 82"/>
                <a:gd name="T38" fmla="*/ 9 w 100"/>
                <a:gd name="T39" fmla="*/ 45 h 82"/>
                <a:gd name="T40" fmla="*/ 4 w 100"/>
                <a:gd name="T41" fmla="*/ 44 h 82"/>
                <a:gd name="T42" fmla="*/ 5 w 100"/>
                <a:gd name="T43" fmla="*/ 39 h 82"/>
                <a:gd name="T44" fmla="*/ 6 w 100"/>
                <a:gd name="T45" fmla="*/ 39 h 82"/>
                <a:gd name="T46" fmla="*/ 3 w 100"/>
                <a:gd name="T47" fmla="*/ 35 h 82"/>
                <a:gd name="T48" fmla="*/ 8 w 100"/>
                <a:gd name="T49" fmla="*/ 20 h 82"/>
                <a:gd name="T50" fmla="*/ 28 w 100"/>
                <a:gd name="T51" fmla="*/ 8 h 82"/>
                <a:gd name="T52" fmla="*/ 44 w 100"/>
                <a:gd name="T53" fmla="*/ 5 h 82"/>
                <a:gd name="T54" fmla="*/ 57 w 100"/>
                <a:gd name="T55" fmla="*/ 8 h 82"/>
                <a:gd name="T56" fmla="*/ 59 w 100"/>
                <a:gd name="T57" fmla="*/ 8 h 82"/>
                <a:gd name="T58" fmla="*/ 72 w 100"/>
                <a:gd name="T59" fmla="*/ 0 h 82"/>
                <a:gd name="T60" fmla="*/ 75 w 100"/>
                <a:gd name="T61" fmla="*/ 0 h 82"/>
                <a:gd name="T62" fmla="*/ 77 w 100"/>
                <a:gd name="T63" fmla="*/ 2 h 82"/>
                <a:gd name="T64" fmla="*/ 99 w 100"/>
                <a:gd name="T65" fmla="*/ 39 h 82"/>
                <a:gd name="T66" fmla="*/ 98 w 100"/>
                <a:gd name="T67" fmla="*/ 44 h 82"/>
                <a:gd name="T68" fmla="*/ 90 w 100"/>
                <a:gd name="T69" fmla="*/ 48 h 82"/>
                <a:gd name="T70" fmla="*/ 77 w 100"/>
                <a:gd name="T71" fmla="*/ 59 h 82"/>
                <a:gd name="T72" fmla="*/ 75 w 100"/>
                <a:gd name="T73" fmla="*/ 61 h 82"/>
                <a:gd name="T74" fmla="*/ 65 w 100"/>
                <a:gd name="T75" fmla="*/ 69 h 82"/>
                <a:gd name="T76" fmla="*/ 42 w 100"/>
                <a:gd name="T77" fmla="*/ 82 h 82"/>
                <a:gd name="T78" fmla="*/ 41 w 100"/>
                <a:gd name="T79" fmla="*/ 82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0" h="82">
                  <a:moveTo>
                    <a:pt x="41" y="82"/>
                  </a:moveTo>
                  <a:cubicBezTo>
                    <a:pt x="39" y="82"/>
                    <a:pt x="38" y="82"/>
                    <a:pt x="37" y="81"/>
                  </a:cubicBezTo>
                  <a:cubicBezTo>
                    <a:pt x="36" y="79"/>
                    <a:pt x="37" y="77"/>
                    <a:pt x="39" y="76"/>
                  </a:cubicBezTo>
                  <a:cubicBezTo>
                    <a:pt x="61" y="63"/>
                    <a:pt x="61" y="63"/>
                    <a:pt x="61" y="63"/>
                  </a:cubicBezTo>
                  <a:cubicBezTo>
                    <a:pt x="64" y="61"/>
                    <a:pt x="67" y="59"/>
                    <a:pt x="70" y="56"/>
                  </a:cubicBezTo>
                  <a:cubicBezTo>
                    <a:pt x="71" y="54"/>
                    <a:pt x="71" y="54"/>
                    <a:pt x="71" y="54"/>
                  </a:cubicBezTo>
                  <a:cubicBezTo>
                    <a:pt x="76" y="49"/>
                    <a:pt x="81" y="45"/>
                    <a:pt x="86" y="42"/>
                  </a:cubicBezTo>
                  <a:cubicBezTo>
                    <a:pt x="91" y="40"/>
                    <a:pt x="91" y="40"/>
                    <a:pt x="91" y="40"/>
                  </a:cubicBezTo>
                  <a:cubicBezTo>
                    <a:pt x="73" y="8"/>
                    <a:pt x="73" y="8"/>
                    <a:pt x="73" y="8"/>
                  </a:cubicBezTo>
                  <a:cubicBezTo>
                    <a:pt x="63" y="14"/>
                    <a:pt x="63" y="14"/>
                    <a:pt x="63" y="14"/>
                  </a:cubicBezTo>
                  <a:cubicBezTo>
                    <a:pt x="60" y="16"/>
                    <a:pt x="58" y="16"/>
                    <a:pt x="55" y="15"/>
                  </a:cubicBezTo>
                  <a:cubicBezTo>
                    <a:pt x="43" y="12"/>
                    <a:pt x="43" y="12"/>
                    <a:pt x="43" y="12"/>
                  </a:cubicBezTo>
                  <a:cubicBezTo>
                    <a:pt x="39" y="12"/>
                    <a:pt x="35" y="12"/>
                    <a:pt x="32" y="14"/>
                  </a:cubicBezTo>
                  <a:cubicBezTo>
                    <a:pt x="12" y="26"/>
                    <a:pt x="12" y="26"/>
                    <a:pt x="12" y="26"/>
                  </a:cubicBezTo>
                  <a:cubicBezTo>
                    <a:pt x="10" y="27"/>
                    <a:pt x="9" y="30"/>
                    <a:pt x="10" y="32"/>
                  </a:cubicBezTo>
                  <a:cubicBezTo>
                    <a:pt x="10" y="33"/>
                    <a:pt x="11" y="33"/>
                    <a:pt x="12" y="34"/>
                  </a:cubicBezTo>
                  <a:cubicBezTo>
                    <a:pt x="13" y="34"/>
                    <a:pt x="14" y="34"/>
                    <a:pt x="15" y="33"/>
                  </a:cubicBezTo>
                  <a:cubicBezTo>
                    <a:pt x="17" y="32"/>
                    <a:pt x="19" y="33"/>
                    <a:pt x="20" y="35"/>
                  </a:cubicBezTo>
                  <a:cubicBezTo>
                    <a:pt x="21" y="36"/>
                    <a:pt x="21" y="39"/>
                    <a:pt x="19" y="40"/>
                  </a:cubicBezTo>
                  <a:cubicBezTo>
                    <a:pt x="19" y="40"/>
                    <a:pt x="9" y="45"/>
                    <a:pt x="9" y="45"/>
                  </a:cubicBezTo>
                  <a:cubicBezTo>
                    <a:pt x="7" y="46"/>
                    <a:pt x="5" y="46"/>
                    <a:pt x="4" y="44"/>
                  </a:cubicBezTo>
                  <a:cubicBezTo>
                    <a:pt x="3" y="42"/>
                    <a:pt x="3" y="40"/>
                    <a:pt x="5" y="39"/>
                  </a:cubicBezTo>
                  <a:cubicBezTo>
                    <a:pt x="6" y="39"/>
                    <a:pt x="6" y="39"/>
                    <a:pt x="6" y="39"/>
                  </a:cubicBezTo>
                  <a:cubicBezTo>
                    <a:pt x="5" y="38"/>
                    <a:pt x="4" y="36"/>
                    <a:pt x="3" y="35"/>
                  </a:cubicBezTo>
                  <a:cubicBezTo>
                    <a:pt x="0" y="30"/>
                    <a:pt x="3" y="23"/>
                    <a:pt x="8" y="20"/>
                  </a:cubicBezTo>
                  <a:cubicBezTo>
                    <a:pt x="28" y="8"/>
                    <a:pt x="28" y="8"/>
                    <a:pt x="28" y="8"/>
                  </a:cubicBezTo>
                  <a:cubicBezTo>
                    <a:pt x="33" y="5"/>
                    <a:pt x="39" y="4"/>
                    <a:pt x="44" y="5"/>
                  </a:cubicBezTo>
                  <a:cubicBezTo>
                    <a:pt x="57" y="8"/>
                    <a:pt x="57" y="8"/>
                    <a:pt x="57" y="8"/>
                  </a:cubicBezTo>
                  <a:cubicBezTo>
                    <a:pt x="58" y="8"/>
                    <a:pt x="58" y="8"/>
                    <a:pt x="59" y="8"/>
                  </a:cubicBezTo>
                  <a:cubicBezTo>
                    <a:pt x="72" y="0"/>
                    <a:pt x="72" y="0"/>
                    <a:pt x="72" y="0"/>
                  </a:cubicBezTo>
                  <a:cubicBezTo>
                    <a:pt x="73" y="0"/>
                    <a:pt x="74" y="0"/>
                    <a:pt x="75" y="0"/>
                  </a:cubicBezTo>
                  <a:cubicBezTo>
                    <a:pt x="76" y="0"/>
                    <a:pt x="77" y="1"/>
                    <a:pt x="77" y="2"/>
                  </a:cubicBezTo>
                  <a:cubicBezTo>
                    <a:pt x="99" y="39"/>
                    <a:pt x="99" y="39"/>
                    <a:pt x="99" y="39"/>
                  </a:cubicBezTo>
                  <a:cubicBezTo>
                    <a:pt x="100" y="41"/>
                    <a:pt x="99" y="43"/>
                    <a:pt x="98" y="44"/>
                  </a:cubicBezTo>
                  <a:cubicBezTo>
                    <a:pt x="90" y="48"/>
                    <a:pt x="90" y="48"/>
                    <a:pt x="90" y="48"/>
                  </a:cubicBezTo>
                  <a:cubicBezTo>
                    <a:pt x="85" y="51"/>
                    <a:pt x="81" y="55"/>
                    <a:pt x="77" y="59"/>
                  </a:cubicBezTo>
                  <a:cubicBezTo>
                    <a:pt x="75" y="61"/>
                    <a:pt x="75" y="61"/>
                    <a:pt x="75" y="61"/>
                  </a:cubicBezTo>
                  <a:cubicBezTo>
                    <a:pt x="72" y="64"/>
                    <a:pt x="69" y="67"/>
                    <a:pt x="65" y="69"/>
                  </a:cubicBezTo>
                  <a:cubicBezTo>
                    <a:pt x="42" y="82"/>
                    <a:pt x="42" y="82"/>
                    <a:pt x="42" y="82"/>
                  </a:cubicBezTo>
                  <a:cubicBezTo>
                    <a:pt x="42" y="82"/>
                    <a:pt x="41" y="82"/>
                    <a:pt x="41" y="82"/>
                  </a:cubicBezTo>
                  <a:close/>
                </a:path>
              </a:pathLst>
            </a:custGeom>
            <a:grpFill/>
            <a:ln>
              <a:noFill/>
            </a:ln>
          </p:spPr>
          <p:txBody>
            <a:bodyPr lIns="68580" tIns="34290" rIns="68580" bIns="34290"/>
            <a:lstStyle/>
            <a:p>
              <a:pPr defTabSz="685800">
                <a:defRPr/>
              </a:pPr>
              <a:endParaRPr lang="en-US" sz="1350">
                <a:solidFill>
                  <a:prstClr val="black"/>
                </a:solidFill>
                <a:latin typeface="Calibri" panose="020F0502020204030204"/>
              </a:endParaRPr>
            </a:p>
          </p:txBody>
        </p:sp>
        <p:sp>
          <p:nvSpPr>
            <p:cNvPr id="20" name="Freeform 444">
              <a:extLst>
                <a:ext uri="{FF2B5EF4-FFF2-40B4-BE49-F238E27FC236}">
                  <a16:creationId xmlns:a16="http://schemas.microsoft.com/office/drawing/2014/main" id="{572BD476-59E2-49EB-9655-22CB7C12A1E2}"/>
                </a:ext>
              </a:extLst>
            </p:cNvPr>
            <p:cNvSpPr>
              <a:spLocks noEditPoints="1"/>
            </p:cNvSpPr>
            <p:nvPr/>
          </p:nvSpPr>
          <p:spPr bwMode="auto">
            <a:xfrm>
              <a:off x="8159751" y="5505450"/>
              <a:ext cx="165100" cy="219075"/>
            </a:xfrm>
            <a:custGeom>
              <a:avLst/>
              <a:gdLst>
                <a:gd name="T0" fmla="*/ 29 w 44"/>
                <a:gd name="T1" fmla="*/ 58 h 58"/>
                <a:gd name="T2" fmla="*/ 28 w 44"/>
                <a:gd name="T3" fmla="*/ 58 h 58"/>
                <a:gd name="T4" fmla="*/ 26 w 44"/>
                <a:gd name="T5" fmla="*/ 56 h 58"/>
                <a:gd name="T6" fmla="*/ 1 w 44"/>
                <a:gd name="T7" fmla="*/ 14 h 58"/>
                <a:gd name="T8" fmla="*/ 3 w 44"/>
                <a:gd name="T9" fmla="*/ 9 h 58"/>
                <a:gd name="T10" fmla="*/ 16 w 44"/>
                <a:gd name="T11" fmla="*/ 1 h 58"/>
                <a:gd name="T12" fmla="*/ 21 w 44"/>
                <a:gd name="T13" fmla="*/ 2 h 58"/>
                <a:gd name="T14" fmla="*/ 44 w 44"/>
                <a:gd name="T15" fmla="*/ 47 h 58"/>
                <a:gd name="T16" fmla="*/ 42 w 44"/>
                <a:gd name="T17" fmla="*/ 51 h 58"/>
                <a:gd name="T18" fmla="*/ 31 w 44"/>
                <a:gd name="T19" fmla="*/ 58 h 58"/>
                <a:gd name="T20" fmla="*/ 29 w 44"/>
                <a:gd name="T21" fmla="*/ 58 h 58"/>
                <a:gd name="T22" fmla="*/ 10 w 44"/>
                <a:gd name="T23" fmla="*/ 13 h 58"/>
                <a:gd name="T24" fmla="*/ 30 w 44"/>
                <a:gd name="T25" fmla="*/ 50 h 58"/>
                <a:gd name="T26" fmla="*/ 36 w 44"/>
                <a:gd name="T27" fmla="*/ 46 h 58"/>
                <a:gd name="T28" fmla="*/ 17 w 44"/>
                <a:gd name="T29" fmla="*/ 9 h 58"/>
                <a:gd name="T30" fmla="*/ 10 w 44"/>
                <a:gd name="T31" fmla="*/ 13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 h="58">
                  <a:moveTo>
                    <a:pt x="29" y="58"/>
                  </a:moveTo>
                  <a:cubicBezTo>
                    <a:pt x="29" y="58"/>
                    <a:pt x="29" y="58"/>
                    <a:pt x="28" y="58"/>
                  </a:cubicBezTo>
                  <a:cubicBezTo>
                    <a:pt x="27" y="58"/>
                    <a:pt x="26" y="57"/>
                    <a:pt x="26" y="56"/>
                  </a:cubicBezTo>
                  <a:cubicBezTo>
                    <a:pt x="1" y="14"/>
                    <a:pt x="1" y="14"/>
                    <a:pt x="1" y="14"/>
                  </a:cubicBezTo>
                  <a:cubicBezTo>
                    <a:pt x="0" y="12"/>
                    <a:pt x="1" y="10"/>
                    <a:pt x="3" y="9"/>
                  </a:cubicBezTo>
                  <a:cubicBezTo>
                    <a:pt x="16" y="1"/>
                    <a:pt x="16" y="1"/>
                    <a:pt x="16" y="1"/>
                  </a:cubicBezTo>
                  <a:cubicBezTo>
                    <a:pt x="18" y="0"/>
                    <a:pt x="20" y="0"/>
                    <a:pt x="21" y="2"/>
                  </a:cubicBezTo>
                  <a:cubicBezTo>
                    <a:pt x="32" y="15"/>
                    <a:pt x="40" y="30"/>
                    <a:pt x="44" y="47"/>
                  </a:cubicBezTo>
                  <a:cubicBezTo>
                    <a:pt x="44" y="49"/>
                    <a:pt x="44" y="50"/>
                    <a:pt x="42" y="51"/>
                  </a:cubicBezTo>
                  <a:cubicBezTo>
                    <a:pt x="31" y="58"/>
                    <a:pt x="31" y="58"/>
                    <a:pt x="31" y="58"/>
                  </a:cubicBezTo>
                  <a:cubicBezTo>
                    <a:pt x="30" y="58"/>
                    <a:pt x="30" y="58"/>
                    <a:pt x="29" y="58"/>
                  </a:cubicBezTo>
                  <a:close/>
                  <a:moveTo>
                    <a:pt x="10" y="13"/>
                  </a:moveTo>
                  <a:cubicBezTo>
                    <a:pt x="30" y="50"/>
                    <a:pt x="30" y="50"/>
                    <a:pt x="30" y="50"/>
                  </a:cubicBezTo>
                  <a:cubicBezTo>
                    <a:pt x="36" y="46"/>
                    <a:pt x="36" y="46"/>
                    <a:pt x="36" y="46"/>
                  </a:cubicBezTo>
                  <a:cubicBezTo>
                    <a:pt x="33" y="33"/>
                    <a:pt x="26" y="20"/>
                    <a:pt x="17" y="9"/>
                  </a:cubicBezTo>
                  <a:lnTo>
                    <a:pt x="10" y="13"/>
                  </a:lnTo>
                  <a:close/>
                </a:path>
              </a:pathLst>
            </a:custGeom>
            <a:grpFill/>
            <a:ln>
              <a:noFill/>
            </a:ln>
          </p:spPr>
          <p:txBody>
            <a:bodyPr lIns="68580" tIns="34290" rIns="68580" bIns="34290"/>
            <a:lstStyle/>
            <a:p>
              <a:pPr defTabSz="685800">
                <a:defRPr/>
              </a:pPr>
              <a:endParaRPr lang="en-US" sz="1350">
                <a:solidFill>
                  <a:prstClr val="black"/>
                </a:solidFill>
                <a:latin typeface="Calibri" panose="020F0502020204030204"/>
              </a:endParaRPr>
            </a:p>
          </p:txBody>
        </p:sp>
        <p:sp>
          <p:nvSpPr>
            <p:cNvPr id="21" name="Freeform 445">
              <a:extLst>
                <a:ext uri="{FF2B5EF4-FFF2-40B4-BE49-F238E27FC236}">
                  <a16:creationId xmlns:a16="http://schemas.microsoft.com/office/drawing/2014/main" id="{93A50A17-3AF7-43A9-A219-44D9FD9220DF}"/>
                </a:ext>
              </a:extLst>
            </p:cNvPr>
            <p:cNvSpPr>
              <a:spLocks noEditPoints="1"/>
            </p:cNvSpPr>
            <p:nvPr/>
          </p:nvSpPr>
          <p:spPr bwMode="auto">
            <a:xfrm>
              <a:off x="7553326" y="5478463"/>
              <a:ext cx="173038" cy="211137"/>
            </a:xfrm>
            <a:custGeom>
              <a:avLst/>
              <a:gdLst>
                <a:gd name="T0" fmla="*/ 18 w 46"/>
                <a:gd name="T1" fmla="*/ 56 h 56"/>
                <a:gd name="T2" fmla="*/ 16 w 46"/>
                <a:gd name="T3" fmla="*/ 56 h 56"/>
                <a:gd name="T4" fmla="*/ 2 w 46"/>
                <a:gd name="T5" fmla="*/ 48 h 56"/>
                <a:gd name="T6" fmla="*/ 1 w 46"/>
                <a:gd name="T7" fmla="*/ 43 h 56"/>
                <a:gd name="T8" fmla="*/ 28 w 46"/>
                <a:gd name="T9" fmla="*/ 1 h 56"/>
                <a:gd name="T10" fmla="*/ 33 w 46"/>
                <a:gd name="T11" fmla="*/ 0 h 56"/>
                <a:gd name="T12" fmla="*/ 44 w 46"/>
                <a:gd name="T13" fmla="*/ 7 h 56"/>
                <a:gd name="T14" fmla="*/ 46 w 46"/>
                <a:gd name="T15" fmla="*/ 9 h 56"/>
                <a:gd name="T16" fmla="*/ 45 w 46"/>
                <a:gd name="T17" fmla="*/ 12 h 56"/>
                <a:gd name="T18" fmla="*/ 21 w 46"/>
                <a:gd name="T19" fmla="*/ 54 h 56"/>
                <a:gd name="T20" fmla="*/ 18 w 46"/>
                <a:gd name="T21" fmla="*/ 56 h 56"/>
                <a:gd name="T22" fmla="*/ 8 w 46"/>
                <a:gd name="T23" fmla="*/ 43 h 56"/>
                <a:gd name="T24" fmla="*/ 16 w 46"/>
                <a:gd name="T25" fmla="*/ 48 h 56"/>
                <a:gd name="T26" fmla="*/ 37 w 46"/>
                <a:gd name="T27" fmla="*/ 11 h 56"/>
                <a:gd name="T28" fmla="*/ 31 w 46"/>
                <a:gd name="T29" fmla="*/ 8 h 56"/>
                <a:gd name="T30" fmla="*/ 8 w 46"/>
                <a:gd name="T31" fmla="*/ 43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6" h="56">
                  <a:moveTo>
                    <a:pt x="18" y="56"/>
                  </a:moveTo>
                  <a:cubicBezTo>
                    <a:pt x="17" y="56"/>
                    <a:pt x="16" y="56"/>
                    <a:pt x="16" y="56"/>
                  </a:cubicBezTo>
                  <a:cubicBezTo>
                    <a:pt x="2" y="48"/>
                    <a:pt x="2" y="48"/>
                    <a:pt x="2" y="48"/>
                  </a:cubicBezTo>
                  <a:cubicBezTo>
                    <a:pt x="1" y="47"/>
                    <a:pt x="0" y="45"/>
                    <a:pt x="1" y="43"/>
                  </a:cubicBezTo>
                  <a:cubicBezTo>
                    <a:pt x="6" y="27"/>
                    <a:pt x="16" y="13"/>
                    <a:pt x="28" y="1"/>
                  </a:cubicBezTo>
                  <a:cubicBezTo>
                    <a:pt x="29" y="0"/>
                    <a:pt x="31" y="0"/>
                    <a:pt x="33" y="0"/>
                  </a:cubicBezTo>
                  <a:cubicBezTo>
                    <a:pt x="44" y="7"/>
                    <a:pt x="44" y="7"/>
                    <a:pt x="44" y="7"/>
                  </a:cubicBezTo>
                  <a:cubicBezTo>
                    <a:pt x="45" y="7"/>
                    <a:pt x="45" y="8"/>
                    <a:pt x="46" y="9"/>
                  </a:cubicBezTo>
                  <a:cubicBezTo>
                    <a:pt x="46" y="10"/>
                    <a:pt x="46" y="11"/>
                    <a:pt x="45" y="12"/>
                  </a:cubicBezTo>
                  <a:cubicBezTo>
                    <a:pt x="21" y="54"/>
                    <a:pt x="21" y="54"/>
                    <a:pt x="21" y="54"/>
                  </a:cubicBezTo>
                  <a:cubicBezTo>
                    <a:pt x="20" y="56"/>
                    <a:pt x="19" y="56"/>
                    <a:pt x="18" y="56"/>
                  </a:cubicBezTo>
                  <a:close/>
                  <a:moveTo>
                    <a:pt x="8" y="43"/>
                  </a:moveTo>
                  <a:cubicBezTo>
                    <a:pt x="16" y="48"/>
                    <a:pt x="16" y="48"/>
                    <a:pt x="16" y="48"/>
                  </a:cubicBezTo>
                  <a:cubicBezTo>
                    <a:pt x="37" y="11"/>
                    <a:pt x="37" y="11"/>
                    <a:pt x="37" y="11"/>
                  </a:cubicBezTo>
                  <a:cubicBezTo>
                    <a:pt x="31" y="8"/>
                    <a:pt x="31" y="8"/>
                    <a:pt x="31" y="8"/>
                  </a:cubicBezTo>
                  <a:cubicBezTo>
                    <a:pt x="21" y="18"/>
                    <a:pt x="13" y="30"/>
                    <a:pt x="8" y="43"/>
                  </a:cubicBezTo>
                  <a:close/>
                </a:path>
              </a:pathLst>
            </a:custGeom>
            <a:grpFill/>
            <a:ln>
              <a:noFill/>
            </a:ln>
          </p:spPr>
          <p:txBody>
            <a:bodyPr lIns="68580" tIns="34290" rIns="68580" bIns="34290"/>
            <a:lstStyle/>
            <a:p>
              <a:pPr defTabSz="685800">
                <a:defRPr/>
              </a:pPr>
              <a:endParaRPr lang="en-US" sz="1350">
                <a:solidFill>
                  <a:prstClr val="black"/>
                </a:solidFill>
                <a:latin typeface="Calibri" panose="020F0502020204030204"/>
              </a:endParaRPr>
            </a:p>
          </p:txBody>
        </p:sp>
        <p:sp>
          <p:nvSpPr>
            <p:cNvPr id="22" name="Freeform 446">
              <a:extLst>
                <a:ext uri="{FF2B5EF4-FFF2-40B4-BE49-F238E27FC236}">
                  <a16:creationId xmlns:a16="http://schemas.microsoft.com/office/drawing/2014/main" id="{311DB8F6-8982-49E5-8FFB-3F0CBE5BE23B}"/>
                </a:ext>
              </a:extLst>
            </p:cNvPr>
            <p:cNvSpPr>
              <a:spLocks noEditPoints="1"/>
            </p:cNvSpPr>
            <p:nvPr/>
          </p:nvSpPr>
          <p:spPr bwMode="auto">
            <a:xfrm>
              <a:off x="7808913" y="6083300"/>
              <a:ext cx="211138" cy="93662"/>
            </a:xfrm>
            <a:custGeom>
              <a:avLst/>
              <a:gdLst>
                <a:gd name="T0" fmla="*/ 33 w 56"/>
                <a:gd name="T1" fmla="*/ 25 h 25"/>
                <a:gd name="T2" fmla="*/ 2 w 56"/>
                <a:gd name="T3" fmla="*/ 21 h 25"/>
                <a:gd name="T4" fmla="*/ 0 w 56"/>
                <a:gd name="T5" fmla="*/ 17 h 25"/>
                <a:gd name="T6" fmla="*/ 0 w 56"/>
                <a:gd name="T7" fmla="*/ 4 h 25"/>
                <a:gd name="T8" fmla="*/ 3 w 56"/>
                <a:gd name="T9" fmla="*/ 0 h 25"/>
                <a:gd name="T10" fmla="*/ 53 w 56"/>
                <a:gd name="T11" fmla="*/ 0 h 25"/>
                <a:gd name="T12" fmla="*/ 56 w 56"/>
                <a:gd name="T13" fmla="*/ 4 h 25"/>
                <a:gd name="T14" fmla="*/ 56 w 56"/>
                <a:gd name="T15" fmla="*/ 20 h 25"/>
                <a:gd name="T16" fmla="*/ 53 w 56"/>
                <a:gd name="T17" fmla="*/ 23 h 25"/>
                <a:gd name="T18" fmla="*/ 33 w 56"/>
                <a:gd name="T19" fmla="*/ 25 h 25"/>
                <a:gd name="T20" fmla="*/ 7 w 56"/>
                <a:gd name="T21" fmla="*/ 14 h 25"/>
                <a:gd name="T22" fmla="*/ 49 w 56"/>
                <a:gd name="T23" fmla="*/ 17 h 25"/>
                <a:gd name="T24" fmla="*/ 49 w 56"/>
                <a:gd name="T25" fmla="*/ 8 h 25"/>
                <a:gd name="T26" fmla="*/ 7 w 56"/>
                <a:gd name="T27" fmla="*/ 8 h 25"/>
                <a:gd name="T28" fmla="*/ 7 w 56"/>
                <a:gd name="T29"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 h="25">
                  <a:moveTo>
                    <a:pt x="33" y="25"/>
                  </a:moveTo>
                  <a:cubicBezTo>
                    <a:pt x="23" y="25"/>
                    <a:pt x="12" y="24"/>
                    <a:pt x="2" y="21"/>
                  </a:cubicBezTo>
                  <a:cubicBezTo>
                    <a:pt x="1" y="20"/>
                    <a:pt x="0" y="19"/>
                    <a:pt x="0" y="17"/>
                  </a:cubicBezTo>
                  <a:cubicBezTo>
                    <a:pt x="0" y="4"/>
                    <a:pt x="0" y="4"/>
                    <a:pt x="0" y="4"/>
                  </a:cubicBezTo>
                  <a:cubicBezTo>
                    <a:pt x="0" y="2"/>
                    <a:pt x="1" y="0"/>
                    <a:pt x="3" y="0"/>
                  </a:cubicBezTo>
                  <a:cubicBezTo>
                    <a:pt x="53" y="0"/>
                    <a:pt x="53" y="0"/>
                    <a:pt x="53" y="0"/>
                  </a:cubicBezTo>
                  <a:cubicBezTo>
                    <a:pt x="55" y="0"/>
                    <a:pt x="56" y="2"/>
                    <a:pt x="56" y="4"/>
                  </a:cubicBezTo>
                  <a:cubicBezTo>
                    <a:pt x="56" y="20"/>
                    <a:pt x="56" y="20"/>
                    <a:pt x="56" y="20"/>
                  </a:cubicBezTo>
                  <a:cubicBezTo>
                    <a:pt x="56" y="21"/>
                    <a:pt x="55" y="23"/>
                    <a:pt x="53" y="23"/>
                  </a:cubicBezTo>
                  <a:cubicBezTo>
                    <a:pt x="47" y="24"/>
                    <a:pt x="40" y="25"/>
                    <a:pt x="33" y="25"/>
                  </a:cubicBezTo>
                  <a:close/>
                  <a:moveTo>
                    <a:pt x="7" y="14"/>
                  </a:moveTo>
                  <a:cubicBezTo>
                    <a:pt x="21" y="18"/>
                    <a:pt x="35" y="19"/>
                    <a:pt x="49" y="17"/>
                  </a:cubicBezTo>
                  <a:cubicBezTo>
                    <a:pt x="49" y="8"/>
                    <a:pt x="49" y="8"/>
                    <a:pt x="49" y="8"/>
                  </a:cubicBezTo>
                  <a:cubicBezTo>
                    <a:pt x="7" y="8"/>
                    <a:pt x="7" y="8"/>
                    <a:pt x="7" y="8"/>
                  </a:cubicBezTo>
                  <a:lnTo>
                    <a:pt x="7" y="14"/>
                  </a:lnTo>
                  <a:close/>
                </a:path>
              </a:pathLst>
            </a:custGeom>
            <a:grpFill/>
            <a:ln>
              <a:noFill/>
            </a:ln>
          </p:spPr>
          <p:txBody>
            <a:bodyPr lIns="68580" tIns="34290" rIns="68580" bIns="34290"/>
            <a:lstStyle/>
            <a:p>
              <a:pPr defTabSz="685800">
                <a:defRPr/>
              </a:pPr>
              <a:endParaRPr lang="en-US" sz="1350">
                <a:solidFill>
                  <a:prstClr val="black"/>
                </a:solidFill>
                <a:latin typeface="Calibri" panose="020F0502020204030204"/>
              </a:endParaRPr>
            </a:p>
          </p:txBody>
        </p:sp>
        <p:sp>
          <p:nvSpPr>
            <p:cNvPr id="23" name="Freeform 447">
              <a:extLst>
                <a:ext uri="{FF2B5EF4-FFF2-40B4-BE49-F238E27FC236}">
                  <a16:creationId xmlns:a16="http://schemas.microsoft.com/office/drawing/2014/main" id="{C3B6A3A8-60C8-4044-A2B0-C8834C00CBA7}"/>
                </a:ext>
              </a:extLst>
            </p:cNvPr>
            <p:cNvSpPr>
              <a:spLocks/>
            </p:cNvSpPr>
            <p:nvPr/>
          </p:nvSpPr>
          <p:spPr bwMode="auto">
            <a:xfrm>
              <a:off x="7534276" y="5780088"/>
              <a:ext cx="650875" cy="396875"/>
            </a:xfrm>
            <a:custGeom>
              <a:avLst/>
              <a:gdLst>
                <a:gd name="T0" fmla="*/ 106 w 173"/>
                <a:gd name="T1" fmla="*/ 105 h 105"/>
                <a:gd name="T2" fmla="*/ 0 w 173"/>
                <a:gd name="T3" fmla="*/ 4 h 105"/>
                <a:gd name="T4" fmla="*/ 3 w 173"/>
                <a:gd name="T5" fmla="*/ 0 h 105"/>
                <a:gd name="T6" fmla="*/ 7 w 173"/>
                <a:gd name="T7" fmla="*/ 4 h 105"/>
                <a:gd name="T8" fmla="*/ 106 w 173"/>
                <a:gd name="T9" fmla="*/ 98 h 105"/>
                <a:gd name="T10" fmla="*/ 166 w 173"/>
                <a:gd name="T11" fmla="*/ 78 h 105"/>
                <a:gd name="T12" fmla="*/ 171 w 173"/>
                <a:gd name="T13" fmla="*/ 78 h 105"/>
                <a:gd name="T14" fmla="*/ 171 w 173"/>
                <a:gd name="T15" fmla="*/ 83 h 105"/>
                <a:gd name="T16" fmla="*/ 106 w 173"/>
                <a:gd name="T17" fmla="*/ 10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3" h="105">
                  <a:moveTo>
                    <a:pt x="106" y="105"/>
                  </a:moveTo>
                  <a:cubicBezTo>
                    <a:pt x="49" y="105"/>
                    <a:pt x="3" y="61"/>
                    <a:pt x="0" y="4"/>
                  </a:cubicBezTo>
                  <a:cubicBezTo>
                    <a:pt x="0" y="2"/>
                    <a:pt x="1" y="0"/>
                    <a:pt x="3" y="0"/>
                  </a:cubicBezTo>
                  <a:cubicBezTo>
                    <a:pt x="5" y="0"/>
                    <a:pt x="7" y="2"/>
                    <a:pt x="7" y="4"/>
                  </a:cubicBezTo>
                  <a:cubicBezTo>
                    <a:pt x="10" y="56"/>
                    <a:pt x="53" y="98"/>
                    <a:pt x="106" y="98"/>
                  </a:cubicBezTo>
                  <a:cubicBezTo>
                    <a:pt x="128" y="98"/>
                    <a:pt x="149" y="91"/>
                    <a:pt x="166" y="78"/>
                  </a:cubicBezTo>
                  <a:cubicBezTo>
                    <a:pt x="168" y="76"/>
                    <a:pt x="170" y="77"/>
                    <a:pt x="171" y="78"/>
                  </a:cubicBezTo>
                  <a:cubicBezTo>
                    <a:pt x="173" y="80"/>
                    <a:pt x="172" y="82"/>
                    <a:pt x="171" y="83"/>
                  </a:cubicBezTo>
                  <a:cubicBezTo>
                    <a:pt x="152" y="98"/>
                    <a:pt x="130" y="105"/>
                    <a:pt x="106" y="105"/>
                  </a:cubicBezTo>
                  <a:close/>
                </a:path>
              </a:pathLst>
            </a:custGeom>
            <a:grpFill/>
            <a:ln>
              <a:noFill/>
            </a:ln>
          </p:spPr>
          <p:txBody>
            <a:bodyPr lIns="68580" tIns="34290" rIns="68580" bIns="34290"/>
            <a:lstStyle/>
            <a:p>
              <a:pPr defTabSz="685800">
                <a:defRPr/>
              </a:pPr>
              <a:endParaRPr lang="en-US" sz="1350">
                <a:solidFill>
                  <a:prstClr val="black"/>
                </a:solidFill>
                <a:latin typeface="Calibri" panose="020F0502020204030204"/>
              </a:endParaRPr>
            </a:p>
          </p:txBody>
        </p:sp>
        <p:sp>
          <p:nvSpPr>
            <p:cNvPr id="24" name="Freeform 448">
              <a:extLst>
                <a:ext uri="{FF2B5EF4-FFF2-40B4-BE49-F238E27FC236}">
                  <a16:creationId xmlns:a16="http://schemas.microsoft.com/office/drawing/2014/main" id="{E5CC6CC6-99A7-4D15-B8C5-7F80E6E2C7A7}"/>
                </a:ext>
              </a:extLst>
            </p:cNvPr>
            <p:cNvSpPr>
              <a:spLocks/>
            </p:cNvSpPr>
            <p:nvPr/>
          </p:nvSpPr>
          <p:spPr bwMode="auto">
            <a:xfrm>
              <a:off x="7537451" y="5441950"/>
              <a:ext cx="192088" cy="277812"/>
            </a:xfrm>
            <a:custGeom>
              <a:avLst/>
              <a:gdLst>
                <a:gd name="T0" fmla="*/ 4 w 51"/>
                <a:gd name="T1" fmla="*/ 74 h 74"/>
                <a:gd name="T2" fmla="*/ 3 w 51"/>
                <a:gd name="T3" fmla="*/ 74 h 74"/>
                <a:gd name="T4" fmla="*/ 0 w 51"/>
                <a:gd name="T5" fmla="*/ 70 h 74"/>
                <a:gd name="T6" fmla="*/ 45 w 51"/>
                <a:gd name="T7" fmla="*/ 1 h 74"/>
                <a:gd name="T8" fmla="*/ 50 w 51"/>
                <a:gd name="T9" fmla="*/ 2 h 74"/>
                <a:gd name="T10" fmla="*/ 49 w 51"/>
                <a:gd name="T11" fmla="*/ 7 h 74"/>
                <a:gd name="T12" fmla="*/ 7 w 51"/>
                <a:gd name="T13" fmla="*/ 71 h 74"/>
                <a:gd name="T14" fmla="*/ 4 w 51"/>
                <a:gd name="T15" fmla="*/ 74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74">
                  <a:moveTo>
                    <a:pt x="4" y="74"/>
                  </a:moveTo>
                  <a:cubicBezTo>
                    <a:pt x="4" y="74"/>
                    <a:pt x="3" y="74"/>
                    <a:pt x="3" y="74"/>
                  </a:cubicBezTo>
                  <a:cubicBezTo>
                    <a:pt x="1" y="74"/>
                    <a:pt x="0" y="72"/>
                    <a:pt x="0" y="70"/>
                  </a:cubicBezTo>
                  <a:cubicBezTo>
                    <a:pt x="5" y="42"/>
                    <a:pt x="21" y="17"/>
                    <a:pt x="45" y="1"/>
                  </a:cubicBezTo>
                  <a:cubicBezTo>
                    <a:pt x="46" y="0"/>
                    <a:pt x="49" y="0"/>
                    <a:pt x="50" y="2"/>
                  </a:cubicBezTo>
                  <a:cubicBezTo>
                    <a:pt x="51" y="3"/>
                    <a:pt x="50" y="6"/>
                    <a:pt x="49" y="7"/>
                  </a:cubicBezTo>
                  <a:cubicBezTo>
                    <a:pt x="27" y="22"/>
                    <a:pt x="12" y="45"/>
                    <a:pt x="7" y="71"/>
                  </a:cubicBezTo>
                  <a:cubicBezTo>
                    <a:pt x="7" y="73"/>
                    <a:pt x="5" y="74"/>
                    <a:pt x="4" y="74"/>
                  </a:cubicBezTo>
                  <a:close/>
                </a:path>
              </a:pathLst>
            </a:custGeom>
            <a:grpFill/>
            <a:ln>
              <a:noFill/>
            </a:ln>
          </p:spPr>
          <p:txBody>
            <a:bodyPr lIns="68580" tIns="34290" rIns="68580" bIns="34290"/>
            <a:lstStyle/>
            <a:p>
              <a:pPr defTabSz="685800">
                <a:defRPr/>
              </a:pPr>
              <a:endParaRPr lang="en-US" sz="1350">
                <a:solidFill>
                  <a:prstClr val="black"/>
                </a:solidFill>
                <a:latin typeface="Calibri" panose="020F0502020204030204"/>
              </a:endParaRPr>
            </a:p>
          </p:txBody>
        </p:sp>
        <p:sp>
          <p:nvSpPr>
            <p:cNvPr id="25" name="Freeform 449">
              <a:extLst>
                <a:ext uri="{FF2B5EF4-FFF2-40B4-BE49-F238E27FC236}">
                  <a16:creationId xmlns:a16="http://schemas.microsoft.com/office/drawing/2014/main" id="{4114D262-8028-4AB1-A19F-87561D2F389B}"/>
                </a:ext>
              </a:extLst>
            </p:cNvPr>
            <p:cNvSpPr>
              <a:spLocks/>
            </p:cNvSpPr>
            <p:nvPr/>
          </p:nvSpPr>
          <p:spPr bwMode="auto">
            <a:xfrm>
              <a:off x="7842251" y="5376863"/>
              <a:ext cx="53975" cy="30162"/>
            </a:xfrm>
            <a:custGeom>
              <a:avLst/>
              <a:gdLst>
                <a:gd name="T0" fmla="*/ 4 w 14"/>
                <a:gd name="T1" fmla="*/ 8 h 8"/>
                <a:gd name="T2" fmla="*/ 0 w 14"/>
                <a:gd name="T3" fmla="*/ 5 h 8"/>
                <a:gd name="T4" fmla="*/ 3 w 14"/>
                <a:gd name="T5" fmla="*/ 1 h 8"/>
                <a:gd name="T6" fmla="*/ 9 w 14"/>
                <a:gd name="T7" fmla="*/ 0 h 8"/>
                <a:gd name="T8" fmla="*/ 13 w 14"/>
                <a:gd name="T9" fmla="*/ 3 h 8"/>
                <a:gd name="T10" fmla="*/ 10 w 14"/>
                <a:gd name="T11" fmla="*/ 7 h 8"/>
                <a:gd name="T12" fmla="*/ 5 w 14"/>
                <a:gd name="T13" fmla="*/ 8 h 8"/>
                <a:gd name="T14" fmla="*/ 4 w 14"/>
                <a:gd name="T15" fmla="*/ 8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8">
                  <a:moveTo>
                    <a:pt x="4" y="8"/>
                  </a:moveTo>
                  <a:cubicBezTo>
                    <a:pt x="2" y="8"/>
                    <a:pt x="1" y="7"/>
                    <a:pt x="0" y="5"/>
                  </a:cubicBezTo>
                  <a:cubicBezTo>
                    <a:pt x="0" y="3"/>
                    <a:pt x="1" y="1"/>
                    <a:pt x="3" y="1"/>
                  </a:cubicBezTo>
                  <a:cubicBezTo>
                    <a:pt x="5" y="1"/>
                    <a:pt x="7" y="0"/>
                    <a:pt x="9" y="0"/>
                  </a:cubicBezTo>
                  <a:cubicBezTo>
                    <a:pt x="11" y="0"/>
                    <a:pt x="13" y="1"/>
                    <a:pt x="13" y="3"/>
                  </a:cubicBezTo>
                  <a:cubicBezTo>
                    <a:pt x="14" y="5"/>
                    <a:pt x="12" y="7"/>
                    <a:pt x="10" y="7"/>
                  </a:cubicBezTo>
                  <a:cubicBezTo>
                    <a:pt x="8" y="7"/>
                    <a:pt x="6" y="8"/>
                    <a:pt x="5" y="8"/>
                  </a:cubicBezTo>
                  <a:cubicBezTo>
                    <a:pt x="4" y="8"/>
                    <a:pt x="4" y="8"/>
                    <a:pt x="4" y="8"/>
                  </a:cubicBezTo>
                  <a:close/>
                </a:path>
              </a:pathLst>
            </a:custGeom>
            <a:grpFill/>
            <a:ln>
              <a:noFill/>
            </a:ln>
          </p:spPr>
          <p:txBody>
            <a:bodyPr lIns="68580" tIns="34290" rIns="68580" bIns="34290"/>
            <a:lstStyle/>
            <a:p>
              <a:pPr defTabSz="685800">
                <a:defRPr/>
              </a:pPr>
              <a:endParaRPr lang="en-US" sz="1350">
                <a:solidFill>
                  <a:prstClr val="black"/>
                </a:solidFill>
                <a:latin typeface="Calibri" panose="020F0502020204030204"/>
              </a:endParaRPr>
            </a:p>
          </p:txBody>
        </p:sp>
        <p:sp>
          <p:nvSpPr>
            <p:cNvPr id="26" name="Freeform 450">
              <a:extLst>
                <a:ext uri="{FF2B5EF4-FFF2-40B4-BE49-F238E27FC236}">
                  <a16:creationId xmlns:a16="http://schemas.microsoft.com/office/drawing/2014/main" id="{378C1D4C-32C7-4218-819F-7A8EE9437EC3}"/>
                </a:ext>
              </a:extLst>
            </p:cNvPr>
            <p:cNvSpPr>
              <a:spLocks/>
            </p:cNvSpPr>
            <p:nvPr/>
          </p:nvSpPr>
          <p:spPr bwMode="auto">
            <a:xfrm>
              <a:off x="7764463" y="5392738"/>
              <a:ext cx="55563" cy="41275"/>
            </a:xfrm>
            <a:custGeom>
              <a:avLst/>
              <a:gdLst>
                <a:gd name="T0" fmla="*/ 4 w 15"/>
                <a:gd name="T1" fmla="*/ 11 h 11"/>
                <a:gd name="T2" fmla="*/ 1 w 15"/>
                <a:gd name="T3" fmla="*/ 8 h 11"/>
                <a:gd name="T4" fmla="*/ 3 w 15"/>
                <a:gd name="T5" fmla="*/ 4 h 11"/>
                <a:gd name="T6" fmla="*/ 10 w 15"/>
                <a:gd name="T7" fmla="*/ 1 h 11"/>
                <a:gd name="T8" fmla="*/ 15 w 15"/>
                <a:gd name="T9" fmla="*/ 3 h 11"/>
                <a:gd name="T10" fmla="*/ 12 w 15"/>
                <a:gd name="T11" fmla="*/ 8 h 11"/>
                <a:gd name="T12" fmla="*/ 6 w 15"/>
                <a:gd name="T13" fmla="*/ 10 h 11"/>
                <a:gd name="T14" fmla="*/ 4 w 15"/>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1">
                  <a:moveTo>
                    <a:pt x="4" y="11"/>
                  </a:moveTo>
                  <a:cubicBezTo>
                    <a:pt x="3" y="11"/>
                    <a:pt x="2" y="10"/>
                    <a:pt x="1" y="8"/>
                  </a:cubicBezTo>
                  <a:cubicBezTo>
                    <a:pt x="0" y="7"/>
                    <a:pt x="1" y="4"/>
                    <a:pt x="3" y="4"/>
                  </a:cubicBezTo>
                  <a:cubicBezTo>
                    <a:pt x="5" y="3"/>
                    <a:pt x="8" y="2"/>
                    <a:pt x="10" y="1"/>
                  </a:cubicBezTo>
                  <a:cubicBezTo>
                    <a:pt x="12" y="0"/>
                    <a:pt x="14" y="1"/>
                    <a:pt x="15" y="3"/>
                  </a:cubicBezTo>
                  <a:cubicBezTo>
                    <a:pt x="15" y="5"/>
                    <a:pt x="14" y="7"/>
                    <a:pt x="12" y="8"/>
                  </a:cubicBezTo>
                  <a:cubicBezTo>
                    <a:pt x="10" y="8"/>
                    <a:pt x="8" y="9"/>
                    <a:pt x="6" y="10"/>
                  </a:cubicBezTo>
                  <a:cubicBezTo>
                    <a:pt x="5" y="10"/>
                    <a:pt x="5" y="11"/>
                    <a:pt x="4" y="11"/>
                  </a:cubicBezTo>
                  <a:close/>
                </a:path>
              </a:pathLst>
            </a:custGeom>
            <a:grpFill/>
            <a:ln>
              <a:noFill/>
            </a:ln>
          </p:spPr>
          <p:txBody>
            <a:bodyPr lIns="68580" tIns="34290" rIns="68580" bIns="34290"/>
            <a:lstStyle/>
            <a:p>
              <a:pPr defTabSz="685800">
                <a:defRPr/>
              </a:pPr>
              <a:endParaRPr lang="en-US" sz="1350">
                <a:solidFill>
                  <a:prstClr val="black"/>
                </a:solidFill>
                <a:latin typeface="Calibri" panose="020F0502020204030204"/>
              </a:endParaRPr>
            </a:p>
          </p:txBody>
        </p:sp>
        <p:sp>
          <p:nvSpPr>
            <p:cNvPr id="27" name="Freeform 451">
              <a:extLst>
                <a:ext uri="{FF2B5EF4-FFF2-40B4-BE49-F238E27FC236}">
                  <a16:creationId xmlns:a16="http://schemas.microsoft.com/office/drawing/2014/main" id="{25B0EB95-F3F3-435B-9892-77F352146B1B}"/>
                </a:ext>
              </a:extLst>
            </p:cNvPr>
            <p:cNvSpPr>
              <a:spLocks/>
            </p:cNvSpPr>
            <p:nvPr/>
          </p:nvSpPr>
          <p:spPr bwMode="auto">
            <a:xfrm>
              <a:off x="7699376" y="5426075"/>
              <a:ext cx="49213" cy="41275"/>
            </a:xfrm>
            <a:custGeom>
              <a:avLst/>
              <a:gdLst>
                <a:gd name="T0" fmla="*/ 4 w 13"/>
                <a:gd name="T1" fmla="*/ 11 h 11"/>
                <a:gd name="T2" fmla="*/ 1 w 13"/>
                <a:gd name="T3" fmla="*/ 10 h 11"/>
                <a:gd name="T4" fmla="*/ 2 w 13"/>
                <a:gd name="T5" fmla="*/ 5 h 11"/>
                <a:gd name="T6" fmla="*/ 7 w 13"/>
                <a:gd name="T7" fmla="*/ 1 h 11"/>
                <a:gd name="T8" fmla="*/ 12 w 13"/>
                <a:gd name="T9" fmla="*/ 3 h 11"/>
                <a:gd name="T10" fmla="*/ 10 w 13"/>
                <a:gd name="T11" fmla="*/ 8 h 11"/>
                <a:gd name="T12" fmla="*/ 6 w 13"/>
                <a:gd name="T13" fmla="*/ 11 h 11"/>
                <a:gd name="T14" fmla="*/ 4 w 13"/>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1">
                  <a:moveTo>
                    <a:pt x="4" y="11"/>
                  </a:moveTo>
                  <a:cubicBezTo>
                    <a:pt x="3" y="11"/>
                    <a:pt x="1" y="11"/>
                    <a:pt x="1" y="10"/>
                  </a:cubicBezTo>
                  <a:cubicBezTo>
                    <a:pt x="0" y="8"/>
                    <a:pt x="0" y="6"/>
                    <a:pt x="2" y="5"/>
                  </a:cubicBezTo>
                  <a:cubicBezTo>
                    <a:pt x="3" y="4"/>
                    <a:pt x="5" y="2"/>
                    <a:pt x="7" y="1"/>
                  </a:cubicBezTo>
                  <a:cubicBezTo>
                    <a:pt x="8" y="0"/>
                    <a:pt x="11" y="1"/>
                    <a:pt x="12" y="3"/>
                  </a:cubicBezTo>
                  <a:cubicBezTo>
                    <a:pt x="13" y="4"/>
                    <a:pt x="12" y="7"/>
                    <a:pt x="10" y="8"/>
                  </a:cubicBezTo>
                  <a:cubicBezTo>
                    <a:pt x="9" y="9"/>
                    <a:pt x="7" y="10"/>
                    <a:pt x="6" y="11"/>
                  </a:cubicBezTo>
                  <a:cubicBezTo>
                    <a:pt x="5" y="11"/>
                    <a:pt x="4" y="11"/>
                    <a:pt x="4" y="11"/>
                  </a:cubicBezTo>
                  <a:close/>
                </a:path>
              </a:pathLst>
            </a:custGeom>
            <a:grpFill/>
            <a:ln>
              <a:noFill/>
            </a:ln>
          </p:spPr>
          <p:txBody>
            <a:bodyPr lIns="68580" tIns="34290" rIns="68580" bIns="34290"/>
            <a:lstStyle/>
            <a:p>
              <a:pPr defTabSz="685800">
                <a:defRPr/>
              </a:pPr>
              <a:endParaRPr lang="en-US" sz="1350">
                <a:solidFill>
                  <a:prstClr val="black"/>
                </a:solidFill>
                <a:latin typeface="Calibri" panose="020F0502020204030204"/>
              </a:endParaRPr>
            </a:p>
          </p:txBody>
        </p:sp>
        <p:sp>
          <p:nvSpPr>
            <p:cNvPr id="28" name="Freeform 452">
              <a:extLst>
                <a:ext uri="{FF2B5EF4-FFF2-40B4-BE49-F238E27FC236}">
                  <a16:creationId xmlns:a16="http://schemas.microsoft.com/office/drawing/2014/main" id="{C1F02507-D7D4-4773-9EC5-D4DFAB1A8534}"/>
                </a:ext>
              </a:extLst>
            </p:cNvPr>
            <p:cNvSpPr>
              <a:spLocks/>
            </p:cNvSpPr>
            <p:nvPr/>
          </p:nvSpPr>
          <p:spPr bwMode="auto">
            <a:xfrm>
              <a:off x="7866063" y="5373688"/>
              <a:ext cx="469900" cy="414337"/>
            </a:xfrm>
            <a:custGeom>
              <a:avLst/>
              <a:gdLst>
                <a:gd name="T0" fmla="*/ 121 w 125"/>
                <a:gd name="T1" fmla="*/ 110 h 110"/>
                <a:gd name="T2" fmla="*/ 118 w 125"/>
                <a:gd name="T3" fmla="*/ 107 h 110"/>
                <a:gd name="T4" fmla="*/ 18 w 125"/>
                <a:gd name="T5" fmla="*/ 7 h 110"/>
                <a:gd name="T6" fmla="*/ 4 w 125"/>
                <a:gd name="T7" fmla="*/ 8 h 110"/>
                <a:gd name="T8" fmla="*/ 0 w 125"/>
                <a:gd name="T9" fmla="*/ 5 h 110"/>
                <a:gd name="T10" fmla="*/ 3 w 125"/>
                <a:gd name="T11" fmla="*/ 1 h 110"/>
                <a:gd name="T12" fmla="*/ 18 w 125"/>
                <a:gd name="T13" fmla="*/ 0 h 110"/>
                <a:gd name="T14" fmla="*/ 125 w 125"/>
                <a:gd name="T15" fmla="*/ 107 h 110"/>
                <a:gd name="T16" fmla="*/ 121 w 125"/>
                <a:gd name="T17" fmla="*/ 1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5" h="110">
                  <a:moveTo>
                    <a:pt x="121" y="110"/>
                  </a:moveTo>
                  <a:cubicBezTo>
                    <a:pt x="119" y="110"/>
                    <a:pt x="118" y="109"/>
                    <a:pt x="118" y="107"/>
                  </a:cubicBezTo>
                  <a:cubicBezTo>
                    <a:pt x="118" y="52"/>
                    <a:pt x="73" y="7"/>
                    <a:pt x="18" y="7"/>
                  </a:cubicBezTo>
                  <a:cubicBezTo>
                    <a:pt x="14" y="7"/>
                    <a:pt x="9" y="7"/>
                    <a:pt x="4" y="8"/>
                  </a:cubicBezTo>
                  <a:cubicBezTo>
                    <a:pt x="2" y="8"/>
                    <a:pt x="0" y="7"/>
                    <a:pt x="0" y="5"/>
                  </a:cubicBezTo>
                  <a:cubicBezTo>
                    <a:pt x="0" y="3"/>
                    <a:pt x="1" y="1"/>
                    <a:pt x="3" y="1"/>
                  </a:cubicBezTo>
                  <a:cubicBezTo>
                    <a:pt x="8" y="0"/>
                    <a:pt x="13" y="0"/>
                    <a:pt x="18" y="0"/>
                  </a:cubicBezTo>
                  <a:cubicBezTo>
                    <a:pt x="77" y="0"/>
                    <a:pt x="125" y="48"/>
                    <a:pt x="125" y="107"/>
                  </a:cubicBezTo>
                  <a:cubicBezTo>
                    <a:pt x="125" y="109"/>
                    <a:pt x="123" y="110"/>
                    <a:pt x="121" y="110"/>
                  </a:cubicBezTo>
                  <a:close/>
                </a:path>
              </a:pathLst>
            </a:custGeom>
            <a:grpFill/>
            <a:ln>
              <a:noFill/>
            </a:ln>
          </p:spPr>
          <p:txBody>
            <a:bodyPr lIns="68580" tIns="34290" rIns="68580" bIns="34290"/>
            <a:lstStyle/>
            <a:p>
              <a:pPr defTabSz="685800">
                <a:defRPr/>
              </a:pPr>
              <a:endParaRPr lang="en-US" sz="1350">
                <a:solidFill>
                  <a:prstClr val="black"/>
                </a:solidFill>
                <a:latin typeface="Calibri" panose="020F0502020204030204"/>
              </a:endParaRPr>
            </a:p>
          </p:txBody>
        </p:sp>
        <p:sp>
          <p:nvSpPr>
            <p:cNvPr id="29" name="Freeform 453">
              <a:extLst>
                <a:ext uri="{FF2B5EF4-FFF2-40B4-BE49-F238E27FC236}">
                  <a16:creationId xmlns:a16="http://schemas.microsoft.com/office/drawing/2014/main" id="{2FF0A008-FA5B-4180-9BF6-5E5890B0216E}"/>
                </a:ext>
              </a:extLst>
            </p:cNvPr>
            <p:cNvSpPr>
              <a:spLocks/>
            </p:cNvSpPr>
            <p:nvPr/>
          </p:nvSpPr>
          <p:spPr bwMode="auto">
            <a:xfrm>
              <a:off x="8151813" y="6056313"/>
              <a:ext cx="49213" cy="41275"/>
            </a:xfrm>
            <a:custGeom>
              <a:avLst/>
              <a:gdLst>
                <a:gd name="T0" fmla="*/ 4 w 13"/>
                <a:gd name="T1" fmla="*/ 11 h 11"/>
                <a:gd name="T2" fmla="*/ 2 w 13"/>
                <a:gd name="T3" fmla="*/ 10 h 11"/>
                <a:gd name="T4" fmla="*/ 2 w 13"/>
                <a:gd name="T5" fmla="*/ 5 h 11"/>
                <a:gd name="T6" fmla="*/ 7 w 13"/>
                <a:gd name="T7" fmla="*/ 1 h 11"/>
                <a:gd name="T8" fmla="*/ 12 w 13"/>
                <a:gd name="T9" fmla="*/ 2 h 11"/>
                <a:gd name="T10" fmla="*/ 11 w 13"/>
                <a:gd name="T11" fmla="*/ 7 h 11"/>
                <a:gd name="T12" fmla="*/ 7 w 13"/>
                <a:gd name="T13" fmla="*/ 10 h 11"/>
                <a:gd name="T14" fmla="*/ 4 w 13"/>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1">
                  <a:moveTo>
                    <a:pt x="4" y="11"/>
                  </a:moveTo>
                  <a:cubicBezTo>
                    <a:pt x="3" y="11"/>
                    <a:pt x="2" y="11"/>
                    <a:pt x="2" y="10"/>
                  </a:cubicBezTo>
                  <a:cubicBezTo>
                    <a:pt x="0" y="8"/>
                    <a:pt x="1" y="6"/>
                    <a:pt x="2" y="5"/>
                  </a:cubicBezTo>
                  <a:cubicBezTo>
                    <a:pt x="4" y="4"/>
                    <a:pt x="5" y="2"/>
                    <a:pt x="7" y="1"/>
                  </a:cubicBezTo>
                  <a:cubicBezTo>
                    <a:pt x="8" y="0"/>
                    <a:pt x="10" y="0"/>
                    <a:pt x="12" y="2"/>
                  </a:cubicBezTo>
                  <a:cubicBezTo>
                    <a:pt x="13" y="3"/>
                    <a:pt x="13" y="5"/>
                    <a:pt x="11" y="7"/>
                  </a:cubicBezTo>
                  <a:cubicBezTo>
                    <a:pt x="10" y="8"/>
                    <a:pt x="8" y="9"/>
                    <a:pt x="7" y="10"/>
                  </a:cubicBezTo>
                  <a:cubicBezTo>
                    <a:pt x="6" y="11"/>
                    <a:pt x="5" y="11"/>
                    <a:pt x="4" y="11"/>
                  </a:cubicBezTo>
                  <a:close/>
                </a:path>
              </a:pathLst>
            </a:custGeom>
            <a:grpFill/>
            <a:ln>
              <a:noFill/>
            </a:ln>
          </p:spPr>
          <p:txBody>
            <a:bodyPr lIns="68580" tIns="34290" rIns="68580" bIns="34290"/>
            <a:lstStyle/>
            <a:p>
              <a:pPr defTabSz="685800">
                <a:defRPr/>
              </a:pPr>
              <a:endParaRPr lang="en-US" sz="1350">
                <a:solidFill>
                  <a:prstClr val="black"/>
                </a:solidFill>
                <a:latin typeface="Calibri" panose="020F0502020204030204"/>
              </a:endParaRPr>
            </a:p>
          </p:txBody>
        </p:sp>
        <p:sp>
          <p:nvSpPr>
            <p:cNvPr id="30" name="Freeform 454">
              <a:extLst>
                <a:ext uri="{FF2B5EF4-FFF2-40B4-BE49-F238E27FC236}">
                  <a16:creationId xmlns:a16="http://schemas.microsoft.com/office/drawing/2014/main" id="{4681217D-DD4E-4D0F-9DCB-C076A3CA5C6E}"/>
                </a:ext>
              </a:extLst>
            </p:cNvPr>
            <p:cNvSpPr>
              <a:spLocks noEditPoints="1"/>
            </p:cNvSpPr>
            <p:nvPr/>
          </p:nvSpPr>
          <p:spPr bwMode="auto">
            <a:xfrm>
              <a:off x="8223251" y="5859463"/>
              <a:ext cx="101600" cy="169862"/>
            </a:xfrm>
            <a:custGeom>
              <a:avLst/>
              <a:gdLst>
                <a:gd name="T0" fmla="*/ 4 w 27"/>
                <a:gd name="T1" fmla="*/ 45 h 45"/>
                <a:gd name="T2" fmla="*/ 2 w 27"/>
                <a:gd name="T3" fmla="*/ 44 h 45"/>
                <a:gd name="T4" fmla="*/ 2 w 27"/>
                <a:gd name="T5" fmla="*/ 39 h 45"/>
                <a:gd name="T6" fmla="*/ 7 w 27"/>
                <a:gd name="T7" fmla="*/ 30 h 45"/>
                <a:gd name="T8" fmla="*/ 12 w 27"/>
                <a:gd name="T9" fmla="*/ 29 h 45"/>
                <a:gd name="T10" fmla="*/ 13 w 27"/>
                <a:gd name="T11" fmla="*/ 34 h 45"/>
                <a:gd name="T12" fmla="*/ 7 w 27"/>
                <a:gd name="T13" fmla="*/ 43 h 45"/>
                <a:gd name="T14" fmla="*/ 4 w 27"/>
                <a:gd name="T15" fmla="*/ 45 h 45"/>
                <a:gd name="T16" fmla="*/ 20 w 27"/>
                <a:gd name="T17" fmla="*/ 17 h 45"/>
                <a:gd name="T18" fmla="*/ 18 w 27"/>
                <a:gd name="T19" fmla="*/ 17 h 45"/>
                <a:gd name="T20" fmla="*/ 16 w 27"/>
                <a:gd name="T21" fmla="*/ 13 h 45"/>
                <a:gd name="T22" fmla="*/ 19 w 27"/>
                <a:gd name="T23" fmla="*/ 3 h 45"/>
                <a:gd name="T24" fmla="*/ 24 w 27"/>
                <a:gd name="T25" fmla="*/ 0 h 45"/>
                <a:gd name="T26" fmla="*/ 26 w 27"/>
                <a:gd name="T27" fmla="*/ 5 h 45"/>
                <a:gd name="T28" fmla="*/ 23 w 27"/>
                <a:gd name="T29" fmla="*/ 15 h 45"/>
                <a:gd name="T30" fmla="*/ 20 w 27"/>
                <a:gd name="T31" fmla="*/ 17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 h="45">
                  <a:moveTo>
                    <a:pt x="4" y="45"/>
                  </a:moveTo>
                  <a:cubicBezTo>
                    <a:pt x="4" y="45"/>
                    <a:pt x="3" y="44"/>
                    <a:pt x="2" y="44"/>
                  </a:cubicBezTo>
                  <a:cubicBezTo>
                    <a:pt x="1" y="43"/>
                    <a:pt x="0" y="40"/>
                    <a:pt x="2" y="39"/>
                  </a:cubicBezTo>
                  <a:cubicBezTo>
                    <a:pt x="4" y="36"/>
                    <a:pt x="6" y="33"/>
                    <a:pt x="7" y="30"/>
                  </a:cubicBezTo>
                  <a:cubicBezTo>
                    <a:pt x="8" y="29"/>
                    <a:pt x="11" y="28"/>
                    <a:pt x="12" y="29"/>
                  </a:cubicBezTo>
                  <a:cubicBezTo>
                    <a:pt x="14" y="30"/>
                    <a:pt x="15" y="33"/>
                    <a:pt x="13" y="34"/>
                  </a:cubicBezTo>
                  <a:cubicBezTo>
                    <a:pt x="12" y="37"/>
                    <a:pt x="9" y="40"/>
                    <a:pt x="7" y="43"/>
                  </a:cubicBezTo>
                  <a:cubicBezTo>
                    <a:pt x="7" y="44"/>
                    <a:pt x="5" y="45"/>
                    <a:pt x="4" y="45"/>
                  </a:cubicBezTo>
                  <a:close/>
                  <a:moveTo>
                    <a:pt x="20" y="17"/>
                  </a:moveTo>
                  <a:cubicBezTo>
                    <a:pt x="19" y="17"/>
                    <a:pt x="19" y="17"/>
                    <a:pt x="18" y="17"/>
                  </a:cubicBezTo>
                  <a:cubicBezTo>
                    <a:pt x="16" y="17"/>
                    <a:pt x="16" y="14"/>
                    <a:pt x="16" y="13"/>
                  </a:cubicBezTo>
                  <a:cubicBezTo>
                    <a:pt x="17" y="9"/>
                    <a:pt x="18" y="6"/>
                    <a:pt x="19" y="3"/>
                  </a:cubicBezTo>
                  <a:cubicBezTo>
                    <a:pt x="20" y="1"/>
                    <a:pt x="22" y="0"/>
                    <a:pt x="24" y="0"/>
                  </a:cubicBezTo>
                  <a:cubicBezTo>
                    <a:pt x="26" y="1"/>
                    <a:pt x="27" y="3"/>
                    <a:pt x="26" y="5"/>
                  </a:cubicBezTo>
                  <a:cubicBezTo>
                    <a:pt x="25" y="8"/>
                    <a:pt x="24" y="12"/>
                    <a:pt x="23" y="15"/>
                  </a:cubicBezTo>
                  <a:cubicBezTo>
                    <a:pt x="23" y="17"/>
                    <a:pt x="21" y="17"/>
                    <a:pt x="20" y="17"/>
                  </a:cubicBezTo>
                  <a:close/>
                </a:path>
              </a:pathLst>
            </a:custGeom>
            <a:grpFill/>
            <a:ln>
              <a:noFill/>
            </a:ln>
          </p:spPr>
          <p:txBody>
            <a:bodyPr lIns="68580" tIns="34290" rIns="68580" bIns="34290"/>
            <a:lstStyle/>
            <a:p>
              <a:pPr defTabSz="685800">
                <a:defRPr/>
              </a:pPr>
              <a:endParaRPr lang="en-US" sz="1350">
                <a:solidFill>
                  <a:prstClr val="black"/>
                </a:solidFill>
                <a:latin typeface="Calibri" panose="020F0502020204030204"/>
              </a:endParaRPr>
            </a:p>
          </p:txBody>
        </p:sp>
        <p:sp>
          <p:nvSpPr>
            <p:cNvPr id="31" name="Freeform 455">
              <a:extLst>
                <a:ext uri="{FF2B5EF4-FFF2-40B4-BE49-F238E27FC236}">
                  <a16:creationId xmlns:a16="http://schemas.microsoft.com/office/drawing/2014/main" id="{7CE46F89-9449-4523-B231-6638ADFB700F}"/>
                </a:ext>
              </a:extLst>
            </p:cNvPr>
            <p:cNvSpPr>
              <a:spLocks/>
            </p:cNvSpPr>
            <p:nvPr/>
          </p:nvSpPr>
          <p:spPr bwMode="auto">
            <a:xfrm>
              <a:off x="8305801" y="5762625"/>
              <a:ext cx="30163" cy="47625"/>
            </a:xfrm>
            <a:custGeom>
              <a:avLst/>
              <a:gdLst>
                <a:gd name="T0" fmla="*/ 4 w 8"/>
                <a:gd name="T1" fmla="*/ 13 h 13"/>
                <a:gd name="T2" fmla="*/ 4 w 8"/>
                <a:gd name="T3" fmla="*/ 13 h 13"/>
                <a:gd name="T4" fmla="*/ 0 w 8"/>
                <a:gd name="T5" fmla="*/ 9 h 13"/>
                <a:gd name="T6" fmla="*/ 1 w 8"/>
                <a:gd name="T7" fmla="*/ 4 h 13"/>
                <a:gd name="T8" fmla="*/ 4 w 8"/>
                <a:gd name="T9" fmla="*/ 0 h 13"/>
                <a:gd name="T10" fmla="*/ 8 w 8"/>
                <a:gd name="T11" fmla="*/ 4 h 13"/>
                <a:gd name="T12" fmla="*/ 8 w 8"/>
                <a:gd name="T13" fmla="*/ 10 h 13"/>
                <a:gd name="T14" fmla="*/ 4 w 8"/>
                <a:gd name="T15" fmla="*/ 13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13">
                  <a:moveTo>
                    <a:pt x="4" y="13"/>
                  </a:moveTo>
                  <a:cubicBezTo>
                    <a:pt x="4" y="13"/>
                    <a:pt x="4" y="13"/>
                    <a:pt x="4" y="13"/>
                  </a:cubicBezTo>
                  <a:cubicBezTo>
                    <a:pt x="2" y="13"/>
                    <a:pt x="0" y="11"/>
                    <a:pt x="0" y="9"/>
                  </a:cubicBezTo>
                  <a:cubicBezTo>
                    <a:pt x="1" y="7"/>
                    <a:pt x="1" y="5"/>
                    <a:pt x="1" y="4"/>
                  </a:cubicBezTo>
                  <a:cubicBezTo>
                    <a:pt x="1" y="1"/>
                    <a:pt x="2" y="0"/>
                    <a:pt x="4" y="0"/>
                  </a:cubicBezTo>
                  <a:cubicBezTo>
                    <a:pt x="6" y="0"/>
                    <a:pt x="8" y="1"/>
                    <a:pt x="8" y="4"/>
                  </a:cubicBezTo>
                  <a:cubicBezTo>
                    <a:pt x="8" y="6"/>
                    <a:pt x="8" y="8"/>
                    <a:pt x="8" y="10"/>
                  </a:cubicBezTo>
                  <a:cubicBezTo>
                    <a:pt x="8" y="11"/>
                    <a:pt x="6" y="13"/>
                    <a:pt x="4" y="13"/>
                  </a:cubicBezTo>
                  <a:close/>
                </a:path>
              </a:pathLst>
            </a:custGeom>
            <a:grpFill/>
            <a:ln>
              <a:noFill/>
            </a:ln>
          </p:spPr>
          <p:txBody>
            <a:bodyPr lIns="68580" tIns="34290" rIns="68580" bIns="34290"/>
            <a:lstStyle/>
            <a:p>
              <a:pPr defTabSz="685800">
                <a:defRPr/>
              </a:pPr>
              <a:endParaRPr lang="en-US" sz="1350">
                <a:solidFill>
                  <a:prstClr val="black"/>
                </a:solidFill>
                <a:latin typeface="Calibri" panose="020F0502020204030204"/>
              </a:endParaRPr>
            </a:p>
          </p:txBody>
        </p:sp>
      </p:grpSp>
      <p:sp>
        <p:nvSpPr>
          <p:cNvPr id="35845" name="TextBox 1">
            <a:extLst>
              <a:ext uri="{FF2B5EF4-FFF2-40B4-BE49-F238E27FC236}">
                <a16:creationId xmlns:a16="http://schemas.microsoft.com/office/drawing/2014/main" id="{15B9CE72-1533-46BE-AD82-1CF0A7CBD4A9}"/>
              </a:ext>
            </a:extLst>
          </p:cNvPr>
          <p:cNvSpPr txBox="1">
            <a:spLocks noChangeArrowheads="1"/>
          </p:cNvSpPr>
          <p:nvPr/>
        </p:nvSpPr>
        <p:spPr bwMode="auto">
          <a:xfrm>
            <a:off x="2743201" y="609601"/>
            <a:ext cx="2741613"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6858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6858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6858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2100" b="1">
                <a:solidFill>
                  <a:srgbClr val="FF0000"/>
                </a:solidFill>
                <a:latin typeface="Lucida Grande"/>
                <a:ea typeface="Hiragino Kaku Gothic StdN W8"/>
                <a:cs typeface="Lucida Grande"/>
              </a:rPr>
              <a:t>Bài 7 (SGK trang 59)</a:t>
            </a:r>
            <a:endParaRPr lang="LID4096" altLang="en-US" sz="2100" b="1">
              <a:solidFill>
                <a:srgbClr val="FF0000"/>
              </a:solidFill>
              <a:latin typeface="Lucida Grande"/>
              <a:ea typeface="Hiragino Kaku Gothic StdN W8"/>
              <a:cs typeface="Lucida Grande"/>
            </a:endParaRPr>
          </a:p>
        </p:txBody>
      </p:sp>
      <p:sp>
        <p:nvSpPr>
          <p:cNvPr id="35846" name="TextBox 33">
            <a:extLst>
              <a:ext uri="{FF2B5EF4-FFF2-40B4-BE49-F238E27FC236}">
                <a16:creationId xmlns:a16="http://schemas.microsoft.com/office/drawing/2014/main" id="{B63AA350-AA4F-430A-93EB-3264213D04E8}"/>
              </a:ext>
            </a:extLst>
          </p:cNvPr>
          <p:cNvSpPr txBox="1">
            <a:spLocks noChangeArrowheads="1"/>
          </p:cNvSpPr>
          <p:nvPr/>
        </p:nvSpPr>
        <p:spPr bwMode="auto">
          <a:xfrm>
            <a:off x="1905000" y="4691064"/>
            <a:ext cx="8763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AutoNum type="alphaLcParenR"/>
            </a:pPr>
            <a:r>
              <a:rPr lang="en-US" altLang="en-US" sz="2400" b="1">
                <a:solidFill>
                  <a:srgbClr val="000000"/>
                </a:solidFill>
                <a:latin typeface="Times New Roman" panose="02020603050405020304" pitchFamily="18" charset="0"/>
                <a:cs typeface="Times New Roman" panose="02020603050405020304" pitchFamily="18" charset="0"/>
              </a:rPr>
              <a:t>Viết tập hợp A gồm tám hành tinh trong Hệ Mặt Trời.</a:t>
            </a:r>
          </a:p>
        </p:txBody>
      </p:sp>
      <p:sp>
        <p:nvSpPr>
          <p:cNvPr id="35847" name="Text Box 2">
            <a:extLst>
              <a:ext uri="{FF2B5EF4-FFF2-40B4-BE49-F238E27FC236}">
                <a16:creationId xmlns:a16="http://schemas.microsoft.com/office/drawing/2014/main" id="{ABACEC9B-DC98-45D2-B131-2CBB33AE7B62}"/>
              </a:ext>
            </a:extLst>
          </p:cNvPr>
          <p:cNvSpPr txBox="1">
            <a:spLocks noChangeArrowheads="1"/>
          </p:cNvSpPr>
          <p:nvPr/>
        </p:nvSpPr>
        <p:spPr bwMode="auto">
          <a:xfrm>
            <a:off x="1981200" y="5181601"/>
            <a:ext cx="7696200" cy="85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7000"/>
              </a:lnSpc>
              <a:spcBef>
                <a:spcPts val="300"/>
              </a:spcBef>
              <a:spcAft>
                <a:spcPts val="800"/>
              </a:spcAft>
              <a:buNone/>
            </a:pPr>
            <a:r>
              <a:rPr lang="en-US" altLang="en-US" sz="2400" b="1">
                <a:solidFill>
                  <a:srgbClr val="00B050"/>
                </a:solidFill>
                <a:latin typeface="Times New Roman" panose="02020603050405020304" pitchFamily="18" charset="0"/>
                <a:cs typeface="Times New Roman" panose="02020603050405020304" pitchFamily="18" charset="0"/>
              </a:rPr>
              <a:t>A = {Sao Thủy, Sao Kim, Trái Đất, Sao Hỏa, Sao Mộc, Sao Thổ, Sao Thiên Vương, Sao Hải Vương}</a:t>
            </a:r>
            <a:endParaRPr lang="en-US" altLang="en-US" sz="1400">
              <a:solidFill>
                <a:srgbClr val="00B050"/>
              </a:solidFill>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a:extLst>
              <a:ext uri="{FF2B5EF4-FFF2-40B4-BE49-F238E27FC236}">
                <a16:creationId xmlns:a16="http://schemas.microsoft.com/office/drawing/2014/main" id="{EE9EC279-249D-4F95-BC32-BB28C0C836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7799" t="12489" r="33299" b="51456"/>
          <a:stretch>
            <a:fillRect/>
          </a:stretch>
        </p:blipFill>
        <p:spPr bwMode="auto">
          <a:xfrm>
            <a:off x="1828800" y="1219200"/>
            <a:ext cx="845185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TextBox 1">
            <a:extLst>
              <a:ext uri="{FF2B5EF4-FFF2-40B4-BE49-F238E27FC236}">
                <a16:creationId xmlns:a16="http://schemas.microsoft.com/office/drawing/2014/main" id="{C5233044-01F9-4E27-AB24-5C49BF141BF3}"/>
              </a:ext>
            </a:extLst>
          </p:cNvPr>
          <p:cNvSpPr txBox="1">
            <a:spLocks noChangeArrowheads="1"/>
          </p:cNvSpPr>
          <p:nvPr/>
        </p:nvSpPr>
        <p:spPr bwMode="auto">
          <a:xfrm>
            <a:off x="2743200" y="152401"/>
            <a:ext cx="235585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6858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6858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6858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LID4096" altLang="en-US" sz="2100" b="1">
                <a:solidFill>
                  <a:srgbClr val="00B050"/>
                </a:solidFill>
                <a:latin typeface="Lucida Grande"/>
                <a:ea typeface="Hiragino Kaku Gothic StdN W8"/>
                <a:cs typeface="Lucida Grande"/>
              </a:rPr>
              <a:t>Hoạt động nhóm</a:t>
            </a:r>
          </a:p>
        </p:txBody>
      </p:sp>
      <p:grpSp>
        <p:nvGrpSpPr>
          <p:cNvPr id="5" name="Group 4">
            <a:extLst>
              <a:ext uri="{FF2B5EF4-FFF2-40B4-BE49-F238E27FC236}">
                <a16:creationId xmlns:a16="http://schemas.microsoft.com/office/drawing/2014/main" id="{081EB60F-BA7C-4380-92F5-84F23A86AF01}"/>
              </a:ext>
            </a:extLst>
          </p:cNvPr>
          <p:cNvGrpSpPr/>
          <p:nvPr/>
        </p:nvGrpSpPr>
        <p:grpSpPr>
          <a:xfrm>
            <a:off x="1676400" y="88392"/>
            <a:ext cx="1083626" cy="1054608"/>
            <a:chOff x="7534276" y="5373688"/>
            <a:chExt cx="801688" cy="803275"/>
          </a:xfrm>
          <a:solidFill>
            <a:srgbClr val="00B050"/>
          </a:solidFill>
        </p:grpSpPr>
        <p:sp>
          <p:nvSpPr>
            <p:cNvPr id="6" name="Freeform 430">
              <a:extLst>
                <a:ext uri="{FF2B5EF4-FFF2-40B4-BE49-F238E27FC236}">
                  <a16:creationId xmlns:a16="http://schemas.microsoft.com/office/drawing/2014/main" id="{B5F48118-AA38-405B-B71C-8826FA6D93F3}"/>
                </a:ext>
              </a:extLst>
            </p:cNvPr>
            <p:cNvSpPr>
              <a:spLocks/>
            </p:cNvSpPr>
            <p:nvPr/>
          </p:nvSpPr>
          <p:spPr bwMode="auto">
            <a:xfrm>
              <a:off x="7847013" y="5788025"/>
              <a:ext cx="25400" cy="82550"/>
            </a:xfrm>
            <a:custGeom>
              <a:avLst/>
              <a:gdLst>
                <a:gd name="T0" fmla="*/ 3 w 7"/>
                <a:gd name="T1" fmla="*/ 22 h 22"/>
                <a:gd name="T2" fmla="*/ 0 w 7"/>
                <a:gd name="T3" fmla="*/ 19 h 22"/>
                <a:gd name="T4" fmla="*/ 0 w 7"/>
                <a:gd name="T5" fmla="*/ 3 h 22"/>
                <a:gd name="T6" fmla="*/ 3 w 7"/>
                <a:gd name="T7" fmla="*/ 0 h 22"/>
                <a:gd name="T8" fmla="*/ 7 w 7"/>
                <a:gd name="T9" fmla="*/ 3 h 22"/>
                <a:gd name="T10" fmla="*/ 7 w 7"/>
                <a:gd name="T11" fmla="*/ 19 h 22"/>
                <a:gd name="T12" fmla="*/ 3 w 7"/>
                <a:gd name="T13" fmla="*/ 22 h 22"/>
              </a:gdLst>
              <a:ahLst/>
              <a:cxnLst>
                <a:cxn ang="0">
                  <a:pos x="T0" y="T1"/>
                </a:cxn>
                <a:cxn ang="0">
                  <a:pos x="T2" y="T3"/>
                </a:cxn>
                <a:cxn ang="0">
                  <a:pos x="T4" y="T5"/>
                </a:cxn>
                <a:cxn ang="0">
                  <a:pos x="T6" y="T7"/>
                </a:cxn>
                <a:cxn ang="0">
                  <a:pos x="T8" y="T9"/>
                </a:cxn>
                <a:cxn ang="0">
                  <a:pos x="T10" y="T11"/>
                </a:cxn>
                <a:cxn ang="0">
                  <a:pos x="T12" y="T13"/>
                </a:cxn>
              </a:cxnLst>
              <a:rect l="0" t="0" r="r" b="b"/>
              <a:pathLst>
                <a:path w="7" h="22">
                  <a:moveTo>
                    <a:pt x="3" y="22"/>
                  </a:moveTo>
                  <a:cubicBezTo>
                    <a:pt x="1" y="22"/>
                    <a:pt x="0" y="21"/>
                    <a:pt x="0" y="19"/>
                  </a:cubicBezTo>
                  <a:cubicBezTo>
                    <a:pt x="0" y="3"/>
                    <a:pt x="0" y="3"/>
                    <a:pt x="0" y="3"/>
                  </a:cubicBezTo>
                  <a:cubicBezTo>
                    <a:pt x="0" y="1"/>
                    <a:pt x="1" y="0"/>
                    <a:pt x="3" y="0"/>
                  </a:cubicBezTo>
                  <a:cubicBezTo>
                    <a:pt x="5" y="0"/>
                    <a:pt x="7" y="1"/>
                    <a:pt x="7" y="3"/>
                  </a:cubicBezTo>
                  <a:cubicBezTo>
                    <a:pt x="7" y="19"/>
                    <a:pt x="7" y="19"/>
                    <a:pt x="7" y="19"/>
                  </a:cubicBezTo>
                  <a:cubicBezTo>
                    <a:pt x="7" y="21"/>
                    <a:pt x="5" y="22"/>
                    <a:pt x="3" y="22"/>
                  </a:cubicBezTo>
                  <a:close/>
                </a:path>
              </a:pathLst>
            </a:custGeom>
            <a:grpFill/>
            <a:ln>
              <a:noFill/>
            </a:ln>
          </p:spPr>
          <p:txBody>
            <a:bodyPr lIns="68580" tIns="34290" rIns="68580" bIns="34290"/>
            <a:lstStyle/>
            <a:p>
              <a:pPr defTabSz="685800">
                <a:defRPr/>
              </a:pPr>
              <a:endParaRPr lang="en-US" sz="1350">
                <a:solidFill>
                  <a:prstClr val="black"/>
                </a:solidFill>
                <a:latin typeface="Calibri" panose="020F0502020204030204"/>
              </a:endParaRPr>
            </a:p>
          </p:txBody>
        </p:sp>
        <p:sp>
          <p:nvSpPr>
            <p:cNvPr id="7" name="Freeform 431">
              <a:extLst>
                <a:ext uri="{FF2B5EF4-FFF2-40B4-BE49-F238E27FC236}">
                  <a16:creationId xmlns:a16="http://schemas.microsoft.com/office/drawing/2014/main" id="{E05BF5A1-E133-4E00-8E9E-76FF4A86B08C}"/>
                </a:ext>
              </a:extLst>
            </p:cNvPr>
            <p:cNvSpPr>
              <a:spLocks/>
            </p:cNvSpPr>
            <p:nvPr/>
          </p:nvSpPr>
          <p:spPr bwMode="auto">
            <a:xfrm>
              <a:off x="7891463" y="5738813"/>
              <a:ext cx="26988" cy="131762"/>
            </a:xfrm>
            <a:custGeom>
              <a:avLst/>
              <a:gdLst>
                <a:gd name="T0" fmla="*/ 3 w 7"/>
                <a:gd name="T1" fmla="*/ 35 h 35"/>
                <a:gd name="T2" fmla="*/ 0 w 7"/>
                <a:gd name="T3" fmla="*/ 32 h 35"/>
                <a:gd name="T4" fmla="*/ 0 w 7"/>
                <a:gd name="T5" fmla="*/ 4 h 35"/>
                <a:gd name="T6" fmla="*/ 3 w 7"/>
                <a:gd name="T7" fmla="*/ 0 h 35"/>
                <a:gd name="T8" fmla="*/ 7 w 7"/>
                <a:gd name="T9" fmla="*/ 4 h 35"/>
                <a:gd name="T10" fmla="*/ 7 w 7"/>
                <a:gd name="T11" fmla="*/ 32 h 35"/>
                <a:gd name="T12" fmla="*/ 3 w 7"/>
                <a:gd name="T13" fmla="*/ 35 h 35"/>
              </a:gdLst>
              <a:ahLst/>
              <a:cxnLst>
                <a:cxn ang="0">
                  <a:pos x="T0" y="T1"/>
                </a:cxn>
                <a:cxn ang="0">
                  <a:pos x="T2" y="T3"/>
                </a:cxn>
                <a:cxn ang="0">
                  <a:pos x="T4" y="T5"/>
                </a:cxn>
                <a:cxn ang="0">
                  <a:pos x="T6" y="T7"/>
                </a:cxn>
                <a:cxn ang="0">
                  <a:pos x="T8" y="T9"/>
                </a:cxn>
                <a:cxn ang="0">
                  <a:pos x="T10" y="T11"/>
                </a:cxn>
                <a:cxn ang="0">
                  <a:pos x="T12" y="T13"/>
                </a:cxn>
              </a:cxnLst>
              <a:rect l="0" t="0" r="r" b="b"/>
              <a:pathLst>
                <a:path w="7" h="35">
                  <a:moveTo>
                    <a:pt x="3" y="35"/>
                  </a:moveTo>
                  <a:cubicBezTo>
                    <a:pt x="1" y="35"/>
                    <a:pt x="0" y="34"/>
                    <a:pt x="0" y="32"/>
                  </a:cubicBezTo>
                  <a:cubicBezTo>
                    <a:pt x="0" y="4"/>
                    <a:pt x="0" y="4"/>
                    <a:pt x="0" y="4"/>
                  </a:cubicBezTo>
                  <a:cubicBezTo>
                    <a:pt x="0" y="2"/>
                    <a:pt x="1" y="0"/>
                    <a:pt x="3" y="0"/>
                  </a:cubicBezTo>
                  <a:cubicBezTo>
                    <a:pt x="5" y="0"/>
                    <a:pt x="7" y="2"/>
                    <a:pt x="7" y="4"/>
                  </a:cubicBezTo>
                  <a:cubicBezTo>
                    <a:pt x="7" y="32"/>
                    <a:pt x="7" y="32"/>
                    <a:pt x="7" y="32"/>
                  </a:cubicBezTo>
                  <a:cubicBezTo>
                    <a:pt x="7" y="34"/>
                    <a:pt x="5" y="35"/>
                    <a:pt x="3" y="35"/>
                  </a:cubicBezTo>
                  <a:close/>
                </a:path>
              </a:pathLst>
            </a:custGeom>
            <a:grpFill/>
            <a:ln>
              <a:noFill/>
            </a:ln>
          </p:spPr>
          <p:txBody>
            <a:bodyPr lIns="68580" tIns="34290" rIns="68580" bIns="34290"/>
            <a:lstStyle/>
            <a:p>
              <a:pPr defTabSz="685800">
                <a:defRPr/>
              </a:pPr>
              <a:endParaRPr lang="en-US" sz="1350">
                <a:solidFill>
                  <a:prstClr val="black"/>
                </a:solidFill>
                <a:latin typeface="Calibri" panose="020F0502020204030204"/>
              </a:endParaRPr>
            </a:p>
          </p:txBody>
        </p:sp>
        <p:sp>
          <p:nvSpPr>
            <p:cNvPr id="8" name="Freeform 432">
              <a:extLst>
                <a:ext uri="{FF2B5EF4-FFF2-40B4-BE49-F238E27FC236}">
                  <a16:creationId xmlns:a16="http://schemas.microsoft.com/office/drawing/2014/main" id="{BC4823C0-A9CC-4AD1-8488-36B0D8446AB5}"/>
                </a:ext>
              </a:extLst>
            </p:cNvPr>
            <p:cNvSpPr>
              <a:spLocks/>
            </p:cNvSpPr>
            <p:nvPr/>
          </p:nvSpPr>
          <p:spPr bwMode="auto">
            <a:xfrm>
              <a:off x="7937501" y="5738813"/>
              <a:ext cx="25400" cy="131762"/>
            </a:xfrm>
            <a:custGeom>
              <a:avLst/>
              <a:gdLst>
                <a:gd name="T0" fmla="*/ 4 w 7"/>
                <a:gd name="T1" fmla="*/ 35 h 35"/>
                <a:gd name="T2" fmla="*/ 0 w 7"/>
                <a:gd name="T3" fmla="*/ 32 h 35"/>
                <a:gd name="T4" fmla="*/ 0 w 7"/>
                <a:gd name="T5" fmla="*/ 4 h 35"/>
                <a:gd name="T6" fmla="*/ 4 w 7"/>
                <a:gd name="T7" fmla="*/ 0 h 35"/>
                <a:gd name="T8" fmla="*/ 7 w 7"/>
                <a:gd name="T9" fmla="*/ 4 h 35"/>
                <a:gd name="T10" fmla="*/ 7 w 7"/>
                <a:gd name="T11" fmla="*/ 32 h 35"/>
                <a:gd name="T12" fmla="*/ 4 w 7"/>
                <a:gd name="T13" fmla="*/ 35 h 35"/>
              </a:gdLst>
              <a:ahLst/>
              <a:cxnLst>
                <a:cxn ang="0">
                  <a:pos x="T0" y="T1"/>
                </a:cxn>
                <a:cxn ang="0">
                  <a:pos x="T2" y="T3"/>
                </a:cxn>
                <a:cxn ang="0">
                  <a:pos x="T4" y="T5"/>
                </a:cxn>
                <a:cxn ang="0">
                  <a:pos x="T6" y="T7"/>
                </a:cxn>
                <a:cxn ang="0">
                  <a:pos x="T8" y="T9"/>
                </a:cxn>
                <a:cxn ang="0">
                  <a:pos x="T10" y="T11"/>
                </a:cxn>
                <a:cxn ang="0">
                  <a:pos x="T12" y="T13"/>
                </a:cxn>
              </a:cxnLst>
              <a:rect l="0" t="0" r="r" b="b"/>
              <a:pathLst>
                <a:path w="7" h="35">
                  <a:moveTo>
                    <a:pt x="4" y="35"/>
                  </a:moveTo>
                  <a:cubicBezTo>
                    <a:pt x="2" y="35"/>
                    <a:pt x="0" y="34"/>
                    <a:pt x="0" y="32"/>
                  </a:cubicBezTo>
                  <a:cubicBezTo>
                    <a:pt x="0" y="4"/>
                    <a:pt x="0" y="4"/>
                    <a:pt x="0" y="4"/>
                  </a:cubicBezTo>
                  <a:cubicBezTo>
                    <a:pt x="0" y="2"/>
                    <a:pt x="2" y="0"/>
                    <a:pt x="4" y="0"/>
                  </a:cubicBezTo>
                  <a:cubicBezTo>
                    <a:pt x="6" y="0"/>
                    <a:pt x="7" y="2"/>
                    <a:pt x="7" y="4"/>
                  </a:cubicBezTo>
                  <a:cubicBezTo>
                    <a:pt x="7" y="32"/>
                    <a:pt x="7" y="32"/>
                    <a:pt x="7" y="32"/>
                  </a:cubicBezTo>
                  <a:cubicBezTo>
                    <a:pt x="7" y="34"/>
                    <a:pt x="6" y="35"/>
                    <a:pt x="4" y="35"/>
                  </a:cubicBezTo>
                  <a:close/>
                </a:path>
              </a:pathLst>
            </a:custGeom>
            <a:grpFill/>
            <a:ln>
              <a:noFill/>
            </a:ln>
          </p:spPr>
          <p:txBody>
            <a:bodyPr lIns="68580" tIns="34290" rIns="68580" bIns="34290"/>
            <a:lstStyle/>
            <a:p>
              <a:pPr defTabSz="685800">
                <a:defRPr/>
              </a:pPr>
              <a:endParaRPr lang="en-US" sz="1350">
                <a:solidFill>
                  <a:prstClr val="black"/>
                </a:solidFill>
                <a:latin typeface="Calibri" panose="020F0502020204030204"/>
              </a:endParaRPr>
            </a:p>
          </p:txBody>
        </p:sp>
        <p:sp>
          <p:nvSpPr>
            <p:cNvPr id="9" name="Freeform 433">
              <a:extLst>
                <a:ext uri="{FF2B5EF4-FFF2-40B4-BE49-F238E27FC236}">
                  <a16:creationId xmlns:a16="http://schemas.microsoft.com/office/drawing/2014/main" id="{2AE4B554-A34A-4A0D-9C4E-2D33E33A6DCF}"/>
                </a:ext>
              </a:extLst>
            </p:cNvPr>
            <p:cNvSpPr>
              <a:spLocks/>
            </p:cNvSpPr>
            <p:nvPr/>
          </p:nvSpPr>
          <p:spPr bwMode="auto">
            <a:xfrm>
              <a:off x="7981951" y="5837238"/>
              <a:ext cx="26988" cy="112712"/>
            </a:xfrm>
            <a:custGeom>
              <a:avLst/>
              <a:gdLst>
                <a:gd name="T0" fmla="*/ 4 w 7"/>
                <a:gd name="T1" fmla="*/ 30 h 30"/>
                <a:gd name="T2" fmla="*/ 0 w 7"/>
                <a:gd name="T3" fmla="*/ 27 h 30"/>
                <a:gd name="T4" fmla="*/ 0 w 7"/>
                <a:gd name="T5" fmla="*/ 3 h 30"/>
                <a:gd name="T6" fmla="*/ 4 w 7"/>
                <a:gd name="T7" fmla="*/ 0 h 30"/>
                <a:gd name="T8" fmla="*/ 7 w 7"/>
                <a:gd name="T9" fmla="*/ 3 h 30"/>
                <a:gd name="T10" fmla="*/ 7 w 7"/>
                <a:gd name="T11" fmla="*/ 27 h 30"/>
                <a:gd name="T12" fmla="*/ 4 w 7"/>
                <a:gd name="T13" fmla="*/ 30 h 30"/>
              </a:gdLst>
              <a:ahLst/>
              <a:cxnLst>
                <a:cxn ang="0">
                  <a:pos x="T0" y="T1"/>
                </a:cxn>
                <a:cxn ang="0">
                  <a:pos x="T2" y="T3"/>
                </a:cxn>
                <a:cxn ang="0">
                  <a:pos x="T4" y="T5"/>
                </a:cxn>
                <a:cxn ang="0">
                  <a:pos x="T6" y="T7"/>
                </a:cxn>
                <a:cxn ang="0">
                  <a:pos x="T8" y="T9"/>
                </a:cxn>
                <a:cxn ang="0">
                  <a:pos x="T10" y="T11"/>
                </a:cxn>
                <a:cxn ang="0">
                  <a:pos x="T12" y="T13"/>
                </a:cxn>
              </a:cxnLst>
              <a:rect l="0" t="0" r="r" b="b"/>
              <a:pathLst>
                <a:path w="7" h="30">
                  <a:moveTo>
                    <a:pt x="4" y="30"/>
                  </a:moveTo>
                  <a:cubicBezTo>
                    <a:pt x="2" y="30"/>
                    <a:pt x="0" y="29"/>
                    <a:pt x="0" y="27"/>
                  </a:cubicBezTo>
                  <a:cubicBezTo>
                    <a:pt x="0" y="3"/>
                    <a:pt x="0" y="3"/>
                    <a:pt x="0" y="3"/>
                  </a:cubicBezTo>
                  <a:cubicBezTo>
                    <a:pt x="0" y="1"/>
                    <a:pt x="2" y="0"/>
                    <a:pt x="4" y="0"/>
                  </a:cubicBezTo>
                  <a:cubicBezTo>
                    <a:pt x="6" y="0"/>
                    <a:pt x="7" y="1"/>
                    <a:pt x="7" y="3"/>
                  </a:cubicBezTo>
                  <a:cubicBezTo>
                    <a:pt x="7" y="27"/>
                    <a:pt x="7" y="27"/>
                    <a:pt x="7" y="27"/>
                  </a:cubicBezTo>
                  <a:cubicBezTo>
                    <a:pt x="7" y="29"/>
                    <a:pt x="6" y="30"/>
                    <a:pt x="4" y="30"/>
                  </a:cubicBezTo>
                  <a:close/>
                </a:path>
              </a:pathLst>
            </a:custGeom>
            <a:grpFill/>
            <a:ln>
              <a:noFill/>
            </a:ln>
          </p:spPr>
          <p:txBody>
            <a:bodyPr lIns="68580" tIns="34290" rIns="68580" bIns="34290"/>
            <a:lstStyle/>
            <a:p>
              <a:pPr defTabSz="685800">
                <a:defRPr/>
              </a:pPr>
              <a:endParaRPr lang="en-US" sz="1350">
                <a:solidFill>
                  <a:prstClr val="black"/>
                </a:solidFill>
                <a:latin typeface="Calibri" panose="020F0502020204030204"/>
              </a:endParaRPr>
            </a:p>
          </p:txBody>
        </p:sp>
        <p:sp>
          <p:nvSpPr>
            <p:cNvPr id="10" name="Freeform 434">
              <a:extLst>
                <a:ext uri="{FF2B5EF4-FFF2-40B4-BE49-F238E27FC236}">
                  <a16:creationId xmlns:a16="http://schemas.microsoft.com/office/drawing/2014/main" id="{3DDBF5A7-DEF3-4973-AFEF-49861C691220}"/>
                </a:ext>
              </a:extLst>
            </p:cNvPr>
            <p:cNvSpPr>
              <a:spLocks noEditPoints="1"/>
            </p:cNvSpPr>
            <p:nvPr/>
          </p:nvSpPr>
          <p:spPr bwMode="auto">
            <a:xfrm>
              <a:off x="7800976" y="5694363"/>
              <a:ext cx="268288" cy="419100"/>
            </a:xfrm>
            <a:custGeom>
              <a:avLst/>
              <a:gdLst>
                <a:gd name="T0" fmla="*/ 8 w 71"/>
                <a:gd name="T1" fmla="*/ 111 h 111"/>
                <a:gd name="T2" fmla="*/ 5 w 71"/>
                <a:gd name="T3" fmla="*/ 98 h 111"/>
                <a:gd name="T4" fmla="*/ 2 w 71"/>
                <a:gd name="T5" fmla="*/ 79 h 111"/>
                <a:gd name="T6" fmla="*/ 0 w 71"/>
                <a:gd name="T7" fmla="*/ 29 h 111"/>
                <a:gd name="T8" fmla="*/ 12 w 71"/>
                <a:gd name="T9" fmla="*/ 19 h 111"/>
                <a:gd name="T10" fmla="*/ 19 w 71"/>
                <a:gd name="T11" fmla="*/ 6 h 111"/>
                <a:gd name="T12" fmla="*/ 31 w 71"/>
                <a:gd name="T13" fmla="*/ 0 h 111"/>
                <a:gd name="T14" fmla="*/ 43 w 71"/>
                <a:gd name="T15" fmla="*/ 6 h 111"/>
                <a:gd name="T16" fmla="*/ 55 w 71"/>
                <a:gd name="T17" fmla="*/ 16 h 111"/>
                <a:gd name="T18" fmla="*/ 60 w 71"/>
                <a:gd name="T19" fmla="*/ 30 h 111"/>
                <a:gd name="T20" fmla="*/ 71 w 71"/>
                <a:gd name="T21" fmla="*/ 65 h 111"/>
                <a:gd name="T22" fmla="*/ 56 w 71"/>
                <a:gd name="T23" fmla="*/ 90 h 111"/>
                <a:gd name="T24" fmla="*/ 55 w 71"/>
                <a:gd name="T25" fmla="*/ 107 h 111"/>
                <a:gd name="T26" fmla="*/ 12 w 71"/>
                <a:gd name="T27" fmla="*/ 103 h 111"/>
                <a:gd name="T28" fmla="*/ 48 w 71"/>
                <a:gd name="T29" fmla="*/ 92 h 111"/>
                <a:gd name="T30" fmla="*/ 60 w 71"/>
                <a:gd name="T31" fmla="*/ 75 h 111"/>
                <a:gd name="T32" fmla="*/ 64 w 71"/>
                <a:gd name="T33" fmla="*/ 42 h 111"/>
                <a:gd name="T34" fmla="*/ 57 w 71"/>
                <a:gd name="T35" fmla="*/ 38 h 111"/>
                <a:gd name="T36" fmla="*/ 52 w 71"/>
                <a:gd name="T37" fmla="*/ 45 h 111"/>
                <a:gd name="T38" fmla="*/ 48 w 71"/>
                <a:gd name="T39" fmla="*/ 16 h 111"/>
                <a:gd name="T40" fmla="*/ 44 w 71"/>
                <a:gd name="T41" fmla="*/ 14 h 111"/>
                <a:gd name="T42" fmla="*/ 40 w 71"/>
                <a:gd name="T43" fmla="*/ 19 h 111"/>
                <a:gd name="T44" fmla="*/ 36 w 71"/>
                <a:gd name="T45" fmla="*/ 10 h 111"/>
                <a:gd name="T46" fmla="*/ 33 w 71"/>
                <a:gd name="T47" fmla="*/ 8 h 111"/>
                <a:gd name="T48" fmla="*/ 31 w 71"/>
                <a:gd name="T49" fmla="*/ 16 h 111"/>
                <a:gd name="T50" fmla="*/ 24 w 71"/>
                <a:gd name="T51" fmla="*/ 16 h 111"/>
                <a:gd name="T52" fmla="*/ 21 w 71"/>
                <a:gd name="T53" fmla="*/ 13 h 111"/>
                <a:gd name="T54" fmla="*/ 19 w 71"/>
                <a:gd name="T55" fmla="*/ 28 h 111"/>
                <a:gd name="T56" fmla="*/ 12 w 71"/>
                <a:gd name="T57" fmla="*/ 28 h 111"/>
                <a:gd name="T58" fmla="*/ 9 w 71"/>
                <a:gd name="T59" fmla="*/ 26 h 111"/>
                <a:gd name="T60" fmla="*/ 7 w 71"/>
                <a:gd name="T61" fmla="*/ 66 h 111"/>
                <a:gd name="T62" fmla="*/ 9 w 71"/>
                <a:gd name="T63" fmla="*/ 79 h 111"/>
                <a:gd name="T64" fmla="*/ 12 w 71"/>
                <a:gd name="T65" fmla="*/ 103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1" h="111">
                  <a:moveTo>
                    <a:pt x="52" y="111"/>
                  </a:moveTo>
                  <a:cubicBezTo>
                    <a:pt x="8" y="111"/>
                    <a:pt x="8" y="111"/>
                    <a:pt x="8" y="111"/>
                  </a:cubicBezTo>
                  <a:cubicBezTo>
                    <a:pt x="6" y="111"/>
                    <a:pt x="5" y="109"/>
                    <a:pt x="5" y="107"/>
                  </a:cubicBezTo>
                  <a:cubicBezTo>
                    <a:pt x="5" y="98"/>
                    <a:pt x="5" y="98"/>
                    <a:pt x="5" y="98"/>
                  </a:cubicBezTo>
                  <a:cubicBezTo>
                    <a:pt x="5" y="93"/>
                    <a:pt x="4" y="87"/>
                    <a:pt x="2" y="81"/>
                  </a:cubicBezTo>
                  <a:cubicBezTo>
                    <a:pt x="2" y="79"/>
                    <a:pt x="2" y="79"/>
                    <a:pt x="2" y="79"/>
                  </a:cubicBezTo>
                  <a:cubicBezTo>
                    <a:pt x="0" y="75"/>
                    <a:pt x="0" y="71"/>
                    <a:pt x="0" y="66"/>
                  </a:cubicBezTo>
                  <a:cubicBezTo>
                    <a:pt x="0" y="29"/>
                    <a:pt x="0" y="29"/>
                    <a:pt x="0" y="29"/>
                  </a:cubicBezTo>
                  <a:cubicBezTo>
                    <a:pt x="0" y="24"/>
                    <a:pt x="3" y="20"/>
                    <a:pt x="7" y="19"/>
                  </a:cubicBezTo>
                  <a:cubicBezTo>
                    <a:pt x="9" y="19"/>
                    <a:pt x="10" y="19"/>
                    <a:pt x="12" y="19"/>
                  </a:cubicBezTo>
                  <a:cubicBezTo>
                    <a:pt x="12" y="16"/>
                    <a:pt x="12" y="16"/>
                    <a:pt x="12" y="16"/>
                  </a:cubicBezTo>
                  <a:cubicBezTo>
                    <a:pt x="12" y="11"/>
                    <a:pt x="15" y="7"/>
                    <a:pt x="19" y="6"/>
                  </a:cubicBezTo>
                  <a:cubicBezTo>
                    <a:pt x="21" y="6"/>
                    <a:pt x="23" y="6"/>
                    <a:pt x="25" y="6"/>
                  </a:cubicBezTo>
                  <a:cubicBezTo>
                    <a:pt x="26" y="3"/>
                    <a:pt x="28" y="1"/>
                    <a:pt x="31" y="0"/>
                  </a:cubicBezTo>
                  <a:cubicBezTo>
                    <a:pt x="34" y="0"/>
                    <a:pt x="37" y="0"/>
                    <a:pt x="40" y="2"/>
                  </a:cubicBezTo>
                  <a:cubicBezTo>
                    <a:pt x="41" y="3"/>
                    <a:pt x="42" y="5"/>
                    <a:pt x="43" y="6"/>
                  </a:cubicBezTo>
                  <a:cubicBezTo>
                    <a:pt x="44" y="6"/>
                    <a:pt x="46" y="6"/>
                    <a:pt x="48" y="6"/>
                  </a:cubicBezTo>
                  <a:cubicBezTo>
                    <a:pt x="52" y="7"/>
                    <a:pt x="55" y="11"/>
                    <a:pt x="55" y="16"/>
                  </a:cubicBezTo>
                  <a:cubicBezTo>
                    <a:pt x="55" y="31"/>
                    <a:pt x="55" y="31"/>
                    <a:pt x="55" y="31"/>
                  </a:cubicBezTo>
                  <a:cubicBezTo>
                    <a:pt x="57" y="30"/>
                    <a:pt x="58" y="30"/>
                    <a:pt x="60" y="30"/>
                  </a:cubicBezTo>
                  <a:cubicBezTo>
                    <a:pt x="66" y="30"/>
                    <a:pt x="71" y="36"/>
                    <a:pt x="71" y="42"/>
                  </a:cubicBezTo>
                  <a:cubicBezTo>
                    <a:pt x="71" y="65"/>
                    <a:pt x="71" y="65"/>
                    <a:pt x="71" y="65"/>
                  </a:cubicBezTo>
                  <a:cubicBezTo>
                    <a:pt x="71" y="71"/>
                    <a:pt x="69" y="76"/>
                    <a:pt x="65" y="80"/>
                  </a:cubicBezTo>
                  <a:cubicBezTo>
                    <a:pt x="56" y="90"/>
                    <a:pt x="56" y="90"/>
                    <a:pt x="56" y="90"/>
                  </a:cubicBezTo>
                  <a:cubicBezTo>
                    <a:pt x="56" y="90"/>
                    <a:pt x="55" y="91"/>
                    <a:pt x="55" y="92"/>
                  </a:cubicBezTo>
                  <a:cubicBezTo>
                    <a:pt x="55" y="107"/>
                    <a:pt x="55" y="107"/>
                    <a:pt x="55" y="107"/>
                  </a:cubicBezTo>
                  <a:cubicBezTo>
                    <a:pt x="55" y="109"/>
                    <a:pt x="54" y="111"/>
                    <a:pt x="52" y="111"/>
                  </a:cubicBezTo>
                  <a:close/>
                  <a:moveTo>
                    <a:pt x="12" y="103"/>
                  </a:moveTo>
                  <a:cubicBezTo>
                    <a:pt x="48" y="103"/>
                    <a:pt x="48" y="103"/>
                    <a:pt x="48" y="103"/>
                  </a:cubicBezTo>
                  <a:cubicBezTo>
                    <a:pt x="48" y="92"/>
                    <a:pt x="48" y="92"/>
                    <a:pt x="48" y="92"/>
                  </a:cubicBezTo>
                  <a:cubicBezTo>
                    <a:pt x="48" y="89"/>
                    <a:pt x="49" y="87"/>
                    <a:pt x="51" y="85"/>
                  </a:cubicBezTo>
                  <a:cubicBezTo>
                    <a:pt x="60" y="75"/>
                    <a:pt x="60" y="75"/>
                    <a:pt x="60" y="75"/>
                  </a:cubicBezTo>
                  <a:cubicBezTo>
                    <a:pt x="62" y="73"/>
                    <a:pt x="64" y="69"/>
                    <a:pt x="64" y="65"/>
                  </a:cubicBezTo>
                  <a:cubicBezTo>
                    <a:pt x="64" y="42"/>
                    <a:pt x="64" y="42"/>
                    <a:pt x="64" y="42"/>
                  </a:cubicBezTo>
                  <a:cubicBezTo>
                    <a:pt x="64" y="39"/>
                    <a:pt x="62" y="37"/>
                    <a:pt x="60" y="37"/>
                  </a:cubicBezTo>
                  <a:cubicBezTo>
                    <a:pt x="59" y="37"/>
                    <a:pt x="57" y="37"/>
                    <a:pt x="57" y="38"/>
                  </a:cubicBezTo>
                  <a:cubicBezTo>
                    <a:pt x="56" y="39"/>
                    <a:pt x="55" y="40"/>
                    <a:pt x="55" y="41"/>
                  </a:cubicBezTo>
                  <a:cubicBezTo>
                    <a:pt x="55" y="43"/>
                    <a:pt x="54" y="45"/>
                    <a:pt x="52" y="45"/>
                  </a:cubicBezTo>
                  <a:cubicBezTo>
                    <a:pt x="50" y="45"/>
                    <a:pt x="48" y="43"/>
                    <a:pt x="48" y="41"/>
                  </a:cubicBezTo>
                  <a:cubicBezTo>
                    <a:pt x="48" y="16"/>
                    <a:pt x="48" y="16"/>
                    <a:pt x="48" y="16"/>
                  </a:cubicBezTo>
                  <a:cubicBezTo>
                    <a:pt x="48" y="15"/>
                    <a:pt x="47" y="14"/>
                    <a:pt x="46" y="13"/>
                  </a:cubicBezTo>
                  <a:cubicBezTo>
                    <a:pt x="45" y="13"/>
                    <a:pt x="44" y="13"/>
                    <a:pt x="44" y="14"/>
                  </a:cubicBezTo>
                  <a:cubicBezTo>
                    <a:pt x="44" y="14"/>
                    <a:pt x="43" y="15"/>
                    <a:pt x="43" y="16"/>
                  </a:cubicBezTo>
                  <a:cubicBezTo>
                    <a:pt x="43" y="18"/>
                    <a:pt x="42" y="19"/>
                    <a:pt x="40" y="19"/>
                  </a:cubicBezTo>
                  <a:cubicBezTo>
                    <a:pt x="38" y="19"/>
                    <a:pt x="36" y="18"/>
                    <a:pt x="36" y="16"/>
                  </a:cubicBezTo>
                  <a:cubicBezTo>
                    <a:pt x="36" y="10"/>
                    <a:pt x="36" y="10"/>
                    <a:pt x="36" y="10"/>
                  </a:cubicBezTo>
                  <a:cubicBezTo>
                    <a:pt x="36" y="9"/>
                    <a:pt x="36" y="8"/>
                    <a:pt x="35" y="8"/>
                  </a:cubicBezTo>
                  <a:cubicBezTo>
                    <a:pt x="35" y="8"/>
                    <a:pt x="34" y="7"/>
                    <a:pt x="33" y="8"/>
                  </a:cubicBezTo>
                  <a:cubicBezTo>
                    <a:pt x="32" y="8"/>
                    <a:pt x="31" y="9"/>
                    <a:pt x="31" y="10"/>
                  </a:cubicBezTo>
                  <a:cubicBezTo>
                    <a:pt x="31" y="16"/>
                    <a:pt x="31" y="16"/>
                    <a:pt x="31" y="16"/>
                  </a:cubicBezTo>
                  <a:cubicBezTo>
                    <a:pt x="31" y="18"/>
                    <a:pt x="29" y="19"/>
                    <a:pt x="27" y="19"/>
                  </a:cubicBezTo>
                  <a:cubicBezTo>
                    <a:pt x="25" y="19"/>
                    <a:pt x="24" y="18"/>
                    <a:pt x="24" y="16"/>
                  </a:cubicBezTo>
                  <a:cubicBezTo>
                    <a:pt x="24" y="15"/>
                    <a:pt x="23" y="14"/>
                    <a:pt x="23" y="14"/>
                  </a:cubicBezTo>
                  <a:cubicBezTo>
                    <a:pt x="23" y="13"/>
                    <a:pt x="22" y="13"/>
                    <a:pt x="21" y="13"/>
                  </a:cubicBezTo>
                  <a:cubicBezTo>
                    <a:pt x="20" y="14"/>
                    <a:pt x="19" y="15"/>
                    <a:pt x="19" y="16"/>
                  </a:cubicBezTo>
                  <a:cubicBezTo>
                    <a:pt x="19" y="28"/>
                    <a:pt x="19" y="28"/>
                    <a:pt x="19" y="28"/>
                  </a:cubicBezTo>
                  <a:cubicBezTo>
                    <a:pt x="19" y="30"/>
                    <a:pt x="17" y="32"/>
                    <a:pt x="15" y="32"/>
                  </a:cubicBezTo>
                  <a:cubicBezTo>
                    <a:pt x="13" y="32"/>
                    <a:pt x="12" y="30"/>
                    <a:pt x="12" y="28"/>
                  </a:cubicBezTo>
                  <a:cubicBezTo>
                    <a:pt x="12" y="28"/>
                    <a:pt x="11" y="27"/>
                    <a:pt x="11" y="26"/>
                  </a:cubicBezTo>
                  <a:cubicBezTo>
                    <a:pt x="10" y="26"/>
                    <a:pt x="10" y="26"/>
                    <a:pt x="9" y="26"/>
                  </a:cubicBezTo>
                  <a:cubicBezTo>
                    <a:pt x="8" y="26"/>
                    <a:pt x="7" y="27"/>
                    <a:pt x="7" y="29"/>
                  </a:cubicBezTo>
                  <a:cubicBezTo>
                    <a:pt x="7" y="66"/>
                    <a:pt x="7" y="66"/>
                    <a:pt x="7" y="66"/>
                  </a:cubicBezTo>
                  <a:cubicBezTo>
                    <a:pt x="7" y="70"/>
                    <a:pt x="7" y="74"/>
                    <a:pt x="8" y="77"/>
                  </a:cubicBezTo>
                  <a:cubicBezTo>
                    <a:pt x="9" y="79"/>
                    <a:pt x="9" y="79"/>
                    <a:pt x="9" y="79"/>
                  </a:cubicBezTo>
                  <a:cubicBezTo>
                    <a:pt x="11" y="85"/>
                    <a:pt x="12" y="92"/>
                    <a:pt x="12" y="98"/>
                  </a:cubicBezTo>
                  <a:lnTo>
                    <a:pt x="12" y="103"/>
                  </a:lnTo>
                  <a:close/>
                </a:path>
              </a:pathLst>
            </a:custGeom>
            <a:grpFill/>
            <a:ln>
              <a:noFill/>
            </a:ln>
          </p:spPr>
          <p:txBody>
            <a:bodyPr lIns="68580" tIns="34290" rIns="68580" bIns="34290"/>
            <a:lstStyle/>
            <a:p>
              <a:pPr defTabSz="685800">
                <a:defRPr/>
              </a:pPr>
              <a:endParaRPr lang="en-US" sz="1350">
                <a:solidFill>
                  <a:prstClr val="black"/>
                </a:solidFill>
                <a:latin typeface="Calibri" panose="020F0502020204030204"/>
              </a:endParaRPr>
            </a:p>
          </p:txBody>
        </p:sp>
        <p:sp>
          <p:nvSpPr>
            <p:cNvPr id="11" name="Freeform 435">
              <a:extLst>
                <a:ext uri="{FF2B5EF4-FFF2-40B4-BE49-F238E27FC236}">
                  <a16:creationId xmlns:a16="http://schemas.microsoft.com/office/drawing/2014/main" id="{BFAB54B7-E393-40F2-84C9-F0C97A20A78C}"/>
                </a:ext>
              </a:extLst>
            </p:cNvPr>
            <p:cNvSpPr>
              <a:spLocks/>
            </p:cNvSpPr>
            <p:nvPr/>
          </p:nvSpPr>
          <p:spPr bwMode="auto">
            <a:xfrm>
              <a:off x="7885113" y="5653088"/>
              <a:ext cx="71438" cy="52387"/>
            </a:xfrm>
            <a:custGeom>
              <a:avLst/>
              <a:gdLst>
                <a:gd name="T0" fmla="*/ 15 w 19"/>
                <a:gd name="T1" fmla="*/ 14 h 14"/>
                <a:gd name="T2" fmla="*/ 13 w 19"/>
                <a:gd name="T3" fmla="*/ 14 h 14"/>
                <a:gd name="T4" fmla="*/ 2 w 19"/>
                <a:gd name="T5" fmla="*/ 7 h 14"/>
                <a:gd name="T6" fmla="*/ 1 w 19"/>
                <a:gd name="T7" fmla="*/ 2 h 14"/>
                <a:gd name="T8" fmla="*/ 6 w 19"/>
                <a:gd name="T9" fmla="*/ 1 h 14"/>
                <a:gd name="T10" fmla="*/ 17 w 19"/>
                <a:gd name="T11" fmla="*/ 7 h 14"/>
                <a:gd name="T12" fmla="*/ 18 w 19"/>
                <a:gd name="T13" fmla="*/ 12 h 14"/>
                <a:gd name="T14" fmla="*/ 15 w 19"/>
                <a:gd name="T15" fmla="*/ 14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14">
                  <a:moveTo>
                    <a:pt x="15" y="14"/>
                  </a:moveTo>
                  <a:cubicBezTo>
                    <a:pt x="14" y="14"/>
                    <a:pt x="14" y="14"/>
                    <a:pt x="13" y="14"/>
                  </a:cubicBezTo>
                  <a:cubicBezTo>
                    <a:pt x="2" y="7"/>
                    <a:pt x="2" y="7"/>
                    <a:pt x="2" y="7"/>
                  </a:cubicBezTo>
                  <a:cubicBezTo>
                    <a:pt x="0" y="6"/>
                    <a:pt x="0" y="4"/>
                    <a:pt x="1" y="2"/>
                  </a:cubicBezTo>
                  <a:cubicBezTo>
                    <a:pt x="2" y="1"/>
                    <a:pt x="4" y="0"/>
                    <a:pt x="6" y="1"/>
                  </a:cubicBezTo>
                  <a:cubicBezTo>
                    <a:pt x="17" y="7"/>
                    <a:pt x="17" y="7"/>
                    <a:pt x="17" y="7"/>
                  </a:cubicBezTo>
                  <a:cubicBezTo>
                    <a:pt x="18" y="8"/>
                    <a:pt x="19" y="10"/>
                    <a:pt x="18" y="12"/>
                  </a:cubicBezTo>
                  <a:cubicBezTo>
                    <a:pt x="17" y="13"/>
                    <a:pt x="16" y="14"/>
                    <a:pt x="15" y="14"/>
                  </a:cubicBezTo>
                  <a:close/>
                </a:path>
              </a:pathLst>
            </a:custGeom>
            <a:grpFill/>
            <a:ln>
              <a:noFill/>
            </a:ln>
          </p:spPr>
          <p:txBody>
            <a:bodyPr lIns="68580" tIns="34290" rIns="68580" bIns="34290"/>
            <a:lstStyle/>
            <a:p>
              <a:pPr defTabSz="685800">
                <a:defRPr/>
              </a:pPr>
              <a:endParaRPr lang="en-US" sz="1350">
                <a:solidFill>
                  <a:prstClr val="black"/>
                </a:solidFill>
                <a:latin typeface="Calibri" panose="020F0502020204030204"/>
              </a:endParaRPr>
            </a:p>
          </p:txBody>
        </p:sp>
        <p:sp>
          <p:nvSpPr>
            <p:cNvPr id="12" name="Freeform 436">
              <a:extLst>
                <a:ext uri="{FF2B5EF4-FFF2-40B4-BE49-F238E27FC236}">
                  <a16:creationId xmlns:a16="http://schemas.microsoft.com/office/drawing/2014/main" id="{B2E4C148-E621-4625-86E2-712505D4F4D5}"/>
                </a:ext>
              </a:extLst>
            </p:cNvPr>
            <p:cNvSpPr>
              <a:spLocks/>
            </p:cNvSpPr>
            <p:nvPr/>
          </p:nvSpPr>
          <p:spPr bwMode="auto">
            <a:xfrm>
              <a:off x="7861301" y="5689600"/>
              <a:ext cx="60325" cy="49212"/>
            </a:xfrm>
            <a:custGeom>
              <a:avLst/>
              <a:gdLst>
                <a:gd name="T0" fmla="*/ 11 w 16"/>
                <a:gd name="T1" fmla="*/ 13 h 13"/>
                <a:gd name="T2" fmla="*/ 10 w 16"/>
                <a:gd name="T3" fmla="*/ 12 h 13"/>
                <a:gd name="T4" fmla="*/ 2 w 16"/>
                <a:gd name="T5" fmla="*/ 8 h 13"/>
                <a:gd name="T6" fmla="*/ 1 w 16"/>
                <a:gd name="T7" fmla="*/ 3 h 13"/>
                <a:gd name="T8" fmla="*/ 6 w 16"/>
                <a:gd name="T9" fmla="*/ 1 h 13"/>
                <a:gd name="T10" fmla="*/ 13 w 16"/>
                <a:gd name="T11" fmla="*/ 6 h 13"/>
                <a:gd name="T12" fmla="*/ 15 w 16"/>
                <a:gd name="T13" fmla="*/ 11 h 13"/>
                <a:gd name="T14" fmla="*/ 11 w 16"/>
                <a:gd name="T15" fmla="*/ 13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3">
                  <a:moveTo>
                    <a:pt x="11" y="13"/>
                  </a:moveTo>
                  <a:cubicBezTo>
                    <a:pt x="11" y="13"/>
                    <a:pt x="10" y="12"/>
                    <a:pt x="10" y="12"/>
                  </a:cubicBezTo>
                  <a:cubicBezTo>
                    <a:pt x="2" y="8"/>
                    <a:pt x="2" y="8"/>
                    <a:pt x="2" y="8"/>
                  </a:cubicBezTo>
                  <a:cubicBezTo>
                    <a:pt x="0" y="7"/>
                    <a:pt x="0" y="5"/>
                    <a:pt x="1" y="3"/>
                  </a:cubicBezTo>
                  <a:cubicBezTo>
                    <a:pt x="2" y="1"/>
                    <a:pt x="4" y="0"/>
                    <a:pt x="6" y="1"/>
                  </a:cubicBezTo>
                  <a:cubicBezTo>
                    <a:pt x="13" y="6"/>
                    <a:pt x="13" y="6"/>
                    <a:pt x="13" y="6"/>
                  </a:cubicBezTo>
                  <a:cubicBezTo>
                    <a:pt x="15" y="7"/>
                    <a:pt x="16" y="9"/>
                    <a:pt x="15" y="11"/>
                  </a:cubicBezTo>
                  <a:cubicBezTo>
                    <a:pt x="14" y="12"/>
                    <a:pt x="13" y="13"/>
                    <a:pt x="11" y="13"/>
                  </a:cubicBezTo>
                  <a:close/>
                </a:path>
              </a:pathLst>
            </a:custGeom>
            <a:grpFill/>
            <a:ln>
              <a:noFill/>
            </a:ln>
          </p:spPr>
          <p:txBody>
            <a:bodyPr lIns="68580" tIns="34290" rIns="68580" bIns="34290"/>
            <a:lstStyle/>
            <a:p>
              <a:pPr defTabSz="685800">
                <a:defRPr/>
              </a:pPr>
              <a:endParaRPr lang="en-US" sz="1350">
                <a:solidFill>
                  <a:prstClr val="black"/>
                </a:solidFill>
                <a:latin typeface="Calibri" panose="020F0502020204030204"/>
              </a:endParaRPr>
            </a:p>
          </p:txBody>
        </p:sp>
        <p:sp>
          <p:nvSpPr>
            <p:cNvPr id="13" name="Freeform 437">
              <a:extLst>
                <a:ext uri="{FF2B5EF4-FFF2-40B4-BE49-F238E27FC236}">
                  <a16:creationId xmlns:a16="http://schemas.microsoft.com/office/drawing/2014/main" id="{52188875-54D6-4974-BC1D-FF6708E96412}"/>
                </a:ext>
              </a:extLst>
            </p:cNvPr>
            <p:cNvSpPr>
              <a:spLocks/>
            </p:cNvSpPr>
            <p:nvPr/>
          </p:nvSpPr>
          <p:spPr bwMode="auto">
            <a:xfrm>
              <a:off x="7745413" y="5732463"/>
              <a:ext cx="90488" cy="63500"/>
            </a:xfrm>
            <a:custGeom>
              <a:avLst/>
              <a:gdLst>
                <a:gd name="T0" fmla="*/ 20 w 24"/>
                <a:gd name="T1" fmla="*/ 17 h 17"/>
                <a:gd name="T2" fmla="*/ 18 w 24"/>
                <a:gd name="T3" fmla="*/ 16 h 17"/>
                <a:gd name="T4" fmla="*/ 3 w 24"/>
                <a:gd name="T5" fmla="*/ 7 h 17"/>
                <a:gd name="T6" fmla="*/ 1 w 24"/>
                <a:gd name="T7" fmla="*/ 2 h 17"/>
                <a:gd name="T8" fmla="*/ 6 w 24"/>
                <a:gd name="T9" fmla="*/ 1 h 17"/>
                <a:gd name="T10" fmla="*/ 22 w 24"/>
                <a:gd name="T11" fmla="*/ 10 h 17"/>
                <a:gd name="T12" fmla="*/ 23 w 24"/>
                <a:gd name="T13" fmla="*/ 15 h 17"/>
                <a:gd name="T14" fmla="*/ 20 w 24"/>
                <a:gd name="T15" fmla="*/ 17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17">
                  <a:moveTo>
                    <a:pt x="20" y="17"/>
                  </a:moveTo>
                  <a:cubicBezTo>
                    <a:pt x="19" y="17"/>
                    <a:pt x="19" y="16"/>
                    <a:pt x="18" y="16"/>
                  </a:cubicBezTo>
                  <a:cubicBezTo>
                    <a:pt x="3" y="7"/>
                    <a:pt x="3" y="7"/>
                    <a:pt x="3" y="7"/>
                  </a:cubicBezTo>
                  <a:cubicBezTo>
                    <a:pt x="1" y="6"/>
                    <a:pt x="0" y="4"/>
                    <a:pt x="1" y="2"/>
                  </a:cubicBezTo>
                  <a:cubicBezTo>
                    <a:pt x="2" y="1"/>
                    <a:pt x="5" y="0"/>
                    <a:pt x="6" y="1"/>
                  </a:cubicBezTo>
                  <a:cubicBezTo>
                    <a:pt x="22" y="10"/>
                    <a:pt x="22" y="10"/>
                    <a:pt x="22" y="10"/>
                  </a:cubicBezTo>
                  <a:cubicBezTo>
                    <a:pt x="23" y="11"/>
                    <a:pt x="24" y="13"/>
                    <a:pt x="23" y="15"/>
                  </a:cubicBezTo>
                  <a:cubicBezTo>
                    <a:pt x="22" y="16"/>
                    <a:pt x="21" y="17"/>
                    <a:pt x="20" y="17"/>
                  </a:cubicBezTo>
                  <a:close/>
                </a:path>
              </a:pathLst>
            </a:custGeom>
            <a:grpFill/>
            <a:ln>
              <a:noFill/>
            </a:ln>
          </p:spPr>
          <p:txBody>
            <a:bodyPr lIns="68580" tIns="34290" rIns="68580" bIns="34290"/>
            <a:lstStyle/>
            <a:p>
              <a:pPr defTabSz="685800">
                <a:defRPr/>
              </a:pPr>
              <a:endParaRPr lang="en-US" sz="1350">
                <a:solidFill>
                  <a:prstClr val="black"/>
                </a:solidFill>
                <a:latin typeface="Calibri" panose="020F0502020204030204"/>
              </a:endParaRPr>
            </a:p>
          </p:txBody>
        </p:sp>
        <p:sp>
          <p:nvSpPr>
            <p:cNvPr id="14" name="Freeform 438">
              <a:extLst>
                <a:ext uri="{FF2B5EF4-FFF2-40B4-BE49-F238E27FC236}">
                  <a16:creationId xmlns:a16="http://schemas.microsoft.com/office/drawing/2014/main" id="{C7EFBBFC-5A1A-4492-BE43-B67DF990BB1B}"/>
                </a:ext>
              </a:extLst>
            </p:cNvPr>
            <p:cNvSpPr>
              <a:spLocks/>
            </p:cNvSpPr>
            <p:nvPr/>
          </p:nvSpPr>
          <p:spPr bwMode="auto">
            <a:xfrm>
              <a:off x="7608888" y="5513388"/>
              <a:ext cx="339725" cy="342900"/>
            </a:xfrm>
            <a:custGeom>
              <a:avLst/>
              <a:gdLst>
                <a:gd name="T0" fmla="*/ 54 w 90"/>
                <a:gd name="T1" fmla="*/ 91 h 91"/>
                <a:gd name="T2" fmla="*/ 53 w 90"/>
                <a:gd name="T3" fmla="*/ 91 h 91"/>
                <a:gd name="T4" fmla="*/ 51 w 90"/>
                <a:gd name="T5" fmla="*/ 90 h 91"/>
                <a:gd name="T6" fmla="*/ 31 w 90"/>
                <a:gd name="T7" fmla="*/ 79 h 91"/>
                <a:gd name="T8" fmla="*/ 21 w 90"/>
                <a:gd name="T9" fmla="*/ 66 h 91"/>
                <a:gd name="T10" fmla="*/ 17 w 90"/>
                <a:gd name="T11" fmla="*/ 54 h 91"/>
                <a:gd name="T12" fmla="*/ 15 w 90"/>
                <a:gd name="T13" fmla="*/ 52 h 91"/>
                <a:gd name="T14" fmla="*/ 2 w 90"/>
                <a:gd name="T15" fmla="*/ 44 h 91"/>
                <a:gd name="T16" fmla="*/ 0 w 90"/>
                <a:gd name="T17" fmla="*/ 42 h 91"/>
                <a:gd name="T18" fmla="*/ 1 w 90"/>
                <a:gd name="T19" fmla="*/ 39 h 91"/>
                <a:gd name="T20" fmla="*/ 22 w 90"/>
                <a:gd name="T21" fmla="*/ 2 h 91"/>
                <a:gd name="T22" fmla="*/ 25 w 90"/>
                <a:gd name="T23" fmla="*/ 0 h 91"/>
                <a:gd name="T24" fmla="*/ 27 w 90"/>
                <a:gd name="T25" fmla="*/ 0 h 91"/>
                <a:gd name="T26" fmla="*/ 35 w 90"/>
                <a:gd name="T27" fmla="*/ 5 h 91"/>
                <a:gd name="T28" fmla="*/ 51 w 90"/>
                <a:gd name="T29" fmla="*/ 11 h 91"/>
                <a:gd name="T30" fmla="*/ 53 w 90"/>
                <a:gd name="T31" fmla="*/ 11 h 91"/>
                <a:gd name="T32" fmla="*/ 65 w 90"/>
                <a:gd name="T33" fmla="*/ 16 h 91"/>
                <a:gd name="T34" fmla="*/ 88 w 90"/>
                <a:gd name="T35" fmla="*/ 29 h 91"/>
                <a:gd name="T36" fmla="*/ 89 w 90"/>
                <a:gd name="T37" fmla="*/ 34 h 91"/>
                <a:gd name="T38" fmla="*/ 84 w 90"/>
                <a:gd name="T39" fmla="*/ 36 h 91"/>
                <a:gd name="T40" fmla="*/ 62 w 90"/>
                <a:gd name="T41" fmla="*/ 23 h 91"/>
                <a:gd name="T42" fmla="*/ 51 w 90"/>
                <a:gd name="T43" fmla="*/ 18 h 91"/>
                <a:gd name="T44" fmla="*/ 49 w 90"/>
                <a:gd name="T45" fmla="*/ 18 h 91"/>
                <a:gd name="T46" fmla="*/ 31 w 90"/>
                <a:gd name="T47" fmla="*/ 11 h 91"/>
                <a:gd name="T48" fmla="*/ 27 w 90"/>
                <a:gd name="T49" fmla="*/ 8 h 91"/>
                <a:gd name="T50" fmla="*/ 9 w 90"/>
                <a:gd name="T51" fmla="*/ 40 h 91"/>
                <a:gd name="T52" fmla="*/ 19 w 90"/>
                <a:gd name="T53" fmla="*/ 45 h 91"/>
                <a:gd name="T54" fmla="*/ 24 w 90"/>
                <a:gd name="T55" fmla="*/ 51 h 91"/>
                <a:gd name="T56" fmla="*/ 27 w 90"/>
                <a:gd name="T57" fmla="*/ 64 h 91"/>
                <a:gd name="T58" fmla="*/ 34 w 90"/>
                <a:gd name="T59" fmla="*/ 72 h 91"/>
                <a:gd name="T60" fmla="*/ 55 w 90"/>
                <a:gd name="T61" fmla="*/ 84 h 91"/>
                <a:gd name="T62" fmla="*/ 55 w 90"/>
                <a:gd name="T63" fmla="*/ 84 h 91"/>
                <a:gd name="T64" fmla="*/ 58 w 90"/>
                <a:gd name="T65" fmla="*/ 89 h 91"/>
                <a:gd name="T66" fmla="*/ 54 w 90"/>
                <a:gd name="T67" fmla="*/ 9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 h="91">
                  <a:moveTo>
                    <a:pt x="54" y="91"/>
                  </a:moveTo>
                  <a:cubicBezTo>
                    <a:pt x="54" y="91"/>
                    <a:pt x="53" y="91"/>
                    <a:pt x="53" y="91"/>
                  </a:cubicBezTo>
                  <a:cubicBezTo>
                    <a:pt x="52" y="91"/>
                    <a:pt x="52" y="91"/>
                    <a:pt x="51" y="90"/>
                  </a:cubicBezTo>
                  <a:cubicBezTo>
                    <a:pt x="31" y="79"/>
                    <a:pt x="31" y="79"/>
                    <a:pt x="31" y="79"/>
                  </a:cubicBezTo>
                  <a:cubicBezTo>
                    <a:pt x="26" y="76"/>
                    <a:pt x="22" y="71"/>
                    <a:pt x="21" y="66"/>
                  </a:cubicBezTo>
                  <a:cubicBezTo>
                    <a:pt x="17" y="54"/>
                    <a:pt x="17" y="54"/>
                    <a:pt x="17" y="54"/>
                  </a:cubicBezTo>
                  <a:cubicBezTo>
                    <a:pt x="16" y="53"/>
                    <a:pt x="16" y="52"/>
                    <a:pt x="15" y="52"/>
                  </a:cubicBezTo>
                  <a:cubicBezTo>
                    <a:pt x="2" y="44"/>
                    <a:pt x="2" y="44"/>
                    <a:pt x="2" y="44"/>
                  </a:cubicBezTo>
                  <a:cubicBezTo>
                    <a:pt x="1" y="44"/>
                    <a:pt x="1" y="43"/>
                    <a:pt x="0" y="42"/>
                  </a:cubicBezTo>
                  <a:cubicBezTo>
                    <a:pt x="0" y="41"/>
                    <a:pt x="0" y="40"/>
                    <a:pt x="1" y="39"/>
                  </a:cubicBezTo>
                  <a:cubicBezTo>
                    <a:pt x="22" y="2"/>
                    <a:pt x="22" y="2"/>
                    <a:pt x="22" y="2"/>
                  </a:cubicBezTo>
                  <a:cubicBezTo>
                    <a:pt x="23" y="1"/>
                    <a:pt x="24" y="0"/>
                    <a:pt x="25" y="0"/>
                  </a:cubicBezTo>
                  <a:cubicBezTo>
                    <a:pt x="26" y="0"/>
                    <a:pt x="27" y="0"/>
                    <a:pt x="27" y="0"/>
                  </a:cubicBezTo>
                  <a:cubicBezTo>
                    <a:pt x="35" y="5"/>
                    <a:pt x="35" y="5"/>
                    <a:pt x="35" y="5"/>
                  </a:cubicBezTo>
                  <a:cubicBezTo>
                    <a:pt x="40" y="8"/>
                    <a:pt x="45" y="10"/>
                    <a:pt x="51" y="11"/>
                  </a:cubicBezTo>
                  <a:cubicBezTo>
                    <a:pt x="53" y="11"/>
                    <a:pt x="53" y="11"/>
                    <a:pt x="53" y="11"/>
                  </a:cubicBezTo>
                  <a:cubicBezTo>
                    <a:pt x="57" y="12"/>
                    <a:pt x="61" y="14"/>
                    <a:pt x="65" y="16"/>
                  </a:cubicBezTo>
                  <a:cubicBezTo>
                    <a:pt x="88" y="29"/>
                    <a:pt x="88" y="29"/>
                    <a:pt x="88" y="29"/>
                  </a:cubicBezTo>
                  <a:cubicBezTo>
                    <a:pt x="90" y="30"/>
                    <a:pt x="90" y="33"/>
                    <a:pt x="89" y="34"/>
                  </a:cubicBezTo>
                  <a:cubicBezTo>
                    <a:pt x="88" y="36"/>
                    <a:pt x="86" y="37"/>
                    <a:pt x="84" y="36"/>
                  </a:cubicBezTo>
                  <a:cubicBezTo>
                    <a:pt x="62" y="23"/>
                    <a:pt x="62" y="23"/>
                    <a:pt x="62" y="23"/>
                  </a:cubicBezTo>
                  <a:cubicBezTo>
                    <a:pt x="58" y="21"/>
                    <a:pt x="55" y="19"/>
                    <a:pt x="51" y="18"/>
                  </a:cubicBezTo>
                  <a:cubicBezTo>
                    <a:pt x="49" y="18"/>
                    <a:pt x="49" y="18"/>
                    <a:pt x="49" y="18"/>
                  </a:cubicBezTo>
                  <a:cubicBezTo>
                    <a:pt x="43" y="17"/>
                    <a:pt x="37" y="14"/>
                    <a:pt x="31" y="11"/>
                  </a:cubicBezTo>
                  <a:cubicBezTo>
                    <a:pt x="27" y="8"/>
                    <a:pt x="27" y="8"/>
                    <a:pt x="27" y="8"/>
                  </a:cubicBezTo>
                  <a:cubicBezTo>
                    <a:pt x="9" y="40"/>
                    <a:pt x="9" y="40"/>
                    <a:pt x="9" y="40"/>
                  </a:cubicBezTo>
                  <a:cubicBezTo>
                    <a:pt x="19" y="45"/>
                    <a:pt x="19" y="45"/>
                    <a:pt x="19" y="45"/>
                  </a:cubicBezTo>
                  <a:cubicBezTo>
                    <a:pt x="21" y="47"/>
                    <a:pt x="23" y="49"/>
                    <a:pt x="24" y="51"/>
                  </a:cubicBezTo>
                  <a:cubicBezTo>
                    <a:pt x="27" y="64"/>
                    <a:pt x="27" y="64"/>
                    <a:pt x="27" y="64"/>
                  </a:cubicBezTo>
                  <a:cubicBezTo>
                    <a:pt x="29" y="67"/>
                    <a:pt x="31" y="70"/>
                    <a:pt x="34" y="72"/>
                  </a:cubicBezTo>
                  <a:cubicBezTo>
                    <a:pt x="55" y="84"/>
                    <a:pt x="55" y="84"/>
                    <a:pt x="55" y="84"/>
                  </a:cubicBezTo>
                  <a:cubicBezTo>
                    <a:pt x="55" y="84"/>
                    <a:pt x="55" y="84"/>
                    <a:pt x="55" y="84"/>
                  </a:cubicBezTo>
                  <a:cubicBezTo>
                    <a:pt x="57" y="85"/>
                    <a:pt x="58" y="87"/>
                    <a:pt x="58" y="89"/>
                  </a:cubicBezTo>
                  <a:cubicBezTo>
                    <a:pt x="57" y="90"/>
                    <a:pt x="56" y="91"/>
                    <a:pt x="54" y="91"/>
                  </a:cubicBezTo>
                  <a:close/>
                </a:path>
              </a:pathLst>
            </a:custGeom>
            <a:grpFill/>
            <a:ln>
              <a:noFill/>
            </a:ln>
          </p:spPr>
          <p:txBody>
            <a:bodyPr lIns="68580" tIns="34290" rIns="68580" bIns="34290"/>
            <a:lstStyle/>
            <a:p>
              <a:pPr defTabSz="685800">
                <a:defRPr/>
              </a:pPr>
              <a:endParaRPr lang="en-US" sz="1350">
                <a:solidFill>
                  <a:prstClr val="black"/>
                </a:solidFill>
                <a:latin typeface="Calibri" panose="020F0502020204030204"/>
              </a:endParaRPr>
            </a:p>
          </p:txBody>
        </p:sp>
        <p:sp>
          <p:nvSpPr>
            <p:cNvPr id="15" name="Freeform 439">
              <a:extLst>
                <a:ext uri="{FF2B5EF4-FFF2-40B4-BE49-F238E27FC236}">
                  <a16:creationId xmlns:a16="http://schemas.microsoft.com/office/drawing/2014/main" id="{95FF4D1A-5643-4362-B597-00FC4AADFCBD}"/>
                </a:ext>
              </a:extLst>
            </p:cNvPr>
            <p:cNvSpPr>
              <a:spLocks/>
            </p:cNvSpPr>
            <p:nvPr/>
          </p:nvSpPr>
          <p:spPr bwMode="auto">
            <a:xfrm>
              <a:off x="7981951" y="5780088"/>
              <a:ext cx="79375" cy="57150"/>
            </a:xfrm>
            <a:custGeom>
              <a:avLst/>
              <a:gdLst>
                <a:gd name="T0" fmla="*/ 5 w 21"/>
                <a:gd name="T1" fmla="*/ 15 h 15"/>
                <a:gd name="T2" fmla="*/ 1 w 21"/>
                <a:gd name="T3" fmla="*/ 13 h 15"/>
                <a:gd name="T4" fmla="*/ 3 w 21"/>
                <a:gd name="T5" fmla="*/ 8 h 15"/>
                <a:gd name="T6" fmla="*/ 15 w 21"/>
                <a:gd name="T7" fmla="*/ 1 h 15"/>
                <a:gd name="T8" fmla="*/ 20 w 21"/>
                <a:gd name="T9" fmla="*/ 3 h 15"/>
                <a:gd name="T10" fmla="*/ 18 w 21"/>
                <a:gd name="T11" fmla="*/ 8 h 15"/>
                <a:gd name="T12" fmla="*/ 6 w 21"/>
                <a:gd name="T13" fmla="*/ 15 h 15"/>
                <a:gd name="T14" fmla="*/ 5 w 21"/>
                <a:gd name="T15" fmla="*/ 15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15">
                  <a:moveTo>
                    <a:pt x="5" y="15"/>
                  </a:moveTo>
                  <a:cubicBezTo>
                    <a:pt x="3" y="15"/>
                    <a:pt x="2" y="14"/>
                    <a:pt x="1" y="13"/>
                  </a:cubicBezTo>
                  <a:cubicBezTo>
                    <a:pt x="0" y="12"/>
                    <a:pt x="1" y="9"/>
                    <a:pt x="3" y="8"/>
                  </a:cubicBezTo>
                  <a:cubicBezTo>
                    <a:pt x="15" y="1"/>
                    <a:pt x="15" y="1"/>
                    <a:pt x="15" y="1"/>
                  </a:cubicBezTo>
                  <a:cubicBezTo>
                    <a:pt x="16" y="0"/>
                    <a:pt x="19" y="1"/>
                    <a:pt x="20" y="3"/>
                  </a:cubicBezTo>
                  <a:cubicBezTo>
                    <a:pt x="21" y="5"/>
                    <a:pt x="20" y="7"/>
                    <a:pt x="18" y="8"/>
                  </a:cubicBezTo>
                  <a:cubicBezTo>
                    <a:pt x="6" y="15"/>
                    <a:pt x="6" y="15"/>
                    <a:pt x="6" y="15"/>
                  </a:cubicBezTo>
                  <a:cubicBezTo>
                    <a:pt x="6" y="15"/>
                    <a:pt x="5" y="15"/>
                    <a:pt x="5" y="15"/>
                  </a:cubicBezTo>
                  <a:close/>
                </a:path>
              </a:pathLst>
            </a:custGeom>
            <a:grpFill/>
            <a:ln>
              <a:noFill/>
            </a:ln>
          </p:spPr>
          <p:txBody>
            <a:bodyPr lIns="68580" tIns="34290" rIns="68580" bIns="34290"/>
            <a:lstStyle/>
            <a:p>
              <a:pPr defTabSz="685800">
                <a:defRPr/>
              </a:pPr>
              <a:endParaRPr lang="en-US" sz="1350">
                <a:solidFill>
                  <a:prstClr val="black"/>
                </a:solidFill>
                <a:latin typeface="Calibri" panose="020F0502020204030204"/>
              </a:endParaRPr>
            </a:p>
          </p:txBody>
        </p:sp>
        <p:sp>
          <p:nvSpPr>
            <p:cNvPr id="16" name="Freeform 440">
              <a:extLst>
                <a:ext uri="{FF2B5EF4-FFF2-40B4-BE49-F238E27FC236}">
                  <a16:creationId xmlns:a16="http://schemas.microsoft.com/office/drawing/2014/main" id="{6C74159A-9461-4D7D-A997-B0276983CD5A}"/>
                </a:ext>
              </a:extLst>
            </p:cNvPr>
            <p:cNvSpPr>
              <a:spLocks/>
            </p:cNvSpPr>
            <p:nvPr/>
          </p:nvSpPr>
          <p:spPr bwMode="auto">
            <a:xfrm>
              <a:off x="7981951" y="5743575"/>
              <a:ext cx="57150" cy="41275"/>
            </a:xfrm>
            <a:custGeom>
              <a:avLst/>
              <a:gdLst>
                <a:gd name="T0" fmla="*/ 5 w 15"/>
                <a:gd name="T1" fmla="*/ 11 h 11"/>
                <a:gd name="T2" fmla="*/ 1 w 15"/>
                <a:gd name="T3" fmla="*/ 9 h 11"/>
                <a:gd name="T4" fmla="*/ 3 w 15"/>
                <a:gd name="T5" fmla="*/ 4 h 11"/>
                <a:gd name="T6" fmla="*/ 9 w 15"/>
                <a:gd name="T7" fmla="*/ 1 h 11"/>
                <a:gd name="T8" fmla="*/ 14 w 15"/>
                <a:gd name="T9" fmla="*/ 2 h 11"/>
                <a:gd name="T10" fmla="*/ 12 w 15"/>
                <a:gd name="T11" fmla="*/ 7 h 11"/>
                <a:gd name="T12" fmla="*/ 6 w 15"/>
                <a:gd name="T13" fmla="*/ 11 h 11"/>
                <a:gd name="T14" fmla="*/ 5 w 15"/>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1">
                  <a:moveTo>
                    <a:pt x="5" y="11"/>
                  </a:moveTo>
                  <a:cubicBezTo>
                    <a:pt x="3" y="11"/>
                    <a:pt x="2" y="10"/>
                    <a:pt x="1" y="9"/>
                  </a:cubicBezTo>
                  <a:cubicBezTo>
                    <a:pt x="0" y="8"/>
                    <a:pt x="1" y="5"/>
                    <a:pt x="3" y="4"/>
                  </a:cubicBezTo>
                  <a:cubicBezTo>
                    <a:pt x="9" y="1"/>
                    <a:pt x="9" y="1"/>
                    <a:pt x="9" y="1"/>
                  </a:cubicBezTo>
                  <a:cubicBezTo>
                    <a:pt x="10" y="0"/>
                    <a:pt x="13" y="1"/>
                    <a:pt x="14" y="2"/>
                  </a:cubicBezTo>
                  <a:cubicBezTo>
                    <a:pt x="15" y="4"/>
                    <a:pt x="14" y="6"/>
                    <a:pt x="12" y="7"/>
                  </a:cubicBezTo>
                  <a:cubicBezTo>
                    <a:pt x="6" y="11"/>
                    <a:pt x="6" y="11"/>
                    <a:pt x="6" y="11"/>
                  </a:cubicBezTo>
                  <a:cubicBezTo>
                    <a:pt x="6" y="11"/>
                    <a:pt x="5" y="11"/>
                    <a:pt x="5" y="11"/>
                  </a:cubicBezTo>
                  <a:close/>
                </a:path>
              </a:pathLst>
            </a:custGeom>
            <a:grpFill/>
            <a:ln>
              <a:noFill/>
            </a:ln>
          </p:spPr>
          <p:txBody>
            <a:bodyPr lIns="68580" tIns="34290" rIns="68580" bIns="34290"/>
            <a:lstStyle/>
            <a:p>
              <a:pPr defTabSz="685800">
                <a:defRPr/>
              </a:pPr>
              <a:endParaRPr lang="en-US" sz="1350">
                <a:solidFill>
                  <a:prstClr val="black"/>
                </a:solidFill>
                <a:latin typeface="Calibri" panose="020F0502020204030204"/>
              </a:endParaRPr>
            </a:p>
          </p:txBody>
        </p:sp>
        <p:sp>
          <p:nvSpPr>
            <p:cNvPr id="17" name="Freeform 441">
              <a:extLst>
                <a:ext uri="{FF2B5EF4-FFF2-40B4-BE49-F238E27FC236}">
                  <a16:creationId xmlns:a16="http://schemas.microsoft.com/office/drawing/2014/main" id="{193EA5DF-9E55-4EFF-9968-075BD28C32B4}"/>
                </a:ext>
              </a:extLst>
            </p:cNvPr>
            <p:cNvSpPr>
              <a:spLocks/>
            </p:cNvSpPr>
            <p:nvPr/>
          </p:nvSpPr>
          <p:spPr bwMode="auto">
            <a:xfrm>
              <a:off x="7967663" y="5705475"/>
              <a:ext cx="44450" cy="33337"/>
            </a:xfrm>
            <a:custGeom>
              <a:avLst/>
              <a:gdLst>
                <a:gd name="T0" fmla="*/ 5 w 12"/>
                <a:gd name="T1" fmla="*/ 9 h 9"/>
                <a:gd name="T2" fmla="*/ 1 w 12"/>
                <a:gd name="T3" fmla="*/ 8 h 9"/>
                <a:gd name="T4" fmla="*/ 3 w 12"/>
                <a:gd name="T5" fmla="*/ 3 h 9"/>
                <a:gd name="T6" fmla="*/ 6 w 12"/>
                <a:gd name="T7" fmla="*/ 1 h 9"/>
                <a:gd name="T8" fmla="*/ 11 w 12"/>
                <a:gd name="T9" fmla="*/ 2 h 9"/>
                <a:gd name="T10" fmla="*/ 10 w 12"/>
                <a:gd name="T11" fmla="*/ 7 h 9"/>
                <a:gd name="T12" fmla="*/ 6 w 12"/>
                <a:gd name="T13" fmla="*/ 9 h 9"/>
                <a:gd name="T14" fmla="*/ 5 w 12"/>
                <a:gd name="T15" fmla="*/ 9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9">
                  <a:moveTo>
                    <a:pt x="5" y="9"/>
                  </a:moveTo>
                  <a:cubicBezTo>
                    <a:pt x="3" y="9"/>
                    <a:pt x="2" y="9"/>
                    <a:pt x="1" y="8"/>
                  </a:cubicBezTo>
                  <a:cubicBezTo>
                    <a:pt x="0" y="6"/>
                    <a:pt x="1" y="4"/>
                    <a:pt x="3" y="3"/>
                  </a:cubicBezTo>
                  <a:cubicBezTo>
                    <a:pt x="6" y="1"/>
                    <a:pt x="6" y="1"/>
                    <a:pt x="6" y="1"/>
                  </a:cubicBezTo>
                  <a:cubicBezTo>
                    <a:pt x="8" y="0"/>
                    <a:pt x="10" y="0"/>
                    <a:pt x="11" y="2"/>
                  </a:cubicBezTo>
                  <a:cubicBezTo>
                    <a:pt x="12" y="4"/>
                    <a:pt x="12" y="6"/>
                    <a:pt x="10" y="7"/>
                  </a:cubicBezTo>
                  <a:cubicBezTo>
                    <a:pt x="6" y="9"/>
                    <a:pt x="6" y="9"/>
                    <a:pt x="6" y="9"/>
                  </a:cubicBezTo>
                  <a:cubicBezTo>
                    <a:pt x="6" y="9"/>
                    <a:pt x="5" y="9"/>
                    <a:pt x="5" y="9"/>
                  </a:cubicBezTo>
                  <a:close/>
                </a:path>
              </a:pathLst>
            </a:custGeom>
            <a:grpFill/>
            <a:ln>
              <a:noFill/>
            </a:ln>
          </p:spPr>
          <p:txBody>
            <a:bodyPr lIns="68580" tIns="34290" rIns="68580" bIns="34290"/>
            <a:lstStyle/>
            <a:p>
              <a:pPr defTabSz="685800">
                <a:defRPr/>
              </a:pPr>
              <a:endParaRPr lang="en-US" sz="1350">
                <a:solidFill>
                  <a:prstClr val="black"/>
                </a:solidFill>
                <a:latin typeface="Calibri" panose="020F0502020204030204"/>
              </a:endParaRPr>
            </a:p>
          </p:txBody>
        </p:sp>
        <p:sp>
          <p:nvSpPr>
            <p:cNvPr id="18" name="Freeform 442">
              <a:extLst>
                <a:ext uri="{FF2B5EF4-FFF2-40B4-BE49-F238E27FC236}">
                  <a16:creationId xmlns:a16="http://schemas.microsoft.com/office/drawing/2014/main" id="{B5CB787D-13F4-40B5-AE4A-B73D5C506CE8}"/>
                </a:ext>
              </a:extLst>
            </p:cNvPr>
            <p:cNvSpPr>
              <a:spLocks/>
            </p:cNvSpPr>
            <p:nvPr/>
          </p:nvSpPr>
          <p:spPr bwMode="auto">
            <a:xfrm>
              <a:off x="7951788" y="5622925"/>
              <a:ext cx="109538" cy="74612"/>
            </a:xfrm>
            <a:custGeom>
              <a:avLst/>
              <a:gdLst>
                <a:gd name="T0" fmla="*/ 4 w 29"/>
                <a:gd name="T1" fmla="*/ 20 h 20"/>
                <a:gd name="T2" fmla="*/ 1 w 29"/>
                <a:gd name="T3" fmla="*/ 18 h 20"/>
                <a:gd name="T4" fmla="*/ 2 w 29"/>
                <a:gd name="T5" fmla="*/ 13 h 20"/>
                <a:gd name="T6" fmla="*/ 23 w 29"/>
                <a:gd name="T7" fmla="*/ 1 h 20"/>
                <a:gd name="T8" fmla="*/ 28 w 29"/>
                <a:gd name="T9" fmla="*/ 3 h 20"/>
                <a:gd name="T10" fmla="*/ 26 w 29"/>
                <a:gd name="T11" fmla="*/ 8 h 20"/>
                <a:gd name="T12" fmla="*/ 6 w 29"/>
                <a:gd name="T13" fmla="*/ 20 h 20"/>
                <a:gd name="T14" fmla="*/ 4 w 29"/>
                <a:gd name="T15" fmla="*/ 20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20">
                  <a:moveTo>
                    <a:pt x="4" y="20"/>
                  </a:moveTo>
                  <a:cubicBezTo>
                    <a:pt x="3" y="20"/>
                    <a:pt x="2" y="19"/>
                    <a:pt x="1" y="18"/>
                  </a:cubicBezTo>
                  <a:cubicBezTo>
                    <a:pt x="0" y="16"/>
                    <a:pt x="1" y="14"/>
                    <a:pt x="2" y="13"/>
                  </a:cubicBezTo>
                  <a:cubicBezTo>
                    <a:pt x="23" y="1"/>
                    <a:pt x="23" y="1"/>
                    <a:pt x="23" y="1"/>
                  </a:cubicBezTo>
                  <a:cubicBezTo>
                    <a:pt x="24" y="0"/>
                    <a:pt x="27" y="1"/>
                    <a:pt x="28" y="3"/>
                  </a:cubicBezTo>
                  <a:cubicBezTo>
                    <a:pt x="29" y="5"/>
                    <a:pt x="28" y="7"/>
                    <a:pt x="26" y="8"/>
                  </a:cubicBezTo>
                  <a:cubicBezTo>
                    <a:pt x="6" y="20"/>
                    <a:pt x="6" y="20"/>
                    <a:pt x="6" y="20"/>
                  </a:cubicBezTo>
                  <a:cubicBezTo>
                    <a:pt x="5" y="20"/>
                    <a:pt x="5" y="20"/>
                    <a:pt x="4" y="20"/>
                  </a:cubicBezTo>
                  <a:close/>
                </a:path>
              </a:pathLst>
            </a:custGeom>
            <a:grpFill/>
            <a:ln>
              <a:noFill/>
            </a:ln>
          </p:spPr>
          <p:txBody>
            <a:bodyPr lIns="68580" tIns="34290" rIns="68580" bIns="34290"/>
            <a:lstStyle/>
            <a:p>
              <a:pPr defTabSz="685800">
                <a:defRPr/>
              </a:pPr>
              <a:endParaRPr lang="en-US" sz="1350">
                <a:solidFill>
                  <a:prstClr val="black"/>
                </a:solidFill>
                <a:latin typeface="Calibri" panose="020F0502020204030204"/>
              </a:endParaRPr>
            </a:p>
          </p:txBody>
        </p:sp>
        <p:sp>
          <p:nvSpPr>
            <p:cNvPr id="19" name="Freeform 443">
              <a:extLst>
                <a:ext uri="{FF2B5EF4-FFF2-40B4-BE49-F238E27FC236}">
                  <a16:creationId xmlns:a16="http://schemas.microsoft.com/office/drawing/2014/main" id="{B2C21F0C-AFEF-4CD5-94E9-375C5CDF14EA}"/>
                </a:ext>
              </a:extLst>
            </p:cNvPr>
            <p:cNvSpPr>
              <a:spLocks/>
            </p:cNvSpPr>
            <p:nvPr/>
          </p:nvSpPr>
          <p:spPr bwMode="auto">
            <a:xfrm>
              <a:off x="7902576" y="5546725"/>
              <a:ext cx="377825" cy="309562"/>
            </a:xfrm>
            <a:custGeom>
              <a:avLst/>
              <a:gdLst>
                <a:gd name="T0" fmla="*/ 41 w 100"/>
                <a:gd name="T1" fmla="*/ 82 h 82"/>
                <a:gd name="T2" fmla="*/ 37 w 100"/>
                <a:gd name="T3" fmla="*/ 81 h 82"/>
                <a:gd name="T4" fmla="*/ 39 w 100"/>
                <a:gd name="T5" fmla="*/ 76 h 82"/>
                <a:gd name="T6" fmla="*/ 61 w 100"/>
                <a:gd name="T7" fmla="*/ 63 h 82"/>
                <a:gd name="T8" fmla="*/ 70 w 100"/>
                <a:gd name="T9" fmla="*/ 56 h 82"/>
                <a:gd name="T10" fmla="*/ 71 w 100"/>
                <a:gd name="T11" fmla="*/ 54 h 82"/>
                <a:gd name="T12" fmla="*/ 86 w 100"/>
                <a:gd name="T13" fmla="*/ 42 h 82"/>
                <a:gd name="T14" fmla="*/ 91 w 100"/>
                <a:gd name="T15" fmla="*/ 40 h 82"/>
                <a:gd name="T16" fmla="*/ 73 w 100"/>
                <a:gd name="T17" fmla="*/ 8 h 82"/>
                <a:gd name="T18" fmla="*/ 63 w 100"/>
                <a:gd name="T19" fmla="*/ 14 h 82"/>
                <a:gd name="T20" fmla="*/ 55 w 100"/>
                <a:gd name="T21" fmla="*/ 15 h 82"/>
                <a:gd name="T22" fmla="*/ 43 w 100"/>
                <a:gd name="T23" fmla="*/ 12 h 82"/>
                <a:gd name="T24" fmla="*/ 32 w 100"/>
                <a:gd name="T25" fmla="*/ 14 h 82"/>
                <a:gd name="T26" fmla="*/ 12 w 100"/>
                <a:gd name="T27" fmla="*/ 26 h 82"/>
                <a:gd name="T28" fmla="*/ 10 w 100"/>
                <a:gd name="T29" fmla="*/ 32 h 82"/>
                <a:gd name="T30" fmla="*/ 12 w 100"/>
                <a:gd name="T31" fmla="*/ 34 h 82"/>
                <a:gd name="T32" fmla="*/ 15 w 100"/>
                <a:gd name="T33" fmla="*/ 33 h 82"/>
                <a:gd name="T34" fmla="*/ 20 w 100"/>
                <a:gd name="T35" fmla="*/ 35 h 82"/>
                <a:gd name="T36" fmla="*/ 19 w 100"/>
                <a:gd name="T37" fmla="*/ 40 h 82"/>
                <a:gd name="T38" fmla="*/ 9 w 100"/>
                <a:gd name="T39" fmla="*/ 45 h 82"/>
                <a:gd name="T40" fmla="*/ 4 w 100"/>
                <a:gd name="T41" fmla="*/ 44 h 82"/>
                <a:gd name="T42" fmla="*/ 5 w 100"/>
                <a:gd name="T43" fmla="*/ 39 h 82"/>
                <a:gd name="T44" fmla="*/ 6 w 100"/>
                <a:gd name="T45" fmla="*/ 39 h 82"/>
                <a:gd name="T46" fmla="*/ 3 w 100"/>
                <a:gd name="T47" fmla="*/ 35 h 82"/>
                <a:gd name="T48" fmla="*/ 8 w 100"/>
                <a:gd name="T49" fmla="*/ 20 h 82"/>
                <a:gd name="T50" fmla="*/ 28 w 100"/>
                <a:gd name="T51" fmla="*/ 8 h 82"/>
                <a:gd name="T52" fmla="*/ 44 w 100"/>
                <a:gd name="T53" fmla="*/ 5 h 82"/>
                <a:gd name="T54" fmla="*/ 57 w 100"/>
                <a:gd name="T55" fmla="*/ 8 h 82"/>
                <a:gd name="T56" fmla="*/ 59 w 100"/>
                <a:gd name="T57" fmla="*/ 8 h 82"/>
                <a:gd name="T58" fmla="*/ 72 w 100"/>
                <a:gd name="T59" fmla="*/ 0 h 82"/>
                <a:gd name="T60" fmla="*/ 75 w 100"/>
                <a:gd name="T61" fmla="*/ 0 h 82"/>
                <a:gd name="T62" fmla="*/ 77 w 100"/>
                <a:gd name="T63" fmla="*/ 2 h 82"/>
                <a:gd name="T64" fmla="*/ 99 w 100"/>
                <a:gd name="T65" fmla="*/ 39 h 82"/>
                <a:gd name="T66" fmla="*/ 98 w 100"/>
                <a:gd name="T67" fmla="*/ 44 h 82"/>
                <a:gd name="T68" fmla="*/ 90 w 100"/>
                <a:gd name="T69" fmla="*/ 48 h 82"/>
                <a:gd name="T70" fmla="*/ 77 w 100"/>
                <a:gd name="T71" fmla="*/ 59 h 82"/>
                <a:gd name="T72" fmla="*/ 75 w 100"/>
                <a:gd name="T73" fmla="*/ 61 h 82"/>
                <a:gd name="T74" fmla="*/ 65 w 100"/>
                <a:gd name="T75" fmla="*/ 69 h 82"/>
                <a:gd name="T76" fmla="*/ 42 w 100"/>
                <a:gd name="T77" fmla="*/ 82 h 82"/>
                <a:gd name="T78" fmla="*/ 41 w 100"/>
                <a:gd name="T79" fmla="*/ 82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0" h="82">
                  <a:moveTo>
                    <a:pt x="41" y="82"/>
                  </a:moveTo>
                  <a:cubicBezTo>
                    <a:pt x="39" y="82"/>
                    <a:pt x="38" y="82"/>
                    <a:pt x="37" y="81"/>
                  </a:cubicBezTo>
                  <a:cubicBezTo>
                    <a:pt x="36" y="79"/>
                    <a:pt x="37" y="77"/>
                    <a:pt x="39" y="76"/>
                  </a:cubicBezTo>
                  <a:cubicBezTo>
                    <a:pt x="61" y="63"/>
                    <a:pt x="61" y="63"/>
                    <a:pt x="61" y="63"/>
                  </a:cubicBezTo>
                  <a:cubicBezTo>
                    <a:pt x="64" y="61"/>
                    <a:pt x="67" y="59"/>
                    <a:pt x="70" y="56"/>
                  </a:cubicBezTo>
                  <a:cubicBezTo>
                    <a:pt x="71" y="54"/>
                    <a:pt x="71" y="54"/>
                    <a:pt x="71" y="54"/>
                  </a:cubicBezTo>
                  <a:cubicBezTo>
                    <a:pt x="76" y="49"/>
                    <a:pt x="81" y="45"/>
                    <a:pt x="86" y="42"/>
                  </a:cubicBezTo>
                  <a:cubicBezTo>
                    <a:pt x="91" y="40"/>
                    <a:pt x="91" y="40"/>
                    <a:pt x="91" y="40"/>
                  </a:cubicBezTo>
                  <a:cubicBezTo>
                    <a:pt x="73" y="8"/>
                    <a:pt x="73" y="8"/>
                    <a:pt x="73" y="8"/>
                  </a:cubicBezTo>
                  <a:cubicBezTo>
                    <a:pt x="63" y="14"/>
                    <a:pt x="63" y="14"/>
                    <a:pt x="63" y="14"/>
                  </a:cubicBezTo>
                  <a:cubicBezTo>
                    <a:pt x="60" y="16"/>
                    <a:pt x="58" y="16"/>
                    <a:pt x="55" y="15"/>
                  </a:cubicBezTo>
                  <a:cubicBezTo>
                    <a:pt x="43" y="12"/>
                    <a:pt x="43" y="12"/>
                    <a:pt x="43" y="12"/>
                  </a:cubicBezTo>
                  <a:cubicBezTo>
                    <a:pt x="39" y="12"/>
                    <a:pt x="35" y="12"/>
                    <a:pt x="32" y="14"/>
                  </a:cubicBezTo>
                  <a:cubicBezTo>
                    <a:pt x="12" y="26"/>
                    <a:pt x="12" y="26"/>
                    <a:pt x="12" y="26"/>
                  </a:cubicBezTo>
                  <a:cubicBezTo>
                    <a:pt x="10" y="27"/>
                    <a:pt x="9" y="30"/>
                    <a:pt x="10" y="32"/>
                  </a:cubicBezTo>
                  <a:cubicBezTo>
                    <a:pt x="10" y="33"/>
                    <a:pt x="11" y="33"/>
                    <a:pt x="12" y="34"/>
                  </a:cubicBezTo>
                  <a:cubicBezTo>
                    <a:pt x="13" y="34"/>
                    <a:pt x="14" y="34"/>
                    <a:pt x="15" y="33"/>
                  </a:cubicBezTo>
                  <a:cubicBezTo>
                    <a:pt x="17" y="32"/>
                    <a:pt x="19" y="33"/>
                    <a:pt x="20" y="35"/>
                  </a:cubicBezTo>
                  <a:cubicBezTo>
                    <a:pt x="21" y="36"/>
                    <a:pt x="21" y="39"/>
                    <a:pt x="19" y="40"/>
                  </a:cubicBezTo>
                  <a:cubicBezTo>
                    <a:pt x="19" y="40"/>
                    <a:pt x="9" y="45"/>
                    <a:pt x="9" y="45"/>
                  </a:cubicBezTo>
                  <a:cubicBezTo>
                    <a:pt x="7" y="46"/>
                    <a:pt x="5" y="46"/>
                    <a:pt x="4" y="44"/>
                  </a:cubicBezTo>
                  <a:cubicBezTo>
                    <a:pt x="3" y="42"/>
                    <a:pt x="3" y="40"/>
                    <a:pt x="5" y="39"/>
                  </a:cubicBezTo>
                  <a:cubicBezTo>
                    <a:pt x="6" y="39"/>
                    <a:pt x="6" y="39"/>
                    <a:pt x="6" y="39"/>
                  </a:cubicBezTo>
                  <a:cubicBezTo>
                    <a:pt x="5" y="38"/>
                    <a:pt x="4" y="36"/>
                    <a:pt x="3" y="35"/>
                  </a:cubicBezTo>
                  <a:cubicBezTo>
                    <a:pt x="0" y="30"/>
                    <a:pt x="3" y="23"/>
                    <a:pt x="8" y="20"/>
                  </a:cubicBezTo>
                  <a:cubicBezTo>
                    <a:pt x="28" y="8"/>
                    <a:pt x="28" y="8"/>
                    <a:pt x="28" y="8"/>
                  </a:cubicBezTo>
                  <a:cubicBezTo>
                    <a:pt x="33" y="5"/>
                    <a:pt x="39" y="4"/>
                    <a:pt x="44" y="5"/>
                  </a:cubicBezTo>
                  <a:cubicBezTo>
                    <a:pt x="57" y="8"/>
                    <a:pt x="57" y="8"/>
                    <a:pt x="57" y="8"/>
                  </a:cubicBezTo>
                  <a:cubicBezTo>
                    <a:pt x="58" y="8"/>
                    <a:pt x="58" y="8"/>
                    <a:pt x="59" y="8"/>
                  </a:cubicBezTo>
                  <a:cubicBezTo>
                    <a:pt x="72" y="0"/>
                    <a:pt x="72" y="0"/>
                    <a:pt x="72" y="0"/>
                  </a:cubicBezTo>
                  <a:cubicBezTo>
                    <a:pt x="73" y="0"/>
                    <a:pt x="74" y="0"/>
                    <a:pt x="75" y="0"/>
                  </a:cubicBezTo>
                  <a:cubicBezTo>
                    <a:pt x="76" y="0"/>
                    <a:pt x="77" y="1"/>
                    <a:pt x="77" y="2"/>
                  </a:cubicBezTo>
                  <a:cubicBezTo>
                    <a:pt x="99" y="39"/>
                    <a:pt x="99" y="39"/>
                    <a:pt x="99" y="39"/>
                  </a:cubicBezTo>
                  <a:cubicBezTo>
                    <a:pt x="100" y="41"/>
                    <a:pt x="99" y="43"/>
                    <a:pt x="98" y="44"/>
                  </a:cubicBezTo>
                  <a:cubicBezTo>
                    <a:pt x="90" y="48"/>
                    <a:pt x="90" y="48"/>
                    <a:pt x="90" y="48"/>
                  </a:cubicBezTo>
                  <a:cubicBezTo>
                    <a:pt x="85" y="51"/>
                    <a:pt x="81" y="55"/>
                    <a:pt x="77" y="59"/>
                  </a:cubicBezTo>
                  <a:cubicBezTo>
                    <a:pt x="75" y="61"/>
                    <a:pt x="75" y="61"/>
                    <a:pt x="75" y="61"/>
                  </a:cubicBezTo>
                  <a:cubicBezTo>
                    <a:pt x="72" y="64"/>
                    <a:pt x="69" y="67"/>
                    <a:pt x="65" y="69"/>
                  </a:cubicBezTo>
                  <a:cubicBezTo>
                    <a:pt x="42" y="82"/>
                    <a:pt x="42" y="82"/>
                    <a:pt x="42" y="82"/>
                  </a:cubicBezTo>
                  <a:cubicBezTo>
                    <a:pt x="42" y="82"/>
                    <a:pt x="41" y="82"/>
                    <a:pt x="41" y="82"/>
                  </a:cubicBezTo>
                  <a:close/>
                </a:path>
              </a:pathLst>
            </a:custGeom>
            <a:grpFill/>
            <a:ln>
              <a:noFill/>
            </a:ln>
          </p:spPr>
          <p:txBody>
            <a:bodyPr lIns="68580" tIns="34290" rIns="68580" bIns="34290"/>
            <a:lstStyle/>
            <a:p>
              <a:pPr defTabSz="685800">
                <a:defRPr/>
              </a:pPr>
              <a:endParaRPr lang="en-US" sz="1350">
                <a:solidFill>
                  <a:prstClr val="black"/>
                </a:solidFill>
                <a:latin typeface="Calibri" panose="020F0502020204030204"/>
              </a:endParaRPr>
            </a:p>
          </p:txBody>
        </p:sp>
        <p:sp>
          <p:nvSpPr>
            <p:cNvPr id="20" name="Freeform 444">
              <a:extLst>
                <a:ext uri="{FF2B5EF4-FFF2-40B4-BE49-F238E27FC236}">
                  <a16:creationId xmlns:a16="http://schemas.microsoft.com/office/drawing/2014/main" id="{467724D0-10A6-46D1-BE13-4213BD9CC5F8}"/>
                </a:ext>
              </a:extLst>
            </p:cNvPr>
            <p:cNvSpPr>
              <a:spLocks noEditPoints="1"/>
            </p:cNvSpPr>
            <p:nvPr/>
          </p:nvSpPr>
          <p:spPr bwMode="auto">
            <a:xfrm>
              <a:off x="8159751" y="5505450"/>
              <a:ext cx="165100" cy="219075"/>
            </a:xfrm>
            <a:custGeom>
              <a:avLst/>
              <a:gdLst>
                <a:gd name="T0" fmla="*/ 29 w 44"/>
                <a:gd name="T1" fmla="*/ 58 h 58"/>
                <a:gd name="T2" fmla="*/ 28 w 44"/>
                <a:gd name="T3" fmla="*/ 58 h 58"/>
                <a:gd name="T4" fmla="*/ 26 w 44"/>
                <a:gd name="T5" fmla="*/ 56 h 58"/>
                <a:gd name="T6" fmla="*/ 1 w 44"/>
                <a:gd name="T7" fmla="*/ 14 h 58"/>
                <a:gd name="T8" fmla="*/ 3 w 44"/>
                <a:gd name="T9" fmla="*/ 9 h 58"/>
                <a:gd name="T10" fmla="*/ 16 w 44"/>
                <a:gd name="T11" fmla="*/ 1 h 58"/>
                <a:gd name="T12" fmla="*/ 21 w 44"/>
                <a:gd name="T13" fmla="*/ 2 h 58"/>
                <a:gd name="T14" fmla="*/ 44 w 44"/>
                <a:gd name="T15" fmla="*/ 47 h 58"/>
                <a:gd name="T16" fmla="*/ 42 w 44"/>
                <a:gd name="T17" fmla="*/ 51 h 58"/>
                <a:gd name="T18" fmla="*/ 31 w 44"/>
                <a:gd name="T19" fmla="*/ 58 h 58"/>
                <a:gd name="T20" fmla="*/ 29 w 44"/>
                <a:gd name="T21" fmla="*/ 58 h 58"/>
                <a:gd name="T22" fmla="*/ 10 w 44"/>
                <a:gd name="T23" fmla="*/ 13 h 58"/>
                <a:gd name="T24" fmla="*/ 30 w 44"/>
                <a:gd name="T25" fmla="*/ 50 h 58"/>
                <a:gd name="T26" fmla="*/ 36 w 44"/>
                <a:gd name="T27" fmla="*/ 46 h 58"/>
                <a:gd name="T28" fmla="*/ 17 w 44"/>
                <a:gd name="T29" fmla="*/ 9 h 58"/>
                <a:gd name="T30" fmla="*/ 10 w 44"/>
                <a:gd name="T31" fmla="*/ 13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 h="58">
                  <a:moveTo>
                    <a:pt x="29" y="58"/>
                  </a:moveTo>
                  <a:cubicBezTo>
                    <a:pt x="29" y="58"/>
                    <a:pt x="29" y="58"/>
                    <a:pt x="28" y="58"/>
                  </a:cubicBezTo>
                  <a:cubicBezTo>
                    <a:pt x="27" y="58"/>
                    <a:pt x="26" y="57"/>
                    <a:pt x="26" y="56"/>
                  </a:cubicBezTo>
                  <a:cubicBezTo>
                    <a:pt x="1" y="14"/>
                    <a:pt x="1" y="14"/>
                    <a:pt x="1" y="14"/>
                  </a:cubicBezTo>
                  <a:cubicBezTo>
                    <a:pt x="0" y="12"/>
                    <a:pt x="1" y="10"/>
                    <a:pt x="3" y="9"/>
                  </a:cubicBezTo>
                  <a:cubicBezTo>
                    <a:pt x="16" y="1"/>
                    <a:pt x="16" y="1"/>
                    <a:pt x="16" y="1"/>
                  </a:cubicBezTo>
                  <a:cubicBezTo>
                    <a:pt x="18" y="0"/>
                    <a:pt x="20" y="0"/>
                    <a:pt x="21" y="2"/>
                  </a:cubicBezTo>
                  <a:cubicBezTo>
                    <a:pt x="32" y="15"/>
                    <a:pt x="40" y="30"/>
                    <a:pt x="44" y="47"/>
                  </a:cubicBezTo>
                  <a:cubicBezTo>
                    <a:pt x="44" y="49"/>
                    <a:pt x="44" y="50"/>
                    <a:pt x="42" y="51"/>
                  </a:cubicBezTo>
                  <a:cubicBezTo>
                    <a:pt x="31" y="58"/>
                    <a:pt x="31" y="58"/>
                    <a:pt x="31" y="58"/>
                  </a:cubicBezTo>
                  <a:cubicBezTo>
                    <a:pt x="30" y="58"/>
                    <a:pt x="30" y="58"/>
                    <a:pt x="29" y="58"/>
                  </a:cubicBezTo>
                  <a:close/>
                  <a:moveTo>
                    <a:pt x="10" y="13"/>
                  </a:moveTo>
                  <a:cubicBezTo>
                    <a:pt x="30" y="50"/>
                    <a:pt x="30" y="50"/>
                    <a:pt x="30" y="50"/>
                  </a:cubicBezTo>
                  <a:cubicBezTo>
                    <a:pt x="36" y="46"/>
                    <a:pt x="36" y="46"/>
                    <a:pt x="36" y="46"/>
                  </a:cubicBezTo>
                  <a:cubicBezTo>
                    <a:pt x="33" y="33"/>
                    <a:pt x="26" y="20"/>
                    <a:pt x="17" y="9"/>
                  </a:cubicBezTo>
                  <a:lnTo>
                    <a:pt x="10" y="13"/>
                  </a:lnTo>
                  <a:close/>
                </a:path>
              </a:pathLst>
            </a:custGeom>
            <a:grpFill/>
            <a:ln>
              <a:noFill/>
            </a:ln>
          </p:spPr>
          <p:txBody>
            <a:bodyPr lIns="68580" tIns="34290" rIns="68580" bIns="34290"/>
            <a:lstStyle/>
            <a:p>
              <a:pPr defTabSz="685800">
                <a:defRPr/>
              </a:pPr>
              <a:endParaRPr lang="en-US" sz="1350">
                <a:solidFill>
                  <a:prstClr val="black"/>
                </a:solidFill>
                <a:latin typeface="Calibri" panose="020F0502020204030204"/>
              </a:endParaRPr>
            </a:p>
          </p:txBody>
        </p:sp>
        <p:sp>
          <p:nvSpPr>
            <p:cNvPr id="21" name="Freeform 445">
              <a:extLst>
                <a:ext uri="{FF2B5EF4-FFF2-40B4-BE49-F238E27FC236}">
                  <a16:creationId xmlns:a16="http://schemas.microsoft.com/office/drawing/2014/main" id="{A6990780-8F18-4CBE-A0F4-459227FEBB22}"/>
                </a:ext>
              </a:extLst>
            </p:cNvPr>
            <p:cNvSpPr>
              <a:spLocks noEditPoints="1"/>
            </p:cNvSpPr>
            <p:nvPr/>
          </p:nvSpPr>
          <p:spPr bwMode="auto">
            <a:xfrm>
              <a:off x="7553326" y="5478463"/>
              <a:ext cx="173038" cy="211137"/>
            </a:xfrm>
            <a:custGeom>
              <a:avLst/>
              <a:gdLst>
                <a:gd name="T0" fmla="*/ 18 w 46"/>
                <a:gd name="T1" fmla="*/ 56 h 56"/>
                <a:gd name="T2" fmla="*/ 16 w 46"/>
                <a:gd name="T3" fmla="*/ 56 h 56"/>
                <a:gd name="T4" fmla="*/ 2 w 46"/>
                <a:gd name="T5" fmla="*/ 48 h 56"/>
                <a:gd name="T6" fmla="*/ 1 w 46"/>
                <a:gd name="T7" fmla="*/ 43 h 56"/>
                <a:gd name="T8" fmla="*/ 28 w 46"/>
                <a:gd name="T9" fmla="*/ 1 h 56"/>
                <a:gd name="T10" fmla="*/ 33 w 46"/>
                <a:gd name="T11" fmla="*/ 0 h 56"/>
                <a:gd name="T12" fmla="*/ 44 w 46"/>
                <a:gd name="T13" fmla="*/ 7 h 56"/>
                <a:gd name="T14" fmla="*/ 46 w 46"/>
                <a:gd name="T15" fmla="*/ 9 h 56"/>
                <a:gd name="T16" fmla="*/ 45 w 46"/>
                <a:gd name="T17" fmla="*/ 12 h 56"/>
                <a:gd name="T18" fmla="*/ 21 w 46"/>
                <a:gd name="T19" fmla="*/ 54 h 56"/>
                <a:gd name="T20" fmla="*/ 18 w 46"/>
                <a:gd name="T21" fmla="*/ 56 h 56"/>
                <a:gd name="T22" fmla="*/ 8 w 46"/>
                <a:gd name="T23" fmla="*/ 43 h 56"/>
                <a:gd name="T24" fmla="*/ 16 w 46"/>
                <a:gd name="T25" fmla="*/ 48 h 56"/>
                <a:gd name="T26" fmla="*/ 37 w 46"/>
                <a:gd name="T27" fmla="*/ 11 h 56"/>
                <a:gd name="T28" fmla="*/ 31 w 46"/>
                <a:gd name="T29" fmla="*/ 8 h 56"/>
                <a:gd name="T30" fmla="*/ 8 w 46"/>
                <a:gd name="T31" fmla="*/ 43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6" h="56">
                  <a:moveTo>
                    <a:pt x="18" y="56"/>
                  </a:moveTo>
                  <a:cubicBezTo>
                    <a:pt x="17" y="56"/>
                    <a:pt x="16" y="56"/>
                    <a:pt x="16" y="56"/>
                  </a:cubicBezTo>
                  <a:cubicBezTo>
                    <a:pt x="2" y="48"/>
                    <a:pt x="2" y="48"/>
                    <a:pt x="2" y="48"/>
                  </a:cubicBezTo>
                  <a:cubicBezTo>
                    <a:pt x="1" y="47"/>
                    <a:pt x="0" y="45"/>
                    <a:pt x="1" y="43"/>
                  </a:cubicBezTo>
                  <a:cubicBezTo>
                    <a:pt x="6" y="27"/>
                    <a:pt x="16" y="13"/>
                    <a:pt x="28" y="1"/>
                  </a:cubicBezTo>
                  <a:cubicBezTo>
                    <a:pt x="29" y="0"/>
                    <a:pt x="31" y="0"/>
                    <a:pt x="33" y="0"/>
                  </a:cubicBezTo>
                  <a:cubicBezTo>
                    <a:pt x="44" y="7"/>
                    <a:pt x="44" y="7"/>
                    <a:pt x="44" y="7"/>
                  </a:cubicBezTo>
                  <a:cubicBezTo>
                    <a:pt x="45" y="7"/>
                    <a:pt x="45" y="8"/>
                    <a:pt x="46" y="9"/>
                  </a:cubicBezTo>
                  <a:cubicBezTo>
                    <a:pt x="46" y="10"/>
                    <a:pt x="46" y="11"/>
                    <a:pt x="45" y="12"/>
                  </a:cubicBezTo>
                  <a:cubicBezTo>
                    <a:pt x="21" y="54"/>
                    <a:pt x="21" y="54"/>
                    <a:pt x="21" y="54"/>
                  </a:cubicBezTo>
                  <a:cubicBezTo>
                    <a:pt x="20" y="56"/>
                    <a:pt x="19" y="56"/>
                    <a:pt x="18" y="56"/>
                  </a:cubicBezTo>
                  <a:close/>
                  <a:moveTo>
                    <a:pt x="8" y="43"/>
                  </a:moveTo>
                  <a:cubicBezTo>
                    <a:pt x="16" y="48"/>
                    <a:pt x="16" y="48"/>
                    <a:pt x="16" y="48"/>
                  </a:cubicBezTo>
                  <a:cubicBezTo>
                    <a:pt x="37" y="11"/>
                    <a:pt x="37" y="11"/>
                    <a:pt x="37" y="11"/>
                  </a:cubicBezTo>
                  <a:cubicBezTo>
                    <a:pt x="31" y="8"/>
                    <a:pt x="31" y="8"/>
                    <a:pt x="31" y="8"/>
                  </a:cubicBezTo>
                  <a:cubicBezTo>
                    <a:pt x="21" y="18"/>
                    <a:pt x="13" y="30"/>
                    <a:pt x="8" y="43"/>
                  </a:cubicBezTo>
                  <a:close/>
                </a:path>
              </a:pathLst>
            </a:custGeom>
            <a:grpFill/>
            <a:ln>
              <a:noFill/>
            </a:ln>
          </p:spPr>
          <p:txBody>
            <a:bodyPr lIns="68580" tIns="34290" rIns="68580" bIns="34290"/>
            <a:lstStyle/>
            <a:p>
              <a:pPr defTabSz="685800">
                <a:defRPr/>
              </a:pPr>
              <a:endParaRPr lang="en-US" sz="1350">
                <a:solidFill>
                  <a:prstClr val="black"/>
                </a:solidFill>
                <a:latin typeface="Calibri" panose="020F0502020204030204"/>
              </a:endParaRPr>
            </a:p>
          </p:txBody>
        </p:sp>
        <p:sp>
          <p:nvSpPr>
            <p:cNvPr id="22" name="Freeform 446">
              <a:extLst>
                <a:ext uri="{FF2B5EF4-FFF2-40B4-BE49-F238E27FC236}">
                  <a16:creationId xmlns:a16="http://schemas.microsoft.com/office/drawing/2014/main" id="{33C388B6-BAF9-4055-B47F-81D5F564F1E0}"/>
                </a:ext>
              </a:extLst>
            </p:cNvPr>
            <p:cNvSpPr>
              <a:spLocks noEditPoints="1"/>
            </p:cNvSpPr>
            <p:nvPr/>
          </p:nvSpPr>
          <p:spPr bwMode="auto">
            <a:xfrm>
              <a:off x="7808913" y="6083300"/>
              <a:ext cx="211138" cy="93662"/>
            </a:xfrm>
            <a:custGeom>
              <a:avLst/>
              <a:gdLst>
                <a:gd name="T0" fmla="*/ 33 w 56"/>
                <a:gd name="T1" fmla="*/ 25 h 25"/>
                <a:gd name="T2" fmla="*/ 2 w 56"/>
                <a:gd name="T3" fmla="*/ 21 h 25"/>
                <a:gd name="T4" fmla="*/ 0 w 56"/>
                <a:gd name="T5" fmla="*/ 17 h 25"/>
                <a:gd name="T6" fmla="*/ 0 w 56"/>
                <a:gd name="T7" fmla="*/ 4 h 25"/>
                <a:gd name="T8" fmla="*/ 3 w 56"/>
                <a:gd name="T9" fmla="*/ 0 h 25"/>
                <a:gd name="T10" fmla="*/ 53 w 56"/>
                <a:gd name="T11" fmla="*/ 0 h 25"/>
                <a:gd name="T12" fmla="*/ 56 w 56"/>
                <a:gd name="T13" fmla="*/ 4 h 25"/>
                <a:gd name="T14" fmla="*/ 56 w 56"/>
                <a:gd name="T15" fmla="*/ 20 h 25"/>
                <a:gd name="T16" fmla="*/ 53 w 56"/>
                <a:gd name="T17" fmla="*/ 23 h 25"/>
                <a:gd name="T18" fmla="*/ 33 w 56"/>
                <a:gd name="T19" fmla="*/ 25 h 25"/>
                <a:gd name="T20" fmla="*/ 7 w 56"/>
                <a:gd name="T21" fmla="*/ 14 h 25"/>
                <a:gd name="T22" fmla="*/ 49 w 56"/>
                <a:gd name="T23" fmla="*/ 17 h 25"/>
                <a:gd name="T24" fmla="*/ 49 w 56"/>
                <a:gd name="T25" fmla="*/ 8 h 25"/>
                <a:gd name="T26" fmla="*/ 7 w 56"/>
                <a:gd name="T27" fmla="*/ 8 h 25"/>
                <a:gd name="T28" fmla="*/ 7 w 56"/>
                <a:gd name="T29"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 h="25">
                  <a:moveTo>
                    <a:pt x="33" y="25"/>
                  </a:moveTo>
                  <a:cubicBezTo>
                    <a:pt x="23" y="25"/>
                    <a:pt x="12" y="24"/>
                    <a:pt x="2" y="21"/>
                  </a:cubicBezTo>
                  <a:cubicBezTo>
                    <a:pt x="1" y="20"/>
                    <a:pt x="0" y="19"/>
                    <a:pt x="0" y="17"/>
                  </a:cubicBezTo>
                  <a:cubicBezTo>
                    <a:pt x="0" y="4"/>
                    <a:pt x="0" y="4"/>
                    <a:pt x="0" y="4"/>
                  </a:cubicBezTo>
                  <a:cubicBezTo>
                    <a:pt x="0" y="2"/>
                    <a:pt x="1" y="0"/>
                    <a:pt x="3" y="0"/>
                  </a:cubicBezTo>
                  <a:cubicBezTo>
                    <a:pt x="53" y="0"/>
                    <a:pt x="53" y="0"/>
                    <a:pt x="53" y="0"/>
                  </a:cubicBezTo>
                  <a:cubicBezTo>
                    <a:pt x="55" y="0"/>
                    <a:pt x="56" y="2"/>
                    <a:pt x="56" y="4"/>
                  </a:cubicBezTo>
                  <a:cubicBezTo>
                    <a:pt x="56" y="20"/>
                    <a:pt x="56" y="20"/>
                    <a:pt x="56" y="20"/>
                  </a:cubicBezTo>
                  <a:cubicBezTo>
                    <a:pt x="56" y="21"/>
                    <a:pt x="55" y="23"/>
                    <a:pt x="53" y="23"/>
                  </a:cubicBezTo>
                  <a:cubicBezTo>
                    <a:pt x="47" y="24"/>
                    <a:pt x="40" y="25"/>
                    <a:pt x="33" y="25"/>
                  </a:cubicBezTo>
                  <a:close/>
                  <a:moveTo>
                    <a:pt x="7" y="14"/>
                  </a:moveTo>
                  <a:cubicBezTo>
                    <a:pt x="21" y="18"/>
                    <a:pt x="35" y="19"/>
                    <a:pt x="49" y="17"/>
                  </a:cubicBezTo>
                  <a:cubicBezTo>
                    <a:pt x="49" y="8"/>
                    <a:pt x="49" y="8"/>
                    <a:pt x="49" y="8"/>
                  </a:cubicBezTo>
                  <a:cubicBezTo>
                    <a:pt x="7" y="8"/>
                    <a:pt x="7" y="8"/>
                    <a:pt x="7" y="8"/>
                  </a:cubicBezTo>
                  <a:lnTo>
                    <a:pt x="7" y="14"/>
                  </a:lnTo>
                  <a:close/>
                </a:path>
              </a:pathLst>
            </a:custGeom>
            <a:grpFill/>
            <a:ln>
              <a:noFill/>
            </a:ln>
          </p:spPr>
          <p:txBody>
            <a:bodyPr lIns="68580" tIns="34290" rIns="68580" bIns="34290"/>
            <a:lstStyle/>
            <a:p>
              <a:pPr defTabSz="685800">
                <a:defRPr/>
              </a:pPr>
              <a:endParaRPr lang="en-US" sz="1350">
                <a:solidFill>
                  <a:prstClr val="black"/>
                </a:solidFill>
                <a:latin typeface="Calibri" panose="020F0502020204030204"/>
              </a:endParaRPr>
            </a:p>
          </p:txBody>
        </p:sp>
        <p:sp>
          <p:nvSpPr>
            <p:cNvPr id="23" name="Freeform 447">
              <a:extLst>
                <a:ext uri="{FF2B5EF4-FFF2-40B4-BE49-F238E27FC236}">
                  <a16:creationId xmlns:a16="http://schemas.microsoft.com/office/drawing/2014/main" id="{B67DB817-654B-40A4-9E13-9C2C7F442146}"/>
                </a:ext>
              </a:extLst>
            </p:cNvPr>
            <p:cNvSpPr>
              <a:spLocks/>
            </p:cNvSpPr>
            <p:nvPr/>
          </p:nvSpPr>
          <p:spPr bwMode="auto">
            <a:xfrm>
              <a:off x="7534276" y="5780088"/>
              <a:ext cx="650875" cy="396875"/>
            </a:xfrm>
            <a:custGeom>
              <a:avLst/>
              <a:gdLst>
                <a:gd name="T0" fmla="*/ 106 w 173"/>
                <a:gd name="T1" fmla="*/ 105 h 105"/>
                <a:gd name="T2" fmla="*/ 0 w 173"/>
                <a:gd name="T3" fmla="*/ 4 h 105"/>
                <a:gd name="T4" fmla="*/ 3 w 173"/>
                <a:gd name="T5" fmla="*/ 0 h 105"/>
                <a:gd name="T6" fmla="*/ 7 w 173"/>
                <a:gd name="T7" fmla="*/ 4 h 105"/>
                <a:gd name="T8" fmla="*/ 106 w 173"/>
                <a:gd name="T9" fmla="*/ 98 h 105"/>
                <a:gd name="T10" fmla="*/ 166 w 173"/>
                <a:gd name="T11" fmla="*/ 78 h 105"/>
                <a:gd name="T12" fmla="*/ 171 w 173"/>
                <a:gd name="T13" fmla="*/ 78 h 105"/>
                <a:gd name="T14" fmla="*/ 171 w 173"/>
                <a:gd name="T15" fmla="*/ 83 h 105"/>
                <a:gd name="T16" fmla="*/ 106 w 173"/>
                <a:gd name="T17" fmla="*/ 10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3" h="105">
                  <a:moveTo>
                    <a:pt x="106" y="105"/>
                  </a:moveTo>
                  <a:cubicBezTo>
                    <a:pt x="49" y="105"/>
                    <a:pt x="3" y="61"/>
                    <a:pt x="0" y="4"/>
                  </a:cubicBezTo>
                  <a:cubicBezTo>
                    <a:pt x="0" y="2"/>
                    <a:pt x="1" y="0"/>
                    <a:pt x="3" y="0"/>
                  </a:cubicBezTo>
                  <a:cubicBezTo>
                    <a:pt x="5" y="0"/>
                    <a:pt x="7" y="2"/>
                    <a:pt x="7" y="4"/>
                  </a:cubicBezTo>
                  <a:cubicBezTo>
                    <a:pt x="10" y="56"/>
                    <a:pt x="53" y="98"/>
                    <a:pt x="106" y="98"/>
                  </a:cubicBezTo>
                  <a:cubicBezTo>
                    <a:pt x="128" y="98"/>
                    <a:pt x="149" y="91"/>
                    <a:pt x="166" y="78"/>
                  </a:cubicBezTo>
                  <a:cubicBezTo>
                    <a:pt x="168" y="76"/>
                    <a:pt x="170" y="77"/>
                    <a:pt x="171" y="78"/>
                  </a:cubicBezTo>
                  <a:cubicBezTo>
                    <a:pt x="173" y="80"/>
                    <a:pt x="172" y="82"/>
                    <a:pt x="171" y="83"/>
                  </a:cubicBezTo>
                  <a:cubicBezTo>
                    <a:pt x="152" y="98"/>
                    <a:pt x="130" y="105"/>
                    <a:pt x="106" y="105"/>
                  </a:cubicBezTo>
                  <a:close/>
                </a:path>
              </a:pathLst>
            </a:custGeom>
            <a:grpFill/>
            <a:ln>
              <a:noFill/>
            </a:ln>
          </p:spPr>
          <p:txBody>
            <a:bodyPr lIns="68580" tIns="34290" rIns="68580" bIns="34290"/>
            <a:lstStyle/>
            <a:p>
              <a:pPr defTabSz="685800">
                <a:defRPr/>
              </a:pPr>
              <a:endParaRPr lang="en-US" sz="1350">
                <a:solidFill>
                  <a:prstClr val="black"/>
                </a:solidFill>
                <a:latin typeface="Calibri" panose="020F0502020204030204"/>
              </a:endParaRPr>
            </a:p>
          </p:txBody>
        </p:sp>
        <p:sp>
          <p:nvSpPr>
            <p:cNvPr id="24" name="Freeform 448">
              <a:extLst>
                <a:ext uri="{FF2B5EF4-FFF2-40B4-BE49-F238E27FC236}">
                  <a16:creationId xmlns:a16="http://schemas.microsoft.com/office/drawing/2014/main" id="{96015888-285A-43B9-989A-9ABECB4E23BD}"/>
                </a:ext>
              </a:extLst>
            </p:cNvPr>
            <p:cNvSpPr>
              <a:spLocks/>
            </p:cNvSpPr>
            <p:nvPr/>
          </p:nvSpPr>
          <p:spPr bwMode="auto">
            <a:xfrm>
              <a:off x="7537451" y="5441950"/>
              <a:ext cx="192088" cy="277812"/>
            </a:xfrm>
            <a:custGeom>
              <a:avLst/>
              <a:gdLst>
                <a:gd name="T0" fmla="*/ 4 w 51"/>
                <a:gd name="T1" fmla="*/ 74 h 74"/>
                <a:gd name="T2" fmla="*/ 3 w 51"/>
                <a:gd name="T3" fmla="*/ 74 h 74"/>
                <a:gd name="T4" fmla="*/ 0 w 51"/>
                <a:gd name="T5" fmla="*/ 70 h 74"/>
                <a:gd name="T6" fmla="*/ 45 w 51"/>
                <a:gd name="T7" fmla="*/ 1 h 74"/>
                <a:gd name="T8" fmla="*/ 50 w 51"/>
                <a:gd name="T9" fmla="*/ 2 h 74"/>
                <a:gd name="T10" fmla="*/ 49 w 51"/>
                <a:gd name="T11" fmla="*/ 7 h 74"/>
                <a:gd name="T12" fmla="*/ 7 w 51"/>
                <a:gd name="T13" fmla="*/ 71 h 74"/>
                <a:gd name="T14" fmla="*/ 4 w 51"/>
                <a:gd name="T15" fmla="*/ 74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74">
                  <a:moveTo>
                    <a:pt x="4" y="74"/>
                  </a:moveTo>
                  <a:cubicBezTo>
                    <a:pt x="4" y="74"/>
                    <a:pt x="3" y="74"/>
                    <a:pt x="3" y="74"/>
                  </a:cubicBezTo>
                  <a:cubicBezTo>
                    <a:pt x="1" y="74"/>
                    <a:pt x="0" y="72"/>
                    <a:pt x="0" y="70"/>
                  </a:cubicBezTo>
                  <a:cubicBezTo>
                    <a:pt x="5" y="42"/>
                    <a:pt x="21" y="17"/>
                    <a:pt x="45" y="1"/>
                  </a:cubicBezTo>
                  <a:cubicBezTo>
                    <a:pt x="46" y="0"/>
                    <a:pt x="49" y="0"/>
                    <a:pt x="50" y="2"/>
                  </a:cubicBezTo>
                  <a:cubicBezTo>
                    <a:pt x="51" y="3"/>
                    <a:pt x="50" y="6"/>
                    <a:pt x="49" y="7"/>
                  </a:cubicBezTo>
                  <a:cubicBezTo>
                    <a:pt x="27" y="22"/>
                    <a:pt x="12" y="45"/>
                    <a:pt x="7" y="71"/>
                  </a:cubicBezTo>
                  <a:cubicBezTo>
                    <a:pt x="7" y="73"/>
                    <a:pt x="5" y="74"/>
                    <a:pt x="4" y="74"/>
                  </a:cubicBezTo>
                  <a:close/>
                </a:path>
              </a:pathLst>
            </a:custGeom>
            <a:grpFill/>
            <a:ln>
              <a:noFill/>
            </a:ln>
          </p:spPr>
          <p:txBody>
            <a:bodyPr lIns="68580" tIns="34290" rIns="68580" bIns="34290"/>
            <a:lstStyle/>
            <a:p>
              <a:pPr defTabSz="685800">
                <a:defRPr/>
              </a:pPr>
              <a:endParaRPr lang="en-US" sz="1350">
                <a:solidFill>
                  <a:prstClr val="black"/>
                </a:solidFill>
                <a:latin typeface="Calibri" panose="020F0502020204030204"/>
              </a:endParaRPr>
            </a:p>
          </p:txBody>
        </p:sp>
        <p:sp>
          <p:nvSpPr>
            <p:cNvPr id="25" name="Freeform 449">
              <a:extLst>
                <a:ext uri="{FF2B5EF4-FFF2-40B4-BE49-F238E27FC236}">
                  <a16:creationId xmlns:a16="http://schemas.microsoft.com/office/drawing/2014/main" id="{AFDE299C-3E33-43E1-BE21-25A08AA27E69}"/>
                </a:ext>
              </a:extLst>
            </p:cNvPr>
            <p:cNvSpPr>
              <a:spLocks/>
            </p:cNvSpPr>
            <p:nvPr/>
          </p:nvSpPr>
          <p:spPr bwMode="auto">
            <a:xfrm>
              <a:off x="7842251" y="5376863"/>
              <a:ext cx="53975" cy="30162"/>
            </a:xfrm>
            <a:custGeom>
              <a:avLst/>
              <a:gdLst>
                <a:gd name="T0" fmla="*/ 4 w 14"/>
                <a:gd name="T1" fmla="*/ 8 h 8"/>
                <a:gd name="T2" fmla="*/ 0 w 14"/>
                <a:gd name="T3" fmla="*/ 5 h 8"/>
                <a:gd name="T4" fmla="*/ 3 w 14"/>
                <a:gd name="T5" fmla="*/ 1 h 8"/>
                <a:gd name="T6" fmla="*/ 9 w 14"/>
                <a:gd name="T7" fmla="*/ 0 h 8"/>
                <a:gd name="T8" fmla="*/ 13 w 14"/>
                <a:gd name="T9" fmla="*/ 3 h 8"/>
                <a:gd name="T10" fmla="*/ 10 w 14"/>
                <a:gd name="T11" fmla="*/ 7 h 8"/>
                <a:gd name="T12" fmla="*/ 5 w 14"/>
                <a:gd name="T13" fmla="*/ 8 h 8"/>
                <a:gd name="T14" fmla="*/ 4 w 14"/>
                <a:gd name="T15" fmla="*/ 8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8">
                  <a:moveTo>
                    <a:pt x="4" y="8"/>
                  </a:moveTo>
                  <a:cubicBezTo>
                    <a:pt x="2" y="8"/>
                    <a:pt x="1" y="7"/>
                    <a:pt x="0" y="5"/>
                  </a:cubicBezTo>
                  <a:cubicBezTo>
                    <a:pt x="0" y="3"/>
                    <a:pt x="1" y="1"/>
                    <a:pt x="3" y="1"/>
                  </a:cubicBezTo>
                  <a:cubicBezTo>
                    <a:pt x="5" y="1"/>
                    <a:pt x="7" y="0"/>
                    <a:pt x="9" y="0"/>
                  </a:cubicBezTo>
                  <a:cubicBezTo>
                    <a:pt x="11" y="0"/>
                    <a:pt x="13" y="1"/>
                    <a:pt x="13" y="3"/>
                  </a:cubicBezTo>
                  <a:cubicBezTo>
                    <a:pt x="14" y="5"/>
                    <a:pt x="12" y="7"/>
                    <a:pt x="10" y="7"/>
                  </a:cubicBezTo>
                  <a:cubicBezTo>
                    <a:pt x="8" y="7"/>
                    <a:pt x="6" y="8"/>
                    <a:pt x="5" y="8"/>
                  </a:cubicBezTo>
                  <a:cubicBezTo>
                    <a:pt x="4" y="8"/>
                    <a:pt x="4" y="8"/>
                    <a:pt x="4" y="8"/>
                  </a:cubicBezTo>
                  <a:close/>
                </a:path>
              </a:pathLst>
            </a:custGeom>
            <a:grpFill/>
            <a:ln>
              <a:noFill/>
            </a:ln>
          </p:spPr>
          <p:txBody>
            <a:bodyPr lIns="68580" tIns="34290" rIns="68580" bIns="34290"/>
            <a:lstStyle/>
            <a:p>
              <a:pPr defTabSz="685800">
                <a:defRPr/>
              </a:pPr>
              <a:endParaRPr lang="en-US" sz="1350">
                <a:solidFill>
                  <a:prstClr val="black"/>
                </a:solidFill>
                <a:latin typeface="Calibri" panose="020F0502020204030204"/>
              </a:endParaRPr>
            </a:p>
          </p:txBody>
        </p:sp>
        <p:sp>
          <p:nvSpPr>
            <p:cNvPr id="26" name="Freeform 450">
              <a:extLst>
                <a:ext uri="{FF2B5EF4-FFF2-40B4-BE49-F238E27FC236}">
                  <a16:creationId xmlns:a16="http://schemas.microsoft.com/office/drawing/2014/main" id="{1697E48E-926B-46CC-AFA3-1714B061EC2F}"/>
                </a:ext>
              </a:extLst>
            </p:cNvPr>
            <p:cNvSpPr>
              <a:spLocks/>
            </p:cNvSpPr>
            <p:nvPr/>
          </p:nvSpPr>
          <p:spPr bwMode="auto">
            <a:xfrm>
              <a:off x="7764463" y="5392738"/>
              <a:ext cx="55563" cy="41275"/>
            </a:xfrm>
            <a:custGeom>
              <a:avLst/>
              <a:gdLst>
                <a:gd name="T0" fmla="*/ 4 w 15"/>
                <a:gd name="T1" fmla="*/ 11 h 11"/>
                <a:gd name="T2" fmla="*/ 1 w 15"/>
                <a:gd name="T3" fmla="*/ 8 h 11"/>
                <a:gd name="T4" fmla="*/ 3 w 15"/>
                <a:gd name="T5" fmla="*/ 4 h 11"/>
                <a:gd name="T6" fmla="*/ 10 w 15"/>
                <a:gd name="T7" fmla="*/ 1 h 11"/>
                <a:gd name="T8" fmla="*/ 15 w 15"/>
                <a:gd name="T9" fmla="*/ 3 h 11"/>
                <a:gd name="T10" fmla="*/ 12 w 15"/>
                <a:gd name="T11" fmla="*/ 8 h 11"/>
                <a:gd name="T12" fmla="*/ 6 w 15"/>
                <a:gd name="T13" fmla="*/ 10 h 11"/>
                <a:gd name="T14" fmla="*/ 4 w 15"/>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1">
                  <a:moveTo>
                    <a:pt x="4" y="11"/>
                  </a:moveTo>
                  <a:cubicBezTo>
                    <a:pt x="3" y="11"/>
                    <a:pt x="2" y="10"/>
                    <a:pt x="1" y="8"/>
                  </a:cubicBezTo>
                  <a:cubicBezTo>
                    <a:pt x="0" y="7"/>
                    <a:pt x="1" y="4"/>
                    <a:pt x="3" y="4"/>
                  </a:cubicBezTo>
                  <a:cubicBezTo>
                    <a:pt x="5" y="3"/>
                    <a:pt x="8" y="2"/>
                    <a:pt x="10" y="1"/>
                  </a:cubicBezTo>
                  <a:cubicBezTo>
                    <a:pt x="12" y="0"/>
                    <a:pt x="14" y="1"/>
                    <a:pt x="15" y="3"/>
                  </a:cubicBezTo>
                  <a:cubicBezTo>
                    <a:pt x="15" y="5"/>
                    <a:pt x="14" y="7"/>
                    <a:pt x="12" y="8"/>
                  </a:cubicBezTo>
                  <a:cubicBezTo>
                    <a:pt x="10" y="8"/>
                    <a:pt x="8" y="9"/>
                    <a:pt x="6" y="10"/>
                  </a:cubicBezTo>
                  <a:cubicBezTo>
                    <a:pt x="5" y="10"/>
                    <a:pt x="5" y="11"/>
                    <a:pt x="4" y="11"/>
                  </a:cubicBezTo>
                  <a:close/>
                </a:path>
              </a:pathLst>
            </a:custGeom>
            <a:grpFill/>
            <a:ln>
              <a:noFill/>
            </a:ln>
          </p:spPr>
          <p:txBody>
            <a:bodyPr lIns="68580" tIns="34290" rIns="68580" bIns="34290"/>
            <a:lstStyle/>
            <a:p>
              <a:pPr defTabSz="685800">
                <a:defRPr/>
              </a:pPr>
              <a:endParaRPr lang="en-US" sz="1350">
                <a:solidFill>
                  <a:prstClr val="black"/>
                </a:solidFill>
                <a:latin typeface="Calibri" panose="020F0502020204030204"/>
              </a:endParaRPr>
            </a:p>
          </p:txBody>
        </p:sp>
        <p:sp>
          <p:nvSpPr>
            <p:cNvPr id="27" name="Freeform 451">
              <a:extLst>
                <a:ext uri="{FF2B5EF4-FFF2-40B4-BE49-F238E27FC236}">
                  <a16:creationId xmlns:a16="http://schemas.microsoft.com/office/drawing/2014/main" id="{ED55F43B-77DF-4951-8230-8CC70C834396}"/>
                </a:ext>
              </a:extLst>
            </p:cNvPr>
            <p:cNvSpPr>
              <a:spLocks/>
            </p:cNvSpPr>
            <p:nvPr/>
          </p:nvSpPr>
          <p:spPr bwMode="auto">
            <a:xfrm>
              <a:off x="7699376" y="5426075"/>
              <a:ext cx="49213" cy="41275"/>
            </a:xfrm>
            <a:custGeom>
              <a:avLst/>
              <a:gdLst>
                <a:gd name="T0" fmla="*/ 4 w 13"/>
                <a:gd name="T1" fmla="*/ 11 h 11"/>
                <a:gd name="T2" fmla="*/ 1 w 13"/>
                <a:gd name="T3" fmla="*/ 10 h 11"/>
                <a:gd name="T4" fmla="*/ 2 w 13"/>
                <a:gd name="T5" fmla="*/ 5 h 11"/>
                <a:gd name="T6" fmla="*/ 7 w 13"/>
                <a:gd name="T7" fmla="*/ 1 h 11"/>
                <a:gd name="T8" fmla="*/ 12 w 13"/>
                <a:gd name="T9" fmla="*/ 3 h 11"/>
                <a:gd name="T10" fmla="*/ 10 w 13"/>
                <a:gd name="T11" fmla="*/ 8 h 11"/>
                <a:gd name="T12" fmla="*/ 6 w 13"/>
                <a:gd name="T13" fmla="*/ 11 h 11"/>
                <a:gd name="T14" fmla="*/ 4 w 13"/>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1">
                  <a:moveTo>
                    <a:pt x="4" y="11"/>
                  </a:moveTo>
                  <a:cubicBezTo>
                    <a:pt x="3" y="11"/>
                    <a:pt x="1" y="11"/>
                    <a:pt x="1" y="10"/>
                  </a:cubicBezTo>
                  <a:cubicBezTo>
                    <a:pt x="0" y="8"/>
                    <a:pt x="0" y="6"/>
                    <a:pt x="2" y="5"/>
                  </a:cubicBezTo>
                  <a:cubicBezTo>
                    <a:pt x="3" y="4"/>
                    <a:pt x="5" y="2"/>
                    <a:pt x="7" y="1"/>
                  </a:cubicBezTo>
                  <a:cubicBezTo>
                    <a:pt x="8" y="0"/>
                    <a:pt x="11" y="1"/>
                    <a:pt x="12" y="3"/>
                  </a:cubicBezTo>
                  <a:cubicBezTo>
                    <a:pt x="13" y="4"/>
                    <a:pt x="12" y="7"/>
                    <a:pt x="10" y="8"/>
                  </a:cubicBezTo>
                  <a:cubicBezTo>
                    <a:pt x="9" y="9"/>
                    <a:pt x="7" y="10"/>
                    <a:pt x="6" y="11"/>
                  </a:cubicBezTo>
                  <a:cubicBezTo>
                    <a:pt x="5" y="11"/>
                    <a:pt x="4" y="11"/>
                    <a:pt x="4" y="11"/>
                  </a:cubicBezTo>
                  <a:close/>
                </a:path>
              </a:pathLst>
            </a:custGeom>
            <a:grpFill/>
            <a:ln>
              <a:noFill/>
            </a:ln>
          </p:spPr>
          <p:txBody>
            <a:bodyPr lIns="68580" tIns="34290" rIns="68580" bIns="34290"/>
            <a:lstStyle/>
            <a:p>
              <a:pPr defTabSz="685800">
                <a:defRPr/>
              </a:pPr>
              <a:endParaRPr lang="en-US" sz="1350">
                <a:solidFill>
                  <a:prstClr val="black"/>
                </a:solidFill>
                <a:latin typeface="Calibri" panose="020F0502020204030204"/>
              </a:endParaRPr>
            </a:p>
          </p:txBody>
        </p:sp>
        <p:sp>
          <p:nvSpPr>
            <p:cNvPr id="28" name="Freeform 452">
              <a:extLst>
                <a:ext uri="{FF2B5EF4-FFF2-40B4-BE49-F238E27FC236}">
                  <a16:creationId xmlns:a16="http://schemas.microsoft.com/office/drawing/2014/main" id="{8C5AF850-49E7-4981-9F5E-5C33F5629FE7}"/>
                </a:ext>
              </a:extLst>
            </p:cNvPr>
            <p:cNvSpPr>
              <a:spLocks/>
            </p:cNvSpPr>
            <p:nvPr/>
          </p:nvSpPr>
          <p:spPr bwMode="auto">
            <a:xfrm>
              <a:off x="7866063" y="5373688"/>
              <a:ext cx="469900" cy="414337"/>
            </a:xfrm>
            <a:custGeom>
              <a:avLst/>
              <a:gdLst>
                <a:gd name="T0" fmla="*/ 121 w 125"/>
                <a:gd name="T1" fmla="*/ 110 h 110"/>
                <a:gd name="T2" fmla="*/ 118 w 125"/>
                <a:gd name="T3" fmla="*/ 107 h 110"/>
                <a:gd name="T4" fmla="*/ 18 w 125"/>
                <a:gd name="T5" fmla="*/ 7 h 110"/>
                <a:gd name="T6" fmla="*/ 4 w 125"/>
                <a:gd name="T7" fmla="*/ 8 h 110"/>
                <a:gd name="T8" fmla="*/ 0 w 125"/>
                <a:gd name="T9" fmla="*/ 5 h 110"/>
                <a:gd name="T10" fmla="*/ 3 w 125"/>
                <a:gd name="T11" fmla="*/ 1 h 110"/>
                <a:gd name="T12" fmla="*/ 18 w 125"/>
                <a:gd name="T13" fmla="*/ 0 h 110"/>
                <a:gd name="T14" fmla="*/ 125 w 125"/>
                <a:gd name="T15" fmla="*/ 107 h 110"/>
                <a:gd name="T16" fmla="*/ 121 w 125"/>
                <a:gd name="T17" fmla="*/ 1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5" h="110">
                  <a:moveTo>
                    <a:pt x="121" y="110"/>
                  </a:moveTo>
                  <a:cubicBezTo>
                    <a:pt x="119" y="110"/>
                    <a:pt x="118" y="109"/>
                    <a:pt x="118" y="107"/>
                  </a:cubicBezTo>
                  <a:cubicBezTo>
                    <a:pt x="118" y="52"/>
                    <a:pt x="73" y="7"/>
                    <a:pt x="18" y="7"/>
                  </a:cubicBezTo>
                  <a:cubicBezTo>
                    <a:pt x="14" y="7"/>
                    <a:pt x="9" y="7"/>
                    <a:pt x="4" y="8"/>
                  </a:cubicBezTo>
                  <a:cubicBezTo>
                    <a:pt x="2" y="8"/>
                    <a:pt x="0" y="7"/>
                    <a:pt x="0" y="5"/>
                  </a:cubicBezTo>
                  <a:cubicBezTo>
                    <a:pt x="0" y="3"/>
                    <a:pt x="1" y="1"/>
                    <a:pt x="3" y="1"/>
                  </a:cubicBezTo>
                  <a:cubicBezTo>
                    <a:pt x="8" y="0"/>
                    <a:pt x="13" y="0"/>
                    <a:pt x="18" y="0"/>
                  </a:cubicBezTo>
                  <a:cubicBezTo>
                    <a:pt x="77" y="0"/>
                    <a:pt x="125" y="48"/>
                    <a:pt x="125" y="107"/>
                  </a:cubicBezTo>
                  <a:cubicBezTo>
                    <a:pt x="125" y="109"/>
                    <a:pt x="123" y="110"/>
                    <a:pt x="121" y="110"/>
                  </a:cubicBezTo>
                  <a:close/>
                </a:path>
              </a:pathLst>
            </a:custGeom>
            <a:grpFill/>
            <a:ln>
              <a:noFill/>
            </a:ln>
          </p:spPr>
          <p:txBody>
            <a:bodyPr lIns="68580" tIns="34290" rIns="68580" bIns="34290"/>
            <a:lstStyle/>
            <a:p>
              <a:pPr defTabSz="685800">
                <a:defRPr/>
              </a:pPr>
              <a:endParaRPr lang="en-US" sz="1350">
                <a:solidFill>
                  <a:prstClr val="black"/>
                </a:solidFill>
                <a:latin typeface="Calibri" panose="020F0502020204030204"/>
              </a:endParaRPr>
            </a:p>
          </p:txBody>
        </p:sp>
        <p:sp>
          <p:nvSpPr>
            <p:cNvPr id="29" name="Freeform 453">
              <a:extLst>
                <a:ext uri="{FF2B5EF4-FFF2-40B4-BE49-F238E27FC236}">
                  <a16:creationId xmlns:a16="http://schemas.microsoft.com/office/drawing/2014/main" id="{2EB09E68-D391-43BC-B421-916DFB17747F}"/>
                </a:ext>
              </a:extLst>
            </p:cNvPr>
            <p:cNvSpPr>
              <a:spLocks/>
            </p:cNvSpPr>
            <p:nvPr/>
          </p:nvSpPr>
          <p:spPr bwMode="auto">
            <a:xfrm>
              <a:off x="8151813" y="6056313"/>
              <a:ext cx="49213" cy="41275"/>
            </a:xfrm>
            <a:custGeom>
              <a:avLst/>
              <a:gdLst>
                <a:gd name="T0" fmla="*/ 4 w 13"/>
                <a:gd name="T1" fmla="*/ 11 h 11"/>
                <a:gd name="T2" fmla="*/ 2 w 13"/>
                <a:gd name="T3" fmla="*/ 10 h 11"/>
                <a:gd name="T4" fmla="*/ 2 w 13"/>
                <a:gd name="T5" fmla="*/ 5 h 11"/>
                <a:gd name="T6" fmla="*/ 7 w 13"/>
                <a:gd name="T7" fmla="*/ 1 h 11"/>
                <a:gd name="T8" fmla="*/ 12 w 13"/>
                <a:gd name="T9" fmla="*/ 2 h 11"/>
                <a:gd name="T10" fmla="*/ 11 w 13"/>
                <a:gd name="T11" fmla="*/ 7 h 11"/>
                <a:gd name="T12" fmla="*/ 7 w 13"/>
                <a:gd name="T13" fmla="*/ 10 h 11"/>
                <a:gd name="T14" fmla="*/ 4 w 13"/>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1">
                  <a:moveTo>
                    <a:pt x="4" y="11"/>
                  </a:moveTo>
                  <a:cubicBezTo>
                    <a:pt x="3" y="11"/>
                    <a:pt x="2" y="11"/>
                    <a:pt x="2" y="10"/>
                  </a:cubicBezTo>
                  <a:cubicBezTo>
                    <a:pt x="0" y="8"/>
                    <a:pt x="1" y="6"/>
                    <a:pt x="2" y="5"/>
                  </a:cubicBezTo>
                  <a:cubicBezTo>
                    <a:pt x="4" y="4"/>
                    <a:pt x="5" y="2"/>
                    <a:pt x="7" y="1"/>
                  </a:cubicBezTo>
                  <a:cubicBezTo>
                    <a:pt x="8" y="0"/>
                    <a:pt x="10" y="0"/>
                    <a:pt x="12" y="2"/>
                  </a:cubicBezTo>
                  <a:cubicBezTo>
                    <a:pt x="13" y="3"/>
                    <a:pt x="13" y="5"/>
                    <a:pt x="11" y="7"/>
                  </a:cubicBezTo>
                  <a:cubicBezTo>
                    <a:pt x="10" y="8"/>
                    <a:pt x="8" y="9"/>
                    <a:pt x="7" y="10"/>
                  </a:cubicBezTo>
                  <a:cubicBezTo>
                    <a:pt x="6" y="11"/>
                    <a:pt x="5" y="11"/>
                    <a:pt x="4" y="11"/>
                  </a:cubicBezTo>
                  <a:close/>
                </a:path>
              </a:pathLst>
            </a:custGeom>
            <a:grpFill/>
            <a:ln>
              <a:noFill/>
            </a:ln>
          </p:spPr>
          <p:txBody>
            <a:bodyPr lIns="68580" tIns="34290" rIns="68580" bIns="34290"/>
            <a:lstStyle/>
            <a:p>
              <a:pPr defTabSz="685800">
                <a:defRPr/>
              </a:pPr>
              <a:endParaRPr lang="en-US" sz="1350">
                <a:solidFill>
                  <a:prstClr val="black"/>
                </a:solidFill>
                <a:latin typeface="Calibri" panose="020F0502020204030204"/>
              </a:endParaRPr>
            </a:p>
          </p:txBody>
        </p:sp>
        <p:sp>
          <p:nvSpPr>
            <p:cNvPr id="30" name="Freeform 454">
              <a:extLst>
                <a:ext uri="{FF2B5EF4-FFF2-40B4-BE49-F238E27FC236}">
                  <a16:creationId xmlns:a16="http://schemas.microsoft.com/office/drawing/2014/main" id="{2914FA35-F326-44A0-9BD6-37D7AB5DCBFE}"/>
                </a:ext>
              </a:extLst>
            </p:cNvPr>
            <p:cNvSpPr>
              <a:spLocks noEditPoints="1"/>
            </p:cNvSpPr>
            <p:nvPr/>
          </p:nvSpPr>
          <p:spPr bwMode="auto">
            <a:xfrm>
              <a:off x="8223251" y="5859463"/>
              <a:ext cx="101600" cy="169862"/>
            </a:xfrm>
            <a:custGeom>
              <a:avLst/>
              <a:gdLst>
                <a:gd name="T0" fmla="*/ 4 w 27"/>
                <a:gd name="T1" fmla="*/ 45 h 45"/>
                <a:gd name="T2" fmla="*/ 2 w 27"/>
                <a:gd name="T3" fmla="*/ 44 h 45"/>
                <a:gd name="T4" fmla="*/ 2 w 27"/>
                <a:gd name="T5" fmla="*/ 39 h 45"/>
                <a:gd name="T6" fmla="*/ 7 w 27"/>
                <a:gd name="T7" fmla="*/ 30 h 45"/>
                <a:gd name="T8" fmla="*/ 12 w 27"/>
                <a:gd name="T9" fmla="*/ 29 h 45"/>
                <a:gd name="T10" fmla="*/ 13 w 27"/>
                <a:gd name="T11" fmla="*/ 34 h 45"/>
                <a:gd name="T12" fmla="*/ 7 w 27"/>
                <a:gd name="T13" fmla="*/ 43 h 45"/>
                <a:gd name="T14" fmla="*/ 4 w 27"/>
                <a:gd name="T15" fmla="*/ 45 h 45"/>
                <a:gd name="T16" fmla="*/ 20 w 27"/>
                <a:gd name="T17" fmla="*/ 17 h 45"/>
                <a:gd name="T18" fmla="*/ 18 w 27"/>
                <a:gd name="T19" fmla="*/ 17 h 45"/>
                <a:gd name="T20" fmla="*/ 16 w 27"/>
                <a:gd name="T21" fmla="*/ 13 h 45"/>
                <a:gd name="T22" fmla="*/ 19 w 27"/>
                <a:gd name="T23" fmla="*/ 3 h 45"/>
                <a:gd name="T24" fmla="*/ 24 w 27"/>
                <a:gd name="T25" fmla="*/ 0 h 45"/>
                <a:gd name="T26" fmla="*/ 26 w 27"/>
                <a:gd name="T27" fmla="*/ 5 h 45"/>
                <a:gd name="T28" fmla="*/ 23 w 27"/>
                <a:gd name="T29" fmla="*/ 15 h 45"/>
                <a:gd name="T30" fmla="*/ 20 w 27"/>
                <a:gd name="T31" fmla="*/ 17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 h="45">
                  <a:moveTo>
                    <a:pt x="4" y="45"/>
                  </a:moveTo>
                  <a:cubicBezTo>
                    <a:pt x="4" y="45"/>
                    <a:pt x="3" y="44"/>
                    <a:pt x="2" y="44"/>
                  </a:cubicBezTo>
                  <a:cubicBezTo>
                    <a:pt x="1" y="43"/>
                    <a:pt x="0" y="40"/>
                    <a:pt x="2" y="39"/>
                  </a:cubicBezTo>
                  <a:cubicBezTo>
                    <a:pt x="4" y="36"/>
                    <a:pt x="6" y="33"/>
                    <a:pt x="7" y="30"/>
                  </a:cubicBezTo>
                  <a:cubicBezTo>
                    <a:pt x="8" y="29"/>
                    <a:pt x="11" y="28"/>
                    <a:pt x="12" y="29"/>
                  </a:cubicBezTo>
                  <a:cubicBezTo>
                    <a:pt x="14" y="30"/>
                    <a:pt x="15" y="33"/>
                    <a:pt x="13" y="34"/>
                  </a:cubicBezTo>
                  <a:cubicBezTo>
                    <a:pt x="12" y="37"/>
                    <a:pt x="9" y="40"/>
                    <a:pt x="7" y="43"/>
                  </a:cubicBezTo>
                  <a:cubicBezTo>
                    <a:pt x="7" y="44"/>
                    <a:pt x="5" y="45"/>
                    <a:pt x="4" y="45"/>
                  </a:cubicBezTo>
                  <a:close/>
                  <a:moveTo>
                    <a:pt x="20" y="17"/>
                  </a:moveTo>
                  <a:cubicBezTo>
                    <a:pt x="19" y="17"/>
                    <a:pt x="19" y="17"/>
                    <a:pt x="18" y="17"/>
                  </a:cubicBezTo>
                  <a:cubicBezTo>
                    <a:pt x="16" y="17"/>
                    <a:pt x="16" y="14"/>
                    <a:pt x="16" y="13"/>
                  </a:cubicBezTo>
                  <a:cubicBezTo>
                    <a:pt x="17" y="9"/>
                    <a:pt x="18" y="6"/>
                    <a:pt x="19" y="3"/>
                  </a:cubicBezTo>
                  <a:cubicBezTo>
                    <a:pt x="20" y="1"/>
                    <a:pt x="22" y="0"/>
                    <a:pt x="24" y="0"/>
                  </a:cubicBezTo>
                  <a:cubicBezTo>
                    <a:pt x="26" y="1"/>
                    <a:pt x="27" y="3"/>
                    <a:pt x="26" y="5"/>
                  </a:cubicBezTo>
                  <a:cubicBezTo>
                    <a:pt x="25" y="8"/>
                    <a:pt x="24" y="12"/>
                    <a:pt x="23" y="15"/>
                  </a:cubicBezTo>
                  <a:cubicBezTo>
                    <a:pt x="23" y="17"/>
                    <a:pt x="21" y="17"/>
                    <a:pt x="20" y="17"/>
                  </a:cubicBezTo>
                  <a:close/>
                </a:path>
              </a:pathLst>
            </a:custGeom>
            <a:grpFill/>
            <a:ln>
              <a:noFill/>
            </a:ln>
          </p:spPr>
          <p:txBody>
            <a:bodyPr lIns="68580" tIns="34290" rIns="68580" bIns="34290"/>
            <a:lstStyle/>
            <a:p>
              <a:pPr defTabSz="685800">
                <a:defRPr/>
              </a:pPr>
              <a:endParaRPr lang="en-US" sz="1350">
                <a:solidFill>
                  <a:prstClr val="black"/>
                </a:solidFill>
                <a:latin typeface="Calibri" panose="020F0502020204030204"/>
              </a:endParaRPr>
            </a:p>
          </p:txBody>
        </p:sp>
        <p:sp>
          <p:nvSpPr>
            <p:cNvPr id="31" name="Freeform 455">
              <a:extLst>
                <a:ext uri="{FF2B5EF4-FFF2-40B4-BE49-F238E27FC236}">
                  <a16:creationId xmlns:a16="http://schemas.microsoft.com/office/drawing/2014/main" id="{05599794-67F8-4110-A3A5-E6AD3DA0AC14}"/>
                </a:ext>
              </a:extLst>
            </p:cNvPr>
            <p:cNvSpPr>
              <a:spLocks/>
            </p:cNvSpPr>
            <p:nvPr/>
          </p:nvSpPr>
          <p:spPr bwMode="auto">
            <a:xfrm>
              <a:off x="8305801" y="5762625"/>
              <a:ext cx="30163" cy="47625"/>
            </a:xfrm>
            <a:custGeom>
              <a:avLst/>
              <a:gdLst>
                <a:gd name="T0" fmla="*/ 4 w 8"/>
                <a:gd name="T1" fmla="*/ 13 h 13"/>
                <a:gd name="T2" fmla="*/ 4 w 8"/>
                <a:gd name="T3" fmla="*/ 13 h 13"/>
                <a:gd name="T4" fmla="*/ 0 w 8"/>
                <a:gd name="T5" fmla="*/ 9 h 13"/>
                <a:gd name="T6" fmla="*/ 1 w 8"/>
                <a:gd name="T7" fmla="*/ 4 h 13"/>
                <a:gd name="T8" fmla="*/ 4 w 8"/>
                <a:gd name="T9" fmla="*/ 0 h 13"/>
                <a:gd name="T10" fmla="*/ 8 w 8"/>
                <a:gd name="T11" fmla="*/ 4 h 13"/>
                <a:gd name="T12" fmla="*/ 8 w 8"/>
                <a:gd name="T13" fmla="*/ 10 h 13"/>
                <a:gd name="T14" fmla="*/ 4 w 8"/>
                <a:gd name="T15" fmla="*/ 13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13">
                  <a:moveTo>
                    <a:pt x="4" y="13"/>
                  </a:moveTo>
                  <a:cubicBezTo>
                    <a:pt x="4" y="13"/>
                    <a:pt x="4" y="13"/>
                    <a:pt x="4" y="13"/>
                  </a:cubicBezTo>
                  <a:cubicBezTo>
                    <a:pt x="2" y="13"/>
                    <a:pt x="0" y="11"/>
                    <a:pt x="0" y="9"/>
                  </a:cubicBezTo>
                  <a:cubicBezTo>
                    <a:pt x="1" y="7"/>
                    <a:pt x="1" y="5"/>
                    <a:pt x="1" y="4"/>
                  </a:cubicBezTo>
                  <a:cubicBezTo>
                    <a:pt x="1" y="1"/>
                    <a:pt x="2" y="0"/>
                    <a:pt x="4" y="0"/>
                  </a:cubicBezTo>
                  <a:cubicBezTo>
                    <a:pt x="6" y="0"/>
                    <a:pt x="8" y="1"/>
                    <a:pt x="8" y="4"/>
                  </a:cubicBezTo>
                  <a:cubicBezTo>
                    <a:pt x="8" y="6"/>
                    <a:pt x="8" y="8"/>
                    <a:pt x="8" y="10"/>
                  </a:cubicBezTo>
                  <a:cubicBezTo>
                    <a:pt x="8" y="11"/>
                    <a:pt x="6" y="13"/>
                    <a:pt x="4" y="13"/>
                  </a:cubicBezTo>
                  <a:close/>
                </a:path>
              </a:pathLst>
            </a:custGeom>
            <a:grpFill/>
            <a:ln>
              <a:noFill/>
            </a:ln>
          </p:spPr>
          <p:txBody>
            <a:bodyPr lIns="68580" tIns="34290" rIns="68580" bIns="34290"/>
            <a:lstStyle/>
            <a:p>
              <a:pPr defTabSz="685800">
                <a:defRPr/>
              </a:pPr>
              <a:endParaRPr lang="en-US" sz="1350">
                <a:solidFill>
                  <a:prstClr val="black"/>
                </a:solidFill>
                <a:latin typeface="Calibri" panose="020F0502020204030204"/>
              </a:endParaRPr>
            </a:p>
          </p:txBody>
        </p:sp>
      </p:grpSp>
      <p:sp>
        <p:nvSpPr>
          <p:cNvPr id="36869" name="TextBox 1">
            <a:extLst>
              <a:ext uri="{FF2B5EF4-FFF2-40B4-BE49-F238E27FC236}">
                <a16:creationId xmlns:a16="http://schemas.microsoft.com/office/drawing/2014/main" id="{1D4328F1-6AF2-43EF-B4E5-3DDCD78F9612}"/>
              </a:ext>
            </a:extLst>
          </p:cNvPr>
          <p:cNvSpPr txBox="1">
            <a:spLocks noChangeArrowheads="1"/>
          </p:cNvSpPr>
          <p:nvPr/>
        </p:nvSpPr>
        <p:spPr bwMode="auto">
          <a:xfrm>
            <a:off x="2743201" y="609601"/>
            <a:ext cx="2741613"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6858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6858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6858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2100" b="1">
                <a:solidFill>
                  <a:srgbClr val="FF0000"/>
                </a:solidFill>
                <a:latin typeface="Lucida Grande"/>
                <a:ea typeface="Hiragino Kaku Gothic StdN W8"/>
                <a:cs typeface="Lucida Grande"/>
              </a:rPr>
              <a:t>Bài 7 (SGK trang 59)</a:t>
            </a:r>
            <a:endParaRPr lang="LID4096" altLang="en-US" sz="2100" b="1">
              <a:solidFill>
                <a:srgbClr val="FF0000"/>
              </a:solidFill>
              <a:latin typeface="Lucida Grande"/>
              <a:ea typeface="Hiragino Kaku Gothic StdN W8"/>
              <a:cs typeface="Lucida Grande"/>
            </a:endParaRPr>
          </a:p>
        </p:txBody>
      </p:sp>
      <p:sp>
        <p:nvSpPr>
          <p:cNvPr id="36870" name="TextBox 33">
            <a:extLst>
              <a:ext uri="{FF2B5EF4-FFF2-40B4-BE49-F238E27FC236}">
                <a16:creationId xmlns:a16="http://schemas.microsoft.com/office/drawing/2014/main" id="{826D9EC6-DA16-4799-A438-E7415B95DAB7}"/>
              </a:ext>
            </a:extLst>
          </p:cNvPr>
          <p:cNvSpPr txBox="1">
            <a:spLocks noChangeArrowheads="1"/>
          </p:cNvSpPr>
          <p:nvPr/>
        </p:nvSpPr>
        <p:spPr bwMode="auto">
          <a:xfrm>
            <a:off x="1905000" y="4691063"/>
            <a:ext cx="87630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2400" b="1">
                <a:solidFill>
                  <a:srgbClr val="000000"/>
                </a:solidFill>
                <a:latin typeface="Times New Roman" panose="02020603050405020304" pitchFamily="18" charset="0"/>
                <a:cs typeface="Times New Roman" panose="02020603050405020304" pitchFamily="18" charset="0"/>
              </a:rPr>
              <a:t>b) Sắp xếp kích thước của tám hành tinh trong Hệ Mặt Trời theo thứ tự tăng dần.</a:t>
            </a:r>
          </a:p>
        </p:txBody>
      </p:sp>
      <p:sp>
        <p:nvSpPr>
          <p:cNvPr id="36871" name="Text Box 2">
            <a:extLst>
              <a:ext uri="{FF2B5EF4-FFF2-40B4-BE49-F238E27FC236}">
                <a16:creationId xmlns:a16="http://schemas.microsoft.com/office/drawing/2014/main" id="{3546FE05-1530-4B2A-B866-DEAC66475C6A}"/>
              </a:ext>
            </a:extLst>
          </p:cNvPr>
          <p:cNvSpPr txBox="1">
            <a:spLocks noChangeArrowheads="1"/>
          </p:cNvSpPr>
          <p:nvPr/>
        </p:nvSpPr>
        <p:spPr bwMode="auto">
          <a:xfrm>
            <a:off x="1981200" y="5486401"/>
            <a:ext cx="76962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vi-VN" altLang="en-US" sz="2400" b="1">
                <a:solidFill>
                  <a:srgbClr val="00B050"/>
                </a:solidFill>
                <a:latin typeface="Times New Roman" panose="02020603050405020304" pitchFamily="18" charset="0"/>
                <a:cs typeface="Times New Roman" panose="02020603050405020304" pitchFamily="18" charset="0"/>
              </a:rPr>
              <a:t>Sao Thủy, Sao Hỏa, Sao Kim, Trái Đất, Sao Hải Vương, Sao Thiên Vương, Sao Thổ, Sao Mộc.</a:t>
            </a:r>
            <a:endParaRPr lang="en-US" altLang="en-US" sz="2400" b="1">
              <a:solidFill>
                <a:srgbClr val="00B050"/>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a:extLst>
              <a:ext uri="{FF2B5EF4-FFF2-40B4-BE49-F238E27FC236}">
                <a16:creationId xmlns:a16="http://schemas.microsoft.com/office/drawing/2014/main" id="{D64387AB-AB8C-4D16-A447-AE9F825B92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7799" t="12489" r="33299" b="51456"/>
          <a:stretch>
            <a:fillRect/>
          </a:stretch>
        </p:blipFill>
        <p:spPr bwMode="auto">
          <a:xfrm>
            <a:off x="1828800" y="1219200"/>
            <a:ext cx="845185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TextBox 1">
            <a:extLst>
              <a:ext uri="{FF2B5EF4-FFF2-40B4-BE49-F238E27FC236}">
                <a16:creationId xmlns:a16="http://schemas.microsoft.com/office/drawing/2014/main" id="{52B5C34C-3768-414C-BD33-10025EF24AA1}"/>
              </a:ext>
            </a:extLst>
          </p:cNvPr>
          <p:cNvSpPr txBox="1">
            <a:spLocks noChangeArrowheads="1"/>
          </p:cNvSpPr>
          <p:nvPr/>
        </p:nvSpPr>
        <p:spPr bwMode="auto">
          <a:xfrm>
            <a:off x="2743200" y="152401"/>
            <a:ext cx="235585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6858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6858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6858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LID4096" altLang="en-US" sz="2100" b="1">
                <a:solidFill>
                  <a:srgbClr val="00B050"/>
                </a:solidFill>
                <a:latin typeface="Lucida Grande"/>
                <a:ea typeface="Hiragino Kaku Gothic StdN W8"/>
                <a:cs typeface="Lucida Grande"/>
              </a:rPr>
              <a:t>Hoạt động nhóm</a:t>
            </a:r>
          </a:p>
        </p:txBody>
      </p:sp>
      <p:grpSp>
        <p:nvGrpSpPr>
          <p:cNvPr id="5" name="Group 4">
            <a:extLst>
              <a:ext uri="{FF2B5EF4-FFF2-40B4-BE49-F238E27FC236}">
                <a16:creationId xmlns:a16="http://schemas.microsoft.com/office/drawing/2014/main" id="{67C432D3-D283-4D7A-8C65-AE214543E51F}"/>
              </a:ext>
            </a:extLst>
          </p:cNvPr>
          <p:cNvGrpSpPr/>
          <p:nvPr/>
        </p:nvGrpSpPr>
        <p:grpSpPr>
          <a:xfrm>
            <a:off x="1676400" y="88392"/>
            <a:ext cx="1083626" cy="1054608"/>
            <a:chOff x="7534276" y="5373688"/>
            <a:chExt cx="801688" cy="803275"/>
          </a:xfrm>
          <a:solidFill>
            <a:srgbClr val="00B050"/>
          </a:solidFill>
        </p:grpSpPr>
        <p:sp>
          <p:nvSpPr>
            <p:cNvPr id="6" name="Freeform 430">
              <a:extLst>
                <a:ext uri="{FF2B5EF4-FFF2-40B4-BE49-F238E27FC236}">
                  <a16:creationId xmlns:a16="http://schemas.microsoft.com/office/drawing/2014/main" id="{A5763C59-0081-4E8E-B016-F410AB79429F}"/>
                </a:ext>
              </a:extLst>
            </p:cNvPr>
            <p:cNvSpPr>
              <a:spLocks/>
            </p:cNvSpPr>
            <p:nvPr/>
          </p:nvSpPr>
          <p:spPr bwMode="auto">
            <a:xfrm>
              <a:off x="7847013" y="5788025"/>
              <a:ext cx="25400" cy="82550"/>
            </a:xfrm>
            <a:custGeom>
              <a:avLst/>
              <a:gdLst>
                <a:gd name="T0" fmla="*/ 3 w 7"/>
                <a:gd name="T1" fmla="*/ 22 h 22"/>
                <a:gd name="T2" fmla="*/ 0 w 7"/>
                <a:gd name="T3" fmla="*/ 19 h 22"/>
                <a:gd name="T4" fmla="*/ 0 w 7"/>
                <a:gd name="T5" fmla="*/ 3 h 22"/>
                <a:gd name="T6" fmla="*/ 3 w 7"/>
                <a:gd name="T7" fmla="*/ 0 h 22"/>
                <a:gd name="T8" fmla="*/ 7 w 7"/>
                <a:gd name="T9" fmla="*/ 3 h 22"/>
                <a:gd name="T10" fmla="*/ 7 w 7"/>
                <a:gd name="T11" fmla="*/ 19 h 22"/>
                <a:gd name="T12" fmla="*/ 3 w 7"/>
                <a:gd name="T13" fmla="*/ 22 h 22"/>
              </a:gdLst>
              <a:ahLst/>
              <a:cxnLst>
                <a:cxn ang="0">
                  <a:pos x="T0" y="T1"/>
                </a:cxn>
                <a:cxn ang="0">
                  <a:pos x="T2" y="T3"/>
                </a:cxn>
                <a:cxn ang="0">
                  <a:pos x="T4" y="T5"/>
                </a:cxn>
                <a:cxn ang="0">
                  <a:pos x="T6" y="T7"/>
                </a:cxn>
                <a:cxn ang="0">
                  <a:pos x="T8" y="T9"/>
                </a:cxn>
                <a:cxn ang="0">
                  <a:pos x="T10" y="T11"/>
                </a:cxn>
                <a:cxn ang="0">
                  <a:pos x="T12" y="T13"/>
                </a:cxn>
              </a:cxnLst>
              <a:rect l="0" t="0" r="r" b="b"/>
              <a:pathLst>
                <a:path w="7" h="22">
                  <a:moveTo>
                    <a:pt x="3" y="22"/>
                  </a:moveTo>
                  <a:cubicBezTo>
                    <a:pt x="1" y="22"/>
                    <a:pt x="0" y="21"/>
                    <a:pt x="0" y="19"/>
                  </a:cubicBezTo>
                  <a:cubicBezTo>
                    <a:pt x="0" y="3"/>
                    <a:pt x="0" y="3"/>
                    <a:pt x="0" y="3"/>
                  </a:cubicBezTo>
                  <a:cubicBezTo>
                    <a:pt x="0" y="1"/>
                    <a:pt x="1" y="0"/>
                    <a:pt x="3" y="0"/>
                  </a:cubicBezTo>
                  <a:cubicBezTo>
                    <a:pt x="5" y="0"/>
                    <a:pt x="7" y="1"/>
                    <a:pt x="7" y="3"/>
                  </a:cubicBezTo>
                  <a:cubicBezTo>
                    <a:pt x="7" y="19"/>
                    <a:pt x="7" y="19"/>
                    <a:pt x="7" y="19"/>
                  </a:cubicBezTo>
                  <a:cubicBezTo>
                    <a:pt x="7" y="21"/>
                    <a:pt x="5" y="22"/>
                    <a:pt x="3" y="22"/>
                  </a:cubicBezTo>
                  <a:close/>
                </a:path>
              </a:pathLst>
            </a:custGeom>
            <a:grpFill/>
            <a:ln>
              <a:noFill/>
            </a:ln>
          </p:spPr>
          <p:txBody>
            <a:bodyPr lIns="68580" tIns="34290" rIns="68580" bIns="34290"/>
            <a:lstStyle/>
            <a:p>
              <a:pPr defTabSz="685800">
                <a:defRPr/>
              </a:pPr>
              <a:endParaRPr lang="en-US" sz="1350">
                <a:solidFill>
                  <a:prstClr val="black"/>
                </a:solidFill>
                <a:latin typeface="Calibri" panose="020F0502020204030204"/>
              </a:endParaRPr>
            </a:p>
          </p:txBody>
        </p:sp>
        <p:sp>
          <p:nvSpPr>
            <p:cNvPr id="7" name="Freeform 431">
              <a:extLst>
                <a:ext uri="{FF2B5EF4-FFF2-40B4-BE49-F238E27FC236}">
                  <a16:creationId xmlns:a16="http://schemas.microsoft.com/office/drawing/2014/main" id="{5B4F2307-AD0B-432F-A303-59398E0D19D0}"/>
                </a:ext>
              </a:extLst>
            </p:cNvPr>
            <p:cNvSpPr>
              <a:spLocks/>
            </p:cNvSpPr>
            <p:nvPr/>
          </p:nvSpPr>
          <p:spPr bwMode="auto">
            <a:xfrm>
              <a:off x="7891463" y="5738813"/>
              <a:ext cx="26988" cy="131762"/>
            </a:xfrm>
            <a:custGeom>
              <a:avLst/>
              <a:gdLst>
                <a:gd name="T0" fmla="*/ 3 w 7"/>
                <a:gd name="T1" fmla="*/ 35 h 35"/>
                <a:gd name="T2" fmla="*/ 0 w 7"/>
                <a:gd name="T3" fmla="*/ 32 h 35"/>
                <a:gd name="T4" fmla="*/ 0 w 7"/>
                <a:gd name="T5" fmla="*/ 4 h 35"/>
                <a:gd name="T6" fmla="*/ 3 w 7"/>
                <a:gd name="T7" fmla="*/ 0 h 35"/>
                <a:gd name="T8" fmla="*/ 7 w 7"/>
                <a:gd name="T9" fmla="*/ 4 h 35"/>
                <a:gd name="T10" fmla="*/ 7 w 7"/>
                <a:gd name="T11" fmla="*/ 32 h 35"/>
                <a:gd name="T12" fmla="*/ 3 w 7"/>
                <a:gd name="T13" fmla="*/ 35 h 35"/>
              </a:gdLst>
              <a:ahLst/>
              <a:cxnLst>
                <a:cxn ang="0">
                  <a:pos x="T0" y="T1"/>
                </a:cxn>
                <a:cxn ang="0">
                  <a:pos x="T2" y="T3"/>
                </a:cxn>
                <a:cxn ang="0">
                  <a:pos x="T4" y="T5"/>
                </a:cxn>
                <a:cxn ang="0">
                  <a:pos x="T6" y="T7"/>
                </a:cxn>
                <a:cxn ang="0">
                  <a:pos x="T8" y="T9"/>
                </a:cxn>
                <a:cxn ang="0">
                  <a:pos x="T10" y="T11"/>
                </a:cxn>
                <a:cxn ang="0">
                  <a:pos x="T12" y="T13"/>
                </a:cxn>
              </a:cxnLst>
              <a:rect l="0" t="0" r="r" b="b"/>
              <a:pathLst>
                <a:path w="7" h="35">
                  <a:moveTo>
                    <a:pt x="3" y="35"/>
                  </a:moveTo>
                  <a:cubicBezTo>
                    <a:pt x="1" y="35"/>
                    <a:pt x="0" y="34"/>
                    <a:pt x="0" y="32"/>
                  </a:cubicBezTo>
                  <a:cubicBezTo>
                    <a:pt x="0" y="4"/>
                    <a:pt x="0" y="4"/>
                    <a:pt x="0" y="4"/>
                  </a:cubicBezTo>
                  <a:cubicBezTo>
                    <a:pt x="0" y="2"/>
                    <a:pt x="1" y="0"/>
                    <a:pt x="3" y="0"/>
                  </a:cubicBezTo>
                  <a:cubicBezTo>
                    <a:pt x="5" y="0"/>
                    <a:pt x="7" y="2"/>
                    <a:pt x="7" y="4"/>
                  </a:cubicBezTo>
                  <a:cubicBezTo>
                    <a:pt x="7" y="32"/>
                    <a:pt x="7" y="32"/>
                    <a:pt x="7" y="32"/>
                  </a:cubicBezTo>
                  <a:cubicBezTo>
                    <a:pt x="7" y="34"/>
                    <a:pt x="5" y="35"/>
                    <a:pt x="3" y="35"/>
                  </a:cubicBezTo>
                  <a:close/>
                </a:path>
              </a:pathLst>
            </a:custGeom>
            <a:grpFill/>
            <a:ln>
              <a:noFill/>
            </a:ln>
          </p:spPr>
          <p:txBody>
            <a:bodyPr lIns="68580" tIns="34290" rIns="68580" bIns="34290"/>
            <a:lstStyle/>
            <a:p>
              <a:pPr defTabSz="685800">
                <a:defRPr/>
              </a:pPr>
              <a:endParaRPr lang="en-US" sz="1350">
                <a:solidFill>
                  <a:prstClr val="black"/>
                </a:solidFill>
                <a:latin typeface="Calibri" panose="020F0502020204030204"/>
              </a:endParaRPr>
            </a:p>
          </p:txBody>
        </p:sp>
        <p:sp>
          <p:nvSpPr>
            <p:cNvPr id="8" name="Freeform 432">
              <a:extLst>
                <a:ext uri="{FF2B5EF4-FFF2-40B4-BE49-F238E27FC236}">
                  <a16:creationId xmlns:a16="http://schemas.microsoft.com/office/drawing/2014/main" id="{5A0DAC94-EF23-487A-A904-5DB67FFEA240}"/>
                </a:ext>
              </a:extLst>
            </p:cNvPr>
            <p:cNvSpPr>
              <a:spLocks/>
            </p:cNvSpPr>
            <p:nvPr/>
          </p:nvSpPr>
          <p:spPr bwMode="auto">
            <a:xfrm>
              <a:off x="7937501" y="5738813"/>
              <a:ext cx="25400" cy="131762"/>
            </a:xfrm>
            <a:custGeom>
              <a:avLst/>
              <a:gdLst>
                <a:gd name="T0" fmla="*/ 4 w 7"/>
                <a:gd name="T1" fmla="*/ 35 h 35"/>
                <a:gd name="T2" fmla="*/ 0 w 7"/>
                <a:gd name="T3" fmla="*/ 32 h 35"/>
                <a:gd name="T4" fmla="*/ 0 w 7"/>
                <a:gd name="T5" fmla="*/ 4 h 35"/>
                <a:gd name="T6" fmla="*/ 4 w 7"/>
                <a:gd name="T7" fmla="*/ 0 h 35"/>
                <a:gd name="T8" fmla="*/ 7 w 7"/>
                <a:gd name="T9" fmla="*/ 4 h 35"/>
                <a:gd name="T10" fmla="*/ 7 w 7"/>
                <a:gd name="T11" fmla="*/ 32 h 35"/>
                <a:gd name="T12" fmla="*/ 4 w 7"/>
                <a:gd name="T13" fmla="*/ 35 h 35"/>
              </a:gdLst>
              <a:ahLst/>
              <a:cxnLst>
                <a:cxn ang="0">
                  <a:pos x="T0" y="T1"/>
                </a:cxn>
                <a:cxn ang="0">
                  <a:pos x="T2" y="T3"/>
                </a:cxn>
                <a:cxn ang="0">
                  <a:pos x="T4" y="T5"/>
                </a:cxn>
                <a:cxn ang="0">
                  <a:pos x="T6" y="T7"/>
                </a:cxn>
                <a:cxn ang="0">
                  <a:pos x="T8" y="T9"/>
                </a:cxn>
                <a:cxn ang="0">
                  <a:pos x="T10" y="T11"/>
                </a:cxn>
                <a:cxn ang="0">
                  <a:pos x="T12" y="T13"/>
                </a:cxn>
              </a:cxnLst>
              <a:rect l="0" t="0" r="r" b="b"/>
              <a:pathLst>
                <a:path w="7" h="35">
                  <a:moveTo>
                    <a:pt x="4" y="35"/>
                  </a:moveTo>
                  <a:cubicBezTo>
                    <a:pt x="2" y="35"/>
                    <a:pt x="0" y="34"/>
                    <a:pt x="0" y="32"/>
                  </a:cubicBezTo>
                  <a:cubicBezTo>
                    <a:pt x="0" y="4"/>
                    <a:pt x="0" y="4"/>
                    <a:pt x="0" y="4"/>
                  </a:cubicBezTo>
                  <a:cubicBezTo>
                    <a:pt x="0" y="2"/>
                    <a:pt x="2" y="0"/>
                    <a:pt x="4" y="0"/>
                  </a:cubicBezTo>
                  <a:cubicBezTo>
                    <a:pt x="6" y="0"/>
                    <a:pt x="7" y="2"/>
                    <a:pt x="7" y="4"/>
                  </a:cubicBezTo>
                  <a:cubicBezTo>
                    <a:pt x="7" y="32"/>
                    <a:pt x="7" y="32"/>
                    <a:pt x="7" y="32"/>
                  </a:cubicBezTo>
                  <a:cubicBezTo>
                    <a:pt x="7" y="34"/>
                    <a:pt x="6" y="35"/>
                    <a:pt x="4" y="35"/>
                  </a:cubicBezTo>
                  <a:close/>
                </a:path>
              </a:pathLst>
            </a:custGeom>
            <a:grpFill/>
            <a:ln>
              <a:noFill/>
            </a:ln>
          </p:spPr>
          <p:txBody>
            <a:bodyPr lIns="68580" tIns="34290" rIns="68580" bIns="34290"/>
            <a:lstStyle/>
            <a:p>
              <a:pPr defTabSz="685800">
                <a:defRPr/>
              </a:pPr>
              <a:endParaRPr lang="en-US" sz="1350">
                <a:solidFill>
                  <a:prstClr val="black"/>
                </a:solidFill>
                <a:latin typeface="Calibri" panose="020F0502020204030204"/>
              </a:endParaRPr>
            </a:p>
          </p:txBody>
        </p:sp>
        <p:sp>
          <p:nvSpPr>
            <p:cNvPr id="9" name="Freeform 433">
              <a:extLst>
                <a:ext uri="{FF2B5EF4-FFF2-40B4-BE49-F238E27FC236}">
                  <a16:creationId xmlns:a16="http://schemas.microsoft.com/office/drawing/2014/main" id="{FDAFC975-CF74-4F9C-93B3-EFAF029A5187}"/>
                </a:ext>
              </a:extLst>
            </p:cNvPr>
            <p:cNvSpPr>
              <a:spLocks/>
            </p:cNvSpPr>
            <p:nvPr/>
          </p:nvSpPr>
          <p:spPr bwMode="auto">
            <a:xfrm>
              <a:off x="7981951" y="5837238"/>
              <a:ext cx="26988" cy="112712"/>
            </a:xfrm>
            <a:custGeom>
              <a:avLst/>
              <a:gdLst>
                <a:gd name="T0" fmla="*/ 4 w 7"/>
                <a:gd name="T1" fmla="*/ 30 h 30"/>
                <a:gd name="T2" fmla="*/ 0 w 7"/>
                <a:gd name="T3" fmla="*/ 27 h 30"/>
                <a:gd name="T4" fmla="*/ 0 w 7"/>
                <a:gd name="T5" fmla="*/ 3 h 30"/>
                <a:gd name="T6" fmla="*/ 4 w 7"/>
                <a:gd name="T7" fmla="*/ 0 h 30"/>
                <a:gd name="T8" fmla="*/ 7 w 7"/>
                <a:gd name="T9" fmla="*/ 3 h 30"/>
                <a:gd name="T10" fmla="*/ 7 w 7"/>
                <a:gd name="T11" fmla="*/ 27 h 30"/>
                <a:gd name="T12" fmla="*/ 4 w 7"/>
                <a:gd name="T13" fmla="*/ 30 h 30"/>
              </a:gdLst>
              <a:ahLst/>
              <a:cxnLst>
                <a:cxn ang="0">
                  <a:pos x="T0" y="T1"/>
                </a:cxn>
                <a:cxn ang="0">
                  <a:pos x="T2" y="T3"/>
                </a:cxn>
                <a:cxn ang="0">
                  <a:pos x="T4" y="T5"/>
                </a:cxn>
                <a:cxn ang="0">
                  <a:pos x="T6" y="T7"/>
                </a:cxn>
                <a:cxn ang="0">
                  <a:pos x="T8" y="T9"/>
                </a:cxn>
                <a:cxn ang="0">
                  <a:pos x="T10" y="T11"/>
                </a:cxn>
                <a:cxn ang="0">
                  <a:pos x="T12" y="T13"/>
                </a:cxn>
              </a:cxnLst>
              <a:rect l="0" t="0" r="r" b="b"/>
              <a:pathLst>
                <a:path w="7" h="30">
                  <a:moveTo>
                    <a:pt x="4" y="30"/>
                  </a:moveTo>
                  <a:cubicBezTo>
                    <a:pt x="2" y="30"/>
                    <a:pt x="0" y="29"/>
                    <a:pt x="0" y="27"/>
                  </a:cubicBezTo>
                  <a:cubicBezTo>
                    <a:pt x="0" y="3"/>
                    <a:pt x="0" y="3"/>
                    <a:pt x="0" y="3"/>
                  </a:cubicBezTo>
                  <a:cubicBezTo>
                    <a:pt x="0" y="1"/>
                    <a:pt x="2" y="0"/>
                    <a:pt x="4" y="0"/>
                  </a:cubicBezTo>
                  <a:cubicBezTo>
                    <a:pt x="6" y="0"/>
                    <a:pt x="7" y="1"/>
                    <a:pt x="7" y="3"/>
                  </a:cubicBezTo>
                  <a:cubicBezTo>
                    <a:pt x="7" y="27"/>
                    <a:pt x="7" y="27"/>
                    <a:pt x="7" y="27"/>
                  </a:cubicBezTo>
                  <a:cubicBezTo>
                    <a:pt x="7" y="29"/>
                    <a:pt x="6" y="30"/>
                    <a:pt x="4" y="30"/>
                  </a:cubicBezTo>
                  <a:close/>
                </a:path>
              </a:pathLst>
            </a:custGeom>
            <a:grpFill/>
            <a:ln>
              <a:noFill/>
            </a:ln>
          </p:spPr>
          <p:txBody>
            <a:bodyPr lIns="68580" tIns="34290" rIns="68580" bIns="34290"/>
            <a:lstStyle/>
            <a:p>
              <a:pPr defTabSz="685800">
                <a:defRPr/>
              </a:pPr>
              <a:endParaRPr lang="en-US" sz="1350">
                <a:solidFill>
                  <a:prstClr val="black"/>
                </a:solidFill>
                <a:latin typeface="Calibri" panose="020F0502020204030204"/>
              </a:endParaRPr>
            </a:p>
          </p:txBody>
        </p:sp>
        <p:sp>
          <p:nvSpPr>
            <p:cNvPr id="10" name="Freeform 434">
              <a:extLst>
                <a:ext uri="{FF2B5EF4-FFF2-40B4-BE49-F238E27FC236}">
                  <a16:creationId xmlns:a16="http://schemas.microsoft.com/office/drawing/2014/main" id="{13B5EE21-01F1-4F69-B170-E57465FCF6C5}"/>
                </a:ext>
              </a:extLst>
            </p:cNvPr>
            <p:cNvSpPr>
              <a:spLocks noEditPoints="1"/>
            </p:cNvSpPr>
            <p:nvPr/>
          </p:nvSpPr>
          <p:spPr bwMode="auto">
            <a:xfrm>
              <a:off x="7800976" y="5694363"/>
              <a:ext cx="268288" cy="419100"/>
            </a:xfrm>
            <a:custGeom>
              <a:avLst/>
              <a:gdLst>
                <a:gd name="T0" fmla="*/ 8 w 71"/>
                <a:gd name="T1" fmla="*/ 111 h 111"/>
                <a:gd name="T2" fmla="*/ 5 w 71"/>
                <a:gd name="T3" fmla="*/ 98 h 111"/>
                <a:gd name="T4" fmla="*/ 2 w 71"/>
                <a:gd name="T5" fmla="*/ 79 h 111"/>
                <a:gd name="T6" fmla="*/ 0 w 71"/>
                <a:gd name="T7" fmla="*/ 29 h 111"/>
                <a:gd name="T8" fmla="*/ 12 w 71"/>
                <a:gd name="T9" fmla="*/ 19 h 111"/>
                <a:gd name="T10" fmla="*/ 19 w 71"/>
                <a:gd name="T11" fmla="*/ 6 h 111"/>
                <a:gd name="T12" fmla="*/ 31 w 71"/>
                <a:gd name="T13" fmla="*/ 0 h 111"/>
                <a:gd name="T14" fmla="*/ 43 w 71"/>
                <a:gd name="T15" fmla="*/ 6 h 111"/>
                <a:gd name="T16" fmla="*/ 55 w 71"/>
                <a:gd name="T17" fmla="*/ 16 h 111"/>
                <a:gd name="T18" fmla="*/ 60 w 71"/>
                <a:gd name="T19" fmla="*/ 30 h 111"/>
                <a:gd name="T20" fmla="*/ 71 w 71"/>
                <a:gd name="T21" fmla="*/ 65 h 111"/>
                <a:gd name="T22" fmla="*/ 56 w 71"/>
                <a:gd name="T23" fmla="*/ 90 h 111"/>
                <a:gd name="T24" fmla="*/ 55 w 71"/>
                <a:gd name="T25" fmla="*/ 107 h 111"/>
                <a:gd name="T26" fmla="*/ 12 w 71"/>
                <a:gd name="T27" fmla="*/ 103 h 111"/>
                <a:gd name="T28" fmla="*/ 48 w 71"/>
                <a:gd name="T29" fmla="*/ 92 h 111"/>
                <a:gd name="T30" fmla="*/ 60 w 71"/>
                <a:gd name="T31" fmla="*/ 75 h 111"/>
                <a:gd name="T32" fmla="*/ 64 w 71"/>
                <a:gd name="T33" fmla="*/ 42 h 111"/>
                <a:gd name="T34" fmla="*/ 57 w 71"/>
                <a:gd name="T35" fmla="*/ 38 h 111"/>
                <a:gd name="T36" fmla="*/ 52 w 71"/>
                <a:gd name="T37" fmla="*/ 45 h 111"/>
                <a:gd name="T38" fmla="*/ 48 w 71"/>
                <a:gd name="T39" fmla="*/ 16 h 111"/>
                <a:gd name="T40" fmla="*/ 44 w 71"/>
                <a:gd name="T41" fmla="*/ 14 h 111"/>
                <a:gd name="T42" fmla="*/ 40 w 71"/>
                <a:gd name="T43" fmla="*/ 19 h 111"/>
                <a:gd name="T44" fmla="*/ 36 w 71"/>
                <a:gd name="T45" fmla="*/ 10 h 111"/>
                <a:gd name="T46" fmla="*/ 33 w 71"/>
                <a:gd name="T47" fmla="*/ 8 h 111"/>
                <a:gd name="T48" fmla="*/ 31 w 71"/>
                <a:gd name="T49" fmla="*/ 16 h 111"/>
                <a:gd name="T50" fmla="*/ 24 w 71"/>
                <a:gd name="T51" fmla="*/ 16 h 111"/>
                <a:gd name="T52" fmla="*/ 21 w 71"/>
                <a:gd name="T53" fmla="*/ 13 h 111"/>
                <a:gd name="T54" fmla="*/ 19 w 71"/>
                <a:gd name="T55" fmla="*/ 28 h 111"/>
                <a:gd name="T56" fmla="*/ 12 w 71"/>
                <a:gd name="T57" fmla="*/ 28 h 111"/>
                <a:gd name="T58" fmla="*/ 9 w 71"/>
                <a:gd name="T59" fmla="*/ 26 h 111"/>
                <a:gd name="T60" fmla="*/ 7 w 71"/>
                <a:gd name="T61" fmla="*/ 66 h 111"/>
                <a:gd name="T62" fmla="*/ 9 w 71"/>
                <a:gd name="T63" fmla="*/ 79 h 111"/>
                <a:gd name="T64" fmla="*/ 12 w 71"/>
                <a:gd name="T65" fmla="*/ 103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1" h="111">
                  <a:moveTo>
                    <a:pt x="52" y="111"/>
                  </a:moveTo>
                  <a:cubicBezTo>
                    <a:pt x="8" y="111"/>
                    <a:pt x="8" y="111"/>
                    <a:pt x="8" y="111"/>
                  </a:cubicBezTo>
                  <a:cubicBezTo>
                    <a:pt x="6" y="111"/>
                    <a:pt x="5" y="109"/>
                    <a:pt x="5" y="107"/>
                  </a:cubicBezTo>
                  <a:cubicBezTo>
                    <a:pt x="5" y="98"/>
                    <a:pt x="5" y="98"/>
                    <a:pt x="5" y="98"/>
                  </a:cubicBezTo>
                  <a:cubicBezTo>
                    <a:pt x="5" y="93"/>
                    <a:pt x="4" y="87"/>
                    <a:pt x="2" y="81"/>
                  </a:cubicBezTo>
                  <a:cubicBezTo>
                    <a:pt x="2" y="79"/>
                    <a:pt x="2" y="79"/>
                    <a:pt x="2" y="79"/>
                  </a:cubicBezTo>
                  <a:cubicBezTo>
                    <a:pt x="0" y="75"/>
                    <a:pt x="0" y="71"/>
                    <a:pt x="0" y="66"/>
                  </a:cubicBezTo>
                  <a:cubicBezTo>
                    <a:pt x="0" y="29"/>
                    <a:pt x="0" y="29"/>
                    <a:pt x="0" y="29"/>
                  </a:cubicBezTo>
                  <a:cubicBezTo>
                    <a:pt x="0" y="24"/>
                    <a:pt x="3" y="20"/>
                    <a:pt x="7" y="19"/>
                  </a:cubicBezTo>
                  <a:cubicBezTo>
                    <a:pt x="9" y="19"/>
                    <a:pt x="10" y="19"/>
                    <a:pt x="12" y="19"/>
                  </a:cubicBezTo>
                  <a:cubicBezTo>
                    <a:pt x="12" y="16"/>
                    <a:pt x="12" y="16"/>
                    <a:pt x="12" y="16"/>
                  </a:cubicBezTo>
                  <a:cubicBezTo>
                    <a:pt x="12" y="11"/>
                    <a:pt x="15" y="7"/>
                    <a:pt x="19" y="6"/>
                  </a:cubicBezTo>
                  <a:cubicBezTo>
                    <a:pt x="21" y="6"/>
                    <a:pt x="23" y="6"/>
                    <a:pt x="25" y="6"/>
                  </a:cubicBezTo>
                  <a:cubicBezTo>
                    <a:pt x="26" y="3"/>
                    <a:pt x="28" y="1"/>
                    <a:pt x="31" y="0"/>
                  </a:cubicBezTo>
                  <a:cubicBezTo>
                    <a:pt x="34" y="0"/>
                    <a:pt x="37" y="0"/>
                    <a:pt x="40" y="2"/>
                  </a:cubicBezTo>
                  <a:cubicBezTo>
                    <a:pt x="41" y="3"/>
                    <a:pt x="42" y="5"/>
                    <a:pt x="43" y="6"/>
                  </a:cubicBezTo>
                  <a:cubicBezTo>
                    <a:pt x="44" y="6"/>
                    <a:pt x="46" y="6"/>
                    <a:pt x="48" y="6"/>
                  </a:cubicBezTo>
                  <a:cubicBezTo>
                    <a:pt x="52" y="7"/>
                    <a:pt x="55" y="11"/>
                    <a:pt x="55" y="16"/>
                  </a:cubicBezTo>
                  <a:cubicBezTo>
                    <a:pt x="55" y="31"/>
                    <a:pt x="55" y="31"/>
                    <a:pt x="55" y="31"/>
                  </a:cubicBezTo>
                  <a:cubicBezTo>
                    <a:pt x="57" y="30"/>
                    <a:pt x="58" y="30"/>
                    <a:pt x="60" y="30"/>
                  </a:cubicBezTo>
                  <a:cubicBezTo>
                    <a:pt x="66" y="30"/>
                    <a:pt x="71" y="36"/>
                    <a:pt x="71" y="42"/>
                  </a:cubicBezTo>
                  <a:cubicBezTo>
                    <a:pt x="71" y="65"/>
                    <a:pt x="71" y="65"/>
                    <a:pt x="71" y="65"/>
                  </a:cubicBezTo>
                  <a:cubicBezTo>
                    <a:pt x="71" y="71"/>
                    <a:pt x="69" y="76"/>
                    <a:pt x="65" y="80"/>
                  </a:cubicBezTo>
                  <a:cubicBezTo>
                    <a:pt x="56" y="90"/>
                    <a:pt x="56" y="90"/>
                    <a:pt x="56" y="90"/>
                  </a:cubicBezTo>
                  <a:cubicBezTo>
                    <a:pt x="56" y="90"/>
                    <a:pt x="55" y="91"/>
                    <a:pt x="55" y="92"/>
                  </a:cubicBezTo>
                  <a:cubicBezTo>
                    <a:pt x="55" y="107"/>
                    <a:pt x="55" y="107"/>
                    <a:pt x="55" y="107"/>
                  </a:cubicBezTo>
                  <a:cubicBezTo>
                    <a:pt x="55" y="109"/>
                    <a:pt x="54" y="111"/>
                    <a:pt x="52" y="111"/>
                  </a:cubicBezTo>
                  <a:close/>
                  <a:moveTo>
                    <a:pt x="12" y="103"/>
                  </a:moveTo>
                  <a:cubicBezTo>
                    <a:pt x="48" y="103"/>
                    <a:pt x="48" y="103"/>
                    <a:pt x="48" y="103"/>
                  </a:cubicBezTo>
                  <a:cubicBezTo>
                    <a:pt x="48" y="92"/>
                    <a:pt x="48" y="92"/>
                    <a:pt x="48" y="92"/>
                  </a:cubicBezTo>
                  <a:cubicBezTo>
                    <a:pt x="48" y="89"/>
                    <a:pt x="49" y="87"/>
                    <a:pt x="51" y="85"/>
                  </a:cubicBezTo>
                  <a:cubicBezTo>
                    <a:pt x="60" y="75"/>
                    <a:pt x="60" y="75"/>
                    <a:pt x="60" y="75"/>
                  </a:cubicBezTo>
                  <a:cubicBezTo>
                    <a:pt x="62" y="73"/>
                    <a:pt x="64" y="69"/>
                    <a:pt x="64" y="65"/>
                  </a:cubicBezTo>
                  <a:cubicBezTo>
                    <a:pt x="64" y="42"/>
                    <a:pt x="64" y="42"/>
                    <a:pt x="64" y="42"/>
                  </a:cubicBezTo>
                  <a:cubicBezTo>
                    <a:pt x="64" y="39"/>
                    <a:pt x="62" y="37"/>
                    <a:pt x="60" y="37"/>
                  </a:cubicBezTo>
                  <a:cubicBezTo>
                    <a:pt x="59" y="37"/>
                    <a:pt x="57" y="37"/>
                    <a:pt x="57" y="38"/>
                  </a:cubicBezTo>
                  <a:cubicBezTo>
                    <a:pt x="56" y="39"/>
                    <a:pt x="55" y="40"/>
                    <a:pt x="55" y="41"/>
                  </a:cubicBezTo>
                  <a:cubicBezTo>
                    <a:pt x="55" y="43"/>
                    <a:pt x="54" y="45"/>
                    <a:pt x="52" y="45"/>
                  </a:cubicBezTo>
                  <a:cubicBezTo>
                    <a:pt x="50" y="45"/>
                    <a:pt x="48" y="43"/>
                    <a:pt x="48" y="41"/>
                  </a:cubicBezTo>
                  <a:cubicBezTo>
                    <a:pt x="48" y="16"/>
                    <a:pt x="48" y="16"/>
                    <a:pt x="48" y="16"/>
                  </a:cubicBezTo>
                  <a:cubicBezTo>
                    <a:pt x="48" y="15"/>
                    <a:pt x="47" y="14"/>
                    <a:pt x="46" y="13"/>
                  </a:cubicBezTo>
                  <a:cubicBezTo>
                    <a:pt x="45" y="13"/>
                    <a:pt x="44" y="13"/>
                    <a:pt x="44" y="14"/>
                  </a:cubicBezTo>
                  <a:cubicBezTo>
                    <a:pt x="44" y="14"/>
                    <a:pt x="43" y="15"/>
                    <a:pt x="43" y="16"/>
                  </a:cubicBezTo>
                  <a:cubicBezTo>
                    <a:pt x="43" y="18"/>
                    <a:pt x="42" y="19"/>
                    <a:pt x="40" y="19"/>
                  </a:cubicBezTo>
                  <a:cubicBezTo>
                    <a:pt x="38" y="19"/>
                    <a:pt x="36" y="18"/>
                    <a:pt x="36" y="16"/>
                  </a:cubicBezTo>
                  <a:cubicBezTo>
                    <a:pt x="36" y="10"/>
                    <a:pt x="36" y="10"/>
                    <a:pt x="36" y="10"/>
                  </a:cubicBezTo>
                  <a:cubicBezTo>
                    <a:pt x="36" y="9"/>
                    <a:pt x="36" y="8"/>
                    <a:pt x="35" y="8"/>
                  </a:cubicBezTo>
                  <a:cubicBezTo>
                    <a:pt x="35" y="8"/>
                    <a:pt x="34" y="7"/>
                    <a:pt x="33" y="8"/>
                  </a:cubicBezTo>
                  <a:cubicBezTo>
                    <a:pt x="32" y="8"/>
                    <a:pt x="31" y="9"/>
                    <a:pt x="31" y="10"/>
                  </a:cubicBezTo>
                  <a:cubicBezTo>
                    <a:pt x="31" y="16"/>
                    <a:pt x="31" y="16"/>
                    <a:pt x="31" y="16"/>
                  </a:cubicBezTo>
                  <a:cubicBezTo>
                    <a:pt x="31" y="18"/>
                    <a:pt x="29" y="19"/>
                    <a:pt x="27" y="19"/>
                  </a:cubicBezTo>
                  <a:cubicBezTo>
                    <a:pt x="25" y="19"/>
                    <a:pt x="24" y="18"/>
                    <a:pt x="24" y="16"/>
                  </a:cubicBezTo>
                  <a:cubicBezTo>
                    <a:pt x="24" y="15"/>
                    <a:pt x="23" y="14"/>
                    <a:pt x="23" y="14"/>
                  </a:cubicBezTo>
                  <a:cubicBezTo>
                    <a:pt x="23" y="13"/>
                    <a:pt x="22" y="13"/>
                    <a:pt x="21" y="13"/>
                  </a:cubicBezTo>
                  <a:cubicBezTo>
                    <a:pt x="20" y="14"/>
                    <a:pt x="19" y="15"/>
                    <a:pt x="19" y="16"/>
                  </a:cubicBezTo>
                  <a:cubicBezTo>
                    <a:pt x="19" y="28"/>
                    <a:pt x="19" y="28"/>
                    <a:pt x="19" y="28"/>
                  </a:cubicBezTo>
                  <a:cubicBezTo>
                    <a:pt x="19" y="30"/>
                    <a:pt x="17" y="32"/>
                    <a:pt x="15" y="32"/>
                  </a:cubicBezTo>
                  <a:cubicBezTo>
                    <a:pt x="13" y="32"/>
                    <a:pt x="12" y="30"/>
                    <a:pt x="12" y="28"/>
                  </a:cubicBezTo>
                  <a:cubicBezTo>
                    <a:pt x="12" y="28"/>
                    <a:pt x="11" y="27"/>
                    <a:pt x="11" y="26"/>
                  </a:cubicBezTo>
                  <a:cubicBezTo>
                    <a:pt x="10" y="26"/>
                    <a:pt x="10" y="26"/>
                    <a:pt x="9" y="26"/>
                  </a:cubicBezTo>
                  <a:cubicBezTo>
                    <a:pt x="8" y="26"/>
                    <a:pt x="7" y="27"/>
                    <a:pt x="7" y="29"/>
                  </a:cubicBezTo>
                  <a:cubicBezTo>
                    <a:pt x="7" y="66"/>
                    <a:pt x="7" y="66"/>
                    <a:pt x="7" y="66"/>
                  </a:cubicBezTo>
                  <a:cubicBezTo>
                    <a:pt x="7" y="70"/>
                    <a:pt x="7" y="74"/>
                    <a:pt x="8" y="77"/>
                  </a:cubicBezTo>
                  <a:cubicBezTo>
                    <a:pt x="9" y="79"/>
                    <a:pt x="9" y="79"/>
                    <a:pt x="9" y="79"/>
                  </a:cubicBezTo>
                  <a:cubicBezTo>
                    <a:pt x="11" y="85"/>
                    <a:pt x="12" y="92"/>
                    <a:pt x="12" y="98"/>
                  </a:cubicBezTo>
                  <a:lnTo>
                    <a:pt x="12" y="103"/>
                  </a:lnTo>
                  <a:close/>
                </a:path>
              </a:pathLst>
            </a:custGeom>
            <a:grpFill/>
            <a:ln>
              <a:noFill/>
            </a:ln>
          </p:spPr>
          <p:txBody>
            <a:bodyPr lIns="68580" tIns="34290" rIns="68580" bIns="34290"/>
            <a:lstStyle/>
            <a:p>
              <a:pPr defTabSz="685800">
                <a:defRPr/>
              </a:pPr>
              <a:endParaRPr lang="en-US" sz="1350">
                <a:solidFill>
                  <a:prstClr val="black"/>
                </a:solidFill>
                <a:latin typeface="Calibri" panose="020F0502020204030204"/>
              </a:endParaRPr>
            </a:p>
          </p:txBody>
        </p:sp>
        <p:sp>
          <p:nvSpPr>
            <p:cNvPr id="11" name="Freeform 435">
              <a:extLst>
                <a:ext uri="{FF2B5EF4-FFF2-40B4-BE49-F238E27FC236}">
                  <a16:creationId xmlns:a16="http://schemas.microsoft.com/office/drawing/2014/main" id="{6A7415BD-795C-4D0D-B5B1-1A7AB9FF5C96}"/>
                </a:ext>
              </a:extLst>
            </p:cNvPr>
            <p:cNvSpPr>
              <a:spLocks/>
            </p:cNvSpPr>
            <p:nvPr/>
          </p:nvSpPr>
          <p:spPr bwMode="auto">
            <a:xfrm>
              <a:off x="7885113" y="5653088"/>
              <a:ext cx="71438" cy="52387"/>
            </a:xfrm>
            <a:custGeom>
              <a:avLst/>
              <a:gdLst>
                <a:gd name="T0" fmla="*/ 15 w 19"/>
                <a:gd name="T1" fmla="*/ 14 h 14"/>
                <a:gd name="T2" fmla="*/ 13 w 19"/>
                <a:gd name="T3" fmla="*/ 14 h 14"/>
                <a:gd name="T4" fmla="*/ 2 w 19"/>
                <a:gd name="T5" fmla="*/ 7 h 14"/>
                <a:gd name="T6" fmla="*/ 1 w 19"/>
                <a:gd name="T7" fmla="*/ 2 h 14"/>
                <a:gd name="T8" fmla="*/ 6 w 19"/>
                <a:gd name="T9" fmla="*/ 1 h 14"/>
                <a:gd name="T10" fmla="*/ 17 w 19"/>
                <a:gd name="T11" fmla="*/ 7 h 14"/>
                <a:gd name="T12" fmla="*/ 18 w 19"/>
                <a:gd name="T13" fmla="*/ 12 h 14"/>
                <a:gd name="T14" fmla="*/ 15 w 19"/>
                <a:gd name="T15" fmla="*/ 14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14">
                  <a:moveTo>
                    <a:pt x="15" y="14"/>
                  </a:moveTo>
                  <a:cubicBezTo>
                    <a:pt x="14" y="14"/>
                    <a:pt x="14" y="14"/>
                    <a:pt x="13" y="14"/>
                  </a:cubicBezTo>
                  <a:cubicBezTo>
                    <a:pt x="2" y="7"/>
                    <a:pt x="2" y="7"/>
                    <a:pt x="2" y="7"/>
                  </a:cubicBezTo>
                  <a:cubicBezTo>
                    <a:pt x="0" y="6"/>
                    <a:pt x="0" y="4"/>
                    <a:pt x="1" y="2"/>
                  </a:cubicBezTo>
                  <a:cubicBezTo>
                    <a:pt x="2" y="1"/>
                    <a:pt x="4" y="0"/>
                    <a:pt x="6" y="1"/>
                  </a:cubicBezTo>
                  <a:cubicBezTo>
                    <a:pt x="17" y="7"/>
                    <a:pt x="17" y="7"/>
                    <a:pt x="17" y="7"/>
                  </a:cubicBezTo>
                  <a:cubicBezTo>
                    <a:pt x="18" y="8"/>
                    <a:pt x="19" y="10"/>
                    <a:pt x="18" y="12"/>
                  </a:cubicBezTo>
                  <a:cubicBezTo>
                    <a:pt x="17" y="13"/>
                    <a:pt x="16" y="14"/>
                    <a:pt x="15" y="14"/>
                  </a:cubicBezTo>
                  <a:close/>
                </a:path>
              </a:pathLst>
            </a:custGeom>
            <a:grpFill/>
            <a:ln>
              <a:noFill/>
            </a:ln>
          </p:spPr>
          <p:txBody>
            <a:bodyPr lIns="68580" tIns="34290" rIns="68580" bIns="34290"/>
            <a:lstStyle/>
            <a:p>
              <a:pPr defTabSz="685800">
                <a:defRPr/>
              </a:pPr>
              <a:endParaRPr lang="en-US" sz="1350">
                <a:solidFill>
                  <a:prstClr val="black"/>
                </a:solidFill>
                <a:latin typeface="Calibri" panose="020F0502020204030204"/>
              </a:endParaRPr>
            </a:p>
          </p:txBody>
        </p:sp>
        <p:sp>
          <p:nvSpPr>
            <p:cNvPr id="12" name="Freeform 436">
              <a:extLst>
                <a:ext uri="{FF2B5EF4-FFF2-40B4-BE49-F238E27FC236}">
                  <a16:creationId xmlns:a16="http://schemas.microsoft.com/office/drawing/2014/main" id="{09790896-8175-4B14-B31A-F5380E4FF2FB}"/>
                </a:ext>
              </a:extLst>
            </p:cNvPr>
            <p:cNvSpPr>
              <a:spLocks/>
            </p:cNvSpPr>
            <p:nvPr/>
          </p:nvSpPr>
          <p:spPr bwMode="auto">
            <a:xfrm>
              <a:off x="7861301" y="5689600"/>
              <a:ext cx="60325" cy="49212"/>
            </a:xfrm>
            <a:custGeom>
              <a:avLst/>
              <a:gdLst>
                <a:gd name="T0" fmla="*/ 11 w 16"/>
                <a:gd name="T1" fmla="*/ 13 h 13"/>
                <a:gd name="T2" fmla="*/ 10 w 16"/>
                <a:gd name="T3" fmla="*/ 12 h 13"/>
                <a:gd name="T4" fmla="*/ 2 w 16"/>
                <a:gd name="T5" fmla="*/ 8 h 13"/>
                <a:gd name="T6" fmla="*/ 1 w 16"/>
                <a:gd name="T7" fmla="*/ 3 h 13"/>
                <a:gd name="T8" fmla="*/ 6 w 16"/>
                <a:gd name="T9" fmla="*/ 1 h 13"/>
                <a:gd name="T10" fmla="*/ 13 w 16"/>
                <a:gd name="T11" fmla="*/ 6 h 13"/>
                <a:gd name="T12" fmla="*/ 15 w 16"/>
                <a:gd name="T13" fmla="*/ 11 h 13"/>
                <a:gd name="T14" fmla="*/ 11 w 16"/>
                <a:gd name="T15" fmla="*/ 13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3">
                  <a:moveTo>
                    <a:pt x="11" y="13"/>
                  </a:moveTo>
                  <a:cubicBezTo>
                    <a:pt x="11" y="13"/>
                    <a:pt x="10" y="12"/>
                    <a:pt x="10" y="12"/>
                  </a:cubicBezTo>
                  <a:cubicBezTo>
                    <a:pt x="2" y="8"/>
                    <a:pt x="2" y="8"/>
                    <a:pt x="2" y="8"/>
                  </a:cubicBezTo>
                  <a:cubicBezTo>
                    <a:pt x="0" y="7"/>
                    <a:pt x="0" y="5"/>
                    <a:pt x="1" y="3"/>
                  </a:cubicBezTo>
                  <a:cubicBezTo>
                    <a:pt x="2" y="1"/>
                    <a:pt x="4" y="0"/>
                    <a:pt x="6" y="1"/>
                  </a:cubicBezTo>
                  <a:cubicBezTo>
                    <a:pt x="13" y="6"/>
                    <a:pt x="13" y="6"/>
                    <a:pt x="13" y="6"/>
                  </a:cubicBezTo>
                  <a:cubicBezTo>
                    <a:pt x="15" y="7"/>
                    <a:pt x="16" y="9"/>
                    <a:pt x="15" y="11"/>
                  </a:cubicBezTo>
                  <a:cubicBezTo>
                    <a:pt x="14" y="12"/>
                    <a:pt x="13" y="13"/>
                    <a:pt x="11" y="13"/>
                  </a:cubicBezTo>
                  <a:close/>
                </a:path>
              </a:pathLst>
            </a:custGeom>
            <a:grpFill/>
            <a:ln>
              <a:noFill/>
            </a:ln>
          </p:spPr>
          <p:txBody>
            <a:bodyPr lIns="68580" tIns="34290" rIns="68580" bIns="34290"/>
            <a:lstStyle/>
            <a:p>
              <a:pPr defTabSz="685800">
                <a:defRPr/>
              </a:pPr>
              <a:endParaRPr lang="en-US" sz="1350">
                <a:solidFill>
                  <a:prstClr val="black"/>
                </a:solidFill>
                <a:latin typeface="Calibri" panose="020F0502020204030204"/>
              </a:endParaRPr>
            </a:p>
          </p:txBody>
        </p:sp>
        <p:sp>
          <p:nvSpPr>
            <p:cNvPr id="13" name="Freeform 437">
              <a:extLst>
                <a:ext uri="{FF2B5EF4-FFF2-40B4-BE49-F238E27FC236}">
                  <a16:creationId xmlns:a16="http://schemas.microsoft.com/office/drawing/2014/main" id="{535D9826-BD1B-41AE-949B-C344EFFBDB04}"/>
                </a:ext>
              </a:extLst>
            </p:cNvPr>
            <p:cNvSpPr>
              <a:spLocks/>
            </p:cNvSpPr>
            <p:nvPr/>
          </p:nvSpPr>
          <p:spPr bwMode="auto">
            <a:xfrm>
              <a:off x="7745413" y="5732463"/>
              <a:ext cx="90488" cy="63500"/>
            </a:xfrm>
            <a:custGeom>
              <a:avLst/>
              <a:gdLst>
                <a:gd name="T0" fmla="*/ 20 w 24"/>
                <a:gd name="T1" fmla="*/ 17 h 17"/>
                <a:gd name="T2" fmla="*/ 18 w 24"/>
                <a:gd name="T3" fmla="*/ 16 h 17"/>
                <a:gd name="T4" fmla="*/ 3 w 24"/>
                <a:gd name="T5" fmla="*/ 7 h 17"/>
                <a:gd name="T6" fmla="*/ 1 w 24"/>
                <a:gd name="T7" fmla="*/ 2 h 17"/>
                <a:gd name="T8" fmla="*/ 6 w 24"/>
                <a:gd name="T9" fmla="*/ 1 h 17"/>
                <a:gd name="T10" fmla="*/ 22 w 24"/>
                <a:gd name="T11" fmla="*/ 10 h 17"/>
                <a:gd name="T12" fmla="*/ 23 w 24"/>
                <a:gd name="T13" fmla="*/ 15 h 17"/>
                <a:gd name="T14" fmla="*/ 20 w 24"/>
                <a:gd name="T15" fmla="*/ 17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17">
                  <a:moveTo>
                    <a:pt x="20" y="17"/>
                  </a:moveTo>
                  <a:cubicBezTo>
                    <a:pt x="19" y="17"/>
                    <a:pt x="19" y="16"/>
                    <a:pt x="18" y="16"/>
                  </a:cubicBezTo>
                  <a:cubicBezTo>
                    <a:pt x="3" y="7"/>
                    <a:pt x="3" y="7"/>
                    <a:pt x="3" y="7"/>
                  </a:cubicBezTo>
                  <a:cubicBezTo>
                    <a:pt x="1" y="6"/>
                    <a:pt x="0" y="4"/>
                    <a:pt x="1" y="2"/>
                  </a:cubicBezTo>
                  <a:cubicBezTo>
                    <a:pt x="2" y="1"/>
                    <a:pt x="5" y="0"/>
                    <a:pt x="6" y="1"/>
                  </a:cubicBezTo>
                  <a:cubicBezTo>
                    <a:pt x="22" y="10"/>
                    <a:pt x="22" y="10"/>
                    <a:pt x="22" y="10"/>
                  </a:cubicBezTo>
                  <a:cubicBezTo>
                    <a:pt x="23" y="11"/>
                    <a:pt x="24" y="13"/>
                    <a:pt x="23" y="15"/>
                  </a:cubicBezTo>
                  <a:cubicBezTo>
                    <a:pt x="22" y="16"/>
                    <a:pt x="21" y="17"/>
                    <a:pt x="20" y="17"/>
                  </a:cubicBezTo>
                  <a:close/>
                </a:path>
              </a:pathLst>
            </a:custGeom>
            <a:grpFill/>
            <a:ln>
              <a:noFill/>
            </a:ln>
          </p:spPr>
          <p:txBody>
            <a:bodyPr lIns="68580" tIns="34290" rIns="68580" bIns="34290"/>
            <a:lstStyle/>
            <a:p>
              <a:pPr defTabSz="685800">
                <a:defRPr/>
              </a:pPr>
              <a:endParaRPr lang="en-US" sz="1350">
                <a:solidFill>
                  <a:prstClr val="black"/>
                </a:solidFill>
                <a:latin typeface="Calibri" panose="020F0502020204030204"/>
              </a:endParaRPr>
            </a:p>
          </p:txBody>
        </p:sp>
        <p:sp>
          <p:nvSpPr>
            <p:cNvPr id="14" name="Freeform 438">
              <a:extLst>
                <a:ext uri="{FF2B5EF4-FFF2-40B4-BE49-F238E27FC236}">
                  <a16:creationId xmlns:a16="http://schemas.microsoft.com/office/drawing/2014/main" id="{78FCCAB7-3E83-4FDD-909C-F43BA9315485}"/>
                </a:ext>
              </a:extLst>
            </p:cNvPr>
            <p:cNvSpPr>
              <a:spLocks/>
            </p:cNvSpPr>
            <p:nvPr/>
          </p:nvSpPr>
          <p:spPr bwMode="auto">
            <a:xfrm>
              <a:off x="7608888" y="5513388"/>
              <a:ext cx="339725" cy="342900"/>
            </a:xfrm>
            <a:custGeom>
              <a:avLst/>
              <a:gdLst>
                <a:gd name="T0" fmla="*/ 54 w 90"/>
                <a:gd name="T1" fmla="*/ 91 h 91"/>
                <a:gd name="T2" fmla="*/ 53 w 90"/>
                <a:gd name="T3" fmla="*/ 91 h 91"/>
                <a:gd name="T4" fmla="*/ 51 w 90"/>
                <a:gd name="T5" fmla="*/ 90 h 91"/>
                <a:gd name="T6" fmla="*/ 31 w 90"/>
                <a:gd name="T7" fmla="*/ 79 h 91"/>
                <a:gd name="T8" fmla="*/ 21 w 90"/>
                <a:gd name="T9" fmla="*/ 66 h 91"/>
                <a:gd name="T10" fmla="*/ 17 w 90"/>
                <a:gd name="T11" fmla="*/ 54 h 91"/>
                <a:gd name="T12" fmla="*/ 15 w 90"/>
                <a:gd name="T13" fmla="*/ 52 h 91"/>
                <a:gd name="T14" fmla="*/ 2 w 90"/>
                <a:gd name="T15" fmla="*/ 44 h 91"/>
                <a:gd name="T16" fmla="*/ 0 w 90"/>
                <a:gd name="T17" fmla="*/ 42 h 91"/>
                <a:gd name="T18" fmla="*/ 1 w 90"/>
                <a:gd name="T19" fmla="*/ 39 h 91"/>
                <a:gd name="T20" fmla="*/ 22 w 90"/>
                <a:gd name="T21" fmla="*/ 2 h 91"/>
                <a:gd name="T22" fmla="*/ 25 w 90"/>
                <a:gd name="T23" fmla="*/ 0 h 91"/>
                <a:gd name="T24" fmla="*/ 27 w 90"/>
                <a:gd name="T25" fmla="*/ 0 h 91"/>
                <a:gd name="T26" fmla="*/ 35 w 90"/>
                <a:gd name="T27" fmla="*/ 5 h 91"/>
                <a:gd name="T28" fmla="*/ 51 w 90"/>
                <a:gd name="T29" fmla="*/ 11 h 91"/>
                <a:gd name="T30" fmla="*/ 53 w 90"/>
                <a:gd name="T31" fmla="*/ 11 h 91"/>
                <a:gd name="T32" fmla="*/ 65 w 90"/>
                <a:gd name="T33" fmla="*/ 16 h 91"/>
                <a:gd name="T34" fmla="*/ 88 w 90"/>
                <a:gd name="T35" fmla="*/ 29 h 91"/>
                <a:gd name="T36" fmla="*/ 89 w 90"/>
                <a:gd name="T37" fmla="*/ 34 h 91"/>
                <a:gd name="T38" fmla="*/ 84 w 90"/>
                <a:gd name="T39" fmla="*/ 36 h 91"/>
                <a:gd name="T40" fmla="*/ 62 w 90"/>
                <a:gd name="T41" fmla="*/ 23 h 91"/>
                <a:gd name="T42" fmla="*/ 51 w 90"/>
                <a:gd name="T43" fmla="*/ 18 h 91"/>
                <a:gd name="T44" fmla="*/ 49 w 90"/>
                <a:gd name="T45" fmla="*/ 18 h 91"/>
                <a:gd name="T46" fmla="*/ 31 w 90"/>
                <a:gd name="T47" fmla="*/ 11 h 91"/>
                <a:gd name="T48" fmla="*/ 27 w 90"/>
                <a:gd name="T49" fmla="*/ 8 h 91"/>
                <a:gd name="T50" fmla="*/ 9 w 90"/>
                <a:gd name="T51" fmla="*/ 40 h 91"/>
                <a:gd name="T52" fmla="*/ 19 w 90"/>
                <a:gd name="T53" fmla="*/ 45 h 91"/>
                <a:gd name="T54" fmla="*/ 24 w 90"/>
                <a:gd name="T55" fmla="*/ 51 h 91"/>
                <a:gd name="T56" fmla="*/ 27 w 90"/>
                <a:gd name="T57" fmla="*/ 64 h 91"/>
                <a:gd name="T58" fmla="*/ 34 w 90"/>
                <a:gd name="T59" fmla="*/ 72 h 91"/>
                <a:gd name="T60" fmla="*/ 55 w 90"/>
                <a:gd name="T61" fmla="*/ 84 h 91"/>
                <a:gd name="T62" fmla="*/ 55 w 90"/>
                <a:gd name="T63" fmla="*/ 84 h 91"/>
                <a:gd name="T64" fmla="*/ 58 w 90"/>
                <a:gd name="T65" fmla="*/ 89 h 91"/>
                <a:gd name="T66" fmla="*/ 54 w 90"/>
                <a:gd name="T67" fmla="*/ 9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 h="91">
                  <a:moveTo>
                    <a:pt x="54" y="91"/>
                  </a:moveTo>
                  <a:cubicBezTo>
                    <a:pt x="54" y="91"/>
                    <a:pt x="53" y="91"/>
                    <a:pt x="53" y="91"/>
                  </a:cubicBezTo>
                  <a:cubicBezTo>
                    <a:pt x="52" y="91"/>
                    <a:pt x="52" y="91"/>
                    <a:pt x="51" y="90"/>
                  </a:cubicBezTo>
                  <a:cubicBezTo>
                    <a:pt x="31" y="79"/>
                    <a:pt x="31" y="79"/>
                    <a:pt x="31" y="79"/>
                  </a:cubicBezTo>
                  <a:cubicBezTo>
                    <a:pt x="26" y="76"/>
                    <a:pt x="22" y="71"/>
                    <a:pt x="21" y="66"/>
                  </a:cubicBezTo>
                  <a:cubicBezTo>
                    <a:pt x="17" y="54"/>
                    <a:pt x="17" y="54"/>
                    <a:pt x="17" y="54"/>
                  </a:cubicBezTo>
                  <a:cubicBezTo>
                    <a:pt x="16" y="53"/>
                    <a:pt x="16" y="52"/>
                    <a:pt x="15" y="52"/>
                  </a:cubicBezTo>
                  <a:cubicBezTo>
                    <a:pt x="2" y="44"/>
                    <a:pt x="2" y="44"/>
                    <a:pt x="2" y="44"/>
                  </a:cubicBezTo>
                  <a:cubicBezTo>
                    <a:pt x="1" y="44"/>
                    <a:pt x="1" y="43"/>
                    <a:pt x="0" y="42"/>
                  </a:cubicBezTo>
                  <a:cubicBezTo>
                    <a:pt x="0" y="41"/>
                    <a:pt x="0" y="40"/>
                    <a:pt x="1" y="39"/>
                  </a:cubicBezTo>
                  <a:cubicBezTo>
                    <a:pt x="22" y="2"/>
                    <a:pt x="22" y="2"/>
                    <a:pt x="22" y="2"/>
                  </a:cubicBezTo>
                  <a:cubicBezTo>
                    <a:pt x="23" y="1"/>
                    <a:pt x="24" y="0"/>
                    <a:pt x="25" y="0"/>
                  </a:cubicBezTo>
                  <a:cubicBezTo>
                    <a:pt x="26" y="0"/>
                    <a:pt x="27" y="0"/>
                    <a:pt x="27" y="0"/>
                  </a:cubicBezTo>
                  <a:cubicBezTo>
                    <a:pt x="35" y="5"/>
                    <a:pt x="35" y="5"/>
                    <a:pt x="35" y="5"/>
                  </a:cubicBezTo>
                  <a:cubicBezTo>
                    <a:pt x="40" y="8"/>
                    <a:pt x="45" y="10"/>
                    <a:pt x="51" y="11"/>
                  </a:cubicBezTo>
                  <a:cubicBezTo>
                    <a:pt x="53" y="11"/>
                    <a:pt x="53" y="11"/>
                    <a:pt x="53" y="11"/>
                  </a:cubicBezTo>
                  <a:cubicBezTo>
                    <a:pt x="57" y="12"/>
                    <a:pt x="61" y="14"/>
                    <a:pt x="65" y="16"/>
                  </a:cubicBezTo>
                  <a:cubicBezTo>
                    <a:pt x="88" y="29"/>
                    <a:pt x="88" y="29"/>
                    <a:pt x="88" y="29"/>
                  </a:cubicBezTo>
                  <a:cubicBezTo>
                    <a:pt x="90" y="30"/>
                    <a:pt x="90" y="33"/>
                    <a:pt x="89" y="34"/>
                  </a:cubicBezTo>
                  <a:cubicBezTo>
                    <a:pt x="88" y="36"/>
                    <a:pt x="86" y="37"/>
                    <a:pt x="84" y="36"/>
                  </a:cubicBezTo>
                  <a:cubicBezTo>
                    <a:pt x="62" y="23"/>
                    <a:pt x="62" y="23"/>
                    <a:pt x="62" y="23"/>
                  </a:cubicBezTo>
                  <a:cubicBezTo>
                    <a:pt x="58" y="21"/>
                    <a:pt x="55" y="19"/>
                    <a:pt x="51" y="18"/>
                  </a:cubicBezTo>
                  <a:cubicBezTo>
                    <a:pt x="49" y="18"/>
                    <a:pt x="49" y="18"/>
                    <a:pt x="49" y="18"/>
                  </a:cubicBezTo>
                  <a:cubicBezTo>
                    <a:pt x="43" y="17"/>
                    <a:pt x="37" y="14"/>
                    <a:pt x="31" y="11"/>
                  </a:cubicBezTo>
                  <a:cubicBezTo>
                    <a:pt x="27" y="8"/>
                    <a:pt x="27" y="8"/>
                    <a:pt x="27" y="8"/>
                  </a:cubicBezTo>
                  <a:cubicBezTo>
                    <a:pt x="9" y="40"/>
                    <a:pt x="9" y="40"/>
                    <a:pt x="9" y="40"/>
                  </a:cubicBezTo>
                  <a:cubicBezTo>
                    <a:pt x="19" y="45"/>
                    <a:pt x="19" y="45"/>
                    <a:pt x="19" y="45"/>
                  </a:cubicBezTo>
                  <a:cubicBezTo>
                    <a:pt x="21" y="47"/>
                    <a:pt x="23" y="49"/>
                    <a:pt x="24" y="51"/>
                  </a:cubicBezTo>
                  <a:cubicBezTo>
                    <a:pt x="27" y="64"/>
                    <a:pt x="27" y="64"/>
                    <a:pt x="27" y="64"/>
                  </a:cubicBezTo>
                  <a:cubicBezTo>
                    <a:pt x="29" y="67"/>
                    <a:pt x="31" y="70"/>
                    <a:pt x="34" y="72"/>
                  </a:cubicBezTo>
                  <a:cubicBezTo>
                    <a:pt x="55" y="84"/>
                    <a:pt x="55" y="84"/>
                    <a:pt x="55" y="84"/>
                  </a:cubicBezTo>
                  <a:cubicBezTo>
                    <a:pt x="55" y="84"/>
                    <a:pt x="55" y="84"/>
                    <a:pt x="55" y="84"/>
                  </a:cubicBezTo>
                  <a:cubicBezTo>
                    <a:pt x="57" y="85"/>
                    <a:pt x="58" y="87"/>
                    <a:pt x="58" y="89"/>
                  </a:cubicBezTo>
                  <a:cubicBezTo>
                    <a:pt x="57" y="90"/>
                    <a:pt x="56" y="91"/>
                    <a:pt x="54" y="91"/>
                  </a:cubicBezTo>
                  <a:close/>
                </a:path>
              </a:pathLst>
            </a:custGeom>
            <a:grpFill/>
            <a:ln>
              <a:noFill/>
            </a:ln>
          </p:spPr>
          <p:txBody>
            <a:bodyPr lIns="68580" tIns="34290" rIns="68580" bIns="34290"/>
            <a:lstStyle/>
            <a:p>
              <a:pPr defTabSz="685800">
                <a:defRPr/>
              </a:pPr>
              <a:endParaRPr lang="en-US" sz="1350">
                <a:solidFill>
                  <a:prstClr val="black"/>
                </a:solidFill>
                <a:latin typeface="Calibri" panose="020F0502020204030204"/>
              </a:endParaRPr>
            </a:p>
          </p:txBody>
        </p:sp>
        <p:sp>
          <p:nvSpPr>
            <p:cNvPr id="15" name="Freeform 439">
              <a:extLst>
                <a:ext uri="{FF2B5EF4-FFF2-40B4-BE49-F238E27FC236}">
                  <a16:creationId xmlns:a16="http://schemas.microsoft.com/office/drawing/2014/main" id="{86CBEC47-9BFA-455B-A6CA-6E25C33B6FBD}"/>
                </a:ext>
              </a:extLst>
            </p:cNvPr>
            <p:cNvSpPr>
              <a:spLocks/>
            </p:cNvSpPr>
            <p:nvPr/>
          </p:nvSpPr>
          <p:spPr bwMode="auto">
            <a:xfrm>
              <a:off x="7981951" y="5780088"/>
              <a:ext cx="79375" cy="57150"/>
            </a:xfrm>
            <a:custGeom>
              <a:avLst/>
              <a:gdLst>
                <a:gd name="T0" fmla="*/ 5 w 21"/>
                <a:gd name="T1" fmla="*/ 15 h 15"/>
                <a:gd name="T2" fmla="*/ 1 w 21"/>
                <a:gd name="T3" fmla="*/ 13 h 15"/>
                <a:gd name="T4" fmla="*/ 3 w 21"/>
                <a:gd name="T5" fmla="*/ 8 h 15"/>
                <a:gd name="T6" fmla="*/ 15 w 21"/>
                <a:gd name="T7" fmla="*/ 1 h 15"/>
                <a:gd name="T8" fmla="*/ 20 w 21"/>
                <a:gd name="T9" fmla="*/ 3 h 15"/>
                <a:gd name="T10" fmla="*/ 18 w 21"/>
                <a:gd name="T11" fmla="*/ 8 h 15"/>
                <a:gd name="T12" fmla="*/ 6 w 21"/>
                <a:gd name="T13" fmla="*/ 15 h 15"/>
                <a:gd name="T14" fmla="*/ 5 w 21"/>
                <a:gd name="T15" fmla="*/ 15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15">
                  <a:moveTo>
                    <a:pt x="5" y="15"/>
                  </a:moveTo>
                  <a:cubicBezTo>
                    <a:pt x="3" y="15"/>
                    <a:pt x="2" y="14"/>
                    <a:pt x="1" y="13"/>
                  </a:cubicBezTo>
                  <a:cubicBezTo>
                    <a:pt x="0" y="12"/>
                    <a:pt x="1" y="9"/>
                    <a:pt x="3" y="8"/>
                  </a:cubicBezTo>
                  <a:cubicBezTo>
                    <a:pt x="15" y="1"/>
                    <a:pt x="15" y="1"/>
                    <a:pt x="15" y="1"/>
                  </a:cubicBezTo>
                  <a:cubicBezTo>
                    <a:pt x="16" y="0"/>
                    <a:pt x="19" y="1"/>
                    <a:pt x="20" y="3"/>
                  </a:cubicBezTo>
                  <a:cubicBezTo>
                    <a:pt x="21" y="5"/>
                    <a:pt x="20" y="7"/>
                    <a:pt x="18" y="8"/>
                  </a:cubicBezTo>
                  <a:cubicBezTo>
                    <a:pt x="6" y="15"/>
                    <a:pt x="6" y="15"/>
                    <a:pt x="6" y="15"/>
                  </a:cubicBezTo>
                  <a:cubicBezTo>
                    <a:pt x="6" y="15"/>
                    <a:pt x="5" y="15"/>
                    <a:pt x="5" y="15"/>
                  </a:cubicBezTo>
                  <a:close/>
                </a:path>
              </a:pathLst>
            </a:custGeom>
            <a:grpFill/>
            <a:ln>
              <a:noFill/>
            </a:ln>
          </p:spPr>
          <p:txBody>
            <a:bodyPr lIns="68580" tIns="34290" rIns="68580" bIns="34290"/>
            <a:lstStyle/>
            <a:p>
              <a:pPr defTabSz="685800">
                <a:defRPr/>
              </a:pPr>
              <a:endParaRPr lang="en-US" sz="1350">
                <a:solidFill>
                  <a:prstClr val="black"/>
                </a:solidFill>
                <a:latin typeface="Calibri" panose="020F0502020204030204"/>
              </a:endParaRPr>
            </a:p>
          </p:txBody>
        </p:sp>
        <p:sp>
          <p:nvSpPr>
            <p:cNvPr id="16" name="Freeform 440">
              <a:extLst>
                <a:ext uri="{FF2B5EF4-FFF2-40B4-BE49-F238E27FC236}">
                  <a16:creationId xmlns:a16="http://schemas.microsoft.com/office/drawing/2014/main" id="{4D419A72-8BAA-4F0B-BB98-203C3DB5B063}"/>
                </a:ext>
              </a:extLst>
            </p:cNvPr>
            <p:cNvSpPr>
              <a:spLocks/>
            </p:cNvSpPr>
            <p:nvPr/>
          </p:nvSpPr>
          <p:spPr bwMode="auto">
            <a:xfrm>
              <a:off x="7981951" y="5743575"/>
              <a:ext cx="57150" cy="41275"/>
            </a:xfrm>
            <a:custGeom>
              <a:avLst/>
              <a:gdLst>
                <a:gd name="T0" fmla="*/ 5 w 15"/>
                <a:gd name="T1" fmla="*/ 11 h 11"/>
                <a:gd name="T2" fmla="*/ 1 w 15"/>
                <a:gd name="T3" fmla="*/ 9 h 11"/>
                <a:gd name="T4" fmla="*/ 3 w 15"/>
                <a:gd name="T5" fmla="*/ 4 h 11"/>
                <a:gd name="T6" fmla="*/ 9 w 15"/>
                <a:gd name="T7" fmla="*/ 1 h 11"/>
                <a:gd name="T8" fmla="*/ 14 w 15"/>
                <a:gd name="T9" fmla="*/ 2 h 11"/>
                <a:gd name="T10" fmla="*/ 12 w 15"/>
                <a:gd name="T11" fmla="*/ 7 h 11"/>
                <a:gd name="T12" fmla="*/ 6 w 15"/>
                <a:gd name="T13" fmla="*/ 11 h 11"/>
                <a:gd name="T14" fmla="*/ 5 w 15"/>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1">
                  <a:moveTo>
                    <a:pt x="5" y="11"/>
                  </a:moveTo>
                  <a:cubicBezTo>
                    <a:pt x="3" y="11"/>
                    <a:pt x="2" y="10"/>
                    <a:pt x="1" y="9"/>
                  </a:cubicBezTo>
                  <a:cubicBezTo>
                    <a:pt x="0" y="8"/>
                    <a:pt x="1" y="5"/>
                    <a:pt x="3" y="4"/>
                  </a:cubicBezTo>
                  <a:cubicBezTo>
                    <a:pt x="9" y="1"/>
                    <a:pt x="9" y="1"/>
                    <a:pt x="9" y="1"/>
                  </a:cubicBezTo>
                  <a:cubicBezTo>
                    <a:pt x="10" y="0"/>
                    <a:pt x="13" y="1"/>
                    <a:pt x="14" y="2"/>
                  </a:cubicBezTo>
                  <a:cubicBezTo>
                    <a:pt x="15" y="4"/>
                    <a:pt x="14" y="6"/>
                    <a:pt x="12" y="7"/>
                  </a:cubicBezTo>
                  <a:cubicBezTo>
                    <a:pt x="6" y="11"/>
                    <a:pt x="6" y="11"/>
                    <a:pt x="6" y="11"/>
                  </a:cubicBezTo>
                  <a:cubicBezTo>
                    <a:pt x="6" y="11"/>
                    <a:pt x="5" y="11"/>
                    <a:pt x="5" y="11"/>
                  </a:cubicBezTo>
                  <a:close/>
                </a:path>
              </a:pathLst>
            </a:custGeom>
            <a:grpFill/>
            <a:ln>
              <a:noFill/>
            </a:ln>
          </p:spPr>
          <p:txBody>
            <a:bodyPr lIns="68580" tIns="34290" rIns="68580" bIns="34290"/>
            <a:lstStyle/>
            <a:p>
              <a:pPr defTabSz="685800">
                <a:defRPr/>
              </a:pPr>
              <a:endParaRPr lang="en-US" sz="1350">
                <a:solidFill>
                  <a:prstClr val="black"/>
                </a:solidFill>
                <a:latin typeface="Calibri" panose="020F0502020204030204"/>
              </a:endParaRPr>
            </a:p>
          </p:txBody>
        </p:sp>
        <p:sp>
          <p:nvSpPr>
            <p:cNvPr id="17" name="Freeform 441">
              <a:extLst>
                <a:ext uri="{FF2B5EF4-FFF2-40B4-BE49-F238E27FC236}">
                  <a16:creationId xmlns:a16="http://schemas.microsoft.com/office/drawing/2014/main" id="{A688476C-4991-4D63-BF30-C92F19A772A2}"/>
                </a:ext>
              </a:extLst>
            </p:cNvPr>
            <p:cNvSpPr>
              <a:spLocks/>
            </p:cNvSpPr>
            <p:nvPr/>
          </p:nvSpPr>
          <p:spPr bwMode="auto">
            <a:xfrm>
              <a:off x="7967663" y="5705475"/>
              <a:ext cx="44450" cy="33337"/>
            </a:xfrm>
            <a:custGeom>
              <a:avLst/>
              <a:gdLst>
                <a:gd name="T0" fmla="*/ 5 w 12"/>
                <a:gd name="T1" fmla="*/ 9 h 9"/>
                <a:gd name="T2" fmla="*/ 1 w 12"/>
                <a:gd name="T3" fmla="*/ 8 h 9"/>
                <a:gd name="T4" fmla="*/ 3 w 12"/>
                <a:gd name="T5" fmla="*/ 3 h 9"/>
                <a:gd name="T6" fmla="*/ 6 w 12"/>
                <a:gd name="T7" fmla="*/ 1 h 9"/>
                <a:gd name="T8" fmla="*/ 11 w 12"/>
                <a:gd name="T9" fmla="*/ 2 h 9"/>
                <a:gd name="T10" fmla="*/ 10 w 12"/>
                <a:gd name="T11" fmla="*/ 7 h 9"/>
                <a:gd name="T12" fmla="*/ 6 w 12"/>
                <a:gd name="T13" fmla="*/ 9 h 9"/>
                <a:gd name="T14" fmla="*/ 5 w 12"/>
                <a:gd name="T15" fmla="*/ 9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9">
                  <a:moveTo>
                    <a:pt x="5" y="9"/>
                  </a:moveTo>
                  <a:cubicBezTo>
                    <a:pt x="3" y="9"/>
                    <a:pt x="2" y="9"/>
                    <a:pt x="1" y="8"/>
                  </a:cubicBezTo>
                  <a:cubicBezTo>
                    <a:pt x="0" y="6"/>
                    <a:pt x="1" y="4"/>
                    <a:pt x="3" y="3"/>
                  </a:cubicBezTo>
                  <a:cubicBezTo>
                    <a:pt x="6" y="1"/>
                    <a:pt x="6" y="1"/>
                    <a:pt x="6" y="1"/>
                  </a:cubicBezTo>
                  <a:cubicBezTo>
                    <a:pt x="8" y="0"/>
                    <a:pt x="10" y="0"/>
                    <a:pt x="11" y="2"/>
                  </a:cubicBezTo>
                  <a:cubicBezTo>
                    <a:pt x="12" y="4"/>
                    <a:pt x="12" y="6"/>
                    <a:pt x="10" y="7"/>
                  </a:cubicBezTo>
                  <a:cubicBezTo>
                    <a:pt x="6" y="9"/>
                    <a:pt x="6" y="9"/>
                    <a:pt x="6" y="9"/>
                  </a:cubicBezTo>
                  <a:cubicBezTo>
                    <a:pt x="6" y="9"/>
                    <a:pt x="5" y="9"/>
                    <a:pt x="5" y="9"/>
                  </a:cubicBezTo>
                  <a:close/>
                </a:path>
              </a:pathLst>
            </a:custGeom>
            <a:grpFill/>
            <a:ln>
              <a:noFill/>
            </a:ln>
          </p:spPr>
          <p:txBody>
            <a:bodyPr lIns="68580" tIns="34290" rIns="68580" bIns="34290"/>
            <a:lstStyle/>
            <a:p>
              <a:pPr defTabSz="685800">
                <a:defRPr/>
              </a:pPr>
              <a:endParaRPr lang="en-US" sz="1350">
                <a:solidFill>
                  <a:prstClr val="black"/>
                </a:solidFill>
                <a:latin typeface="Calibri" panose="020F0502020204030204"/>
              </a:endParaRPr>
            </a:p>
          </p:txBody>
        </p:sp>
        <p:sp>
          <p:nvSpPr>
            <p:cNvPr id="18" name="Freeform 442">
              <a:extLst>
                <a:ext uri="{FF2B5EF4-FFF2-40B4-BE49-F238E27FC236}">
                  <a16:creationId xmlns:a16="http://schemas.microsoft.com/office/drawing/2014/main" id="{C680DAAF-F0AC-44FE-8EEB-7150B809C054}"/>
                </a:ext>
              </a:extLst>
            </p:cNvPr>
            <p:cNvSpPr>
              <a:spLocks/>
            </p:cNvSpPr>
            <p:nvPr/>
          </p:nvSpPr>
          <p:spPr bwMode="auto">
            <a:xfrm>
              <a:off x="7951788" y="5622925"/>
              <a:ext cx="109538" cy="74612"/>
            </a:xfrm>
            <a:custGeom>
              <a:avLst/>
              <a:gdLst>
                <a:gd name="T0" fmla="*/ 4 w 29"/>
                <a:gd name="T1" fmla="*/ 20 h 20"/>
                <a:gd name="T2" fmla="*/ 1 w 29"/>
                <a:gd name="T3" fmla="*/ 18 h 20"/>
                <a:gd name="T4" fmla="*/ 2 w 29"/>
                <a:gd name="T5" fmla="*/ 13 h 20"/>
                <a:gd name="T6" fmla="*/ 23 w 29"/>
                <a:gd name="T7" fmla="*/ 1 h 20"/>
                <a:gd name="T8" fmla="*/ 28 w 29"/>
                <a:gd name="T9" fmla="*/ 3 h 20"/>
                <a:gd name="T10" fmla="*/ 26 w 29"/>
                <a:gd name="T11" fmla="*/ 8 h 20"/>
                <a:gd name="T12" fmla="*/ 6 w 29"/>
                <a:gd name="T13" fmla="*/ 20 h 20"/>
                <a:gd name="T14" fmla="*/ 4 w 29"/>
                <a:gd name="T15" fmla="*/ 20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20">
                  <a:moveTo>
                    <a:pt x="4" y="20"/>
                  </a:moveTo>
                  <a:cubicBezTo>
                    <a:pt x="3" y="20"/>
                    <a:pt x="2" y="19"/>
                    <a:pt x="1" y="18"/>
                  </a:cubicBezTo>
                  <a:cubicBezTo>
                    <a:pt x="0" y="16"/>
                    <a:pt x="1" y="14"/>
                    <a:pt x="2" y="13"/>
                  </a:cubicBezTo>
                  <a:cubicBezTo>
                    <a:pt x="23" y="1"/>
                    <a:pt x="23" y="1"/>
                    <a:pt x="23" y="1"/>
                  </a:cubicBezTo>
                  <a:cubicBezTo>
                    <a:pt x="24" y="0"/>
                    <a:pt x="27" y="1"/>
                    <a:pt x="28" y="3"/>
                  </a:cubicBezTo>
                  <a:cubicBezTo>
                    <a:pt x="29" y="5"/>
                    <a:pt x="28" y="7"/>
                    <a:pt x="26" y="8"/>
                  </a:cubicBezTo>
                  <a:cubicBezTo>
                    <a:pt x="6" y="20"/>
                    <a:pt x="6" y="20"/>
                    <a:pt x="6" y="20"/>
                  </a:cubicBezTo>
                  <a:cubicBezTo>
                    <a:pt x="5" y="20"/>
                    <a:pt x="5" y="20"/>
                    <a:pt x="4" y="20"/>
                  </a:cubicBezTo>
                  <a:close/>
                </a:path>
              </a:pathLst>
            </a:custGeom>
            <a:grpFill/>
            <a:ln>
              <a:noFill/>
            </a:ln>
          </p:spPr>
          <p:txBody>
            <a:bodyPr lIns="68580" tIns="34290" rIns="68580" bIns="34290"/>
            <a:lstStyle/>
            <a:p>
              <a:pPr defTabSz="685800">
                <a:defRPr/>
              </a:pPr>
              <a:endParaRPr lang="en-US" sz="1350">
                <a:solidFill>
                  <a:prstClr val="black"/>
                </a:solidFill>
                <a:latin typeface="Calibri" panose="020F0502020204030204"/>
              </a:endParaRPr>
            </a:p>
          </p:txBody>
        </p:sp>
        <p:sp>
          <p:nvSpPr>
            <p:cNvPr id="19" name="Freeform 443">
              <a:extLst>
                <a:ext uri="{FF2B5EF4-FFF2-40B4-BE49-F238E27FC236}">
                  <a16:creationId xmlns:a16="http://schemas.microsoft.com/office/drawing/2014/main" id="{D5909B83-0D5B-49BF-9D62-59F49F8AA0CC}"/>
                </a:ext>
              </a:extLst>
            </p:cNvPr>
            <p:cNvSpPr>
              <a:spLocks/>
            </p:cNvSpPr>
            <p:nvPr/>
          </p:nvSpPr>
          <p:spPr bwMode="auto">
            <a:xfrm>
              <a:off x="7902576" y="5546725"/>
              <a:ext cx="377825" cy="309562"/>
            </a:xfrm>
            <a:custGeom>
              <a:avLst/>
              <a:gdLst>
                <a:gd name="T0" fmla="*/ 41 w 100"/>
                <a:gd name="T1" fmla="*/ 82 h 82"/>
                <a:gd name="T2" fmla="*/ 37 w 100"/>
                <a:gd name="T3" fmla="*/ 81 h 82"/>
                <a:gd name="T4" fmla="*/ 39 w 100"/>
                <a:gd name="T5" fmla="*/ 76 h 82"/>
                <a:gd name="T6" fmla="*/ 61 w 100"/>
                <a:gd name="T7" fmla="*/ 63 h 82"/>
                <a:gd name="T8" fmla="*/ 70 w 100"/>
                <a:gd name="T9" fmla="*/ 56 h 82"/>
                <a:gd name="T10" fmla="*/ 71 w 100"/>
                <a:gd name="T11" fmla="*/ 54 h 82"/>
                <a:gd name="T12" fmla="*/ 86 w 100"/>
                <a:gd name="T13" fmla="*/ 42 h 82"/>
                <a:gd name="T14" fmla="*/ 91 w 100"/>
                <a:gd name="T15" fmla="*/ 40 h 82"/>
                <a:gd name="T16" fmla="*/ 73 w 100"/>
                <a:gd name="T17" fmla="*/ 8 h 82"/>
                <a:gd name="T18" fmla="*/ 63 w 100"/>
                <a:gd name="T19" fmla="*/ 14 h 82"/>
                <a:gd name="T20" fmla="*/ 55 w 100"/>
                <a:gd name="T21" fmla="*/ 15 h 82"/>
                <a:gd name="T22" fmla="*/ 43 w 100"/>
                <a:gd name="T23" fmla="*/ 12 h 82"/>
                <a:gd name="T24" fmla="*/ 32 w 100"/>
                <a:gd name="T25" fmla="*/ 14 h 82"/>
                <a:gd name="T26" fmla="*/ 12 w 100"/>
                <a:gd name="T27" fmla="*/ 26 h 82"/>
                <a:gd name="T28" fmla="*/ 10 w 100"/>
                <a:gd name="T29" fmla="*/ 32 h 82"/>
                <a:gd name="T30" fmla="*/ 12 w 100"/>
                <a:gd name="T31" fmla="*/ 34 h 82"/>
                <a:gd name="T32" fmla="*/ 15 w 100"/>
                <a:gd name="T33" fmla="*/ 33 h 82"/>
                <a:gd name="T34" fmla="*/ 20 w 100"/>
                <a:gd name="T35" fmla="*/ 35 h 82"/>
                <a:gd name="T36" fmla="*/ 19 w 100"/>
                <a:gd name="T37" fmla="*/ 40 h 82"/>
                <a:gd name="T38" fmla="*/ 9 w 100"/>
                <a:gd name="T39" fmla="*/ 45 h 82"/>
                <a:gd name="T40" fmla="*/ 4 w 100"/>
                <a:gd name="T41" fmla="*/ 44 h 82"/>
                <a:gd name="T42" fmla="*/ 5 w 100"/>
                <a:gd name="T43" fmla="*/ 39 h 82"/>
                <a:gd name="T44" fmla="*/ 6 w 100"/>
                <a:gd name="T45" fmla="*/ 39 h 82"/>
                <a:gd name="T46" fmla="*/ 3 w 100"/>
                <a:gd name="T47" fmla="*/ 35 h 82"/>
                <a:gd name="T48" fmla="*/ 8 w 100"/>
                <a:gd name="T49" fmla="*/ 20 h 82"/>
                <a:gd name="T50" fmla="*/ 28 w 100"/>
                <a:gd name="T51" fmla="*/ 8 h 82"/>
                <a:gd name="T52" fmla="*/ 44 w 100"/>
                <a:gd name="T53" fmla="*/ 5 h 82"/>
                <a:gd name="T54" fmla="*/ 57 w 100"/>
                <a:gd name="T55" fmla="*/ 8 h 82"/>
                <a:gd name="T56" fmla="*/ 59 w 100"/>
                <a:gd name="T57" fmla="*/ 8 h 82"/>
                <a:gd name="T58" fmla="*/ 72 w 100"/>
                <a:gd name="T59" fmla="*/ 0 h 82"/>
                <a:gd name="T60" fmla="*/ 75 w 100"/>
                <a:gd name="T61" fmla="*/ 0 h 82"/>
                <a:gd name="T62" fmla="*/ 77 w 100"/>
                <a:gd name="T63" fmla="*/ 2 h 82"/>
                <a:gd name="T64" fmla="*/ 99 w 100"/>
                <a:gd name="T65" fmla="*/ 39 h 82"/>
                <a:gd name="T66" fmla="*/ 98 w 100"/>
                <a:gd name="T67" fmla="*/ 44 h 82"/>
                <a:gd name="T68" fmla="*/ 90 w 100"/>
                <a:gd name="T69" fmla="*/ 48 h 82"/>
                <a:gd name="T70" fmla="*/ 77 w 100"/>
                <a:gd name="T71" fmla="*/ 59 h 82"/>
                <a:gd name="T72" fmla="*/ 75 w 100"/>
                <a:gd name="T73" fmla="*/ 61 h 82"/>
                <a:gd name="T74" fmla="*/ 65 w 100"/>
                <a:gd name="T75" fmla="*/ 69 h 82"/>
                <a:gd name="T76" fmla="*/ 42 w 100"/>
                <a:gd name="T77" fmla="*/ 82 h 82"/>
                <a:gd name="T78" fmla="*/ 41 w 100"/>
                <a:gd name="T79" fmla="*/ 82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0" h="82">
                  <a:moveTo>
                    <a:pt x="41" y="82"/>
                  </a:moveTo>
                  <a:cubicBezTo>
                    <a:pt x="39" y="82"/>
                    <a:pt x="38" y="82"/>
                    <a:pt x="37" y="81"/>
                  </a:cubicBezTo>
                  <a:cubicBezTo>
                    <a:pt x="36" y="79"/>
                    <a:pt x="37" y="77"/>
                    <a:pt x="39" y="76"/>
                  </a:cubicBezTo>
                  <a:cubicBezTo>
                    <a:pt x="61" y="63"/>
                    <a:pt x="61" y="63"/>
                    <a:pt x="61" y="63"/>
                  </a:cubicBezTo>
                  <a:cubicBezTo>
                    <a:pt x="64" y="61"/>
                    <a:pt x="67" y="59"/>
                    <a:pt x="70" y="56"/>
                  </a:cubicBezTo>
                  <a:cubicBezTo>
                    <a:pt x="71" y="54"/>
                    <a:pt x="71" y="54"/>
                    <a:pt x="71" y="54"/>
                  </a:cubicBezTo>
                  <a:cubicBezTo>
                    <a:pt x="76" y="49"/>
                    <a:pt x="81" y="45"/>
                    <a:pt x="86" y="42"/>
                  </a:cubicBezTo>
                  <a:cubicBezTo>
                    <a:pt x="91" y="40"/>
                    <a:pt x="91" y="40"/>
                    <a:pt x="91" y="40"/>
                  </a:cubicBezTo>
                  <a:cubicBezTo>
                    <a:pt x="73" y="8"/>
                    <a:pt x="73" y="8"/>
                    <a:pt x="73" y="8"/>
                  </a:cubicBezTo>
                  <a:cubicBezTo>
                    <a:pt x="63" y="14"/>
                    <a:pt x="63" y="14"/>
                    <a:pt x="63" y="14"/>
                  </a:cubicBezTo>
                  <a:cubicBezTo>
                    <a:pt x="60" y="16"/>
                    <a:pt x="58" y="16"/>
                    <a:pt x="55" y="15"/>
                  </a:cubicBezTo>
                  <a:cubicBezTo>
                    <a:pt x="43" y="12"/>
                    <a:pt x="43" y="12"/>
                    <a:pt x="43" y="12"/>
                  </a:cubicBezTo>
                  <a:cubicBezTo>
                    <a:pt x="39" y="12"/>
                    <a:pt x="35" y="12"/>
                    <a:pt x="32" y="14"/>
                  </a:cubicBezTo>
                  <a:cubicBezTo>
                    <a:pt x="12" y="26"/>
                    <a:pt x="12" y="26"/>
                    <a:pt x="12" y="26"/>
                  </a:cubicBezTo>
                  <a:cubicBezTo>
                    <a:pt x="10" y="27"/>
                    <a:pt x="9" y="30"/>
                    <a:pt x="10" y="32"/>
                  </a:cubicBezTo>
                  <a:cubicBezTo>
                    <a:pt x="10" y="33"/>
                    <a:pt x="11" y="33"/>
                    <a:pt x="12" y="34"/>
                  </a:cubicBezTo>
                  <a:cubicBezTo>
                    <a:pt x="13" y="34"/>
                    <a:pt x="14" y="34"/>
                    <a:pt x="15" y="33"/>
                  </a:cubicBezTo>
                  <a:cubicBezTo>
                    <a:pt x="17" y="32"/>
                    <a:pt x="19" y="33"/>
                    <a:pt x="20" y="35"/>
                  </a:cubicBezTo>
                  <a:cubicBezTo>
                    <a:pt x="21" y="36"/>
                    <a:pt x="21" y="39"/>
                    <a:pt x="19" y="40"/>
                  </a:cubicBezTo>
                  <a:cubicBezTo>
                    <a:pt x="19" y="40"/>
                    <a:pt x="9" y="45"/>
                    <a:pt x="9" y="45"/>
                  </a:cubicBezTo>
                  <a:cubicBezTo>
                    <a:pt x="7" y="46"/>
                    <a:pt x="5" y="46"/>
                    <a:pt x="4" y="44"/>
                  </a:cubicBezTo>
                  <a:cubicBezTo>
                    <a:pt x="3" y="42"/>
                    <a:pt x="3" y="40"/>
                    <a:pt x="5" y="39"/>
                  </a:cubicBezTo>
                  <a:cubicBezTo>
                    <a:pt x="6" y="39"/>
                    <a:pt x="6" y="39"/>
                    <a:pt x="6" y="39"/>
                  </a:cubicBezTo>
                  <a:cubicBezTo>
                    <a:pt x="5" y="38"/>
                    <a:pt x="4" y="36"/>
                    <a:pt x="3" y="35"/>
                  </a:cubicBezTo>
                  <a:cubicBezTo>
                    <a:pt x="0" y="30"/>
                    <a:pt x="3" y="23"/>
                    <a:pt x="8" y="20"/>
                  </a:cubicBezTo>
                  <a:cubicBezTo>
                    <a:pt x="28" y="8"/>
                    <a:pt x="28" y="8"/>
                    <a:pt x="28" y="8"/>
                  </a:cubicBezTo>
                  <a:cubicBezTo>
                    <a:pt x="33" y="5"/>
                    <a:pt x="39" y="4"/>
                    <a:pt x="44" y="5"/>
                  </a:cubicBezTo>
                  <a:cubicBezTo>
                    <a:pt x="57" y="8"/>
                    <a:pt x="57" y="8"/>
                    <a:pt x="57" y="8"/>
                  </a:cubicBezTo>
                  <a:cubicBezTo>
                    <a:pt x="58" y="8"/>
                    <a:pt x="58" y="8"/>
                    <a:pt x="59" y="8"/>
                  </a:cubicBezTo>
                  <a:cubicBezTo>
                    <a:pt x="72" y="0"/>
                    <a:pt x="72" y="0"/>
                    <a:pt x="72" y="0"/>
                  </a:cubicBezTo>
                  <a:cubicBezTo>
                    <a:pt x="73" y="0"/>
                    <a:pt x="74" y="0"/>
                    <a:pt x="75" y="0"/>
                  </a:cubicBezTo>
                  <a:cubicBezTo>
                    <a:pt x="76" y="0"/>
                    <a:pt x="77" y="1"/>
                    <a:pt x="77" y="2"/>
                  </a:cubicBezTo>
                  <a:cubicBezTo>
                    <a:pt x="99" y="39"/>
                    <a:pt x="99" y="39"/>
                    <a:pt x="99" y="39"/>
                  </a:cubicBezTo>
                  <a:cubicBezTo>
                    <a:pt x="100" y="41"/>
                    <a:pt x="99" y="43"/>
                    <a:pt x="98" y="44"/>
                  </a:cubicBezTo>
                  <a:cubicBezTo>
                    <a:pt x="90" y="48"/>
                    <a:pt x="90" y="48"/>
                    <a:pt x="90" y="48"/>
                  </a:cubicBezTo>
                  <a:cubicBezTo>
                    <a:pt x="85" y="51"/>
                    <a:pt x="81" y="55"/>
                    <a:pt x="77" y="59"/>
                  </a:cubicBezTo>
                  <a:cubicBezTo>
                    <a:pt x="75" y="61"/>
                    <a:pt x="75" y="61"/>
                    <a:pt x="75" y="61"/>
                  </a:cubicBezTo>
                  <a:cubicBezTo>
                    <a:pt x="72" y="64"/>
                    <a:pt x="69" y="67"/>
                    <a:pt x="65" y="69"/>
                  </a:cubicBezTo>
                  <a:cubicBezTo>
                    <a:pt x="42" y="82"/>
                    <a:pt x="42" y="82"/>
                    <a:pt x="42" y="82"/>
                  </a:cubicBezTo>
                  <a:cubicBezTo>
                    <a:pt x="42" y="82"/>
                    <a:pt x="41" y="82"/>
                    <a:pt x="41" y="82"/>
                  </a:cubicBezTo>
                  <a:close/>
                </a:path>
              </a:pathLst>
            </a:custGeom>
            <a:grpFill/>
            <a:ln>
              <a:noFill/>
            </a:ln>
          </p:spPr>
          <p:txBody>
            <a:bodyPr lIns="68580" tIns="34290" rIns="68580" bIns="34290"/>
            <a:lstStyle/>
            <a:p>
              <a:pPr defTabSz="685800">
                <a:defRPr/>
              </a:pPr>
              <a:endParaRPr lang="en-US" sz="1350">
                <a:solidFill>
                  <a:prstClr val="black"/>
                </a:solidFill>
                <a:latin typeface="Calibri" panose="020F0502020204030204"/>
              </a:endParaRPr>
            </a:p>
          </p:txBody>
        </p:sp>
        <p:sp>
          <p:nvSpPr>
            <p:cNvPr id="20" name="Freeform 444">
              <a:extLst>
                <a:ext uri="{FF2B5EF4-FFF2-40B4-BE49-F238E27FC236}">
                  <a16:creationId xmlns:a16="http://schemas.microsoft.com/office/drawing/2014/main" id="{92522153-FCCC-47D0-9402-52B43E04B0C4}"/>
                </a:ext>
              </a:extLst>
            </p:cNvPr>
            <p:cNvSpPr>
              <a:spLocks noEditPoints="1"/>
            </p:cNvSpPr>
            <p:nvPr/>
          </p:nvSpPr>
          <p:spPr bwMode="auto">
            <a:xfrm>
              <a:off x="8159751" y="5505450"/>
              <a:ext cx="165100" cy="219075"/>
            </a:xfrm>
            <a:custGeom>
              <a:avLst/>
              <a:gdLst>
                <a:gd name="T0" fmla="*/ 29 w 44"/>
                <a:gd name="T1" fmla="*/ 58 h 58"/>
                <a:gd name="T2" fmla="*/ 28 w 44"/>
                <a:gd name="T3" fmla="*/ 58 h 58"/>
                <a:gd name="T4" fmla="*/ 26 w 44"/>
                <a:gd name="T5" fmla="*/ 56 h 58"/>
                <a:gd name="T6" fmla="*/ 1 w 44"/>
                <a:gd name="T7" fmla="*/ 14 h 58"/>
                <a:gd name="T8" fmla="*/ 3 w 44"/>
                <a:gd name="T9" fmla="*/ 9 h 58"/>
                <a:gd name="T10" fmla="*/ 16 w 44"/>
                <a:gd name="T11" fmla="*/ 1 h 58"/>
                <a:gd name="T12" fmla="*/ 21 w 44"/>
                <a:gd name="T13" fmla="*/ 2 h 58"/>
                <a:gd name="T14" fmla="*/ 44 w 44"/>
                <a:gd name="T15" fmla="*/ 47 h 58"/>
                <a:gd name="T16" fmla="*/ 42 w 44"/>
                <a:gd name="T17" fmla="*/ 51 h 58"/>
                <a:gd name="T18" fmla="*/ 31 w 44"/>
                <a:gd name="T19" fmla="*/ 58 h 58"/>
                <a:gd name="T20" fmla="*/ 29 w 44"/>
                <a:gd name="T21" fmla="*/ 58 h 58"/>
                <a:gd name="T22" fmla="*/ 10 w 44"/>
                <a:gd name="T23" fmla="*/ 13 h 58"/>
                <a:gd name="T24" fmla="*/ 30 w 44"/>
                <a:gd name="T25" fmla="*/ 50 h 58"/>
                <a:gd name="T26" fmla="*/ 36 w 44"/>
                <a:gd name="T27" fmla="*/ 46 h 58"/>
                <a:gd name="T28" fmla="*/ 17 w 44"/>
                <a:gd name="T29" fmla="*/ 9 h 58"/>
                <a:gd name="T30" fmla="*/ 10 w 44"/>
                <a:gd name="T31" fmla="*/ 13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 h="58">
                  <a:moveTo>
                    <a:pt x="29" y="58"/>
                  </a:moveTo>
                  <a:cubicBezTo>
                    <a:pt x="29" y="58"/>
                    <a:pt x="29" y="58"/>
                    <a:pt x="28" y="58"/>
                  </a:cubicBezTo>
                  <a:cubicBezTo>
                    <a:pt x="27" y="58"/>
                    <a:pt x="26" y="57"/>
                    <a:pt x="26" y="56"/>
                  </a:cubicBezTo>
                  <a:cubicBezTo>
                    <a:pt x="1" y="14"/>
                    <a:pt x="1" y="14"/>
                    <a:pt x="1" y="14"/>
                  </a:cubicBezTo>
                  <a:cubicBezTo>
                    <a:pt x="0" y="12"/>
                    <a:pt x="1" y="10"/>
                    <a:pt x="3" y="9"/>
                  </a:cubicBezTo>
                  <a:cubicBezTo>
                    <a:pt x="16" y="1"/>
                    <a:pt x="16" y="1"/>
                    <a:pt x="16" y="1"/>
                  </a:cubicBezTo>
                  <a:cubicBezTo>
                    <a:pt x="18" y="0"/>
                    <a:pt x="20" y="0"/>
                    <a:pt x="21" y="2"/>
                  </a:cubicBezTo>
                  <a:cubicBezTo>
                    <a:pt x="32" y="15"/>
                    <a:pt x="40" y="30"/>
                    <a:pt x="44" y="47"/>
                  </a:cubicBezTo>
                  <a:cubicBezTo>
                    <a:pt x="44" y="49"/>
                    <a:pt x="44" y="50"/>
                    <a:pt x="42" y="51"/>
                  </a:cubicBezTo>
                  <a:cubicBezTo>
                    <a:pt x="31" y="58"/>
                    <a:pt x="31" y="58"/>
                    <a:pt x="31" y="58"/>
                  </a:cubicBezTo>
                  <a:cubicBezTo>
                    <a:pt x="30" y="58"/>
                    <a:pt x="30" y="58"/>
                    <a:pt x="29" y="58"/>
                  </a:cubicBezTo>
                  <a:close/>
                  <a:moveTo>
                    <a:pt x="10" y="13"/>
                  </a:moveTo>
                  <a:cubicBezTo>
                    <a:pt x="30" y="50"/>
                    <a:pt x="30" y="50"/>
                    <a:pt x="30" y="50"/>
                  </a:cubicBezTo>
                  <a:cubicBezTo>
                    <a:pt x="36" y="46"/>
                    <a:pt x="36" y="46"/>
                    <a:pt x="36" y="46"/>
                  </a:cubicBezTo>
                  <a:cubicBezTo>
                    <a:pt x="33" y="33"/>
                    <a:pt x="26" y="20"/>
                    <a:pt x="17" y="9"/>
                  </a:cubicBezTo>
                  <a:lnTo>
                    <a:pt x="10" y="13"/>
                  </a:lnTo>
                  <a:close/>
                </a:path>
              </a:pathLst>
            </a:custGeom>
            <a:grpFill/>
            <a:ln>
              <a:noFill/>
            </a:ln>
          </p:spPr>
          <p:txBody>
            <a:bodyPr lIns="68580" tIns="34290" rIns="68580" bIns="34290"/>
            <a:lstStyle/>
            <a:p>
              <a:pPr defTabSz="685800">
                <a:defRPr/>
              </a:pPr>
              <a:endParaRPr lang="en-US" sz="1350">
                <a:solidFill>
                  <a:prstClr val="black"/>
                </a:solidFill>
                <a:latin typeface="Calibri" panose="020F0502020204030204"/>
              </a:endParaRPr>
            </a:p>
          </p:txBody>
        </p:sp>
        <p:sp>
          <p:nvSpPr>
            <p:cNvPr id="21" name="Freeform 445">
              <a:extLst>
                <a:ext uri="{FF2B5EF4-FFF2-40B4-BE49-F238E27FC236}">
                  <a16:creationId xmlns:a16="http://schemas.microsoft.com/office/drawing/2014/main" id="{4A4C6DBC-35F3-415C-8F63-9460F2739074}"/>
                </a:ext>
              </a:extLst>
            </p:cNvPr>
            <p:cNvSpPr>
              <a:spLocks noEditPoints="1"/>
            </p:cNvSpPr>
            <p:nvPr/>
          </p:nvSpPr>
          <p:spPr bwMode="auto">
            <a:xfrm>
              <a:off x="7553326" y="5478463"/>
              <a:ext cx="173038" cy="211137"/>
            </a:xfrm>
            <a:custGeom>
              <a:avLst/>
              <a:gdLst>
                <a:gd name="T0" fmla="*/ 18 w 46"/>
                <a:gd name="T1" fmla="*/ 56 h 56"/>
                <a:gd name="T2" fmla="*/ 16 w 46"/>
                <a:gd name="T3" fmla="*/ 56 h 56"/>
                <a:gd name="T4" fmla="*/ 2 w 46"/>
                <a:gd name="T5" fmla="*/ 48 h 56"/>
                <a:gd name="T6" fmla="*/ 1 w 46"/>
                <a:gd name="T7" fmla="*/ 43 h 56"/>
                <a:gd name="T8" fmla="*/ 28 w 46"/>
                <a:gd name="T9" fmla="*/ 1 h 56"/>
                <a:gd name="T10" fmla="*/ 33 w 46"/>
                <a:gd name="T11" fmla="*/ 0 h 56"/>
                <a:gd name="T12" fmla="*/ 44 w 46"/>
                <a:gd name="T13" fmla="*/ 7 h 56"/>
                <a:gd name="T14" fmla="*/ 46 w 46"/>
                <a:gd name="T15" fmla="*/ 9 h 56"/>
                <a:gd name="T16" fmla="*/ 45 w 46"/>
                <a:gd name="T17" fmla="*/ 12 h 56"/>
                <a:gd name="T18" fmla="*/ 21 w 46"/>
                <a:gd name="T19" fmla="*/ 54 h 56"/>
                <a:gd name="T20" fmla="*/ 18 w 46"/>
                <a:gd name="T21" fmla="*/ 56 h 56"/>
                <a:gd name="T22" fmla="*/ 8 w 46"/>
                <a:gd name="T23" fmla="*/ 43 h 56"/>
                <a:gd name="T24" fmla="*/ 16 w 46"/>
                <a:gd name="T25" fmla="*/ 48 h 56"/>
                <a:gd name="T26" fmla="*/ 37 w 46"/>
                <a:gd name="T27" fmla="*/ 11 h 56"/>
                <a:gd name="T28" fmla="*/ 31 w 46"/>
                <a:gd name="T29" fmla="*/ 8 h 56"/>
                <a:gd name="T30" fmla="*/ 8 w 46"/>
                <a:gd name="T31" fmla="*/ 43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6" h="56">
                  <a:moveTo>
                    <a:pt x="18" y="56"/>
                  </a:moveTo>
                  <a:cubicBezTo>
                    <a:pt x="17" y="56"/>
                    <a:pt x="16" y="56"/>
                    <a:pt x="16" y="56"/>
                  </a:cubicBezTo>
                  <a:cubicBezTo>
                    <a:pt x="2" y="48"/>
                    <a:pt x="2" y="48"/>
                    <a:pt x="2" y="48"/>
                  </a:cubicBezTo>
                  <a:cubicBezTo>
                    <a:pt x="1" y="47"/>
                    <a:pt x="0" y="45"/>
                    <a:pt x="1" y="43"/>
                  </a:cubicBezTo>
                  <a:cubicBezTo>
                    <a:pt x="6" y="27"/>
                    <a:pt x="16" y="13"/>
                    <a:pt x="28" y="1"/>
                  </a:cubicBezTo>
                  <a:cubicBezTo>
                    <a:pt x="29" y="0"/>
                    <a:pt x="31" y="0"/>
                    <a:pt x="33" y="0"/>
                  </a:cubicBezTo>
                  <a:cubicBezTo>
                    <a:pt x="44" y="7"/>
                    <a:pt x="44" y="7"/>
                    <a:pt x="44" y="7"/>
                  </a:cubicBezTo>
                  <a:cubicBezTo>
                    <a:pt x="45" y="7"/>
                    <a:pt x="45" y="8"/>
                    <a:pt x="46" y="9"/>
                  </a:cubicBezTo>
                  <a:cubicBezTo>
                    <a:pt x="46" y="10"/>
                    <a:pt x="46" y="11"/>
                    <a:pt x="45" y="12"/>
                  </a:cubicBezTo>
                  <a:cubicBezTo>
                    <a:pt x="21" y="54"/>
                    <a:pt x="21" y="54"/>
                    <a:pt x="21" y="54"/>
                  </a:cubicBezTo>
                  <a:cubicBezTo>
                    <a:pt x="20" y="56"/>
                    <a:pt x="19" y="56"/>
                    <a:pt x="18" y="56"/>
                  </a:cubicBezTo>
                  <a:close/>
                  <a:moveTo>
                    <a:pt x="8" y="43"/>
                  </a:moveTo>
                  <a:cubicBezTo>
                    <a:pt x="16" y="48"/>
                    <a:pt x="16" y="48"/>
                    <a:pt x="16" y="48"/>
                  </a:cubicBezTo>
                  <a:cubicBezTo>
                    <a:pt x="37" y="11"/>
                    <a:pt x="37" y="11"/>
                    <a:pt x="37" y="11"/>
                  </a:cubicBezTo>
                  <a:cubicBezTo>
                    <a:pt x="31" y="8"/>
                    <a:pt x="31" y="8"/>
                    <a:pt x="31" y="8"/>
                  </a:cubicBezTo>
                  <a:cubicBezTo>
                    <a:pt x="21" y="18"/>
                    <a:pt x="13" y="30"/>
                    <a:pt x="8" y="43"/>
                  </a:cubicBezTo>
                  <a:close/>
                </a:path>
              </a:pathLst>
            </a:custGeom>
            <a:grpFill/>
            <a:ln>
              <a:noFill/>
            </a:ln>
          </p:spPr>
          <p:txBody>
            <a:bodyPr lIns="68580" tIns="34290" rIns="68580" bIns="34290"/>
            <a:lstStyle/>
            <a:p>
              <a:pPr defTabSz="685800">
                <a:defRPr/>
              </a:pPr>
              <a:endParaRPr lang="en-US" sz="1350">
                <a:solidFill>
                  <a:prstClr val="black"/>
                </a:solidFill>
                <a:latin typeface="Calibri" panose="020F0502020204030204"/>
              </a:endParaRPr>
            </a:p>
          </p:txBody>
        </p:sp>
        <p:sp>
          <p:nvSpPr>
            <p:cNvPr id="22" name="Freeform 446">
              <a:extLst>
                <a:ext uri="{FF2B5EF4-FFF2-40B4-BE49-F238E27FC236}">
                  <a16:creationId xmlns:a16="http://schemas.microsoft.com/office/drawing/2014/main" id="{C5E2B128-7CC3-4A40-91AB-253845994A9E}"/>
                </a:ext>
              </a:extLst>
            </p:cNvPr>
            <p:cNvSpPr>
              <a:spLocks noEditPoints="1"/>
            </p:cNvSpPr>
            <p:nvPr/>
          </p:nvSpPr>
          <p:spPr bwMode="auto">
            <a:xfrm>
              <a:off x="7808913" y="6083300"/>
              <a:ext cx="211138" cy="93662"/>
            </a:xfrm>
            <a:custGeom>
              <a:avLst/>
              <a:gdLst>
                <a:gd name="T0" fmla="*/ 33 w 56"/>
                <a:gd name="T1" fmla="*/ 25 h 25"/>
                <a:gd name="T2" fmla="*/ 2 w 56"/>
                <a:gd name="T3" fmla="*/ 21 h 25"/>
                <a:gd name="T4" fmla="*/ 0 w 56"/>
                <a:gd name="T5" fmla="*/ 17 h 25"/>
                <a:gd name="T6" fmla="*/ 0 w 56"/>
                <a:gd name="T7" fmla="*/ 4 h 25"/>
                <a:gd name="T8" fmla="*/ 3 w 56"/>
                <a:gd name="T9" fmla="*/ 0 h 25"/>
                <a:gd name="T10" fmla="*/ 53 w 56"/>
                <a:gd name="T11" fmla="*/ 0 h 25"/>
                <a:gd name="T12" fmla="*/ 56 w 56"/>
                <a:gd name="T13" fmla="*/ 4 h 25"/>
                <a:gd name="T14" fmla="*/ 56 w 56"/>
                <a:gd name="T15" fmla="*/ 20 h 25"/>
                <a:gd name="T16" fmla="*/ 53 w 56"/>
                <a:gd name="T17" fmla="*/ 23 h 25"/>
                <a:gd name="T18" fmla="*/ 33 w 56"/>
                <a:gd name="T19" fmla="*/ 25 h 25"/>
                <a:gd name="T20" fmla="*/ 7 w 56"/>
                <a:gd name="T21" fmla="*/ 14 h 25"/>
                <a:gd name="T22" fmla="*/ 49 w 56"/>
                <a:gd name="T23" fmla="*/ 17 h 25"/>
                <a:gd name="T24" fmla="*/ 49 w 56"/>
                <a:gd name="T25" fmla="*/ 8 h 25"/>
                <a:gd name="T26" fmla="*/ 7 w 56"/>
                <a:gd name="T27" fmla="*/ 8 h 25"/>
                <a:gd name="T28" fmla="*/ 7 w 56"/>
                <a:gd name="T29"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 h="25">
                  <a:moveTo>
                    <a:pt x="33" y="25"/>
                  </a:moveTo>
                  <a:cubicBezTo>
                    <a:pt x="23" y="25"/>
                    <a:pt x="12" y="24"/>
                    <a:pt x="2" y="21"/>
                  </a:cubicBezTo>
                  <a:cubicBezTo>
                    <a:pt x="1" y="20"/>
                    <a:pt x="0" y="19"/>
                    <a:pt x="0" y="17"/>
                  </a:cubicBezTo>
                  <a:cubicBezTo>
                    <a:pt x="0" y="4"/>
                    <a:pt x="0" y="4"/>
                    <a:pt x="0" y="4"/>
                  </a:cubicBezTo>
                  <a:cubicBezTo>
                    <a:pt x="0" y="2"/>
                    <a:pt x="1" y="0"/>
                    <a:pt x="3" y="0"/>
                  </a:cubicBezTo>
                  <a:cubicBezTo>
                    <a:pt x="53" y="0"/>
                    <a:pt x="53" y="0"/>
                    <a:pt x="53" y="0"/>
                  </a:cubicBezTo>
                  <a:cubicBezTo>
                    <a:pt x="55" y="0"/>
                    <a:pt x="56" y="2"/>
                    <a:pt x="56" y="4"/>
                  </a:cubicBezTo>
                  <a:cubicBezTo>
                    <a:pt x="56" y="20"/>
                    <a:pt x="56" y="20"/>
                    <a:pt x="56" y="20"/>
                  </a:cubicBezTo>
                  <a:cubicBezTo>
                    <a:pt x="56" y="21"/>
                    <a:pt x="55" y="23"/>
                    <a:pt x="53" y="23"/>
                  </a:cubicBezTo>
                  <a:cubicBezTo>
                    <a:pt x="47" y="24"/>
                    <a:pt x="40" y="25"/>
                    <a:pt x="33" y="25"/>
                  </a:cubicBezTo>
                  <a:close/>
                  <a:moveTo>
                    <a:pt x="7" y="14"/>
                  </a:moveTo>
                  <a:cubicBezTo>
                    <a:pt x="21" y="18"/>
                    <a:pt x="35" y="19"/>
                    <a:pt x="49" y="17"/>
                  </a:cubicBezTo>
                  <a:cubicBezTo>
                    <a:pt x="49" y="8"/>
                    <a:pt x="49" y="8"/>
                    <a:pt x="49" y="8"/>
                  </a:cubicBezTo>
                  <a:cubicBezTo>
                    <a:pt x="7" y="8"/>
                    <a:pt x="7" y="8"/>
                    <a:pt x="7" y="8"/>
                  </a:cubicBezTo>
                  <a:lnTo>
                    <a:pt x="7" y="14"/>
                  </a:lnTo>
                  <a:close/>
                </a:path>
              </a:pathLst>
            </a:custGeom>
            <a:grpFill/>
            <a:ln>
              <a:noFill/>
            </a:ln>
          </p:spPr>
          <p:txBody>
            <a:bodyPr lIns="68580" tIns="34290" rIns="68580" bIns="34290"/>
            <a:lstStyle/>
            <a:p>
              <a:pPr defTabSz="685800">
                <a:defRPr/>
              </a:pPr>
              <a:endParaRPr lang="en-US" sz="1350">
                <a:solidFill>
                  <a:prstClr val="black"/>
                </a:solidFill>
                <a:latin typeface="Calibri" panose="020F0502020204030204"/>
              </a:endParaRPr>
            </a:p>
          </p:txBody>
        </p:sp>
        <p:sp>
          <p:nvSpPr>
            <p:cNvPr id="23" name="Freeform 447">
              <a:extLst>
                <a:ext uri="{FF2B5EF4-FFF2-40B4-BE49-F238E27FC236}">
                  <a16:creationId xmlns:a16="http://schemas.microsoft.com/office/drawing/2014/main" id="{B1D2BDB4-527F-4AEF-A9B0-921DEF4C86B5}"/>
                </a:ext>
              </a:extLst>
            </p:cNvPr>
            <p:cNvSpPr>
              <a:spLocks/>
            </p:cNvSpPr>
            <p:nvPr/>
          </p:nvSpPr>
          <p:spPr bwMode="auto">
            <a:xfrm>
              <a:off x="7534276" y="5780088"/>
              <a:ext cx="650875" cy="396875"/>
            </a:xfrm>
            <a:custGeom>
              <a:avLst/>
              <a:gdLst>
                <a:gd name="T0" fmla="*/ 106 w 173"/>
                <a:gd name="T1" fmla="*/ 105 h 105"/>
                <a:gd name="T2" fmla="*/ 0 w 173"/>
                <a:gd name="T3" fmla="*/ 4 h 105"/>
                <a:gd name="T4" fmla="*/ 3 w 173"/>
                <a:gd name="T5" fmla="*/ 0 h 105"/>
                <a:gd name="T6" fmla="*/ 7 w 173"/>
                <a:gd name="T7" fmla="*/ 4 h 105"/>
                <a:gd name="T8" fmla="*/ 106 w 173"/>
                <a:gd name="T9" fmla="*/ 98 h 105"/>
                <a:gd name="T10" fmla="*/ 166 w 173"/>
                <a:gd name="T11" fmla="*/ 78 h 105"/>
                <a:gd name="T12" fmla="*/ 171 w 173"/>
                <a:gd name="T13" fmla="*/ 78 h 105"/>
                <a:gd name="T14" fmla="*/ 171 w 173"/>
                <a:gd name="T15" fmla="*/ 83 h 105"/>
                <a:gd name="T16" fmla="*/ 106 w 173"/>
                <a:gd name="T17" fmla="*/ 10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3" h="105">
                  <a:moveTo>
                    <a:pt x="106" y="105"/>
                  </a:moveTo>
                  <a:cubicBezTo>
                    <a:pt x="49" y="105"/>
                    <a:pt x="3" y="61"/>
                    <a:pt x="0" y="4"/>
                  </a:cubicBezTo>
                  <a:cubicBezTo>
                    <a:pt x="0" y="2"/>
                    <a:pt x="1" y="0"/>
                    <a:pt x="3" y="0"/>
                  </a:cubicBezTo>
                  <a:cubicBezTo>
                    <a:pt x="5" y="0"/>
                    <a:pt x="7" y="2"/>
                    <a:pt x="7" y="4"/>
                  </a:cubicBezTo>
                  <a:cubicBezTo>
                    <a:pt x="10" y="56"/>
                    <a:pt x="53" y="98"/>
                    <a:pt x="106" y="98"/>
                  </a:cubicBezTo>
                  <a:cubicBezTo>
                    <a:pt x="128" y="98"/>
                    <a:pt x="149" y="91"/>
                    <a:pt x="166" y="78"/>
                  </a:cubicBezTo>
                  <a:cubicBezTo>
                    <a:pt x="168" y="76"/>
                    <a:pt x="170" y="77"/>
                    <a:pt x="171" y="78"/>
                  </a:cubicBezTo>
                  <a:cubicBezTo>
                    <a:pt x="173" y="80"/>
                    <a:pt x="172" y="82"/>
                    <a:pt x="171" y="83"/>
                  </a:cubicBezTo>
                  <a:cubicBezTo>
                    <a:pt x="152" y="98"/>
                    <a:pt x="130" y="105"/>
                    <a:pt x="106" y="105"/>
                  </a:cubicBezTo>
                  <a:close/>
                </a:path>
              </a:pathLst>
            </a:custGeom>
            <a:grpFill/>
            <a:ln>
              <a:noFill/>
            </a:ln>
          </p:spPr>
          <p:txBody>
            <a:bodyPr lIns="68580" tIns="34290" rIns="68580" bIns="34290"/>
            <a:lstStyle/>
            <a:p>
              <a:pPr defTabSz="685800">
                <a:defRPr/>
              </a:pPr>
              <a:endParaRPr lang="en-US" sz="1350">
                <a:solidFill>
                  <a:prstClr val="black"/>
                </a:solidFill>
                <a:latin typeface="Calibri" panose="020F0502020204030204"/>
              </a:endParaRPr>
            </a:p>
          </p:txBody>
        </p:sp>
        <p:sp>
          <p:nvSpPr>
            <p:cNvPr id="24" name="Freeform 448">
              <a:extLst>
                <a:ext uri="{FF2B5EF4-FFF2-40B4-BE49-F238E27FC236}">
                  <a16:creationId xmlns:a16="http://schemas.microsoft.com/office/drawing/2014/main" id="{A4E74A09-0744-4637-83E2-9F8075F75E71}"/>
                </a:ext>
              </a:extLst>
            </p:cNvPr>
            <p:cNvSpPr>
              <a:spLocks/>
            </p:cNvSpPr>
            <p:nvPr/>
          </p:nvSpPr>
          <p:spPr bwMode="auto">
            <a:xfrm>
              <a:off x="7537451" y="5441950"/>
              <a:ext cx="192088" cy="277812"/>
            </a:xfrm>
            <a:custGeom>
              <a:avLst/>
              <a:gdLst>
                <a:gd name="T0" fmla="*/ 4 w 51"/>
                <a:gd name="T1" fmla="*/ 74 h 74"/>
                <a:gd name="T2" fmla="*/ 3 w 51"/>
                <a:gd name="T3" fmla="*/ 74 h 74"/>
                <a:gd name="T4" fmla="*/ 0 w 51"/>
                <a:gd name="T5" fmla="*/ 70 h 74"/>
                <a:gd name="T6" fmla="*/ 45 w 51"/>
                <a:gd name="T7" fmla="*/ 1 h 74"/>
                <a:gd name="T8" fmla="*/ 50 w 51"/>
                <a:gd name="T9" fmla="*/ 2 h 74"/>
                <a:gd name="T10" fmla="*/ 49 w 51"/>
                <a:gd name="T11" fmla="*/ 7 h 74"/>
                <a:gd name="T12" fmla="*/ 7 w 51"/>
                <a:gd name="T13" fmla="*/ 71 h 74"/>
                <a:gd name="T14" fmla="*/ 4 w 51"/>
                <a:gd name="T15" fmla="*/ 74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74">
                  <a:moveTo>
                    <a:pt x="4" y="74"/>
                  </a:moveTo>
                  <a:cubicBezTo>
                    <a:pt x="4" y="74"/>
                    <a:pt x="3" y="74"/>
                    <a:pt x="3" y="74"/>
                  </a:cubicBezTo>
                  <a:cubicBezTo>
                    <a:pt x="1" y="74"/>
                    <a:pt x="0" y="72"/>
                    <a:pt x="0" y="70"/>
                  </a:cubicBezTo>
                  <a:cubicBezTo>
                    <a:pt x="5" y="42"/>
                    <a:pt x="21" y="17"/>
                    <a:pt x="45" y="1"/>
                  </a:cubicBezTo>
                  <a:cubicBezTo>
                    <a:pt x="46" y="0"/>
                    <a:pt x="49" y="0"/>
                    <a:pt x="50" y="2"/>
                  </a:cubicBezTo>
                  <a:cubicBezTo>
                    <a:pt x="51" y="3"/>
                    <a:pt x="50" y="6"/>
                    <a:pt x="49" y="7"/>
                  </a:cubicBezTo>
                  <a:cubicBezTo>
                    <a:pt x="27" y="22"/>
                    <a:pt x="12" y="45"/>
                    <a:pt x="7" y="71"/>
                  </a:cubicBezTo>
                  <a:cubicBezTo>
                    <a:pt x="7" y="73"/>
                    <a:pt x="5" y="74"/>
                    <a:pt x="4" y="74"/>
                  </a:cubicBezTo>
                  <a:close/>
                </a:path>
              </a:pathLst>
            </a:custGeom>
            <a:grpFill/>
            <a:ln>
              <a:noFill/>
            </a:ln>
          </p:spPr>
          <p:txBody>
            <a:bodyPr lIns="68580" tIns="34290" rIns="68580" bIns="34290"/>
            <a:lstStyle/>
            <a:p>
              <a:pPr defTabSz="685800">
                <a:defRPr/>
              </a:pPr>
              <a:endParaRPr lang="en-US" sz="1350">
                <a:solidFill>
                  <a:prstClr val="black"/>
                </a:solidFill>
                <a:latin typeface="Calibri" panose="020F0502020204030204"/>
              </a:endParaRPr>
            </a:p>
          </p:txBody>
        </p:sp>
        <p:sp>
          <p:nvSpPr>
            <p:cNvPr id="25" name="Freeform 449">
              <a:extLst>
                <a:ext uri="{FF2B5EF4-FFF2-40B4-BE49-F238E27FC236}">
                  <a16:creationId xmlns:a16="http://schemas.microsoft.com/office/drawing/2014/main" id="{65ADAA66-5F7F-4E25-B1CE-04B8D8B7DB82}"/>
                </a:ext>
              </a:extLst>
            </p:cNvPr>
            <p:cNvSpPr>
              <a:spLocks/>
            </p:cNvSpPr>
            <p:nvPr/>
          </p:nvSpPr>
          <p:spPr bwMode="auto">
            <a:xfrm>
              <a:off x="7842251" y="5376863"/>
              <a:ext cx="53975" cy="30162"/>
            </a:xfrm>
            <a:custGeom>
              <a:avLst/>
              <a:gdLst>
                <a:gd name="T0" fmla="*/ 4 w 14"/>
                <a:gd name="T1" fmla="*/ 8 h 8"/>
                <a:gd name="T2" fmla="*/ 0 w 14"/>
                <a:gd name="T3" fmla="*/ 5 h 8"/>
                <a:gd name="T4" fmla="*/ 3 w 14"/>
                <a:gd name="T5" fmla="*/ 1 h 8"/>
                <a:gd name="T6" fmla="*/ 9 w 14"/>
                <a:gd name="T7" fmla="*/ 0 h 8"/>
                <a:gd name="T8" fmla="*/ 13 w 14"/>
                <a:gd name="T9" fmla="*/ 3 h 8"/>
                <a:gd name="T10" fmla="*/ 10 w 14"/>
                <a:gd name="T11" fmla="*/ 7 h 8"/>
                <a:gd name="T12" fmla="*/ 5 w 14"/>
                <a:gd name="T13" fmla="*/ 8 h 8"/>
                <a:gd name="T14" fmla="*/ 4 w 14"/>
                <a:gd name="T15" fmla="*/ 8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8">
                  <a:moveTo>
                    <a:pt x="4" y="8"/>
                  </a:moveTo>
                  <a:cubicBezTo>
                    <a:pt x="2" y="8"/>
                    <a:pt x="1" y="7"/>
                    <a:pt x="0" y="5"/>
                  </a:cubicBezTo>
                  <a:cubicBezTo>
                    <a:pt x="0" y="3"/>
                    <a:pt x="1" y="1"/>
                    <a:pt x="3" y="1"/>
                  </a:cubicBezTo>
                  <a:cubicBezTo>
                    <a:pt x="5" y="1"/>
                    <a:pt x="7" y="0"/>
                    <a:pt x="9" y="0"/>
                  </a:cubicBezTo>
                  <a:cubicBezTo>
                    <a:pt x="11" y="0"/>
                    <a:pt x="13" y="1"/>
                    <a:pt x="13" y="3"/>
                  </a:cubicBezTo>
                  <a:cubicBezTo>
                    <a:pt x="14" y="5"/>
                    <a:pt x="12" y="7"/>
                    <a:pt x="10" y="7"/>
                  </a:cubicBezTo>
                  <a:cubicBezTo>
                    <a:pt x="8" y="7"/>
                    <a:pt x="6" y="8"/>
                    <a:pt x="5" y="8"/>
                  </a:cubicBezTo>
                  <a:cubicBezTo>
                    <a:pt x="4" y="8"/>
                    <a:pt x="4" y="8"/>
                    <a:pt x="4" y="8"/>
                  </a:cubicBezTo>
                  <a:close/>
                </a:path>
              </a:pathLst>
            </a:custGeom>
            <a:grpFill/>
            <a:ln>
              <a:noFill/>
            </a:ln>
          </p:spPr>
          <p:txBody>
            <a:bodyPr lIns="68580" tIns="34290" rIns="68580" bIns="34290"/>
            <a:lstStyle/>
            <a:p>
              <a:pPr defTabSz="685800">
                <a:defRPr/>
              </a:pPr>
              <a:endParaRPr lang="en-US" sz="1350">
                <a:solidFill>
                  <a:prstClr val="black"/>
                </a:solidFill>
                <a:latin typeface="Calibri" panose="020F0502020204030204"/>
              </a:endParaRPr>
            </a:p>
          </p:txBody>
        </p:sp>
        <p:sp>
          <p:nvSpPr>
            <p:cNvPr id="26" name="Freeform 450">
              <a:extLst>
                <a:ext uri="{FF2B5EF4-FFF2-40B4-BE49-F238E27FC236}">
                  <a16:creationId xmlns:a16="http://schemas.microsoft.com/office/drawing/2014/main" id="{3B6F0A88-0C3E-47BD-BF78-29780F2E4300}"/>
                </a:ext>
              </a:extLst>
            </p:cNvPr>
            <p:cNvSpPr>
              <a:spLocks/>
            </p:cNvSpPr>
            <p:nvPr/>
          </p:nvSpPr>
          <p:spPr bwMode="auto">
            <a:xfrm>
              <a:off x="7764463" y="5392738"/>
              <a:ext cx="55563" cy="41275"/>
            </a:xfrm>
            <a:custGeom>
              <a:avLst/>
              <a:gdLst>
                <a:gd name="T0" fmla="*/ 4 w 15"/>
                <a:gd name="T1" fmla="*/ 11 h 11"/>
                <a:gd name="T2" fmla="*/ 1 w 15"/>
                <a:gd name="T3" fmla="*/ 8 h 11"/>
                <a:gd name="T4" fmla="*/ 3 w 15"/>
                <a:gd name="T5" fmla="*/ 4 h 11"/>
                <a:gd name="T6" fmla="*/ 10 w 15"/>
                <a:gd name="T7" fmla="*/ 1 h 11"/>
                <a:gd name="T8" fmla="*/ 15 w 15"/>
                <a:gd name="T9" fmla="*/ 3 h 11"/>
                <a:gd name="T10" fmla="*/ 12 w 15"/>
                <a:gd name="T11" fmla="*/ 8 h 11"/>
                <a:gd name="T12" fmla="*/ 6 w 15"/>
                <a:gd name="T13" fmla="*/ 10 h 11"/>
                <a:gd name="T14" fmla="*/ 4 w 15"/>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1">
                  <a:moveTo>
                    <a:pt x="4" y="11"/>
                  </a:moveTo>
                  <a:cubicBezTo>
                    <a:pt x="3" y="11"/>
                    <a:pt x="2" y="10"/>
                    <a:pt x="1" y="8"/>
                  </a:cubicBezTo>
                  <a:cubicBezTo>
                    <a:pt x="0" y="7"/>
                    <a:pt x="1" y="4"/>
                    <a:pt x="3" y="4"/>
                  </a:cubicBezTo>
                  <a:cubicBezTo>
                    <a:pt x="5" y="3"/>
                    <a:pt x="8" y="2"/>
                    <a:pt x="10" y="1"/>
                  </a:cubicBezTo>
                  <a:cubicBezTo>
                    <a:pt x="12" y="0"/>
                    <a:pt x="14" y="1"/>
                    <a:pt x="15" y="3"/>
                  </a:cubicBezTo>
                  <a:cubicBezTo>
                    <a:pt x="15" y="5"/>
                    <a:pt x="14" y="7"/>
                    <a:pt x="12" y="8"/>
                  </a:cubicBezTo>
                  <a:cubicBezTo>
                    <a:pt x="10" y="8"/>
                    <a:pt x="8" y="9"/>
                    <a:pt x="6" y="10"/>
                  </a:cubicBezTo>
                  <a:cubicBezTo>
                    <a:pt x="5" y="10"/>
                    <a:pt x="5" y="11"/>
                    <a:pt x="4" y="11"/>
                  </a:cubicBezTo>
                  <a:close/>
                </a:path>
              </a:pathLst>
            </a:custGeom>
            <a:grpFill/>
            <a:ln>
              <a:noFill/>
            </a:ln>
          </p:spPr>
          <p:txBody>
            <a:bodyPr lIns="68580" tIns="34290" rIns="68580" bIns="34290"/>
            <a:lstStyle/>
            <a:p>
              <a:pPr defTabSz="685800">
                <a:defRPr/>
              </a:pPr>
              <a:endParaRPr lang="en-US" sz="1350">
                <a:solidFill>
                  <a:prstClr val="black"/>
                </a:solidFill>
                <a:latin typeface="Calibri" panose="020F0502020204030204"/>
              </a:endParaRPr>
            </a:p>
          </p:txBody>
        </p:sp>
        <p:sp>
          <p:nvSpPr>
            <p:cNvPr id="27" name="Freeform 451">
              <a:extLst>
                <a:ext uri="{FF2B5EF4-FFF2-40B4-BE49-F238E27FC236}">
                  <a16:creationId xmlns:a16="http://schemas.microsoft.com/office/drawing/2014/main" id="{410CC179-7ABD-464F-B85F-BC01A2B00D9B}"/>
                </a:ext>
              </a:extLst>
            </p:cNvPr>
            <p:cNvSpPr>
              <a:spLocks/>
            </p:cNvSpPr>
            <p:nvPr/>
          </p:nvSpPr>
          <p:spPr bwMode="auto">
            <a:xfrm>
              <a:off x="7699376" y="5426075"/>
              <a:ext cx="49213" cy="41275"/>
            </a:xfrm>
            <a:custGeom>
              <a:avLst/>
              <a:gdLst>
                <a:gd name="T0" fmla="*/ 4 w 13"/>
                <a:gd name="T1" fmla="*/ 11 h 11"/>
                <a:gd name="T2" fmla="*/ 1 w 13"/>
                <a:gd name="T3" fmla="*/ 10 h 11"/>
                <a:gd name="T4" fmla="*/ 2 w 13"/>
                <a:gd name="T5" fmla="*/ 5 h 11"/>
                <a:gd name="T6" fmla="*/ 7 w 13"/>
                <a:gd name="T7" fmla="*/ 1 h 11"/>
                <a:gd name="T8" fmla="*/ 12 w 13"/>
                <a:gd name="T9" fmla="*/ 3 h 11"/>
                <a:gd name="T10" fmla="*/ 10 w 13"/>
                <a:gd name="T11" fmla="*/ 8 h 11"/>
                <a:gd name="T12" fmla="*/ 6 w 13"/>
                <a:gd name="T13" fmla="*/ 11 h 11"/>
                <a:gd name="T14" fmla="*/ 4 w 13"/>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1">
                  <a:moveTo>
                    <a:pt x="4" y="11"/>
                  </a:moveTo>
                  <a:cubicBezTo>
                    <a:pt x="3" y="11"/>
                    <a:pt x="1" y="11"/>
                    <a:pt x="1" y="10"/>
                  </a:cubicBezTo>
                  <a:cubicBezTo>
                    <a:pt x="0" y="8"/>
                    <a:pt x="0" y="6"/>
                    <a:pt x="2" y="5"/>
                  </a:cubicBezTo>
                  <a:cubicBezTo>
                    <a:pt x="3" y="4"/>
                    <a:pt x="5" y="2"/>
                    <a:pt x="7" y="1"/>
                  </a:cubicBezTo>
                  <a:cubicBezTo>
                    <a:pt x="8" y="0"/>
                    <a:pt x="11" y="1"/>
                    <a:pt x="12" y="3"/>
                  </a:cubicBezTo>
                  <a:cubicBezTo>
                    <a:pt x="13" y="4"/>
                    <a:pt x="12" y="7"/>
                    <a:pt x="10" y="8"/>
                  </a:cubicBezTo>
                  <a:cubicBezTo>
                    <a:pt x="9" y="9"/>
                    <a:pt x="7" y="10"/>
                    <a:pt x="6" y="11"/>
                  </a:cubicBezTo>
                  <a:cubicBezTo>
                    <a:pt x="5" y="11"/>
                    <a:pt x="4" y="11"/>
                    <a:pt x="4" y="11"/>
                  </a:cubicBezTo>
                  <a:close/>
                </a:path>
              </a:pathLst>
            </a:custGeom>
            <a:grpFill/>
            <a:ln>
              <a:noFill/>
            </a:ln>
          </p:spPr>
          <p:txBody>
            <a:bodyPr lIns="68580" tIns="34290" rIns="68580" bIns="34290"/>
            <a:lstStyle/>
            <a:p>
              <a:pPr defTabSz="685800">
                <a:defRPr/>
              </a:pPr>
              <a:endParaRPr lang="en-US" sz="1350">
                <a:solidFill>
                  <a:prstClr val="black"/>
                </a:solidFill>
                <a:latin typeface="Calibri" panose="020F0502020204030204"/>
              </a:endParaRPr>
            </a:p>
          </p:txBody>
        </p:sp>
        <p:sp>
          <p:nvSpPr>
            <p:cNvPr id="28" name="Freeform 452">
              <a:extLst>
                <a:ext uri="{FF2B5EF4-FFF2-40B4-BE49-F238E27FC236}">
                  <a16:creationId xmlns:a16="http://schemas.microsoft.com/office/drawing/2014/main" id="{2BCD6629-D006-4C32-B35A-2C00F63EBB26}"/>
                </a:ext>
              </a:extLst>
            </p:cNvPr>
            <p:cNvSpPr>
              <a:spLocks/>
            </p:cNvSpPr>
            <p:nvPr/>
          </p:nvSpPr>
          <p:spPr bwMode="auto">
            <a:xfrm>
              <a:off x="7866063" y="5373688"/>
              <a:ext cx="469900" cy="414337"/>
            </a:xfrm>
            <a:custGeom>
              <a:avLst/>
              <a:gdLst>
                <a:gd name="T0" fmla="*/ 121 w 125"/>
                <a:gd name="T1" fmla="*/ 110 h 110"/>
                <a:gd name="T2" fmla="*/ 118 w 125"/>
                <a:gd name="T3" fmla="*/ 107 h 110"/>
                <a:gd name="T4" fmla="*/ 18 w 125"/>
                <a:gd name="T5" fmla="*/ 7 h 110"/>
                <a:gd name="T6" fmla="*/ 4 w 125"/>
                <a:gd name="T7" fmla="*/ 8 h 110"/>
                <a:gd name="T8" fmla="*/ 0 w 125"/>
                <a:gd name="T9" fmla="*/ 5 h 110"/>
                <a:gd name="T10" fmla="*/ 3 w 125"/>
                <a:gd name="T11" fmla="*/ 1 h 110"/>
                <a:gd name="T12" fmla="*/ 18 w 125"/>
                <a:gd name="T13" fmla="*/ 0 h 110"/>
                <a:gd name="T14" fmla="*/ 125 w 125"/>
                <a:gd name="T15" fmla="*/ 107 h 110"/>
                <a:gd name="T16" fmla="*/ 121 w 125"/>
                <a:gd name="T17" fmla="*/ 1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5" h="110">
                  <a:moveTo>
                    <a:pt x="121" y="110"/>
                  </a:moveTo>
                  <a:cubicBezTo>
                    <a:pt x="119" y="110"/>
                    <a:pt x="118" y="109"/>
                    <a:pt x="118" y="107"/>
                  </a:cubicBezTo>
                  <a:cubicBezTo>
                    <a:pt x="118" y="52"/>
                    <a:pt x="73" y="7"/>
                    <a:pt x="18" y="7"/>
                  </a:cubicBezTo>
                  <a:cubicBezTo>
                    <a:pt x="14" y="7"/>
                    <a:pt x="9" y="7"/>
                    <a:pt x="4" y="8"/>
                  </a:cubicBezTo>
                  <a:cubicBezTo>
                    <a:pt x="2" y="8"/>
                    <a:pt x="0" y="7"/>
                    <a:pt x="0" y="5"/>
                  </a:cubicBezTo>
                  <a:cubicBezTo>
                    <a:pt x="0" y="3"/>
                    <a:pt x="1" y="1"/>
                    <a:pt x="3" y="1"/>
                  </a:cubicBezTo>
                  <a:cubicBezTo>
                    <a:pt x="8" y="0"/>
                    <a:pt x="13" y="0"/>
                    <a:pt x="18" y="0"/>
                  </a:cubicBezTo>
                  <a:cubicBezTo>
                    <a:pt x="77" y="0"/>
                    <a:pt x="125" y="48"/>
                    <a:pt x="125" y="107"/>
                  </a:cubicBezTo>
                  <a:cubicBezTo>
                    <a:pt x="125" y="109"/>
                    <a:pt x="123" y="110"/>
                    <a:pt x="121" y="110"/>
                  </a:cubicBezTo>
                  <a:close/>
                </a:path>
              </a:pathLst>
            </a:custGeom>
            <a:grpFill/>
            <a:ln>
              <a:noFill/>
            </a:ln>
          </p:spPr>
          <p:txBody>
            <a:bodyPr lIns="68580" tIns="34290" rIns="68580" bIns="34290"/>
            <a:lstStyle/>
            <a:p>
              <a:pPr defTabSz="685800">
                <a:defRPr/>
              </a:pPr>
              <a:endParaRPr lang="en-US" sz="1350">
                <a:solidFill>
                  <a:prstClr val="black"/>
                </a:solidFill>
                <a:latin typeface="Calibri" panose="020F0502020204030204"/>
              </a:endParaRPr>
            </a:p>
          </p:txBody>
        </p:sp>
        <p:sp>
          <p:nvSpPr>
            <p:cNvPr id="29" name="Freeform 453">
              <a:extLst>
                <a:ext uri="{FF2B5EF4-FFF2-40B4-BE49-F238E27FC236}">
                  <a16:creationId xmlns:a16="http://schemas.microsoft.com/office/drawing/2014/main" id="{8637C23A-46E1-4286-8081-E3AB019510E4}"/>
                </a:ext>
              </a:extLst>
            </p:cNvPr>
            <p:cNvSpPr>
              <a:spLocks/>
            </p:cNvSpPr>
            <p:nvPr/>
          </p:nvSpPr>
          <p:spPr bwMode="auto">
            <a:xfrm>
              <a:off x="8151813" y="6056313"/>
              <a:ext cx="49213" cy="41275"/>
            </a:xfrm>
            <a:custGeom>
              <a:avLst/>
              <a:gdLst>
                <a:gd name="T0" fmla="*/ 4 w 13"/>
                <a:gd name="T1" fmla="*/ 11 h 11"/>
                <a:gd name="T2" fmla="*/ 2 w 13"/>
                <a:gd name="T3" fmla="*/ 10 h 11"/>
                <a:gd name="T4" fmla="*/ 2 w 13"/>
                <a:gd name="T5" fmla="*/ 5 h 11"/>
                <a:gd name="T6" fmla="*/ 7 w 13"/>
                <a:gd name="T7" fmla="*/ 1 h 11"/>
                <a:gd name="T8" fmla="*/ 12 w 13"/>
                <a:gd name="T9" fmla="*/ 2 h 11"/>
                <a:gd name="T10" fmla="*/ 11 w 13"/>
                <a:gd name="T11" fmla="*/ 7 h 11"/>
                <a:gd name="T12" fmla="*/ 7 w 13"/>
                <a:gd name="T13" fmla="*/ 10 h 11"/>
                <a:gd name="T14" fmla="*/ 4 w 13"/>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1">
                  <a:moveTo>
                    <a:pt x="4" y="11"/>
                  </a:moveTo>
                  <a:cubicBezTo>
                    <a:pt x="3" y="11"/>
                    <a:pt x="2" y="11"/>
                    <a:pt x="2" y="10"/>
                  </a:cubicBezTo>
                  <a:cubicBezTo>
                    <a:pt x="0" y="8"/>
                    <a:pt x="1" y="6"/>
                    <a:pt x="2" y="5"/>
                  </a:cubicBezTo>
                  <a:cubicBezTo>
                    <a:pt x="4" y="4"/>
                    <a:pt x="5" y="2"/>
                    <a:pt x="7" y="1"/>
                  </a:cubicBezTo>
                  <a:cubicBezTo>
                    <a:pt x="8" y="0"/>
                    <a:pt x="10" y="0"/>
                    <a:pt x="12" y="2"/>
                  </a:cubicBezTo>
                  <a:cubicBezTo>
                    <a:pt x="13" y="3"/>
                    <a:pt x="13" y="5"/>
                    <a:pt x="11" y="7"/>
                  </a:cubicBezTo>
                  <a:cubicBezTo>
                    <a:pt x="10" y="8"/>
                    <a:pt x="8" y="9"/>
                    <a:pt x="7" y="10"/>
                  </a:cubicBezTo>
                  <a:cubicBezTo>
                    <a:pt x="6" y="11"/>
                    <a:pt x="5" y="11"/>
                    <a:pt x="4" y="11"/>
                  </a:cubicBezTo>
                  <a:close/>
                </a:path>
              </a:pathLst>
            </a:custGeom>
            <a:grpFill/>
            <a:ln>
              <a:noFill/>
            </a:ln>
          </p:spPr>
          <p:txBody>
            <a:bodyPr lIns="68580" tIns="34290" rIns="68580" bIns="34290"/>
            <a:lstStyle/>
            <a:p>
              <a:pPr defTabSz="685800">
                <a:defRPr/>
              </a:pPr>
              <a:endParaRPr lang="en-US" sz="1350">
                <a:solidFill>
                  <a:prstClr val="black"/>
                </a:solidFill>
                <a:latin typeface="Calibri" panose="020F0502020204030204"/>
              </a:endParaRPr>
            </a:p>
          </p:txBody>
        </p:sp>
        <p:sp>
          <p:nvSpPr>
            <p:cNvPr id="30" name="Freeform 454">
              <a:extLst>
                <a:ext uri="{FF2B5EF4-FFF2-40B4-BE49-F238E27FC236}">
                  <a16:creationId xmlns:a16="http://schemas.microsoft.com/office/drawing/2014/main" id="{99CDBF6E-94F6-468E-A948-98A07C9A1D1E}"/>
                </a:ext>
              </a:extLst>
            </p:cNvPr>
            <p:cNvSpPr>
              <a:spLocks noEditPoints="1"/>
            </p:cNvSpPr>
            <p:nvPr/>
          </p:nvSpPr>
          <p:spPr bwMode="auto">
            <a:xfrm>
              <a:off x="8223251" y="5859463"/>
              <a:ext cx="101600" cy="169862"/>
            </a:xfrm>
            <a:custGeom>
              <a:avLst/>
              <a:gdLst>
                <a:gd name="T0" fmla="*/ 4 w 27"/>
                <a:gd name="T1" fmla="*/ 45 h 45"/>
                <a:gd name="T2" fmla="*/ 2 w 27"/>
                <a:gd name="T3" fmla="*/ 44 h 45"/>
                <a:gd name="T4" fmla="*/ 2 w 27"/>
                <a:gd name="T5" fmla="*/ 39 h 45"/>
                <a:gd name="T6" fmla="*/ 7 w 27"/>
                <a:gd name="T7" fmla="*/ 30 h 45"/>
                <a:gd name="T8" fmla="*/ 12 w 27"/>
                <a:gd name="T9" fmla="*/ 29 h 45"/>
                <a:gd name="T10" fmla="*/ 13 w 27"/>
                <a:gd name="T11" fmla="*/ 34 h 45"/>
                <a:gd name="T12" fmla="*/ 7 w 27"/>
                <a:gd name="T13" fmla="*/ 43 h 45"/>
                <a:gd name="T14" fmla="*/ 4 w 27"/>
                <a:gd name="T15" fmla="*/ 45 h 45"/>
                <a:gd name="T16" fmla="*/ 20 w 27"/>
                <a:gd name="T17" fmla="*/ 17 h 45"/>
                <a:gd name="T18" fmla="*/ 18 w 27"/>
                <a:gd name="T19" fmla="*/ 17 h 45"/>
                <a:gd name="T20" fmla="*/ 16 w 27"/>
                <a:gd name="T21" fmla="*/ 13 h 45"/>
                <a:gd name="T22" fmla="*/ 19 w 27"/>
                <a:gd name="T23" fmla="*/ 3 h 45"/>
                <a:gd name="T24" fmla="*/ 24 w 27"/>
                <a:gd name="T25" fmla="*/ 0 h 45"/>
                <a:gd name="T26" fmla="*/ 26 w 27"/>
                <a:gd name="T27" fmla="*/ 5 h 45"/>
                <a:gd name="T28" fmla="*/ 23 w 27"/>
                <a:gd name="T29" fmla="*/ 15 h 45"/>
                <a:gd name="T30" fmla="*/ 20 w 27"/>
                <a:gd name="T31" fmla="*/ 17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 h="45">
                  <a:moveTo>
                    <a:pt x="4" y="45"/>
                  </a:moveTo>
                  <a:cubicBezTo>
                    <a:pt x="4" y="45"/>
                    <a:pt x="3" y="44"/>
                    <a:pt x="2" y="44"/>
                  </a:cubicBezTo>
                  <a:cubicBezTo>
                    <a:pt x="1" y="43"/>
                    <a:pt x="0" y="40"/>
                    <a:pt x="2" y="39"/>
                  </a:cubicBezTo>
                  <a:cubicBezTo>
                    <a:pt x="4" y="36"/>
                    <a:pt x="6" y="33"/>
                    <a:pt x="7" y="30"/>
                  </a:cubicBezTo>
                  <a:cubicBezTo>
                    <a:pt x="8" y="29"/>
                    <a:pt x="11" y="28"/>
                    <a:pt x="12" y="29"/>
                  </a:cubicBezTo>
                  <a:cubicBezTo>
                    <a:pt x="14" y="30"/>
                    <a:pt x="15" y="33"/>
                    <a:pt x="13" y="34"/>
                  </a:cubicBezTo>
                  <a:cubicBezTo>
                    <a:pt x="12" y="37"/>
                    <a:pt x="9" y="40"/>
                    <a:pt x="7" y="43"/>
                  </a:cubicBezTo>
                  <a:cubicBezTo>
                    <a:pt x="7" y="44"/>
                    <a:pt x="5" y="45"/>
                    <a:pt x="4" y="45"/>
                  </a:cubicBezTo>
                  <a:close/>
                  <a:moveTo>
                    <a:pt x="20" y="17"/>
                  </a:moveTo>
                  <a:cubicBezTo>
                    <a:pt x="19" y="17"/>
                    <a:pt x="19" y="17"/>
                    <a:pt x="18" y="17"/>
                  </a:cubicBezTo>
                  <a:cubicBezTo>
                    <a:pt x="16" y="17"/>
                    <a:pt x="16" y="14"/>
                    <a:pt x="16" y="13"/>
                  </a:cubicBezTo>
                  <a:cubicBezTo>
                    <a:pt x="17" y="9"/>
                    <a:pt x="18" y="6"/>
                    <a:pt x="19" y="3"/>
                  </a:cubicBezTo>
                  <a:cubicBezTo>
                    <a:pt x="20" y="1"/>
                    <a:pt x="22" y="0"/>
                    <a:pt x="24" y="0"/>
                  </a:cubicBezTo>
                  <a:cubicBezTo>
                    <a:pt x="26" y="1"/>
                    <a:pt x="27" y="3"/>
                    <a:pt x="26" y="5"/>
                  </a:cubicBezTo>
                  <a:cubicBezTo>
                    <a:pt x="25" y="8"/>
                    <a:pt x="24" y="12"/>
                    <a:pt x="23" y="15"/>
                  </a:cubicBezTo>
                  <a:cubicBezTo>
                    <a:pt x="23" y="17"/>
                    <a:pt x="21" y="17"/>
                    <a:pt x="20" y="17"/>
                  </a:cubicBezTo>
                  <a:close/>
                </a:path>
              </a:pathLst>
            </a:custGeom>
            <a:grpFill/>
            <a:ln>
              <a:noFill/>
            </a:ln>
          </p:spPr>
          <p:txBody>
            <a:bodyPr lIns="68580" tIns="34290" rIns="68580" bIns="34290"/>
            <a:lstStyle/>
            <a:p>
              <a:pPr defTabSz="685800">
                <a:defRPr/>
              </a:pPr>
              <a:endParaRPr lang="en-US" sz="1350">
                <a:solidFill>
                  <a:prstClr val="black"/>
                </a:solidFill>
                <a:latin typeface="Calibri" panose="020F0502020204030204"/>
              </a:endParaRPr>
            </a:p>
          </p:txBody>
        </p:sp>
        <p:sp>
          <p:nvSpPr>
            <p:cNvPr id="31" name="Freeform 455">
              <a:extLst>
                <a:ext uri="{FF2B5EF4-FFF2-40B4-BE49-F238E27FC236}">
                  <a16:creationId xmlns:a16="http://schemas.microsoft.com/office/drawing/2014/main" id="{333EAD5E-7A17-4061-8FD8-453615DD3F17}"/>
                </a:ext>
              </a:extLst>
            </p:cNvPr>
            <p:cNvSpPr>
              <a:spLocks/>
            </p:cNvSpPr>
            <p:nvPr/>
          </p:nvSpPr>
          <p:spPr bwMode="auto">
            <a:xfrm>
              <a:off x="8305801" y="5762625"/>
              <a:ext cx="30163" cy="47625"/>
            </a:xfrm>
            <a:custGeom>
              <a:avLst/>
              <a:gdLst>
                <a:gd name="T0" fmla="*/ 4 w 8"/>
                <a:gd name="T1" fmla="*/ 13 h 13"/>
                <a:gd name="T2" fmla="*/ 4 w 8"/>
                <a:gd name="T3" fmla="*/ 13 h 13"/>
                <a:gd name="T4" fmla="*/ 0 w 8"/>
                <a:gd name="T5" fmla="*/ 9 h 13"/>
                <a:gd name="T6" fmla="*/ 1 w 8"/>
                <a:gd name="T7" fmla="*/ 4 h 13"/>
                <a:gd name="T8" fmla="*/ 4 w 8"/>
                <a:gd name="T9" fmla="*/ 0 h 13"/>
                <a:gd name="T10" fmla="*/ 8 w 8"/>
                <a:gd name="T11" fmla="*/ 4 h 13"/>
                <a:gd name="T12" fmla="*/ 8 w 8"/>
                <a:gd name="T13" fmla="*/ 10 h 13"/>
                <a:gd name="T14" fmla="*/ 4 w 8"/>
                <a:gd name="T15" fmla="*/ 13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13">
                  <a:moveTo>
                    <a:pt x="4" y="13"/>
                  </a:moveTo>
                  <a:cubicBezTo>
                    <a:pt x="4" y="13"/>
                    <a:pt x="4" y="13"/>
                    <a:pt x="4" y="13"/>
                  </a:cubicBezTo>
                  <a:cubicBezTo>
                    <a:pt x="2" y="13"/>
                    <a:pt x="0" y="11"/>
                    <a:pt x="0" y="9"/>
                  </a:cubicBezTo>
                  <a:cubicBezTo>
                    <a:pt x="1" y="7"/>
                    <a:pt x="1" y="5"/>
                    <a:pt x="1" y="4"/>
                  </a:cubicBezTo>
                  <a:cubicBezTo>
                    <a:pt x="1" y="1"/>
                    <a:pt x="2" y="0"/>
                    <a:pt x="4" y="0"/>
                  </a:cubicBezTo>
                  <a:cubicBezTo>
                    <a:pt x="6" y="0"/>
                    <a:pt x="8" y="1"/>
                    <a:pt x="8" y="4"/>
                  </a:cubicBezTo>
                  <a:cubicBezTo>
                    <a:pt x="8" y="6"/>
                    <a:pt x="8" y="8"/>
                    <a:pt x="8" y="10"/>
                  </a:cubicBezTo>
                  <a:cubicBezTo>
                    <a:pt x="8" y="11"/>
                    <a:pt x="6" y="13"/>
                    <a:pt x="4" y="13"/>
                  </a:cubicBezTo>
                  <a:close/>
                </a:path>
              </a:pathLst>
            </a:custGeom>
            <a:grpFill/>
            <a:ln>
              <a:noFill/>
            </a:ln>
          </p:spPr>
          <p:txBody>
            <a:bodyPr lIns="68580" tIns="34290" rIns="68580" bIns="34290"/>
            <a:lstStyle/>
            <a:p>
              <a:pPr defTabSz="685800">
                <a:defRPr/>
              </a:pPr>
              <a:endParaRPr lang="en-US" sz="1350">
                <a:solidFill>
                  <a:prstClr val="black"/>
                </a:solidFill>
                <a:latin typeface="Calibri" panose="020F0502020204030204"/>
              </a:endParaRPr>
            </a:p>
          </p:txBody>
        </p:sp>
      </p:grpSp>
      <p:sp>
        <p:nvSpPr>
          <p:cNvPr id="37893" name="TextBox 1">
            <a:extLst>
              <a:ext uri="{FF2B5EF4-FFF2-40B4-BE49-F238E27FC236}">
                <a16:creationId xmlns:a16="http://schemas.microsoft.com/office/drawing/2014/main" id="{A4C4AA27-2D5E-4666-9260-67D0A1B136FA}"/>
              </a:ext>
            </a:extLst>
          </p:cNvPr>
          <p:cNvSpPr txBox="1">
            <a:spLocks noChangeArrowheads="1"/>
          </p:cNvSpPr>
          <p:nvPr/>
        </p:nvSpPr>
        <p:spPr bwMode="auto">
          <a:xfrm>
            <a:off x="2743201" y="609601"/>
            <a:ext cx="2741613"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6858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6858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6858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2100" b="1">
                <a:solidFill>
                  <a:srgbClr val="FF0000"/>
                </a:solidFill>
                <a:latin typeface="Lucida Grande"/>
                <a:ea typeface="Hiragino Kaku Gothic StdN W8"/>
                <a:cs typeface="Lucida Grande"/>
              </a:rPr>
              <a:t>Bài 7 (SGK trang 59)</a:t>
            </a:r>
            <a:endParaRPr lang="LID4096" altLang="en-US" sz="2100" b="1">
              <a:solidFill>
                <a:srgbClr val="FF0000"/>
              </a:solidFill>
              <a:latin typeface="Lucida Grande"/>
              <a:ea typeface="Hiragino Kaku Gothic StdN W8"/>
              <a:cs typeface="Lucida Grande"/>
            </a:endParaRPr>
          </a:p>
        </p:txBody>
      </p:sp>
      <p:sp>
        <p:nvSpPr>
          <p:cNvPr id="37894" name="TextBox 33">
            <a:extLst>
              <a:ext uri="{FF2B5EF4-FFF2-40B4-BE49-F238E27FC236}">
                <a16:creationId xmlns:a16="http://schemas.microsoft.com/office/drawing/2014/main" id="{9AF46B59-4954-4D80-8BC9-2CB0C90E7B9D}"/>
              </a:ext>
            </a:extLst>
          </p:cNvPr>
          <p:cNvSpPr txBox="1">
            <a:spLocks noChangeArrowheads="1"/>
          </p:cNvSpPr>
          <p:nvPr/>
        </p:nvSpPr>
        <p:spPr bwMode="auto">
          <a:xfrm>
            <a:off x="1905000" y="4691063"/>
            <a:ext cx="87630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2400" b="1">
                <a:solidFill>
                  <a:srgbClr val="000000"/>
                </a:solidFill>
                <a:latin typeface="Times New Roman" panose="02020603050405020304" pitchFamily="18" charset="0"/>
                <a:cs typeface="Times New Roman" panose="02020603050405020304" pitchFamily="18" charset="0"/>
              </a:rPr>
              <a:t>c) Viết tập hợp B gồm bốn hành tinh có kích thước nhỏ nhất và tập hợp C gồm bốn hành tinh có kích thước lớn nhất.</a:t>
            </a:r>
          </a:p>
        </p:txBody>
      </p:sp>
      <p:sp>
        <p:nvSpPr>
          <p:cNvPr id="37895" name="Text Box 2">
            <a:extLst>
              <a:ext uri="{FF2B5EF4-FFF2-40B4-BE49-F238E27FC236}">
                <a16:creationId xmlns:a16="http://schemas.microsoft.com/office/drawing/2014/main" id="{172DB229-161F-4142-88D6-479AB03CDE4F}"/>
              </a:ext>
            </a:extLst>
          </p:cNvPr>
          <p:cNvSpPr txBox="1">
            <a:spLocks noChangeArrowheads="1"/>
          </p:cNvSpPr>
          <p:nvPr/>
        </p:nvSpPr>
        <p:spPr bwMode="auto">
          <a:xfrm>
            <a:off x="1981200" y="5486401"/>
            <a:ext cx="8305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vi-VN" altLang="en-US" sz="2400" b="1">
                <a:solidFill>
                  <a:srgbClr val="00B050"/>
                </a:solidFill>
                <a:latin typeface="Times New Roman" panose="02020603050405020304" pitchFamily="18" charset="0"/>
                <a:cs typeface="Times New Roman" panose="02020603050405020304" pitchFamily="18" charset="0"/>
              </a:rPr>
              <a:t>B = {Sao Thủy, Sao Hỏa, Sao Kim, Trái Đất}</a:t>
            </a:r>
            <a:endParaRPr lang="en-US" altLang="en-US" sz="2400" b="1">
              <a:solidFill>
                <a:srgbClr val="00B050"/>
              </a:solidFill>
              <a:latin typeface="Times New Roman" panose="02020603050405020304" pitchFamily="18" charset="0"/>
              <a:cs typeface="Times New Roman" panose="02020603050405020304" pitchFamily="18" charset="0"/>
            </a:endParaRPr>
          </a:p>
          <a:p>
            <a:pPr eaLnBrk="1" hangingPunct="1">
              <a:lnSpc>
                <a:spcPct val="100000"/>
              </a:lnSpc>
              <a:spcBef>
                <a:spcPct val="0"/>
              </a:spcBef>
              <a:buFontTx/>
              <a:buNone/>
            </a:pPr>
            <a:r>
              <a:rPr lang="vi-VN" altLang="en-US" sz="2400" b="1">
                <a:solidFill>
                  <a:srgbClr val="00B050"/>
                </a:solidFill>
                <a:latin typeface="Times New Roman" panose="02020603050405020304" pitchFamily="18" charset="0"/>
                <a:cs typeface="Times New Roman" panose="02020603050405020304" pitchFamily="18" charset="0"/>
              </a:rPr>
              <a:t>C = { Sao Hải Vương, Sao Thiên Vương, Sao Thổ, Sao Mộc}</a:t>
            </a:r>
            <a:endParaRPr lang="en-US" altLang="en-US" sz="2400" b="1">
              <a:solidFill>
                <a:srgbClr val="00B050"/>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a:extLst>
              <a:ext uri="{FF2B5EF4-FFF2-40B4-BE49-F238E27FC236}">
                <a16:creationId xmlns:a16="http://schemas.microsoft.com/office/drawing/2014/main" id="{2CE289F8-AB53-464B-8849-E16B7BCB05A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76400" y="381000"/>
            <a:ext cx="914400" cy="914400"/>
          </a:xfrm>
          <a:prstGeom prst="rect">
            <a:avLst/>
          </a:prstGeom>
          <a:solidFill>
            <a:srgbClr val="CC0099"/>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8915" name="Text Box 2">
            <a:extLst>
              <a:ext uri="{FF2B5EF4-FFF2-40B4-BE49-F238E27FC236}">
                <a16:creationId xmlns:a16="http://schemas.microsoft.com/office/drawing/2014/main" id="{8715DDED-2E6C-4EFD-ABFD-5999A4F37675}"/>
              </a:ext>
            </a:extLst>
          </p:cNvPr>
          <p:cNvSpPr txBox="1">
            <a:spLocks noChangeArrowheads="1"/>
          </p:cNvSpPr>
          <p:nvPr/>
        </p:nvSpPr>
        <p:spPr bwMode="auto">
          <a:xfrm>
            <a:off x="2749550" y="838201"/>
            <a:ext cx="5334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7000"/>
              </a:lnSpc>
              <a:spcBef>
                <a:spcPct val="0"/>
              </a:spcBef>
              <a:spcAft>
                <a:spcPts val="800"/>
              </a:spcAft>
              <a:buNone/>
            </a:pPr>
            <a:r>
              <a:rPr lang="en-US" altLang="en-US" sz="2400" b="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Thực hiện các phép tính sau:</a:t>
            </a:r>
            <a:endParaRPr lang="en-US" altLang="en-US" sz="1400">
              <a:solidFill>
                <a:srgbClr val="0000FF"/>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38916" name="Text Box 2">
            <a:extLst>
              <a:ext uri="{FF2B5EF4-FFF2-40B4-BE49-F238E27FC236}">
                <a16:creationId xmlns:a16="http://schemas.microsoft.com/office/drawing/2014/main" id="{244EA33B-5B51-464F-8BEF-EAB5E889CBDB}"/>
              </a:ext>
            </a:extLst>
          </p:cNvPr>
          <p:cNvSpPr txBox="1">
            <a:spLocks noChangeArrowheads="1"/>
          </p:cNvSpPr>
          <p:nvPr/>
        </p:nvSpPr>
        <p:spPr bwMode="auto">
          <a:xfrm>
            <a:off x="2749550" y="381001"/>
            <a:ext cx="3733800" cy="4603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7000"/>
              </a:lnSpc>
              <a:spcBef>
                <a:spcPct val="0"/>
              </a:spcBef>
              <a:spcAft>
                <a:spcPts val="800"/>
              </a:spcAft>
              <a:buNone/>
            </a:pPr>
            <a:r>
              <a:rPr lang="en-US" altLang="en-US" sz="24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Bài 1c,d (SGK trang 59)</a:t>
            </a:r>
            <a:endParaRPr lang="en-US" altLang="en-US" sz="140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38917" name="Rectangle 2">
            <a:extLst>
              <a:ext uri="{FF2B5EF4-FFF2-40B4-BE49-F238E27FC236}">
                <a16:creationId xmlns:a16="http://schemas.microsoft.com/office/drawing/2014/main" id="{9C53F85E-7F15-4804-845B-402D70BD9140}"/>
              </a:ext>
            </a:extLst>
          </p:cNvPr>
          <p:cNvSpPr>
            <a:spLocks noChangeArrowheads="1"/>
          </p:cNvSpPr>
          <p:nvPr/>
        </p:nvSpPr>
        <p:spPr bwMode="auto">
          <a:xfrm>
            <a:off x="1524000" y="44450"/>
            <a:ext cx="18415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US" altLang="en-US" sz="1800">
              <a:latin typeface="Arial" panose="020B0604020202020204" pitchFamily="34" charset="0"/>
            </a:endParaRPr>
          </a:p>
        </p:txBody>
      </p:sp>
      <p:graphicFrame>
        <p:nvGraphicFramePr>
          <p:cNvPr id="7" name="Object 6">
            <a:extLst>
              <a:ext uri="{FF2B5EF4-FFF2-40B4-BE49-F238E27FC236}">
                <a16:creationId xmlns:a16="http://schemas.microsoft.com/office/drawing/2014/main" id="{591745D9-6D27-4E22-94B1-837A067C01B5}"/>
              </a:ext>
            </a:extLst>
          </p:cNvPr>
          <p:cNvGraphicFramePr>
            <a:graphicFrameLocks noChangeAspect="1"/>
          </p:cNvGraphicFramePr>
          <p:nvPr/>
        </p:nvGraphicFramePr>
        <p:xfrm>
          <a:off x="2749550" y="1333501"/>
          <a:ext cx="4356100" cy="531813"/>
        </p:xfrm>
        <a:graphic>
          <a:graphicData uri="http://schemas.openxmlformats.org/presentationml/2006/ole">
            <mc:AlternateContent xmlns:mc="http://schemas.openxmlformats.org/markup-compatibility/2006">
              <mc:Choice xmlns:v="urn:schemas-microsoft-com:vml" Requires="v">
                <p:oleObj spid="_x0000_s4098" name="Equation" r:id="rId4" imgW="4356100" imgH="533400" progId="Equation.DSMT4">
                  <p:embed/>
                </p:oleObj>
              </mc:Choice>
              <mc:Fallback>
                <p:oleObj name="Equation" r:id="rId4" imgW="4356100" imgH="533400" progId="Equation.DSMT4">
                  <p:embed/>
                  <p:pic>
                    <p:nvPicPr>
                      <p:cNvPr id="7" name="Object 6">
                        <a:extLst>
                          <a:ext uri="{FF2B5EF4-FFF2-40B4-BE49-F238E27FC236}">
                            <a16:creationId xmlns:a16="http://schemas.microsoft.com/office/drawing/2014/main" id="{591745D9-6D27-4E22-94B1-837A067C01B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49550" y="1333501"/>
                        <a:ext cx="4356100"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 name="Object 7">
            <a:extLst>
              <a:ext uri="{FF2B5EF4-FFF2-40B4-BE49-F238E27FC236}">
                <a16:creationId xmlns:a16="http://schemas.microsoft.com/office/drawing/2014/main" id="{C2A13853-8D09-4F85-A63D-86441BCCEB11}"/>
              </a:ext>
            </a:extLst>
          </p:cNvPr>
          <p:cNvGraphicFramePr>
            <a:graphicFrameLocks noChangeAspect="1"/>
          </p:cNvGraphicFramePr>
          <p:nvPr/>
        </p:nvGraphicFramePr>
        <p:xfrm>
          <a:off x="2743200" y="1295401"/>
          <a:ext cx="4356100" cy="2036763"/>
        </p:xfrm>
        <a:graphic>
          <a:graphicData uri="http://schemas.openxmlformats.org/presentationml/2006/ole">
            <mc:AlternateContent xmlns:mc="http://schemas.openxmlformats.org/markup-compatibility/2006">
              <mc:Choice xmlns:v="urn:schemas-microsoft-com:vml" Requires="v">
                <p:oleObj spid="_x0000_s4099" name="Equation" r:id="rId6" imgW="4356100" imgH="2044700" progId="Equation.DSMT4">
                  <p:embed/>
                </p:oleObj>
              </mc:Choice>
              <mc:Fallback>
                <p:oleObj name="Equation" r:id="rId6" imgW="4356100" imgH="2044700" progId="Equation.DSMT4">
                  <p:embed/>
                  <p:pic>
                    <p:nvPicPr>
                      <p:cNvPr id="8" name="Object 7">
                        <a:extLst>
                          <a:ext uri="{FF2B5EF4-FFF2-40B4-BE49-F238E27FC236}">
                            <a16:creationId xmlns:a16="http://schemas.microsoft.com/office/drawing/2014/main" id="{C2A13853-8D09-4F85-A63D-86441BCCEB1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43200" y="1295401"/>
                        <a:ext cx="4356100" cy="203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1" name="Object 10">
            <a:extLst>
              <a:ext uri="{FF2B5EF4-FFF2-40B4-BE49-F238E27FC236}">
                <a16:creationId xmlns:a16="http://schemas.microsoft.com/office/drawing/2014/main" id="{F8824411-5FAA-4068-940E-C7A6A97C71E3}"/>
              </a:ext>
            </a:extLst>
          </p:cNvPr>
          <p:cNvGraphicFramePr>
            <a:graphicFrameLocks noChangeAspect="1"/>
          </p:cNvGraphicFramePr>
          <p:nvPr/>
        </p:nvGraphicFramePr>
        <p:xfrm>
          <a:off x="2832100" y="3429000"/>
          <a:ext cx="4406900" cy="2159000"/>
        </p:xfrm>
        <a:graphic>
          <a:graphicData uri="http://schemas.openxmlformats.org/presentationml/2006/ole">
            <mc:AlternateContent xmlns:mc="http://schemas.openxmlformats.org/markup-compatibility/2006">
              <mc:Choice xmlns:v="urn:schemas-microsoft-com:vml" Requires="v">
                <p:oleObj spid="_x0000_s4100" name="Equation" r:id="rId8" imgW="4406900" imgH="2159000" progId="Equation.DSMT4">
                  <p:embed/>
                </p:oleObj>
              </mc:Choice>
              <mc:Fallback>
                <p:oleObj name="Equation" r:id="rId8" imgW="4406900" imgH="2159000" progId="Equation.DSMT4">
                  <p:embed/>
                  <p:pic>
                    <p:nvPicPr>
                      <p:cNvPr id="11" name="Object 10">
                        <a:extLst>
                          <a:ext uri="{FF2B5EF4-FFF2-40B4-BE49-F238E27FC236}">
                            <a16:creationId xmlns:a16="http://schemas.microsoft.com/office/drawing/2014/main" id="{F8824411-5FAA-4068-940E-C7A6A97C71E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32100" y="3429000"/>
                        <a:ext cx="4406900"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2" name="Object 11">
            <a:extLst>
              <a:ext uri="{FF2B5EF4-FFF2-40B4-BE49-F238E27FC236}">
                <a16:creationId xmlns:a16="http://schemas.microsoft.com/office/drawing/2014/main" id="{A4041F68-6536-41C3-9534-B65B99BAC6D0}"/>
              </a:ext>
            </a:extLst>
          </p:cNvPr>
          <p:cNvGraphicFramePr>
            <a:graphicFrameLocks noChangeAspect="1"/>
          </p:cNvGraphicFramePr>
          <p:nvPr/>
        </p:nvGraphicFramePr>
        <p:xfrm>
          <a:off x="2832100" y="1866901"/>
          <a:ext cx="4406900" cy="608013"/>
        </p:xfrm>
        <a:graphic>
          <a:graphicData uri="http://schemas.openxmlformats.org/presentationml/2006/ole">
            <mc:AlternateContent xmlns:mc="http://schemas.openxmlformats.org/markup-compatibility/2006">
              <mc:Choice xmlns:v="urn:schemas-microsoft-com:vml" Requires="v">
                <p:oleObj spid="_x0000_s4101" name="Equation" r:id="rId10" imgW="4406900" imgH="609600" progId="Equation.DSMT4">
                  <p:embed/>
                </p:oleObj>
              </mc:Choice>
              <mc:Fallback>
                <p:oleObj name="Equation" r:id="rId10" imgW="4406900" imgH="609600" progId="Equation.DSMT4">
                  <p:embed/>
                  <p:pic>
                    <p:nvPicPr>
                      <p:cNvPr id="12" name="Object 11">
                        <a:extLst>
                          <a:ext uri="{FF2B5EF4-FFF2-40B4-BE49-F238E27FC236}">
                            <a16:creationId xmlns:a16="http://schemas.microsoft.com/office/drawing/2014/main" id="{A4041F68-6536-41C3-9534-B65B99BAC6D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832100" y="1866901"/>
                        <a:ext cx="4406900"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12"/>
                                        </p:tgtEl>
                                        <p:attrNameLst>
                                          <p:attrName>style.visibility</p:attrName>
                                        </p:attrNameLst>
                                      </p:cBhvr>
                                      <p:to>
                                        <p:strVal val="hidden"/>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Box 1">
            <a:extLst>
              <a:ext uri="{FF2B5EF4-FFF2-40B4-BE49-F238E27FC236}">
                <a16:creationId xmlns:a16="http://schemas.microsoft.com/office/drawing/2014/main" id="{B25C7ACE-6420-4C84-8383-1FFEF2351C62}"/>
              </a:ext>
            </a:extLst>
          </p:cNvPr>
          <p:cNvSpPr txBox="1">
            <a:spLocks noChangeArrowheads="1"/>
          </p:cNvSpPr>
          <p:nvPr/>
        </p:nvSpPr>
        <p:spPr bwMode="auto">
          <a:xfrm>
            <a:off x="2743200" y="152401"/>
            <a:ext cx="235585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6858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6858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6858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LID4096" altLang="en-US" sz="2100" b="1">
                <a:solidFill>
                  <a:srgbClr val="00B050"/>
                </a:solidFill>
                <a:latin typeface="Lucida Grande"/>
                <a:ea typeface="Hiragino Kaku Gothic StdN W8"/>
                <a:cs typeface="Lucida Grande"/>
              </a:rPr>
              <a:t>Hoạt động nhóm</a:t>
            </a:r>
          </a:p>
        </p:txBody>
      </p:sp>
      <p:grpSp>
        <p:nvGrpSpPr>
          <p:cNvPr id="5" name="Group 4">
            <a:extLst>
              <a:ext uri="{FF2B5EF4-FFF2-40B4-BE49-F238E27FC236}">
                <a16:creationId xmlns:a16="http://schemas.microsoft.com/office/drawing/2014/main" id="{A17AA0DB-5646-4354-922D-4ED23704789B}"/>
              </a:ext>
            </a:extLst>
          </p:cNvPr>
          <p:cNvGrpSpPr/>
          <p:nvPr/>
        </p:nvGrpSpPr>
        <p:grpSpPr>
          <a:xfrm>
            <a:off x="1676400" y="88392"/>
            <a:ext cx="1083626" cy="1054608"/>
            <a:chOff x="7534276" y="5373688"/>
            <a:chExt cx="801688" cy="803275"/>
          </a:xfrm>
          <a:solidFill>
            <a:srgbClr val="00B050"/>
          </a:solidFill>
        </p:grpSpPr>
        <p:sp>
          <p:nvSpPr>
            <p:cNvPr id="6" name="Freeform 430">
              <a:extLst>
                <a:ext uri="{FF2B5EF4-FFF2-40B4-BE49-F238E27FC236}">
                  <a16:creationId xmlns:a16="http://schemas.microsoft.com/office/drawing/2014/main" id="{44FB998B-6922-40A6-AA96-01193B7A7EE2}"/>
                </a:ext>
              </a:extLst>
            </p:cNvPr>
            <p:cNvSpPr>
              <a:spLocks/>
            </p:cNvSpPr>
            <p:nvPr/>
          </p:nvSpPr>
          <p:spPr bwMode="auto">
            <a:xfrm>
              <a:off x="7847013" y="5788025"/>
              <a:ext cx="25400" cy="82550"/>
            </a:xfrm>
            <a:custGeom>
              <a:avLst/>
              <a:gdLst>
                <a:gd name="T0" fmla="*/ 3 w 7"/>
                <a:gd name="T1" fmla="*/ 22 h 22"/>
                <a:gd name="T2" fmla="*/ 0 w 7"/>
                <a:gd name="T3" fmla="*/ 19 h 22"/>
                <a:gd name="T4" fmla="*/ 0 w 7"/>
                <a:gd name="T5" fmla="*/ 3 h 22"/>
                <a:gd name="T6" fmla="*/ 3 w 7"/>
                <a:gd name="T7" fmla="*/ 0 h 22"/>
                <a:gd name="T8" fmla="*/ 7 w 7"/>
                <a:gd name="T9" fmla="*/ 3 h 22"/>
                <a:gd name="T10" fmla="*/ 7 w 7"/>
                <a:gd name="T11" fmla="*/ 19 h 22"/>
                <a:gd name="T12" fmla="*/ 3 w 7"/>
                <a:gd name="T13" fmla="*/ 22 h 22"/>
              </a:gdLst>
              <a:ahLst/>
              <a:cxnLst>
                <a:cxn ang="0">
                  <a:pos x="T0" y="T1"/>
                </a:cxn>
                <a:cxn ang="0">
                  <a:pos x="T2" y="T3"/>
                </a:cxn>
                <a:cxn ang="0">
                  <a:pos x="T4" y="T5"/>
                </a:cxn>
                <a:cxn ang="0">
                  <a:pos x="T6" y="T7"/>
                </a:cxn>
                <a:cxn ang="0">
                  <a:pos x="T8" y="T9"/>
                </a:cxn>
                <a:cxn ang="0">
                  <a:pos x="T10" y="T11"/>
                </a:cxn>
                <a:cxn ang="0">
                  <a:pos x="T12" y="T13"/>
                </a:cxn>
              </a:cxnLst>
              <a:rect l="0" t="0" r="r" b="b"/>
              <a:pathLst>
                <a:path w="7" h="22">
                  <a:moveTo>
                    <a:pt x="3" y="22"/>
                  </a:moveTo>
                  <a:cubicBezTo>
                    <a:pt x="1" y="22"/>
                    <a:pt x="0" y="21"/>
                    <a:pt x="0" y="19"/>
                  </a:cubicBezTo>
                  <a:cubicBezTo>
                    <a:pt x="0" y="3"/>
                    <a:pt x="0" y="3"/>
                    <a:pt x="0" y="3"/>
                  </a:cubicBezTo>
                  <a:cubicBezTo>
                    <a:pt x="0" y="1"/>
                    <a:pt x="1" y="0"/>
                    <a:pt x="3" y="0"/>
                  </a:cubicBezTo>
                  <a:cubicBezTo>
                    <a:pt x="5" y="0"/>
                    <a:pt x="7" y="1"/>
                    <a:pt x="7" y="3"/>
                  </a:cubicBezTo>
                  <a:cubicBezTo>
                    <a:pt x="7" y="19"/>
                    <a:pt x="7" y="19"/>
                    <a:pt x="7" y="19"/>
                  </a:cubicBezTo>
                  <a:cubicBezTo>
                    <a:pt x="7" y="21"/>
                    <a:pt x="5" y="22"/>
                    <a:pt x="3" y="22"/>
                  </a:cubicBezTo>
                  <a:close/>
                </a:path>
              </a:pathLst>
            </a:custGeom>
            <a:grpFill/>
            <a:ln>
              <a:noFill/>
            </a:ln>
          </p:spPr>
          <p:txBody>
            <a:bodyPr lIns="68580" tIns="34290" rIns="68580" bIns="34290"/>
            <a:lstStyle/>
            <a:p>
              <a:pPr defTabSz="685800">
                <a:defRPr/>
              </a:pPr>
              <a:endParaRPr lang="en-US" sz="1350">
                <a:solidFill>
                  <a:prstClr val="black"/>
                </a:solidFill>
                <a:latin typeface="Calibri" panose="020F0502020204030204"/>
              </a:endParaRPr>
            </a:p>
          </p:txBody>
        </p:sp>
        <p:sp>
          <p:nvSpPr>
            <p:cNvPr id="7" name="Freeform 431">
              <a:extLst>
                <a:ext uri="{FF2B5EF4-FFF2-40B4-BE49-F238E27FC236}">
                  <a16:creationId xmlns:a16="http://schemas.microsoft.com/office/drawing/2014/main" id="{ADBC608F-9CC6-42F7-BF34-1A2D7A8F0CBE}"/>
                </a:ext>
              </a:extLst>
            </p:cNvPr>
            <p:cNvSpPr>
              <a:spLocks/>
            </p:cNvSpPr>
            <p:nvPr/>
          </p:nvSpPr>
          <p:spPr bwMode="auto">
            <a:xfrm>
              <a:off x="7891463" y="5738813"/>
              <a:ext cx="26988" cy="131762"/>
            </a:xfrm>
            <a:custGeom>
              <a:avLst/>
              <a:gdLst>
                <a:gd name="T0" fmla="*/ 3 w 7"/>
                <a:gd name="T1" fmla="*/ 35 h 35"/>
                <a:gd name="T2" fmla="*/ 0 w 7"/>
                <a:gd name="T3" fmla="*/ 32 h 35"/>
                <a:gd name="T4" fmla="*/ 0 w 7"/>
                <a:gd name="T5" fmla="*/ 4 h 35"/>
                <a:gd name="T6" fmla="*/ 3 w 7"/>
                <a:gd name="T7" fmla="*/ 0 h 35"/>
                <a:gd name="T8" fmla="*/ 7 w 7"/>
                <a:gd name="T9" fmla="*/ 4 h 35"/>
                <a:gd name="T10" fmla="*/ 7 w 7"/>
                <a:gd name="T11" fmla="*/ 32 h 35"/>
                <a:gd name="T12" fmla="*/ 3 w 7"/>
                <a:gd name="T13" fmla="*/ 35 h 35"/>
              </a:gdLst>
              <a:ahLst/>
              <a:cxnLst>
                <a:cxn ang="0">
                  <a:pos x="T0" y="T1"/>
                </a:cxn>
                <a:cxn ang="0">
                  <a:pos x="T2" y="T3"/>
                </a:cxn>
                <a:cxn ang="0">
                  <a:pos x="T4" y="T5"/>
                </a:cxn>
                <a:cxn ang="0">
                  <a:pos x="T6" y="T7"/>
                </a:cxn>
                <a:cxn ang="0">
                  <a:pos x="T8" y="T9"/>
                </a:cxn>
                <a:cxn ang="0">
                  <a:pos x="T10" y="T11"/>
                </a:cxn>
                <a:cxn ang="0">
                  <a:pos x="T12" y="T13"/>
                </a:cxn>
              </a:cxnLst>
              <a:rect l="0" t="0" r="r" b="b"/>
              <a:pathLst>
                <a:path w="7" h="35">
                  <a:moveTo>
                    <a:pt x="3" y="35"/>
                  </a:moveTo>
                  <a:cubicBezTo>
                    <a:pt x="1" y="35"/>
                    <a:pt x="0" y="34"/>
                    <a:pt x="0" y="32"/>
                  </a:cubicBezTo>
                  <a:cubicBezTo>
                    <a:pt x="0" y="4"/>
                    <a:pt x="0" y="4"/>
                    <a:pt x="0" y="4"/>
                  </a:cubicBezTo>
                  <a:cubicBezTo>
                    <a:pt x="0" y="2"/>
                    <a:pt x="1" y="0"/>
                    <a:pt x="3" y="0"/>
                  </a:cubicBezTo>
                  <a:cubicBezTo>
                    <a:pt x="5" y="0"/>
                    <a:pt x="7" y="2"/>
                    <a:pt x="7" y="4"/>
                  </a:cubicBezTo>
                  <a:cubicBezTo>
                    <a:pt x="7" y="32"/>
                    <a:pt x="7" y="32"/>
                    <a:pt x="7" y="32"/>
                  </a:cubicBezTo>
                  <a:cubicBezTo>
                    <a:pt x="7" y="34"/>
                    <a:pt x="5" y="35"/>
                    <a:pt x="3" y="35"/>
                  </a:cubicBezTo>
                  <a:close/>
                </a:path>
              </a:pathLst>
            </a:custGeom>
            <a:grpFill/>
            <a:ln>
              <a:noFill/>
            </a:ln>
          </p:spPr>
          <p:txBody>
            <a:bodyPr lIns="68580" tIns="34290" rIns="68580" bIns="34290"/>
            <a:lstStyle/>
            <a:p>
              <a:pPr defTabSz="685800">
                <a:defRPr/>
              </a:pPr>
              <a:endParaRPr lang="en-US" sz="1350">
                <a:solidFill>
                  <a:prstClr val="black"/>
                </a:solidFill>
                <a:latin typeface="Calibri" panose="020F0502020204030204"/>
              </a:endParaRPr>
            </a:p>
          </p:txBody>
        </p:sp>
        <p:sp>
          <p:nvSpPr>
            <p:cNvPr id="8" name="Freeform 432">
              <a:extLst>
                <a:ext uri="{FF2B5EF4-FFF2-40B4-BE49-F238E27FC236}">
                  <a16:creationId xmlns:a16="http://schemas.microsoft.com/office/drawing/2014/main" id="{BA5857AA-7ACD-4F3B-A189-9A782D801AE3}"/>
                </a:ext>
              </a:extLst>
            </p:cNvPr>
            <p:cNvSpPr>
              <a:spLocks/>
            </p:cNvSpPr>
            <p:nvPr/>
          </p:nvSpPr>
          <p:spPr bwMode="auto">
            <a:xfrm>
              <a:off x="7937501" y="5738813"/>
              <a:ext cx="25400" cy="131762"/>
            </a:xfrm>
            <a:custGeom>
              <a:avLst/>
              <a:gdLst>
                <a:gd name="T0" fmla="*/ 4 w 7"/>
                <a:gd name="T1" fmla="*/ 35 h 35"/>
                <a:gd name="T2" fmla="*/ 0 w 7"/>
                <a:gd name="T3" fmla="*/ 32 h 35"/>
                <a:gd name="T4" fmla="*/ 0 w 7"/>
                <a:gd name="T5" fmla="*/ 4 h 35"/>
                <a:gd name="T6" fmla="*/ 4 w 7"/>
                <a:gd name="T7" fmla="*/ 0 h 35"/>
                <a:gd name="T8" fmla="*/ 7 w 7"/>
                <a:gd name="T9" fmla="*/ 4 h 35"/>
                <a:gd name="T10" fmla="*/ 7 w 7"/>
                <a:gd name="T11" fmla="*/ 32 h 35"/>
                <a:gd name="T12" fmla="*/ 4 w 7"/>
                <a:gd name="T13" fmla="*/ 35 h 35"/>
              </a:gdLst>
              <a:ahLst/>
              <a:cxnLst>
                <a:cxn ang="0">
                  <a:pos x="T0" y="T1"/>
                </a:cxn>
                <a:cxn ang="0">
                  <a:pos x="T2" y="T3"/>
                </a:cxn>
                <a:cxn ang="0">
                  <a:pos x="T4" y="T5"/>
                </a:cxn>
                <a:cxn ang="0">
                  <a:pos x="T6" y="T7"/>
                </a:cxn>
                <a:cxn ang="0">
                  <a:pos x="T8" y="T9"/>
                </a:cxn>
                <a:cxn ang="0">
                  <a:pos x="T10" y="T11"/>
                </a:cxn>
                <a:cxn ang="0">
                  <a:pos x="T12" y="T13"/>
                </a:cxn>
              </a:cxnLst>
              <a:rect l="0" t="0" r="r" b="b"/>
              <a:pathLst>
                <a:path w="7" h="35">
                  <a:moveTo>
                    <a:pt x="4" y="35"/>
                  </a:moveTo>
                  <a:cubicBezTo>
                    <a:pt x="2" y="35"/>
                    <a:pt x="0" y="34"/>
                    <a:pt x="0" y="32"/>
                  </a:cubicBezTo>
                  <a:cubicBezTo>
                    <a:pt x="0" y="4"/>
                    <a:pt x="0" y="4"/>
                    <a:pt x="0" y="4"/>
                  </a:cubicBezTo>
                  <a:cubicBezTo>
                    <a:pt x="0" y="2"/>
                    <a:pt x="2" y="0"/>
                    <a:pt x="4" y="0"/>
                  </a:cubicBezTo>
                  <a:cubicBezTo>
                    <a:pt x="6" y="0"/>
                    <a:pt x="7" y="2"/>
                    <a:pt x="7" y="4"/>
                  </a:cubicBezTo>
                  <a:cubicBezTo>
                    <a:pt x="7" y="32"/>
                    <a:pt x="7" y="32"/>
                    <a:pt x="7" y="32"/>
                  </a:cubicBezTo>
                  <a:cubicBezTo>
                    <a:pt x="7" y="34"/>
                    <a:pt x="6" y="35"/>
                    <a:pt x="4" y="35"/>
                  </a:cubicBezTo>
                  <a:close/>
                </a:path>
              </a:pathLst>
            </a:custGeom>
            <a:grpFill/>
            <a:ln>
              <a:noFill/>
            </a:ln>
          </p:spPr>
          <p:txBody>
            <a:bodyPr lIns="68580" tIns="34290" rIns="68580" bIns="34290"/>
            <a:lstStyle/>
            <a:p>
              <a:pPr defTabSz="685800">
                <a:defRPr/>
              </a:pPr>
              <a:endParaRPr lang="en-US" sz="1350">
                <a:solidFill>
                  <a:prstClr val="black"/>
                </a:solidFill>
                <a:latin typeface="Calibri" panose="020F0502020204030204"/>
              </a:endParaRPr>
            </a:p>
          </p:txBody>
        </p:sp>
        <p:sp>
          <p:nvSpPr>
            <p:cNvPr id="9" name="Freeform 433">
              <a:extLst>
                <a:ext uri="{FF2B5EF4-FFF2-40B4-BE49-F238E27FC236}">
                  <a16:creationId xmlns:a16="http://schemas.microsoft.com/office/drawing/2014/main" id="{09DB25F4-4E91-481C-85C4-D4F70F1F52E4}"/>
                </a:ext>
              </a:extLst>
            </p:cNvPr>
            <p:cNvSpPr>
              <a:spLocks/>
            </p:cNvSpPr>
            <p:nvPr/>
          </p:nvSpPr>
          <p:spPr bwMode="auto">
            <a:xfrm>
              <a:off x="7981951" y="5837238"/>
              <a:ext cx="26988" cy="112712"/>
            </a:xfrm>
            <a:custGeom>
              <a:avLst/>
              <a:gdLst>
                <a:gd name="T0" fmla="*/ 4 w 7"/>
                <a:gd name="T1" fmla="*/ 30 h 30"/>
                <a:gd name="T2" fmla="*/ 0 w 7"/>
                <a:gd name="T3" fmla="*/ 27 h 30"/>
                <a:gd name="T4" fmla="*/ 0 w 7"/>
                <a:gd name="T5" fmla="*/ 3 h 30"/>
                <a:gd name="T6" fmla="*/ 4 w 7"/>
                <a:gd name="T7" fmla="*/ 0 h 30"/>
                <a:gd name="T8" fmla="*/ 7 w 7"/>
                <a:gd name="T9" fmla="*/ 3 h 30"/>
                <a:gd name="T10" fmla="*/ 7 w 7"/>
                <a:gd name="T11" fmla="*/ 27 h 30"/>
                <a:gd name="T12" fmla="*/ 4 w 7"/>
                <a:gd name="T13" fmla="*/ 30 h 30"/>
              </a:gdLst>
              <a:ahLst/>
              <a:cxnLst>
                <a:cxn ang="0">
                  <a:pos x="T0" y="T1"/>
                </a:cxn>
                <a:cxn ang="0">
                  <a:pos x="T2" y="T3"/>
                </a:cxn>
                <a:cxn ang="0">
                  <a:pos x="T4" y="T5"/>
                </a:cxn>
                <a:cxn ang="0">
                  <a:pos x="T6" y="T7"/>
                </a:cxn>
                <a:cxn ang="0">
                  <a:pos x="T8" y="T9"/>
                </a:cxn>
                <a:cxn ang="0">
                  <a:pos x="T10" y="T11"/>
                </a:cxn>
                <a:cxn ang="0">
                  <a:pos x="T12" y="T13"/>
                </a:cxn>
              </a:cxnLst>
              <a:rect l="0" t="0" r="r" b="b"/>
              <a:pathLst>
                <a:path w="7" h="30">
                  <a:moveTo>
                    <a:pt x="4" y="30"/>
                  </a:moveTo>
                  <a:cubicBezTo>
                    <a:pt x="2" y="30"/>
                    <a:pt x="0" y="29"/>
                    <a:pt x="0" y="27"/>
                  </a:cubicBezTo>
                  <a:cubicBezTo>
                    <a:pt x="0" y="3"/>
                    <a:pt x="0" y="3"/>
                    <a:pt x="0" y="3"/>
                  </a:cubicBezTo>
                  <a:cubicBezTo>
                    <a:pt x="0" y="1"/>
                    <a:pt x="2" y="0"/>
                    <a:pt x="4" y="0"/>
                  </a:cubicBezTo>
                  <a:cubicBezTo>
                    <a:pt x="6" y="0"/>
                    <a:pt x="7" y="1"/>
                    <a:pt x="7" y="3"/>
                  </a:cubicBezTo>
                  <a:cubicBezTo>
                    <a:pt x="7" y="27"/>
                    <a:pt x="7" y="27"/>
                    <a:pt x="7" y="27"/>
                  </a:cubicBezTo>
                  <a:cubicBezTo>
                    <a:pt x="7" y="29"/>
                    <a:pt x="6" y="30"/>
                    <a:pt x="4" y="30"/>
                  </a:cubicBezTo>
                  <a:close/>
                </a:path>
              </a:pathLst>
            </a:custGeom>
            <a:grpFill/>
            <a:ln>
              <a:noFill/>
            </a:ln>
          </p:spPr>
          <p:txBody>
            <a:bodyPr lIns="68580" tIns="34290" rIns="68580" bIns="34290"/>
            <a:lstStyle/>
            <a:p>
              <a:pPr defTabSz="685800">
                <a:defRPr/>
              </a:pPr>
              <a:endParaRPr lang="en-US" sz="1350">
                <a:solidFill>
                  <a:prstClr val="black"/>
                </a:solidFill>
                <a:latin typeface="Calibri" panose="020F0502020204030204"/>
              </a:endParaRPr>
            </a:p>
          </p:txBody>
        </p:sp>
        <p:sp>
          <p:nvSpPr>
            <p:cNvPr id="10" name="Freeform 434">
              <a:extLst>
                <a:ext uri="{FF2B5EF4-FFF2-40B4-BE49-F238E27FC236}">
                  <a16:creationId xmlns:a16="http://schemas.microsoft.com/office/drawing/2014/main" id="{B1B8A6B1-4647-4F03-8ABB-C994A61E4E07}"/>
                </a:ext>
              </a:extLst>
            </p:cNvPr>
            <p:cNvSpPr>
              <a:spLocks noEditPoints="1"/>
            </p:cNvSpPr>
            <p:nvPr/>
          </p:nvSpPr>
          <p:spPr bwMode="auto">
            <a:xfrm>
              <a:off x="7800976" y="5694363"/>
              <a:ext cx="268288" cy="419100"/>
            </a:xfrm>
            <a:custGeom>
              <a:avLst/>
              <a:gdLst>
                <a:gd name="T0" fmla="*/ 8 w 71"/>
                <a:gd name="T1" fmla="*/ 111 h 111"/>
                <a:gd name="T2" fmla="*/ 5 w 71"/>
                <a:gd name="T3" fmla="*/ 98 h 111"/>
                <a:gd name="T4" fmla="*/ 2 w 71"/>
                <a:gd name="T5" fmla="*/ 79 h 111"/>
                <a:gd name="T6" fmla="*/ 0 w 71"/>
                <a:gd name="T7" fmla="*/ 29 h 111"/>
                <a:gd name="T8" fmla="*/ 12 w 71"/>
                <a:gd name="T9" fmla="*/ 19 h 111"/>
                <a:gd name="T10" fmla="*/ 19 w 71"/>
                <a:gd name="T11" fmla="*/ 6 h 111"/>
                <a:gd name="T12" fmla="*/ 31 w 71"/>
                <a:gd name="T13" fmla="*/ 0 h 111"/>
                <a:gd name="T14" fmla="*/ 43 w 71"/>
                <a:gd name="T15" fmla="*/ 6 h 111"/>
                <a:gd name="T16" fmla="*/ 55 w 71"/>
                <a:gd name="T17" fmla="*/ 16 h 111"/>
                <a:gd name="T18" fmla="*/ 60 w 71"/>
                <a:gd name="T19" fmla="*/ 30 h 111"/>
                <a:gd name="T20" fmla="*/ 71 w 71"/>
                <a:gd name="T21" fmla="*/ 65 h 111"/>
                <a:gd name="T22" fmla="*/ 56 w 71"/>
                <a:gd name="T23" fmla="*/ 90 h 111"/>
                <a:gd name="T24" fmla="*/ 55 w 71"/>
                <a:gd name="T25" fmla="*/ 107 h 111"/>
                <a:gd name="T26" fmla="*/ 12 w 71"/>
                <a:gd name="T27" fmla="*/ 103 h 111"/>
                <a:gd name="T28" fmla="*/ 48 w 71"/>
                <a:gd name="T29" fmla="*/ 92 h 111"/>
                <a:gd name="T30" fmla="*/ 60 w 71"/>
                <a:gd name="T31" fmla="*/ 75 h 111"/>
                <a:gd name="T32" fmla="*/ 64 w 71"/>
                <a:gd name="T33" fmla="*/ 42 h 111"/>
                <a:gd name="T34" fmla="*/ 57 w 71"/>
                <a:gd name="T35" fmla="*/ 38 h 111"/>
                <a:gd name="T36" fmla="*/ 52 w 71"/>
                <a:gd name="T37" fmla="*/ 45 h 111"/>
                <a:gd name="T38" fmla="*/ 48 w 71"/>
                <a:gd name="T39" fmla="*/ 16 h 111"/>
                <a:gd name="T40" fmla="*/ 44 w 71"/>
                <a:gd name="T41" fmla="*/ 14 h 111"/>
                <a:gd name="T42" fmla="*/ 40 w 71"/>
                <a:gd name="T43" fmla="*/ 19 h 111"/>
                <a:gd name="T44" fmla="*/ 36 w 71"/>
                <a:gd name="T45" fmla="*/ 10 h 111"/>
                <a:gd name="T46" fmla="*/ 33 w 71"/>
                <a:gd name="T47" fmla="*/ 8 h 111"/>
                <a:gd name="T48" fmla="*/ 31 w 71"/>
                <a:gd name="T49" fmla="*/ 16 h 111"/>
                <a:gd name="T50" fmla="*/ 24 w 71"/>
                <a:gd name="T51" fmla="*/ 16 h 111"/>
                <a:gd name="T52" fmla="*/ 21 w 71"/>
                <a:gd name="T53" fmla="*/ 13 h 111"/>
                <a:gd name="T54" fmla="*/ 19 w 71"/>
                <a:gd name="T55" fmla="*/ 28 h 111"/>
                <a:gd name="T56" fmla="*/ 12 w 71"/>
                <a:gd name="T57" fmla="*/ 28 h 111"/>
                <a:gd name="T58" fmla="*/ 9 w 71"/>
                <a:gd name="T59" fmla="*/ 26 h 111"/>
                <a:gd name="T60" fmla="*/ 7 w 71"/>
                <a:gd name="T61" fmla="*/ 66 h 111"/>
                <a:gd name="T62" fmla="*/ 9 w 71"/>
                <a:gd name="T63" fmla="*/ 79 h 111"/>
                <a:gd name="T64" fmla="*/ 12 w 71"/>
                <a:gd name="T65" fmla="*/ 103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1" h="111">
                  <a:moveTo>
                    <a:pt x="52" y="111"/>
                  </a:moveTo>
                  <a:cubicBezTo>
                    <a:pt x="8" y="111"/>
                    <a:pt x="8" y="111"/>
                    <a:pt x="8" y="111"/>
                  </a:cubicBezTo>
                  <a:cubicBezTo>
                    <a:pt x="6" y="111"/>
                    <a:pt x="5" y="109"/>
                    <a:pt x="5" y="107"/>
                  </a:cubicBezTo>
                  <a:cubicBezTo>
                    <a:pt x="5" y="98"/>
                    <a:pt x="5" y="98"/>
                    <a:pt x="5" y="98"/>
                  </a:cubicBezTo>
                  <a:cubicBezTo>
                    <a:pt x="5" y="93"/>
                    <a:pt x="4" y="87"/>
                    <a:pt x="2" y="81"/>
                  </a:cubicBezTo>
                  <a:cubicBezTo>
                    <a:pt x="2" y="79"/>
                    <a:pt x="2" y="79"/>
                    <a:pt x="2" y="79"/>
                  </a:cubicBezTo>
                  <a:cubicBezTo>
                    <a:pt x="0" y="75"/>
                    <a:pt x="0" y="71"/>
                    <a:pt x="0" y="66"/>
                  </a:cubicBezTo>
                  <a:cubicBezTo>
                    <a:pt x="0" y="29"/>
                    <a:pt x="0" y="29"/>
                    <a:pt x="0" y="29"/>
                  </a:cubicBezTo>
                  <a:cubicBezTo>
                    <a:pt x="0" y="24"/>
                    <a:pt x="3" y="20"/>
                    <a:pt x="7" y="19"/>
                  </a:cubicBezTo>
                  <a:cubicBezTo>
                    <a:pt x="9" y="19"/>
                    <a:pt x="10" y="19"/>
                    <a:pt x="12" y="19"/>
                  </a:cubicBezTo>
                  <a:cubicBezTo>
                    <a:pt x="12" y="16"/>
                    <a:pt x="12" y="16"/>
                    <a:pt x="12" y="16"/>
                  </a:cubicBezTo>
                  <a:cubicBezTo>
                    <a:pt x="12" y="11"/>
                    <a:pt x="15" y="7"/>
                    <a:pt x="19" y="6"/>
                  </a:cubicBezTo>
                  <a:cubicBezTo>
                    <a:pt x="21" y="6"/>
                    <a:pt x="23" y="6"/>
                    <a:pt x="25" y="6"/>
                  </a:cubicBezTo>
                  <a:cubicBezTo>
                    <a:pt x="26" y="3"/>
                    <a:pt x="28" y="1"/>
                    <a:pt x="31" y="0"/>
                  </a:cubicBezTo>
                  <a:cubicBezTo>
                    <a:pt x="34" y="0"/>
                    <a:pt x="37" y="0"/>
                    <a:pt x="40" y="2"/>
                  </a:cubicBezTo>
                  <a:cubicBezTo>
                    <a:pt x="41" y="3"/>
                    <a:pt x="42" y="5"/>
                    <a:pt x="43" y="6"/>
                  </a:cubicBezTo>
                  <a:cubicBezTo>
                    <a:pt x="44" y="6"/>
                    <a:pt x="46" y="6"/>
                    <a:pt x="48" y="6"/>
                  </a:cubicBezTo>
                  <a:cubicBezTo>
                    <a:pt x="52" y="7"/>
                    <a:pt x="55" y="11"/>
                    <a:pt x="55" y="16"/>
                  </a:cubicBezTo>
                  <a:cubicBezTo>
                    <a:pt x="55" y="31"/>
                    <a:pt x="55" y="31"/>
                    <a:pt x="55" y="31"/>
                  </a:cubicBezTo>
                  <a:cubicBezTo>
                    <a:pt x="57" y="30"/>
                    <a:pt x="58" y="30"/>
                    <a:pt x="60" y="30"/>
                  </a:cubicBezTo>
                  <a:cubicBezTo>
                    <a:pt x="66" y="30"/>
                    <a:pt x="71" y="36"/>
                    <a:pt x="71" y="42"/>
                  </a:cubicBezTo>
                  <a:cubicBezTo>
                    <a:pt x="71" y="65"/>
                    <a:pt x="71" y="65"/>
                    <a:pt x="71" y="65"/>
                  </a:cubicBezTo>
                  <a:cubicBezTo>
                    <a:pt x="71" y="71"/>
                    <a:pt x="69" y="76"/>
                    <a:pt x="65" y="80"/>
                  </a:cubicBezTo>
                  <a:cubicBezTo>
                    <a:pt x="56" y="90"/>
                    <a:pt x="56" y="90"/>
                    <a:pt x="56" y="90"/>
                  </a:cubicBezTo>
                  <a:cubicBezTo>
                    <a:pt x="56" y="90"/>
                    <a:pt x="55" y="91"/>
                    <a:pt x="55" y="92"/>
                  </a:cubicBezTo>
                  <a:cubicBezTo>
                    <a:pt x="55" y="107"/>
                    <a:pt x="55" y="107"/>
                    <a:pt x="55" y="107"/>
                  </a:cubicBezTo>
                  <a:cubicBezTo>
                    <a:pt x="55" y="109"/>
                    <a:pt x="54" y="111"/>
                    <a:pt x="52" y="111"/>
                  </a:cubicBezTo>
                  <a:close/>
                  <a:moveTo>
                    <a:pt x="12" y="103"/>
                  </a:moveTo>
                  <a:cubicBezTo>
                    <a:pt x="48" y="103"/>
                    <a:pt x="48" y="103"/>
                    <a:pt x="48" y="103"/>
                  </a:cubicBezTo>
                  <a:cubicBezTo>
                    <a:pt x="48" y="92"/>
                    <a:pt x="48" y="92"/>
                    <a:pt x="48" y="92"/>
                  </a:cubicBezTo>
                  <a:cubicBezTo>
                    <a:pt x="48" y="89"/>
                    <a:pt x="49" y="87"/>
                    <a:pt x="51" y="85"/>
                  </a:cubicBezTo>
                  <a:cubicBezTo>
                    <a:pt x="60" y="75"/>
                    <a:pt x="60" y="75"/>
                    <a:pt x="60" y="75"/>
                  </a:cubicBezTo>
                  <a:cubicBezTo>
                    <a:pt x="62" y="73"/>
                    <a:pt x="64" y="69"/>
                    <a:pt x="64" y="65"/>
                  </a:cubicBezTo>
                  <a:cubicBezTo>
                    <a:pt x="64" y="42"/>
                    <a:pt x="64" y="42"/>
                    <a:pt x="64" y="42"/>
                  </a:cubicBezTo>
                  <a:cubicBezTo>
                    <a:pt x="64" y="39"/>
                    <a:pt x="62" y="37"/>
                    <a:pt x="60" y="37"/>
                  </a:cubicBezTo>
                  <a:cubicBezTo>
                    <a:pt x="59" y="37"/>
                    <a:pt x="57" y="37"/>
                    <a:pt x="57" y="38"/>
                  </a:cubicBezTo>
                  <a:cubicBezTo>
                    <a:pt x="56" y="39"/>
                    <a:pt x="55" y="40"/>
                    <a:pt x="55" y="41"/>
                  </a:cubicBezTo>
                  <a:cubicBezTo>
                    <a:pt x="55" y="43"/>
                    <a:pt x="54" y="45"/>
                    <a:pt x="52" y="45"/>
                  </a:cubicBezTo>
                  <a:cubicBezTo>
                    <a:pt x="50" y="45"/>
                    <a:pt x="48" y="43"/>
                    <a:pt x="48" y="41"/>
                  </a:cubicBezTo>
                  <a:cubicBezTo>
                    <a:pt x="48" y="16"/>
                    <a:pt x="48" y="16"/>
                    <a:pt x="48" y="16"/>
                  </a:cubicBezTo>
                  <a:cubicBezTo>
                    <a:pt x="48" y="15"/>
                    <a:pt x="47" y="14"/>
                    <a:pt x="46" y="13"/>
                  </a:cubicBezTo>
                  <a:cubicBezTo>
                    <a:pt x="45" y="13"/>
                    <a:pt x="44" y="13"/>
                    <a:pt x="44" y="14"/>
                  </a:cubicBezTo>
                  <a:cubicBezTo>
                    <a:pt x="44" y="14"/>
                    <a:pt x="43" y="15"/>
                    <a:pt x="43" y="16"/>
                  </a:cubicBezTo>
                  <a:cubicBezTo>
                    <a:pt x="43" y="18"/>
                    <a:pt x="42" y="19"/>
                    <a:pt x="40" y="19"/>
                  </a:cubicBezTo>
                  <a:cubicBezTo>
                    <a:pt x="38" y="19"/>
                    <a:pt x="36" y="18"/>
                    <a:pt x="36" y="16"/>
                  </a:cubicBezTo>
                  <a:cubicBezTo>
                    <a:pt x="36" y="10"/>
                    <a:pt x="36" y="10"/>
                    <a:pt x="36" y="10"/>
                  </a:cubicBezTo>
                  <a:cubicBezTo>
                    <a:pt x="36" y="9"/>
                    <a:pt x="36" y="8"/>
                    <a:pt x="35" y="8"/>
                  </a:cubicBezTo>
                  <a:cubicBezTo>
                    <a:pt x="35" y="8"/>
                    <a:pt x="34" y="7"/>
                    <a:pt x="33" y="8"/>
                  </a:cubicBezTo>
                  <a:cubicBezTo>
                    <a:pt x="32" y="8"/>
                    <a:pt x="31" y="9"/>
                    <a:pt x="31" y="10"/>
                  </a:cubicBezTo>
                  <a:cubicBezTo>
                    <a:pt x="31" y="16"/>
                    <a:pt x="31" y="16"/>
                    <a:pt x="31" y="16"/>
                  </a:cubicBezTo>
                  <a:cubicBezTo>
                    <a:pt x="31" y="18"/>
                    <a:pt x="29" y="19"/>
                    <a:pt x="27" y="19"/>
                  </a:cubicBezTo>
                  <a:cubicBezTo>
                    <a:pt x="25" y="19"/>
                    <a:pt x="24" y="18"/>
                    <a:pt x="24" y="16"/>
                  </a:cubicBezTo>
                  <a:cubicBezTo>
                    <a:pt x="24" y="15"/>
                    <a:pt x="23" y="14"/>
                    <a:pt x="23" y="14"/>
                  </a:cubicBezTo>
                  <a:cubicBezTo>
                    <a:pt x="23" y="13"/>
                    <a:pt x="22" y="13"/>
                    <a:pt x="21" y="13"/>
                  </a:cubicBezTo>
                  <a:cubicBezTo>
                    <a:pt x="20" y="14"/>
                    <a:pt x="19" y="15"/>
                    <a:pt x="19" y="16"/>
                  </a:cubicBezTo>
                  <a:cubicBezTo>
                    <a:pt x="19" y="28"/>
                    <a:pt x="19" y="28"/>
                    <a:pt x="19" y="28"/>
                  </a:cubicBezTo>
                  <a:cubicBezTo>
                    <a:pt x="19" y="30"/>
                    <a:pt x="17" y="32"/>
                    <a:pt x="15" y="32"/>
                  </a:cubicBezTo>
                  <a:cubicBezTo>
                    <a:pt x="13" y="32"/>
                    <a:pt x="12" y="30"/>
                    <a:pt x="12" y="28"/>
                  </a:cubicBezTo>
                  <a:cubicBezTo>
                    <a:pt x="12" y="28"/>
                    <a:pt x="11" y="27"/>
                    <a:pt x="11" y="26"/>
                  </a:cubicBezTo>
                  <a:cubicBezTo>
                    <a:pt x="10" y="26"/>
                    <a:pt x="10" y="26"/>
                    <a:pt x="9" y="26"/>
                  </a:cubicBezTo>
                  <a:cubicBezTo>
                    <a:pt x="8" y="26"/>
                    <a:pt x="7" y="27"/>
                    <a:pt x="7" y="29"/>
                  </a:cubicBezTo>
                  <a:cubicBezTo>
                    <a:pt x="7" y="66"/>
                    <a:pt x="7" y="66"/>
                    <a:pt x="7" y="66"/>
                  </a:cubicBezTo>
                  <a:cubicBezTo>
                    <a:pt x="7" y="70"/>
                    <a:pt x="7" y="74"/>
                    <a:pt x="8" y="77"/>
                  </a:cubicBezTo>
                  <a:cubicBezTo>
                    <a:pt x="9" y="79"/>
                    <a:pt x="9" y="79"/>
                    <a:pt x="9" y="79"/>
                  </a:cubicBezTo>
                  <a:cubicBezTo>
                    <a:pt x="11" y="85"/>
                    <a:pt x="12" y="92"/>
                    <a:pt x="12" y="98"/>
                  </a:cubicBezTo>
                  <a:lnTo>
                    <a:pt x="12" y="103"/>
                  </a:lnTo>
                  <a:close/>
                </a:path>
              </a:pathLst>
            </a:custGeom>
            <a:grpFill/>
            <a:ln>
              <a:noFill/>
            </a:ln>
          </p:spPr>
          <p:txBody>
            <a:bodyPr lIns="68580" tIns="34290" rIns="68580" bIns="34290"/>
            <a:lstStyle/>
            <a:p>
              <a:pPr defTabSz="685800">
                <a:defRPr/>
              </a:pPr>
              <a:endParaRPr lang="en-US" sz="1350">
                <a:solidFill>
                  <a:prstClr val="black"/>
                </a:solidFill>
                <a:latin typeface="Calibri" panose="020F0502020204030204"/>
              </a:endParaRPr>
            </a:p>
          </p:txBody>
        </p:sp>
        <p:sp>
          <p:nvSpPr>
            <p:cNvPr id="11" name="Freeform 435">
              <a:extLst>
                <a:ext uri="{FF2B5EF4-FFF2-40B4-BE49-F238E27FC236}">
                  <a16:creationId xmlns:a16="http://schemas.microsoft.com/office/drawing/2014/main" id="{EE5745F0-7B7A-4738-9FED-44AE1383D1F8}"/>
                </a:ext>
              </a:extLst>
            </p:cNvPr>
            <p:cNvSpPr>
              <a:spLocks/>
            </p:cNvSpPr>
            <p:nvPr/>
          </p:nvSpPr>
          <p:spPr bwMode="auto">
            <a:xfrm>
              <a:off x="7885113" y="5653088"/>
              <a:ext cx="71438" cy="52387"/>
            </a:xfrm>
            <a:custGeom>
              <a:avLst/>
              <a:gdLst>
                <a:gd name="T0" fmla="*/ 15 w 19"/>
                <a:gd name="T1" fmla="*/ 14 h 14"/>
                <a:gd name="T2" fmla="*/ 13 w 19"/>
                <a:gd name="T3" fmla="*/ 14 h 14"/>
                <a:gd name="T4" fmla="*/ 2 w 19"/>
                <a:gd name="T5" fmla="*/ 7 h 14"/>
                <a:gd name="T6" fmla="*/ 1 w 19"/>
                <a:gd name="T7" fmla="*/ 2 h 14"/>
                <a:gd name="T8" fmla="*/ 6 w 19"/>
                <a:gd name="T9" fmla="*/ 1 h 14"/>
                <a:gd name="T10" fmla="*/ 17 w 19"/>
                <a:gd name="T11" fmla="*/ 7 h 14"/>
                <a:gd name="T12" fmla="*/ 18 w 19"/>
                <a:gd name="T13" fmla="*/ 12 h 14"/>
                <a:gd name="T14" fmla="*/ 15 w 19"/>
                <a:gd name="T15" fmla="*/ 14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14">
                  <a:moveTo>
                    <a:pt x="15" y="14"/>
                  </a:moveTo>
                  <a:cubicBezTo>
                    <a:pt x="14" y="14"/>
                    <a:pt x="14" y="14"/>
                    <a:pt x="13" y="14"/>
                  </a:cubicBezTo>
                  <a:cubicBezTo>
                    <a:pt x="2" y="7"/>
                    <a:pt x="2" y="7"/>
                    <a:pt x="2" y="7"/>
                  </a:cubicBezTo>
                  <a:cubicBezTo>
                    <a:pt x="0" y="6"/>
                    <a:pt x="0" y="4"/>
                    <a:pt x="1" y="2"/>
                  </a:cubicBezTo>
                  <a:cubicBezTo>
                    <a:pt x="2" y="1"/>
                    <a:pt x="4" y="0"/>
                    <a:pt x="6" y="1"/>
                  </a:cubicBezTo>
                  <a:cubicBezTo>
                    <a:pt x="17" y="7"/>
                    <a:pt x="17" y="7"/>
                    <a:pt x="17" y="7"/>
                  </a:cubicBezTo>
                  <a:cubicBezTo>
                    <a:pt x="18" y="8"/>
                    <a:pt x="19" y="10"/>
                    <a:pt x="18" y="12"/>
                  </a:cubicBezTo>
                  <a:cubicBezTo>
                    <a:pt x="17" y="13"/>
                    <a:pt x="16" y="14"/>
                    <a:pt x="15" y="14"/>
                  </a:cubicBezTo>
                  <a:close/>
                </a:path>
              </a:pathLst>
            </a:custGeom>
            <a:grpFill/>
            <a:ln>
              <a:noFill/>
            </a:ln>
          </p:spPr>
          <p:txBody>
            <a:bodyPr lIns="68580" tIns="34290" rIns="68580" bIns="34290"/>
            <a:lstStyle/>
            <a:p>
              <a:pPr defTabSz="685800">
                <a:defRPr/>
              </a:pPr>
              <a:endParaRPr lang="en-US" sz="1350">
                <a:solidFill>
                  <a:prstClr val="black"/>
                </a:solidFill>
                <a:latin typeface="Calibri" panose="020F0502020204030204"/>
              </a:endParaRPr>
            </a:p>
          </p:txBody>
        </p:sp>
        <p:sp>
          <p:nvSpPr>
            <p:cNvPr id="12" name="Freeform 436">
              <a:extLst>
                <a:ext uri="{FF2B5EF4-FFF2-40B4-BE49-F238E27FC236}">
                  <a16:creationId xmlns:a16="http://schemas.microsoft.com/office/drawing/2014/main" id="{B3FF5988-F08F-4E3E-B6CE-0021677CAA15}"/>
                </a:ext>
              </a:extLst>
            </p:cNvPr>
            <p:cNvSpPr>
              <a:spLocks/>
            </p:cNvSpPr>
            <p:nvPr/>
          </p:nvSpPr>
          <p:spPr bwMode="auto">
            <a:xfrm>
              <a:off x="7861301" y="5689600"/>
              <a:ext cx="60325" cy="49212"/>
            </a:xfrm>
            <a:custGeom>
              <a:avLst/>
              <a:gdLst>
                <a:gd name="T0" fmla="*/ 11 w 16"/>
                <a:gd name="T1" fmla="*/ 13 h 13"/>
                <a:gd name="T2" fmla="*/ 10 w 16"/>
                <a:gd name="T3" fmla="*/ 12 h 13"/>
                <a:gd name="T4" fmla="*/ 2 w 16"/>
                <a:gd name="T5" fmla="*/ 8 h 13"/>
                <a:gd name="T6" fmla="*/ 1 w 16"/>
                <a:gd name="T7" fmla="*/ 3 h 13"/>
                <a:gd name="T8" fmla="*/ 6 w 16"/>
                <a:gd name="T9" fmla="*/ 1 h 13"/>
                <a:gd name="T10" fmla="*/ 13 w 16"/>
                <a:gd name="T11" fmla="*/ 6 h 13"/>
                <a:gd name="T12" fmla="*/ 15 w 16"/>
                <a:gd name="T13" fmla="*/ 11 h 13"/>
                <a:gd name="T14" fmla="*/ 11 w 16"/>
                <a:gd name="T15" fmla="*/ 13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3">
                  <a:moveTo>
                    <a:pt x="11" y="13"/>
                  </a:moveTo>
                  <a:cubicBezTo>
                    <a:pt x="11" y="13"/>
                    <a:pt x="10" y="12"/>
                    <a:pt x="10" y="12"/>
                  </a:cubicBezTo>
                  <a:cubicBezTo>
                    <a:pt x="2" y="8"/>
                    <a:pt x="2" y="8"/>
                    <a:pt x="2" y="8"/>
                  </a:cubicBezTo>
                  <a:cubicBezTo>
                    <a:pt x="0" y="7"/>
                    <a:pt x="0" y="5"/>
                    <a:pt x="1" y="3"/>
                  </a:cubicBezTo>
                  <a:cubicBezTo>
                    <a:pt x="2" y="1"/>
                    <a:pt x="4" y="0"/>
                    <a:pt x="6" y="1"/>
                  </a:cubicBezTo>
                  <a:cubicBezTo>
                    <a:pt x="13" y="6"/>
                    <a:pt x="13" y="6"/>
                    <a:pt x="13" y="6"/>
                  </a:cubicBezTo>
                  <a:cubicBezTo>
                    <a:pt x="15" y="7"/>
                    <a:pt x="16" y="9"/>
                    <a:pt x="15" y="11"/>
                  </a:cubicBezTo>
                  <a:cubicBezTo>
                    <a:pt x="14" y="12"/>
                    <a:pt x="13" y="13"/>
                    <a:pt x="11" y="13"/>
                  </a:cubicBezTo>
                  <a:close/>
                </a:path>
              </a:pathLst>
            </a:custGeom>
            <a:grpFill/>
            <a:ln>
              <a:noFill/>
            </a:ln>
          </p:spPr>
          <p:txBody>
            <a:bodyPr lIns="68580" tIns="34290" rIns="68580" bIns="34290"/>
            <a:lstStyle/>
            <a:p>
              <a:pPr defTabSz="685800">
                <a:defRPr/>
              </a:pPr>
              <a:endParaRPr lang="en-US" sz="1350">
                <a:solidFill>
                  <a:prstClr val="black"/>
                </a:solidFill>
                <a:latin typeface="Calibri" panose="020F0502020204030204"/>
              </a:endParaRPr>
            </a:p>
          </p:txBody>
        </p:sp>
        <p:sp>
          <p:nvSpPr>
            <p:cNvPr id="13" name="Freeform 437">
              <a:extLst>
                <a:ext uri="{FF2B5EF4-FFF2-40B4-BE49-F238E27FC236}">
                  <a16:creationId xmlns:a16="http://schemas.microsoft.com/office/drawing/2014/main" id="{202CA64B-F7AE-4A15-B3F0-85532A11AA15}"/>
                </a:ext>
              </a:extLst>
            </p:cNvPr>
            <p:cNvSpPr>
              <a:spLocks/>
            </p:cNvSpPr>
            <p:nvPr/>
          </p:nvSpPr>
          <p:spPr bwMode="auto">
            <a:xfrm>
              <a:off x="7745413" y="5732463"/>
              <a:ext cx="90488" cy="63500"/>
            </a:xfrm>
            <a:custGeom>
              <a:avLst/>
              <a:gdLst>
                <a:gd name="T0" fmla="*/ 20 w 24"/>
                <a:gd name="T1" fmla="*/ 17 h 17"/>
                <a:gd name="T2" fmla="*/ 18 w 24"/>
                <a:gd name="T3" fmla="*/ 16 h 17"/>
                <a:gd name="T4" fmla="*/ 3 w 24"/>
                <a:gd name="T5" fmla="*/ 7 h 17"/>
                <a:gd name="T6" fmla="*/ 1 w 24"/>
                <a:gd name="T7" fmla="*/ 2 h 17"/>
                <a:gd name="T8" fmla="*/ 6 w 24"/>
                <a:gd name="T9" fmla="*/ 1 h 17"/>
                <a:gd name="T10" fmla="*/ 22 w 24"/>
                <a:gd name="T11" fmla="*/ 10 h 17"/>
                <a:gd name="T12" fmla="*/ 23 w 24"/>
                <a:gd name="T13" fmla="*/ 15 h 17"/>
                <a:gd name="T14" fmla="*/ 20 w 24"/>
                <a:gd name="T15" fmla="*/ 17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17">
                  <a:moveTo>
                    <a:pt x="20" y="17"/>
                  </a:moveTo>
                  <a:cubicBezTo>
                    <a:pt x="19" y="17"/>
                    <a:pt x="19" y="16"/>
                    <a:pt x="18" y="16"/>
                  </a:cubicBezTo>
                  <a:cubicBezTo>
                    <a:pt x="3" y="7"/>
                    <a:pt x="3" y="7"/>
                    <a:pt x="3" y="7"/>
                  </a:cubicBezTo>
                  <a:cubicBezTo>
                    <a:pt x="1" y="6"/>
                    <a:pt x="0" y="4"/>
                    <a:pt x="1" y="2"/>
                  </a:cubicBezTo>
                  <a:cubicBezTo>
                    <a:pt x="2" y="1"/>
                    <a:pt x="5" y="0"/>
                    <a:pt x="6" y="1"/>
                  </a:cubicBezTo>
                  <a:cubicBezTo>
                    <a:pt x="22" y="10"/>
                    <a:pt x="22" y="10"/>
                    <a:pt x="22" y="10"/>
                  </a:cubicBezTo>
                  <a:cubicBezTo>
                    <a:pt x="23" y="11"/>
                    <a:pt x="24" y="13"/>
                    <a:pt x="23" y="15"/>
                  </a:cubicBezTo>
                  <a:cubicBezTo>
                    <a:pt x="22" y="16"/>
                    <a:pt x="21" y="17"/>
                    <a:pt x="20" y="17"/>
                  </a:cubicBezTo>
                  <a:close/>
                </a:path>
              </a:pathLst>
            </a:custGeom>
            <a:grpFill/>
            <a:ln>
              <a:noFill/>
            </a:ln>
          </p:spPr>
          <p:txBody>
            <a:bodyPr lIns="68580" tIns="34290" rIns="68580" bIns="34290"/>
            <a:lstStyle/>
            <a:p>
              <a:pPr defTabSz="685800">
                <a:defRPr/>
              </a:pPr>
              <a:endParaRPr lang="en-US" sz="1350">
                <a:solidFill>
                  <a:prstClr val="black"/>
                </a:solidFill>
                <a:latin typeface="Calibri" panose="020F0502020204030204"/>
              </a:endParaRPr>
            </a:p>
          </p:txBody>
        </p:sp>
        <p:sp>
          <p:nvSpPr>
            <p:cNvPr id="14" name="Freeform 438">
              <a:extLst>
                <a:ext uri="{FF2B5EF4-FFF2-40B4-BE49-F238E27FC236}">
                  <a16:creationId xmlns:a16="http://schemas.microsoft.com/office/drawing/2014/main" id="{3E0B7AB9-553E-496E-A8C3-9BA61B224891}"/>
                </a:ext>
              </a:extLst>
            </p:cNvPr>
            <p:cNvSpPr>
              <a:spLocks/>
            </p:cNvSpPr>
            <p:nvPr/>
          </p:nvSpPr>
          <p:spPr bwMode="auto">
            <a:xfrm>
              <a:off x="7608888" y="5513388"/>
              <a:ext cx="339725" cy="342900"/>
            </a:xfrm>
            <a:custGeom>
              <a:avLst/>
              <a:gdLst>
                <a:gd name="T0" fmla="*/ 54 w 90"/>
                <a:gd name="T1" fmla="*/ 91 h 91"/>
                <a:gd name="T2" fmla="*/ 53 w 90"/>
                <a:gd name="T3" fmla="*/ 91 h 91"/>
                <a:gd name="T4" fmla="*/ 51 w 90"/>
                <a:gd name="T5" fmla="*/ 90 h 91"/>
                <a:gd name="T6" fmla="*/ 31 w 90"/>
                <a:gd name="T7" fmla="*/ 79 h 91"/>
                <a:gd name="T8" fmla="*/ 21 w 90"/>
                <a:gd name="T9" fmla="*/ 66 h 91"/>
                <a:gd name="T10" fmla="*/ 17 w 90"/>
                <a:gd name="T11" fmla="*/ 54 h 91"/>
                <a:gd name="T12" fmla="*/ 15 w 90"/>
                <a:gd name="T13" fmla="*/ 52 h 91"/>
                <a:gd name="T14" fmla="*/ 2 w 90"/>
                <a:gd name="T15" fmla="*/ 44 h 91"/>
                <a:gd name="T16" fmla="*/ 0 w 90"/>
                <a:gd name="T17" fmla="*/ 42 h 91"/>
                <a:gd name="T18" fmla="*/ 1 w 90"/>
                <a:gd name="T19" fmla="*/ 39 h 91"/>
                <a:gd name="T20" fmla="*/ 22 w 90"/>
                <a:gd name="T21" fmla="*/ 2 h 91"/>
                <a:gd name="T22" fmla="*/ 25 w 90"/>
                <a:gd name="T23" fmla="*/ 0 h 91"/>
                <a:gd name="T24" fmla="*/ 27 w 90"/>
                <a:gd name="T25" fmla="*/ 0 h 91"/>
                <a:gd name="T26" fmla="*/ 35 w 90"/>
                <a:gd name="T27" fmla="*/ 5 h 91"/>
                <a:gd name="T28" fmla="*/ 51 w 90"/>
                <a:gd name="T29" fmla="*/ 11 h 91"/>
                <a:gd name="T30" fmla="*/ 53 w 90"/>
                <a:gd name="T31" fmla="*/ 11 h 91"/>
                <a:gd name="T32" fmla="*/ 65 w 90"/>
                <a:gd name="T33" fmla="*/ 16 h 91"/>
                <a:gd name="T34" fmla="*/ 88 w 90"/>
                <a:gd name="T35" fmla="*/ 29 h 91"/>
                <a:gd name="T36" fmla="*/ 89 w 90"/>
                <a:gd name="T37" fmla="*/ 34 h 91"/>
                <a:gd name="T38" fmla="*/ 84 w 90"/>
                <a:gd name="T39" fmla="*/ 36 h 91"/>
                <a:gd name="T40" fmla="*/ 62 w 90"/>
                <a:gd name="T41" fmla="*/ 23 h 91"/>
                <a:gd name="T42" fmla="*/ 51 w 90"/>
                <a:gd name="T43" fmla="*/ 18 h 91"/>
                <a:gd name="T44" fmla="*/ 49 w 90"/>
                <a:gd name="T45" fmla="*/ 18 h 91"/>
                <a:gd name="T46" fmla="*/ 31 w 90"/>
                <a:gd name="T47" fmla="*/ 11 h 91"/>
                <a:gd name="T48" fmla="*/ 27 w 90"/>
                <a:gd name="T49" fmla="*/ 8 h 91"/>
                <a:gd name="T50" fmla="*/ 9 w 90"/>
                <a:gd name="T51" fmla="*/ 40 h 91"/>
                <a:gd name="T52" fmla="*/ 19 w 90"/>
                <a:gd name="T53" fmla="*/ 45 h 91"/>
                <a:gd name="T54" fmla="*/ 24 w 90"/>
                <a:gd name="T55" fmla="*/ 51 h 91"/>
                <a:gd name="T56" fmla="*/ 27 w 90"/>
                <a:gd name="T57" fmla="*/ 64 h 91"/>
                <a:gd name="T58" fmla="*/ 34 w 90"/>
                <a:gd name="T59" fmla="*/ 72 h 91"/>
                <a:gd name="T60" fmla="*/ 55 w 90"/>
                <a:gd name="T61" fmla="*/ 84 h 91"/>
                <a:gd name="T62" fmla="*/ 55 w 90"/>
                <a:gd name="T63" fmla="*/ 84 h 91"/>
                <a:gd name="T64" fmla="*/ 58 w 90"/>
                <a:gd name="T65" fmla="*/ 89 h 91"/>
                <a:gd name="T66" fmla="*/ 54 w 90"/>
                <a:gd name="T67" fmla="*/ 9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 h="91">
                  <a:moveTo>
                    <a:pt x="54" y="91"/>
                  </a:moveTo>
                  <a:cubicBezTo>
                    <a:pt x="54" y="91"/>
                    <a:pt x="53" y="91"/>
                    <a:pt x="53" y="91"/>
                  </a:cubicBezTo>
                  <a:cubicBezTo>
                    <a:pt x="52" y="91"/>
                    <a:pt x="52" y="91"/>
                    <a:pt x="51" y="90"/>
                  </a:cubicBezTo>
                  <a:cubicBezTo>
                    <a:pt x="31" y="79"/>
                    <a:pt x="31" y="79"/>
                    <a:pt x="31" y="79"/>
                  </a:cubicBezTo>
                  <a:cubicBezTo>
                    <a:pt x="26" y="76"/>
                    <a:pt x="22" y="71"/>
                    <a:pt x="21" y="66"/>
                  </a:cubicBezTo>
                  <a:cubicBezTo>
                    <a:pt x="17" y="54"/>
                    <a:pt x="17" y="54"/>
                    <a:pt x="17" y="54"/>
                  </a:cubicBezTo>
                  <a:cubicBezTo>
                    <a:pt x="16" y="53"/>
                    <a:pt x="16" y="52"/>
                    <a:pt x="15" y="52"/>
                  </a:cubicBezTo>
                  <a:cubicBezTo>
                    <a:pt x="2" y="44"/>
                    <a:pt x="2" y="44"/>
                    <a:pt x="2" y="44"/>
                  </a:cubicBezTo>
                  <a:cubicBezTo>
                    <a:pt x="1" y="44"/>
                    <a:pt x="1" y="43"/>
                    <a:pt x="0" y="42"/>
                  </a:cubicBezTo>
                  <a:cubicBezTo>
                    <a:pt x="0" y="41"/>
                    <a:pt x="0" y="40"/>
                    <a:pt x="1" y="39"/>
                  </a:cubicBezTo>
                  <a:cubicBezTo>
                    <a:pt x="22" y="2"/>
                    <a:pt x="22" y="2"/>
                    <a:pt x="22" y="2"/>
                  </a:cubicBezTo>
                  <a:cubicBezTo>
                    <a:pt x="23" y="1"/>
                    <a:pt x="24" y="0"/>
                    <a:pt x="25" y="0"/>
                  </a:cubicBezTo>
                  <a:cubicBezTo>
                    <a:pt x="26" y="0"/>
                    <a:pt x="27" y="0"/>
                    <a:pt x="27" y="0"/>
                  </a:cubicBezTo>
                  <a:cubicBezTo>
                    <a:pt x="35" y="5"/>
                    <a:pt x="35" y="5"/>
                    <a:pt x="35" y="5"/>
                  </a:cubicBezTo>
                  <a:cubicBezTo>
                    <a:pt x="40" y="8"/>
                    <a:pt x="45" y="10"/>
                    <a:pt x="51" y="11"/>
                  </a:cubicBezTo>
                  <a:cubicBezTo>
                    <a:pt x="53" y="11"/>
                    <a:pt x="53" y="11"/>
                    <a:pt x="53" y="11"/>
                  </a:cubicBezTo>
                  <a:cubicBezTo>
                    <a:pt x="57" y="12"/>
                    <a:pt x="61" y="14"/>
                    <a:pt x="65" y="16"/>
                  </a:cubicBezTo>
                  <a:cubicBezTo>
                    <a:pt x="88" y="29"/>
                    <a:pt x="88" y="29"/>
                    <a:pt x="88" y="29"/>
                  </a:cubicBezTo>
                  <a:cubicBezTo>
                    <a:pt x="90" y="30"/>
                    <a:pt x="90" y="33"/>
                    <a:pt x="89" y="34"/>
                  </a:cubicBezTo>
                  <a:cubicBezTo>
                    <a:pt x="88" y="36"/>
                    <a:pt x="86" y="37"/>
                    <a:pt x="84" y="36"/>
                  </a:cubicBezTo>
                  <a:cubicBezTo>
                    <a:pt x="62" y="23"/>
                    <a:pt x="62" y="23"/>
                    <a:pt x="62" y="23"/>
                  </a:cubicBezTo>
                  <a:cubicBezTo>
                    <a:pt x="58" y="21"/>
                    <a:pt x="55" y="19"/>
                    <a:pt x="51" y="18"/>
                  </a:cubicBezTo>
                  <a:cubicBezTo>
                    <a:pt x="49" y="18"/>
                    <a:pt x="49" y="18"/>
                    <a:pt x="49" y="18"/>
                  </a:cubicBezTo>
                  <a:cubicBezTo>
                    <a:pt x="43" y="17"/>
                    <a:pt x="37" y="14"/>
                    <a:pt x="31" y="11"/>
                  </a:cubicBezTo>
                  <a:cubicBezTo>
                    <a:pt x="27" y="8"/>
                    <a:pt x="27" y="8"/>
                    <a:pt x="27" y="8"/>
                  </a:cubicBezTo>
                  <a:cubicBezTo>
                    <a:pt x="9" y="40"/>
                    <a:pt x="9" y="40"/>
                    <a:pt x="9" y="40"/>
                  </a:cubicBezTo>
                  <a:cubicBezTo>
                    <a:pt x="19" y="45"/>
                    <a:pt x="19" y="45"/>
                    <a:pt x="19" y="45"/>
                  </a:cubicBezTo>
                  <a:cubicBezTo>
                    <a:pt x="21" y="47"/>
                    <a:pt x="23" y="49"/>
                    <a:pt x="24" y="51"/>
                  </a:cubicBezTo>
                  <a:cubicBezTo>
                    <a:pt x="27" y="64"/>
                    <a:pt x="27" y="64"/>
                    <a:pt x="27" y="64"/>
                  </a:cubicBezTo>
                  <a:cubicBezTo>
                    <a:pt x="29" y="67"/>
                    <a:pt x="31" y="70"/>
                    <a:pt x="34" y="72"/>
                  </a:cubicBezTo>
                  <a:cubicBezTo>
                    <a:pt x="55" y="84"/>
                    <a:pt x="55" y="84"/>
                    <a:pt x="55" y="84"/>
                  </a:cubicBezTo>
                  <a:cubicBezTo>
                    <a:pt x="55" y="84"/>
                    <a:pt x="55" y="84"/>
                    <a:pt x="55" y="84"/>
                  </a:cubicBezTo>
                  <a:cubicBezTo>
                    <a:pt x="57" y="85"/>
                    <a:pt x="58" y="87"/>
                    <a:pt x="58" y="89"/>
                  </a:cubicBezTo>
                  <a:cubicBezTo>
                    <a:pt x="57" y="90"/>
                    <a:pt x="56" y="91"/>
                    <a:pt x="54" y="91"/>
                  </a:cubicBezTo>
                  <a:close/>
                </a:path>
              </a:pathLst>
            </a:custGeom>
            <a:grpFill/>
            <a:ln>
              <a:noFill/>
            </a:ln>
          </p:spPr>
          <p:txBody>
            <a:bodyPr lIns="68580" tIns="34290" rIns="68580" bIns="34290"/>
            <a:lstStyle/>
            <a:p>
              <a:pPr defTabSz="685800">
                <a:defRPr/>
              </a:pPr>
              <a:endParaRPr lang="en-US" sz="1350">
                <a:solidFill>
                  <a:prstClr val="black"/>
                </a:solidFill>
                <a:latin typeface="Calibri" panose="020F0502020204030204"/>
              </a:endParaRPr>
            </a:p>
          </p:txBody>
        </p:sp>
        <p:sp>
          <p:nvSpPr>
            <p:cNvPr id="15" name="Freeform 439">
              <a:extLst>
                <a:ext uri="{FF2B5EF4-FFF2-40B4-BE49-F238E27FC236}">
                  <a16:creationId xmlns:a16="http://schemas.microsoft.com/office/drawing/2014/main" id="{6D2774DA-FFB4-4CD2-8AB7-8C8CDF593500}"/>
                </a:ext>
              </a:extLst>
            </p:cNvPr>
            <p:cNvSpPr>
              <a:spLocks/>
            </p:cNvSpPr>
            <p:nvPr/>
          </p:nvSpPr>
          <p:spPr bwMode="auto">
            <a:xfrm>
              <a:off x="7981951" y="5780088"/>
              <a:ext cx="79375" cy="57150"/>
            </a:xfrm>
            <a:custGeom>
              <a:avLst/>
              <a:gdLst>
                <a:gd name="T0" fmla="*/ 5 w 21"/>
                <a:gd name="T1" fmla="*/ 15 h 15"/>
                <a:gd name="T2" fmla="*/ 1 w 21"/>
                <a:gd name="T3" fmla="*/ 13 h 15"/>
                <a:gd name="T4" fmla="*/ 3 w 21"/>
                <a:gd name="T5" fmla="*/ 8 h 15"/>
                <a:gd name="T6" fmla="*/ 15 w 21"/>
                <a:gd name="T7" fmla="*/ 1 h 15"/>
                <a:gd name="T8" fmla="*/ 20 w 21"/>
                <a:gd name="T9" fmla="*/ 3 h 15"/>
                <a:gd name="T10" fmla="*/ 18 w 21"/>
                <a:gd name="T11" fmla="*/ 8 h 15"/>
                <a:gd name="T12" fmla="*/ 6 w 21"/>
                <a:gd name="T13" fmla="*/ 15 h 15"/>
                <a:gd name="T14" fmla="*/ 5 w 21"/>
                <a:gd name="T15" fmla="*/ 15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15">
                  <a:moveTo>
                    <a:pt x="5" y="15"/>
                  </a:moveTo>
                  <a:cubicBezTo>
                    <a:pt x="3" y="15"/>
                    <a:pt x="2" y="14"/>
                    <a:pt x="1" y="13"/>
                  </a:cubicBezTo>
                  <a:cubicBezTo>
                    <a:pt x="0" y="12"/>
                    <a:pt x="1" y="9"/>
                    <a:pt x="3" y="8"/>
                  </a:cubicBezTo>
                  <a:cubicBezTo>
                    <a:pt x="15" y="1"/>
                    <a:pt x="15" y="1"/>
                    <a:pt x="15" y="1"/>
                  </a:cubicBezTo>
                  <a:cubicBezTo>
                    <a:pt x="16" y="0"/>
                    <a:pt x="19" y="1"/>
                    <a:pt x="20" y="3"/>
                  </a:cubicBezTo>
                  <a:cubicBezTo>
                    <a:pt x="21" y="5"/>
                    <a:pt x="20" y="7"/>
                    <a:pt x="18" y="8"/>
                  </a:cubicBezTo>
                  <a:cubicBezTo>
                    <a:pt x="6" y="15"/>
                    <a:pt x="6" y="15"/>
                    <a:pt x="6" y="15"/>
                  </a:cubicBezTo>
                  <a:cubicBezTo>
                    <a:pt x="6" y="15"/>
                    <a:pt x="5" y="15"/>
                    <a:pt x="5" y="15"/>
                  </a:cubicBezTo>
                  <a:close/>
                </a:path>
              </a:pathLst>
            </a:custGeom>
            <a:grpFill/>
            <a:ln>
              <a:noFill/>
            </a:ln>
          </p:spPr>
          <p:txBody>
            <a:bodyPr lIns="68580" tIns="34290" rIns="68580" bIns="34290"/>
            <a:lstStyle/>
            <a:p>
              <a:pPr defTabSz="685800">
                <a:defRPr/>
              </a:pPr>
              <a:endParaRPr lang="en-US" sz="1350">
                <a:solidFill>
                  <a:prstClr val="black"/>
                </a:solidFill>
                <a:latin typeface="Calibri" panose="020F0502020204030204"/>
              </a:endParaRPr>
            </a:p>
          </p:txBody>
        </p:sp>
        <p:sp>
          <p:nvSpPr>
            <p:cNvPr id="16" name="Freeform 440">
              <a:extLst>
                <a:ext uri="{FF2B5EF4-FFF2-40B4-BE49-F238E27FC236}">
                  <a16:creationId xmlns:a16="http://schemas.microsoft.com/office/drawing/2014/main" id="{0920B388-2E05-4797-A983-359E086437E1}"/>
                </a:ext>
              </a:extLst>
            </p:cNvPr>
            <p:cNvSpPr>
              <a:spLocks/>
            </p:cNvSpPr>
            <p:nvPr/>
          </p:nvSpPr>
          <p:spPr bwMode="auto">
            <a:xfrm>
              <a:off x="7981951" y="5743575"/>
              <a:ext cx="57150" cy="41275"/>
            </a:xfrm>
            <a:custGeom>
              <a:avLst/>
              <a:gdLst>
                <a:gd name="T0" fmla="*/ 5 w 15"/>
                <a:gd name="T1" fmla="*/ 11 h 11"/>
                <a:gd name="T2" fmla="*/ 1 w 15"/>
                <a:gd name="T3" fmla="*/ 9 h 11"/>
                <a:gd name="T4" fmla="*/ 3 w 15"/>
                <a:gd name="T5" fmla="*/ 4 h 11"/>
                <a:gd name="T6" fmla="*/ 9 w 15"/>
                <a:gd name="T7" fmla="*/ 1 h 11"/>
                <a:gd name="T8" fmla="*/ 14 w 15"/>
                <a:gd name="T9" fmla="*/ 2 h 11"/>
                <a:gd name="T10" fmla="*/ 12 w 15"/>
                <a:gd name="T11" fmla="*/ 7 h 11"/>
                <a:gd name="T12" fmla="*/ 6 w 15"/>
                <a:gd name="T13" fmla="*/ 11 h 11"/>
                <a:gd name="T14" fmla="*/ 5 w 15"/>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1">
                  <a:moveTo>
                    <a:pt x="5" y="11"/>
                  </a:moveTo>
                  <a:cubicBezTo>
                    <a:pt x="3" y="11"/>
                    <a:pt x="2" y="10"/>
                    <a:pt x="1" y="9"/>
                  </a:cubicBezTo>
                  <a:cubicBezTo>
                    <a:pt x="0" y="8"/>
                    <a:pt x="1" y="5"/>
                    <a:pt x="3" y="4"/>
                  </a:cubicBezTo>
                  <a:cubicBezTo>
                    <a:pt x="9" y="1"/>
                    <a:pt x="9" y="1"/>
                    <a:pt x="9" y="1"/>
                  </a:cubicBezTo>
                  <a:cubicBezTo>
                    <a:pt x="10" y="0"/>
                    <a:pt x="13" y="1"/>
                    <a:pt x="14" y="2"/>
                  </a:cubicBezTo>
                  <a:cubicBezTo>
                    <a:pt x="15" y="4"/>
                    <a:pt x="14" y="6"/>
                    <a:pt x="12" y="7"/>
                  </a:cubicBezTo>
                  <a:cubicBezTo>
                    <a:pt x="6" y="11"/>
                    <a:pt x="6" y="11"/>
                    <a:pt x="6" y="11"/>
                  </a:cubicBezTo>
                  <a:cubicBezTo>
                    <a:pt x="6" y="11"/>
                    <a:pt x="5" y="11"/>
                    <a:pt x="5" y="11"/>
                  </a:cubicBezTo>
                  <a:close/>
                </a:path>
              </a:pathLst>
            </a:custGeom>
            <a:grpFill/>
            <a:ln>
              <a:noFill/>
            </a:ln>
          </p:spPr>
          <p:txBody>
            <a:bodyPr lIns="68580" tIns="34290" rIns="68580" bIns="34290"/>
            <a:lstStyle/>
            <a:p>
              <a:pPr defTabSz="685800">
                <a:defRPr/>
              </a:pPr>
              <a:endParaRPr lang="en-US" sz="1350">
                <a:solidFill>
                  <a:prstClr val="black"/>
                </a:solidFill>
                <a:latin typeface="Calibri" panose="020F0502020204030204"/>
              </a:endParaRPr>
            </a:p>
          </p:txBody>
        </p:sp>
        <p:sp>
          <p:nvSpPr>
            <p:cNvPr id="17" name="Freeform 441">
              <a:extLst>
                <a:ext uri="{FF2B5EF4-FFF2-40B4-BE49-F238E27FC236}">
                  <a16:creationId xmlns:a16="http://schemas.microsoft.com/office/drawing/2014/main" id="{FFB55D8B-A330-405F-8475-62F759996D6D}"/>
                </a:ext>
              </a:extLst>
            </p:cNvPr>
            <p:cNvSpPr>
              <a:spLocks/>
            </p:cNvSpPr>
            <p:nvPr/>
          </p:nvSpPr>
          <p:spPr bwMode="auto">
            <a:xfrm>
              <a:off x="7967663" y="5705475"/>
              <a:ext cx="44450" cy="33337"/>
            </a:xfrm>
            <a:custGeom>
              <a:avLst/>
              <a:gdLst>
                <a:gd name="T0" fmla="*/ 5 w 12"/>
                <a:gd name="T1" fmla="*/ 9 h 9"/>
                <a:gd name="T2" fmla="*/ 1 w 12"/>
                <a:gd name="T3" fmla="*/ 8 h 9"/>
                <a:gd name="T4" fmla="*/ 3 w 12"/>
                <a:gd name="T5" fmla="*/ 3 h 9"/>
                <a:gd name="T6" fmla="*/ 6 w 12"/>
                <a:gd name="T7" fmla="*/ 1 h 9"/>
                <a:gd name="T8" fmla="*/ 11 w 12"/>
                <a:gd name="T9" fmla="*/ 2 h 9"/>
                <a:gd name="T10" fmla="*/ 10 w 12"/>
                <a:gd name="T11" fmla="*/ 7 h 9"/>
                <a:gd name="T12" fmla="*/ 6 w 12"/>
                <a:gd name="T13" fmla="*/ 9 h 9"/>
                <a:gd name="T14" fmla="*/ 5 w 12"/>
                <a:gd name="T15" fmla="*/ 9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9">
                  <a:moveTo>
                    <a:pt x="5" y="9"/>
                  </a:moveTo>
                  <a:cubicBezTo>
                    <a:pt x="3" y="9"/>
                    <a:pt x="2" y="9"/>
                    <a:pt x="1" y="8"/>
                  </a:cubicBezTo>
                  <a:cubicBezTo>
                    <a:pt x="0" y="6"/>
                    <a:pt x="1" y="4"/>
                    <a:pt x="3" y="3"/>
                  </a:cubicBezTo>
                  <a:cubicBezTo>
                    <a:pt x="6" y="1"/>
                    <a:pt x="6" y="1"/>
                    <a:pt x="6" y="1"/>
                  </a:cubicBezTo>
                  <a:cubicBezTo>
                    <a:pt x="8" y="0"/>
                    <a:pt x="10" y="0"/>
                    <a:pt x="11" y="2"/>
                  </a:cubicBezTo>
                  <a:cubicBezTo>
                    <a:pt x="12" y="4"/>
                    <a:pt x="12" y="6"/>
                    <a:pt x="10" y="7"/>
                  </a:cubicBezTo>
                  <a:cubicBezTo>
                    <a:pt x="6" y="9"/>
                    <a:pt x="6" y="9"/>
                    <a:pt x="6" y="9"/>
                  </a:cubicBezTo>
                  <a:cubicBezTo>
                    <a:pt x="6" y="9"/>
                    <a:pt x="5" y="9"/>
                    <a:pt x="5" y="9"/>
                  </a:cubicBezTo>
                  <a:close/>
                </a:path>
              </a:pathLst>
            </a:custGeom>
            <a:grpFill/>
            <a:ln>
              <a:noFill/>
            </a:ln>
          </p:spPr>
          <p:txBody>
            <a:bodyPr lIns="68580" tIns="34290" rIns="68580" bIns="34290"/>
            <a:lstStyle/>
            <a:p>
              <a:pPr defTabSz="685800">
                <a:defRPr/>
              </a:pPr>
              <a:endParaRPr lang="en-US" sz="1350">
                <a:solidFill>
                  <a:prstClr val="black"/>
                </a:solidFill>
                <a:latin typeface="Calibri" panose="020F0502020204030204"/>
              </a:endParaRPr>
            </a:p>
          </p:txBody>
        </p:sp>
        <p:sp>
          <p:nvSpPr>
            <p:cNvPr id="18" name="Freeform 442">
              <a:extLst>
                <a:ext uri="{FF2B5EF4-FFF2-40B4-BE49-F238E27FC236}">
                  <a16:creationId xmlns:a16="http://schemas.microsoft.com/office/drawing/2014/main" id="{28FFDDD3-2713-49DB-AE0E-34564812A08D}"/>
                </a:ext>
              </a:extLst>
            </p:cNvPr>
            <p:cNvSpPr>
              <a:spLocks/>
            </p:cNvSpPr>
            <p:nvPr/>
          </p:nvSpPr>
          <p:spPr bwMode="auto">
            <a:xfrm>
              <a:off x="7951788" y="5622925"/>
              <a:ext cx="109538" cy="74612"/>
            </a:xfrm>
            <a:custGeom>
              <a:avLst/>
              <a:gdLst>
                <a:gd name="T0" fmla="*/ 4 w 29"/>
                <a:gd name="T1" fmla="*/ 20 h 20"/>
                <a:gd name="T2" fmla="*/ 1 w 29"/>
                <a:gd name="T3" fmla="*/ 18 h 20"/>
                <a:gd name="T4" fmla="*/ 2 w 29"/>
                <a:gd name="T5" fmla="*/ 13 h 20"/>
                <a:gd name="T6" fmla="*/ 23 w 29"/>
                <a:gd name="T7" fmla="*/ 1 h 20"/>
                <a:gd name="T8" fmla="*/ 28 w 29"/>
                <a:gd name="T9" fmla="*/ 3 h 20"/>
                <a:gd name="T10" fmla="*/ 26 w 29"/>
                <a:gd name="T11" fmla="*/ 8 h 20"/>
                <a:gd name="T12" fmla="*/ 6 w 29"/>
                <a:gd name="T13" fmla="*/ 20 h 20"/>
                <a:gd name="T14" fmla="*/ 4 w 29"/>
                <a:gd name="T15" fmla="*/ 20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20">
                  <a:moveTo>
                    <a:pt x="4" y="20"/>
                  </a:moveTo>
                  <a:cubicBezTo>
                    <a:pt x="3" y="20"/>
                    <a:pt x="2" y="19"/>
                    <a:pt x="1" y="18"/>
                  </a:cubicBezTo>
                  <a:cubicBezTo>
                    <a:pt x="0" y="16"/>
                    <a:pt x="1" y="14"/>
                    <a:pt x="2" y="13"/>
                  </a:cubicBezTo>
                  <a:cubicBezTo>
                    <a:pt x="23" y="1"/>
                    <a:pt x="23" y="1"/>
                    <a:pt x="23" y="1"/>
                  </a:cubicBezTo>
                  <a:cubicBezTo>
                    <a:pt x="24" y="0"/>
                    <a:pt x="27" y="1"/>
                    <a:pt x="28" y="3"/>
                  </a:cubicBezTo>
                  <a:cubicBezTo>
                    <a:pt x="29" y="5"/>
                    <a:pt x="28" y="7"/>
                    <a:pt x="26" y="8"/>
                  </a:cubicBezTo>
                  <a:cubicBezTo>
                    <a:pt x="6" y="20"/>
                    <a:pt x="6" y="20"/>
                    <a:pt x="6" y="20"/>
                  </a:cubicBezTo>
                  <a:cubicBezTo>
                    <a:pt x="5" y="20"/>
                    <a:pt x="5" y="20"/>
                    <a:pt x="4" y="20"/>
                  </a:cubicBezTo>
                  <a:close/>
                </a:path>
              </a:pathLst>
            </a:custGeom>
            <a:grpFill/>
            <a:ln>
              <a:noFill/>
            </a:ln>
          </p:spPr>
          <p:txBody>
            <a:bodyPr lIns="68580" tIns="34290" rIns="68580" bIns="34290"/>
            <a:lstStyle/>
            <a:p>
              <a:pPr defTabSz="685800">
                <a:defRPr/>
              </a:pPr>
              <a:endParaRPr lang="en-US" sz="1350">
                <a:solidFill>
                  <a:prstClr val="black"/>
                </a:solidFill>
                <a:latin typeface="Calibri" panose="020F0502020204030204"/>
              </a:endParaRPr>
            </a:p>
          </p:txBody>
        </p:sp>
        <p:sp>
          <p:nvSpPr>
            <p:cNvPr id="19" name="Freeform 443">
              <a:extLst>
                <a:ext uri="{FF2B5EF4-FFF2-40B4-BE49-F238E27FC236}">
                  <a16:creationId xmlns:a16="http://schemas.microsoft.com/office/drawing/2014/main" id="{6D5AA8F3-E391-4963-BD8E-CE08D377A64F}"/>
                </a:ext>
              </a:extLst>
            </p:cNvPr>
            <p:cNvSpPr>
              <a:spLocks/>
            </p:cNvSpPr>
            <p:nvPr/>
          </p:nvSpPr>
          <p:spPr bwMode="auto">
            <a:xfrm>
              <a:off x="7902576" y="5546725"/>
              <a:ext cx="377825" cy="309562"/>
            </a:xfrm>
            <a:custGeom>
              <a:avLst/>
              <a:gdLst>
                <a:gd name="T0" fmla="*/ 41 w 100"/>
                <a:gd name="T1" fmla="*/ 82 h 82"/>
                <a:gd name="T2" fmla="*/ 37 w 100"/>
                <a:gd name="T3" fmla="*/ 81 h 82"/>
                <a:gd name="T4" fmla="*/ 39 w 100"/>
                <a:gd name="T5" fmla="*/ 76 h 82"/>
                <a:gd name="T6" fmla="*/ 61 w 100"/>
                <a:gd name="T7" fmla="*/ 63 h 82"/>
                <a:gd name="T8" fmla="*/ 70 w 100"/>
                <a:gd name="T9" fmla="*/ 56 h 82"/>
                <a:gd name="T10" fmla="*/ 71 w 100"/>
                <a:gd name="T11" fmla="*/ 54 h 82"/>
                <a:gd name="T12" fmla="*/ 86 w 100"/>
                <a:gd name="T13" fmla="*/ 42 h 82"/>
                <a:gd name="T14" fmla="*/ 91 w 100"/>
                <a:gd name="T15" fmla="*/ 40 h 82"/>
                <a:gd name="T16" fmla="*/ 73 w 100"/>
                <a:gd name="T17" fmla="*/ 8 h 82"/>
                <a:gd name="T18" fmla="*/ 63 w 100"/>
                <a:gd name="T19" fmla="*/ 14 h 82"/>
                <a:gd name="T20" fmla="*/ 55 w 100"/>
                <a:gd name="T21" fmla="*/ 15 h 82"/>
                <a:gd name="T22" fmla="*/ 43 w 100"/>
                <a:gd name="T23" fmla="*/ 12 h 82"/>
                <a:gd name="T24" fmla="*/ 32 w 100"/>
                <a:gd name="T25" fmla="*/ 14 h 82"/>
                <a:gd name="T26" fmla="*/ 12 w 100"/>
                <a:gd name="T27" fmla="*/ 26 h 82"/>
                <a:gd name="T28" fmla="*/ 10 w 100"/>
                <a:gd name="T29" fmla="*/ 32 h 82"/>
                <a:gd name="T30" fmla="*/ 12 w 100"/>
                <a:gd name="T31" fmla="*/ 34 h 82"/>
                <a:gd name="T32" fmla="*/ 15 w 100"/>
                <a:gd name="T33" fmla="*/ 33 h 82"/>
                <a:gd name="T34" fmla="*/ 20 w 100"/>
                <a:gd name="T35" fmla="*/ 35 h 82"/>
                <a:gd name="T36" fmla="*/ 19 w 100"/>
                <a:gd name="T37" fmla="*/ 40 h 82"/>
                <a:gd name="T38" fmla="*/ 9 w 100"/>
                <a:gd name="T39" fmla="*/ 45 h 82"/>
                <a:gd name="T40" fmla="*/ 4 w 100"/>
                <a:gd name="T41" fmla="*/ 44 h 82"/>
                <a:gd name="T42" fmla="*/ 5 w 100"/>
                <a:gd name="T43" fmla="*/ 39 h 82"/>
                <a:gd name="T44" fmla="*/ 6 w 100"/>
                <a:gd name="T45" fmla="*/ 39 h 82"/>
                <a:gd name="T46" fmla="*/ 3 w 100"/>
                <a:gd name="T47" fmla="*/ 35 h 82"/>
                <a:gd name="T48" fmla="*/ 8 w 100"/>
                <a:gd name="T49" fmla="*/ 20 h 82"/>
                <a:gd name="T50" fmla="*/ 28 w 100"/>
                <a:gd name="T51" fmla="*/ 8 h 82"/>
                <a:gd name="T52" fmla="*/ 44 w 100"/>
                <a:gd name="T53" fmla="*/ 5 h 82"/>
                <a:gd name="T54" fmla="*/ 57 w 100"/>
                <a:gd name="T55" fmla="*/ 8 h 82"/>
                <a:gd name="T56" fmla="*/ 59 w 100"/>
                <a:gd name="T57" fmla="*/ 8 h 82"/>
                <a:gd name="T58" fmla="*/ 72 w 100"/>
                <a:gd name="T59" fmla="*/ 0 h 82"/>
                <a:gd name="T60" fmla="*/ 75 w 100"/>
                <a:gd name="T61" fmla="*/ 0 h 82"/>
                <a:gd name="T62" fmla="*/ 77 w 100"/>
                <a:gd name="T63" fmla="*/ 2 h 82"/>
                <a:gd name="T64" fmla="*/ 99 w 100"/>
                <a:gd name="T65" fmla="*/ 39 h 82"/>
                <a:gd name="T66" fmla="*/ 98 w 100"/>
                <a:gd name="T67" fmla="*/ 44 h 82"/>
                <a:gd name="T68" fmla="*/ 90 w 100"/>
                <a:gd name="T69" fmla="*/ 48 h 82"/>
                <a:gd name="T70" fmla="*/ 77 w 100"/>
                <a:gd name="T71" fmla="*/ 59 h 82"/>
                <a:gd name="T72" fmla="*/ 75 w 100"/>
                <a:gd name="T73" fmla="*/ 61 h 82"/>
                <a:gd name="T74" fmla="*/ 65 w 100"/>
                <a:gd name="T75" fmla="*/ 69 h 82"/>
                <a:gd name="T76" fmla="*/ 42 w 100"/>
                <a:gd name="T77" fmla="*/ 82 h 82"/>
                <a:gd name="T78" fmla="*/ 41 w 100"/>
                <a:gd name="T79" fmla="*/ 82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0" h="82">
                  <a:moveTo>
                    <a:pt x="41" y="82"/>
                  </a:moveTo>
                  <a:cubicBezTo>
                    <a:pt x="39" y="82"/>
                    <a:pt x="38" y="82"/>
                    <a:pt x="37" y="81"/>
                  </a:cubicBezTo>
                  <a:cubicBezTo>
                    <a:pt x="36" y="79"/>
                    <a:pt x="37" y="77"/>
                    <a:pt x="39" y="76"/>
                  </a:cubicBezTo>
                  <a:cubicBezTo>
                    <a:pt x="61" y="63"/>
                    <a:pt x="61" y="63"/>
                    <a:pt x="61" y="63"/>
                  </a:cubicBezTo>
                  <a:cubicBezTo>
                    <a:pt x="64" y="61"/>
                    <a:pt x="67" y="59"/>
                    <a:pt x="70" y="56"/>
                  </a:cubicBezTo>
                  <a:cubicBezTo>
                    <a:pt x="71" y="54"/>
                    <a:pt x="71" y="54"/>
                    <a:pt x="71" y="54"/>
                  </a:cubicBezTo>
                  <a:cubicBezTo>
                    <a:pt x="76" y="49"/>
                    <a:pt x="81" y="45"/>
                    <a:pt x="86" y="42"/>
                  </a:cubicBezTo>
                  <a:cubicBezTo>
                    <a:pt x="91" y="40"/>
                    <a:pt x="91" y="40"/>
                    <a:pt x="91" y="40"/>
                  </a:cubicBezTo>
                  <a:cubicBezTo>
                    <a:pt x="73" y="8"/>
                    <a:pt x="73" y="8"/>
                    <a:pt x="73" y="8"/>
                  </a:cubicBezTo>
                  <a:cubicBezTo>
                    <a:pt x="63" y="14"/>
                    <a:pt x="63" y="14"/>
                    <a:pt x="63" y="14"/>
                  </a:cubicBezTo>
                  <a:cubicBezTo>
                    <a:pt x="60" y="16"/>
                    <a:pt x="58" y="16"/>
                    <a:pt x="55" y="15"/>
                  </a:cubicBezTo>
                  <a:cubicBezTo>
                    <a:pt x="43" y="12"/>
                    <a:pt x="43" y="12"/>
                    <a:pt x="43" y="12"/>
                  </a:cubicBezTo>
                  <a:cubicBezTo>
                    <a:pt x="39" y="12"/>
                    <a:pt x="35" y="12"/>
                    <a:pt x="32" y="14"/>
                  </a:cubicBezTo>
                  <a:cubicBezTo>
                    <a:pt x="12" y="26"/>
                    <a:pt x="12" y="26"/>
                    <a:pt x="12" y="26"/>
                  </a:cubicBezTo>
                  <a:cubicBezTo>
                    <a:pt x="10" y="27"/>
                    <a:pt x="9" y="30"/>
                    <a:pt x="10" y="32"/>
                  </a:cubicBezTo>
                  <a:cubicBezTo>
                    <a:pt x="10" y="33"/>
                    <a:pt x="11" y="33"/>
                    <a:pt x="12" y="34"/>
                  </a:cubicBezTo>
                  <a:cubicBezTo>
                    <a:pt x="13" y="34"/>
                    <a:pt x="14" y="34"/>
                    <a:pt x="15" y="33"/>
                  </a:cubicBezTo>
                  <a:cubicBezTo>
                    <a:pt x="17" y="32"/>
                    <a:pt x="19" y="33"/>
                    <a:pt x="20" y="35"/>
                  </a:cubicBezTo>
                  <a:cubicBezTo>
                    <a:pt x="21" y="36"/>
                    <a:pt x="21" y="39"/>
                    <a:pt x="19" y="40"/>
                  </a:cubicBezTo>
                  <a:cubicBezTo>
                    <a:pt x="19" y="40"/>
                    <a:pt x="9" y="45"/>
                    <a:pt x="9" y="45"/>
                  </a:cubicBezTo>
                  <a:cubicBezTo>
                    <a:pt x="7" y="46"/>
                    <a:pt x="5" y="46"/>
                    <a:pt x="4" y="44"/>
                  </a:cubicBezTo>
                  <a:cubicBezTo>
                    <a:pt x="3" y="42"/>
                    <a:pt x="3" y="40"/>
                    <a:pt x="5" y="39"/>
                  </a:cubicBezTo>
                  <a:cubicBezTo>
                    <a:pt x="6" y="39"/>
                    <a:pt x="6" y="39"/>
                    <a:pt x="6" y="39"/>
                  </a:cubicBezTo>
                  <a:cubicBezTo>
                    <a:pt x="5" y="38"/>
                    <a:pt x="4" y="36"/>
                    <a:pt x="3" y="35"/>
                  </a:cubicBezTo>
                  <a:cubicBezTo>
                    <a:pt x="0" y="30"/>
                    <a:pt x="3" y="23"/>
                    <a:pt x="8" y="20"/>
                  </a:cubicBezTo>
                  <a:cubicBezTo>
                    <a:pt x="28" y="8"/>
                    <a:pt x="28" y="8"/>
                    <a:pt x="28" y="8"/>
                  </a:cubicBezTo>
                  <a:cubicBezTo>
                    <a:pt x="33" y="5"/>
                    <a:pt x="39" y="4"/>
                    <a:pt x="44" y="5"/>
                  </a:cubicBezTo>
                  <a:cubicBezTo>
                    <a:pt x="57" y="8"/>
                    <a:pt x="57" y="8"/>
                    <a:pt x="57" y="8"/>
                  </a:cubicBezTo>
                  <a:cubicBezTo>
                    <a:pt x="58" y="8"/>
                    <a:pt x="58" y="8"/>
                    <a:pt x="59" y="8"/>
                  </a:cubicBezTo>
                  <a:cubicBezTo>
                    <a:pt x="72" y="0"/>
                    <a:pt x="72" y="0"/>
                    <a:pt x="72" y="0"/>
                  </a:cubicBezTo>
                  <a:cubicBezTo>
                    <a:pt x="73" y="0"/>
                    <a:pt x="74" y="0"/>
                    <a:pt x="75" y="0"/>
                  </a:cubicBezTo>
                  <a:cubicBezTo>
                    <a:pt x="76" y="0"/>
                    <a:pt x="77" y="1"/>
                    <a:pt x="77" y="2"/>
                  </a:cubicBezTo>
                  <a:cubicBezTo>
                    <a:pt x="99" y="39"/>
                    <a:pt x="99" y="39"/>
                    <a:pt x="99" y="39"/>
                  </a:cubicBezTo>
                  <a:cubicBezTo>
                    <a:pt x="100" y="41"/>
                    <a:pt x="99" y="43"/>
                    <a:pt x="98" y="44"/>
                  </a:cubicBezTo>
                  <a:cubicBezTo>
                    <a:pt x="90" y="48"/>
                    <a:pt x="90" y="48"/>
                    <a:pt x="90" y="48"/>
                  </a:cubicBezTo>
                  <a:cubicBezTo>
                    <a:pt x="85" y="51"/>
                    <a:pt x="81" y="55"/>
                    <a:pt x="77" y="59"/>
                  </a:cubicBezTo>
                  <a:cubicBezTo>
                    <a:pt x="75" y="61"/>
                    <a:pt x="75" y="61"/>
                    <a:pt x="75" y="61"/>
                  </a:cubicBezTo>
                  <a:cubicBezTo>
                    <a:pt x="72" y="64"/>
                    <a:pt x="69" y="67"/>
                    <a:pt x="65" y="69"/>
                  </a:cubicBezTo>
                  <a:cubicBezTo>
                    <a:pt x="42" y="82"/>
                    <a:pt x="42" y="82"/>
                    <a:pt x="42" y="82"/>
                  </a:cubicBezTo>
                  <a:cubicBezTo>
                    <a:pt x="42" y="82"/>
                    <a:pt x="41" y="82"/>
                    <a:pt x="41" y="82"/>
                  </a:cubicBezTo>
                  <a:close/>
                </a:path>
              </a:pathLst>
            </a:custGeom>
            <a:grpFill/>
            <a:ln>
              <a:noFill/>
            </a:ln>
          </p:spPr>
          <p:txBody>
            <a:bodyPr lIns="68580" tIns="34290" rIns="68580" bIns="34290"/>
            <a:lstStyle/>
            <a:p>
              <a:pPr defTabSz="685800">
                <a:defRPr/>
              </a:pPr>
              <a:endParaRPr lang="en-US" sz="1350">
                <a:solidFill>
                  <a:prstClr val="black"/>
                </a:solidFill>
                <a:latin typeface="Calibri" panose="020F0502020204030204"/>
              </a:endParaRPr>
            </a:p>
          </p:txBody>
        </p:sp>
        <p:sp>
          <p:nvSpPr>
            <p:cNvPr id="20" name="Freeform 444">
              <a:extLst>
                <a:ext uri="{FF2B5EF4-FFF2-40B4-BE49-F238E27FC236}">
                  <a16:creationId xmlns:a16="http://schemas.microsoft.com/office/drawing/2014/main" id="{EC56152C-93ED-4745-9A55-1ED54048CF41}"/>
                </a:ext>
              </a:extLst>
            </p:cNvPr>
            <p:cNvSpPr>
              <a:spLocks noEditPoints="1"/>
            </p:cNvSpPr>
            <p:nvPr/>
          </p:nvSpPr>
          <p:spPr bwMode="auto">
            <a:xfrm>
              <a:off x="8159751" y="5505450"/>
              <a:ext cx="165100" cy="219075"/>
            </a:xfrm>
            <a:custGeom>
              <a:avLst/>
              <a:gdLst>
                <a:gd name="T0" fmla="*/ 29 w 44"/>
                <a:gd name="T1" fmla="*/ 58 h 58"/>
                <a:gd name="T2" fmla="*/ 28 w 44"/>
                <a:gd name="T3" fmla="*/ 58 h 58"/>
                <a:gd name="T4" fmla="*/ 26 w 44"/>
                <a:gd name="T5" fmla="*/ 56 h 58"/>
                <a:gd name="T6" fmla="*/ 1 w 44"/>
                <a:gd name="T7" fmla="*/ 14 h 58"/>
                <a:gd name="T8" fmla="*/ 3 w 44"/>
                <a:gd name="T9" fmla="*/ 9 h 58"/>
                <a:gd name="T10" fmla="*/ 16 w 44"/>
                <a:gd name="T11" fmla="*/ 1 h 58"/>
                <a:gd name="T12" fmla="*/ 21 w 44"/>
                <a:gd name="T13" fmla="*/ 2 h 58"/>
                <a:gd name="T14" fmla="*/ 44 w 44"/>
                <a:gd name="T15" fmla="*/ 47 h 58"/>
                <a:gd name="T16" fmla="*/ 42 w 44"/>
                <a:gd name="T17" fmla="*/ 51 h 58"/>
                <a:gd name="T18" fmla="*/ 31 w 44"/>
                <a:gd name="T19" fmla="*/ 58 h 58"/>
                <a:gd name="T20" fmla="*/ 29 w 44"/>
                <a:gd name="T21" fmla="*/ 58 h 58"/>
                <a:gd name="T22" fmla="*/ 10 w 44"/>
                <a:gd name="T23" fmla="*/ 13 h 58"/>
                <a:gd name="T24" fmla="*/ 30 w 44"/>
                <a:gd name="T25" fmla="*/ 50 h 58"/>
                <a:gd name="T26" fmla="*/ 36 w 44"/>
                <a:gd name="T27" fmla="*/ 46 h 58"/>
                <a:gd name="T28" fmla="*/ 17 w 44"/>
                <a:gd name="T29" fmla="*/ 9 h 58"/>
                <a:gd name="T30" fmla="*/ 10 w 44"/>
                <a:gd name="T31" fmla="*/ 13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 h="58">
                  <a:moveTo>
                    <a:pt x="29" y="58"/>
                  </a:moveTo>
                  <a:cubicBezTo>
                    <a:pt x="29" y="58"/>
                    <a:pt x="29" y="58"/>
                    <a:pt x="28" y="58"/>
                  </a:cubicBezTo>
                  <a:cubicBezTo>
                    <a:pt x="27" y="58"/>
                    <a:pt x="26" y="57"/>
                    <a:pt x="26" y="56"/>
                  </a:cubicBezTo>
                  <a:cubicBezTo>
                    <a:pt x="1" y="14"/>
                    <a:pt x="1" y="14"/>
                    <a:pt x="1" y="14"/>
                  </a:cubicBezTo>
                  <a:cubicBezTo>
                    <a:pt x="0" y="12"/>
                    <a:pt x="1" y="10"/>
                    <a:pt x="3" y="9"/>
                  </a:cubicBezTo>
                  <a:cubicBezTo>
                    <a:pt x="16" y="1"/>
                    <a:pt x="16" y="1"/>
                    <a:pt x="16" y="1"/>
                  </a:cubicBezTo>
                  <a:cubicBezTo>
                    <a:pt x="18" y="0"/>
                    <a:pt x="20" y="0"/>
                    <a:pt x="21" y="2"/>
                  </a:cubicBezTo>
                  <a:cubicBezTo>
                    <a:pt x="32" y="15"/>
                    <a:pt x="40" y="30"/>
                    <a:pt x="44" y="47"/>
                  </a:cubicBezTo>
                  <a:cubicBezTo>
                    <a:pt x="44" y="49"/>
                    <a:pt x="44" y="50"/>
                    <a:pt x="42" y="51"/>
                  </a:cubicBezTo>
                  <a:cubicBezTo>
                    <a:pt x="31" y="58"/>
                    <a:pt x="31" y="58"/>
                    <a:pt x="31" y="58"/>
                  </a:cubicBezTo>
                  <a:cubicBezTo>
                    <a:pt x="30" y="58"/>
                    <a:pt x="30" y="58"/>
                    <a:pt x="29" y="58"/>
                  </a:cubicBezTo>
                  <a:close/>
                  <a:moveTo>
                    <a:pt x="10" y="13"/>
                  </a:moveTo>
                  <a:cubicBezTo>
                    <a:pt x="30" y="50"/>
                    <a:pt x="30" y="50"/>
                    <a:pt x="30" y="50"/>
                  </a:cubicBezTo>
                  <a:cubicBezTo>
                    <a:pt x="36" y="46"/>
                    <a:pt x="36" y="46"/>
                    <a:pt x="36" y="46"/>
                  </a:cubicBezTo>
                  <a:cubicBezTo>
                    <a:pt x="33" y="33"/>
                    <a:pt x="26" y="20"/>
                    <a:pt x="17" y="9"/>
                  </a:cubicBezTo>
                  <a:lnTo>
                    <a:pt x="10" y="13"/>
                  </a:lnTo>
                  <a:close/>
                </a:path>
              </a:pathLst>
            </a:custGeom>
            <a:grpFill/>
            <a:ln>
              <a:noFill/>
            </a:ln>
          </p:spPr>
          <p:txBody>
            <a:bodyPr lIns="68580" tIns="34290" rIns="68580" bIns="34290"/>
            <a:lstStyle/>
            <a:p>
              <a:pPr defTabSz="685800">
                <a:defRPr/>
              </a:pPr>
              <a:endParaRPr lang="en-US" sz="1350">
                <a:solidFill>
                  <a:prstClr val="black"/>
                </a:solidFill>
                <a:latin typeface="Calibri" panose="020F0502020204030204"/>
              </a:endParaRPr>
            </a:p>
          </p:txBody>
        </p:sp>
        <p:sp>
          <p:nvSpPr>
            <p:cNvPr id="21" name="Freeform 445">
              <a:extLst>
                <a:ext uri="{FF2B5EF4-FFF2-40B4-BE49-F238E27FC236}">
                  <a16:creationId xmlns:a16="http://schemas.microsoft.com/office/drawing/2014/main" id="{87BE3142-50CF-4ECC-9424-C72A278F7B95}"/>
                </a:ext>
              </a:extLst>
            </p:cNvPr>
            <p:cNvSpPr>
              <a:spLocks noEditPoints="1"/>
            </p:cNvSpPr>
            <p:nvPr/>
          </p:nvSpPr>
          <p:spPr bwMode="auto">
            <a:xfrm>
              <a:off x="7553326" y="5478463"/>
              <a:ext cx="173038" cy="211137"/>
            </a:xfrm>
            <a:custGeom>
              <a:avLst/>
              <a:gdLst>
                <a:gd name="T0" fmla="*/ 18 w 46"/>
                <a:gd name="T1" fmla="*/ 56 h 56"/>
                <a:gd name="T2" fmla="*/ 16 w 46"/>
                <a:gd name="T3" fmla="*/ 56 h 56"/>
                <a:gd name="T4" fmla="*/ 2 w 46"/>
                <a:gd name="T5" fmla="*/ 48 h 56"/>
                <a:gd name="T6" fmla="*/ 1 w 46"/>
                <a:gd name="T7" fmla="*/ 43 h 56"/>
                <a:gd name="T8" fmla="*/ 28 w 46"/>
                <a:gd name="T9" fmla="*/ 1 h 56"/>
                <a:gd name="T10" fmla="*/ 33 w 46"/>
                <a:gd name="T11" fmla="*/ 0 h 56"/>
                <a:gd name="T12" fmla="*/ 44 w 46"/>
                <a:gd name="T13" fmla="*/ 7 h 56"/>
                <a:gd name="T14" fmla="*/ 46 w 46"/>
                <a:gd name="T15" fmla="*/ 9 h 56"/>
                <a:gd name="T16" fmla="*/ 45 w 46"/>
                <a:gd name="T17" fmla="*/ 12 h 56"/>
                <a:gd name="T18" fmla="*/ 21 w 46"/>
                <a:gd name="T19" fmla="*/ 54 h 56"/>
                <a:gd name="T20" fmla="*/ 18 w 46"/>
                <a:gd name="T21" fmla="*/ 56 h 56"/>
                <a:gd name="T22" fmla="*/ 8 w 46"/>
                <a:gd name="T23" fmla="*/ 43 h 56"/>
                <a:gd name="T24" fmla="*/ 16 w 46"/>
                <a:gd name="T25" fmla="*/ 48 h 56"/>
                <a:gd name="T26" fmla="*/ 37 w 46"/>
                <a:gd name="T27" fmla="*/ 11 h 56"/>
                <a:gd name="T28" fmla="*/ 31 w 46"/>
                <a:gd name="T29" fmla="*/ 8 h 56"/>
                <a:gd name="T30" fmla="*/ 8 w 46"/>
                <a:gd name="T31" fmla="*/ 43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6" h="56">
                  <a:moveTo>
                    <a:pt x="18" y="56"/>
                  </a:moveTo>
                  <a:cubicBezTo>
                    <a:pt x="17" y="56"/>
                    <a:pt x="16" y="56"/>
                    <a:pt x="16" y="56"/>
                  </a:cubicBezTo>
                  <a:cubicBezTo>
                    <a:pt x="2" y="48"/>
                    <a:pt x="2" y="48"/>
                    <a:pt x="2" y="48"/>
                  </a:cubicBezTo>
                  <a:cubicBezTo>
                    <a:pt x="1" y="47"/>
                    <a:pt x="0" y="45"/>
                    <a:pt x="1" y="43"/>
                  </a:cubicBezTo>
                  <a:cubicBezTo>
                    <a:pt x="6" y="27"/>
                    <a:pt x="16" y="13"/>
                    <a:pt x="28" y="1"/>
                  </a:cubicBezTo>
                  <a:cubicBezTo>
                    <a:pt x="29" y="0"/>
                    <a:pt x="31" y="0"/>
                    <a:pt x="33" y="0"/>
                  </a:cubicBezTo>
                  <a:cubicBezTo>
                    <a:pt x="44" y="7"/>
                    <a:pt x="44" y="7"/>
                    <a:pt x="44" y="7"/>
                  </a:cubicBezTo>
                  <a:cubicBezTo>
                    <a:pt x="45" y="7"/>
                    <a:pt x="45" y="8"/>
                    <a:pt x="46" y="9"/>
                  </a:cubicBezTo>
                  <a:cubicBezTo>
                    <a:pt x="46" y="10"/>
                    <a:pt x="46" y="11"/>
                    <a:pt x="45" y="12"/>
                  </a:cubicBezTo>
                  <a:cubicBezTo>
                    <a:pt x="21" y="54"/>
                    <a:pt x="21" y="54"/>
                    <a:pt x="21" y="54"/>
                  </a:cubicBezTo>
                  <a:cubicBezTo>
                    <a:pt x="20" y="56"/>
                    <a:pt x="19" y="56"/>
                    <a:pt x="18" y="56"/>
                  </a:cubicBezTo>
                  <a:close/>
                  <a:moveTo>
                    <a:pt x="8" y="43"/>
                  </a:moveTo>
                  <a:cubicBezTo>
                    <a:pt x="16" y="48"/>
                    <a:pt x="16" y="48"/>
                    <a:pt x="16" y="48"/>
                  </a:cubicBezTo>
                  <a:cubicBezTo>
                    <a:pt x="37" y="11"/>
                    <a:pt x="37" y="11"/>
                    <a:pt x="37" y="11"/>
                  </a:cubicBezTo>
                  <a:cubicBezTo>
                    <a:pt x="31" y="8"/>
                    <a:pt x="31" y="8"/>
                    <a:pt x="31" y="8"/>
                  </a:cubicBezTo>
                  <a:cubicBezTo>
                    <a:pt x="21" y="18"/>
                    <a:pt x="13" y="30"/>
                    <a:pt x="8" y="43"/>
                  </a:cubicBezTo>
                  <a:close/>
                </a:path>
              </a:pathLst>
            </a:custGeom>
            <a:grpFill/>
            <a:ln>
              <a:noFill/>
            </a:ln>
          </p:spPr>
          <p:txBody>
            <a:bodyPr lIns="68580" tIns="34290" rIns="68580" bIns="34290"/>
            <a:lstStyle/>
            <a:p>
              <a:pPr defTabSz="685800">
                <a:defRPr/>
              </a:pPr>
              <a:endParaRPr lang="en-US" sz="1350">
                <a:solidFill>
                  <a:prstClr val="black"/>
                </a:solidFill>
                <a:latin typeface="Calibri" panose="020F0502020204030204"/>
              </a:endParaRPr>
            </a:p>
          </p:txBody>
        </p:sp>
        <p:sp>
          <p:nvSpPr>
            <p:cNvPr id="22" name="Freeform 446">
              <a:extLst>
                <a:ext uri="{FF2B5EF4-FFF2-40B4-BE49-F238E27FC236}">
                  <a16:creationId xmlns:a16="http://schemas.microsoft.com/office/drawing/2014/main" id="{239475A3-AC6A-4D37-B0CD-125BCB1D11BA}"/>
                </a:ext>
              </a:extLst>
            </p:cNvPr>
            <p:cNvSpPr>
              <a:spLocks noEditPoints="1"/>
            </p:cNvSpPr>
            <p:nvPr/>
          </p:nvSpPr>
          <p:spPr bwMode="auto">
            <a:xfrm>
              <a:off x="7808913" y="6083300"/>
              <a:ext cx="211138" cy="93662"/>
            </a:xfrm>
            <a:custGeom>
              <a:avLst/>
              <a:gdLst>
                <a:gd name="T0" fmla="*/ 33 w 56"/>
                <a:gd name="T1" fmla="*/ 25 h 25"/>
                <a:gd name="T2" fmla="*/ 2 w 56"/>
                <a:gd name="T3" fmla="*/ 21 h 25"/>
                <a:gd name="T4" fmla="*/ 0 w 56"/>
                <a:gd name="T5" fmla="*/ 17 h 25"/>
                <a:gd name="T6" fmla="*/ 0 w 56"/>
                <a:gd name="T7" fmla="*/ 4 h 25"/>
                <a:gd name="T8" fmla="*/ 3 w 56"/>
                <a:gd name="T9" fmla="*/ 0 h 25"/>
                <a:gd name="T10" fmla="*/ 53 w 56"/>
                <a:gd name="T11" fmla="*/ 0 h 25"/>
                <a:gd name="T12" fmla="*/ 56 w 56"/>
                <a:gd name="T13" fmla="*/ 4 h 25"/>
                <a:gd name="T14" fmla="*/ 56 w 56"/>
                <a:gd name="T15" fmla="*/ 20 h 25"/>
                <a:gd name="T16" fmla="*/ 53 w 56"/>
                <a:gd name="T17" fmla="*/ 23 h 25"/>
                <a:gd name="T18" fmla="*/ 33 w 56"/>
                <a:gd name="T19" fmla="*/ 25 h 25"/>
                <a:gd name="T20" fmla="*/ 7 w 56"/>
                <a:gd name="T21" fmla="*/ 14 h 25"/>
                <a:gd name="T22" fmla="*/ 49 w 56"/>
                <a:gd name="T23" fmla="*/ 17 h 25"/>
                <a:gd name="T24" fmla="*/ 49 w 56"/>
                <a:gd name="T25" fmla="*/ 8 h 25"/>
                <a:gd name="T26" fmla="*/ 7 w 56"/>
                <a:gd name="T27" fmla="*/ 8 h 25"/>
                <a:gd name="T28" fmla="*/ 7 w 56"/>
                <a:gd name="T29"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 h="25">
                  <a:moveTo>
                    <a:pt x="33" y="25"/>
                  </a:moveTo>
                  <a:cubicBezTo>
                    <a:pt x="23" y="25"/>
                    <a:pt x="12" y="24"/>
                    <a:pt x="2" y="21"/>
                  </a:cubicBezTo>
                  <a:cubicBezTo>
                    <a:pt x="1" y="20"/>
                    <a:pt x="0" y="19"/>
                    <a:pt x="0" y="17"/>
                  </a:cubicBezTo>
                  <a:cubicBezTo>
                    <a:pt x="0" y="4"/>
                    <a:pt x="0" y="4"/>
                    <a:pt x="0" y="4"/>
                  </a:cubicBezTo>
                  <a:cubicBezTo>
                    <a:pt x="0" y="2"/>
                    <a:pt x="1" y="0"/>
                    <a:pt x="3" y="0"/>
                  </a:cubicBezTo>
                  <a:cubicBezTo>
                    <a:pt x="53" y="0"/>
                    <a:pt x="53" y="0"/>
                    <a:pt x="53" y="0"/>
                  </a:cubicBezTo>
                  <a:cubicBezTo>
                    <a:pt x="55" y="0"/>
                    <a:pt x="56" y="2"/>
                    <a:pt x="56" y="4"/>
                  </a:cubicBezTo>
                  <a:cubicBezTo>
                    <a:pt x="56" y="20"/>
                    <a:pt x="56" y="20"/>
                    <a:pt x="56" y="20"/>
                  </a:cubicBezTo>
                  <a:cubicBezTo>
                    <a:pt x="56" y="21"/>
                    <a:pt x="55" y="23"/>
                    <a:pt x="53" y="23"/>
                  </a:cubicBezTo>
                  <a:cubicBezTo>
                    <a:pt x="47" y="24"/>
                    <a:pt x="40" y="25"/>
                    <a:pt x="33" y="25"/>
                  </a:cubicBezTo>
                  <a:close/>
                  <a:moveTo>
                    <a:pt x="7" y="14"/>
                  </a:moveTo>
                  <a:cubicBezTo>
                    <a:pt x="21" y="18"/>
                    <a:pt x="35" y="19"/>
                    <a:pt x="49" y="17"/>
                  </a:cubicBezTo>
                  <a:cubicBezTo>
                    <a:pt x="49" y="8"/>
                    <a:pt x="49" y="8"/>
                    <a:pt x="49" y="8"/>
                  </a:cubicBezTo>
                  <a:cubicBezTo>
                    <a:pt x="7" y="8"/>
                    <a:pt x="7" y="8"/>
                    <a:pt x="7" y="8"/>
                  </a:cubicBezTo>
                  <a:lnTo>
                    <a:pt x="7" y="14"/>
                  </a:lnTo>
                  <a:close/>
                </a:path>
              </a:pathLst>
            </a:custGeom>
            <a:grpFill/>
            <a:ln>
              <a:noFill/>
            </a:ln>
          </p:spPr>
          <p:txBody>
            <a:bodyPr lIns="68580" tIns="34290" rIns="68580" bIns="34290"/>
            <a:lstStyle/>
            <a:p>
              <a:pPr defTabSz="685800">
                <a:defRPr/>
              </a:pPr>
              <a:endParaRPr lang="en-US" sz="1350">
                <a:solidFill>
                  <a:prstClr val="black"/>
                </a:solidFill>
                <a:latin typeface="Calibri" panose="020F0502020204030204"/>
              </a:endParaRPr>
            </a:p>
          </p:txBody>
        </p:sp>
        <p:sp>
          <p:nvSpPr>
            <p:cNvPr id="23" name="Freeform 447">
              <a:extLst>
                <a:ext uri="{FF2B5EF4-FFF2-40B4-BE49-F238E27FC236}">
                  <a16:creationId xmlns:a16="http://schemas.microsoft.com/office/drawing/2014/main" id="{1800AEA9-FAC2-4B64-B92D-1E9EC6A76A41}"/>
                </a:ext>
              </a:extLst>
            </p:cNvPr>
            <p:cNvSpPr>
              <a:spLocks/>
            </p:cNvSpPr>
            <p:nvPr/>
          </p:nvSpPr>
          <p:spPr bwMode="auto">
            <a:xfrm>
              <a:off x="7534276" y="5780088"/>
              <a:ext cx="650875" cy="396875"/>
            </a:xfrm>
            <a:custGeom>
              <a:avLst/>
              <a:gdLst>
                <a:gd name="T0" fmla="*/ 106 w 173"/>
                <a:gd name="T1" fmla="*/ 105 h 105"/>
                <a:gd name="T2" fmla="*/ 0 w 173"/>
                <a:gd name="T3" fmla="*/ 4 h 105"/>
                <a:gd name="T4" fmla="*/ 3 w 173"/>
                <a:gd name="T5" fmla="*/ 0 h 105"/>
                <a:gd name="T6" fmla="*/ 7 w 173"/>
                <a:gd name="T7" fmla="*/ 4 h 105"/>
                <a:gd name="T8" fmla="*/ 106 w 173"/>
                <a:gd name="T9" fmla="*/ 98 h 105"/>
                <a:gd name="T10" fmla="*/ 166 w 173"/>
                <a:gd name="T11" fmla="*/ 78 h 105"/>
                <a:gd name="T12" fmla="*/ 171 w 173"/>
                <a:gd name="T13" fmla="*/ 78 h 105"/>
                <a:gd name="T14" fmla="*/ 171 w 173"/>
                <a:gd name="T15" fmla="*/ 83 h 105"/>
                <a:gd name="T16" fmla="*/ 106 w 173"/>
                <a:gd name="T17" fmla="*/ 10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3" h="105">
                  <a:moveTo>
                    <a:pt x="106" y="105"/>
                  </a:moveTo>
                  <a:cubicBezTo>
                    <a:pt x="49" y="105"/>
                    <a:pt x="3" y="61"/>
                    <a:pt x="0" y="4"/>
                  </a:cubicBezTo>
                  <a:cubicBezTo>
                    <a:pt x="0" y="2"/>
                    <a:pt x="1" y="0"/>
                    <a:pt x="3" y="0"/>
                  </a:cubicBezTo>
                  <a:cubicBezTo>
                    <a:pt x="5" y="0"/>
                    <a:pt x="7" y="2"/>
                    <a:pt x="7" y="4"/>
                  </a:cubicBezTo>
                  <a:cubicBezTo>
                    <a:pt x="10" y="56"/>
                    <a:pt x="53" y="98"/>
                    <a:pt x="106" y="98"/>
                  </a:cubicBezTo>
                  <a:cubicBezTo>
                    <a:pt x="128" y="98"/>
                    <a:pt x="149" y="91"/>
                    <a:pt x="166" y="78"/>
                  </a:cubicBezTo>
                  <a:cubicBezTo>
                    <a:pt x="168" y="76"/>
                    <a:pt x="170" y="77"/>
                    <a:pt x="171" y="78"/>
                  </a:cubicBezTo>
                  <a:cubicBezTo>
                    <a:pt x="173" y="80"/>
                    <a:pt x="172" y="82"/>
                    <a:pt x="171" y="83"/>
                  </a:cubicBezTo>
                  <a:cubicBezTo>
                    <a:pt x="152" y="98"/>
                    <a:pt x="130" y="105"/>
                    <a:pt x="106" y="105"/>
                  </a:cubicBezTo>
                  <a:close/>
                </a:path>
              </a:pathLst>
            </a:custGeom>
            <a:grpFill/>
            <a:ln>
              <a:noFill/>
            </a:ln>
          </p:spPr>
          <p:txBody>
            <a:bodyPr lIns="68580" tIns="34290" rIns="68580" bIns="34290"/>
            <a:lstStyle/>
            <a:p>
              <a:pPr defTabSz="685800">
                <a:defRPr/>
              </a:pPr>
              <a:endParaRPr lang="en-US" sz="1350">
                <a:solidFill>
                  <a:prstClr val="black"/>
                </a:solidFill>
                <a:latin typeface="Calibri" panose="020F0502020204030204"/>
              </a:endParaRPr>
            </a:p>
          </p:txBody>
        </p:sp>
        <p:sp>
          <p:nvSpPr>
            <p:cNvPr id="24" name="Freeform 448">
              <a:extLst>
                <a:ext uri="{FF2B5EF4-FFF2-40B4-BE49-F238E27FC236}">
                  <a16:creationId xmlns:a16="http://schemas.microsoft.com/office/drawing/2014/main" id="{4EF4FD2F-521D-43AA-9C4F-83EF79CCDE67}"/>
                </a:ext>
              </a:extLst>
            </p:cNvPr>
            <p:cNvSpPr>
              <a:spLocks/>
            </p:cNvSpPr>
            <p:nvPr/>
          </p:nvSpPr>
          <p:spPr bwMode="auto">
            <a:xfrm>
              <a:off x="7537451" y="5441950"/>
              <a:ext cx="192088" cy="277812"/>
            </a:xfrm>
            <a:custGeom>
              <a:avLst/>
              <a:gdLst>
                <a:gd name="T0" fmla="*/ 4 w 51"/>
                <a:gd name="T1" fmla="*/ 74 h 74"/>
                <a:gd name="T2" fmla="*/ 3 w 51"/>
                <a:gd name="T3" fmla="*/ 74 h 74"/>
                <a:gd name="T4" fmla="*/ 0 w 51"/>
                <a:gd name="T5" fmla="*/ 70 h 74"/>
                <a:gd name="T6" fmla="*/ 45 w 51"/>
                <a:gd name="T7" fmla="*/ 1 h 74"/>
                <a:gd name="T8" fmla="*/ 50 w 51"/>
                <a:gd name="T9" fmla="*/ 2 h 74"/>
                <a:gd name="T10" fmla="*/ 49 w 51"/>
                <a:gd name="T11" fmla="*/ 7 h 74"/>
                <a:gd name="T12" fmla="*/ 7 w 51"/>
                <a:gd name="T13" fmla="*/ 71 h 74"/>
                <a:gd name="T14" fmla="*/ 4 w 51"/>
                <a:gd name="T15" fmla="*/ 74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74">
                  <a:moveTo>
                    <a:pt x="4" y="74"/>
                  </a:moveTo>
                  <a:cubicBezTo>
                    <a:pt x="4" y="74"/>
                    <a:pt x="3" y="74"/>
                    <a:pt x="3" y="74"/>
                  </a:cubicBezTo>
                  <a:cubicBezTo>
                    <a:pt x="1" y="74"/>
                    <a:pt x="0" y="72"/>
                    <a:pt x="0" y="70"/>
                  </a:cubicBezTo>
                  <a:cubicBezTo>
                    <a:pt x="5" y="42"/>
                    <a:pt x="21" y="17"/>
                    <a:pt x="45" y="1"/>
                  </a:cubicBezTo>
                  <a:cubicBezTo>
                    <a:pt x="46" y="0"/>
                    <a:pt x="49" y="0"/>
                    <a:pt x="50" y="2"/>
                  </a:cubicBezTo>
                  <a:cubicBezTo>
                    <a:pt x="51" y="3"/>
                    <a:pt x="50" y="6"/>
                    <a:pt x="49" y="7"/>
                  </a:cubicBezTo>
                  <a:cubicBezTo>
                    <a:pt x="27" y="22"/>
                    <a:pt x="12" y="45"/>
                    <a:pt x="7" y="71"/>
                  </a:cubicBezTo>
                  <a:cubicBezTo>
                    <a:pt x="7" y="73"/>
                    <a:pt x="5" y="74"/>
                    <a:pt x="4" y="74"/>
                  </a:cubicBezTo>
                  <a:close/>
                </a:path>
              </a:pathLst>
            </a:custGeom>
            <a:grpFill/>
            <a:ln>
              <a:noFill/>
            </a:ln>
          </p:spPr>
          <p:txBody>
            <a:bodyPr lIns="68580" tIns="34290" rIns="68580" bIns="34290"/>
            <a:lstStyle/>
            <a:p>
              <a:pPr defTabSz="685800">
                <a:defRPr/>
              </a:pPr>
              <a:endParaRPr lang="en-US" sz="1350">
                <a:solidFill>
                  <a:prstClr val="black"/>
                </a:solidFill>
                <a:latin typeface="Calibri" panose="020F0502020204030204"/>
              </a:endParaRPr>
            </a:p>
          </p:txBody>
        </p:sp>
        <p:sp>
          <p:nvSpPr>
            <p:cNvPr id="25" name="Freeform 449">
              <a:extLst>
                <a:ext uri="{FF2B5EF4-FFF2-40B4-BE49-F238E27FC236}">
                  <a16:creationId xmlns:a16="http://schemas.microsoft.com/office/drawing/2014/main" id="{A20FB792-B380-4EC5-B5AC-CD90B8EEFF51}"/>
                </a:ext>
              </a:extLst>
            </p:cNvPr>
            <p:cNvSpPr>
              <a:spLocks/>
            </p:cNvSpPr>
            <p:nvPr/>
          </p:nvSpPr>
          <p:spPr bwMode="auto">
            <a:xfrm>
              <a:off x="7842251" y="5376863"/>
              <a:ext cx="53975" cy="30162"/>
            </a:xfrm>
            <a:custGeom>
              <a:avLst/>
              <a:gdLst>
                <a:gd name="T0" fmla="*/ 4 w 14"/>
                <a:gd name="T1" fmla="*/ 8 h 8"/>
                <a:gd name="T2" fmla="*/ 0 w 14"/>
                <a:gd name="T3" fmla="*/ 5 h 8"/>
                <a:gd name="T4" fmla="*/ 3 w 14"/>
                <a:gd name="T5" fmla="*/ 1 h 8"/>
                <a:gd name="T6" fmla="*/ 9 w 14"/>
                <a:gd name="T7" fmla="*/ 0 h 8"/>
                <a:gd name="T8" fmla="*/ 13 w 14"/>
                <a:gd name="T9" fmla="*/ 3 h 8"/>
                <a:gd name="T10" fmla="*/ 10 w 14"/>
                <a:gd name="T11" fmla="*/ 7 h 8"/>
                <a:gd name="T12" fmla="*/ 5 w 14"/>
                <a:gd name="T13" fmla="*/ 8 h 8"/>
                <a:gd name="T14" fmla="*/ 4 w 14"/>
                <a:gd name="T15" fmla="*/ 8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8">
                  <a:moveTo>
                    <a:pt x="4" y="8"/>
                  </a:moveTo>
                  <a:cubicBezTo>
                    <a:pt x="2" y="8"/>
                    <a:pt x="1" y="7"/>
                    <a:pt x="0" y="5"/>
                  </a:cubicBezTo>
                  <a:cubicBezTo>
                    <a:pt x="0" y="3"/>
                    <a:pt x="1" y="1"/>
                    <a:pt x="3" y="1"/>
                  </a:cubicBezTo>
                  <a:cubicBezTo>
                    <a:pt x="5" y="1"/>
                    <a:pt x="7" y="0"/>
                    <a:pt x="9" y="0"/>
                  </a:cubicBezTo>
                  <a:cubicBezTo>
                    <a:pt x="11" y="0"/>
                    <a:pt x="13" y="1"/>
                    <a:pt x="13" y="3"/>
                  </a:cubicBezTo>
                  <a:cubicBezTo>
                    <a:pt x="14" y="5"/>
                    <a:pt x="12" y="7"/>
                    <a:pt x="10" y="7"/>
                  </a:cubicBezTo>
                  <a:cubicBezTo>
                    <a:pt x="8" y="7"/>
                    <a:pt x="6" y="8"/>
                    <a:pt x="5" y="8"/>
                  </a:cubicBezTo>
                  <a:cubicBezTo>
                    <a:pt x="4" y="8"/>
                    <a:pt x="4" y="8"/>
                    <a:pt x="4" y="8"/>
                  </a:cubicBezTo>
                  <a:close/>
                </a:path>
              </a:pathLst>
            </a:custGeom>
            <a:grpFill/>
            <a:ln>
              <a:noFill/>
            </a:ln>
          </p:spPr>
          <p:txBody>
            <a:bodyPr lIns="68580" tIns="34290" rIns="68580" bIns="34290"/>
            <a:lstStyle/>
            <a:p>
              <a:pPr defTabSz="685800">
                <a:defRPr/>
              </a:pPr>
              <a:endParaRPr lang="en-US" sz="1350">
                <a:solidFill>
                  <a:prstClr val="black"/>
                </a:solidFill>
                <a:latin typeface="Calibri" panose="020F0502020204030204"/>
              </a:endParaRPr>
            </a:p>
          </p:txBody>
        </p:sp>
        <p:sp>
          <p:nvSpPr>
            <p:cNvPr id="26" name="Freeform 450">
              <a:extLst>
                <a:ext uri="{FF2B5EF4-FFF2-40B4-BE49-F238E27FC236}">
                  <a16:creationId xmlns:a16="http://schemas.microsoft.com/office/drawing/2014/main" id="{3B0BEA93-B88B-47A6-99F3-7BCEF93A2DCA}"/>
                </a:ext>
              </a:extLst>
            </p:cNvPr>
            <p:cNvSpPr>
              <a:spLocks/>
            </p:cNvSpPr>
            <p:nvPr/>
          </p:nvSpPr>
          <p:spPr bwMode="auto">
            <a:xfrm>
              <a:off x="7764463" y="5392738"/>
              <a:ext cx="55563" cy="41275"/>
            </a:xfrm>
            <a:custGeom>
              <a:avLst/>
              <a:gdLst>
                <a:gd name="T0" fmla="*/ 4 w 15"/>
                <a:gd name="T1" fmla="*/ 11 h 11"/>
                <a:gd name="T2" fmla="*/ 1 w 15"/>
                <a:gd name="T3" fmla="*/ 8 h 11"/>
                <a:gd name="T4" fmla="*/ 3 w 15"/>
                <a:gd name="T5" fmla="*/ 4 h 11"/>
                <a:gd name="T6" fmla="*/ 10 w 15"/>
                <a:gd name="T7" fmla="*/ 1 h 11"/>
                <a:gd name="T8" fmla="*/ 15 w 15"/>
                <a:gd name="T9" fmla="*/ 3 h 11"/>
                <a:gd name="T10" fmla="*/ 12 w 15"/>
                <a:gd name="T11" fmla="*/ 8 h 11"/>
                <a:gd name="T12" fmla="*/ 6 w 15"/>
                <a:gd name="T13" fmla="*/ 10 h 11"/>
                <a:gd name="T14" fmla="*/ 4 w 15"/>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1">
                  <a:moveTo>
                    <a:pt x="4" y="11"/>
                  </a:moveTo>
                  <a:cubicBezTo>
                    <a:pt x="3" y="11"/>
                    <a:pt x="2" y="10"/>
                    <a:pt x="1" y="8"/>
                  </a:cubicBezTo>
                  <a:cubicBezTo>
                    <a:pt x="0" y="7"/>
                    <a:pt x="1" y="4"/>
                    <a:pt x="3" y="4"/>
                  </a:cubicBezTo>
                  <a:cubicBezTo>
                    <a:pt x="5" y="3"/>
                    <a:pt x="8" y="2"/>
                    <a:pt x="10" y="1"/>
                  </a:cubicBezTo>
                  <a:cubicBezTo>
                    <a:pt x="12" y="0"/>
                    <a:pt x="14" y="1"/>
                    <a:pt x="15" y="3"/>
                  </a:cubicBezTo>
                  <a:cubicBezTo>
                    <a:pt x="15" y="5"/>
                    <a:pt x="14" y="7"/>
                    <a:pt x="12" y="8"/>
                  </a:cubicBezTo>
                  <a:cubicBezTo>
                    <a:pt x="10" y="8"/>
                    <a:pt x="8" y="9"/>
                    <a:pt x="6" y="10"/>
                  </a:cubicBezTo>
                  <a:cubicBezTo>
                    <a:pt x="5" y="10"/>
                    <a:pt x="5" y="11"/>
                    <a:pt x="4" y="11"/>
                  </a:cubicBezTo>
                  <a:close/>
                </a:path>
              </a:pathLst>
            </a:custGeom>
            <a:grpFill/>
            <a:ln>
              <a:noFill/>
            </a:ln>
          </p:spPr>
          <p:txBody>
            <a:bodyPr lIns="68580" tIns="34290" rIns="68580" bIns="34290"/>
            <a:lstStyle/>
            <a:p>
              <a:pPr defTabSz="685800">
                <a:defRPr/>
              </a:pPr>
              <a:endParaRPr lang="en-US" sz="1350">
                <a:solidFill>
                  <a:prstClr val="black"/>
                </a:solidFill>
                <a:latin typeface="Calibri" panose="020F0502020204030204"/>
              </a:endParaRPr>
            </a:p>
          </p:txBody>
        </p:sp>
        <p:sp>
          <p:nvSpPr>
            <p:cNvPr id="27" name="Freeform 451">
              <a:extLst>
                <a:ext uri="{FF2B5EF4-FFF2-40B4-BE49-F238E27FC236}">
                  <a16:creationId xmlns:a16="http://schemas.microsoft.com/office/drawing/2014/main" id="{ED421BA7-8EA3-4CEF-B33A-25AF472012D5}"/>
                </a:ext>
              </a:extLst>
            </p:cNvPr>
            <p:cNvSpPr>
              <a:spLocks/>
            </p:cNvSpPr>
            <p:nvPr/>
          </p:nvSpPr>
          <p:spPr bwMode="auto">
            <a:xfrm>
              <a:off x="7699376" y="5426075"/>
              <a:ext cx="49213" cy="41275"/>
            </a:xfrm>
            <a:custGeom>
              <a:avLst/>
              <a:gdLst>
                <a:gd name="T0" fmla="*/ 4 w 13"/>
                <a:gd name="T1" fmla="*/ 11 h 11"/>
                <a:gd name="T2" fmla="*/ 1 w 13"/>
                <a:gd name="T3" fmla="*/ 10 h 11"/>
                <a:gd name="T4" fmla="*/ 2 w 13"/>
                <a:gd name="T5" fmla="*/ 5 h 11"/>
                <a:gd name="T6" fmla="*/ 7 w 13"/>
                <a:gd name="T7" fmla="*/ 1 h 11"/>
                <a:gd name="T8" fmla="*/ 12 w 13"/>
                <a:gd name="T9" fmla="*/ 3 h 11"/>
                <a:gd name="T10" fmla="*/ 10 w 13"/>
                <a:gd name="T11" fmla="*/ 8 h 11"/>
                <a:gd name="T12" fmla="*/ 6 w 13"/>
                <a:gd name="T13" fmla="*/ 11 h 11"/>
                <a:gd name="T14" fmla="*/ 4 w 13"/>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1">
                  <a:moveTo>
                    <a:pt x="4" y="11"/>
                  </a:moveTo>
                  <a:cubicBezTo>
                    <a:pt x="3" y="11"/>
                    <a:pt x="1" y="11"/>
                    <a:pt x="1" y="10"/>
                  </a:cubicBezTo>
                  <a:cubicBezTo>
                    <a:pt x="0" y="8"/>
                    <a:pt x="0" y="6"/>
                    <a:pt x="2" y="5"/>
                  </a:cubicBezTo>
                  <a:cubicBezTo>
                    <a:pt x="3" y="4"/>
                    <a:pt x="5" y="2"/>
                    <a:pt x="7" y="1"/>
                  </a:cubicBezTo>
                  <a:cubicBezTo>
                    <a:pt x="8" y="0"/>
                    <a:pt x="11" y="1"/>
                    <a:pt x="12" y="3"/>
                  </a:cubicBezTo>
                  <a:cubicBezTo>
                    <a:pt x="13" y="4"/>
                    <a:pt x="12" y="7"/>
                    <a:pt x="10" y="8"/>
                  </a:cubicBezTo>
                  <a:cubicBezTo>
                    <a:pt x="9" y="9"/>
                    <a:pt x="7" y="10"/>
                    <a:pt x="6" y="11"/>
                  </a:cubicBezTo>
                  <a:cubicBezTo>
                    <a:pt x="5" y="11"/>
                    <a:pt x="4" y="11"/>
                    <a:pt x="4" y="11"/>
                  </a:cubicBezTo>
                  <a:close/>
                </a:path>
              </a:pathLst>
            </a:custGeom>
            <a:grpFill/>
            <a:ln>
              <a:noFill/>
            </a:ln>
          </p:spPr>
          <p:txBody>
            <a:bodyPr lIns="68580" tIns="34290" rIns="68580" bIns="34290"/>
            <a:lstStyle/>
            <a:p>
              <a:pPr defTabSz="685800">
                <a:defRPr/>
              </a:pPr>
              <a:endParaRPr lang="en-US" sz="1350">
                <a:solidFill>
                  <a:prstClr val="black"/>
                </a:solidFill>
                <a:latin typeface="Calibri" panose="020F0502020204030204"/>
              </a:endParaRPr>
            </a:p>
          </p:txBody>
        </p:sp>
        <p:sp>
          <p:nvSpPr>
            <p:cNvPr id="28" name="Freeform 452">
              <a:extLst>
                <a:ext uri="{FF2B5EF4-FFF2-40B4-BE49-F238E27FC236}">
                  <a16:creationId xmlns:a16="http://schemas.microsoft.com/office/drawing/2014/main" id="{69D5BE93-FC2A-484E-8EF3-D6AC3BF8BFAF}"/>
                </a:ext>
              </a:extLst>
            </p:cNvPr>
            <p:cNvSpPr>
              <a:spLocks/>
            </p:cNvSpPr>
            <p:nvPr/>
          </p:nvSpPr>
          <p:spPr bwMode="auto">
            <a:xfrm>
              <a:off x="7866063" y="5373688"/>
              <a:ext cx="469900" cy="414337"/>
            </a:xfrm>
            <a:custGeom>
              <a:avLst/>
              <a:gdLst>
                <a:gd name="T0" fmla="*/ 121 w 125"/>
                <a:gd name="T1" fmla="*/ 110 h 110"/>
                <a:gd name="T2" fmla="*/ 118 w 125"/>
                <a:gd name="T3" fmla="*/ 107 h 110"/>
                <a:gd name="T4" fmla="*/ 18 w 125"/>
                <a:gd name="T5" fmla="*/ 7 h 110"/>
                <a:gd name="T6" fmla="*/ 4 w 125"/>
                <a:gd name="T7" fmla="*/ 8 h 110"/>
                <a:gd name="T8" fmla="*/ 0 w 125"/>
                <a:gd name="T9" fmla="*/ 5 h 110"/>
                <a:gd name="T10" fmla="*/ 3 w 125"/>
                <a:gd name="T11" fmla="*/ 1 h 110"/>
                <a:gd name="T12" fmla="*/ 18 w 125"/>
                <a:gd name="T13" fmla="*/ 0 h 110"/>
                <a:gd name="T14" fmla="*/ 125 w 125"/>
                <a:gd name="T15" fmla="*/ 107 h 110"/>
                <a:gd name="T16" fmla="*/ 121 w 125"/>
                <a:gd name="T17" fmla="*/ 1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5" h="110">
                  <a:moveTo>
                    <a:pt x="121" y="110"/>
                  </a:moveTo>
                  <a:cubicBezTo>
                    <a:pt x="119" y="110"/>
                    <a:pt x="118" y="109"/>
                    <a:pt x="118" y="107"/>
                  </a:cubicBezTo>
                  <a:cubicBezTo>
                    <a:pt x="118" y="52"/>
                    <a:pt x="73" y="7"/>
                    <a:pt x="18" y="7"/>
                  </a:cubicBezTo>
                  <a:cubicBezTo>
                    <a:pt x="14" y="7"/>
                    <a:pt x="9" y="7"/>
                    <a:pt x="4" y="8"/>
                  </a:cubicBezTo>
                  <a:cubicBezTo>
                    <a:pt x="2" y="8"/>
                    <a:pt x="0" y="7"/>
                    <a:pt x="0" y="5"/>
                  </a:cubicBezTo>
                  <a:cubicBezTo>
                    <a:pt x="0" y="3"/>
                    <a:pt x="1" y="1"/>
                    <a:pt x="3" y="1"/>
                  </a:cubicBezTo>
                  <a:cubicBezTo>
                    <a:pt x="8" y="0"/>
                    <a:pt x="13" y="0"/>
                    <a:pt x="18" y="0"/>
                  </a:cubicBezTo>
                  <a:cubicBezTo>
                    <a:pt x="77" y="0"/>
                    <a:pt x="125" y="48"/>
                    <a:pt x="125" y="107"/>
                  </a:cubicBezTo>
                  <a:cubicBezTo>
                    <a:pt x="125" y="109"/>
                    <a:pt x="123" y="110"/>
                    <a:pt x="121" y="110"/>
                  </a:cubicBezTo>
                  <a:close/>
                </a:path>
              </a:pathLst>
            </a:custGeom>
            <a:grpFill/>
            <a:ln>
              <a:noFill/>
            </a:ln>
          </p:spPr>
          <p:txBody>
            <a:bodyPr lIns="68580" tIns="34290" rIns="68580" bIns="34290"/>
            <a:lstStyle/>
            <a:p>
              <a:pPr defTabSz="685800">
                <a:defRPr/>
              </a:pPr>
              <a:endParaRPr lang="en-US" sz="1350">
                <a:solidFill>
                  <a:prstClr val="black"/>
                </a:solidFill>
                <a:latin typeface="Calibri" panose="020F0502020204030204"/>
              </a:endParaRPr>
            </a:p>
          </p:txBody>
        </p:sp>
        <p:sp>
          <p:nvSpPr>
            <p:cNvPr id="29" name="Freeform 453">
              <a:extLst>
                <a:ext uri="{FF2B5EF4-FFF2-40B4-BE49-F238E27FC236}">
                  <a16:creationId xmlns:a16="http://schemas.microsoft.com/office/drawing/2014/main" id="{B607A6AA-2F87-4381-ADAD-F30DD06668B8}"/>
                </a:ext>
              </a:extLst>
            </p:cNvPr>
            <p:cNvSpPr>
              <a:spLocks/>
            </p:cNvSpPr>
            <p:nvPr/>
          </p:nvSpPr>
          <p:spPr bwMode="auto">
            <a:xfrm>
              <a:off x="8151813" y="6056313"/>
              <a:ext cx="49213" cy="41275"/>
            </a:xfrm>
            <a:custGeom>
              <a:avLst/>
              <a:gdLst>
                <a:gd name="T0" fmla="*/ 4 w 13"/>
                <a:gd name="T1" fmla="*/ 11 h 11"/>
                <a:gd name="T2" fmla="*/ 2 w 13"/>
                <a:gd name="T3" fmla="*/ 10 h 11"/>
                <a:gd name="T4" fmla="*/ 2 w 13"/>
                <a:gd name="T5" fmla="*/ 5 h 11"/>
                <a:gd name="T6" fmla="*/ 7 w 13"/>
                <a:gd name="T7" fmla="*/ 1 h 11"/>
                <a:gd name="T8" fmla="*/ 12 w 13"/>
                <a:gd name="T9" fmla="*/ 2 h 11"/>
                <a:gd name="T10" fmla="*/ 11 w 13"/>
                <a:gd name="T11" fmla="*/ 7 h 11"/>
                <a:gd name="T12" fmla="*/ 7 w 13"/>
                <a:gd name="T13" fmla="*/ 10 h 11"/>
                <a:gd name="T14" fmla="*/ 4 w 13"/>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1">
                  <a:moveTo>
                    <a:pt x="4" y="11"/>
                  </a:moveTo>
                  <a:cubicBezTo>
                    <a:pt x="3" y="11"/>
                    <a:pt x="2" y="11"/>
                    <a:pt x="2" y="10"/>
                  </a:cubicBezTo>
                  <a:cubicBezTo>
                    <a:pt x="0" y="8"/>
                    <a:pt x="1" y="6"/>
                    <a:pt x="2" y="5"/>
                  </a:cubicBezTo>
                  <a:cubicBezTo>
                    <a:pt x="4" y="4"/>
                    <a:pt x="5" y="2"/>
                    <a:pt x="7" y="1"/>
                  </a:cubicBezTo>
                  <a:cubicBezTo>
                    <a:pt x="8" y="0"/>
                    <a:pt x="10" y="0"/>
                    <a:pt x="12" y="2"/>
                  </a:cubicBezTo>
                  <a:cubicBezTo>
                    <a:pt x="13" y="3"/>
                    <a:pt x="13" y="5"/>
                    <a:pt x="11" y="7"/>
                  </a:cubicBezTo>
                  <a:cubicBezTo>
                    <a:pt x="10" y="8"/>
                    <a:pt x="8" y="9"/>
                    <a:pt x="7" y="10"/>
                  </a:cubicBezTo>
                  <a:cubicBezTo>
                    <a:pt x="6" y="11"/>
                    <a:pt x="5" y="11"/>
                    <a:pt x="4" y="11"/>
                  </a:cubicBezTo>
                  <a:close/>
                </a:path>
              </a:pathLst>
            </a:custGeom>
            <a:grpFill/>
            <a:ln>
              <a:noFill/>
            </a:ln>
          </p:spPr>
          <p:txBody>
            <a:bodyPr lIns="68580" tIns="34290" rIns="68580" bIns="34290"/>
            <a:lstStyle/>
            <a:p>
              <a:pPr defTabSz="685800">
                <a:defRPr/>
              </a:pPr>
              <a:endParaRPr lang="en-US" sz="1350">
                <a:solidFill>
                  <a:prstClr val="black"/>
                </a:solidFill>
                <a:latin typeface="Calibri" panose="020F0502020204030204"/>
              </a:endParaRPr>
            </a:p>
          </p:txBody>
        </p:sp>
        <p:sp>
          <p:nvSpPr>
            <p:cNvPr id="30" name="Freeform 454">
              <a:extLst>
                <a:ext uri="{FF2B5EF4-FFF2-40B4-BE49-F238E27FC236}">
                  <a16:creationId xmlns:a16="http://schemas.microsoft.com/office/drawing/2014/main" id="{D8AB38E5-AE93-4E13-937B-006C314A5605}"/>
                </a:ext>
              </a:extLst>
            </p:cNvPr>
            <p:cNvSpPr>
              <a:spLocks noEditPoints="1"/>
            </p:cNvSpPr>
            <p:nvPr/>
          </p:nvSpPr>
          <p:spPr bwMode="auto">
            <a:xfrm>
              <a:off x="8223251" y="5859463"/>
              <a:ext cx="101600" cy="169862"/>
            </a:xfrm>
            <a:custGeom>
              <a:avLst/>
              <a:gdLst>
                <a:gd name="T0" fmla="*/ 4 w 27"/>
                <a:gd name="T1" fmla="*/ 45 h 45"/>
                <a:gd name="T2" fmla="*/ 2 w 27"/>
                <a:gd name="T3" fmla="*/ 44 h 45"/>
                <a:gd name="T4" fmla="*/ 2 w 27"/>
                <a:gd name="T5" fmla="*/ 39 h 45"/>
                <a:gd name="T6" fmla="*/ 7 w 27"/>
                <a:gd name="T7" fmla="*/ 30 h 45"/>
                <a:gd name="T8" fmla="*/ 12 w 27"/>
                <a:gd name="T9" fmla="*/ 29 h 45"/>
                <a:gd name="T10" fmla="*/ 13 w 27"/>
                <a:gd name="T11" fmla="*/ 34 h 45"/>
                <a:gd name="T12" fmla="*/ 7 w 27"/>
                <a:gd name="T13" fmla="*/ 43 h 45"/>
                <a:gd name="T14" fmla="*/ 4 w 27"/>
                <a:gd name="T15" fmla="*/ 45 h 45"/>
                <a:gd name="T16" fmla="*/ 20 w 27"/>
                <a:gd name="T17" fmla="*/ 17 h 45"/>
                <a:gd name="T18" fmla="*/ 18 w 27"/>
                <a:gd name="T19" fmla="*/ 17 h 45"/>
                <a:gd name="T20" fmla="*/ 16 w 27"/>
                <a:gd name="T21" fmla="*/ 13 h 45"/>
                <a:gd name="T22" fmla="*/ 19 w 27"/>
                <a:gd name="T23" fmla="*/ 3 h 45"/>
                <a:gd name="T24" fmla="*/ 24 w 27"/>
                <a:gd name="T25" fmla="*/ 0 h 45"/>
                <a:gd name="T26" fmla="*/ 26 w 27"/>
                <a:gd name="T27" fmla="*/ 5 h 45"/>
                <a:gd name="T28" fmla="*/ 23 w 27"/>
                <a:gd name="T29" fmla="*/ 15 h 45"/>
                <a:gd name="T30" fmla="*/ 20 w 27"/>
                <a:gd name="T31" fmla="*/ 17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 h="45">
                  <a:moveTo>
                    <a:pt x="4" y="45"/>
                  </a:moveTo>
                  <a:cubicBezTo>
                    <a:pt x="4" y="45"/>
                    <a:pt x="3" y="44"/>
                    <a:pt x="2" y="44"/>
                  </a:cubicBezTo>
                  <a:cubicBezTo>
                    <a:pt x="1" y="43"/>
                    <a:pt x="0" y="40"/>
                    <a:pt x="2" y="39"/>
                  </a:cubicBezTo>
                  <a:cubicBezTo>
                    <a:pt x="4" y="36"/>
                    <a:pt x="6" y="33"/>
                    <a:pt x="7" y="30"/>
                  </a:cubicBezTo>
                  <a:cubicBezTo>
                    <a:pt x="8" y="29"/>
                    <a:pt x="11" y="28"/>
                    <a:pt x="12" y="29"/>
                  </a:cubicBezTo>
                  <a:cubicBezTo>
                    <a:pt x="14" y="30"/>
                    <a:pt x="15" y="33"/>
                    <a:pt x="13" y="34"/>
                  </a:cubicBezTo>
                  <a:cubicBezTo>
                    <a:pt x="12" y="37"/>
                    <a:pt x="9" y="40"/>
                    <a:pt x="7" y="43"/>
                  </a:cubicBezTo>
                  <a:cubicBezTo>
                    <a:pt x="7" y="44"/>
                    <a:pt x="5" y="45"/>
                    <a:pt x="4" y="45"/>
                  </a:cubicBezTo>
                  <a:close/>
                  <a:moveTo>
                    <a:pt x="20" y="17"/>
                  </a:moveTo>
                  <a:cubicBezTo>
                    <a:pt x="19" y="17"/>
                    <a:pt x="19" y="17"/>
                    <a:pt x="18" y="17"/>
                  </a:cubicBezTo>
                  <a:cubicBezTo>
                    <a:pt x="16" y="17"/>
                    <a:pt x="16" y="14"/>
                    <a:pt x="16" y="13"/>
                  </a:cubicBezTo>
                  <a:cubicBezTo>
                    <a:pt x="17" y="9"/>
                    <a:pt x="18" y="6"/>
                    <a:pt x="19" y="3"/>
                  </a:cubicBezTo>
                  <a:cubicBezTo>
                    <a:pt x="20" y="1"/>
                    <a:pt x="22" y="0"/>
                    <a:pt x="24" y="0"/>
                  </a:cubicBezTo>
                  <a:cubicBezTo>
                    <a:pt x="26" y="1"/>
                    <a:pt x="27" y="3"/>
                    <a:pt x="26" y="5"/>
                  </a:cubicBezTo>
                  <a:cubicBezTo>
                    <a:pt x="25" y="8"/>
                    <a:pt x="24" y="12"/>
                    <a:pt x="23" y="15"/>
                  </a:cubicBezTo>
                  <a:cubicBezTo>
                    <a:pt x="23" y="17"/>
                    <a:pt x="21" y="17"/>
                    <a:pt x="20" y="17"/>
                  </a:cubicBezTo>
                  <a:close/>
                </a:path>
              </a:pathLst>
            </a:custGeom>
            <a:grpFill/>
            <a:ln>
              <a:noFill/>
            </a:ln>
          </p:spPr>
          <p:txBody>
            <a:bodyPr lIns="68580" tIns="34290" rIns="68580" bIns="34290"/>
            <a:lstStyle/>
            <a:p>
              <a:pPr defTabSz="685800">
                <a:defRPr/>
              </a:pPr>
              <a:endParaRPr lang="en-US" sz="1350">
                <a:solidFill>
                  <a:prstClr val="black"/>
                </a:solidFill>
                <a:latin typeface="Calibri" panose="020F0502020204030204"/>
              </a:endParaRPr>
            </a:p>
          </p:txBody>
        </p:sp>
        <p:sp>
          <p:nvSpPr>
            <p:cNvPr id="31" name="Freeform 455">
              <a:extLst>
                <a:ext uri="{FF2B5EF4-FFF2-40B4-BE49-F238E27FC236}">
                  <a16:creationId xmlns:a16="http://schemas.microsoft.com/office/drawing/2014/main" id="{4DA2608F-C3B0-4DBC-9F60-5A2B95001D48}"/>
                </a:ext>
              </a:extLst>
            </p:cNvPr>
            <p:cNvSpPr>
              <a:spLocks/>
            </p:cNvSpPr>
            <p:nvPr/>
          </p:nvSpPr>
          <p:spPr bwMode="auto">
            <a:xfrm>
              <a:off x="8305801" y="5762625"/>
              <a:ext cx="30163" cy="47625"/>
            </a:xfrm>
            <a:custGeom>
              <a:avLst/>
              <a:gdLst>
                <a:gd name="T0" fmla="*/ 4 w 8"/>
                <a:gd name="T1" fmla="*/ 13 h 13"/>
                <a:gd name="T2" fmla="*/ 4 w 8"/>
                <a:gd name="T3" fmla="*/ 13 h 13"/>
                <a:gd name="T4" fmla="*/ 0 w 8"/>
                <a:gd name="T5" fmla="*/ 9 h 13"/>
                <a:gd name="T6" fmla="*/ 1 w 8"/>
                <a:gd name="T7" fmla="*/ 4 h 13"/>
                <a:gd name="T8" fmla="*/ 4 w 8"/>
                <a:gd name="T9" fmla="*/ 0 h 13"/>
                <a:gd name="T10" fmla="*/ 8 w 8"/>
                <a:gd name="T11" fmla="*/ 4 h 13"/>
                <a:gd name="T12" fmla="*/ 8 w 8"/>
                <a:gd name="T13" fmla="*/ 10 h 13"/>
                <a:gd name="T14" fmla="*/ 4 w 8"/>
                <a:gd name="T15" fmla="*/ 13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13">
                  <a:moveTo>
                    <a:pt x="4" y="13"/>
                  </a:moveTo>
                  <a:cubicBezTo>
                    <a:pt x="4" y="13"/>
                    <a:pt x="4" y="13"/>
                    <a:pt x="4" y="13"/>
                  </a:cubicBezTo>
                  <a:cubicBezTo>
                    <a:pt x="2" y="13"/>
                    <a:pt x="0" y="11"/>
                    <a:pt x="0" y="9"/>
                  </a:cubicBezTo>
                  <a:cubicBezTo>
                    <a:pt x="1" y="7"/>
                    <a:pt x="1" y="5"/>
                    <a:pt x="1" y="4"/>
                  </a:cubicBezTo>
                  <a:cubicBezTo>
                    <a:pt x="1" y="1"/>
                    <a:pt x="2" y="0"/>
                    <a:pt x="4" y="0"/>
                  </a:cubicBezTo>
                  <a:cubicBezTo>
                    <a:pt x="6" y="0"/>
                    <a:pt x="8" y="1"/>
                    <a:pt x="8" y="4"/>
                  </a:cubicBezTo>
                  <a:cubicBezTo>
                    <a:pt x="8" y="6"/>
                    <a:pt x="8" y="8"/>
                    <a:pt x="8" y="10"/>
                  </a:cubicBezTo>
                  <a:cubicBezTo>
                    <a:pt x="8" y="11"/>
                    <a:pt x="6" y="13"/>
                    <a:pt x="4" y="13"/>
                  </a:cubicBezTo>
                  <a:close/>
                </a:path>
              </a:pathLst>
            </a:custGeom>
            <a:grpFill/>
            <a:ln>
              <a:noFill/>
            </a:ln>
          </p:spPr>
          <p:txBody>
            <a:bodyPr lIns="68580" tIns="34290" rIns="68580" bIns="34290"/>
            <a:lstStyle/>
            <a:p>
              <a:pPr defTabSz="685800">
                <a:defRPr/>
              </a:pPr>
              <a:endParaRPr lang="en-US" sz="1350">
                <a:solidFill>
                  <a:prstClr val="black"/>
                </a:solidFill>
                <a:latin typeface="Calibri" panose="020F0502020204030204"/>
              </a:endParaRPr>
            </a:p>
          </p:txBody>
        </p:sp>
      </p:grpSp>
      <p:sp>
        <p:nvSpPr>
          <p:cNvPr id="39940" name="TextBox 1">
            <a:extLst>
              <a:ext uri="{FF2B5EF4-FFF2-40B4-BE49-F238E27FC236}">
                <a16:creationId xmlns:a16="http://schemas.microsoft.com/office/drawing/2014/main" id="{A800C720-8870-42D6-A5EC-4C40484EB810}"/>
              </a:ext>
            </a:extLst>
          </p:cNvPr>
          <p:cNvSpPr txBox="1">
            <a:spLocks noChangeArrowheads="1"/>
          </p:cNvSpPr>
          <p:nvPr/>
        </p:nvSpPr>
        <p:spPr bwMode="auto">
          <a:xfrm>
            <a:off x="2743201" y="533401"/>
            <a:ext cx="2741613"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6858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6858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6858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2100" b="1">
                <a:solidFill>
                  <a:srgbClr val="FF0000"/>
                </a:solidFill>
                <a:latin typeface="Lucida Grande"/>
                <a:ea typeface="Hiragino Kaku Gothic StdN W8"/>
                <a:cs typeface="Lucida Grande"/>
              </a:rPr>
              <a:t>Bài 8 (SGK trang 59)</a:t>
            </a:r>
            <a:endParaRPr lang="LID4096" altLang="en-US" sz="2100" b="1">
              <a:solidFill>
                <a:srgbClr val="FF0000"/>
              </a:solidFill>
              <a:latin typeface="Lucida Grande"/>
              <a:ea typeface="Hiragino Kaku Gothic StdN W8"/>
              <a:cs typeface="Lucida Grande"/>
            </a:endParaRPr>
          </a:p>
        </p:txBody>
      </p:sp>
      <p:pic>
        <p:nvPicPr>
          <p:cNvPr id="39941" name="Picture 33">
            <a:extLst>
              <a:ext uri="{FF2B5EF4-FFF2-40B4-BE49-F238E27FC236}">
                <a16:creationId xmlns:a16="http://schemas.microsoft.com/office/drawing/2014/main" id="{06BB5319-14ED-414D-95DA-95DCF08EB1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1" y="914401"/>
            <a:ext cx="7694613" cy="564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6">
            <a:extLst>
              <a:ext uri="{FF2B5EF4-FFF2-40B4-BE49-F238E27FC236}">
                <a16:creationId xmlns:a16="http://schemas.microsoft.com/office/drawing/2014/main" id="{78ED02D8-420A-4538-9A3F-8A126C7EB6BA}"/>
              </a:ext>
            </a:extLst>
          </p:cNvPr>
          <p:cNvGraphicFramePr>
            <a:graphicFrameLocks noGrp="1"/>
          </p:cNvGraphicFramePr>
          <p:nvPr/>
        </p:nvGraphicFramePr>
        <p:xfrm>
          <a:off x="1711326" y="1501775"/>
          <a:ext cx="4106863" cy="2470150"/>
        </p:xfrm>
        <a:graphic>
          <a:graphicData uri="http://schemas.openxmlformats.org/drawingml/2006/table">
            <a:tbl>
              <a:tblPr firstRow="1" bandRow="1">
                <a:tableStyleId>{5C22544A-7EE6-4342-B048-85BDC9FD1C3A}</a:tableStyleId>
              </a:tblPr>
              <a:tblGrid>
                <a:gridCol w="2102085">
                  <a:extLst>
                    <a:ext uri="{9D8B030D-6E8A-4147-A177-3AD203B41FA5}">
                      <a16:colId xmlns:a16="http://schemas.microsoft.com/office/drawing/2014/main" val="20000"/>
                    </a:ext>
                  </a:extLst>
                </a:gridCol>
                <a:gridCol w="611985">
                  <a:extLst>
                    <a:ext uri="{9D8B030D-6E8A-4147-A177-3AD203B41FA5}">
                      <a16:colId xmlns:a16="http://schemas.microsoft.com/office/drawing/2014/main" val="20001"/>
                    </a:ext>
                  </a:extLst>
                </a:gridCol>
                <a:gridCol w="457558">
                  <a:extLst>
                    <a:ext uri="{9D8B030D-6E8A-4147-A177-3AD203B41FA5}">
                      <a16:colId xmlns:a16="http://schemas.microsoft.com/office/drawing/2014/main" val="20002"/>
                    </a:ext>
                  </a:extLst>
                </a:gridCol>
                <a:gridCol w="935235">
                  <a:extLst>
                    <a:ext uri="{9D8B030D-6E8A-4147-A177-3AD203B41FA5}">
                      <a16:colId xmlns:a16="http://schemas.microsoft.com/office/drawing/2014/main" val="20003"/>
                    </a:ext>
                  </a:extLst>
                </a:gridCol>
              </a:tblGrid>
              <a:tr h="495555">
                <a:tc>
                  <a:txBody>
                    <a:bodyPr/>
                    <a:lstStyle/>
                    <a:p>
                      <a:pPr algn="ctr"/>
                      <a:r>
                        <a:rPr lang="en-US" sz="1400">
                          <a:latin typeface="Arial" panose="020B0604020202020204" pitchFamily="34" charset="0"/>
                          <a:cs typeface="Arial" panose="020B0604020202020204" pitchFamily="34" charset="0"/>
                        </a:rPr>
                        <a:t>Mức sử dụng điện sinh hoạt trong tháng (kWh)</a:t>
                      </a:r>
                    </a:p>
                  </a:txBody>
                  <a:tcPr marL="68584" marR="68584" marT="34308" marB="343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a:latin typeface="Arial" panose="020B0604020202020204" pitchFamily="34" charset="0"/>
                          <a:cs typeface="Arial" panose="020B0604020202020204" pitchFamily="34" charset="0"/>
                        </a:rPr>
                        <a:t>Giá cũ</a:t>
                      </a:r>
                    </a:p>
                  </a:txBody>
                  <a:tcPr marL="68584" marR="68584" marT="34308" marB="343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a:latin typeface="Arial" panose="020B0604020202020204" pitchFamily="34" charset="0"/>
                          <a:cs typeface="Arial" panose="020B0604020202020204" pitchFamily="34" charset="0"/>
                        </a:rPr>
                        <a:t>SL</a:t>
                      </a:r>
                    </a:p>
                  </a:txBody>
                  <a:tcPr marL="68584" marR="68584" marT="34308" marB="343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a:latin typeface="Arial" panose="020B0604020202020204" pitchFamily="34" charset="0"/>
                          <a:cs typeface="Arial" panose="020B0604020202020204" pitchFamily="34" charset="0"/>
                        </a:rPr>
                        <a:t>Thành tiền</a:t>
                      </a:r>
                    </a:p>
                  </a:txBody>
                  <a:tcPr marL="68584" marR="68584" marT="34308" marB="343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82085">
                <a:tc>
                  <a:txBody>
                    <a:bodyPr/>
                    <a:lstStyle/>
                    <a:p>
                      <a:r>
                        <a:rPr lang="en-US" sz="1400">
                          <a:latin typeface="Arial" panose="020B0604020202020204" pitchFamily="34" charset="0"/>
                          <a:cs typeface="Arial" panose="020B0604020202020204" pitchFamily="34" charset="0"/>
                        </a:rPr>
                        <a:t>B1: Cho kWh từ 0-50</a:t>
                      </a:r>
                    </a:p>
                  </a:txBody>
                  <a:tcPr marL="68584" marR="68584" marT="34308" marB="343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a:latin typeface="Arial" panose="020B0604020202020204" pitchFamily="34" charset="0"/>
                          <a:cs typeface="Arial" panose="020B0604020202020204" pitchFamily="34" charset="0"/>
                        </a:rPr>
                        <a:t>1 549</a:t>
                      </a:r>
                    </a:p>
                  </a:txBody>
                  <a:tcPr marL="68584" marR="68584" marT="34308" marB="343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400">
                        <a:latin typeface="Arial" panose="020B0604020202020204" pitchFamily="34" charset="0"/>
                        <a:cs typeface="Arial" panose="020B0604020202020204" pitchFamily="34" charset="0"/>
                      </a:endParaRPr>
                    </a:p>
                  </a:txBody>
                  <a:tcPr marL="68584" marR="68584" marT="34308" marB="343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400">
                        <a:latin typeface="Arial" panose="020B0604020202020204" pitchFamily="34" charset="0"/>
                        <a:cs typeface="Arial" panose="020B0604020202020204" pitchFamily="34" charset="0"/>
                      </a:endParaRPr>
                    </a:p>
                  </a:txBody>
                  <a:tcPr marL="68584" marR="68584" marT="34308" marB="343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282085">
                <a:tc>
                  <a:txBody>
                    <a:bodyPr/>
                    <a:lstStyle/>
                    <a:p>
                      <a:r>
                        <a:rPr lang="en-US" sz="1400">
                          <a:latin typeface="Arial" panose="020B0604020202020204" pitchFamily="34" charset="0"/>
                          <a:cs typeface="Arial" panose="020B0604020202020204" pitchFamily="34" charset="0"/>
                        </a:rPr>
                        <a:t>B2: Cho kWh từ 51-100</a:t>
                      </a:r>
                    </a:p>
                  </a:txBody>
                  <a:tcPr marL="68584" marR="68584" marT="34308" marB="343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a:latin typeface="Arial" panose="020B0604020202020204" pitchFamily="34" charset="0"/>
                          <a:cs typeface="Arial" panose="020B0604020202020204" pitchFamily="34" charset="0"/>
                        </a:rPr>
                        <a:t>1 600</a:t>
                      </a:r>
                    </a:p>
                  </a:txBody>
                  <a:tcPr marL="68584" marR="68584" marT="34308" marB="343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400">
                        <a:latin typeface="Arial" panose="020B0604020202020204" pitchFamily="34" charset="0"/>
                        <a:cs typeface="Arial" panose="020B0604020202020204" pitchFamily="34" charset="0"/>
                      </a:endParaRPr>
                    </a:p>
                  </a:txBody>
                  <a:tcPr marL="68584" marR="68584" marT="34308" marB="343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400">
                        <a:latin typeface="Arial" panose="020B0604020202020204" pitchFamily="34" charset="0"/>
                        <a:cs typeface="Arial" panose="020B0604020202020204" pitchFamily="34" charset="0"/>
                      </a:endParaRPr>
                    </a:p>
                  </a:txBody>
                  <a:tcPr marL="68584" marR="68584" marT="34308" marB="343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28208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latin typeface="Arial" panose="020B0604020202020204" pitchFamily="34" charset="0"/>
                          <a:cs typeface="Arial" panose="020B0604020202020204" pitchFamily="34" charset="0"/>
                        </a:rPr>
                        <a:t>B3: Cho kWh từ 101-200</a:t>
                      </a:r>
                    </a:p>
                  </a:txBody>
                  <a:tcPr marL="68584" marR="68584" marT="34308" marB="343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a:latin typeface="Arial" panose="020B0604020202020204" pitchFamily="34" charset="0"/>
                          <a:cs typeface="Arial" panose="020B0604020202020204" pitchFamily="34" charset="0"/>
                        </a:rPr>
                        <a:t>1 858</a:t>
                      </a:r>
                    </a:p>
                  </a:txBody>
                  <a:tcPr marL="68584" marR="68584" marT="34308" marB="343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400">
                        <a:latin typeface="Arial" panose="020B0604020202020204" pitchFamily="34" charset="0"/>
                        <a:cs typeface="Arial" panose="020B0604020202020204" pitchFamily="34" charset="0"/>
                      </a:endParaRPr>
                    </a:p>
                  </a:txBody>
                  <a:tcPr marL="68584" marR="68584" marT="34308" marB="343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400">
                        <a:latin typeface="Arial" panose="020B0604020202020204" pitchFamily="34" charset="0"/>
                        <a:cs typeface="Arial" panose="020B0604020202020204" pitchFamily="34" charset="0"/>
                      </a:endParaRPr>
                    </a:p>
                  </a:txBody>
                  <a:tcPr marL="68584" marR="68584" marT="34308" marB="343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28208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latin typeface="Arial" panose="020B0604020202020204" pitchFamily="34" charset="0"/>
                          <a:cs typeface="Arial" panose="020B0604020202020204" pitchFamily="34" charset="0"/>
                        </a:rPr>
                        <a:t>B4: Cho kWh từ 201-300</a:t>
                      </a:r>
                    </a:p>
                  </a:txBody>
                  <a:tcPr marL="68584" marR="68584" marT="34308" marB="343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a:latin typeface="Arial" panose="020B0604020202020204" pitchFamily="34" charset="0"/>
                          <a:cs typeface="Arial" panose="020B0604020202020204" pitchFamily="34" charset="0"/>
                        </a:rPr>
                        <a:t>2 340</a:t>
                      </a:r>
                    </a:p>
                  </a:txBody>
                  <a:tcPr marL="68584" marR="68584" marT="34308" marB="343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400">
                        <a:latin typeface="Arial" panose="020B0604020202020204" pitchFamily="34" charset="0"/>
                        <a:cs typeface="Arial" panose="020B0604020202020204" pitchFamily="34" charset="0"/>
                      </a:endParaRPr>
                    </a:p>
                  </a:txBody>
                  <a:tcPr marL="68584" marR="68584" marT="34308" marB="343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400">
                        <a:latin typeface="Arial" panose="020B0604020202020204" pitchFamily="34" charset="0"/>
                        <a:cs typeface="Arial" panose="020B0604020202020204" pitchFamily="34" charset="0"/>
                      </a:endParaRPr>
                    </a:p>
                  </a:txBody>
                  <a:tcPr marL="68584" marR="68584" marT="34308" marB="343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28208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latin typeface="Arial" panose="020B0604020202020204" pitchFamily="34" charset="0"/>
                          <a:cs typeface="Arial" panose="020B0604020202020204" pitchFamily="34" charset="0"/>
                        </a:rPr>
                        <a:t>B5: Cho kWh từ 301-400</a:t>
                      </a:r>
                    </a:p>
                  </a:txBody>
                  <a:tcPr marL="68584" marR="68584" marT="34308" marB="343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a:latin typeface="Arial" panose="020B0604020202020204" pitchFamily="34" charset="0"/>
                          <a:cs typeface="Arial" panose="020B0604020202020204" pitchFamily="34" charset="0"/>
                        </a:rPr>
                        <a:t>2 615</a:t>
                      </a:r>
                    </a:p>
                  </a:txBody>
                  <a:tcPr marL="68584" marR="68584" marT="34308" marB="343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400">
                        <a:latin typeface="Arial" panose="020B0604020202020204" pitchFamily="34" charset="0"/>
                        <a:cs typeface="Arial" panose="020B0604020202020204" pitchFamily="34" charset="0"/>
                      </a:endParaRPr>
                    </a:p>
                  </a:txBody>
                  <a:tcPr marL="68584" marR="68584" marT="34308" marB="343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400">
                        <a:latin typeface="Arial" panose="020B0604020202020204" pitchFamily="34" charset="0"/>
                        <a:cs typeface="Arial" panose="020B0604020202020204" pitchFamily="34" charset="0"/>
                      </a:endParaRPr>
                    </a:p>
                  </a:txBody>
                  <a:tcPr marL="68584" marR="68584" marT="34308" marB="343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28208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latin typeface="Arial" panose="020B0604020202020204" pitchFamily="34" charset="0"/>
                          <a:cs typeface="Arial" panose="020B0604020202020204" pitchFamily="34" charset="0"/>
                        </a:rPr>
                        <a:t>B6: kWh từ 401 trở lên</a:t>
                      </a:r>
                    </a:p>
                  </a:txBody>
                  <a:tcPr marL="68584" marR="68584" marT="34308" marB="343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a:latin typeface="Arial" panose="020B0604020202020204" pitchFamily="34" charset="0"/>
                          <a:cs typeface="Arial" panose="020B0604020202020204" pitchFamily="34" charset="0"/>
                        </a:rPr>
                        <a:t>2 701</a:t>
                      </a:r>
                    </a:p>
                  </a:txBody>
                  <a:tcPr marL="68584" marR="68584" marT="34308" marB="343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400">
                        <a:latin typeface="Arial" panose="020B0604020202020204" pitchFamily="34" charset="0"/>
                        <a:cs typeface="Arial" panose="020B0604020202020204" pitchFamily="34" charset="0"/>
                      </a:endParaRPr>
                    </a:p>
                  </a:txBody>
                  <a:tcPr marL="68584" marR="68584" marT="34308" marB="343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400">
                        <a:latin typeface="Arial" panose="020B0604020202020204" pitchFamily="34" charset="0"/>
                        <a:cs typeface="Arial" panose="020B0604020202020204" pitchFamily="34" charset="0"/>
                      </a:endParaRPr>
                    </a:p>
                  </a:txBody>
                  <a:tcPr marL="68584" marR="68584" marT="34308" marB="343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282085">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latin typeface="Arial" panose="020B0604020202020204" pitchFamily="34" charset="0"/>
                          <a:cs typeface="Arial" panose="020B0604020202020204" pitchFamily="34" charset="0"/>
                        </a:rPr>
                        <a:t>Tổng:</a:t>
                      </a:r>
                    </a:p>
                  </a:txBody>
                  <a:tcPr marL="68584" marR="68584" marT="34308" marB="343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sz="2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400">
                        <a:latin typeface="Arial" panose="020B0604020202020204" pitchFamily="34" charset="0"/>
                        <a:cs typeface="Arial" panose="020B0604020202020204" pitchFamily="34" charset="0"/>
                      </a:endParaRPr>
                    </a:p>
                  </a:txBody>
                  <a:tcPr marL="68584" marR="68584" marT="34308" marB="343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400">
                        <a:latin typeface="Arial" panose="020B0604020202020204" pitchFamily="34" charset="0"/>
                        <a:cs typeface="Arial" panose="020B0604020202020204" pitchFamily="34" charset="0"/>
                      </a:endParaRPr>
                    </a:p>
                  </a:txBody>
                  <a:tcPr marL="68584" marR="68584" marT="34308" marB="343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graphicFrame>
        <p:nvGraphicFramePr>
          <p:cNvPr id="4" name="Table 6">
            <a:extLst>
              <a:ext uri="{FF2B5EF4-FFF2-40B4-BE49-F238E27FC236}">
                <a16:creationId xmlns:a16="http://schemas.microsoft.com/office/drawing/2014/main" id="{AFCDA984-AB05-4D84-BF91-6C0AE62E48C6}"/>
              </a:ext>
            </a:extLst>
          </p:cNvPr>
          <p:cNvGraphicFramePr>
            <a:graphicFrameLocks noGrp="1"/>
          </p:cNvGraphicFramePr>
          <p:nvPr/>
        </p:nvGraphicFramePr>
        <p:xfrm>
          <a:off x="6096001" y="1501775"/>
          <a:ext cx="4106863" cy="2470150"/>
        </p:xfrm>
        <a:graphic>
          <a:graphicData uri="http://schemas.openxmlformats.org/drawingml/2006/table">
            <a:tbl>
              <a:tblPr firstRow="1" bandRow="1">
                <a:tableStyleId>{93296810-A885-4BE3-A3E7-6D5BEEA58F35}</a:tableStyleId>
              </a:tblPr>
              <a:tblGrid>
                <a:gridCol w="2102085">
                  <a:extLst>
                    <a:ext uri="{9D8B030D-6E8A-4147-A177-3AD203B41FA5}">
                      <a16:colId xmlns:a16="http://schemas.microsoft.com/office/drawing/2014/main" val="20000"/>
                    </a:ext>
                  </a:extLst>
                </a:gridCol>
                <a:gridCol w="611985">
                  <a:extLst>
                    <a:ext uri="{9D8B030D-6E8A-4147-A177-3AD203B41FA5}">
                      <a16:colId xmlns:a16="http://schemas.microsoft.com/office/drawing/2014/main" val="20001"/>
                    </a:ext>
                  </a:extLst>
                </a:gridCol>
                <a:gridCol w="457558">
                  <a:extLst>
                    <a:ext uri="{9D8B030D-6E8A-4147-A177-3AD203B41FA5}">
                      <a16:colId xmlns:a16="http://schemas.microsoft.com/office/drawing/2014/main" val="20002"/>
                    </a:ext>
                  </a:extLst>
                </a:gridCol>
                <a:gridCol w="935235">
                  <a:extLst>
                    <a:ext uri="{9D8B030D-6E8A-4147-A177-3AD203B41FA5}">
                      <a16:colId xmlns:a16="http://schemas.microsoft.com/office/drawing/2014/main" val="20003"/>
                    </a:ext>
                  </a:extLst>
                </a:gridCol>
              </a:tblGrid>
              <a:tr h="495555">
                <a:tc>
                  <a:txBody>
                    <a:bodyPr/>
                    <a:lstStyle/>
                    <a:p>
                      <a:pPr algn="ctr"/>
                      <a:r>
                        <a:rPr lang="en-US" sz="1400"/>
                        <a:t>Mức sử dụng điện sinh hoạt trong tháng (kWh)</a:t>
                      </a:r>
                      <a:endParaRPr lang="en-US" sz="1400">
                        <a:latin typeface="Arial" panose="020B0604020202020204" pitchFamily="34" charset="0"/>
                        <a:cs typeface="Arial" panose="020B0604020202020204" pitchFamily="34" charset="0"/>
                      </a:endParaRPr>
                    </a:p>
                  </a:txBody>
                  <a:tcPr marL="68584" marR="68584" marT="34308" marB="343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a:t>Giá mới</a:t>
                      </a:r>
                      <a:endParaRPr lang="en-US" sz="1400">
                        <a:latin typeface="Arial" panose="020B0604020202020204" pitchFamily="34" charset="0"/>
                        <a:cs typeface="Arial" panose="020B0604020202020204" pitchFamily="34" charset="0"/>
                      </a:endParaRPr>
                    </a:p>
                  </a:txBody>
                  <a:tcPr marL="68584" marR="68584" marT="34308" marB="343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a:t>SL</a:t>
                      </a:r>
                      <a:endParaRPr lang="en-US" sz="1400">
                        <a:latin typeface="Arial" panose="020B0604020202020204" pitchFamily="34" charset="0"/>
                        <a:cs typeface="Arial" panose="020B0604020202020204" pitchFamily="34" charset="0"/>
                      </a:endParaRPr>
                    </a:p>
                  </a:txBody>
                  <a:tcPr marL="68584" marR="68584" marT="34308" marB="343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a:t>Thành tiền</a:t>
                      </a:r>
                      <a:endParaRPr lang="en-US" sz="1400">
                        <a:latin typeface="Arial" panose="020B0604020202020204" pitchFamily="34" charset="0"/>
                        <a:cs typeface="Arial" panose="020B0604020202020204" pitchFamily="34" charset="0"/>
                      </a:endParaRPr>
                    </a:p>
                  </a:txBody>
                  <a:tcPr marL="68584" marR="68584" marT="34308" marB="343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82085">
                <a:tc>
                  <a:txBody>
                    <a:bodyPr/>
                    <a:lstStyle/>
                    <a:p>
                      <a:r>
                        <a:rPr lang="en-US" sz="1400"/>
                        <a:t>B1: Cho kWh từ 0-50</a:t>
                      </a:r>
                      <a:endParaRPr lang="en-US" sz="1400">
                        <a:latin typeface="Arial" panose="020B0604020202020204" pitchFamily="34" charset="0"/>
                        <a:cs typeface="Arial" panose="020B0604020202020204" pitchFamily="34" charset="0"/>
                      </a:endParaRPr>
                    </a:p>
                  </a:txBody>
                  <a:tcPr marL="68584" marR="68584" marT="34308" marB="343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a:t>1 678</a:t>
                      </a:r>
                      <a:endParaRPr lang="en-US" sz="1400">
                        <a:latin typeface="Arial" panose="020B0604020202020204" pitchFamily="34" charset="0"/>
                        <a:cs typeface="Arial" panose="020B0604020202020204" pitchFamily="34" charset="0"/>
                      </a:endParaRPr>
                    </a:p>
                  </a:txBody>
                  <a:tcPr marL="68584" marR="68584" marT="34308" marB="343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400">
                        <a:latin typeface="Arial" panose="020B0604020202020204" pitchFamily="34" charset="0"/>
                        <a:cs typeface="Arial" panose="020B0604020202020204" pitchFamily="34" charset="0"/>
                      </a:endParaRPr>
                    </a:p>
                  </a:txBody>
                  <a:tcPr marL="68584" marR="68584" marT="34308" marB="343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400">
                        <a:latin typeface="Arial" panose="020B0604020202020204" pitchFamily="34" charset="0"/>
                        <a:cs typeface="Arial" panose="020B0604020202020204" pitchFamily="34" charset="0"/>
                      </a:endParaRPr>
                    </a:p>
                  </a:txBody>
                  <a:tcPr marL="68584" marR="68584" marT="34308" marB="343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282085">
                <a:tc>
                  <a:txBody>
                    <a:bodyPr/>
                    <a:lstStyle/>
                    <a:p>
                      <a:r>
                        <a:rPr lang="en-US" sz="1400"/>
                        <a:t>B2: Cho kWh từ 51-100</a:t>
                      </a:r>
                      <a:endParaRPr lang="en-US" sz="1400">
                        <a:latin typeface="Arial" panose="020B0604020202020204" pitchFamily="34" charset="0"/>
                        <a:cs typeface="Arial" panose="020B0604020202020204" pitchFamily="34" charset="0"/>
                      </a:endParaRPr>
                    </a:p>
                  </a:txBody>
                  <a:tcPr marL="68584" marR="68584" marT="34308" marB="343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a:t>1 734</a:t>
                      </a:r>
                      <a:endParaRPr lang="en-US" sz="1400">
                        <a:latin typeface="Arial" panose="020B0604020202020204" pitchFamily="34" charset="0"/>
                        <a:cs typeface="Arial" panose="020B0604020202020204" pitchFamily="34" charset="0"/>
                      </a:endParaRPr>
                    </a:p>
                  </a:txBody>
                  <a:tcPr marL="68584" marR="68584" marT="34308" marB="343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400">
                        <a:latin typeface="Arial" panose="020B0604020202020204" pitchFamily="34" charset="0"/>
                        <a:cs typeface="Arial" panose="020B0604020202020204" pitchFamily="34" charset="0"/>
                      </a:endParaRPr>
                    </a:p>
                  </a:txBody>
                  <a:tcPr marL="68584" marR="68584" marT="34308" marB="343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400">
                        <a:latin typeface="Arial" panose="020B0604020202020204" pitchFamily="34" charset="0"/>
                        <a:cs typeface="Arial" panose="020B0604020202020204" pitchFamily="34" charset="0"/>
                      </a:endParaRPr>
                    </a:p>
                  </a:txBody>
                  <a:tcPr marL="68584" marR="68584" marT="34308" marB="343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28208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t>B3: Cho kWh từ 101-200</a:t>
                      </a:r>
                      <a:endParaRPr lang="en-US" sz="1400">
                        <a:latin typeface="Arial" panose="020B0604020202020204" pitchFamily="34" charset="0"/>
                        <a:cs typeface="Arial" panose="020B0604020202020204" pitchFamily="34" charset="0"/>
                      </a:endParaRPr>
                    </a:p>
                  </a:txBody>
                  <a:tcPr marL="68584" marR="68584" marT="34308" marB="343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a:t>2 014</a:t>
                      </a:r>
                      <a:endParaRPr lang="en-US" sz="1400">
                        <a:latin typeface="Arial" panose="020B0604020202020204" pitchFamily="34" charset="0"/>
                        <a:cs typeface="Arial" panose="020B0604020202020204" pitchFamily="34" charset="0"/>
                      </a:endParaRPr>
                    </a:p>
                  </a:txBody>
                  <a:tcPr marL="68584" marR="68584" marT="34308" marB="343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400">
                        <a:latin typeface="Arial" panose="020B0604020202020204" pitchFamily="34" charset="0"/>
                        <a:cs typeface="Arial" panose="020B0604020202020204" pitchFamily="34" charset="0"/>
                      </a:endParaRPr>
                    </a:p>
                  </a:txBody>
                  <a:tcPr marL="68584" marR="68584" marT="34308" marB="343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400">
                        <a:latin typeface="Arial" panose="020B0604020202020204" pitchFamily="34" charset="0"/>
                        <a:cs typeface="Arial" panose="020B0604020202020204" pitchFamily="34" charset="0"/>
                      </a:endParaRPr>
                    </a:p>
                  </a:txBody>
                  <a:tcPr marL="68584" marR="68584" marT="34308" marB="343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28208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t>B4: Cho kWh từ 201-300</a:t>
                      </a:r>
                      <a:endParaRPr lang="en-US" sz="1400">
                        <a:latin typeface="Arial" panose="020B0604020202020204" pitchFamily="34" charset="0"/>
                        <a:cs typeface="Arial" panose="020B0604020202020204" pitchFamily="34" charset="0"/>
                      </a:endParaRPr>
                    </a:p>
                  </a:txBody>
                  <a:tcPr marL="68584" marR="68584" marT="34308" marB="343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a:t>2 536</a:t>
                      </a:r>
                      <a:endParaRPr lang="en-US" sz="1400">
                        <a:latin typeface="Arial" panose="020B0604020202020204" pitchFamily="34" charset="0"/>
                        <a:cs typeface="Arial" panose="020B0604020202020204" pitchFamily="34" charset="0"/>
                      </a:endParaRPr>
                    </a:p>
                  </a:txBody>
                  <a:tcPr marL="68584" marR="68584" marT="34308" marB="343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400">
                        <a:latin typeface="Arial" panose="020B0604020202020204" pitchFamily="34" charset="0"/>
                        <a:cs typeface="Arial" panose="020B0604020202020204" pitchFamily="34" charset="0"/>
                      </a:endParaRPr>
                    </a:p>
                  </a:txBody>
                  <a:tcPr marL="68584" marR="68584" marT="34308" marB="343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400">
                        <a:latin typeface="Arial" panose="020B0604020202020204" pitchFamily="34" charset="0"/>
                        <a:cs typeface="Arial" panose="020B0604020202020204" pitchFamily="34" charset="0"/>
                      </a:endParaRPr>
                    </a:p>
                  </a:txBody>
                  <a:tcPr marL="68584" marR="68584" marT="34308" marB="343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28208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t>B5: Cho kWh từ 301-400</a:t>
                      </a:r>
                      <a:endParaRPr lang="en-US" sz="1400">
                        <a:latin typeface="Arial" panose="020B0604020202020204" pitchFamily="34" charset="0"/>
                        <a:cs typeface="Arial" panose="020B0604020202020204" pitchFamily="34" charset="0"/>
                      </a:endParaRPr>
                    </a:p>
                  </a:txBody>
                  <a:tcPr marL="68584" marR="68584" marT="34308" marB="343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a:t>2 834</a:t>
                      </a:r>
                      <a:endParaRPr lang="en-US" sz="1400">
                        <a:latin typeface="Arial" panose="020B0604020202020204" pitchFamily="34" charset="0"/>
                        <a:cs typeface="Arial" panose="020B0604020202020204" pitchFamily="34" charset="0"/>
                      </a:endParaRPr>
                    </a:p>
                  </a:txBody>
                  <a:tcPr marL="68584" marR="68584" marT="34308" marB="343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400">
                        <a:latin typeface="Arial" panose="020B0604020202020204" pitchFamily="34" charset="0"/>
                        <a:cs typeface="Arial" panose="020B0604020202020204" pitchFamily="34" charset="0"/>
                      </a:endParaRPr>
                    </a:p>
                  </a:txBody>
                  <a:tcPr marL="68584" marR="68584" marT="34308" marB="343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400">
                        <a:latin typeface="Arial" panose="020B0604020202020204" pitchFamily="34" charset="0"/>
                        <a:cs typeface="Arial" panose="020B0604020202020204" pitchFamily="34" charset="0"/>
                      </a:endParaRPr>
                    </a:p>
                  </a:txBody>
                  <a:tcPr marL="68584" marR="68584" marT="34308" marB="343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28208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t>B6: kWh từ 401 trở lên</a:t>
                      </a:r>
                      <a:endParaRPr lang="en-US" sz="1400">
                        <a:latin typeface="Arial" panose="020B0604020202020204" pitchFamily="34" charset="0"/>
                        <a:cs typeface="Arial" panose="020B0604020202020204" pitchFamily="34" charset="0"/>
                      </a:endParaRPr>
                    </a:p>
                  </a:txBody>
                  <a:tcPr marL="68584" marR="68584" marT="34308" marB="343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a:t>2 927</a:t>
                      </a:r>
                      <a:endParaRPr lang="en-US" sz="1400">
                        <a:latin typeface="Arial" panose="020B0604020202020204" pitchFamily="34" charset="0"/>
                        <a:cs typeface="Arial" panose="020B0604020202020204" pitchFamily="34" charset="0"/>
                      </a:endParaRPr>
                    </a:p>
                  </a:txBody>
                  <a:tcPr marL="68584" marR="68584" marT="34308" marB="343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400">
                        <a:latin typeface="Arial" panose="020B0604020202020204" pitchFamily="34" charset="0"/>
                        <a:cs typeface="Arial" panose="020B0604020202020204" pitchFamily="34" charset="0"/>
                      </a:endParaRPr>
                    </a:p>
                  </a:txBody>
                  <a:tcPr marL="68584" marR="68584" marT="34308" marB="343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400">
                        <a:latin typeface="Arial" panose="020B0604020202020204" pitchFamily="34" charset="0"/>
                        <a:cs typeface="Arial" panose="020B0604020202020204" pitchFamily="34" charset="0"/>
                      </a:endParaRPr>
                    </a:p>
                  </a:txBody>
                  <a:tcPr marL="68584" marR="68584" marT="34308" marB="343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282085">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t>Tổng:</a:t>
                      </a:r>
                      <a:endParaRPr lang="en-US" sz="1400">
                        <a:latin typeface="Arial" panose="020B0604020202020204" pitchFamily="34" charset="0"/>
                        <a:cs typeface="Arial" panose="020B0604020202020204" pitchFamily="34" charset="0"/>
                      </a:endParaRPr>
                    </a:p>
                  </a:txBody>
                  <a:tcPr marL="68584" marR="68584" marT="34308" marB="343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sz="2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400">
                        <a:latin typeface="Arial" panose="020B0604020202020204" pitchFamily="34" charset="0"/>
                        <a:cs typeface="Arial" panose="020B0604020202020204" pitchFamily="34" charset="0"/>
                      </a:endParaRPr>
                    </a:p>
                  </a:txBody>
                  <a:tcPr marL="68584" marR="68584" marT="34308" marB="343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400">
                        <a:latin typeface="Arial" panose="020B0604020202020204" pitchFamily="34" charset="0"/>
                        <a:cs typeface="Arial" panose="020B0604020202020204" pitchFamily="34" charset="0"/>
                      </a:endParaRPr>
                    </a:p>
                  </a:txBody>
                  <a:tcPr marL="68584" marR="68584" marT="34308" marB="343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
        <p:nvSpPr>
          <p:cNvPr id="5" name="TextBox 4">
            <a:extLst>
              <a:ext uri="{FF2B5EF4-FFF2-40B4-BE49-F238E27FC236}">
                <a16:creationId xmlns:a16="http://schemas.microsoft.com/office/drawing/2014/main" id="{B430DFC3-36A9-4A44-AB23-E2CA46B9860B}"/>
              </a:ext>
            </a:extLst>
          </p:cNvPr>
          <p:cNvSpPr txBox="1"/>
          <p:nvPr/>
        </p:nvSpPr>
        <p:spPr>
          <a:xfrm>
            <a:off x="1885950" y="4184651"/>
            <a:ext cx="8420100" cy="938213"/>
          </a:xfrm>
          <a:prstGeom prst="rect">
            <a:avLst/>
          </a:prstGeom>
          <a:noFill/>
        </p:spPr>
        <p:txBody>
          <a:bodyPr>
            <a:spAutoFit/>
          </a:bodyPr>
          <a:lstStyle/>
          <a:p>
            <a:pPr defTabSz="685800">
              <a:lnSpc>
                <a:spcPct val="150000"/>
              </a:lnSpc>
              <a:defRPr/>
            </a:pPr>
            <a:r>
              <a:rPr lang="en-US" sz="1950">
                <a:solidFill>
                  <a:prstClr val="black"/>
                </a:solidFill>
                <a:latin typeface="Arial" panose="020B0604020202020204" pitchFamily="34" charset="0"/>
                <a:cs typeface="Arial" panose="020B0604020202020204" pitchFamily="34" charset="0"/>
              </a:rPr>
              <a:t>Nếu tháng 4/2019, gia đình bác Vân vẫn tiêu thụ 540 kWh thì theo giá mới, số tiền phải trả tăng lên là:  1 318 780 – 1 210 890 = 107 890 (đồng)</a:t>
            </a:r>
          </a:p>
        </p:txBody>
      </p:sp>
      <p:sp>
        <p:nvSpPr>
          <p:cNvPr id="41055" name="TextBox 5">
            <a:extLst>
              <a:ext uri="{FF2B5EF4-FFF2-40B4-BE49-F238E27FC236}">
                <a16:creationId xmlns:a16="http://schemas.microsoft.com/office/drawing/2014/main" id="{9F1633EF-4849-4A1E-BEA0-D8909ACA927A}"/>
              </a:ext>
            </a:extLst>
          </p:cNvPr>
          <p:cNvSpPr txBox="1">
            <a:spLocks noChangeArrowheads="1"/>
          </p:cNvSpPr>
          <p:nvPr/>
        </p:nvSpPr>
        <p:spPr bwMode="auto">
          <a:xfrm>
            <a:off x="2655889" y="992189"/>
            <a:ext cx="2217737"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6858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6858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2100" b="1">
                <a:solidFill>
                  <a:srgbClr val="2F5597"/>
                </a:solidFill>
                <a:latin typeface="Arial" panose="020B0604020202020204" pitchFamily="34" charset="0"/>
                <a:cs typeface="Arial" panose="020B0604020202020204" pitchFamily="34" charset="0"/>
              </a:rPr>
              <a:t>Tháng 2/2019</a:t>
            </a:r>
            <a:endParaRPr lang="en-US" altLang="en-US" sz="2100" b="1">
              <a:solidFill>
                <a:srgbClr val="2F5597"/>
              </a:solidFill>
            </a:endParaRPr>
          </a:p>
        </p:txBody>
      </p:sp>
      <p:sp>
        <p:nvSpPr>
          <p:cNvPr id="41056" name="TextBox 6">
            <a:extLst>
              <a:ext uri="{FF2B5EF4-FFF2-40B4-BE49-F238E27FC236}">
                <a16:creationId xmlns:a16="http://schemas.microsoft.com/office/drawing/2014/main" id="{031D3AC5-8AF2-44D3-A892-495A9D6309C0}"/>
              </a:ext>
            </a:extLst>
          </p:cNvPr>
          <p:cNvSpPr txBox="1">
            <a:spLocks noChangeArrowheads="1"/>
          </p:cNvSpPr>
          <p:nvPr/>
        </p:nvSpPr>
        <p:spPr bwMode="auto">
          <a:xfrm>
            <a:off x="7038976" y="992189"/>
            <a:ext cx="2219325"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6858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6858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2100" b="1">
                <a:solidFill>
                  <a:srgbClr val="548235"/>
                </a:solidFill>
                <a:latin typeface="Arial" panose="020B0604020202020204" pitchFamily="34" charset="0"/>
                <a:cs typeface="Arial" panose="020B0604020202020204" pitchFamily="34" charset="0"/>
              </a:rPr>
              <a:t>Tháng 4/2019</a:t>
            </a:r>
            <a:endParaRPr lang="en-US" altLang="en-US" sz="2100" b="1">
              <a:solidFill>
                <a:srgbClr val="548235"/>
              </a:solidFill>
            </a:endParaRPr>
          </a:p>
        </p:txBody>
      </p:sp>
      <p:graphicFrame>
        <p:nvGraphicFramePr>
          <p:cNvPr id="8" name="Table 6">
            <a:extLst>
              <a:ext uri="{FF2B5EF4-FFF2-40B4-BE49-F238E27FC236}">
                <a16:creationId xmlns:a16="http://schemas.microsoft.com/office/drawing/2014/main" id="{A53F4BB2-60E9-4E64-BF13-856D4258ADFF}"/>
              </a:ext>
            </a:extLst>
          </p:cNvPr>
          <p:cNvGraphicFramePr>
            <a:graphicFrameLocks noGrp="1"/>
          </p:cNvGraphicFramePr>
          <p:nvPr/>
        </p:nvGraphicFramePr>
        <p:xfrm>
          <a:off x="1703388" y="1501775"/>
          <a:ext cx="4106862" cy="2470150"/>
        </p:xfrm>
        <a:graphic>
          <a:graphicData uri="http://schemas.openxmlformats.org/drawingml/2006/table">
            <a:tbl>
              <a:tblPr firstRow="1" bandRow="1">
                <a:tableStyleId>{5C22544A-7EE6-4342-B048-85BDC9FD1C3A}</a:tableStyleId>
              </a:tblPr>
              <a:tblGrid>
                <a:gridCol w="2102084">
                  <a:extLst>
                    <a:ext uri="{9D8B030D-6E8A-4147-A177-3AD203B41FA5}">
                      <a16:colId xmlns:a16="http://schemas.microsoft.com/office/drawing/2014/main" val="20000"/>
                    </a:ext>
                  </a:extLst>
                </a:gridCol>
                <a:gridCol w="611985">
                  <a:extLst>
                    <a:ext uri="{9D8B030D-6E8A-4147-A177-3AD203B41FA5}">
                      <a16:colId xmlns:a16="http://schemas.microsoft.com/office/drawing/2014/main" val="20001"/>
                    </a:ext>
                  </a:extLst>
                </a:gridCol>
                <a:gridCol w="457558">
                  <a:extLst>
                    <a:ext uri="{9D8B030D-6E8A-4147-A177-3AD203B41FA5}">
                      <a16:colId xmlns:a16="http://schemas.microsoft.com/office/drawing/2014/main" val="20002"/>
                    </a:ext>
                  </a:extLst>
                </a:gridCol>
                <a:gridCol w="935235">
                  <a:extLst>
                    <a:ext uri="{9D8B030D-6E8A-4147-A177-3AD203B41FA5}">
                      <a16:colId xmlns:a16="http://schemas.microsoft.com/office/drawing/2014/main" val="20003"/>
                    </a:ext>
                  </a:extLst>
                </a:gridCol>
              </a:tblGrid>
              <a:tr h="495555">
                <a:tc>
                  <a:txBody>
                    <a:bodyPr/>
                    <a:lstStyle/>
                    <a:p>
                      <a:pPr algn="ctr"/>
                      <a:r>
                        <a:rPr lang="en-US" sz="1400">
                          <a:latin typeface="Arial" panose="020B0604020202020204" pitchFamily="34" charset="0"/>
                          <a:cs typeface="Arial" panose="020B0604020202020204" pitchFamily="34" charset="0"/>
                        </a:rPr>
                        <a:t>Mức sử dụng điện sinh hoạt trong tháng (kWh)</a:t>
                      </a:r>
                    </a:p>
                  </a:txBody>
                  <a:tcPr marL="68584" marR="68584" marT="34308" marB="343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a:latin typeface="Arial" panose="020B0604020202020204" pitchFamily="34" charset="0"/>
                          <a:cs typeface="Arial" panose="020B0604020202020204" pitchFamily="34" charset="0"/>
                        </a:rPr>
                        <a:t>Giá cũ</a:t>
                      </a:r>
                    </a:p>
                  </a:txBody>
                  <a:tcPr marL="68584" marR="68584" marT="34308" marB="343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a:latin typeface="Arial" panose="020B0604020202020204" pitchFamily="34" charset="0"/>
                          <a:cs typeface="Arial" panose="020B0604020202020204" pitchFamily="34" charset="0"/>
                        </a:rPr>
                        <a:t>SL</a:t>
                      </a:r>
                    </a:p>
                  </a:txBody>
                  <a:tcPr marL="68584" marR="68584" marT="34308" marB="343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a:latin typeface="Arial" panose="020B0604020202020204" pitchFamily="34" charset="0"/>
                          <a:cs typeface="Arial" panose="020B0604020202020204" pitchFamily="34" charset="0"/>
                        </a:rPr>
                        <a:t>Thành tiền</a:t>
                      </a:r>
                    </a:p>
                  </a:txBody>
                  <a:tcPr marL="68584" marR="68584" marT="34308" marB="343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82085">
                <a:tc>
                  <a:txBody>
                    <a:bodyPr/>
                    <a:lstStyle/>
                    <a:p>
                      <a:r>
                        <a:rPr lang="en-US" sz="1400">
                          <a:latin typeface="Arial" panose="020B0604020202020204" pitchFamily="34" charset="0"/>
                          <a:cs typeface="Arial" panose="020B0604020202020204" pitchFamily="34" charset="0"/>
                        </a:rPr>
                        <a:t>B1: Cho kWh từ 0-50</a:t>
                      </a:r>
                    </a:p>
                  </a:txBody>
                  <a:tcPr marL="68584" marR="68584" marT="34308" marB="343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a:latin typeface="Arial" panose="020B0604020202020204" pitchFamily="34" charset="0"/>
                          <a:cs typeface="Arial" panose="020B0604020202020204" pitchFamily="34" charset="0"/>
                        </a:rPr>
                        <a:t>1 549</a:t>
                      </a:r>
                    </a:p>
                  </a:txBody>
                  <a:tcPr marL="68584" marR="68584" marT="34308" marB="343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a:latin typeface="Arial" panose="020B0604020202020204" pitchFamily="34" charset="0"/>
                          <a:cs typeface="Arial" panose="020B0604020202020204" pitchFamily="34" charset="0"/>
                        </a:rPr>
                        <a:t>50</a:t>
                      </a:r>
                    </a:p>
                  </a:txBody>
                  <a:tcPr marL="68584" marR="68584" marT="34308" marB="343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a:latin typeface="Arial" panose="020B0604020202020204" pitchFamily="34" charset="0"/>
                          <a:cs typeface="Arial" panose="020B0604020202020204" pitchFamily="34" charset="0"/>
                        </a:rPr>
                        <a:t>77 450</a:t>
                      </a:r>
                    </a:p>
                  </a:txBody>
                  <a:tcPr marL="68584" marR="68584" marT="34308" marB="343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282085">
                <a:tc>
                  <a:txBody>
                    <a:bodyPr/>
                    <a:lstStyle/>
                    <a:p>
                      <a:r>
                        <a:rPr lang="en-US" sz="1400">
                          <a:latin typeface="Arial" panose="020B0604020202020204" pitchFamily="34" charset="0"/>
                          <a:cs typeface="Arial" panose="020B0604020202020204" pitchFamily="34" charset="0"/>
                        </a:rPr>
                        <a:t>B2: Cho kWh từ 51-100</a:t>
                      </a:r>
                    </a:p>
                  </a:txBody>
                  <a:tcPr marL="68584" marR="68584" marT="34308" marB="343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a:latin typeface="Arial" panose="020B0604020202020204" pitchFamily="34" charset="0"/>
                          <a:cs typeface="Arial" panose="020B0604020202020204" pitchFamily="34" charset="0"/>
                        </a:rPr>
                        <a:t>1 600</a:t>
                      </a:r>
                    </a:p>
                  </a:txBody>
                  <a:tcPr marL="68584" marR="68584" marT="34308" marB="343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a:latin typeface="Arial" panose="020B0604020202020204" pitchFamily="34" charset="0"/>
                          <a:cs typeface="Arial" panose="020B0604020202020204" pitchFamily="34" charset="0"/>
                        </a:rPr>
                        <a:t>50</a:t>
                      </a:r>
                    </a:p>
                  </a:txBody>
                  <a:tcPr marL="68584" marR="68584" marT="34308" marB="343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a:latin typeface="Arial" panose="020B0604020202020204" pitchFamily="34" charset="0"/>
                          <a:cs typeface="Arial" panose="020B0604020202020204" pitchFamily="34" charset="0"/>
                        </a:rPr>
                        <a:t>80 000</a:t>
                      </a:r>
                    </a:p>
                  </a:txBody>
                  <a:tcPr marL="68584" marR="68584" marT="34308" marB="343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28208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latin typeface="Arial" panose="020B0604020202020204" pitchFamily="34" charset="0"/>
                          <a:cs typeface="Arial" panose="020B0604020202020204" pitchFamily="34" charset="0"/>
                        </a:rPr>
                        <a:t>B3: Cho kWh từ 101-200</a:t>
                      </a:r>
                    </a:p>
                  </a:txBody>
                  <a:tcPr marL="68584" marR="68584" marT="34308" marB="343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a:latin typeface="Arial" panose="020B0604020202020204" pitchFamily="34" charset="0"/>
                          <a:cs typeface="Arial" panose="020B0604020202020204" pitchFamily="34" charset="0"/>
                        </a:rPr>
                        <a:t>1 858</a:t>
                      </a:r>
                    </a:p>
                  </a:txBody>
                  <a:tcPr marL="68584" marR="68584" marT="34308" marB="343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a:latin typeface="Arial" panose="020B0604020202020204" pitchFamily="34" charset="0"/>
                          <a:cs typeface="Arial" panose="020B0604020202020204" pitchFamily="34" charset="0"/>
                        </a:rPr>
                        <a:t>100</a:t>
                      </a:r>
                    </a:p>
                  </a:txBody>
                  <a:tcPr marL="68584" marR="68584" marT="34308" marB="343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a:latin typeface="Arial" panose="020B0604020202020204" pitchFamily="34" charset="0"/>
                          <a:cs typeface="Arial" panose="020B0604020202020204" pitchFamily="34" charset="0"/>
                        </a:rPr>
                        <a:t>185 800</a:t>
                      </a:r>
                    </a:p>
                  </a:txBody>
                  <a:tcPr marL="68584" marR="68584" marT="34308" marB="343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28208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latin typeface="Arial" panose="020B0604020202020204" pitchFamily="34" charset="0"/>
                          <a:cs typeface="Arial" panose="020B0604020202020204" pitchFamily="34" charset="0"/>
                        </a:rPr>
                        <a:t>B4: Cho kWh từ 201-300</a:t>
                      </a:r>
                    </a:p>
                  </a:txBody>
                  <a:tcPr marL="68584" marR="68584" marT="34308" marB="343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a:latin typeface="Arial" panose="020B0604020202020204" pitchFamily="34" charset="0"/>
                          <a:cs typeface="Arial" panose="020B0604020202020204" pitchFamily="34" charset="0"/>
                        </a:rPr>
                        <a:t>2 340</a:t>
                      </a:r>
                    </a:p>
                  </a:txBody>
                  <a:tcPr marL="68584" marR="68584" marT="34308" marB="343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a:latin typeface="Arial" panose="020B0604020202020204" pitchFamily="34" charset="0"/>
                          <a:cs typeface="Arial" panose="020B0604020202020204" pitchFamily="34" charset="0"/>
                        </a:rPr>
                        <a:t>100</a:t>
                      </a:r>
                    </a:p>
                  </a:txBody>
                  <a:tcPr marL="68584" marR="68584" marT="34308" marB="343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a:latin typeface="Arial" panose="020B0604020202020204" pitchFamily="34" charset="0"/>
                          <a:cs typeface="Arial" panose="020B0604020202020204" pitchFamily="34" charset="0"/>
                        </a:rPr>
                        <a:t>234 000</a:t>
                      </a:r>
                    </a:p>
                  </a:txBody>
                  <a:tcPr marL="68584" marR="68584" marT="34308" marB="343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28208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latin typeface="Arial" panose="020B0604020202020204" pitchFamily="34" charset="0"/>
                          <a:cs typeface="Arial" panose="020B0604020202020204" pitchFamily="34" charset="0"/>
                        </a:rPr>
                        <a:t>B5: Cho kWh từ 301-400</a:t>
                      </a:r>
                    </a:p>
                  </a:txBody>
                  <a:tcPr marL="68584" marR="68584" marT="34308" marB="343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a:latin typeface="Arial" panose="020B0604020202020204" pitchFamily="34" charset="0"/>
                          <a:cs typeface="Arial" panose="020B0604020202020204" pitchFamily="34" charset="0"/>
                        </a:rPr>
                        <a:t>2 615</a:t>
                      </a:r>
                    </a:p>
                  </a:txBody>
                  <a:tcPr marL="68584" marR="68584" marT="34308" marB="343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a:latin typeface="Arial" panose="020B0604020202020204" pitchFamily="34" charset="0"/>
                          <a:cs typeface="Arial" panose="020B0604020202020204" pitchFamily="34" charset="0"/>
                        </a:rPr>
                        <a:t>100</a:t>
                      </a:r>
                    </a:p>
                  </a:txBody>
                  <a:tcPr marL="68584" marR="68584" marT="34308" marB="343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a:latin typeface="Arial" panose="020B0604020202020204" pitchFamily="34" charset="0"/>
                          <a:cs typeface="Arial" panose="020B0604020202020204" pitchFamily="34" charset="0"/>
                        </a:rPr>
                        <a:t>261 500</a:t>
                      </a:r>
                    </a:p>
                  </a:txBody>
                  <a:tcPr marL="68584" marR="68584" marT="34308" marB="343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28208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B6: kWh </a:t>
                      </a:r>
                      <a:r>
                        <a:rPr lang="en-US" sz="1400" dirty="0" err="1">
                          <a:latin typeface="Arial" panose="020B0604020202020204" pitchFamily="34" charset="0"/>
                          <a:cs typeface="Arial" panose="020B0604020202020204" pitchFamily="34" charset="0"/>
                        </a:rPr>
                        <a:t>từ</a:t>
                      </a:r>
                      <a:r>
                        <a:rPr lang="en-US" sz="1400" dirty="0">
                          <a:latin typeface="Arial" panose="020B0604020202020204" pitchFamily="34" charset="0"/>
                          <a:cs typeface="Arial" panose="020B0604020202020204" pitchFamily="34" charset="0"/>
                        </a:rPr>
                        <a:t> 401 </a:t>
                      </a:r>
                      <a:r>
                        <a:rPr lang="en-US" sz="1400" dirty="0" err="1">
                          <a:latin typeface="Arial" panose="020B0604020202020204" pitchFamily="34" charset="0"/>
                          <a:cs typeface="Arial" panose="020B0604020202020204" pitchFamily="34" charset="0"/>
                        </a:rPr>
                        <a:t>trở</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lên</a:t>
                      </a:r>
                      <a:endParaRPr lang="en-US" sz="1400" dirty="0">
                        <a:latin typeface="Arial" panose="020B0604020202020204" pitchFamily="34" charset="0"/>
                        <a:cs typeface="Arial" panose="020B0604020202020204" pitchFamily="34" charset="0"/>
                      </a:endParaRPr>
                    </a:p>
                  </a:txBody>
                  <a:tcPr marL="68584" marR="68584" marT="34308" marB="343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a:latin typeface="Arial" panose="020B0604020202020204" pitchFamily="34" charset="0"/>
                          <a:cs typeface="Arial" panose="020B0604020202020204" pitchFamily="34" charset="0"/>
                        </a:rPr>
                        <a:t>2 701</a:t>
                      </a:r>
                    </a:p>
                  </a:txBody>
                  <a:tcPr marL="68584" marR="68584" marT="34308" marB="343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a:latin typeface="Arial" panose="020B0604020202020204" pitchFamily="34" charset="0"/>
                          <a:cs typeface="Arial" panose="020B0604020202020204" pitchFamily="34" charset="0"/>
                        </a:rPr>
                        <a:t>140</a:t>
                      </a:r>
                    </a:p>
                  </a:txBody>
                  <a:tcPr marL="68584" marR="68584" marT="34308" marB="343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a:latin typeface="Arial" panose="020B0604020202020204" pitchFamily="34" charset="0"/>
                          <a:cs typeface="Arial" panose="020B0604020202020204" pitchFamily="34" charset="0"/>
                        </a:rPr>
                        <a:t>378 140</a:t>
                      </a:r>
                    </a:p>
                  </a:txBody>
                  <a:tcPr marL="68584" marR="68584" marT="34308" marB="343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282085">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latin typeface="Arial" panose="020B0604020202020204" pitchFamily="34" charset="0"/>
                          <a:cs typeface="Arial" panose="020B0604020202020204" pitchFamily="34" charset="0"/>
                        </a:rPr>
                        <a:t>Tổng:</a:t>
                      </a:r>
                    </a:p>
                  </a:txBody>
                  <a:tcPr marL="68584" marR="68584" marT="34308" marB="343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sz="2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400">
                        <a:latin typeface="Arial" panose="020B0604020202020204" pitchFamily="34" charset="0"/>
                        <a:cs typeface="Arial" panose="020B0604020202020204" pitchFamily="34" charset="0"/>
                      </a:endParaRPr>
                    </a:p>
                  </a:txBody>
                  <a:tcPr marL="68584" marR="68584" marT="34308" marB="343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latin typeface="Arial" panose="020B0604020202020204" pitchFamily="34" charset="0"/>
                          <a:cs typeface="Arial" panose="020B0604020202020204" pitchFamily="34" charset="0"/>
                        </a:rPr>
                        <a:t>1 210 890</a:t>
                      </a:r>
                    </a:p>
                  </a:txBody>
                  <a:tcPr marL="68584" marR="68584" marT="34308" marB="343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graphicFrame>
        <p:nvGraphicFramePr>
          <p:cNvPr id="9" name="Table 6">
            <a:extLst>
              <a:ext uri="{FF2B5EF4-FFF2-40B4-BE49-F238E27FC236}">
                <a16:creationId xmlns:a16="http://schemas.microsoft.com/office/drawing/2014/main" id="{B69CC996-5BA2-4CFC-8733-BD28AA289D31}"/>
              </a:ext>
            </a:extLst>
          </p:cNvPr>
          <p:cNvGraphicFramePr>
            <a:graphicFrameLocks noGrp="1"/>
          </p:cNvGraphicFramePr>
          <p:nvPr/>
        </p:nvGraphicFramePr>
        <p:xfrm>
          <a:off x="6100763" y="1501775"/>
          <a:ext cx="4106862" cy="2470150"/>
        </p:xfrm>
        <a:graphic>
          <a:graphicData uri="http://schemas.openxmlformats.org/drawingml/2006/table">
            <a:tbl>
              <a:tblPr firstRow="1" bandRow="1">
                <a:tableStyleId>{93296810-A885-4BE3-A3E7-6D5BEEA58F35}</a:tableStyleId>
              </a:tblPr>
              <a:tblGrid>
                <a:gridCol w="2102084">
                  <a:extLst>
                    <a:ext uri="{9D8B030D-6E8A-4147-A177-3AD203B41FA5}">
                      <a16:colId xmlns:a16="http://schemas.microsoft.com/office/drawing/2014/main" val="20000"/>
                    </a:ext>
                  </a:extLst>
                </a:gridCol>
                <a:gridCol w="611985">
                  <a:extLst>
                    <a:ext uri="{9D8B030D-6E8A-4147-A177-3AD203B41FA5}">
                      <a16:colId xmlns:a16="http://schemas.microsoft.com/office/drawing/2014/main" val="20001"/>
                    </a:ext>
                  </a:extLst>
                </a:gridCol>
                <a:gridCol w="457558">
                  <a:extLst>
                    <a:ext uri="{9D8B030D-6E8A-4147-A177-3AD203B41FA5}">
                      <a16:colId xmlns:a16="http://schemas.microsoft.com/office/drawing/2014/main" val="20002"/>
                    </a:ext>
                  </a:extLst>
                </a:gridCol>
                <a:gridCol w="935235">
                  <a:extLst>
                    <a:ext uri="{9D8B030D-6E8A-4147-A177-3AD203B41FA5}">
                      <a16:colId xmlns:a16="http://schemas.microsoft.com/office/drawing/2014/main" val="20003"/>
                    </a:ext>
                  </a:extLst>
                </a:gridCol>
              </a:tblGrid>
              <a:tr h="495555">
                <a:tc>
                  <a:txBody>
                    <a:bodyPr/>
                    <a:lstStyle/>
                    <a:p>
                      <a:pPr algn="ctr"/>
                      <a:r>
                        <a:rPr lang="en-US" sz="1400"/>
                        <a:t>Mức sử dụng điện sinh hoạt trong tháng (kWh)</a:t>
                      </a:r>
                      <a:endParaRPr lang="en-US" sz="1400">
                        <a:latin typeface="Arial" panose="020B0604020202020204" pitchFamily="34" charset="0"/>
                        <a:cs typeface="Arial" panose="020B0604020202020204" pitchFamily="34" charset="0"/>
                      </a:endParaRPr>
                    </a:p>
                  </a:txBody>
                  <a:tcPr marL="68584" marR="68584" marT="34308" marB="343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a:t>Giá mới</a:t>
                      </a:r>
                      <a:endParaRPr lang="en-US" sz="1400">
                        <a:latin typeface="Arial" panose="020B0604020202020204" pitchFamily="34" charset="0"/>
                        <a:cs typeface="Arial" panose="020B0604020202020204" pitchFamily="34" charset="0"/>
                      </a:endParaRPr>
                    </a:p>
                  </a:txBody>
                  <a:tcPr marL="68584" marR="68584" marT="34308" marB="343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a:t>SL</a:t>
                      </a:r>
                      <a:endParaRPr lang="en-US" sz="1400">
                        <a:latin typeface="Arial" panose="020B0604020202020204" pitchFamily="34" charset="0"/>
                        <a:cs typeface="Arial" panose="020B0604020202020204" pitchFamily="34" charset="0"/>
                      </a:endParaRPr>
                    </a:p>
                  </a:txBody>
                  <a:tcPr marL="68584" marR="68584" marT="34308" marB="343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a:t>Thành tiền</a:t>
                      </a:r>
                      <a:endParaRPr lang="en-US" sz="1400">
                        <a:latin typeface="Arial" panose="020B0604020202020204" pitchFamily="34" charset="0"/>
                        <a:cs typeface="Arial" panose="020B0604020202020204" pitchFamily="34" charset="0"/>
                      </a:endParaRPr>
                    </a:p>
                  </a:txBody>
                  <a:tcPr marL="68584" marR="68584" marT="34308" marB="343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82085">
                <a:tc>
                  <a:txBody>
                    <a:bodyPr/>
                    <a:lstStyle/>
                    <a:p>
                      <a:r>
                        <a:rPr lang="en-US" sz="1400"/>
                        <a:t>B1: Cho kWh từ 0-50</a:t>
                      </a:r>
                      <a:endParaRPr lang="en-US" sz="1400">
                        <a:latin typeface="Arial" panose="020B0604020202020204" pitchFamily="34" charset="0"/>
                        <a:cs typeface="Arial" panose="020B0604020202020204" pitchFamily="34" charset="0"/>
                      </a:endParaRPr>
                    </a:p>
                  </a:txBody>
                  <a:tcPr marL="68584" marR="68584" marT="34308" marB="343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a:t>1 678</a:t>
                      </a:r>
                      <a:endParaRPr lang="en-US" sz="1400">
                        <a:latin typeface="Arial" panose="020B0604020202020204" pitchFamily="34" charset="0"/>
                        <a:cs typeface="Arial" panose="020B0604020202020204" pitchFamily="34" charset="0"/>
                      </a:endParaRPr>
                    </a:p>
                  </a:txBody>
                  <a:tcPr marL="68584" marR="68584" marT="34308" marB="343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a:t>50</a:t>
                      </a:r>
                      <a:endParaRPr lang="en-US" sz="1400">
                        <a:latin typeface="Arial" panose="020B0604020202020204" pitchFamily="34" charset="0"/>
                        <a:cs typeface="Arial" panose="020B0604020202020204" pitchFamily="34" charset="0"/>
                      </a:endParaRPr>
                    </a:p>
                  </a:txBody>
                  <a:tcPr marL="68584" marR="68584" marT="34308" marB="343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a:latin typeface="Arial" panose="020B0604020202020204" pitchFamily="34" charset="0"/>
                          <a:cs typeface="Arial" panose="020B0604020202020204" pitchFamily="34" charset="0"/>
                        </a:rPr>
                        <a:t>83 900</a:t>
                      </a:r>
                    </a:p>
                  </a:txBody>
                  <a:tcPr marL="68584" marR="68584" marT="34308" marB="343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282085">
                <a:tc>
                  <a:txBody>
                    <a:bodyPr/>
                    <a:lstStyle/>
                    <a:p>
                      <a:r>
                        <a:rPr lang="en-US" sz="1400"/>
                        <a:t>B2: Cho kWh từ 51-100</a:t>
                      </a:r>
                      <a:endParaRPr lang="en-US" sz="1400">
                        <a:latin typeface="Arial" panose="020B0604020202020204" pitchFamily="34" charset="0"/>
                        <a:cs typeface="Arial" panose="020B0604020202020204" pitchFamily="34" charset="0"/>
                      </a:endParaRPr>
                    </a:p>
                  </a:txBody>
                  <a:tcPr marL="68584" marR="68584" marT="34308" marB="343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a:t>1 734</a:t>
                      </a:r>
                      <a:endParaRPr lang="en-US" sz="1400">
                        <a:latin typeface="Arial" panose="020B0604020202020204" pitchFamily="34" charset="0"/>
                        <a:cs typeface="Arial" panose="020B0604020202020204" pitchFamily="34" charset="0"/>
                      </a:endParaRPr>
                    </a:p>
                  </a:txBody>
                  <a:tcPr marL="68584" marR="68584" marT="34308" marB="343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a:t>50</a:t>
                      </a:r>
                      <a:endParaRPr lang="en-US" sz="1400">
                        <a:latin typeface="Arial" panose="020B0604020202020204" pitchFamily="34" charset="0"/>
                        <a:cs typeface="Arial" panose="020B0604020202020204" pitchFamily="34" charset="0"/>
                      </a:endParaRPr>
                    </a:p>
                  </a:txBody>
                  <a:tcPr marL="68584" marR="68584" marT="34308" marB="343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a:latin typeface="Arial" panose="020B0604020202020204" pitchFamily="34" charset="0"/>
                          <a:cs typeface="Arial" panose="020B0604020202020204" pitchFamily="34" charset="0"/>
                        </a:rPr>
                        <a:t>86 700</a:t>
                      </a:r>
                    </a:p>
                  </a:txBody>
                  <a:tcPr marL="68584" marR="68584" marT="34308" marB="343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28208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t>B3: Cho kWh từ 101-200</a:t>
                      </a:r>
                      <a:endParaRPr lang="en-US" sz="1400">
                        <a:latin typeface="Arial" panose="020B0604020202020204" pitchFamily="34" charset="0"/>
                        <a:cs typeface="Arial" panose="020B0604020202020204" pitchFamily="34" charset="0"/>
                      </a:endParaRPr>
                    </a:p>
                  </a:txBody>
                  <a:tcPr marL="68584" marR="68584" marT="34308" marB="343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a:t>2 014</a:t>
                      </a:r>
                      <a:endParaRPr lang="en-US" sz="1400">
                        <a:latin typeface="Arial" panose="020B0604020202020204" pitchFamily="34" charset="0"/>
                        <a:cs typeface="Arial" panose="020B0604020202020204" pitchFamily="34" charset="0"/>
                      </a:endParaRPr>
                    </a:p>
                  </a:txBody>
                  <a:tcPr marL="68584" marR="68584" marT="34308" marB="343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a:t>100</a:t>
                      </a:r>
                      <a:endParaRPr lang="en-US" sz="1400">
                        <a:latin typeface="Arial" panose="020B0604020202020204" pitchFamily="34" charset="0"/>
                        <a:cs typeface="Arial" panose="020B0604020202020204" pitchFamily="34" charset="0"/>
                      </a:endParaRPr>
                    </a:p>
                  </a:txBody>
                  <a:tcPr marL="68584" marR="68584" marT="34308" marB="343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a:latin typeface="Arial" panose="020B0604020202020204" pitchFamily="34" charset="0"/>
                          <a:cs typeface="Arial" panose="020B0604020202020204" pitchFamily="34" charset="0"/>
                        </a:rPr>
                        <a:t>201 400</a:t>
                      </a:r>
                    </a:p>
                  </a:txBody>
                  <a:tcPr marL="68584" marR="68584" marT="34308" marB="343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28208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t>B4: Cho kWh từ 201-300</a:t>
                      </a:r>
                      <a:endParaRPr lang="en-US" sz="1400">
                        <a:latin typeface="Arial" panose="020B0604020202020204" pitchFamily="34" charset="0"/>
                        <a:cs typeface="Arial" panose="020B0604020202020204" pitchFamily="34" charset="0"/>
                      </a:endParaRPr>
                    </a:p>
                  </a:txBody>
                  <a:tcPr marL="68584" marR="68584" marT="34308" marB="343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a:t>2 536</a:t>
                      </a:r>
                      <a:endParaRPr lang="en-US" sz="1400">
                        <a:latin typeface="Arial" panose="020B0604020202020204" pitchFamily="34" charset="0"/>
                        <a:cs typeface="Arial" panose="020B0604020202020204" pitchFamily="34" charset="0"/>
                      </a:endParaRPr>
                    </a:p>
                  </a:txBody>
                  <a:tcPr marL="68584" marR="68584" marT="34308" marB="343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a:t>100</a:t>
                      </a:r>
                      <a:endParaRPr lang="en-US" sz="1400">
                        <a:latin typeface="Arial" panose="020B0604020202020204" pitchFamily="34" charset="0"/>
                        <a:cs typeface="Arial" panose="020B0604020202020204" pitchFamily="34" charset="0"/>
                      </a:endParaRPr>
                    </a:p>
                  </a:txBody>
                  <a:tcPr marL="68584" marR="68584" marT="34308" marB="343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a:latin typeface="Arial" panose="020B0604020202020204" pitchFamily="34" charset="0"/>
                          <a:cs typeface="Arial" panose="020B0604020202020204" pitchFamily="34" charset="0"/>
                        </a:rPr>
                        <a:t>253 600</a:t>
                      </a:r>
                    </a:p>
                  </a:txBody>
                  <a:tcPr marL="68584" marR="68584" marT="34308" marB="343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28208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t>B5: Cho kWh từ 301-400</a:t>
                      </a:r>
                      <a:endParaRPr lang="en-US" sz="1400">
                        <a:latin typeface="Arial" panose="020B0604020202020204" pitchFamily="34" charset="0"/>
                        <a:cs typeface="Arial" panose="020B0604020202020204" pitchFamily="34" charset="0"/>
                      </a:endParaRPr>
                    </a:p>
                  </a:txBody>
                  <a:tcPr marL="68584" marR="68584" marT="34308" marB="343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a:t>2 834</a:t>
                      </a:r>
                      <a:endParaRPr lang="en-US" sz="1400">
                        <a:latin typeface="Arial" panose="020B0604020202020204" pitchFamily="34" charset="0"/>
                        <a:cs typeface="Arial" panose="020B0604020202020204" pitchFamily="34" charset="0"/>
                      </a:endParaRPr>
                    </a:p>
                  </a:txBody>
                  <a:tcPr marL="68584" marR="68584" marT="34308" marB="343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a:t>100</a:t>
                      </a:r>
                      <a:endParaRPr lang="en-US" sz="1400">
                        <a:latin typeface="Arial" panose="020B0604020202020204" pitchFamily="34" charset="0"/>
                        <a:cs typeface="Arial" panose="020B0604020202020204" pitchFamily="34" charset="0"/>
                      </a:endParaRPr>
                    </a:p>
                  </a:txBody>
                  <a:tcPr marL="68584" marR="68584" marT="34308" marB="343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a:latin typeface="Arial" panose="020B0604020202020204" pitchFamily="34" charset="0"/>
                          <a:cs typeface="Arial" panose="020B0604020202020204" pitchFamily="34" charset="0"/>
                        </a:rPr>
                        <a:t>283 400</a:t>
                      </a:r>
                    </a:p>
                  </a:txBody>
                  <a:tcPr marL="68584" marR="68584" marT="34308" marB="343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28208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t>B6: kWh từ 401 trở lên</a:t>
                      </a:r>
                      <a:endParaRPr lang="en-US" sz="1400">
                        <a:latin typeface="Arial" panose="020B0604020202020204" pitchFamily="34" charset="0"/>
                        <a:cs typeface="Arial" panose="020B0604020202020204" pitchFamily="34" charset="0"/>
                      </a:endParaRPr>
                    </a:p>
                  </a:txBody>
                  <a:tcPr marL="68584" marR="68584" marT="34308" marB="343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a:t>2 927</a:t>
                      </a:r>
                      <a:endParaRPr lang="en-US" sz="1400">
                        <a:latin typeface="Arial" panose="020B0604020202020204" pitchFamily="34" charset="0"/>
                        <a:cs typeface="Arial" panose="020B0604020202020204" pitchFamily="34" charset="0"/>
                      </a:endParaRPr>
                    </a:p>
                  </a:txBody>
                  <a:tcPr marL="68584" marR="68584" marT="34308" marB="343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a:t>140</a:t>
                      </a:r>
                      <a:endParaRPr lang="en-US" sz="1400">
                        <a:latin typeface="Arial" panose="020B0604020202020204" pitchFamily="34" charset="0"/>
                        <a:cs typeface="Arial" panose="020B0604020202020204" pitchFamily="34" charset="0"/>
                      </a:endParaRPr>
                    </a:p>
                  </a:txBody>
                  <a:tcPr marL="68584" marR="68584" marT="34308" marB="343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a:latin typeface="Arial" panose="020B0604020202020204" pitchFamily="34" charset="0"/>
                          <a:cs typeface="Arial" panose="020B0604020202020204" pitchFamily="34" charset="0"/>
                        </a:rPr>
                        <a:t>409 780</a:t>
                      </a:r>
                    </a:p>
                  </a:txBody>
                  <a:tcPr marL="68584" marR="68584" marT="34308" marB="343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282085">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t>Tổng:</a:t>
                      </a:r>
                      <a:endParaRPr lang="en-US" sz="1400">
                        <a:latin typeface="Arial" panose="020B0604020202020204" pitchFamily="34" charset="0"/>
                        <a:cs typeface="Arial" panose="020B0604020202020204" pitchFamily="34" charset="0"/>
                      </a:endParaRPr>
                    </a:p>
                  </a:txBody>
                  <a:tcPr marL="68584" marR="68584" marT="34308" marB="343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sz="2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400">
                        <a:latin typeface="Arial" panose="020B0604020202020204" pitchFamily="34" charset="0"/>
                        <a:cs typeface="Arial" panose="020B0604020202020204" pitchFamily="34" charset="0"/>
                      </a:endParaRPr>
                    </a:p>
                  </a:txBody>
                  <a:tcPr marL="68584" marR="68584" marT="34308" marB="343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t>1 318 780</a:t>
                      </a:r>
                      <a:endParaRPr lang="en-US" sz="1400" dirty="0">
                        <a:latin typeface="Arial" panose="020B0604020202020204" pitchFamily="34" charset="0"/>
                        <a:cs typeface="Arial" panose="020B0604020202020204" pitchFamily="34" charset="0"/>
                      </a:endParaRPr>
                    </a:p>
                  </a:txBody>
                  <a:tcPr marL="68584" marR="68584" marT="34308" marB="343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
        <p:nvSpPr>
          <p:cNvPr id="41149" name="TextBox 9">
            <a:extLst>
              <a:ext uri="{FF2B5EF4-FFF2-40B4-BE49-F238E27FC236}">
                <a16:creationId xmlns:a16="http://schemas.microsoft.com/office/drawing/2014/main" id="{A4816A98-38CD-4B16-BC13-45644E866191}"/>
              </a:ext>
            </a:extLst>
          </p:cNvPr>
          <p:cNvSpPr txBox="1">
            <a:spLocks noChangeArrowheads="1"/>
          </p:cNvSpPr>
          <p:nvPr/>
        </p:nvSpPr>
        <p:spPr bwMode="auto">
          <a:xfrm>
            <a:off x="1752601" y="152401"/>
            <a:ext cx="6786563"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6858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6858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800" b="1" i="1">
                <a:solidFill>
                  <a:srgbClr val="7030A0"/>
                </a:solidFill>
                <a:latin typeface="Arial" panose="020B0604020202020204" pitchFamily="34" charset="0"/>
                <a:cs typeface="Arial" panose="020B0604020202020204" pitchFamily="34" charset="0"/>
              </a:rPr>
              <a:t>Chia lớp thành 2 nhóm</a:t>
            </a:r>
          </a:p>
          <a:p>
            <a:pPr eaLnBrk="1" hangingPunct="1">
              <a:lnSpc>
                <a:spcPct val="100000"/>
              </a:lnSpc>
              <a:spcBef>
                <a:spcPct val="0"/>
              </a:spcBef>
              <a:buFontTx/>
              <a:buNone/>
            </a:pPr>
            <a:r>
              <a:rPr lang="en-US" altLang="en-US" sz="1800" b="1" i="1">
                <a:solidFill>
                  <a:srgbClr val="7030A0"/>
                </a:solidFill>
                <a:latin typeface="Arial" panose="020B0604020202020204" pitchFamily="34" charset="0"/>
                <a:cs typeface="Arial" panose="020B0604020202020204" pitchFamily="34" charset="0"/>
              </a:rPr>
              <a:t>nửa lớp tính tiền điện tháng 2; nửa lớp tính tiền điện tháng 4</a:t>
            </a:r>
          </a:p>
          <a:p>
            <a:pPr eaLnBrk="1" hangingPunct="1">
              <a:lnSpc>
                <a:spcPct val="100000"/>
              </a:lnSpc>
              <a:spcBef>
                <a:spcPct val="0"/>
              </a:spcBef>
              <a:buFontTx/>
              <a:buNone/>
            </a:pPr>
            <a:endParaRPr lang="en-US" altLang="en-US" sz="1800" i="1">
              <a:solidFill>
                <a:srgbClr val="7030A0"/>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3" descr="*">
            <a:extLst>
              <a:ext uri="{FF2B5EF4-FFF2-40B4-BE49-F238E27FC236}">
                <a16:creationId xmlns:a16="http://schemas.microsoft.com/office/drawing/2014/main" id="{01E35DC2-42EF-4799-A18F-70FAC95388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533400"/>
            <a:ext cx="60960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1" name="Picture 4" descr="*">
            <a:extLst>
              <a:ext uri="{FF2B5EF4-FFF2-40B4-BE49-F238E27FC236}">
                <a16:creationId xmlns:a16="http://schemas.microsoft.com/office/drawing/2014/main" id="{458F4AC0-8365-4FA9-814C-055F99444B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3276600"/>
            <a:ext cx="56388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1">
            <a:extLst>
              <a:ext uri="{FF2B5EF4-FFF2-40B4-BE49-F238E27FC236}">
                <a16:creationId xmlns:a16="http://schemas.microsoft.com/office/drawing/2014/main" id="{AC60237C-8465-4F05-8267-B698FBD436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79376"/>
            <a:ext cx="9632950" cy="677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Rectangle 2">
            <a:extLst>
              <a:ext uri="{FF2B5EF4-FFF2-40B4-BE49-F238E27FC236}">
                <a16:creationId xmlns:a16="http://schemas.microsoft.com/office/drawing/2014/main" id="{6ACE548F-7F5C-4369-9FFE-DA2AF50A6C73}"/>
              </a:ext>
            </a:extLst>
          </p:cNvPr>
          <p:cNvSpPr>
            <a:spLocks noGrp="1" noChangeArrowheads="1"/>
          </p:cNvSpPr>
          <p:nvPr>
            <p:ph type="ctrTitle" idx="4294967295"/>
          </p:nvPr>
        </p:nvSpPr>
        <p:spPr>
          <a:xfrm>
            <a:off x="2663826" y="1143001"/>
            <a:ext cx="8004175" cy="3503613"/>
          </a:xfrm>
        </p:spPr>
        <p:txBody>
          <a:bodyPr/>
          <a:lstStyle/>
          <a:p>
            <a:pPr eaLnBrk="1" hangingPunct="1">
              <a:spcBef>
                <a:spcPct val="150000"/>
              </a:spcBef>
              <a:spcAft>
                <a:spcPct val="100000"/>
              </a:spcAft>
            </a:pPr>
            <a:r>
              <a:rPr lang="en-US" altLang="en-US" sz="4000" b="1">
                <a:solidFill>
                  <a:srgbClr val="000099"/>
                </a:solidFill>
                <a:latin typeface="Times New Roman" panose="02020603050405020304" pitchFamily="18" charset="0"/>
                <a:cs typeface="Times New Roman" panose="02020603050405020304" pitchFamily="18" charset="0"/>
              </a:rPr>
              <a:t>Tiết:</a:t>
            </a:r>
            <a:br>
              <a:rPr lang="en-US" altLang="en-US" sz="4000" b="1">
                <a:solidFill>
                  <a:srgbClr val="000099"/>
                </a:solidFill>
                <a:latin typeface="Times New Roman" panose="02020603050405020304" pitchFamily="18" charset="0"/>
                <a:cs typeface="Times New Roman" panose="02020603050405020304" pitchFamily="18" charset="0"/>
              </a:rPr>
            </a:br>
            <a:r>
              <a:rPr lang="en-US" altLang="en-US" sz="4000" b="1">
                <a:solidFill>
                  <a:srgbClr val="000099"/>
                </a:solidFill>
                <a:latin typeface="Times New Roman" panose="02020603050405020304" pitchFamily="18" charset="0"/>
                <a:cs typeface="Times New Roman" panose="02020603050405020304" pitchFamily="18" charset="0"/>
              </a:rPr>
              <a:t>BÀI TẬP CUỐI CHƯƠNG I</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a:extLst>
              <a:ext uri="{FF2B5EF4-FFF2-40B4-BE49-F238E27FC236}">
                <a16:creationId xmlns:a16="http://schemas.microsoft.com/office/drawing/2014/main" id="{2C7AB4D6-229D-43E9-A9E7-DFA9503678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533400"/>
            <a:ext cx="91440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Row_Row_Row_Your_Boat">
            <a:hlinkClick r:id="" action="ppaction://media"/>
            <a:extLst>
              <a:ext uri="{FF2B5EF4-FFF2-40B4-BE49-F238E27FC236}">
                <a16:creationId xmlns:a16="http://schemas.microsoft.com/office/drawing/2014/main" id="{E3B06556-D4A4-4C34-B8B4-12A39528AC4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480675" y="-669925"/>
            <a:ext cx="487363"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4">
            <a:extLst>
              <a:ext uri="{FF2B5EF4-FFF2-40B4-BE49-F238E27FC236}">
                <a16:creationId xmlns:a16="http://schemas.microsoft.com/office/drawing/2014/main" id="{B231F7F0-4C53-41C8-AAE8-F10A09B5EE90}"/>
              </a:ext>
            </a:extLst>
          </p:cNvPr>
          <p:cNvSpPr/>
          <p:nvPr/>
        </p:nvSpPr>
        <p:spPr>
          <a:xfrm>
            <a:off x="3224213" y="328614"/>
            <a:ext cx="5808662" cy="955675"/>
          </a:xfrm>
          <a:prstGeom prst="roundRect">
            <a:avLst>
              <a:gd name="adj" fmla="val 50000"/>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a:solidFill>
                  <a:prstClr val="white"/>
                </a:solidFill>
                <a:latin typeface="Arial" pitchFamily="34" charset="0"/>
                <a:cs typeface="Arial" pitchFamily="34" charset="0"/>
              </a:rPr>
              <a:t>HƯỚNG DẪN TỰ HỌC Ở NHÀ</a:t>
            </a:r>
          </a:p>
        </p:txBody>
      </p:sp>
      <p:sp>
        <p:nvSpPr>
          <p:cNvPr id="5" name="Flowchart: Alternate Process 4">
            <a:extLst>
              <a:ext uri="{FF2B5EF4-FFF2-40B4-BE49-F238E27FC236}">
                <a16:creationId xmlns:a16="http://schemas.microsoft.com/office/drawing/2014/main" id="{9AC7E098-5E34-4E5F-ABB9-10DC484056F0}"/>
              </a:ext>
            </a:extLst>
          </p:cNvPr>
          <p:cNvSpPr/>
          <p:nvPr/>
        </p:nvSpPr>
        <p:spPr>
          <a:xfrm>
            <a:off x="2276475" y="1982788"/>
            <a:ext cx="7620000" cy="2640012"/>
          </a:xfrm>
          <a:prstGeom prst="flowChartAlternateProcess">
            <a:avLst/>
          </a:prstGeom>
          <a:solidFill>
            <a:schemeClr val="accent6">
              <a:lumMod val="40000"/>
              <a:lumOff val="60000"/>
            </a:schemeClr>
          </a:solidFill>
          <a:ln w="19050" cap="rnd" cmpd="sng" algn="ctr">
            <a:solidFill>
              <a:srgbClr val="90C226">
                <a:shade val="50000"/>
              </a:srgbClr>
            </a:solidFill>
            <a:prstDash val="solid"/>
          </a:ln>
          <a:effectLst/>
        </p:spPr>
        <p:txBody>
          <a:bodyPr anchor="ctr"/>
          <a:lstStyle/>
          <a:p>
            <a:pPr marL="342900" indent="-342900" algn="just">
              <a:buFontTx/>
              <a:buChar char="-"/>
              <a:defRPr/>
            </a:pPr>
            <a:r>
              <a:rPr lang="en-US" sz="2800" kern="0" dirty="0" err="1">
                <a:solidFill>
                  <a:srgbClr val="C42F1A"/>
                </a:solidFill>
                <a:latin typeface="Arial" pitchFamily="34" charset="0"/>
                <a:ea typeface="Times New Roman" panose="02020603050405020304" pitchFamily="18" charset="0"/>
                <a:cs typeface="Arial" pitchFamily="34" charset="0"/>
              </a:rPr>
              <a:t>Xem</a:t>
            </a:r>
            <a:r>
              <a:rPr lang="en-US" sz="2800" kern="0" dirty="0">
                <a:solidFill>
                  <a:srgbClr val="C42F1A"/>
                </a:solidFill>
                <a:latin typeface="Arial" pitchFamily="34" charset="0"/>
                <a:ea typeface="Times New Roman" panose="02020603050405020304" pitchFamily="18" charset="0"/>
                <a:cs typeface="Arial" pitchFamily="34" charset="0"/>
              </a:rPr>
              <a:t> </a:t>
            </a:r>
            <a:r>
              <a:rPr lang="en-US" sz="2800" kern="0" dirty="0" err="1">
                <a:solidFill>
                  <a:srgbClr val="C42F1A"/>
                </a:solidFill>
                <a:latin typeface="Arial" pitchFamily="34" charset="0"/>
                <a:ea typeface="Times New Roman" panose="02020603050405020304" pitchFamily="18" charset="0"/>
                <a:cs typeface="Arial" pitchFamily="34" charset="0"/>
              </a:rPr>
              <a:t>lại</a:t>
            </a:r>
            <a:r>
              <a:rPr lang="en-US" sz="2800" kern="0" dirty="0">
                <a:solidFill>
                  <a:srgbClr val="C42F1A"/>
                </a:solidFill>
                <a:latin typeface="Arial" pitchFamily="34" charset="0"/>
                <a:ea typeface="Times New Roman" panose="02020603050405020304" pitchFamily="18" charset="0"/>
                <a:cs typeface="Arial" pitchFamily="34" charset="0"/>
              </a:rPr>
              <a:t> </a:t>
            </a:r>
            <a:r>
              <a:rPr lang="en-US" sz="2800" kern="0" dirty="0" err="1">
                <a:solidFill>
                  <a:srgbClr val="C42F1A"/>
                </a:solidFill>
                <a:latin typeface="Arial" pitchFamily="34" charset="0"/>
                <a:ea typeface="Times New Roman" panose="02020603050405020304" pitchFamily="18" charset="0"/>
                <a:cs typeface="Arial" pitchFamily="34" charset="0"/>
              </a:rPr>
              <a:t>các</a:t>
            </a:r>
            <a:r>
              <a:rPr lang="en-US" sz="2800" kern="0" dirty="0">
                <a:solidFill>
                  <a:srgbClr val="C42F1A"/>
                </a:solidFill>
                <a:latin typeface="Arial" pitchFamily="34" charset="0"/>
                <a:ea typeface="Times New Roman" panose="02020603050405020304" pitchFamily="18" charset="0"/>
                <a:cs typeface="Arial" pitchFamily="34" charset="0"/>
              </a:rPr>
              <a:t> </a:t>
            </a:r>
            <a:r>
              <a:rPr lang="en-US" sz="2800" kern="0" dirty="0" err="1">
                <a:solidFill>
                  <a:srgbClr val="C42F1A"/>
                </a:solidFill>
                <a:latin typeface="Arial" pitchFamily="34" charset="0"/>
                <a:ea typeface="Times New Roman" panose="02020603050405020304" pitchFamily="18" charset="0"/>
                <a:cs typeface="Arial" pitchFamily="34" charset="0"/>
              </a:rPr>
              <a:t>kiến</a:t>
            </a:r>
            <a:r>
              <a:rPr lang="en-US" sz="2800" kern="0" dirty="0">
                <a:solidFill>
                  <a:srgbClr val="C42F1A"/>
                </a:solidFill>
                <a:latin typeface="Arial" pitchFamily="34" charset="0"/>
                <a:ea typeface="Times New Roman" panose="02020603050405020304" pitchFamily="18" charset="0"/>
                <a:cs typeface="Arial" pitchFamily="34" charset="0"/>
              </a:rPr>
              <a:t> </a:t>
            </a:r>
            <a:r>
              <a:rPr lang="en-US" sz="2800" kern="0" dirty="0" err="1">
                <a:solidFill>
                  <a:srgbClr val="C42F1A"/>
                </a:solidFill>
                <a:latin typeface="Arial" pitchFamily="34" charset="0"/>
                <a:ea typeface="Times New Roman" panose="02020603050405020304" pitchFamily="18" charset="0"/>
                <a:cs typeface="Arial" pitchFamily="34" charset="0"/>
              </a:rPr>
              <a:t>thức</a:t>
            </a:r>
            <a:r>
              <a:rPr lang="en-US" sz="2800" kern="0" dirty="0">
                <a:solidFill>
                  <a:srgbClr val="C42F1A"/>
                </a:solidFill>
                <a:latin typeface="Arial" pitchFamily="34" charset="0"/>
                <a:ea typeface="Times New Roman" panose="02020603050405020304" pitchFamily="18" charset="0"/>
                <a:cs typeface="Arial" pitchFamily="34" charset="0"/>
              </a:rPr>
              <a:t> </a:t>
            </a:r>
            <a:r>
              <a:rPr lang="en-US" sz="2800" kern="0" dirty="0" err="1">
                <a:solidFill>
                  <a:srgbClr val="C42F1A"/>
                </a:solidFill>
                <a:latin typeface="Arial" pitchFamily="34" charset="0"/>
                <a:ea typeface="Times New Roman" panose="02020603050405020304" pitchFamily="18" charset="0"/>
                <a:cs typeface="Arial" pitchFamily="34" charset="0"/>
              </a:rPr>
              <a:t>cơ</a:t>
            </a:r>
            <a:r>
              <a:rPr lang="en-US" sz="2800" kern="0" dirty="0">
                <a:solidFill>
                  <a:srgbClr val="C42F1A"/>
                </a:solidFill>
                <a:latin typeface="Arial" pitchFamily="34" charset="0"/>
                <a:ea typeface="Times New Roman" panose="02020603050405020304" pitchFamily="18" charset="0"/>
                <a:cs typeface="Arial" pitchFamily="34" charset="0"/>
              </a:rPr>
              <a:t> </a:t>
            </a:r>
            <a:r>
              <a:rPr lang="en-US" sz="2800" kern="0" dirty="0" err="1">
                <a:solidFill>
                  <a:srgbClr val="C42F1A"/>
                </a:solidFill>
                <a:latin typeface="Arial" pitchFamily="34" charset="0"/>
                <a:ea typeface="Times New Roman" panose="02020603050405020304" pitchFamily="18" charset="0"/>
                <a:cs typeface="Arial" pitchFamily="34" charset="0"/>
              </a:rPr>
              <a:t>bản</a:t>
            </a:r>
            <a:r>
              <a:rPr lang="en-US" sz="2800" kern="0" dirty="0">
                <a:solidFill>
                  <a:srgbClr val="C42F1A"/>
                </a:solidFill>
                <a:latin typeface="Arial" pitchFamily="34" charset="0"/>
                <a:ea typeface="Times New Roman" panose="02020603050405020304" pitchFamily="18" charset="0"/>
                <a:cs typeface="Arial" pitchFamily="34" charset="0"/>
              </a:rPr>
              <a:t> </a:t>
            </a:r>
            <a:r>
              <a:rPr lang="en-US" sz="2800" kern="0" dirty="0" err="1">
                <a:solidFill>
                  <a:srgbClr val="C42F1A"/>
                </a:solidFill>
                <a:latin typeface="Arial" pitchFamily="34" charset="0"/>
                <a:ea typeface="Times New Roman" panose="02020603050405020304" pitchFamily="18" charset="0"/>
                <a:cs typeface="Arial" pitchFamily="34" charset="0"/>
              </a:rPr>
              <a:t>trong</a:t>
            </a:r>
            <a:r>
              <a:rPr lang="en-US" sz="2800" kern="0" dirty="0">
                <a:solidFill>
                  <a:srgbClr val="C42F1A"/>
                </a:solidFill>
                <a:latin typeface="Arial" pitchFamily="34" charset="0"/>
                <a:ea typeface="Times New Roman" panose="02020603050405020304" pitchFamily="18" charset="0"/>
                <a:cs typeface="Arial" pitchFamily="34" charset="0"/>
              </a:rPr>
              <a:t> </a:t>
            </a:r>
            <a:r>
              <a:rPr lang="en-US" sz="2800" kern="0" dirty="0" err="1">
                <a:solidFill>
                  <a:srgbClr val="C42F1A"/>
                </a:solidFill>
                <a:latin typeface="Arial" pitchFamily="34" charset="0"/>
                <a:ea typeface="Times New Roman" panose="02020603050405020304" pitchFamily="18" charset="0"/>
                <a:cs typeface="Arial" pitchFamily="34" charset="0"/>
              </a:rPr>
              <a:t>chương</a:t>
            </a:r>
            <a:r>
              <a:rPr lang="en-US" sz="2800" kern="0" dirty="0">
                <a:solidFill>
                  <a:srgbClr val="C42F1A"/>
                </a:solidFill>
                <a:latin typeface="Arial" pitchFamily="34" charset="0"/>
                <a:ea typeface="Times New Roman" panose="02020603050405020304" pitchFamily="18" charset="0"/>
                <a:cs typeface="Arial" pitchFamily="34" charset="0"/>
              </a:rPr>
              <a:t> I </a:t>
            </a:r>
            <a:r>
              <a:rPr lang="en-US" sz="2800" kern="0" dirty="0" err="1">
                <a:solidFill>
                  <a:srgbClr val="C42F1A"/>
                </a:solidFill>
                <a:latin typeface="Arial" pitchFamily="34" charset="0"/>
                <a:ea typeface="Times New Roman" panose="02020603050405020304" pitchFamily="18" charset="0"/>
                <a:cs typeface="Arial" pitchFamily="34" charset="0"/>
              </a:rPr>
              <a:t>và</a:t>
            </a:r>
            <a:r>
              <a:rPr lang="en-US" sz="2800" kern="0" dirty="0">
                <a:solidFill>
                  <a:srgbClr val="C42F1A"/>
                </a:solidFill>
                <a:latin typeface="Arial" pitchFamily="34" charset="0"/>
                <a:ea typeface="Times New Roman" panose="02020603050405020304" pitchFamily="18" charset="0"/>
                <a:cs typeface="Arial" pitchFamily="34" charset="0"/>
              </a:rPr>
              <a:t> </a:t>
            </a:r>
            <a:r>
              <a:rPr lang="en-US" sz="2800" kern="0" dirty="0" err="1">
                <a:solidFill>
                  <a:srgbClr val="C42F1A"/>
                </a:solidFill>
                <a:latin typeface="Arial" pitchFamily="34" charset="0"/>
                <a:ea typeface="Times New Roman" panose="02020603050405020304" pitchFamily="18" charset="0"/>
                <a:cs typeface="Arial" pitchFamily="34" charset="0"/>
              </a:rPr>
              <a:t>các</a:t>
            </a:r>
            <a:r>
              <a:rPr lang="en-US" sz="2800" kern="0" dirty="0">
                <a:solidFill>
                  <a:srgbClr val="C42F1A"/>
                </a:solidFill>
                <a:latin typeface="Arial" pitchFamily="34" charset="0"/>
                <a:ea typeface="Times New Roman" panose="02020603050405020304" pitchFamily="18" charset="0"/>
                <a:cs typeface="Arial" pitchFamily="34" charset="0"/>
              </a:rPr>
              <a:t> </a:t>
            </a:r>
            <a:r>
              <a:rPr lang="en-US" sz="2800" kern="0" dirty="0" err="1">
                <a:solidFill>
                  <a:srgbClr val="C42F1A"/>
                </a:solidFill>
                <a:latin typeface="Arial" pitchFamily="34" charset="0"/>
                <a:ea typeface="Times New Roman" panose="02020603050405020304" pitchFamily="18" charset="0"/>
                <a:cs typeface="Arial" pitchFamily="34" charset="0"/>
              </a:rPr>
              <a:t>bài</a:t>
            </a:r>
            <a:r>
              <a:rPr lang="en-US" sz="2800" kern="0" dirty="0">
                <a:solidFill>
                  <a:srgbClr val="C42F1A"/>
                </a:solidFill>
                <a:latin typeface="Arial" pitchFamily="34" charset="0"/>
                <a:ea typeface="Times New Roman" panose="02020603050405020304" pitchFamily="18" charset="0"/>
                <a:cs typeface="Arial" pitchFamily="34" charset="0"/>
              </a:rPr>
              <a:t> </a:t>
            </a:r>
            <a:r>
              <a:rPr lang="en-US" sz="2800" kern="0" dirty="0" err="1">
                <a:solidFill>
                  <a:srgbClr val="C42F1A"/>
                </a:solidFill>
                <a:latin typeface="Arial" pitchFamily="34" charset="0"/>
                <a:ea typeface="Times New Roman" panose="02020603050405020304" pitchFamily="18" charset="0"/>
                <a:cs typeface="Arial" pitchFamily="34" charset="0"/>
              </a:rPr>
              <a:t>tập</a:t>
            </a:r>
            <a:r>
              <a:rPr lang="en-US" sz="2800" kern="0" dirty="0">
                <a:solidFill>
                  <a:srgbClr val="C42F1A"/>
                </a:solidFill>
                <a:latin typeface="Arial" pitchFamily="34" charset="0"/>
                <a:ea typeface="Times New Roman" panose="02020603050405020304" pitchFamily="18" charset="0"/>
                <a:cs typeface="Arial" pitchFamily="34" charset="0"/>
              </a:rPr>
              <a:t> </a:t>
            </a:r>
            <a:r>
              <a:rPr lang="en-US" sz="2800" kern="0" dirty="0" err="1">
                <a:solidFill>
                  <a:srgbClr val="C42F1A"/>
                </a:solidFill>
                <a:latin typeface="Arial" pitchFamily="34" charset="0"/>
                <a:ea typeface="Times New Roman" panose="02020603050405020304" pitchFamily="18" charset="0"/>
                <a:cs typeface="Arial" pitchFamily="34" charset="0"/>
              </a:rPr>
              <a:t>đã</a:t>
            </a:r>
            <a:r>
              <a:rPr lang="en-US" sz="2800" kern="0" dirty="0">
                <a:solidFill>
                  <a:srgbClr val="C42F1A"/>
                </a:solidFill>
                <a:latin typeface="Arial" pitchFamily="34" charset="0"/>
                <a:ea typeface="Times New Roman" panose="02020603050405020304" pitchFamily="18" charset="0"/>
                <a:cs typeface="Arial" pitchFamily="34" charset="0"/>
              </a:rPr>
              <a:t> </a:t>
            </a:r>
            <a:r>
              <a:rPr lang="en-US" sz="2800" kern="0" dirty="0" err="1">
                <a:solidFill>
                  <a:srgbClr val="C42F1A"/>
                </a:solidFill>
                <a:latin typeface="Arial" pitchFamily="34" charset="0"/>
                <a:ea typeface="Times New Roman" panose="02020603050405020304" pitchFamily="18" charset="0"/>
                <a:cs typeface="Arial" pitchFamily="34" charset="0"/>
              </a:rPr>
              <a:t>chữa</a:t>
            </a:r>
            <a:r>
              <a:rPr lang="en-US" sz="2800" kern="0" dirty="0">
                <a:solidFill>
                  <a:srgbClr val="C42F1A"/>
                </a:solidFill>
                <a:latin typeface="Arial" pitchFamily="34" charset="0"/>
                <a:ea typeface="Times New Roman" panose="02020603050405020304" pitchFamily="18" charset="0"/>
                <a:cs typeface="Arial" pitchFamily="34" charset="0"/>
              </a:rPr>
              <a:t>.</a:t>
            </a:r>
          </a:p>
          <a:p>
            <a:pPr marL="342900" indent="-342900" algn="just">
              <a:buFontTx/>
              <a:buChar char="-"/>
              <a:defRPr/>
            </a:pPr>
            <a:r>
              <a:rPr lang="en-US" sz="2800" kern="0" dirty="0" err="1">
                <a:solidFill>
                  <a:srgbClr val="C42F1A"/>
                </a:solidFill>
                <a:latin typeface="Arial" pitchFamily="34" charset="0"/>
                <a:ea typeface="Times New Roman" panose="02020603050405020304" pitchFamily="18" charset="0"/>
                <a:cs typeface="Arial" pitchFamily="34" charset="0"/>
              </a:rPr>
              <a:t>Làm</a:t>
            </a:r>
            <a:r>
              <a:rPr lang="en-US" sz="2800" kern="0" dirty="0">
                <a:solidFill>
                  <a:srgbClr val="C42F1A"/>
                </a:solidFill>
                <a:latin typeface="Arial" pitchFamily="34" charset="0"/>
                <a:ea typeface="Times New Roman" panose="02020603050405020304" pitchFamily="18" charset="0"/>
                <a:cs typeface="Arial" pitchFamily="34" charset="0"/>
              </a:rPr>
              <a:t> </a:t>
            </a:r>
            <a:r>
              <a:rPr lang="en-US" sz="2800" kern="0" dirty="0" err="1">
                <a:solidFill>
                  <a:srgbClr val="C42F1A"/>
                </a:solidFill>
                <a:latin typeface="Arial" pitchFamily="34" charset="0"/>
                <a:ea typeface="Times New Roman" panose="02020603050405020304" pitchFamily="18" charset="0"/>
                <a:cs typeface="Arial" pitchFamily="34" charset="0"/>
              </a:rPr>
              <a:t>bài</a:t>
            </a:r>
            <a:r>
              <a:rPr lang="en-US" sz="2800" kern="0" dirty="0">
                <a:solidFill>
                  <a:srgbClr val="C42F1A"/>
                </a:solidFill>
                <a:latin typeface="Arial" pitchFamily="34" charset="0"/>
                <a:ea typeface="Times New Roman" panose="02020603050405020304" pitchFamily="18" charset="0"/>
                <a:cs typeface="Arial" pitchFamily="34" charset="0"/>
              </a:rPr>
              <a:t> </a:t>
            </a:r>
            <a:r>
              <a:rPr lang="en-US" sz="2800" kern="0" dirty="0" err="1">
                <a:solidFill>
                  <a:srgbClr val="C42F1A"/>
                </a:solidFill>
                <a:latin typeface="Arial" pitchFamily="34" charset="0"/>
                <a:ea typeface="Times New Roman" panose="02020603050405020304" pitchFamily="18" charset="0"/>
                <a:cs typeface="Arial" pitchFamily="34" charset="0"/>
              </a:rPr>
              <a:t>tập</a:t>
            </a:r>
            <a:r>
              <a:rPr lang="en-US" sz="2800" kern="0" dirty="0">
                <a:solidFill>
                  <a:srgbClr val="C42F1A"/>
                </a:solidFill>
                <a:latin typeface="Arial" pitchFamily="34" charset="0"/>
                <a:ea typeface="Times New Roman" panose="02020603050405020304" pitchFamily="18" charset="0"/>
                <a:cs typeface="Arial" pitchFamily="34" charset="0"/>
              </a:rPr>
              <a:t> 128, 129, 130, 140 (SBT – 37,38)</a:t>
            </a:r>
            <a:endParaRPr lang="en-US" sz="3200" kern="0" dirty="0">
              <a:solidFill>
                <a:srgbClr val="C42F1A"/>
              </a:solidFill>
              <a:latin typeface="Arial" pitchFamily="34" charset="0"/>
              <a:ea typeface="Times New Roman" panose="02020603050405020304" pitchFamily="18" charset="0"/>
              <a:cs typeface="Arial" pitchFamily="34" charset="0"/>
            </a:endParaRPr>
          </a:p>
          <a:p>
            <a:pPr algn="just">
              <a:defRPr/>
            </a:pPr>
            <a:r>
              <a:rPr lang="en-US" sz="1400" kern="0" dirty="0">
                <a:solidFill>
                  <a:sysClr val="window" lastClr="FFFFFF"/>
                </a:solidFill>
                <a:latin typeface="Arial" pitchFamily="34" charset="0"/>
                <a:ea typeface="Times New Roman" panose="02020603050405020304" pitchFamily="18" charset="0"/>
                <a:cs typeface="Arial" pitchFamily="34" charset="0"/>
              </a:rPr>
              <a:t> </a:t>
            </a:r>
            <a:endParaRPr lang="en-US" sz="1200" kern="0" dirty="0">
              <a:solidFill>
                <a:sysClr val="window" lastClr="FFFFFF"/>
              </a:solidFill>
              <a:latin typeface="Arial" pitchFamily="34" charset="0"/>
              <a:ea typeface="Times New Roman" panose="02020603050405020304" pitchFamily="18" charset="0"/>
              <a:cs typeface="Arial" pitchFamily="34" charset="0"/>
            </a:endParaRPr>
          </a:p>
        </p:txBody>
      </p:sp>
      <p:sp>
        <p:nvSpPr>
          <p:cNvPr id="45060" name="Rectangle 2">
            <a:extLst>
              <a:ext uri="{FF2B5EF4-FFF2-40B4-BE49-F238E27FC236}">
                <a16:creationId xmlns:a16="http://schemas.microsoft.com/office/drawing/2014/main" id="{2F32B938-1DFB-450C-8565-55C194C06E58}"/>
              </a:ext>
            </a:extLst>
          </p:cNvPr>
          <p:cNvSpPr>
            <a:spLocks noChangeArrowheads="1"/>
          </p:cNvSpPr>
          <p:nvPr/>
        </p:nvSpPr>
        <p:spPr bwMode="auto">
          <a:xfrm>
            <a:off x="1524000" y="-184150"/>
            <a:ext cx="18415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US" altLang="en-US" sz="1800">
              <a:solidFill>
                <a:srgbClr val="000000"/>
              </a:solidFill>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Row_Row_Row_Your_Boat">
            <a:hlinkClick r:id="" action="ppaction://media"/>
            <a:extLst>
              <a:ext uri="{FF2B5EF4-FFF2-40B4-BE49-F238E27FC236}">
                <a16:creationId xmlns:a16="http://schemas.microsoft.com/office/drawing/2014/main" id="{E3B06556-D4A4-4C34-B8B4-12A39528AC4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480675" y="-669925"/>
            <a:ext cx="487363"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3223453"/>
      </p:ext>
    </p:extLst>
  </p:cSld>
  <p:clrMapOvr>
    <a:masterClrMapping/>
  </p:clrMapOvr>
  <p:transition spd="slow">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Row_Row_Row_Your_Boat">
            <a:hlinkClick r:id="" action="ppaction://media"/>
            <a:extLst>
              <a:ext uri="{FF2B5EF4-FFF2-40B4-BE49-F238E27FC236}">
                <a16:creationId xmlns:a16="http://schemas.microsoft.com/office/drawing/2014/main" id="{E3B06556-D4A4-4C34-B8B4-12A39528AC4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480675" y="-669925"/>
            <a:ext cx="487363"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53090856"/>
      </p:ext>
    </p:extLst>
  </p:cSld>
  <p:clrMapOvr>
    <a:masterClrMapping/>
  </p:clrMapOvr>
  <p:transition spd="slow">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Row_Row_Row_Your_Boat">
            <a:hlinkClick r:id="" action="ppaction://media"/>
            <a:extLst>
              <a:ext uri="{FF2B5EF4-FFF2-40B4-BE49-F238E27FC236}">
                <a16:creationId xmlns:a16="http://schemas.microsoft.com/office/drawing/2014/main" id="{E3B06556-D4A4-4C34-B8B4-12A39528AC4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480675" y="-669925"/>
            <a:ext cx="487363"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00951244"/>
      </p:ext>
    </p:extLst>
  </p:cSld>
  <p:clrMapOvr>
    <a:masterClrMapping/>
  </p:clrMapOvr>
  <p:transition spd="slow">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Row_Row_Row_Your_Boat">
            <a:hlinkClick r:id="" action="ppaction://media"/>
            <a:extLst>
              <a:ext uri="{FF2B5EF4-FFF2-40B4-BE49-F238E27FC236}">
                <a16:creationId xmlns:a16="http://schemas.microsoft.com/office/drawing/2014/main" id="{E3B06556-D4A4-4C34-B8B4-12A39528AC4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480675" y="-669925"/>
            <a:ext cx="487363"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56656107"/>
      </p:ext>
    </p:extLst>
  </p:cSld>
  <p:clrMapOvr>
    <a:masterClrMapping/>
  </p:clrMapOvr>
  <p:transition spd="slow">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B3C94EC-85A8-4BEB-B738-11549AAFEBEE}"/>
              </a:ext>
            </a:extLst>
          </p:cNvPr>
          <p:cNvPicPr>
            <a:picLocks noChangeAspect="1"/>
          </p:cNvPicPr>
          <p:nvPr/>
        </p:nvPicPr>
        <p:blipFill>
          <a:blip r:embed="rId2"/>
          <a:stretch>
            <a:fillRect/>
          </a:stretch>
        </p:blipFill>
        <p:spPr>
          <a:xfrm>
            <a:off x="234947" y="122991"/>
            <a:ext cx="5155349" cy="32220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a:extLst>
              <a:ext uri="{FF2B5EF4-FFF2-40B4-BE49-F238E27FC236}">
                <a16:creationId xmlns:a16="http://schemas.microsoft.com/office/drawing/2014/main" id="{889406F5-314B-44E5-9893-4289BE3EF720}"/>
              </a:ext>
            </a:extLst>
          </p:cNvPr>
          <p:cNvPicPr>
            <a:picLocks noChangeAspect="1"/>
          </p:cNvPicPr>
          <p:nvPr/>
        </p:nvPicPr>
        <p:blipFill rotWithShape="1">
          <a:blip r:embed="rId3"/>
          <a:srcRect l="18583" t="59154" r="35431" b="-1"/>
          <a:stretch/>
        </p:blipFill>
        <p:spPr>
          <a:xfrm>
            <a:off x="5703257" y="122990"/>
            <a:ext cx="6448971" cy="32220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10">
            <a:extLst>
              <a:ext uri="{FF2B5EF4-FFF2-40B4-BE49-F238E27FC236}">
                <a16:creationId xmlns:a16="http://schemas.microsoft.com/office/drawing/2014/main" id="{CCB57B16-7C2D-4299-8C0E-E67830965A06}"/>
              </a:ext>
            </a:extLst>
          </p:cNvPr>
          <p:cNvSpPr txBox="1"/>
          <p:nvPr/>
        </p:nvSpPr>
        <p:spPr>
          <a:xfrm>
            <a:off x="202298" y="122991"/>
            <a:ext cx="5155349" cy="707886"/>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00"/>
                </a:solidFill>
                <a:effectLst/>
                <a:highlight>
                  <a:srgbClr val="000000"/>
                </a:highlight>
                <a:uLnTx/>
                <a:uFillTx/>
                <a:latin typeface="Times New Roman" pitchFamily="18" charset="0"/>
                <a:ea typeface="Tahoma" panose="020B0604030504040204" pitchFamily="34" charset="0"/>
                <a:cs typeface="Times New Roman" pitchFamily="18" charset="0"/>
              </a:rPr>
              <a:t>ĐÊM QUA, MỘT C</a:t>
            </a:r>
            <a:r>
              <a:rPr kumimoji="0" lang="vi-VN" sz="2000" b="1" i="0" u="none" strike="noStrike" kern="1200" cap="none" spc="0" normalizeH="0" baseline="0" noProof="0" dirty="0">
                <a:ln>
                  <a:noFill/>
                </a:ln>
                <a:solidFill>
                  <a:srgbClr val="FFFF00"/>
                </a:solidFill>
                <a:effectLst/>
                <a:highlight>
                  <a:srgbClr val="000000"/>
                </a:highlight>
                <a:uLnTx/>
                <a:uFillTx/>
                <a:latin typeface="Times New Roman" pitchFamily="18" charset="0"/>
                <a:ea typeface="Tahoma" panose="020B0604030504040204" pitchFamily="34" charset="0"/>
                <a:cs typeface="Times New Roman" pitchFamily="18" charset="0"/>
              </a:rPr>
              <a:t>Ơ</a:t>
            </a:r>
            <a:r>
              <a:rPr kumimoji="0" lang="en-US" sz="2000" b="1" i="0" u="none" strike="noStrike" kern="1200" cap="none" spc="0" normalizeH="0" baseline="0" noProof="0" dirty="0">
                <a:ln>
                  <a:noFill/>
                </a:ln>
                <a:solidFill>
                  <a:srgbClr val="FFFF00"/>
                </a:solidFill>
                <a:effectLst/>
                <a:highlight>
                  <a:srgbClr val="000000"/>
                </a:highlight>
                <a:uLnTx/>
                <a:uFillTx/>
                <a:latin typeface="Times New Roman" pitchFamily="18" charset="0"/>
                <a:ea typeface="Tahoma" panose="020B0604030504040204" pitchFamily="34" charset="0"/>
                <a:cs typeface="Times New Roman" pitchFamily="18" charset="0"/>
              </a:rPr>
              <a:t>N BÃO LỚN ĐÃ XẢY RA N</a:t>
            </a:r>
            <a:r>
              <a:rPr kumimoji="0" lang="vi-VN" sz="2000" b="1" i="0" u="none" strike="noStrike" kern="1200" cap="none" spc="0" normalizeH="0" baseline="0" noProof="0" dirty="0">
                <a:ln>
                  <a:noFill/>
                </a:ln>
                <a:solidFill>
                  <a:srgbClr val="FFFF00"/>
                </a:solidFill>
                <a:effectLst/>
                <a:highlight>
                  <a:srgbClr val="000000"/>
                </a:highlight>
                <a:uLnTx/>
                <a:uFillTx/>
                <a:latin typeface="Times New Roman" pitchFamily="18" charset="0"/>
                <a:ea typeface="Tahoma" panose="020B0604030504040204" pitchFamily="34" charset="0"/>
                <a:cs typeface="Times New Roman" pitchFamily="18" charset="0"/>
              </a:rPr>
              <a:t>Ơ</a:t>
            </a:r>
            <a:r>
              <a:rPr kumimoji="0" lang="en-US" sz="2000" b="1" i="0" u="none" strike="noStrike" kern="1200" cap="none" spc="0" normalizeH="0" baseline="0" noProof="0" dirty="0">
                <a:ln>
                  <a:noFill/>
                </a:ln>
                <a:solidFill>
                  <a:srgbClr val="FFFF00"/>
                </a:solidFill>
                <a:effectLst/>
                <a:highlight>
                  <a:srgbClr val="000000"/>
                </a:highlight>
                <a:uLnTx/>
                <a:uFillTx/>
                <a:latin typeface="Times New Roman" pitchFamily="18" charset="0"/>
                <a:ea typeface="Tahoma" panose="020B0604030504040204" pitchFamily="34" charset="0"/>
                <a:cs typeface="Times New Roman" pitchFamily="18" charset="0"/>
              </a:rPr>
              <a:t>I VÙNG BIỂN CỦA CHÚ CÁ VOI </a:t>
            </a:r>
          </a:p>
        </p:txBody>
      </p:sp>
      <p:sp>
        <p:nvSpPr>
          <p:cNvPr id="28" name="TextBox 27">
            <a:extLst>
              <a:ext uri="{FF2B5EF4-FFF2-40B4-BE49-F238E27FC236}">
                <a16:creationId xmlns:a16="http://schemas.microsoft.com/office/drawing/2014/main" id="{2E0EC3A8-99BC-481D-8250-7B20E7442970}"/>
              </a:ext>
            </a:extLst>
          </p:cNvPr>
          <p:cNvSpPr txBox="1"/>
          <p:nvPr/>
        </p:nvSpPr>
        <p:spPr>
          <a:xfrm>
            <a:off x="5577720" y="122991"/>
            <a:ext cx="5155349" cy="646331"/>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00"/>
                </a:solidFill>
                <a:effectLst/>
                <a:highlight>
                  <a:srgbClr val="000000"/>
                </a:highlight>
                <a:uLnTx/>
                <a:uFillTx/>
                <a:latin typeface="Times New Roman" pitchFamily="18" charset="0"/>
                <a:ea typeface="Tahoma" panose="020B0604030504040204" pitchFamily="34" charset="0"/>
                <a:cs typeface="Times New Roman" pitchFamily="18" charset="0"/>
              </a:rPr>
              <a:t>CƠN BÃO ĐÃ CUỐN CHÚ CÁ VOI ĐI XA VÀ SÁNG DẬY CHÚ BỊ MẮC CẠN TRÊN BÃI BIỂN</a:t>
            </a:r>
          </a:p>
        </p:txBody>
      </p:sp>
      <p:sp>
        <p:nvSpPr>
          <p:cNvPr id="14" name="Rectangle 13">
            <a:extLst>
              <a:ext uri="{FF2B5EF4-FFF2-40B4-BE49-F238E27FC236}">
                <a16:creationId xmlns:a16="http://schemas.microsoft.com/office/drawing/2014/main" id="{6DF627EA-7CB0-4F4B-8588-685D5A4EA7C6}"/>
              </a:ext>
            </a:extLst>
          </p:cNvPr>
          <p:cNvSpPr/>
          <p:nvPr/>
        </p:nvSpPr>
        <p:spPr>
          <a:xfrm rot="20914512">
            <a:off x="6107113" y="4089400"/>
            <a:ext cx="4073525" cy="2087563"/>
          </a:xfrm>
          <a:prstGeom prst="rect">
            <a:avLst/>
          </a:prstGeom>
          <a:solidFill>
            <a:schemeClr val="accent5">
              <a:lumMod val="7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lnSpc>
                <a:spcPct val="90000"/>
              </a:lnSpc>
              <a:spcBef>
                <a:spcPts val="1000"/>
              </a:spcBef>
              <a:buFont typeface="Arial"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charset="0"/>
              <a:buChar char="•"/>
              <a:defRPr>
                <a:solidFill>
                  <a:schemeClr val="tx1"/>
                </a:solidFill>
                <a:latin typeface="Calibri" pitchFamily="34" charset="0"/>
              </a:defRPr>
            </a:lvl4pPr>
            <a:lvl5pPr marL="2057400" indent="-228600" eaLnBrk="0" hangingPunct="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FFFF"/>
                </a:solidFill>
                <a:effectLst/>
                <a:uLnTx/>
                <a:uFillTx/>
                <a:latin typeface="Times New Roman" pitchFamily="18" charset="0"/>
                <a:ea typeface="+mn-ea"/>
                <a:cs typeface="Tahoma" pitchFamily="34" charset="0"/>
              </a:rPr>
              <a:t>CÁC EM TRẢ LỜI THẬT ĐÚNG ĐỂ GIÚP CHÚ CÁ VOI TỘI NGHIỆP VỀ NHÀ NHÉ </a:t>
            </a:r>
            <a:r>
              <a:rPr kumimoji="0" lang="en-US" altLang="en-US" sz="1800" b="0" i="0" u="none" strike="noStrike" kern="1200" cap="none" spc="0" normalizeH="0" baseline="0" noProof="0">
                <a:ln>
                  <a:noFill/>
                </a:ln>
                <a:solidFill>
                  <a:srgbClr val="FFFFFF"/>
                </a:solidFill>
                <a:effectLst/>
                <a:uLnTx/>
                <a:uFillTx/>
                <a:latin typeface="Tahoma" pitchFamily="34" charset="0"/>
                <a:ea typeface="+mn-ea"/>
                <a:cs typeface="Tahoma" pitchFamily="34" charset="0"/>
              </a:rPr>
              <a:t>!</a:t>
            </a:r>
          </a:p>
        </p:txBody>
      </p:sp>
      <p:sp>
        <p:nvSpPr>
          <p:cNvPr id="15" name="Heart 14">
            <a:extLst>
              <a:ext uri="{FF2B5EF4-FFF2-40B4-BE49-F238E27FC236}">
                <a16:creationId xmlns:a16="http://schemas.microsoft.com/office/drawing/2014/main" id="{D050606E-ABBB-4039-8793-36FE9DCF40DC}"/>
              </a:ext>
            </a:extLst>
          </p:cNvPr>
          <p:cNvSpPr/>
          <p:nvPr/>
        </p:nvSpPr>
        <p:spPr>
          <a:xfrm>
            <a:off x="10379075" y="4654550"/>
            <a:ext cx="958850" cy="957263"/>
          </a:xfrm>
          <a:prstGeom prst="hear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2">
            <a:extLst>
              <a:ext uri="{FF2B5EF4-FFF2-40B4-BE49-F238E27FC236}">
                <a16:creationId xmlns:a16="http://schemas.microsoft.com/office/drawing/2014/main" id="{52F92FF4-538B-419C-A220-ECB5D88E4E76}"/>
              </a:ext>
            </a:extLst>
          </p:cNvPr>
          <p:cNvPicPr>
            <a:picLocks noChangeAspect="1" noChangeArrowheads="1"/>
          </p:cNvPicPr>
          <p:nvPr/>
        </p:nvPicPr>
        <p:blipFill>
          <a:blip r:embed="rId4"/>
          <a:srcRect/>
          <a:stretch>
            <a:fillRect/>
          </a:stretch>
        </p:blipFill>
        <p:spPr bwMode="auto">
          <a:xfrm>
            <a:off x="218687" y="3509553"/>
            <a:ext cx="5155349" cy="30940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1" name="TextBox 30">
            <a:extLst>
              <a:ext uri="{FF2B5EF4-FFF2-40B4-BE49-F238E27FC236}">
                <a16:creationId xmlns:a16="http://schemas.microsoft.com/office/drawing/2014/main" id="{067627B6-C80D-4D26-8E25-5A7B66D38139}"/>
              </a:ext>
            </a:extLst>
          </p:cNvPr>
          <p:cNvSpPr txBox="1"/>
          <p:nvPr/>
        </p:nvSpPr>
        <p:spPr>
          <a:xfrm>
            <a:off x="202428" y="3465603"/>
            <a:ext cx="5187867" cy="923330"/>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00"/>
                </a:solidFill>
                <a:effectLst/>
                <a:highlight>
                  <a:srgbClr val="000000"/>
                </a:highlight>
                <a:uLnTx/>
                <a:uFillTx/>
                <a:latin typeface="Times New Roman" pitchFamily="18" charset="0"/>
                <a:ea typeface="Tahoma" panose="020B0604030504040204" pitchFamily="34" charset="0"/>
                <a:cs typeface="Times New Roman" pitchFamily="18" charset="0"/>
              </a:rPr>
              <a:t>MỘT ĐÁM MÂY MƯA HỨA SẼ GIÚP CHÚ NẾU CÓ NGƯỜI GIẢI ĐƯỢC CÂU ĐỐ CỦA MÂY MƯA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0" presetClass="entr" presetSubtype="0"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1200"/>
                                        <p:tgtEl>
                                          <p:spTgt spid="28"/>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childTnLst>
                                </p:cTn>
                              </p:par>
                              <p:par>
                                <p:cTn id="20" presetID="10" presetClass="entr" presetSubtype="0" fill="hold"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1300"/>
                                        <p:tgtEl>
                                          <p:spTgt spid="3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2750"/>
                                        <p:tgtEl>
                                          <p:spTgt spid="14"/>
                                        </p:tgtEl>
                                      </p:cBhvr>
                                    </p:animEffect>
                                    <p:anim calcmode="lin" valueType="num">
                                      <p:cBhvr>
                                        <p:cTn id="28" dur="2750" fill="hold"/>
                                        <p:tgtEl>
                                          <p:spTgt spid="14"/>
                                        </p:tgtEl>
                                        <p:attrNameLst>
                                          <p:attrName>ppt_x</p:attrName>
                                        </p:attrNameLst>
                                      </p:cBhvr>
                                      <p:tavLst>
                                        <p:tav tm="0">
                                          <p:val>
                                            <p:strVal val="#ppt_x"/>
                                          </p:val>
                                        </p:tav>
                                        <p:tav tm="100000">
                                          <p:val>
                                            <p:strVal val="#ppt_x"/>
                                          </p:val>
                                        </p:tav>
                                      </p:tavLst>
                                    </p:anim>
                                    <p:anim calcmode="lin" valueType="num">
                                      <p:cBhvr>
                                        <p:cTn id="29" dur="2750" fill="hold"/>
                                        <p:tgtEl>
                                          <p:spTgt spid="14"/>
                                        </p:tgtEl>
                                        <p:attrNameLst>
                                          <p:attrName>ppt_y</p:attrName>
                                        </p:attrNameLst>
                                      </p:cBhvr>
                                      <p:tavLst>
                                        <p:tav tm="0">
                                          <p:val>
                                            <p:strVal val="#ppt_y+.1"/>
                                          </p:val>
                                        </p:tav>
                                        <p:tav tm="100000">
                                          <p:val>
                                            <p:strVal val="#ppt_y"/>
                                          </p:val>
                                        </p:tav>
                                      </p:tavLst>
                                    </p:anim>
                                  </p:childTnLst>
                                </p:cTn>
                              </p:par>
                              <p:par>
                                <p:cTn id="30" presetID="10" presetClass="entr" presetSubtype="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2000"/>
                                        <p:tgtEl>
                                          <p:spTgt spid="15"/>
                                        </p:tgtEl>
                                      </p:cBhvr>
                                    </p:animEffect>
                                  </p:childTnLst>
                                </p:cTn>
                              </p:par>
                              <p:par>
                                <p:cTn id="33" presetID="26" presetClass="emph" presetSubtype="0" repeatCount="indefinite" fill="hold" nodeType="withEffect">
                                  <p:stCondLst>
                                    <p:cond delay="0"/>
                                  </p:stCondLst>
                                  <p:childTnLst>
                                    <p:animEffect transition="out" filter="fade">
                                      <p:cBhvr>
                                        <p:cTn id="34" dur="500" tmFilter="0, 0; .2, .5; .8, .5; 1, 0"/>
                                        <p:tgtEl>
                                          <p:spTgt spid="15"/>
                                        </p:tgtEl>
                                      </p:cBhvr>
                                    </p:animEffect>
                                    <p:animScale>
                                      <p:cBhvr>
                                        <p:cTn id="35" dur="250" autoRev="1" fill="hold"/>
                                        <p:tgtEl>
                                          <p:spTgt spid="1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2AD02DC6-A3BC-47C9-8B0F-81B3261075DD}"/>
              </a:ext>
            </a:extLst>
          </p:cNvPr>
          <p:cNvSpPr/>
          <p:nvPr/>
        </p:nvSpPr>
        <p:spPr>
          <a:xfrm>
            <a:off x="1055688" y="1055688"/>
            <a:ext cx="10080625" cy="4746625"/>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219" name="TextBox 3">
            <a:extLst>
              <a:ext uri="{FF2B5EF4-FFF2-40B4-BE49-F238E27FC236}">
                <a16:creationId xmlns:a16="http://schemas.microsoft.com/office/drawing/2014/main" id="{D48CCD51-0893-460F-8C99-5D3BC094B647}"/>
              </a:ext>
            </a:extLst>
          </p:cNvPr>
          <p:cNvSpPr txBox="1">
            <a:spLocks noChangeArrowheads="1"/>
          </p:cNvSpPr>
          <p:nvPr/>
        </p:nvSpPr>
        <p:spPr bwMode="auto">
          <a:xfrm>
            <a:off x="1300163" y="1800225"/>
            <a:ext cx="9723437"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ahoma" panose="020B0604030504040204" pitchFamily="34" charset="0"/>
              </a:rPr>
              <a:t>Có 4 câu hỏi, mỗi câu trả lời đúng thì m</a:t>
            </a:r>
            <a:r>
              <a:rPr kumimoji="0" lang="vi-VN"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ahoma" panose="020B0604030504040204" pitchFamily="34" charset="0"/>
              </a:rPr>
              <a:t>ư</a:t>
            </a: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ahoma" panose="020B0604030504040204" pitchFamily="34" charset="0"/>
              </a:rPr>
              <a:t>a sẽ đổ xuống và n</a:t>
            </a:r>
            <a:r>
              <a:rPr kumimoji="0" lang="vi-VN"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ahoma" panose="020B0604030504040204" pitchFamily="34" charset="0"/>
              </a:rPr>
              <a:t>ư</a:t>
            </a: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ahoma" panose="020B0604030504040204" pitchFamily="34" charset="0"/>
              </a:rPr>
              <a:t>ớc biển dâng lên, hoàn thành xong 4 câu sẽ cứu đ</a:t>
            </a:r>
            <a:r>
              <a:rPr kumimoji="0" lang="vi-VN"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ahoma" panose="020B0604030504040204" pitchFamily="34" charset="0"/>
              </a:rPr>
              <a:t>ư</a:t>
            </a: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ahoma" panose="020B0604030504040204" pitchFamily="34" charset="0"/>
              </a:rPr>
              <a:t>ợc cá voi.</a:t>
            </a: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ahoma" panose="020B0604030504040204"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ahoma" panose="020B0604030504040204" pitchFamily="34" charset="0"/>
              </a:rPr>
              <a:t>Chú ý vì đây là trò ch</a:t>
            </a:r>
            <a:r>
              <a:rPr kumimoji="0" lang="vi-VN"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ahoma" panose="020B0604030504040204" pitchFamily="34" charset="0"/>
              </a:rPr>
              <a:t>ơ</a:t>
            </a: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ahoma" panose="020B0604030504040204" pitchFamily="34" charset="0"/>
              </a:rPr>
              <a:t>i nhân văn nên học sinh không trả lời đ</a:t>
            </a:r>
            <a:r>
              <a:rPr kumimoji="0" lang="vi-VN"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ahoma" panose="020B0604030504040204" pitchFamily="34" charset="0"/>
              </a:rPr>
              <a:t>ư</a:t>
            </a: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ahoma" panose="020B0604030504040204" pitchFamily="34" charset="0"/>
              </a:rPr>
              <a:t>ợc thì mời bạn học sinh khác trả lời cho đến khi có đáp án đúng. Vì nhiệm vụ là cùng giúp nhau giải cứu cá voi nên việc bỏ qua câu hỏi thì ý nghĩa giáo dục không tốt.</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89F2A96A-0791-4063-9DAF-4985C1F5BCC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13475" y="4397375"/>
            <a:ext cx="10342563"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3" name="Picture 100" descr="A picture containing leaf, fern&#10;&#10;Description automatically generated">
            <a:extLst>
              <a:ext uri="{FF2B5EF4-FFF2-40B4-BE49-F238E27FC236}">
                <a16:creationId xmlns:a16="http://schemas.microsoft.com/office/drawing/2014/main" id="{91C89822-C6C8-424B-9F92-5F4C714ABBF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flipH="1">
            <a:off x="8548688" y="2328863"/>
            <a:ext cx="1905000"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Picture 99" descr="A picture containing leaf, fern&#10;&#10;Description automatically generated">
            <a:extLst>
              <a:ext uri="{FF2B5EF4-FFF2-40B4-BE49-F238E27FC236}">
                <a16:creationId xmlns:a16="http://schemas.microsoft.com/office/drawing/2014/main" id="{65748CB6-846A-4DFF-A44F-D0C6CBEF8B7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232275" y="2095500"/>
            <a:ext cx="1905000"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52" descr="A picture containing animal, invertebrate, arthropod&#10;&#10;Description automatically generated">
            <a:extLst>
              <a:ext uri="{FF2B5EF4-FFF2-40B4-BE49-F238E27FC236}">
                <a16:creationId xmlns:a16="http://schemas.microsoft.com/office/drawing/2014/main" id="{A5965827-F17F-48CD-A1A1-2A9EE9FD395B}"/>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728411">
            <a:off x="11364913" y="4662488"/>
            <a:ext cx="531812"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Picture 83">
            <a:extLst>
              <a:ext uri="{FF2B5EF4-FFF2-40B4-BE49-F238E27FC236}">
                <a16:creationId xmlns:a16="http://schemas.microsoft.com/office/drawing/2014/main" id="{FB042679-5C0F-449C-A105-DE64AB0997CA}"/>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272463" y="3876675"/>
            <a:ext cx="7493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7" name="Picture 2">
            <a:extLst>
              <a:ext uri="{FF2B5EF4-FFF2-40B4-BE49-F238E27FC236}">
                <a16:creationId xmlns:a16="http://schemas.microsoft.com/office/drawing/2014/main" id="{F7D23366-CB58-4DFC-B56E-E1A5C1D54A1B}"/>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802063" y="4516438"/>
            <a:ext cx="3190875" cy="219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 name="Picture 142" descr="A picture containing outdoor&#10;&#10;Description automatically generated">
            <a:extLst>
              <a:ext uri="{FF2B5EF4-FFF2-40B4-BE49-F238E27FC236}">
                <a16:creationId xmlns:a16="http://schemas.microsoft.com/office/drawing/2014/main" id="{B2F3A391-3EA6-4750-B6FA-8E78E07ED848}"/>
              </a:ext>
            </a:extLst>
          </p:cNvPr>
          <p:cNvPicPr>
            <a:picLocks noChangeAspect="1"/>
          </p:cNvPicPr>
          <p:nvPr/>
        </p:nvPicPr>
        <p:blipFill>
          <a:blip r:embed="rId9">
            <a:duotone>
              <a:schemeClr val="accent5">
                <a:shade val="45000"/>
                <a:satMod val="135000"/>
              </a:schemeClr>
              <a:prstClr val="white"/>
            </a:duotone>
          </a:blip>
          <a:stretch>
            <a:fillRect/>
          </a:stretch>
        </p:blipFill>
        <p:spPr>
          <a:xfrm>
            <a:off x="8479961" y="1582967"/>
            <a:ext cx="3367875" cy="4774365"/>
          </a:xfrm>
          <a:prstGeom prst="rect">
            <a:avLst/>
          </a:prstGeom>
        </p:spPr>
      </p:pic>
      <p:grpSp>
        <p:nvGrpSpPr>
          <p:cNvPr id="16" name="Group 15">
            <a:extLst>
              <a:ext uri="{FF2B5EF4-FFF2-40B4-BE49-F238E27FC236}">
                <a16:creationId xmlns:a16="http://schemas.microsoft.com/office/drawing/2014/main" id="{EE87554D-DE57-4D49-9C22-2F786CF79943}"/>
              </a:ext>
            </a:extLst>
          </p:cNvPr>
          <p:cNvGrpSpPr>
            <a:grpSpLocks/>
          </p:cNvGrpSpPr>
          <p:nvPr/>
        </p:nvGrpSpPr>
        <p:grpSpPr bwMode="auto">
          <a:xfrm>
            <a:off x="7904163" y="52388"/>
            <a:ext cx="4200525" cy="2692400"/>
            <a:chOff x="7367240" y="-61157"/>
            <a:chExt cx="5008074" cy="3210791"/>
          </a:xfrm>
        </p:grpSpPr>
        <p:pic>
          <p:nvPicPr>
            <p:cNvPr id="10257" name="Picture 10">
              <a:extLst>
                <a:ext uri="{FF2B5EF4-FFF2-40B4-BE49-F238E27FC236}">
                  <a16:creationId xmlns:a16="http://schemas.microsoft.com/office/drawing/2014/main" id="{2894E89C-9B28-4101-964A-80AF93E6ED95}"/>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225210">
              <a:off x="7367240" y="-61157"/>
              <a:ext cx="5008074" cy="3210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8" name="TextBox 23">
              <a:extLst>
                <a:ext uri="{FF2B5EF4-FFF2-40B4-BE49-F238E27FC236}">
                  <a16:creationId xmlns:a16="http://schemas.microsoft.com/office/drawing/2014/main" id="{6418FB80-AF80-49A2-AB93-7D7F0FB69EA4}"/>
                </a:ext>
              </a:extLst>
            </p:cNvPr>
            <p:cNvSpPr txBox="1">
              <a:spLocks noChangeArrowheads="1"/>
            </p:cNvSpPr>
            <p:nvPr/>
          </p:nvSpPr>
          <p:spPr bwMode="auto">
            <a:xfrm>
              <a:off x="9280204" y="1113711"/>
              <a:ext cx="1795739" cy="550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B. </a:t>
              </a:r>
              <a:r>
                <a:rPr lang="en-US" altLang="en-US" sz="2400" b="1" dirty="0" err="1">
                  <a:solidFill>
                    <a:prstClr val="white"/>
                  </a:solidFill>
                  <a:latin typeface="Arial" panose="020B0604020202020204" pitchFamily="34" charset="0"/>
                  <a:cs typeface="Arial" panose="020B0604020202020204" pitchFamily="34" charset="0"/>
                </a:rPr>
                <a:t>Đúng</a:t>
              </a:r>
              <a:endParaRPr kumimoji="0" lang="en-US" altLang="en-US" sz="24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grpSp>
      <p:sp>
        <p:nvSpPr>
          <p:cNvPr id="17" name="Rectangle: Rounded Corners 16">
            <a:extLst>
              <a:ext uri="{FF2B5EF4-FFF2-40B4-BE49-F238E27FC236}">
                <a16:creationId xmlns:a16="http://schemas.microsoft.com/office/drawing/2014/main" id="{C08D8FB5-A106-4540-B8EB-BFB6CDFA1D12}"/>
              </a:ext>
            </a:extLst>
          </p:cNvPr>
          <p:cNvSpPr/>
          <p:nvPr/>
        </p:nvSpPr>
        <p:spPr>
          <a:xfrm>
            <a:off x="220663" y="6157913"/>
            <a:ext cx="2789237" cy="554037"/>
          </a:xfrm>
          <a:prstGeom prst="roundRect">
            <a:avLst/>
          </a:prstGeom>
          <a:solidFill>
            <a:srgbClr val="FFFF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Tahoma" pitchFamily="34" charset="0"/>
                <a:ea typeface="+mn-ea"/>
                <a:cs typeface="Tahoma" pitchFamily="34" charset="0"/>
              </a:rPr>
              <a:t>CƠN M</a:t>
            </a:r>
            <a:r>
              <a:rPr kumimoji="0" lang="vi-VN" altLang="en-US" sz="1800" b="0" i="0" u="none" strike="noStrike" kern="1200" cap="none" spc="0" normalizeH="0" baseline="0" noProof="0">
                <a:ln>
                  <a:noFill/>
                </a:ln>
                <a:solidFill>
                  <a:prstClr val="black"/>
                </a:solidFill>
                <a:effectLst/>
                <a:uLnTx/>
                <a:uFillTx/>
                <a:latin typeface="Tahoma" pitchFamily="34" charset="0"/>
                <a:ea typeface="+mn-ea"/>
                <a:cs typeface="Tahoma" pitchFamily="34" charset="0"/>
              </a:rPr>
              <a:t>Ư</a:t>
            </a:r>
            <a:r>
              <a:rPr kumimoji="0" lang="en-US" altLang="en-US" sz="1800" b="0" i="0" u="none" strike="noStrike" kern="1200" cap="none" spc="0" normalizeH="0" baseline="0" noProof="0">
                <a:ln>
                  <a:noFill/>
                </a:ln>
                <a:solidFill>
                  <a:prstClr val="black"/>
                </a:solidFill>
                <a:effectLst/>
                <a:uLnTx/>
                <a:uFillTx/>
                <a:latin typeface="Tahoma" pitchFamily="34" charset="0"/>
                <a:ea typeface="+mn-ea"/>
                <a:cs typeface="Tahoma" pitchFamily="34" charset="0"/>
              </a:rPr>
              <a:t>A SỐ 1 …</a:t>
            </a:r>
          </a:p>
        </p:txBody>
      </p:sp>
      <p:grpSp>
        <p:nvGrpSpPr>
          <p:cNvPr id="10252" name="Group 35">
            <a:extLst>
              <a:ext uri="{FF2B5EF4-FFF2-40B4-BE49-F238E27FC236}">
                <a16:creationId xmlns:a16="http://schemas.microsoft.com/office/drawing/2014/main" id="{D5BEC6E9-AD7E-41EF-AF48-358B76C830F5}"/>
              </a:ext>
            </a:extLst>
          </p:cNvPr>
          <p:cNvGrpSpPr>
            <a:grpSpLocks/>
          </p:cNvGrpSpPr>
          <p:nvPr/>
        </p:nvGrpSpPr>
        <p:grpSpPr bwMode="auto">
          <a:xfrm>
            <a:off x="0" y="0"/>
            <a:ext cx="6851483" cy="2487613"/>
            <a:chOff x="0" y="41007"/>
            <a:chExt cx="6980525" cy="2487384"/>
          </a:xfrm>
        </p:grpSpPr>
        <p:pic>
          <p:nvPicPr>
            <p:cNvPr id="10255" name="Picture 34">
              <a:extLst>
                <a:ext uri="{FF2B5EF4-FFF2-40B4-BE49-F238E27FC236}">
                  <a16:creationId xmlns:a16="http://schemas.microsoft.com/office/drawing/2014/main" id="{8521940A-50EE-4FC1-A37B-ECEA73E65318}"/>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0" y="41007"/>
              <a:ext cx="6980525" cy="2487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6" name="TextBox 41">
              <a:extLst>
                <a:ext uri="{FF2B5EF4-FFF2-40B4-BE49-F238E27FC236}">
                  <a16:creationId xmlns:a16="http://schemas.microsoft.com/office/drawing/2014/main" id="{6D1A0F22-A637-4312-A295-A9672306D704}"/>
                </a:ext>
              </a:extLst>
            </p:cNvPr>
            <p:cNvSpPr txBox="1">
              <a:spLocks noChangeArrowheads="1"/>
            </p:cNvSpPr>
            <p:nvPr/>
          </p:nvSpPr>
          <p:spPr bwMode="auto">
            <a:xfrm>
              <a:off x="407109" y="564803"/>
              <a:ext cx="6214992" cy="12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1" u="none" strike="noStrike" kern="1200" cap="none" spc="0" normalizeH="0" baseline="0" noProof="0" dirty="0" err="1">
                  <a:ln>
                    <a:noFill/>
                  </a:ln>
                  <a:solidFill>
                    <a:srgbClr val="1F4E79"/>
                  </a:solidFill>
                  <a:effectLst/>
                  <a:uLnTx/>
                  <a:uFillTx/>
                  <a:latin typeface="Arial" panose="020B0604020202020204" pitchFamily="34" charset="0"/>
                  <a:cs typeface="Arial" panose="020B0604020202020204" pitchFamily="34" charset="0"/>
                </a:rPr>
                <a:t>Câu</a:t>
              </a:r>
              <a:r>
                <a:rPr kumimoji="0" lang="en-US" altLang="en-US" sz="2400" b="1" i="1" u="none" strike="noStrike" kern="1200" cap="none" spc="0" normalizeH="0" baseline="0" noProof="0" dirty="0">
                  <a:ln>
                    <a:noFill/>
                  </a:ln>
                  <a:solidFill>
                    <a:srgbClr val="1F4E79"/>
                  </a:solidFill>
                  <a:effectLst/>
                  <a:uLnTx/>
                  <a:uFillTx/>
                  <a:latin typeface="Arial" panose="020B0604020202020204" pitchFamily="34" charset="0"/>
                  <a:cs typeface="Arial" panose="020B0604020202020204" pitchFamily="34" charset="0"/>
                </a:rPr>
                <a:t> 1</a:t>
              </a:r>
              <a:r>
                <a:rPr kumimoji="0" lang="en-US" altLang="en-US" sz="2400" b="1" i="0" u="none" strike="noStrike" kern="1200" cap="none" spc="0" normalizeH="0" baseline="0" noProof="0" dirty="0">
                  <a:ln>
                    <a:noFill/>
                  </a:ln>
                  <a:solidFill>
                    <a:srgbClr val="1F4E79"/>
                  </a:solidFill>
                  <a:effectLst/>
                  <a:uLnTx/>
                  <a:uFillTx/>
                  <a:latin typeface="Arial" panose="020B0604020202020204" pitchFamily="34" charset="0"/>
                  <a:cs typeface="Arial" panose="020B0604020202020204" pitchFamily="34" charset="0"/>
                </a:rPr>
                <a:t>.</a:t>
              </a:r>
              <a:r>
                <a:rPr kumimoji="0" lang="en-US" altLang="en-US" sz="24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lang="en-US" altLang="en-US" sz="2400" b="1" dirty="0">
                  <a:solidFill>
                    <a:srgbClr val="FF0000"/>
                  </a:solidFill>
                  <a:latin typeface="Arial" panose="020B0604020202020204" pitchFamily="34" charset="0"/>
                  <a:cs typeface="Arial" panose="020B0604020202020204" pitchFamily="34" charset="0"/>
                </a:rPr>
                <a:t>ƯCLN(12, 60) = 12</a:t>
              </a:r>
              <a:r>
                <a:rPr kumimoji="0" lang="en-US" altLang="en-US" sz="24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altLang="en-US" sz="24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đúng</a:t>
              </a:r>
              <a:r>
                <a:rPr kumimoji="0" lang="en-US" altLang="en-US" sz="24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hay </a:t>
              </a:r>
              <a:r>
                <a:rPr kumimoji="0" lang="en-US" altLang="en-US" sz="24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sai</a:t>
              </a:r>
              <a:r>
                <a:rPr kumimoji="0" lang="en-US" altLang="en-US" sz="24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altLang="en-US" sz="24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A. </a:t>
              </a:r>
              <a:r>
                <a:rPr kumimoji="0" lang="en-US" altLang="en-US" sz="2400" b="1" i="0" u="none" strike="noStrike" kern="1200" cap="none" spc="0" normalizeH="0" baseline="0" noProof="0" dirty="0" err="1">
                  <a:ln>
                    <a:noFill/>
                  </a:ln>
                  <a:solidFill>
                    <a:srgbClr val="0070C0"/>
                  </a:solidFill>
                  <a:effectLst/>
                  <a:uLnTx/>
                  <a:uFillTx/>
                  <a:latin typeface="Arial" panose="020B0604020202020204" pitchFamily="34" charset="0"/>
                  <a:cs typeface="Arial" panose="020B0604020202020204" pitchFamily="34" charset="0"/>
                </a:rPr>
                <a:t>Đúng</a:t>
              </a:r>
              <a:r>
                <a:rPr kumimoji="0" lang="vi-VN" altLang="en-US" sz="24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 </a:t>
              </a:r>
              <a:r>
                <a:rPr kumimoji="0" lang="en-US" altLang="en-US" sz="24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altLang="en-US" sz="24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B. Sai</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mph" presetSubtype="0" repeatCount="indefinite" autoRev="1" fill="hold" nodeType="withEffect">
                                  <p:stCondLst>
                                    <p:cond delay="0"/>
                                  </p:stCondLst>
                                  <p:childTnLst>
                                    <p:animScale>
                                      <p:cBhvr>
                                        <p:cTn id="6" dur="1000" fill="hold"/>
                                        <p:tgtEl>
                                          <p:spTgt spid="21"/>
                                        </p:tgtEl>
                                      </p:cBhvr>
                                      <p:by x="105000" y="105000"/>
                                    </p:animScale>
                                  </p:childTnLst>
                                </p:cTn>
                              </p:par>
                              <p:par>
                                <p:cTn id="7" presetID="26" presetClass="emph" presetSubtype="0" repeatCount="indefinite" fill="hold" grpId="0" nodeType="withEffect">
                                  <p:stCondLst>
                                    <p:cond delay="0"/>
                                  </p:stCondLst>
                                  <p:childTnLst>
                                    <p:animEffect transition="out" filter="fade">
                                      <p:cBhvr>
                                        <p:cTn id="8" dur="2000" tmFilter="0, 0; .2, .5; .8, .5; 1, 0"/>
                                        <p:tgtEl>
                                          <p:spTgt spid="17"/>
                                        </p:tgtEl>
                                      </p:cBhvr>
                                    </p:animEffect>
                                    <p:animScale>
                                      <p:cBhvr>
                                        <p:cTn id="9" dur="1000" autoRev="1" fill="hold"/>
                                        <p:tgtEl>
                                          <p:spTgt spid="17"/>
                                        </p:tgtEl>
                                      </p:cBhvr>
                                      <p:by x="105000" y="105000"/>
                                    </p:animScale>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2"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additive="base">
                                        <p:cTn id="14" dur="2000" fill="hold"/>
                                        <p:tgtEl>
                                          <p:spTgt spid="16"/>
                                        </p:tgtEl>
                                        <p:attrNameLst>
                                          <p:attrName>ppt_x</p:attrName>
                                        </p:attrNameLst>
                                      </p:cBhvr>
                                      <p:tavLst>
                                        <p:tav tm="0">
                                          <p:val>
                                            <p:strVal val="1+#ppt_w/2"/>
                                          </p:val>
                                        </p:tav>
                                        <p:tav tm="100000">
                                          <p:val>
                                            <p:strVal val="#ppt_x"/>
                                          </p:val>
                                        </p:tav>
                                      </p:tavLst>
                                    </p:anim>
                                    <p:anim calcmode="lin" valueType="num">
                                      <p:cBhvr additive="base">
                                        <p:cTn id="15" dur="2000" fill="hold"/>
                                        <p:tgtEl>
                                          <p:spTgt spid="16"/>
                                        </p:tgtEl>
                                        <p:attrNameLst>
                                          <p:attrName>ppt_y</p:attrName>
                                        </p:attrNameLst>
                                      </p:cBhvr>
                                      <p:tavLst>
                                        <p:tav tm="0">
                                          <p:val>
                                            <p:strVal val="#ppt_y"/>
                                          </p:val>
                                        </p:tav>
                                        <p:tav tm="100000">
                                          <p:val>
                                            <p:strVal val="#ppt_y"/>
                                          </p:val>
                                        </p:tav>
                                      </p:tavLst>
                                    </p:anim>
                                  </p:childTnLst>
                                </p:cTn>
                              </p:par>
                            </p:childTnLst>
                          </p:cTn>
                        </p:par>
                        <p:par>
                          <p:cTn id="16" fill="hold" nodeType="afterGroup">
                            <p:stCondLst>
                              <p:cond delay="2000"/>
                            </p:stCondLst>
                            <p:childTnLst>
                              <p:par>
                                <p:cTn id="17" presetID="22" presetClass="entr" presetSubtype="1" fill="hold" nodeType="afterEffect">
                                  <p:stCondLst>
                                    <p:cond delay="0"/>
                                  </p:stCondLst>
                                  <p:childTnLst>
                                    <p:set>
                                      <p:cBhvr>
                                        <p:cTn id="18" dur="1" fill="hold">
                                          <p:stCondLst>
                                            <p:cond delay="0"/>
                                          </p:stCondLst>
                                        </p:cTn>
                                        <p:tgtEl>
                                          <p:spTgt spid="143"/>
                                        </p:tgtEl>
                                        <p:attrNameLst>
                                          <p:attrName>style.visibility</p:attrName>
                                        </p:attrNameLst>
                                      </p:cBhvr>
                                      <p:to>
                                        <p:strVal val="visible"/>
                                      </p:to>
                                    </p:set>
                                    <p:animEffect transition="in" filter="wipe(up)">
                                      <p:cBhvr>
                                        <p:cTn id="19" dur="2000"/>
                                        <p:tgtEl>
                                          <p:spTgt spid="143"/>
                                        </p:tgtEl>
                                      </p:cBhvr>
                                    </p:animEffect>
                                  </p:childTnLst>
                                  <p:subTnLst>
                                    <p:audio>
                                      <p:cMediaNode>
                                        <p:cTn display="0" masterRel="sameClick">
                                          <p:stCondLst>
                                            <p:cond evt="begin" delay="0">
                                              <p:tn val="17"/>
                                            </p:cond>
                                          </p:stCondLst>
                                          <p:endCondLst>
                                            <p:cond evt="onStopAudio" delay="0">
                                              <p:tgtEl>
                                                <p:sldTgt/>
                                              </p:tgtEl>
                                            </p:cond>
                                          </p:endCondLst>
                                        </p:cTn>
                                        <p:tgtEl>
                                          <p:sndTgt r:embed="rId2" name="rain sound.wav"/>
                                        </p:tgtEl>
                                      </p:cMediaNode>
                                    </p:audio>
                                  </p:subTnLst>
                                </p:cTn>
                              </p:par>
                              <p:par>
                                <p:cTn id="20" presetID="35" presetClass="path" presetSubtype="0" accel="50000" decel="50000" fill="hold" nodeType="withEffect">
                                  <p:stCondLst>
                                    <p:cond delay="750"/>
                                  </p:stCondLst>
                                  <p:childTnLst>
                                    <p:animMotion origin="layout" path="M -3.95833E-6 7.40741E-7 L -0.02578 7.40741E-7 " pathEditMode="relative" rAng="0" ptsTypes="AA">
                                      <p:cBhvr>
                                        <p:cTn id="21" dur="5000" fill="hold"/>
                                        <p:tgtEl>
                                          <p:spTgt spid="21"/>
                                        </p:tgtEl>
                                        <p:attrNameLst>
                                          <p:attrName>ppt_x</p:attrName>
                                          <p:attrName>ppt_y</p:attrName>
                                        </p:attrNameLst>
                                      </p:cBhvr>
                                      <p:rCtr x="-1289" y="0"/>
                                    </p:animMotion>
                                  </p:childTnLst>
                                </p:cTn>
                              </p:par>
                              <p:par>
                                <p:cTn id="22" presetID="22" presetClass="exit" presetSubtype="1" fill="hold" nodeType="withEffect">
                                  <p:stCondLst>
                                    <p:cond delay="5500"/>
                                  </p:stCondLst>
                                  <p:childTnLst>
                                    <p:animEffect transition="out" filter="wipe(up)">
                                      <p:cBhvr>
                                        <p:cTn id="23" dur="2000"/>
                                        <p:tgtEl>
                                          <p:spTgt spid="143"/>
                                        </p:tgtEl>
                                      </p:cBhvr>
                                    </p:animEffect>
                                    <p:set>
                                      <p:cBhvr>
                                        <p:cTn id="24" dur="1" fill="hold">
                                          <p:stCondLst>
                                            <p:cond delay="1999"/>
                                          </p:stCondLst>
                                        </p:cTn>
                                        <p:tgtEl>
                                          <p:spTgt spid="143"/>
                                        </p:tgtEl>
                                        <p:attrNameLst>
                                          <p:attrName>style.visibility</p:attrName>
                                        </p:attrNameLst>
                                      </p:cBhvr>
                                      <p:to>
                                        <p:strVal val="hidden"/>
                                      </p:to>
                                    </p:set>
                                  </p:childTnLst>
                                  <p:subTnLst>
                                    <p:audio>
                                      <p:cMediaNode>
                                        <p:cTn display="0" masterRel="sameClick">
                                          <p:stCondLst>
                                            <p:cond evt="begin" delay="0">
                                              <p:tn val="22"/>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94" name="Group 1">
            <a:extLst>
              <a:ext uri="{FF2B5EF4-FFF2-40B4-BE49-F238E27FC236}">
                <a16:creationId xmlns:a16="http://schemas.microsoft.com/office/drawing/2014/main" id="{F3EBDBDC-0EE3-4080-8D18-4D102F87C242}"/>
              </a:ext>
            </a:extLst>
          </p:cNvPr>
          <p:cNvGrpSpPr>
            <a:grpSpLocks/>
          </p:cNvGrpSpPr>
          <p:nvPr/>
        </p:nvGrpSpPr>
        <p:grpSpPr bwMode="auto">
          <a:xfrm>
            <a:off x="1524000" y="0"/>
            <a:ext cx="9144000" cy="6858000"/>
            <a:chOff x="0" y="0"/>
            <a:chExt cx="9144000" cy="6858000"/>
          </a:xfrm>
        </p:grpSpPr>
        <p:pic>
          <p:nvPicPr>
            <p:cNvPr id="6148" name="Picture 1">
              <a:extLst>
                <a:ext uri="{FF2B5EF4-FFF2-40B4-BE49-F238E27FC236}">
                  <a16:creationId xmlns:a16="http://schemas.microsoft.com/office/drawing/2014/main" id="{12BAAFD0-D4C6-4749-A60C-CCD8C87933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036D8F42-1B06-4E97-8725-3F98BCD4239F}"/>
                </a:ext>
              </a:extLst>
            </p:cNvPr>
            <p:cNvSpPr txBox="1"/>
            <p:nvPr/>
          </p:nvSpPr>
          <p:spPr>
            <a:xfrm>
              <a:off x="490169" y="1528767"/>
              <a:ext cx="3091231" cy="615311"/>
            </a:xfrm>
            <a:prstGeom prst="rect">
              <a:avLst/>
            </a:prstGeom>
            <a:noFill/>
          </p:spPr>
          <p:txBody>
            <a:bodyPr spcFirstLastPara="1" wrap="none">
              <a:prstTxWarp prst="textArchUp">
                <a:avLst/>
              </a:prstTxWarp>
              <a:spAutoFit/>
            </a:bodyPr>
            <a:lstStyle/>
            <a:p>
              <a:pPr algn="ctr">
                <a:defRPr/>
              </a:pPr>
              <a:r>
                <a:rPr lang="en-US" sz="4950" b="1" dirty="0">
                  <a:ln w="9525">
                    <a:solidFill>
                      <a:srgbClr val="FFFFFF"/>
                    </a:solidFill>
                    <a:prstDash val="solid"/>
                  </a:ln>
                  <a:solidFill>
                    <a:srgbClr val="000000"/>
                  </a:solidFill>
                  <a:effectLst>
                    <a:outerShdw blurRad="12700" dist="38100" dir="2700000" algn="tl" rotWithShape="0">
                      <a:srgbClr val="FFFFFF">
                        <a:lumMod val="50000"/>
                      </a:srgbClr>
                    </a:outerShdw>
                  </a:effectLst>
                  <a:cs typeface="Arial" panose="020B0604020202020204" pitchFamily="34" charset="0"/>
                </a:rPr>
                <a:t>Trò ch</a:t>
              </a:r>
              <a:r>
                <a:rPr lang="vi-VN" sz="4950" b="1" dirty="0">
                  <a:ln w="9525">
                    <a:solidFill>
                      <a:srgbClr val="FFFFFF"/>
                    </a:solidFill>
                    <a:prstDash val="solid"/>
                  </a:ln>
                  <a:solidFill>
                    <a:srgbClr val="000000"/>
                  </a:solidFill>
                  <a:effectLst>
                    <a:outerShdw blurRad="12700" dist="38100" dir="2700000" algn="tl" rotWithShape="0">
                      <a:srgbClr val="FFFFFF">
                        <a:lumMod val="50000"/>
                      </a:srgbClr>
                    </a:outerShdw>
                  </a:effectLst>
                  <a:cs typeface="Arial" panose="020B0604020202020204" pitchFamily="34" charset="0"/>
                </a:rPr>
                <a:t>ơ</a:t>
              </a:r>
              <a:r>
                <a:rPr lang="en-US" sz="4950" b="1" dirty="0">
                  <a:ln w="9525">
                    <a:solidFill>
                      <a:srgbClr val="FFFFFF"/>
                    </a:solidFill>
                    <a:prstDash val="solid"/>
                  </a:ln>
                  <a:solidFill>
                    <a:srgbClr val="000000"/>
                  </a:solidFill>
                  <a:effectLst>
                    <a:outerShdw blurRad="12700" dist="38100" dir="2700000" algn="tl" rotWithShape="0">
                      <a:srgbClr val="FFFFFF">
                        <a:lumMod val="50000"/>
                      </a:srgbClr>
                    </a:outerShdw>
                  </a:effectLst>
                  <a:cs typeface="Arial" panose="020B0604020202020204" pitchFamily="34" charset="0"/>
                </a:rPr>
                <a:t>i</a:t>
              </a:r>
            </a:p>
          </p:txBody>
        </p:sp>
        <p:sp>
          <p:nvSpPr>
            <p:cNvPr id="5" name="TextBox 4">
              <a:extLst>
                <a:ext uri="{FF2B5EF4-FFF2-40B4-BE49-F238E27FC236}">
                  <a16:creationId xmlns:a16="http://schemas.microsoft.com/office/drawing/2014/main" id="{9F3835BD-D242-46FC-B04D-E2D9E1495B53}"/>
                </a:ext>
              </a:extLst>
            </p:cNvPr>
            <p:cNvSpPr txBox="1"/>
            <p:nvPr/>
          </p:nvSpPr>
          <p:spPr>
            <a:xfrm>
              <a:off x="1081354" y="1706664"/>
              <a:ext cx="1770036" cy="646331"/>
            </a:xfrm>
            <a:prstGeom prst="rect">
              <a:avLst/>
            </a:prstGeom>
            <a:noFill/>
          </p:spPr>
          <p:txBody>
            <a:bodyPr wrap="none">
              <a:spAutoFit/>
            </a:bodyPr>
            <a:lstStyle/>
            <a:p>
              <a:pPr>
                <a:defRPr/>
              </a:pPr>
              <a:r>
                <a:rPr lang="en-US" sz="3600" b="1" dirty="0">
                  <a:ln w="9525">
                    <a:solidFill>
                      <a:srgbClr val="FFFFFF"/>
                    </a:solidFill>
                    <a:prstDash val="solid"/>
                  </a:ln>
                  <a:solidFill>
                    <a:srgbClr val="000000"/>
                  </a:solidFill>
                  <a:effectLst>
                    <a:outerShdw blurRad="12700" dist="38100" dir="2700000" algn="tl" rotWithShape="0">
                      <a:srgbClr val="FFFFFF">
                        <a:lumMod val="50000"/>
                      </a:srgbClr>
                    </a:outerShdw>
                  </a:effectLst>
                  <a:cs typeface="Arial" panose="020B0604020202020204" pitchFamily="34" charset="0"/>
                </a:rPr>
                <a:t>HÁI TÁO</a:t>
              </a:r>
            </a:p>
          </p:txBody>
        </p:sp>
        <p:pic>
          <p:nvPicPr>
            <p:cNvPr id="6151" name="Picture 6">
              <a:hlinkClick r:id="rId3" action="ppaction://hlinksldjump"/>
              <a:extLst>
                <a:ext uri="{FF2B5EF4-FFF2-40B4-BE49-F238E27FC236}">
                  <a16:creationId xmlns:a16="http://schemas.microsoft.com/office/drawing/2014/main" id="{0133B0E7-DD77-4893-AE54-05D8568C04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23224"/>
            <a:stretch>
              <a:fillRect/>
            </a:stretch>
          </p:blipFill>
          <p:spPr bwMode="auto">
            <a:xfrm>
              <a:off x="708025" y="2439988"/>
              <a:ext cx="963613"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2" name="Picture 9">
              <a:hlinkClick r:id="rId5" action="ppaction://hlinksldjump"/>
              <a:extLst>
                <a:ext uri="{FF2B5EF4-FFF2-40B4-BE49-F238E27FC236}">
                  <a16:creationId xmlns:a16="http://schemas.microsoft.com/office/drawing/2014/main" id="{4CC4BAB5-17C4-464F-A6DF-12CB1440320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b="18927"/>
            <a:stretch>
              <a:fillRect/>
            </a:stretch>
          </p:blipFill>
          <p:spPr bwMode="auto">
            <a:xfrm>
              <a:off x="1685925" y="2439988"/>
              <a:ext cx="969963" cy="96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3" name="Picture 11">
              <a:hlinkClick r:id="rId7" action="ppaction://hlinksldjump"/>
              <a:extLst>
                <a:ext uri="{FF2B5EF4-FFF2-40B4-BE49-F238E27FC236}">
                  <a16:creationId xmlns:a16="http://schemas.microsoft.com/office/drawing/2014/main" id="{1A628B78-430A-466F-A5F1-1507CE3E0A6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b="22752"/>
            <a:stretch>
              <a:fillRect/>
            </a:stretch>
          </p:blipFill>
          <p:spPr bwMode="auto">
            <a:xfrm>
              <a:off x="2670175" y="2439988"/>
              <a:ext cx="965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4" name="Picture 13">
              <a:hlinkClick r:id="rId9" action="ppaction://hlinksldjump"/>
              <a:extLst>
                <a:ext uri="{FF2B5EF4-FFF2-40B4-BE49-F238E27FC236}">
                  <a16:creationId xmlns:a16="http://schemas.microsoft.com/office/drawing/2014/main" id="{85A0CC9E-43F9-4BE4-A2DD-B8369C567D4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b="23224"/>
            <a:stretch>
              <a:fillRect/>
            </a:stretch>
          </p:blipFill>
          <p:spPr bwMode="auto">
            <a:xfrm>
              <a:off x="708025" y="3457575"/>
              <a:ext cx="963613" cy="90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5" name="Picture 15">
              <a:hlinkClick r:id="rId11" action="ppaction://hlinksldjump"/>
              <a:extLst>
                <a:ext uri="{FF2B5EF4-FFF2-40B4-BE49-F238E27FC236}">
                  <a16:creationId xmlns:a16="http://schemas.microsoft.com/office/drawing/2014/main" id="{6676A62B-A01C-4F74-AB61-C9DA5F276E7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b="23222"/>
            <a:stretch>
              <a:fillRect/>
            </a:stretch>
          </p:blipFill>
          <p:spPr bwMode="auto">
            <a:xfrm>
              <a:off x="1685925" y="3457575"/>
              <a:ext cx="969963" cy="90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6" name="Picture 17">
              <a:hlinkClick r:id="rId13" action="ppaction://hlinksldjump"/>
              <a:extLst>
                <a:ext uri="{FF2B5EF4-FFF2-40B4-BE49-F238E27FC236}">
                  <a16:creationId xmlns:a16="http://schemas.microsoft.com/office/drawing/2014/main" id="{23253BFE-DF46-4C14-B8FA-D11FAE257C2D}"/>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b="23224"/>
            <a:stretch>
              <a:fillRect/>
            </a:stretch>
          </p:blipFill>
          <p:spPr bwMode="auto">
            <a:xfrm>
              <a:off x="2670175" y="3457575"/>
              <a:ext cx="965200" cy="90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7" name="Picture 19">
              <a:hlinkClick r:id="rId15" action="ppaction://hlinksldjump"/>
              <a:extLst>
                <a:ext uri="{FF2B5EF4-FFF2-40B4-BE49-F238E27FC236}">
                  <a16:creationId xmlns:a16="http://schemas.microsoft.com/office/drawing/2014/main" id="{B32F4F59-991F-47BF-B11F-D37A50435154}"/>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b="19440"/>
            <a:stretch>
              <a:fillRect/>
            </a:stretch>
          </p:blipFill>
          <p:spPr bwMode="auto">
            <a:xfrm>
              <a:off x="708025" y="4476750"/>
              <a:ext cx="963613"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8" name="Picture 21">
              <a:hlinkClick r:id="rId17" action="ppaction://hlinksldjump"/>
              <a:extLst>
                <a:ext uri="{FF2B5EF4-FFF2-40B4-BE49-F238E27FC236}">
                  <a16:creationId xmlns:a16="http://schemas.microsoft.com/office/drawing/2014/main" id="{27AEBFE4-1927-4265-8396-398303698E20}"/>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b="19981"/>
            <a:stretch>
              <a:fillRect/>
            </a:stretch>
          </p:blipFill>
          <p:spPr bwMode="auto">
            <a:xfrm>
              <a:off x="1685925" y="4476750"/>
              <a:ext cx="969963" cy="94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9" name="Picture 23">
              <a:hlinkClick r:id="rId19" action="ppaction://hlinksldjump"/>
              <a:extLst>
                <a:ext uri="{FF2B5EF4-FFF2-40B4-BE49-F238E27FC236}">
                  <a16:creationId xmlns:a16="http://schemas.microsoft.com/office/drawing/2014/main" id="{210527E4-3D45-4D22-826F-52715DACF13F}"/>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b="19440"/>
            <a:stretch>
              <a:fillRect/>
            </a:stretch>
          </p:blipFill>
          <p:spPr bwMode="auto">
            <a:xfrm>
              <a:off x="2670175" y="4476750"/>
              <a:ext cx="9652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0" name="tree">
              <a:extLst>
                <a:ext uri="{FF2B5EF4-FFF2-40B4-BE49-F238E27FC236}">
                  <a16:creationId xmlns:a16="http://schemas.microsoft.com/office/drawing/2014/main" id="{D0491A6D-C133-4A0B-9D3C-62AD744EFDCE}"/>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l="5846" t="8588" r="8347" b="6235"/>
            <a:stretch>
              <a:fillRect/>
            </a:stretch>
          </p:blipFill>
          <p:spPr bwMode="auto">
            <a:xfrm>
              <a:off x="4152900" y="1306513"/>
              <a:ext cx="4264025" cy="419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1" name="basket">
              <a:extLst>
                <a:ext uri="{FF2B5EF4-FFF2-40B4-BE49-F238E27FC236}">
                  <a16:creationId xmlns:a16="http://schemas.microsoft.com/office/drawing/2014/main" id="{0871F84B-5F28-493E-B916-E70B3AA7617F}"/>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l="16611" t="16663" r="18352" b="24075"/>
            <a:stretch>
              <a:fillRect/>
            </a:stretch>
          </p:blipFill>
          <p:spPr bwMode="auto">
            <a:xfrm>
              <a:off x="3987800" y="4422775"/>
              <a:ext cx="1609725" cy="138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2" name="apple">
              <a:extLst>
                <a:ext uri="{FF2B5EF4-FFF2-40B4-BE49-F238E27FC236}">
                  <a16:creationId xmlns:a16="http://schemas.microsoft.com/office/drawing/2014/main" id="{55216FE7-F78A-4D89-9DF2-B593F8AD28BA}"/>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rot="21093045" flipH="1">
              <a:off x="4238625" y="4760913"/>
              <a:ext cx="452438"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3" name="apple">
              <a:extLst>
                <a:ext uri="{FF2B5EF4-FFF2-40B4-BE49-F238E27FC236}">
                  <a16:creationId xmlns:a16="http://schemas.microsoft.com/office/drawing/2014/main" id="{77C56400-38F2-4341-A550-0EB45E52976C}"/>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rot="21093045" flipH="1">
              <a:off x="4972050" y="4764088"/>
              <a:ext cx="450850"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4" name="apple">
              <a:extLst>
                <a:ext uri="{FF2B5EF4-FFF2-40B4-BE49-F238E27FC236}">
                  <a16:creationId xmlns:a16="http://schemas.microsoft.com/office/drawing/2014/main" id="{3E21A4A7-0D28-45B4-8634-C9EBD155713E}"/>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rot="506955">
              <a:off x="4492625" y="4770438"/>
              <a:ext cx="450850"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5" name="apple">
              <a:extLst>
                <a:ext uri="{FF2B5EF4-FFF2-40B4-BE49-F238E27FC236}">
                  <a16:creationId xmlns:a16="http://schemas.microsoft.com/office/drawing/2014/main" id="{BE21D3B8-099F-4A77-8E83-7E20361CDC07}"/>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rot="506955">
              <a:off x="4752975" y="4775200"/>
              <a:ext cx="450850"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6" name="apple">
              <a:extLst>
                <a:ext uri="{FF2B5EF4-FFF2-40B4-BE49-F238E27FC236}">
                  <a16:creationId xmlns:a16="http://schemas.microsoft.com/office/drawing/2014/main" id="{FF31DAE4-0B8A-48D9-A499-A9B7EBB0840A}"/>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rot="21093045" flipH="1">
              <a:off x="5057775" y="4933950"/>
              <a:ext cx="452438"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167" name="Group 68">
              <a:extLst>
                <a:ext uri="{FF2B5EF4-FFF2-40B4-BE49-F238E27FC236}">
                  <a16:creationId xmlns:a16="http://schemas.microsoft.com/office/drawing/2014/main" id="{B73A5320-4DC8-4F05-B52B-D84C62A73C18}"/>
                </a:ext>
              </a:extLst>
            </p:cNvPr>
            <p:cNvGrpSpPr>
              <a:grpSpLocks/>
            </p:cNvGrpSpPr>
            <p:nvPr/>
          </p:nvGrpSpPr>
          <p:grpSpPr bwMode="auto">
            <a:xfrm>
              <a:off x="4576763" y="4264025"/>
              <a:ext cx="377825" cy="554038"/>
              <a:chOff x="2724120" y="1392702"/>
              <a:chExt cx="2173074" cy="3193366"/>
            </a:xfrm>
          </p:grpSpPr>
          <p:pic>
            <p:nvPicPr>
              <p:cNvPr id="6221" name="Picture 69">
                <a:extLst>
                  <a:ext uri="{FF2B5EF4-FFF2-40B4-BE49-F238E27FC236}">
                    <a16:creationId xmlns:a16="http://schemas.microsoft.com/office/drawing/2014/main" id="{C1B0AF51-92E8-4FF9-A6B8-AD6220F8520A}"/>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l="3085" t="13721" r="66679" b="29384"/>
              <a:stretch>
                <a:fillRect/>
              </a:stretch>
            </p:blipFill>
            <p:spPr bwMode="auto">
              <a:xfrm>
                <a:off x="2724120" y="1392702"/>
                <a:ext cx="2173074" cy="3193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 name="Oval 76">
                <a:extLst>
                  <a:ext uri="{FF2B5EF4-FFF2-40B4-BE49-F238E27FC236}">
                    <a16:creationId xmlns:a16="http://schemas.microsoft.com/office/drawing/2014/main" id="{DFFB332C-0276-413C-9DC5-3166D7368504}"/>
                  </a:ext>
                </a:extLst>
              </p:cNvPr>
              <p:cNvSpPr/>
              <p:nvPr/>
            </p:nvSpPr>
            <p:spPr>
              <a:xfrm>
                <a:off x="3144126" y="1859357"/>
                <a:ext cx="1260018" cy="1235252"/>
              </a:xfrm>
              <a:prstGeom prst="ellipse">
                <a:avLst/>
              </a:prstGeom>
              <a:solidFill>
                <a:srgbClr val="FEED3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rgbClr val="002060"/>
                    </a:solidFill>
                    <a:latin typeface="Arial Black" panose="020B0A04020102020204" pitchFamily="34" charset="0"/>
                    <a:cs typeface="Arial" panose="020B0604020202020204" pitchFamily="34" charset="0"/>
                  </a:rPr>
                  <a:t>1</a:t>
                </a:r>
              </a:p>
            </p:txBody>
          </p:sp>
        </p:grpSp>
        <p:pic>
          <p:nvPicPr>
            <p:cNvPr id="6168" name="apple">
              <a:extLst>
                <a:ext uri="{FF2B5EF4-FFF2-40B4-BE49-F238E27FC236}">
                  <a16:creationId xmlns:a16="http://schemas.microsoft.com/office/drawing/2014/main" id="{7B616323-0879-4152-99D3-60B42C8E485B}"/>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rot="21093045" flipH="1">
              <a:off x="4084638" y="4906963"/>
              <a:ext cx="450850"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9" name="apple">
              <a:extLst>
                <a:ext uri="{FF2B5EF4-FFF2-40B4-BE49-F238E27FC236}">
                  <a16:creationId xmlns:a16="http://schemas.microsoft.com/office/drawing/2014/main" id="{3F6C3229-3DE4-48DA-9727-8B6E69138A1D}"/>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rot="21093045" flipH="1">
              <a:off x="4643438" y="2962275"/>
              <a:ext cx="452437"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70" name="apple">
              <a:extLst>
                <a:ext uri="{FF2B5EF4-FFF2-40B4-BE49-F238E27FC236}">
                  <a16:creationId xmlns:a16="http://schemas.microsoft.com/office/drawing/2014/main" id="{6BD174A1-F515-4895-BE7A-B54364F0BE45}"/>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rot="21093045" flipH="1">
              <a:off x="4308475" y="4949825"/>
              <a:ext cx="450850"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71" name="apple">
              <a:extLst>
                <a:ext uri="{FF2B5EF4-FFF2-40B4-BE49-F238E27FC236}">
                  <a16:creationId xmlns:a16="http://schemas.microsoft.com/office/drawing/2014/main" id="{268DCA2F-B94D-479C-9895-0EC0D3F95B85}"/>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rot="21093045" flipH="1">
              <a:off x="6692900" y="1530350"/>
              <a:ext cx="450850"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72" name="apple">
              <a:extLst>
                <a:ext uri="{FF2B5EF4-FFF2-40B4-BE49-F238E27FC236}">
                  <a16:creationId xmlns:a16="http://schemas.microsoft.com/office/drawing/2014/main" id="{43E86065-9C5A-46B5-9720-328BA2F3ADDC}"/>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rot="21093045" flipH="1">
              <a:off x="5607050" y="2674938"/>
              <a:ext cx="450850"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73" name="apple">
              <a:extLst>
                <a:ext uri="{FF2B5EF4-FFF2-40B4-BE49-F238E27FC236}">
                  <a16:creationId xmlns:a16="http://schemas.microsoft.com/office/drawing/2014/main" id="{327828BA-23C7-4278-A3C8-82D1F1988E28}"/>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rot="21093045" flipH="1">
              <a:off x="4560888" y="4967288"/>
              <a:ext cx="450850"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74" name="apple">
              <a:extLst>
                <a:ext uri="{FF2B5EF4-FFF2-40B4-BE49-F238E27FC236}">
                  <a16:creationId xmlns:a16="http://schemas.microsoft.com/office/drawing/2014/main" id="{E38B49F9-F44A-4724-9E2D-0121BEC19826}"/>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rot="21093045" flipH="1">
              <a:off x="5695950" y="3235325"/>
              <a:ext cx="452438"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75" name="apple">
              <a:extLst>
                <a:ext uri="{FF2B5EF4-FFF2-40B4-BE49-F238E27FC236}">
                  <a16:creationId xmlns:a16="http://schemas.microsoft.com/office/drawing/2014/main" id="{96782B05-AB0B-46FF-9B70-7726901A9176}"/>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rot="21093045" flipH="1">
              <a:off x="6496050" y="3114675"/>
              <a:ext cx="452438"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76" name="apple">
              <a:extLst>
                <a:ext uri="{FF2B5EF4-FFF2-40B4-BE49-F238E27FC236}">
                  <a16:creationId xmlns:a16="http://schemas.microsoft.com/office/drawing/2014/main" id="{F8863785-9C69-4C3F-A8E2-CB0099427E42}"/>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rot="21093045" flipH="1">
              <a:off x="4827588" y="4957763"/>
              <a:ext cx="452437"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77" name="apple">
              <a:extLst>
                <a:ext uri="{FF2B5EF4-FFF2-40B4-BE49-F238E27FC236}">
                  <a16:creationId xmlns:a16="http://schemas.microsoft.com/office/drawing/2014/main" id="{2A5D6AF0-9345-4B5F-B352-F0AA5E4F3A1F}"/>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rot="21093045" flipH="1">
              <a:off x="4772025" y="1903413"/>
              <a:ext cx="450850"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78" name="apple">
              <a:extLst>
                <a:ext uri="{FF2B5EF4-FFF2-40B4-BE49-F238E27FC236}">
                  <a16:creationId xmlns:a16="http://schemas.microsoft.com/office/drawing/2014/main" id="{D659E16C-68A0-4889-9B41-CA2E8F009C87}"/>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rot="21093045" flipH="1">
              <a:off x="5691188" y="1485900"/>
              <a:ext cx="450850"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79" name="apple">
              <a:extLst>
                <a:ext uri="{FF2B5EF4-FFF2-40B4-BE49-F238E27FC236}">
                  <a16:creationId xmlns:a16="http://schemas.microsoft.com/office/drawing/2014/main" id="{BE78C54B-1ED0-4AEF-BA17-8B815B42CD47}"/>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rot="21093045" flipH="1">
              <a:off x="7372350" y="1938338"/>
              <a:ext cx="452438"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80" name="apple">
              <a:extLst>
                <a:ext uri="{FF2B5EF4-FFF2-40B4-BE49-F238E27FC236}">
                  <a16:creationId xmlns:a16="http://schemas.microsoft.com/office/drawing/2014/main" id="{06E171DE-493F-4F20-B193-1559E5CC1FD0}"/>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rot="21093045" flipH="1">
              <a:off x="7634288" y="3208338"/>
              <a:ext cx="452437"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81" name="basket">
              <a:extLst>
                <a:ext uri="{FF2B5EF4-FFF2-40B4-BE49-F238E27FC236}">
                  <a16:creationId xmlns:a16="http://schemas.microsoft.com/office/drawing/2014/main" id="{B44B105E-BF53-4E3B-BC48-B61867BBD1F9}"/>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l="16611" t="16663" r="18352" b="24075"/>
            <a:stretch>
              <a:fillRect/>
            </a:stretch>
          </p:blipFill>
          <p:spPr bwMode="auto">
            <a:xfrm>
              <a:off x="5573713" y="4422775"/>
              <a:ext cx="1609725" cy="138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82" name="apple">
              <a:extLst>
                <a:ext uri="{FF2B5EF4-FFF2-40B4-BE49-F238E27FC236}">
                  <a16:creationId xmlns:a16="http://schemas.microsoft.com/office/drawing/2014/main" id="{F4741891-42A9-4CC9-92CF-A064C7DFC2E8}"/>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rot="21093045" flipH="1">
              <a:off x="5824538" y="4760913"/>
              <a:ext cx="452437"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83" name="apple">
              <a:extLst>
                <a:ext uri="{FF2B5EF4-FFF2-40B4-BE49-F238E27FC236}">
                  <a16:creationId xmlns:a16="http://schemas.microsoft.com/office/drawing/2014/main" id="{9485BDB3-576C-4829-85B9-BAC05F4D8038}"/>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rot="21093045" flipH="1">
              <a:off x="6557963" y="4764088"/>
              <a:ext cx="450850"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84" name="apple">
              <a:extLst>
                <a:ext uri="{FF2B5EF4-FFF2-40B4-BE49-F238E27FC236}">
                  <a16:creationId xmlns:a16="http://schemas.microsoft.com/office/drawing/2014/main" id="{693FD9D5-BC2F-4AC7-8BC8-2B1A5F14D16F}"/>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rot="506955">
              <a:off x="6078538" y="4770438"/>
              <a:ext cx="450850"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85" name="apple">
              <a:extLst>
                <a:ext uri="{FF2B5EF4-FFF2-40B4-BE49-F238E27FC236}">
                  <a16:creationId xmlns:a16="http://schemas.microsoft.com/office/drawing/2014/main" id="{BAE14D5C-CEB9-4471-970B-FDD830A80AFC}"/>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rot="506955">
              <a:off x="6338888" y="4775200"/>
              <a:ext cx="450850"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86" name="apple">
              <a:extLst>
                <a:ext uri="{FF2B5EF4-FFF2-40B4-BE49-F238E27FC236}">
                  <a16:creationId xmlns:a16="http://schemas.microsoft.com/office/drawing/2014/main" id="{9EE80F2A-5082-41A0-A930-193A621FA04B}"/>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rot="21093045" flipH="1">
              <a:off x="6643688" y="4933950"/>
              <a:ext cx="452437"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87" name="apple">
              <a:extLst>
                <a:ext uri="{FF2B5EF4-FFF2-40B4-BE49-F238E27FC236}">
                  <a16:creationId xmlns:a16="http://schemas.microsoft.com/office/drawing/2014/main" id="{DBB7197D-C85E-41C3-A117-0AD2AFB2BB22}"/>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rot="21093045" flipH="1">
              <a:off x="5670550" y="4906963"/>
              <a:ext cx="450850"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88" name="apple">
              <a:extLst>
                <a:ext uri="{FF2B5EF4-FFF2-40B4-BE49-F238E27FC236}">
                  <a16:creationId xmlns:a16="http://schemas.microsoft.com/office/drawing/2014/main" id="{C51497BC-1268-4B62-BEBF-E3C6FFE3F978}"/>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rot="21093045" flipH="1">
              <a:off x="6594475" y="2363788"/>
              <a:ext cx="452438"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89" name="apple">
              <a:extLst>
                <a:ext uri="{FF2B5EF4-FFF2-40B4-BE49-F238E27FC236}">
                  <a16:creationId xmlns:a16="http://schemas.microsoft.com/office/drawing/2014/main" id="{2C6CE31C-F95C-4214-92DC-04D36CD9AF89}"/>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rot="21093045" flipH="1">
              <a:off x="5894388" y="4949825"/>
              <a:ext cx="450850"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90" name="apple">
              <a:extLst>
                <a:ext uri="{FF2B5EF4-FFF2-40B4-BE49-F238E27FC236}">
                  <a16:creationId xmlns:a16="http://schemas.microsoft.com/office/drawing/2014/main" id="{A6E35628-CEB8-47CF-A3EB-CA365EF71BE4}"/>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rot="21093045" flipH="1">
              <a:off x="7005638" y="2781300"/>
              <a:ext cx="450850"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91" name="apple">
              <a:extLst>
                <a:ext uri="{FF2B5EF4-FFF2-40B4-BE49-F238E27FC236}">
                  <a16:creationId xmlns:a16="http://schemas.microsoft.com/office/drawing/2014/main" id="{4881F244-2ACD-4706-A6E1-22AD7399F9AD}"/>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rot="21093045" flipH="1">
              <a:off x="6099175" y="3522663"/>
              <a:ext cx="452438"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92" name="apple">
              <a:extLst>
                <a:ext uri="{FF2B5EF4-FFF2-40B4-BE49-F238E27FC236}">
                  <a16:creationId xmlns:a16="http://schemas.microsoft.com/office/drawing/2014/main" id="{A5E6E638-1AF3-48FA-9EEC-8003A608F368}"/>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rot="21093045" flipH="1">
              <a:off x="6146800" y="4967288"/>
              <a:ext cx="450850"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93" name="apple">
              <a:extLst>
                <a:ext uri="{FF2B5EF4-FFF2-40B4-BE49-F238E27FC236}">
                  <a16:creationId xmlns:a16="http://schemas.microsoft.com/office/drawing/2014/main" id="{01344E85-EBBC-4044-AB91-52BFF67E2552}"/>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rot="21093045" flipH="1">
              <a:off x="7092950" y="3238500"/>
              <a:ext cx="450850"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94" name="apple">
              <a:extLst>
                <a:ext uri="{FF2B5EF4-FFF2-40B4-BE49-F238E27FC236}">
                  <a16:creationId xmlns:a16="http://schemas.microsoft.com/office/drawing/2014/main" id="{DCD80A76-2258-4532-8BE2-C4E73DDA3469}"/>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rot="21093045" flipH="1">
              <a:off x="5043488" y="3379788"/>
              <a:ext cx="450850"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95" name="apple">
              <a:extLst>
                <a:ext uri="{FF2B5EF4-FFF2-40B4-BE49-F238E27FC236}">
                  <a16:creationId xmlns:a16="http://schemas.microsoft.com/office/drawing/2014/main" id="{5B083898-2CC9-4909-9A0C-55F25BC08842}"/>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rot="21093045" flipH="1">
              <a:off x="6413500" y="4957763"/>
              <a:ext cx="452438"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96" name="apple">
              <a:extLst>
                <a:ext uri="{FF2B5EF4-FFF2-40B4-BE49-F238E27FC236}">
                  <a16:creationId xmlns:a16="http://schemas.microsoft.com/office/drawing/2014/main" id="{62E014B9-6015-4851-91EC-2FB125B82CAA}"/>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rot="21093045" flipH="1">
              <a:off x="5416550" y="1908175"/>
              <a:ext cx="450850"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97" name="apple">
              <a:extLst>
                <a:ext uri="{FF2B5EF4-FFF2-40B4-BE49-F238E27FC236}">
                  <a16:creationId xmlns:a16="http://schemas.microsoft.com/office/drawing/2014/main" id="{9A7D0870-BF10-4F6F-AC85-24541744CB97}"/>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rot="21093045" flipH="1">
              <a:off x="7997825" y="2544763"/>
              <a:ext cx="450850"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98" name="apple">
              <a:extLst>
                <a:ext uri="{FF2B5EF4-FFF2-40B4-BE49-F238E27FC236}">
                  <a16:creationId xmlns:a16="http://schemas.microsoft.com/office/drawing/2014/main" id="{3E747D50-EDD9-4552-83A7-589A2190165D}"/>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rot="21093045" flipH="1">
              <a:off x="5124450" y="2254250"/>
              <a:ext cx="450850"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99" name="apple">
              <a:extLst>
                <a:ext uri="{FF2B5EF4-FFF2-40B4-BE49-F238E27FC236}">
                  <a16:creationId xmlns:a16="http://schemas.microsoft.com/office/drawing/2014/main" id="{9955AFD8-E33C-446C-8AE0-AD41687C85BC}"/>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rot="21093045" flipH="1">
              <a:off x="6234113" y="1390650"/>
              <a:ext cx="450850"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00" name="apple">
              <a:extLst>
                <a:ext uri="{FF2B5EF4-FFF2-40B4-BE49-F238E27FC236}">
                  <a16:creationId xmlns:a16="http://schemas.microsoft.com/office/drawing/2014/main" id="{387C5BB4-13E7-492D-AF32-A3AE42C596AE}"/>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rot="17117540" flipH="1">
              <a:off x="5216525" y="1593851"/>
              <a:ext cx="452437"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01" name="apple">
              <a:extLst>
                <a:ext uri="{FF2B5EF4-FFF2-40B4-BE49-F238E27FC236}">
                  <a16:creationId xmlns:a16="http://schemas.microsoft.com/office/drawing/2014/main" id="{C3690BEA-E127-443A-A8C4-481385F684E7}"/>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rot="21093045" flipH="1">
              <a:off x="6380163" y="1917700"/>
              <a:ext cx="452437"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02" name="apple">
              <a:extLst>
                <a:ext uri="{FF2B5EF4-FFF2-40B4-BE49-F238E27FC236}">
                  <a16:creationId xmlns:a16="http://schemas.microsoft.com/office/drawing/2014/main" id="{A0E21357-B23A-4F22-9F59-D74A46926450}"/>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rot="21093045" flipH="1">
              <a:off x="6135688" y="2911475"/>
              <a:ext cx="450850"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03" name="apple">
              <a:extLst>
                <a:ext uri="{FF2B5EF4-FFF2-40B4-BE49-F238E27FC236}">
                  <a16:creationId xmlns:a16="http://schemas.microsoft.com/office/drawing/2014/main" id="{A3C3A517-5206-43F8-A49D-B66661C48F3E}"/>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rot="21093045" flipH="1">
              <a:off x="7532688" y="2713038"/>
              <a:ext cx="452437"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04" name="apple">
              <a:extLst>
                <a:ext uri="{FF2B5EF4-FFF2-40B4-BE49-F238E27FC236}">
                  <a16:creationId xmlns:a16="http://schemas.microsoft.com/office/drawing/2014/main" id="{1287F68C-3896-475E-94CC-D50BF455DEF3}"/>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rot="21093045" flipH="1">
              <a:off x="4622800" y="2400300"/>
              <a:ext cx="450850"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05" name="apple">
              <a:extLst>
                <a:ext uri="{FF2B5EF4-FFF2-40B4-BE49-F238E27FC236}">
                  <a16:creationId xmlns:a16="http://schemas.microsoft.com/office/drawing/2014/main" id="{95DB281B-D418-4559-84D4-F619A470CF52}"/>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rot="21093045" flipH="1">
              <a:off x="7197725" y="2325688"/>
              <a:ext cx="452438"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06" name="apple">
              <a:extLst>
                <a:ext uri="{FF2B5EF4-FFF2-40B4-BE49-F238E27FC236}">
                  <a16:creationId xmlns:a16="http://schemas.microsoft.com/office/drawing/2014/main" id="{F8AFF78E-F96D-4786-B367-C6B3B8D9A8B9}"/>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rot="21093045" flipH="1">
              <a:off x="6792913" y="2052638"/>
              <a:ext cx="452437"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07" name="apple">
              <a:extLst>
                <a:ext uri="{FF2B5EF4-FFF2-40B4-BE49-F238E27FC236}">
                  <a16:creationId xmlns:a16="http://schemas.microsoft.com/office/drawing/2014/main" id="{3CA44E82-F183-44F1-9794-8AD54B3F7F67}"/>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rot="21093045" flipH="1">
              <a:off x="5346700" y="2990850"/>
              <a:ext cx="450850"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08" name="apple">
              <a:extLst>
                <a:ext uri="{FF2B5EF4-FFF2-40B4-BE49-F238E27FC236}">
                  <a16:creationId xmlns:a16="http://schemas.microsoft.com/office/drawing/2014/main" id="{1023555D-46E3-4CD5-BE51-D4874C08F62F}"/>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rot="21093045" flipH="1">
              <a:off x="5945188" y="1947863"/>
              <a:ext cx="450850"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209" name="Group 122">
              <a:extLst>
                <a:ext uri="{FF2B5EF4-FFF2-40B4-BE49-F238E27FC236}">
                  <a16:creationId xmlns:a16="http://schemas.microsoft.com/office/drawing/2014/main" id="{6D2A0A3B-BE81-4387-A72E-3DF43925540C}"/>
                </a:ext>
              </a:extLst>
            </p:cNvPr>
            <p:cNvGrpSpPr>
              <a:grpSpLocks/>
            </p:cNvGrpSpPr>
            <p:nvPr/>
          </p:nvGrpSpPr>
          <p:grpSpPr bwMode="auto">
            <a:xfrm>
              <a:off x="6162675" y="4275138"/>
              <a:ext cx="377825" cy="554037"/>
              <a:chOff x="4819031" y="1368436"/>
              <a:chExt cx="2173074" cy="3193366"/>
            </a:xfrm>
          </p:grpSpPr>
          <p:pic>
            <p:nvPicPr>
              <p:cNvPr id="6219" name="Picture 123">
                <a:extLst>
                  <a:ext uri="{FF2B5EF4-FFF2-40B4-BE49-F238E27FC236}">
                    <a16:creationId xmlns:a16="http://schemas.microsoft.com/office/drawing/2014/main" id="{4080802C-8CD0-48E0-BC75-7E56F2B3563E}"/>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l="35075" t="13287" r="34689" b="29817"/>
              <a:stretch>
                <a:fillRect/>
              </a:stretch>
            </p:blipFill>
            <p:spPr bwMode="auto">
              <a:xfrm>
                <a:off x="4819031" y="1368436"/>
                <a:ext cx="2173074" cy="3193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 name="Oval 74">
                <a:extLst>
                  <a:ext uri="{FF2B5EF4-FFF2-40B4-BE49-F238E27FC236}">
                    <a16:creationId xmlns:a16="http://schemas.microsoft.com/office/drawing/2014/main" id="{6E0BB8E4-0EEC-4AE2-9C3B-67446EC7C456}"/>
                  </a:ext>
                </a:extLst>
              </p:cNvPr>
              <p:cNvSpPr/>
              <p:nvPr/>
            </p:nvSpPr>
            <p:spPr>
              <a:xfrm>
                <a:off x="5266431" y="1862539"/>
                <a:ext cx="1260018" cy="1226107"/>
              </a:xfrm>
              <a:prstGeom prst="ellipse">
                <a:avLst/>
              </a:prstGeom>
              <a:solidFill>
                <a:srgbClr val="FEED3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rgbClr val="002060"/>
                    </a:solidFill>
                    <a:latin typeface="Arial Black" panose="020B0A04020102020204" pitchFamily="34" charset="0"/>
                    <a:cs typeface="Arial" panose="020B0604020202020204" pitchFamily="34" charset="0"/>
                  </a:rPr>
                  <a:t>2</a:t>
                </a:r>
              </a:p>
            </p:txBody>
          </p:sp>
        </p:grpSp>
        <p:pic>
          <p:nvPicPr>
            <p:cNvPr id="6210" name="apple">
              <a:extLst>
                <a:ext uri="{FF2B5EF4-FFF2-40B4-BE49-F238E27FC236}">
                  <a16:creationId xmlns:a16="http://schemas.microsoft.com/office/drawing/2014/main" id="{D4EEEAA5-2878-4B56-807B-50B7CEF238CD}"/>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rot="21093045" flipH="1">
              <a:off x="7675563" y="2276475"/>
              <a:ext cx="450850"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11" name="apple">
              <a:extLst>
                <a:ext uri="{FF2B5EF4-FFF2-40B4-BE49-F238E27FC236}">
                  <a16:creationId xmlns:a16="http://schemas.microsoft.com/office/drawing/2014/main" id="{B3BD9CFD-76C3-4FA3-AB5B-9916DEA97568}"/>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rot="21093045" flipH="1">
              <a:off x="6616700" y="2754313"/>
              <a:ext cx="450850"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12" name="apple">
              <a:extLst>
                <a:ext uri="{FF2B5EF4-FFF2-40B4-BE49-F238E27FC236}">
                  <a16:creationId xmlns:a16="http://schemas.microsoft.com/office/drawing/2014/main" id="{48B4E4A7-EA4F-4D8D-A1C2-7FE54F77795B}"/>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rot="925861">
              <a:off x="6627813" y="3509963"/>
              <a:ext cx="450850"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13" name="apple">
              <a:extLst>
                <a:ext uri="{FF2B5EF4-FFF2-40B4-BE49-F238E27FC236}">
                  <a16:creationId xmlns:a16="http://schemas.microsoft.com/office/drawing/2014/main" id="{F0271807-7340-4C07-AA08-9FD128560BB0}"/>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rot="21093045" flipH="1">
              <a:off x="5051425" y="2647950"/>
              <a:ext cx="450850"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14" name="apple">
              <a:extLst>
                <a:ext uri="{FF2B5EF4-FFF2-40B4-BE49-F238E27FC236}">
                  <a16:creationId xmlns:a16="http://schemas.microsoft.com/office/drawing/2014/main" id="{8AD7F41A-D666-4DAF-BEEA-42C85CCCBEC7}"/>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rot="21093045" flipH="1">
              <a:off x="6165850" y="2413000"/>
              <a:ext cx="452438"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15" name="apple">
              <a:extLst>
                <a:ext uri="{FF2B5EF4-FFF2-40B4-BE49-F238E27FC236}">
                  <a16:creationId xmlns:a16="http://schemas.microsoft.com/office/drawing/2014/main" id="{F2312508-2E69-4D60-B351-2003BE111C29}"/>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rot="21093045" flipH="1">
              <a:off x="5708650" y="2268538"/>
              <a:ext cx="450850"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16" name="apple">
              <a:extLst>
                <a:ext uri="{FF2B5EF4-FFF2-40B4-BE49-F238E27FC236}">
                  <a16:creationId xmlns:a16="http://schemas.microsoft.com/office/drawing/2014/main" id="{28200201-F568-4C4C-886A-8BE49D785144}"/>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rot="506955">
              <a:off x="4219575" y="2733675"/>
              <a:ext cx="450850"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17" name="apple">
              <a:extLst>
                <a:ext uri="{FF2B5EF4-FFF2-40B4-BE49-F238E27FC236}">
                  <a16:creationId xmlns:a16="http://schemas.microsoft.com/office/drawing/2014/main" id="{7231F80D-26F2-43A4-B7AF-46E96AEBA72E}"/>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rot="21093045" flipH="1">
              <a:off x="7091363" y="1644650"/>
              <a:ext cx="450850"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18" name="apple">
              <a:extLst>
                <a:ext uri="{FF2B5EF4-FFF2-40B4-BE49-F238E27FC236}">
                  <a16:creationId xmlns:a16="http://schemas.microsoft.com/office/drawing/2014/main" id="{C2E97FD1-1EA6-4735-93BF-8A464D38B2C0}"/>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rot="21093045" flipH="1">
              <a:off x="4335463" y="2171700"/>
              <a:ext cx="452437"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8" name="!!4">
            <a:extLst>
              <a:ext uri="{FF2B5EF4-FFF2-40B4-BE49-F238E27FC236}">
                <a16:creationId xmlns:a16="http://schemas.microsoft.com/office/drawing/2014/main" id="{2C5D6002-2367-43AB-B370-C6BC6132B30A}"/>
              </a:ext>
            </a:extLst>
          </p:cNvPr>
          <p:cNvSpPr/>
          <p:nvPr/>
        </p:nvSpPr>
        <p:spPr>
          <a:xfrm>
            <a:off x="3352800" y="1"/>
            <a:ext cx="5181600" cy="955675"/>
          </a:xfrm>
          <a:prstGeom prst="roundRect">
            <a:avLst>
              <a:gd name="adj" fmla="val 50000"/>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a:solidFill>
                  <a:prstClr val="white"/>
                </a:solidFill>
                <a:latin typeface="Arial" pitchFamily="34" charset="0"/>
                <a:cs typeface="Arial" pitchFamily="34" charset="0"/>
              </a:rPr>
              <a:t>KHỞI ĐỘNG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 calcmode="lin" valueType="num">
                                      <p:cBhvr additive="base">
                                        <p:cTn id="7" dur="500" fill="hold"/>
                                        <p:tgtEl>
                                          <p:spTgt spid="8194"/>
                                        </p:tgtEl>
                                        <p:attrNameLst>
                                          <p:attrName>ppt_x</p:attrName>
                                        </p:attrNameLst>
                                      </p:cBhvr>
                                      <p:tavLst>
                                        <p:tav tm="0">
                                          <p:val>
                                            <p:strVal val="#ppt_x"/>
                                          </p:val>
                                        </p:tav>
                                        <p:tav tm="100000">
                                          <p:val>
                                            <p:strVal val="#ppt_x"/>
                                          </p:val>
                                        </p:tav>
                                      </p:tavLst>
                                    </p:anim>
                                    <p:anim calcmode="lin" valueType="num">
                                      <p:cBhvr additive="base">
                                        <p:cTn id="8" dur="500" fill="hold"/>
                                        <p:tgtEl>
                                          <p:spTgt spid="819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9E700448-51EA-4251-B677-C26BF91DBC9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95975" y="4397375"/>
            <a:ext cx="1034415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6" name="Group 35">
            <a:extLst>
              <a:ext uri="{FF2B5EF4-FFF2-40B4-BE49-F238E27FC236}">
                <a16:creationId xmlns:a16="http://schemas.microsoft.com/office/drawing/2014/main" id="{7FFF6909-C01F-4D9D-917F-5B7CF7112EBE}"/>
              </a:ext>
            </a:extLst>
          </p:cNvPr>
          <p:cNvGrpSpPr>
            <a:grpSpLocks/>
          </p:cNvGrpSpPr>
          <p:nvPr/>
        </p:nvGrpSpPr>
        <p:grpSpPr bwMode="auto">
          <a:xfrm>
            <a:off x="0" y="41275"/>
            <a:ext cx="7081223" cy="2487613"/>
            <a:chOff x="0" y="41007"/>
            <a:chExt cx="7081508" cy="2487384"/>
          </a:xfrm>
        </p:grpSpPr>
        <p:pic>
          <p:nvPicPr>
            <p:cNvPr id="11276" name="Picture 34">
              <a:extLst>
                <a:ext uri="{FF2B5EF4-FFF2-40B4-BE49-F238E27FC236}">
                  <a16:creationId xmlns:a16="http://schemas.microsoft.com/office/drawing/2014/main" id="{F629D08A-EC12-43FB-8580-36D04789691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41007"/>
              <a:ext cx="6980525" cy="2487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7" name="TextBox 41">
              <a:extLst>
                <a:ext uri="{FF2B5EF4-FFF2-40B4-BE49-F238E27FC236}">
                  <a16:creationId xmlns:a16="http://schemas.microsoft.com/office/drawing/2014/main" id="{08E7E87D-C514-4D04-8136-D7102291CD88}"/>
                </a:ext>
              </a:extLst>
            </p:cNvPr>
            <p:cNvSpPr txBox="1">
              <a:spLocks noChangeArrowheads="1"/>
            </p:cNvSpPr>
            <p:nvPr/>
          </p:nvSpPr>
          <p:spPr bwMode="auto">
            <a:xfrm>
              <a:off x="320903" y="156349"/>
              <a:ext cx="6760605" cy="1692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altLang="en-US" sz="2600" b="1" i="1" u="none" strike="noStrike" kern="1200" cap="none" spc="0" normalizeH="0" baseline="0" noProof="0" dirty="0" err="1">
                  <a:ln>
                    <a:noFill/>
                  </a:ln>
                  <a:solidFill>
                    <a:srgbClr val="1F4E79"/>
                  </a:solidFill>
                  <a:effectLst/>
                  <a:uLnTx/>
                  <a:uFillTx/>
                  <a:latin typeface="Arial" panose="020B0604020202020204" pitchFamily="34" charset="0"/>
                  <a:cs typeface="Arial" panose="020B0604020202020204" pitchFamily="34" charset="0"/>
                </a:rPr>
                <a:t>Câu</a:t>
              </a:r>
              <a:r>
                <a:rPr kumimoji="0" lang="en-US" altLang="en-US" sz="2600" b="1" i="1" u="none" strike="noStrike" kern="1200" cap="none" spc="0" normalizeH="0" baseline="0" noProof="0" dirty="0">
                  <a:ln>
                    <a:noFill/>
                  </a:ln>
                  <a:solidFill>
                    <a:srgbClr val="1F4E79"/>
                  </a:solidFill>
                  <a:effectLst/>
                  <a:uLnTx/>
                  <a:uFillTx/>
                  <a:latin typeface="Arial" panose="020B0604020202020204" pitchFamily="34" charset="0"/>
                  <a:cs typeface="Arial" panose="020B0604020202020204" pitchFamily="34" charset="0"/>
                </a:rPr>
                <a:t> 2</a:t>
              </a:r>
              <a:r>
                <a:rPr kumimoji="0" lang="en-US" altLang="en-US" sz="2600" b="1" i="0" u="none" strike="noStrike" kern="1200" cap="none" spc="0" normalizeH="0" baseline="0" noProof="0" dirty="0">
                  <a:ln>
                    <a:noFill/>
                  </a:ln>
                  <a:solidFill>
                    <a:srgbClr val="1F4E79"/>
                  </a:solidFill>
                  <a:effectLst/>
                  <a:uLnTx/>
                  <a:uFillTx/>
                  <a:latin typeface="Arial" panose="020B0604020202020204" pitchFamily="34" charset="0"/>
                  <a:cs typeface="Arial" panose="020B0604020202020204" pitchFamily="34" charset="0"/>
                </a:rPr>
                <a:t>.</a:t>
              </a:r>
              <a:r>
                <a:rPr kumimoji="0" lang="en-US" altLang="en-US" sz="2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altLang="en-US" sz="26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Thê</a:t>
              </a:r>
              <a:r>
                <a:rPr kumimoji="0" lang="en-US" altLang="en-US" sz="2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altLang="en-US" sz="26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nào</a:t>
              </a:r>
              <a:r>
                <a:rPr kumimoji="0" lang="en-US" altLang="en-US" sz="2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là </a:t>
              </a:r>
              <a:r>
                <a:rPr kumimoji="0" lang="en-US" altLang="en-US" sz="26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ước</a:t>
              </a:r>
              <a:r>
                <a:rPr kumimoji="0" lang="en-US" altLang="en-US" sz="2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altLang="en-US" sz="26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chung</a:t>
              </a:r>
              <a:r>
                <a:rPr kumimoji="0" lang="en-US" altLang="en-US" sz="2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altLang="en-US" sz="26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ước</a:t>
              </a:r>
              <a:r>
                <a:rPr kumimoji="0" lang="en-US" altLang="en-US" sz="2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altLang="en-US" sz="26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chung</a:t>
              </a:r>
              <a:r>
                <a:rPr kumimoji="0" lang="en-US" altLang="en-US" sz="2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altLang="en-US" sz="26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lớn</a:t>
              </a:r>
              <a:r>
                <a:rPr kumimoji="0" lang="en-US" altLang="en-US" sz="2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altLang="en-US" sz="26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nhất</a:t>
              </a:r>
              <a:r>
                <a:rPr kumimoji="0" lang="en-US" altLang="en-US" sz="2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altLang="en-US" sz="26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của</a:t>
              </a:r>
              <a:r>
                <a:rPr kumimoji="0" lang="en-US" altLang="en-US" sz="2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altLang="en-US" sz="26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hai</a:t>
              </a:r>
              <a:r>
                <a:rPr kumimoji="0" lang="en-US" altLang="en-US" sz="2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altLang="en-US" sz="26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sô</a:t>
              </a:r>
              <a:r>
                <a:rPr kumimoji="0" lang="en-US" altLang="en-US" sz="2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p>
          </p:txBody>
        </p:sp>
      </p:grpSp>
      <p:pic>
        <p:nvPicPr>
          <p:cNvPr id="11268" name="Picture 100" descr="A picture containing leaf, fern&#10;&#10;Description automatically generated">
            <a:extLst>
              <a:ext uri="{FF2B5EF4-FFF2-40B4-BE49-F238E27FC236}">
                <a16:creationId xmlns:a16="http://schemas.microsoft.com/office/drawing/2014/main" id="{1B52C2A6-70CA-4629-BC95-82FD5AAF3A67}"/>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flipH="1">
            <a:off x="8548688" y="2328863"/>
            <a:ext cx="1905000"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99" descr="A picture containing leaf, fern&#10;&#10;Description automatically generated">
            <a:extLst>
              <a:ext uri="{FF2B5EF4-FFF2-40B4-BE49-F238E27FC236}">
                <a16:creationId xmlns:a16="http://schemas.microsoft.com/office/drawing/2014/main" id="{C21C0E5D-F08B-4FE6-B627-CFF2E8859FB6}"/>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232275" y="2095500"/>
            <a:ext cx="1905000"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52" descr="A picture containing animal, invertebrate, arthropod&#10;&#10;Description automatically generated">
            <a:extLst>
              <a:ext uri="{FF2B5EF4-FFF2-40B4-BE49-F238E27FC236}">
                <a16:creationId xmlns:a16="http://schemas.microsoft.com/office/drawing/2014/main" id="{DCA1D5E0-D6B2-4DF5-8A8D-F1EA16F16ED5}"/>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rot="728411">
            <a:off x="11364913" y="4662488"/>
            <a:ext cx="531812"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1" name="Picture 83">
            <a:extLst>
              <a:ext uri="{FF2B5EF4-FFF2-40B4-BE49-F238E27FC236}">
                <a16:creationId xmlns:a16="http://schemas.microsoft.com/office/drawing/2014/main" id="{A6F08D72-0A54-49EB-B7F8-7735E64B1ED9}"/>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272463" y="3876675"/>
            <a:ext cx="7493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2" name="Picture 2">
            <a:extLst>
              <a:ext uri="{FF2B5EF4-FFF2-40B4-BE49-F238E27FC236}">
                <a16:creationId xmlns:a16="http://schemas.microsoft.com/office/drawing/2014/main" id="{FD3245E5-4F2B-429D-925A-9A3A4B4A22C4}"/>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802063" y="4516438"/>
            <a:ext cx="3190875" cy="219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 name="Picture 142" descr="A picture containing outdoor&#10;&#10;Description automatically generated">
            <a:extLst>
              <a:ext uri="{FF2B5EF4-FFF2-40B4-BE49-F238E27FC236}">
                <a16:creationId xmlns:a16="http://schemas.microsoft.com/office/drawing/2014/main" id="{F4CF334C-4A12-4795-8DB7-6EE2BC1C4BE9}"/>
              </a:ext>
            </a:extLst>
          </p:cNvPr>
          <p:cNvPicPr>
            <a:picLocks noChangeAspect="1"/>
          </p:cNvPicPr>
          <p:nvPr/>
        </p:nvPicPr>
        <p:blipFill>
          <a:blip r:embed="rId10">
            <a:duotone>
              <a:schemeClr val="accent5">
                <a:shade val="45000"/>
                <a:satMod val="135000"/>
              </a:schemeClr>
              <a:prstClr val="white"/>
            </a:duotone>
          </a:blip>
          <a:stretch>
            <a:fillRect/>
          </a:stretch>
        </p:blipFill>
        <p:spPr>
          <a:xfrm>
            <a:off x="8479961" y="1582967"/>
            <a:ext cx="3367875" cy="4774365"/>
          </a:xfrm>
          <a:prstGeom prst="rect">
            <a:avLst/>
          </a:prstGeom>
        </p:spPr>
      </p:pic>
      <p:pic>
        <p:nvPicPr>
          <p:cNvPr id="11" name="Picture 10">
            <a:extLst>
              <a:ext uri="{FF2B5EF4-FFF2-40B4-BE49-F238E27FC236}">
                <a16:creationId xmlns:a16="http://schemas.microsoft.com/office/drawing/2014/main" id="{8FDF2B1C-DEDE-4604-A882-C3D72CAA3DF9}"/>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225210">
            <a:off x="7916863" y="52388"/>
            <a:ext cx="4200525" cy="269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Rounded Corners 16">
            <a:extLst>
              <a:ext uri="{FF2B5EF4-FFF2-40B4-BE49-F238E27FC236}">
                <a16:creationId xmlns:a16="http://schemas.microsoft.com/office/drawing/2014/main" id="{068CACF3-0712-40E2-B5DD-0FB22CEFC42C}"/>
              </a:ext>
            </a:extLst>
          </p:cNvPr>
          <p:cNvSpPr/>
          <p:nvPr/>
        </p:nvSpPr>
        <p:spPr>
          <a:xfrm>
            <a:off x="220663" y="6157913"/>
            <a:ext cx="2789237" cy="554037"/>
          </a:xfrm>
          <a:prstGeom prst="roundRect">
            <a:avLst/>
          </a:prstGeom>
          <a:solidFill>
            <a:srgbClr val="FFFF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Tahoma" pitchFamily="34" charset="0"/>
                <a:ea typeface="+mn-ea"/>
                <a:cs typeface="Tahoma" pitchFamily="34" charset="0"/>
              </a:rPr>
              <a:t>CƠN M</a:t>
            </a:r>
            <a:r>
              <a:rPr kumimoji="0" lang="vi-VN" altLang="en-US" sz="1800" b="0" i="0" u="none" strike="noStrike" kern="1200" cap="none" spc="0" normalizeH="0" baseline="0" noProof="0">
                <a:ln>
                  <a:noFill/>
                </a:ln>
                <a:solidFill>
                  <a:prstClr val="black"/>
                </a:solidFill>
                <a:effectLst/>
                <a:uLnTx/>
                <a:uFillTx/>
                <a:latin typeface="Tahoma" pitchFamily="34" charset="0"/>
                <a:ea typeface="+mn-ea"/>
                <a:cs typeface="Tahoma" pitchFamily="34" charset="0"/>
              </a:rPr>
              <a:t>Ư</a:t>
            </a:r>
            <a:r>
              <a:rPr kumimoji="0" lang="en-US" altLang="en-US" sz="1800" b="0" i="0" u="none" strike="noStrike" kern="1200" cap="none" spc="0" normalizeH="0" baseline="0" noProof="0">
                <a:ln>
                  <a:noFill/>
                </a:ln>
                <a:solidFill>
                  <a:prstClr val="black"/>
                </a:solidFill>
                <a:effectLst/>
                <a:uLnTx/>
                <a:uFillTx/>
                <a:latin typeface="Tahoma" pitchFamily="34" charset="0"/>
                <a:ea typeface="+mn-ea"/>
                <a:cs typeface="Tahoma" pitchFamily="34" charset="0"/>
              </a:rPr>
              <a:t>A SỐ 2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mph" presetSubtype="0" repeatCount="indefinite" autoRev="1" fill="hold" nodeType="withEffect">
                                  <p:stCondLst>
                                    <p:cond delay="0"/>
                                  </p:stCondLst>
                                  <p:childTnLst>
                                    <p:animScale>
                                      <p:cBhvr>
                                        <p:cTn id="6" dur="1000" fill="hold"/>
                                        <p:tgtEl>
                                          <p:spTgt spid="21"/>
                                        </p:tgtEl>
                                      </p:cBhvr>
                                      <p:by x="105000" y="105000"/>
                                    </p:animScale>
                                  </p:childTnLst>
                                </p:cTn>
                              </p:par>
                              <p:par>
                                <p:cTn id="7" presetID="26" presetClass="emph" presetSubtype="0" repeatCount="indefinite" fill="hold" grpId="0" nodeType="withEffect">
                                  <p:stCondLst>
                                    <p:cond delay="0"/>
                                  </p:stCondLst>
                                  <p:childTnLst>
                                    <p:animEffect transition="out" filter="fade">
                                      <p:cBhvr>
                                        <p:cTn id="8" dur="2000" tmFilter="0, 0; .2, .5; .8, .5; 1, 0"/>
                                        <p:tgtEl>
                                          <p:spTgt spid="17"/>
                                        </p:tgtEl>
                                      </p:cBhvr>
                                    </p:animEffect>
                                    <p:animScale>
                                      <p:cBhvr>
                                        <p:cTn id="9" dur="1000" autoRev="1" fill="hold"/>
                                        <p:tgtEl>
                                          <p:spTgt spid="17"/>
                                        </p:tgtEl>
                                      </p:cBhvr>
                                      <p:by x="105000" y="105000"/>
                                    </p:animScale>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1" fill="hold" nodeType="clickEffect">
                                  <p:stCondLst>
                                    <p:cond delay="0"/>
                                  </p:stCondLst>
                                  <p:childTnLst>
                                    <p:set>
                                      <p:cBhvr>
                                        <p:cTn id="13" dur="1" fill="hold">
                                          <p:stCondLst>
                                            <p:cond delay="0"/>
                                          </p:stCondLst>
                                        </p:cTn>
                                        <p:tgtEl>
                                          <p:spTgt spid="36"/>
                                        </p:tgtEl>
                                        <p:attrNameLst>
                                          <p:attrName>style.visibility</p:attrName>
                                        </p:attrNameLst>
                                      </p:cBhvr>
                                      <p:to>
                                        <p:strVal val="visible"/>
                                      </p:to>
                                    </p:set>
                                    <p:anim calcmode="lin" valueType="num">
                                      <p:cBhvr additive="base">
                                        <p:cTn id="14" dur="2000" fill="hold"/>
                                        <p:tgtEl>
                                          <p:spTgt spid="36"/>
                                        </p:tgtEl>
                                        <p:attrNameLst>
                                          <p:attrName>ppt_x</p:attrName>
                                        </p:attrNameLst>
                                      </p:cBhvr>
                                      <p:tavLst>
                                        <p:tav tm="0">
                                          <p:val>
                                            <p:strVal val="#ppt_x"/>
                                          </p:val>
                                        </p:tav>
                                        <p:tav tm="100000">
                                          <p:val>
                                            <p:strVal val="#ppt_x"/>
                                          </p:val>
                                        </p:tav>
                                      </p:tavLst>
                                    </p:anim>
                                    <p:anim calcmode="lin" valueType="num">
                                      <p:cBhvr additive="base">
                                        <p:cTn id="15" dur="2000" fill="hold"/>
                                        <p:tgtEl>
                                          <p:spTgt spid="36"/>
                                        </p:tgtEl>
                                        <p:attrNameLst>
                                          <p:attrName>ppt_y</p:attrName>
                                        </p:attrNameLst>
                                      </p:cBhvr>
                                      <p:tavLst>
                                        <p:tav tm="0">
                                          <p:val>
                                            <p:strVal val="0-#ppt_h/2"/>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2"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1+#ppt_w/2"/>
                                          </p:val>
                                        </p:tav>
                                        <p:tav tm="100000">
                                          <p:val>
                                            <p:strVal val="#ppt_x"/>
                                          </p:val>
                                        </p:tav>
                                      </p:tavLst>
                                    </p:anim>
                                    <p:anim calcmode="lin" valueType="num">
                                      <p:cBhvr additive="base">
                                        <p:cTn id="21" dur="500" fill="hold"/>
                                        <p:tgtEl>
                                          <p:spTgt spid="11"/>
                                        </p:tgtEl>
                                        <p:attrNameLst>
                                          <p:attrName>ppt_y</p:attrName>
                                        </p:attrNameLst>
                                      </p:cBhvr>
                                      <p:tavLst>
                                        <p:tav tm="0">
                                          <p:val>
                                            <p:strVal val="#ppt_y"/>
                                          </p:val>
                                        </p:tav>
                                        <p:tav tm="100000">
                                          <p:val>
                                            <p:strVal val="#ppt_y"/>
                                          </p:val>
                                        </p:tav>
                                      </p:tavLst>
                                    </p:anim>
                                  </p:childTnLst>
                                </p:cTn>
                              </p:par>
                            </p:childTnLst>
                          </p:cTn>
                        </p:par>
                        <p:par>
                          <p:cTn id="22" fill="hold" nodeType="afterGroup">
                            <p:stCondLst>
                              <p:cond delay="500"/>
                            </p:stCondLst>
                            <p:childTnLst>
                              <p:par>
                                <p:cTn id="23" presetID="22" presetClass="entr" presetSubtype="1" fill="hold" nodeType="afterEffect">
                                  <p:stCondLst>
                                    <p:cond delay="0"/>
                                  </p:stCondLst>
                                  <p:childTnLst>
                                    <p:set>
                                      <p:cBhvr>
                                        <p:cTn id="24" dur="1" fill="hold">
                                          <p:stCondLst>
                                            <p:cond delay="0"/>
                                          </p:stCondLst>
                                        </p:cTn>
                                        <p:tgtEl>
                                          <p:spTgt spid="143"/>
                                        </p:tgtEl>
                                        <p:attrNameLst>
                                          <p:attrName>style.visibility</p:attrName>
                                        </p:attrNameLst>
                                      </p:cBhvr>
                                      <p:to>
                                        <p:strVal val="visible"/>
                                      </p:to>
                                    </p:set>
                                    <p:animEffect transition="in" filter="wipe(up)">
                                      <p:cBhvr>
                                        <p:cTn id="25" dur="2000"/>
                                        <p:tgtEl>
                                          <p:spTgt spid="143"/>
                                        </p:tgtEl>
                                      </p:cBhvr>
                                    </p:animEffect>
                                  </p:childTnLst>
                                  <p:subTnLst>
                                    <p:audio>
                                      <p:cMediaNode>
                                        <p:cTn display="0" masterRel="sameClick">
                                          <p:stCondLst>
                                            <p:cond evt="begin" delay="0">
                                              <p:tn val="23"/>
                                            </p:cond>
                                          </p:stCondLst>
                                          <p:endCondLst>
                                            <p:cond evt="onStopAudio" delay="0">
                                              <p:tgtEl>
                                                <p:sldTgt/>
                                              </p:tgtEl>
                                            </p:cond>
                                          </p:endCondLst>
                                        </p:cTn>
                                        <p:tgtEl>
                                          <p:sndTgt r:embed="rId2" name="rain sound.wav"/>
                                        </p:tgtEl>
                                      </p:cMediaNode>
                                    </p:audio>
                                  </p:subTnLst>
                                </p:cTn>
                              </p:par>
                              <p:par>
                                <p:cTn id="26" presetID="35" presetClass="path" presetSubtype="0" accel="50000" decel="50000" fill="hold" nodeType="withEffect">
                                  <p:stCondLst>
                                    <p:cond delay="750"/>
                                  </p:stCondLst>
                                  <p:childTnLst>
                                    <p:animMotion origin="layout" path="M -2.5E-6 7.40741E-7 L -0.05039 7.40741E-7 " pathEditMode="relative" rAng="0" ptsTypes="AA">
                                      <p:cBhvr>
                                        <p:cTn id="27" dur="5000" fill="hold"/>
                                        <p:tgtEl>
                                          <p:spTgt spid="21"/>
                                        </p:tgtEl>
                                        <p:attrNameLst>
                                          <p:attrName>ppt_x</p:attrName>
                                          <p:attrName>ppt_y</p:attrName>
                                        </p:attrNameLst>
                                      </p:cBhvr>
                                      <p:rCtr x="-2526" y="0"/>
                                    </p:animMotion>
                                  </p:childTnLst>
                                </p:cTn>
                              </p:par>
                              <p:par>
                                <p:cTn id="28" presetID="22" presetClass="exit" presetSubtype="1" fill="hold" nodeType="withEffect">
                                  <p:stCondLst>
                                    <p:cond delay="5500"/>
                                  </p:stCondLst>
                                  <p:childTnLst>
                                    <p:animEffect transition="out" filter="wipe(up)">
                                      <p:cBhvr>
                                        <p:cTn id="29" dur="2000"/>
                                        <p:tgtEl>
                                          <p:spTgt spid="143"/>
                                        </p:tgtEl>
                                      </p:cBhvr>
                                    </p:animEffect>
                                    <p:set>
                                      <p:cBhvr>
                                        <p:cTn id="30" dur="1" fill="hold">
                                          <p:stCondLst>
                                            <p:cond delay="1999"/>
                                          </p:stCondLst>
                                        </p:cTn>
                                        <p:tgtEl>
                                          <p:spTgt spid="143"/>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ECA5001E-575A-4879-9667-F48B6B0AC63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05425" y="4397375"/>
            <a:ext cx="10342563"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6" name="Group 35">
            <a:extLst>
              <a:ext uri="{FF2B5EF4-FFF2-40B4-BE49-F238E27FC236}">
                <a16:creationId xmlns:a16="http://schemas.microsoft.com/office/drawing/2014/main" id="{90A37145-FB53-4F8C-96D9-EA18A58D3514}"/>
              </a:ext>
            </a:extLst>
          </p:cNvPr>
          <p:cNvGrpSpPr>
            <a:grpSpLocks/>
          </p:cNvGrpSpPr>
          <p:nvPr/>
        </p:nvGrpSpPr>
        <p:grpSpPr bwMode="auto">
          <a:xfrm>
            <a:off x="0" y="53975"/>
            <a:ext cx="7329488" cy="2487613"/>
            <a:chOff x="0" y="41007"/>
            <a:chExt cx="6980525" cy="2487384"/>
          </a:xfrm>
        </p:grpSpPr>
        <p:pic>
          <p:nvPicPr>
            <p:cNvPr id="12309" name="Picture 34">
              <a:extLst>
                <a:ext uri="{FF2B5EF4-FFF2-40B4-BE49-F238E27FC236}">
                  <a16:creationId xmlns:a16="http://schemas.microsoft.com/office/drawing/2014/main" id="{1CFB61C3-E26B-4B6C-A4AC-E7A32CE6DD7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41007"/>
              <a:ext cx="6980525" cy="2487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10" name="TextBox 41">
              <a:extLst>
                <a:ext uri="{FF2B5EF4-FFF2-40B4-BE49-F238E27FC236}">
                  <a16:creationId xmlns:a16="http://schemas.microsoft.com/office/drawing/2014/main" id="{B5E8C9CA-6099-422F-A3DE-6989E17A85E7}"/>
                </a:ext>
              </a:extLst>
            </p:cNvPr>
            <p:cNvSpPr txBox="1">
              <a:spLocks noChangeArrowheads="1"/>
            </p:cNvSpPr>
            <p:nvPr/>
          </p:nvSpPr>
          <p:spPr bwMode="auto">
            <a:xfrm>
              <a:off x="219919" y="449617"/>
              <a:ext cx="6760605" cy="1292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600" b="1" i="1" u="none" strike="noStrike" kern="1200" cap="none" spc="0" normalizeH="0" baseline="0" noProof="0" dirty="0" err="1">
                  <a:ln>
                    <a:noFill/>
                  </a:ln>
                  <a:solidFill>
                    <a:srgbClr val="1F4E79"/>
                  </a:solidFill>
                  <a:effectLst/>
                  <a:uLnTx/>
                  <a:uFillTx/>
                  <a:latin typeface="Arial" panose="020B0604020202020204" pitchFamily="34" charset="0"/>
                  <a:cs typeface="Arial" panose="020B0604020202020204" pitchFamily="34" charset="0"/>
                </a:rPr>
                <a:t>Câu</a:t>
              </a:r>
              <a:r>
                <a:rPr kumimoji="0" lang="en-US" altLang="en-US" sz="2600" b="1" i="1" u="none" strike="noStrike" kern="1200" cap="none" spc="0" normalizeH="0" baseline="0" noProof="0" dirty="0">
                  <a:ln>
                    <a:noFill/>
                  </a:ln>
                  <a:solidFill>
                    <a:srgbClr val="1F4E79"/>
                  </a:solidFill>
                  <a:effectLst/>
                  <a:uLnTx/>
                  <a:uFillTx/>
                  <a:latin typeface="Arial" panose="020B0604020202020204" pitchFamily="34" charset="0"/>
                  <a:cs typeface="Arial" panose="020B0604020202020204" pitchFamily="34" charset="0"/>
                </a:rPr>
                <a:t> 3</a:t>
              </a:r>
              <a:r>
                <a:rPr kumimoji="0" lang="en-US" altLang="en-US" sz="2600" b="1" i="0" u="none" strike="noStrike" kern="1200" cap="none" spc="0" normalizeH="0" baseline="0" noProof="0" dirty="0">
                  <a:ln>
                    <a:noFill/>
                  </a:ln>
                  <a:solidFill>
                    <a:srgbClr val="1F4E79"/>
                  </a:solidFill>
                  <a:effectLst/>
                  <a:uLnTx/>
                  <a:uFillTx/>
                  <a:latin typeface="Arial" panose="020B0604020202020204" pitchFamily="34" charset="0"/>
                  <a:cs typeface="Arial" panose="020B0604020202020204" pitchFamily="34" charset="0"/>
                </a:rPr>
                <a:t>.</a:t>
              </a:r>
              <a:r>
                <a:rPr kumimoji="0" lang="en-US" altLang="en-US" sz="2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ƯCLN(a, b) = 30. </a:t>
              </a:r>
              <a:r>
                <a:rPr lang="en-US" altLang="en-US" sz="2600" b="1" dirty="0" err="1">
                  <a:solidFill>
                    <a:srgbClr val="FF0000"/>
                  </a:solidFill>
                  <a:latin typeface="Arial" panose="020B0604020202020204" pitchFamily="34" charset="0"/>
                  <a:cs typeface="Arial" panose="020B0604020202020204" pitchFamily="34" charset="0"/>
                </a:rPr>
                <a:t>Tất</a:t>
              </a:r>
              <a:r>
                <a:rPr lang="en-US" altLang="en-US" sz="2600" b="1" dirty="0">
                  <a:solidFill>
                    <a:srgbClr val="FF0000"/>
                  </a:solidFill>
                  <a:latin typeface="Arial" panose="020B0604020202020204" pitchFamily="34" charset="0"/>
                  <a:cs typeface="Arial" panose="020B0604020202020204" pitchFamily="34" charset="0"/>
                </a:rPr>
                <a:t> cả </a:t>
              </a:r>
              <a:r>
                <a:rPr lang="en-US" altLang="en-US" sz="2600" b="1" dirty="0" err="1">
                  <a:solidFill>
                    <a:srgbClr val="FF0000"/>
                  </a:solidFill>
                  <a:latin typeface="Arial" panose="020B0604020202020204" pitchFamily="34" charset="0"/>
                  <a:cs typeface="Arial" panose="020B0604020202020204" pitchFamily="34" charset="0"/>
                </a:rPr>
                <a:t>các</a:t>
              </a:r>
              <a:r>
                <a:rPr kumimoji="0" lang="en-US" altLang="en-US" sz="2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altLang="en-US" sz="26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sô</a:t>
              </a:r>
              <a:r>
                <a:rPr kumimoji="0" lang="en-US" altLang="en-US" sz="2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có </a:t>
              </a:r>
              <a:r>
                <a:rPr kumimoji="0" lang="en-US" altLang="en-US" sz="26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hai</a:t>
              </a:r>
              <a:r>
                <a:rPr kumimoji="0" lang="en-US" altLang="en-US" sz="2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altLang="en-US" sz="26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chư</a:t>
              </a:r>
              <a:r>
                <a:rPr kumimoji="0" lang="en-US" altLang="en-US" sz="2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altLang="en-US" sz="26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sô</a:t>
              </a:r>
              <a:r>
                <a:rPr kumimoji="0" lang="en-US" altLang="en-US" sz="2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là </a:t>
              </a:r>
              <a:r>
                <a:rPr kumimoji="0" lang="en-US" altLang="en-US" sz="26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ước</a:t>
              </a:r>
              <a:r>
                <a:rPr kumimoji="0" lang="en-US" altLang="en-US" sz="2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altLang="en-US" sz="26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chung</a:t>
              </a:r>
              <a:r>
                <a:rPr kumimoji="0" lang="en-US" altLang="en-US" sz="2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altLang="en-US" sz="26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của</a:t>
              </a:r>
              <a:r>
                <a:rPr kumimoji="0" lang="en-US" altLang="en-US" sz="2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 </a:t>
              </a:r>
              <a:r>
                <a:rPr kumimoji="0" lang="en-US" altLang="en-US" sz="26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va</a:t>
              </a:r>
              <a:r>
                <a:rPr kumimoji="0" lang="en-US" altLang="en-US" sz="2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b </a:t>
              </a:r>
              <a:r>
                <a:rPr kumimoji="0" lang="en-US" altLang="en-US" sz="26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là</a:t>
              </a:r>
              <a:r>
                <a:rPr kumimoji="0" lang="en-US" altLang="en-US" sz="2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6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  A. 10, 15</a:t>
              </a:r>
              <a:r>
                <a:rPr kumimoji="0" lang="en-US" altLang="en-US" sz="2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altLang="en-US" sz="26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B. 10, 30        C. 10, 15, 30  </a:t>
              </a:r>
            </a:p>
          </p:txBody>
        </p:sp>
      </p:grpSp>
      <p:pic>
        <p:nvPicPr>
          <p:cNvPr id="12292" name="Picture 100" descr="A picture containing leaf, fern&#10;&#10;Description automatically generated">
            <a:extLst>
              <a:ext uri="{FF2B5EF4-FFF2-40B4-BE49-F238E27FC236}">
                <a16:creationId xmlns:a16="http://schemas.microsoft.com/office/drawing/2014/main" id="{82223167-92F6-474C-92F2-AAB4F9E971E4}"/>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flipH="1">
            <a:off x="8548688" y="2328863"/>
            <a:ext cx="1905000"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99" descr="A picture containing leaf, fern&#10;&#10;Description automatically generated">
            <a:extLst>
              <a:ext uri="{FF2B5EF4-FFF2-40B4-BE49-F238E27FC236}">
                <a16:creationId xmlns:a16="http://schemas.microsoft.com/office/drawing/2014/main" id="{CA6EF581-3098-4E22-8BAA-DCB76A8D4E9F}"/>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232275" y="2095500"/>
            <a:ext cx="1905000"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52" descr="A picture containing animal, invertebrate, arthropod&#10;&#10;Description automatically generated">
            <a:extLst>
              <a:ext uri="{FF2B5EF4-FFF2-40B4-BE49-F238E27FC236}">
                <a16:creationId xmlns:a16="http://schemas.microsoft.com/office/drawing/2014/main" id="{1DD4167D-1386-43D2-B699-81A98872A8A8}"/>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rot="728411">
            <a:off x="11364913" y="4662488"/>
            <a:ext cx="531812"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83">
            <a:extLst>
              <a:ext uri="{FF2B5EF4-FFF2-40B4-BE49-F238E27FC236}">
                <a16:creationId xmlns:a16="http://schemas.microsoft.com/office/drawing/2014/main" id="{A8D3F3B1-BFB6-4AA0-ABF5-588D59A930D2}"/>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272463" y="3876675"/>
            <a:ext cx="7493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AE328849-10AA-480E-9D23-AA00A30C15BB}"/>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802063" y="4516438"/>
            <a:ext cx="3190875" cy="219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 name="Picture 142" descr="A picture containing outdoor&#10;&#10;Description automatically generated">
            <a:extLst>
              <a:ext uri="{FF2B5EF4-FFF2-40B4-BE49-F238E27FC236}">
                <a16:creationId xmlns:a16="http://schemas.microsoft.com/office/drawing/2014/main" id="{495057FA-8FA6-48BA-B4E8-ADA0131B8A03}"/>
              </a:ext>
            </a:extLst>
          </p:cNvPr>
          <p:cNvPicPr>
            <a:picLocks noChangeAspect="1"/>
          </p:cNvPicPr>
          <p:nvPr/>
        </p:nvPicPr>
        <p:blipFill>
          <a:blip r:embed="rId10">
            <a:duotone>
              <a:schemeClr val="accent5">
                <a:shade val="45000"/>
                <a:satMod val="135000"/>
              </a:schemeClr>
              <a:prstClr val="white"/>
            </a:duotone>
          </a:blip>
          <a:stretch>
            <a:fillRect/>
          </a:stretch>
        </p:blipFill>
        <p:spPr>
          <a:xfrm>
            <a:off x="8479961" y="1582967"/>
            <a:ext cx="3367875" cy="4774365"/>
          </a:xfrm>
          <a:prstGeom prst="rect">
            <a:avLst/>
          </a:prstGeom>
        </p:spPr>
      </p:pic>
      <p:grpSp>
        <p:nvGrpSpPr>
          <p:cNvPr id="16" name="Group 15">
            <a:extLst>
              <a:ext uri="{FF2B5EF4-FFF2-40B4-BE49-F238E27FC236}">
                <a16:creationId xmlns:a16="http://schemas.microsoft.com/office/drawing/2014/main" id="{1B77E9A0-5A98-44E1-B798-2E58688365DF}"/>
              </a:ext>
            </a:extLst>
          </p:cNvPr>
          <p:cNvGrpSpPr>
            <a:grpSpLocks/>
          </p:cNvGrpSpPr>
          <p:nvPr/>
        </p:nvGrpSpPr>
        <p:grpSpPr bwMode="auto">
          <a:xfrm>
            <a:off x="7916863" y="52388"/>
            <a:ext cx="4200525" cy="2692400"/>
            <a:chOff x="7367240" y="-61157"/>
            <a:chExt cx="5008074" cy="3210791"/>
          </a:xfrm>
        </p:grpSpPr>
        <p:pic>
          <p:nvPicPr>
            <p:cNvPr id="12307" name="Picture 10">
              <a:extLst>
                <a:ext uri="{FF2B5EF4-FFF2-40B4-BE49-F238E27FC236}">
                  <a16:creationId xmlns:a16="http://schemas.microsoft.com/office/drawing/2014/main" id="{F5A250C9-54C9-4BDB-B566-82F4954DD90B}"/>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225210">
              <a:off x="7367240" y="-61157"/>
              <a:ext cx="5008074" cy="3210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8" name="TextBox 23">
              <a:extLst>
                <a:ext uri="{FF2B5EF4-FFF2-40B4-BE49-F238E27FC236}">
                  <a16:creationId xmlns:a16="http://schemas.microsoft.com/office/drawing/2014/main" id="{7756C547-DCAA-442F-848D-4A9D9D5BBCC6}"/>
                </a:ext>
              </a:extLst>
            </p:cNvPr>
            <p:cNvSpPr txBox="1">
              <a:spLocks noChangeArrowheads="1"/>
            </p:cNvSpPr>
            <p:nvPr/>
          </p:nvSpPr>
          <p:spPr bwMode="auto">
            <a:xfrm>
              <a:off x="8251258" y="1071777"/>
              <a:ext cx="3051521" cy="623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ahoma" panose="020B0604030504040204" pitchFamily="34" charset="0"/>
                </a:rPr>
                <a:t>   C. 10, 15, 30</a:t>
              </a:r>
            </a:p>
          </p:txBody>
        </p:sp>
      </p:grpSp>
      <p:pic>
        <p:nvPicPr>
          <p:cNvPr id="17" name="Picture 16">
            <a:extLst>
              <a:ext uri="{FF2B5EF4-FFF2-40B4-BE49-F238E27FC236}">
                <a16:creationId xmlns:a16="http://schemas.microsoft.com/office/drawing/2014/main" id="{E169C3BA-955E-4127-A56E-2944A901B570}"/>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3802063" y="4516438"/>
            <a:ext cx="3190875" cy="219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Rounded Corners 17">
            <a:extLst>
              <a:ext uri="{FF2B5EF4-FFF2-40B4-BE49-F238E27FC236}">
                <a16:creationId xmlns:a16="http://schemas.microsoft.com/office/drawing/2014/main" id="{3A9F078E-6B34-40B9-AF20-D6E1E99D3E10}"/>
              </a:ext>
            </a:extLst>
          </p:cNvPr>
          <p:cNvSpPr/>
          <p:nvPr/>
        </p:nvSpPr>
        <p:spPr>
          <a:xfrm>
            <a:off x="220663" y="6157913"/>
            <a:ext cx="2789237" cy="554037"/>
          </a:xfrm>
          <a:prstGeom prst="roundRect">
            <a:avLst/>
          </a:prstGeom>
          <a:solidFill>
            <a:srgbClr val="FFFF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Tahoma" pitchFamily="34" charset="0"/>
                <a:ea typeface="+mn-ea"/>
                <a:cs typeface="Tahoma" pitchFamily="34" charset="0"/>
              </a:rPr>
              <a:t>CƠN M</a:t>
            </a:r>
            <a:r>
              <a:rPr kumimoji="0" lang="vi-VN" altLang="en-US" sz="1800" b="0" i="0" u="none" strike="noStrike" kern="1200" cap="none" spc="0" normalizeH="0" baseline="0" noProof="0">
                <a:ln>
                  <a:noFill/>
                </a:ln>
                <a:solidFill>
                  <a:prstClr val="black"/>
                </a:solidFill>
                <a:effectLst/>
                <a:uLnTx/>
                <a:uFillTx/>
                <a:latin typeface="Tahoma" pitchFamily="34" charset="0"/>
                <a:ea typeface="+mn-ea"/>
                <a:cs typeface="Tahoma" pitchFamily="34" charset="0"/>
              </a:rPr>
              <a:t>Ư</a:t>
            </a:r>
            <a:r>
              <a:rPr kumimoji="0" lang="en-US" altLang="en-US" sz="1800" b="0" i="0" u="none" strike="noStrike" kern="1200" cap="none" spc="0" normalizeH="0" baseline="0" noProof="0">
                <a:ln>
                  <a:noFill/>
                </a:ln>
                <a:solidFill>
                  <a:prstClr val="black"/>
                </a:solidFill>
                <a:effectLst/>
                <a:uLnTx/>
                <a:uFillTx/>
                <a:latin typeface="Tahoma" pitchFamily="34" charset="0"/>
                <a:ea typeface="+mn-ea"/>
                <a:cs typeface="Tahoma" pitchFamily="34" charset="0"/>
              </a:rPr>
              <a:t>A SỐ 3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mph" presetSubtype="0" repeatCount="indefinite" autoRev="1" fill="hold" nodeType="withEffect">
                                  <p:stCondLst>
                                    <p:cond delay="0"/>
                                  </p:stCondLst>
                                  <p:childTnLst>
                                    <p:animScale>
                                      <p:cBhvr>
                                        <p:cTn id="6" dur="1000" fill="hold"/>
                                        <p:tgtEl>
                                          <p:spTgt spid="21"/>
                                        </p:tgtEl>
                                      </p:cBhvr>
                                      <p:by x="105000" y="105000"/>
                                    </p:animScale>
                                  </p:childTnLst>
                                </p:cTn>
                              </p:par>
                              <p:par>
                                <p:cTn id="7" presetID="26" presetClass="emph" presetSubtype="0" repeatCount="indefinite" fill="hold" grpId="0" nodeType="withEffect">
                                  <p:stCondLst>
                                    <p:cond delay="0"/>
                                  </p:stCondLst>
                                  <p:childTnLst>
                                    <p:animEffect transition="out" filter="fade">
                                      <p:cBhvr>
                                        <p:cTn id="8" dur="2000" tmFilter="0, 0; .2, .5; .8, .5; 1, 0"/>
                                        <p:tgtEl>
                                          <p:spTgt spid="18"/>
                                        </p:tgtEl>
                                      </p:cBhvr>
                                    </p:animEffect>
                                    <p:animScale>
                                      <p:cBhvr>
                                        <p:cTn id="9" dur="1000" autoRev="1" fill="hold"/>
                                        <p:tgtEl>
                                          <p:spTgt spid="18"/>
                                        </p:tgtEl>
                                      </p:cBhvr>
                                      <p:by x="105000" y="105000"/>
                                    </p:animScale>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1" fill="hold" nodeType="clickEffect">
                                  <p:stCondLst>
                                    <p:cond delay="0"/>
                                  </p:stCondLst>
                                  <p:childTnLst>
                                    <p:set>
                                      <p:cBhvr>
                                        <p:cTn id="13" dur="1" fill="hold">
                                          <p:stCondLst>
                                            <p:cond delay="0"/>
                                          </p:stCondLst>
                                        </p:cTn>
                                        <p:tgtEl>
                                          <p:spTgt spid="36"/>
                                        </p:tgtEl>
                                        <p:attrNameLst>
                                          <p:attrName>style.visibility</p:attrName>
                                        </p:attrNameLst>
                                      </p:cBhvr>
                                      <p:to>
                                        <p:strVal val="visible"/>
                                      </p:to>
                                    </p:set>
                                    <p:anim calcmode="lin" valueType="num">
                                      <p:cBhvr additive="base">
                                        <p:cTn id="14" dur="500" fill="hold"/>
                                        <p:tgtEl>
                                          <p:spTgt spid="36"/>
                                        </p:tgtEl>
                                        <p:attrNameLst>
                                          <p:attrName>ppt_x</p:attrName>
                                        </p:attrNameLst>
                                      </p:cBhvr>
                                      <p:tavLst>
                                        <p:tav tm="0">
                                          <p:val>
                                            <p:strVal val="#ppt_x"/>
                                          </p:val>
                                        </p:tav>
                                        <p:tav tm="100000">
                                          <p:val>
                                            <p:strVal val="#ppt_x"/>
                                          </p:val>
                                        </p:tav>
                                      </p:tavLst>
                                    </p:anim>
                                    <p:anim calcmode="lin" valueType="num">
                                      <p:cBhvr additive="base">
                                        <p:cTn id="15" dur="500" fill="hold"/>
                                        <p:tgtEl>
                                          <p:spTgt spid="36"/>
                                        </p:tgtEl>
                                        <p:attrNameLst>
                                          <p:attrName>ppt_y</p:attrName>
                                        </p:attrNameLst>
                                      </p:cBhvr>
                                      <p:tavLst>
                                        <p:tav tm="0">
                                          <p:val>
                                            <p:strVal val="0-#ppt_h/2"/>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2"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additive="base">
                                        <p:cTn id="20" dur="2000" fill="hold"/>
                                        <p:tgtEl>
                                          <p:spTgt spid="16"/>
                                        </p:tgtEl>
                                        <p:attrNameLst>
                                          <p:attrName>ppt_x</p:attrName>
                                        </p:attrNameLst>
                                      </p:cBhvr>
                                      <p:tavLst>
                                        <p:tav tm="0">
                                          <p:val>
                                            <p:strVal val="1+#ppt_w/2"/>
                                          </p:val>
                                        </p:tav>
                                        <p:tav tm="100000">
                                          <p:val>
                                            <p:strVal val="#ppt_x"/>
                                          </p:val>
                                        </p:tav>
                                      </p:tavLst>
                                    </p:anim>
                                    <p:anim calcmode="lin" valueType="num">
                                      <p:cBhvr additive="base">
                                        <p:cTn id="21" dur="2000" fill="hold"/>
                                        <p:tgtEl>
                                          <p:spTgt spid="16"/>
                                        </p:tgtEl>
                                        <p:attrNameLst>
                                          <p:attrName>ppt_y</p:attrName>
                                        </p:attrNameLst>
                                      </p:cBhvr>
                                      <p:tavLst>
                                        <p:tav tm="0">
                                          <p:val>
                                            <p:strVal val="#ppt_y"/>
                                          </p:val>
                                        </p:tav>
                                        <p:tav tm="100000">
                                          <p:val>
                                            <p:strVal val="#ppt_y"/>
                                          </p:val>
                                        </p:tav>
                                      </p:tavLst>
                                    </p:anim>
                                  </p:childTnLst>
                                </p:cTn>
                              </p:par>
                            </p:childTnLst>
                          </p:cTn>
                        </p:par>
                        <p:par>
                          <p:cTn id="22" fill="hold" nodeType="afterGroup">
                            <p:stCondLst>
                              <p:cond delay="2000"/>
                            </p:stCondLst>
                            <p:childTnLst>
                              <p:par>
                                <p:cTn id="23" presetID="22" presetClass="entr" presetSubtype="1" fill="hold" nodeType="afterEffect">
                                  <p:stCondLst>
                                    <p:cond delay="0"/>
                                  </p:stCondLst>
                                  <p:childTnLst>
                                    <p:set>
                                      <p:cBhvr>
                                        <p:cTn id="24" dur="1" fill="hold">
                                          <p:stCondLst>
                                            <p:cond delay="0"/>
                                          </p:stCondLst>
                                        </p:cTn>
                                        <p:tgtEl>
                                          <p:spTgt spid="143"/>
                                        </p:tgtEl>
                                        <p:attrNameLst>
                                          <p:attrName>style.visibility</p:attrName>
                                        </p:attrNameLst>
                                      </p:cBhvr>
                                      <p:to>
                                        <p:strVal val="visible"/>
                                      </p:to>
                                    </p:set>
                                    <p:animEffect transition="in" filter="wipe(up)">
                                      <p:cBhvr>
                                        <p:cTn id="25" dur="2000"/>
                                        <p:tgtEl>
                                          <p:spTgt spid="143"/>
                                        </p:tgtEl>
                                      </p:cBhvr>
                                    </p:animEffect>
                                  </p:childTnLst>
                                  <p:subTnLst>
                                    <p:audio>
                                      <p:cMediaNode>
                                        <p:cTn display="0" masterRel="sameClick">
                                          <p:stCondLst>
                                            <p:cond evt="begin" delay="0">
                                              <p:tn val="23"/>
                                            </p:cond>
                                          </p:stCondLst>
                                          <p:endCondLst>
                                            <p:cond evt="onStopAudio" delay="0">
                                              <p:tgtEl>
                                                <p:sldTgt/>
                                              </p:tgtEl>
                                            </p:cond>
                                          </p:endCondLst>
                                        </p:cTn>
                                        <p:tgtEl>
                                          <p:sndTgt r:embed="rId2" name="rain sound.wav"/>
                                        </p:tgtEl>
                                      </p:cMediaNode>
                                    </p:audio>
                                  </p:subTnLst>
                                </p:cTn>
                              </p:par>
                              <p:par>
                                <p:cTn id="26" presetID="35" presetClass="path" presetSubtype="0" accel="50000" decel="50000" fill="hold" nodeType="withEffect">
                                  <p:stCondLst>
                                    <p:cond delay="0"/>
                                  </p:stCondLst>
                                  <p:childTnLst>
                                    <p:animMotion origin="layout" path="M -4.79167E-6 7.40741E-7 L -0.1082 7.40741E-7 " pathEditMode="relative" rAng="0" ptsTypes="AA">
                                      <p:cBhvr>
                                        <p:cTn id="27" dur="5000" fill="hold"/>
                                        <p:tgtEl>
                                          <p:spTgt spid="21"/>
                                        </p:tgtEl>
                                        <p:attrNameLst>
                                          <p:attrName>ppt_x</p:attrName>
                                          <p:attrName>ppt_y</p:attrName>
                                        </p:attrNameLst>
                                      </p:cBhvr>
                                      <p:rCtr x="-5417" y="0"/>
                                    </p:animMotion>
                                  </p:childTnLst>
                                </p:cTn>
                              </p:par>
                              <p:par>
                                <p:cTn id="28" presetID="22" presetClass="exit" presetSubtype="1" fill="hold" nodeType="withEffect">
                                  <p:stCondLst>
                                    <p:cond delay="5500"/>
                                  </p:stCondLst>
                                  <p:childTnLst>
                                    <p:animEffect transition="out" filter="wipe(up)">
                                      <p:cBhvr>
                                        <p:cTn id="29" dur="2000"/>
                                        <p:tgtEl>
                                          <p:spTgt spid="143"/>
                                        </p:tgtEl>
                                      </p:cBhvr>
                                    </p:animEffect>
                                    <p:set>
                                      <p:cBhvr>
                                        <p:cTn id="30" dur="1" fill="hold">
                                          <p:stCondLst>
                                            <p:cond delay="1999"/>
                                          </p:stCondLst>
                                        </p:cTn>
                                        <p:tgtEl>
                                          <p:spTgt spid="143"/>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3" name="yay.wav"/>
                                        </p:tgtEl>
                                      </p:cMediaNode>
                                    </p:audio>
                                  </p:subTnLst>
                                </p:cTn>
                              </p:par>
                              <p:par>
                                <p:cTn id="31" presetID="1" presetClass="exit" presetSubtype="0" fill="hold" nodeType="withEffect">
                                  <p:stCondLst>
                                    <p:cond delay="5500"/>
                                  </p:stCondLst>
                                  <p:childTnLst>
                                    <p:set>
                                      <p:cBhvr>
                                        <p:cTn id="32" dur="1" fill="hold">
                                          <p:stCondLst>
                                            <p:cond delay="0"/>
                                          </p:stCondLst>
                                        </p:cTn>
                                        <p:tgtEl>
                                          <p:spTgt spid="3"/>
                                        </p:tgtEl>
                                        <p:attrNameLst>
                                          <p:attrName>style.visibility</p:attrName>
                                        </p:attrNameLst>
                                      </p:cBhvr>
                                      <p:to>
                                        <p:strVal val="hidden"/>
                                      </p:to>
                                    </p:set>
                                  </p:childTnLst>
                                </p:cTn>
                              </p:par>
                              <p:par>
                                <p:cTn id="33" presetID="1" presetClass="entr" presetSubtype="0" fill="hold" nodeType="withEffect">
                                  <p:stCondLst>
                                    <p:cond delay="550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031C2076-9E13-4CBC-82A2-239904E2FBE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76688" y="4397375"/>
            <a:ext cx="10342562"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Picture 100" descr="A picture containing leaf, fern&#10;&#10;Description automatically generated">
            <a:extLst>
              <a:ext uri="{FF2B5EF4-FFF2-40B4-BE49-F238E27FC236}">
                <a16:creationId xmlns:a16="http://schemas.microsoft.com/office/drawing/2014/main" id="{3294BA9C-F3DC-4A17-9C5B-F5440EEB1F2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flipH="1">
            <a:off x="8548688" y="2328863"/>
            <a:ext cx="1905000"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99" descr="A picture containing leaf, fern&#10;&#10;Description automatically generated">
            <a:extLst>
              <a:ext uri="{FF2B5EF4-FFF2-40B4-BE49-F238E27FC236}">
                <a16:creationId xmlns:a16="http://schemas.microsoft.com/office/drawing/2014/main" id="{1F16ABE0-8D04-444B-9BA9-1A6128BB933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232275" y="2095500"/>
            <a:ext cx="1905000"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52" descr="A picture containing animal, invertebrate, arthropod&#10;&#10;Description automatically generated">
            <a:extLst>
              <a:ext uri="{FF2B5EF4-FFF2-40B4-BE49-F238E27FC236}">
                <a16:creationId xmlns:a16="http://schemas.microsoft.com/office/drawing/2014/main" id="{4A224714-CFEB-4495-B848-ABA1697BDE70}"/>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728411">
            <a:off x="11364913" y="4662488"/>
            <a:ext cx="531812"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Picture 83">
            <a:extLst>
              <a:ext uri="{FF2B5EF4-FFF2-40B4-BE49-F238E27FC236}">
                <a16:creationId xmlns:a16="http://schemas.microsoft.com/office/drawing/2014/main" id="{118D7955-18B8-4BE5-BF2C-2360D4AFA635}"/>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272463" y="3876675"/>
            <a:ext cx="7493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 name="Picture 142" descr="A picture containing outdoor&#10;&#10;Description automatically generated">
            <a:extLst>
              <a:ext uri="{FF2B5EF4-FFF2-40B4-BE49-F238E27FC236}">
                <a16:creationId xmlns:a16="http://schemas.microsoft.com/office/drawing/2014/main" id="{D6B010B7-B311-485E-A59C-20343F48DCED}"/>
              </a:ext>
            </a:extLst>
          </p:cNvPr>
          <p:cNvPicPr>
            <a:picLocks noChangeAspect="1"/>
          </p:cNvPicPr>
          <p:nvPr/>
        </p:nvPicPr>
        <p:blipFill>
          <a:blip r:embed="rId8">
            <a:duotone>
              <a:schemeClr val="accent5">
                <a:shade val="45000"/>
                <a:satMod val="135000"/>
              </a:schemeClr>
              <a:prstClr val="white"/>
            </a:duotone>
          </a:blip>
          <a:stretch>
            <a:fillRect/>
          </a:stretch>
        </p:blipFill>
        <p:spPr>
          <a:xfrm>
            <a:off x="8479961" y="1582967"/>
            <a:ext cx="3367875" cy="4774365"/>
          </a:xfrm>
          <a:prstGeom prst="rect">
            <a:avLst/>
          </a:prstGeom>
        </p:spPr>
      </p:pic>
      <p:pic>
        <p:nvPicPr>
          <p:cNvPr id="17" name="Picture 16">
            <a:extLst>
              <a:ext uri="{FF2B5EF4-FFF2-40B4-BE49-F238E27FC236}">
                <a16:creationId xmlns:a16="http://schemas.microsoft.com/office/drawing/2014/main" id="{B38DDBF0-973A-49A4-8F5D-CCC388E34587}"/>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802063" y="4516438"/>
            <a:ext cx="3190875" cy="219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Rounded Corners 17">
            <a:extLst>
              <a:ext uri="{FF2B5EF4-FFF2-40B4-BE49-F238E27FC236}">
                <a16:creationId xmlns:a16="http://schemas.microsoft.com/office/drawing/2014/main" id="{DF16C83E-C303-4D03-B362-185CBC01500A}"/>
              </a:ext>
            </a:extLst>
          </p:cNvPr>
          <p:cNvSpPr/>
          <p:nvPr/>
        </p:nvSpPr>
        <p:spPr>
          <a:xfrm>
            <a:off x="220663" y="6157913"/>
            <a:ext cx="2789237" cy="554037"/>
          </a:xfrm>
          <a:prstGeom prst="roundRect">
            <a:avLst/>
          </a:prstGeom>
          <a:solidFill>
            <a:srgbClr val="FFFF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Tahoma" pitchFamily="34" charset="0"/>
                <a:ea typeface="+mn-ea"/>
                <a:cs typeface="Tahoma" pitchFamily="34" charset="0"/>
              </a:rPr>
              <a:t>CƠN M</a:t>
            </a:r>
            <a:r>
              <a:rPr kumimoji="0" lang="vi-VN" altLang="en-US" sz="1800" b="0" i="0" u="none" strike="noStrike" kern="1200" cap="none" spc="0" normalizeH="0" baseline="0" noProof="0">
                <a:ln>
                  <a:noFill/>
                </a:ln>
                <a:solidFill>
                  <a:prstClr val="black"/>
                </a:solidFill>
                <a:effectLst/>
                <a:uLnTx/>
                <a:uFillTx/>
                <a:latin typeface="Tahoma" pitchFamily="34" charset="0"/>
                <a:ea typeface="+mn-ea"/>
                <a:cs typeface="Tahoma" pitchFamily="34" charset="0"/>
              </a:rPr>
              <a:t>Ư</a:t>
            </a:r>
            <a:r>
              <a:rPr kumimoji="0" lang="en-US" altLang="en-US" sz="1800" b="0" i="0" u="none" strike="noStrike" kern="1200" cap="none" spc="0" normalizeH="0" baseline="0" noProof="0">
                <a:ln>
                  <a:noFill/>
                </a:ln>
                <a:solidFill>
                  <a:prstClr val="black"/>
                </a:solidFill>
                <a:effectLst/>
                <a:uLnTx/>
                <a:uFillTx/>
                <a:latin typeface="Tahoma" pitchFamily="34" charset="0"/>
                <a:ea typeface="+mn-ea"/>
                <a:cs typeface="Tahoma" pitchFamily="34" charset="0"/>
              </a:rPr>
              <a:t>A CUỐI …</a:t>
            </a:r>
          </a:p>
        </p:txBody>
      </p:sp>
      <p:pic>
        <p:nvPicPr>
          <p:cNvPr id="13322" name="Skip_To_My_Lou">
            <a:hlinkClick r:id="" action="ppaction://media"/>
            <a:extLst>
              <a:ext uri="{FF2B5EF4-FFF2-40B4-BE49-F238E27FC236}">
                <a16:creationId xmlns:a16="http://schemas.microsoft.com/office/drawing/2014/main" id="{ABC25A2A-A991-45A8-A732-026084113E36}"/>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2192000" y="4029075"/>
            <a:ext cx="487363"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3">
            <a:extLst>
              <a:ext uri="{FF2B5EF4-FFF2-40B4-BE49-F238E27FC236}">
                <a16:creationId xmlns:a16="http://schemas.microsoft.com/office/drawing/2014/main" id="{E4639B35-CBB2-4277-80D0-55DF3808D948}"/>
              </a:ext>
            </a:extLst>
          </p:cNvPr>
          <p:cNvGrpSpPr/>
          <p:nvPr/>
        </p:nvGrpSpPr>
        <p:grpSpPr>
          <a:xfrm>
            <a:off x="-71766" y="117478"/>
            <a:ext cx="6871032" cy="2283922"/>
            <a:chOff x="-71766" y="117478"/>
            <a:chExt cx="6871032" cy="2283922"/>
          </a:xfrm>
        </p:grpSpPr>
        <p:pic>
          <p:nvPicPr>
            <p:cNvPr id="13329" name="Picture 34">
              <a:extLst>
                <a:ext uri="{FF2B5EF4-FFF2-40B4-BE49-F238E27FC236}">
                  <a16:creationId xmlns:a16="http://schemas.microsoft.com/office/drawing/2014/main" id="{C29246BB-6160-4240-81EE-1D9FDE08BB9C}"/>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71766" y="117478"/>
              <a:ext cx="6871032" cy="2283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41">
              <a:extLst>
                <a:ext uri="{FF2B5EF4-FFF2-40B4-BE49-F238E27FC236}">
                  <a16:creationId xmlns:a16="http://schemas.microsoft.com/office/drawing/2014/main" id="{EB57E2DC-0690-4F79-B3BA-CFF65DF25C26}"/>
                </a:ext>
              </a:extLst>
            </p:cNvPr>
            <p:cNvSpPr txBox="1">
              <a:spLocks noChangeArrowheads="1"/>
            </p:cNvSpPr>
            <p:nvPr/>
          </p:nvSpPr>
          <p:spPr bwMode="auto">
            <a:xfrm>
              <a:off x="630810" y="418744"/>
              <a:ext cx="5891249"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1" u="none" strike="noStrike" kern="1200" cap="none" spc="0" normalizeH="0" baseline="0" noProof="0" dirty="0" err="1">
                  <a:ln>
                    <a:noFill/>
                  </a:ln>
                  <a:solidFill>
                    <a:srgbClr val="1F4E79"/>
                  </a:solidFill>
                  <a:effectLst/>
                  <a:uLnTx/>
                  <a:uFillTx/>
                  <a:latin typeface="Arial" panose="020B0604020202020204" pitchFamily="34" charset="0"/>
                  <a:cs typeface="Arial" panose="020B0604020202020204" pitchFamily="34" charset="0"/>
                </a:rPr>
                <a:t>Câu</a:t>
              </a:r>
              <a:r>
                <a:rPr kumimoji="0" lang="en-US" altLang="en-US" sz="2400" b="1" i="1" u="none" strike="noStrike" kern="1200" cap="none" spc="0" normalizeH="0" baseline="0" noProof="0" dirty="0">
                  <a:ln>
                    <a:noFill/>
                  </a:ln>
                  <a:solidFill>
                    <a:srgbClr val="1F4E79"/>
                  </a:solidFill>
                  <a:effectLst/>
                  <a:uLnTx/>
                  <a:uFillTx/>
                  <a:latin typeface="Arial" panose="020B0604020202020204" pitchFamily="34" charset="0"/>
                  <a:cs typeface="Arial" panose="020B0604020202020204" pitchFamily="34" charset="0"/>
                </a:rPr>
                <a:t> 4.</a:t>
              </a:r>
              <a:r>
                <a:rPr kumimoji="0" lang="en-US" altLang="en-US" sz="24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altLang="en-US" sz="24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Kết</a:t>
              </a:r>
              <a:r>
                <a:rPr kumimoji="0" lang="en-US" altLang="en-US" sz="24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altLang="en-US" sz="24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qu</a:t>
              </a:r>
              <a:r>
                <a:rPr lang="en-US" altLang="en-US" sz="2400" b="1" dirty="0">
                  <a:solidFill>
                    <a:srgbClr val="FF0000"/>
                  </a:solidFill>
                  <a:latin typeface="Arial" panose="020B0604020202020204" pitchFamily="34" charset="0"/>
                  <a:cs typeface="Arial" panose="020B0604020202020204" pitchFamily="34" charset="0"/>
                </a:rPr>
                <a:t>ả </a:t>
              </a:r>
              <a:r>
                <a:rPr lang="en-US" altLang="en-US" sz="2400" b="1" dirty="0" err="1">
                  <a:solidFill>
                    <a:srgbClr val="FF0000"/>
                  </a:solidFill>
                  <a:latin typeface="Arial" panose="020B0604020202020204" pitchFamily="34" charset="0"/>
                  <a:cs typeface="Arial" panose="020B0604020202020204" pitchFamily="34" charset="0"/>
                </a:rPr>
                <a:t>phân</a:t>
              </a:r>
              <a:r>
                <a:rPr lang="en-US" altLang="en-US" sz="2400" b="1" dirty="0">
                  <a:solidFill>
                    <a:srgbClr val="FF0000"/>
                  </a:solidFill>
                  <a:latin typeface="Arial" panose="020B0604020202020204" pitchFamily="34" charset="0"/>
                  <a:cs typeface="Arial" panose="020B0604020202020204" pitchFamily="34" charset="0"/>
                </a:rPr>
                <a:t> </a:t>
              </a:r>
              <a:r>
                <a:rPr lang="en-US" altLang="en-US" sz="2400" b="1" dirty="0" err="1">
                  <a:solidFill>
                    <a:srgbClr val="FF0000"/>
                  </a:solidFill>
                  <a:latin typeface="Arial" panose="020B0604020202020204" pitchFamily="34" charset="0"/>
                  <a:cs typeface="Arial" panose="020B0604020202020204" pitchFamily="34" charset="0"/>
                </a:rPr>
                <a:t>tích</a:t>
              </a:r>
              <a:r>
                <a:rPr lang="en-US" altLang="en-US" sz="2400" b="1" dirty="0">
                  <a:solidFill>
                    <a:srgbClr val="FF0000"/>
                  </a:solidFill>
                  <a:latin typeface="Arial" panose="020B0604020202020204" pitchFamily="34" charset="0"/>
                  <a:cs typeface="Arial" panose="020B0604020202020204" pitchFamily="34" charset="0"/>
                </a:rPr>
                <a:t> </a:t>
              </a:r>
              <a:r>
                <a:rPr lang="en-US" altLang="en-US" sz="2400" b="1" dirty="0">
                  <a:solidFill>
                    <a:srgbClr val="1F4E79"/>
                  </a:solidFill>
                  <a:latin typeface="Arial" panose="020B0604020202020204" pitchFamily="34" charset="0"/>
                  <a:cs typeface="Arial" panose="020B0604020202020204" pitchFamily="34" charset="0"/>
                </a:rPr>
                <a:t>48</a:t>
              </a:r>
              <a:r>
                <a:rPr lang="en-US" altLang="en-US" sz="2400" b="1" dirty="0">
                  <a:solidFill>
                    <a:srgbClr val="FF0000"/>
                  </a:solidFill>
                  <a:latin typeface="Arial" panose="020B0604020202020204" pitchFamily="34" charset="0"/>
                  <a:cs typeface="Arial" panose="020B0604020202020204" pitchFamily="34" charset="0"/>
                </a:rPr>
                <a:t> ra </a:t>
              </a:r>
              <a:r>
                <a:rPr lang="en-US" altLang="en-US" sz="2400" b="1" dirty="0" err="1">
                  <a:solidFill>
                    <a:srgbClr val="FF0000"/>
                  </a:solidFill>
                  <a:latin typeface="Arial" panose="020B0604020202020204" pitchFamily="34" charset="0"/>
                  <a:cs typeface="Arial" panose="020B0604020202020204" pitchFamily="34" charset="0"/>
                </a:rPr>
                <a:t>thừa</a:t>
              </a:r>
              <a:r>
                <a:rPr lang="en-US" altLang="en-US" sz="2400" b="1" dirty="0">
                  <a:solidFill>
                    <a:srgbClr val="FF0000"/>
                  </a:solidFill>
                  <a:latin typeface="Arial" panose="020B0604020202020204" pitchFamily="34" charset="0"/>
                  <a:cs typeface="Arial" panose="020B0604020202020204" pitchFamily="34" charset="0"/>
                </a:rPr>
                <a:t> </a:t>
              </a:r>
              <a:r>
                <a:rPr lang="en-US" altLang="en-US" sz="2400" b="1" dirty="0" err="1">
                  <a:solidFill>
                    <a:srgbClr val="FF0000"/>
                  </a:solidFill>
                  <a:latin typeface="Arial" panose="020B0604020202020204" pitchFamily="34" charset="0"/>
                  <a:cs typeface="Arial" panose="020B0604020202020204" pitchFamily="34" charset="0"/>
                </a:rPr>
                <a:t>sô</a:t>
              </a:r>
              <a:r>
                <a:rPr lang="en-US" altLang="en-US" sz="2400" b="1" dirty="0">
                  <a:solidFill>
                    <a:srgbClr val="FF0000"/>
                  </a:solidFill>
                  <a:latin typeface="Arial" panose="020B0604020202020204" pitchFamily="34" charset="0"/>
                  <a:cs typeface="Arial" panose="020B0604020202020204" pitchFamily="34" charset="0"/>
                </a:rPr>
                <a:t>́ </a:t>
              </a:r>
              <a:r>
                <a:rPr lang="en-US" altLang="en-US" sz="2400" b="1" dirty="0" err="1">
                  <a:solidFill>
                    <a:srgbClr val="FF0000"/>
                  </a:solidFill>
                  <a:latin typeface="Arial" panose="020B0604020202020204" pitchFamily="34" charset="0"/>
                  <a:cs typeface="Arial" panose="020B0604020202020204" pitchFamily="34" charset="0"/>
                </a:rPr>
                <a:t>nguyên</a:t>
              </a:r>
              <a:r>
                <a:rPr lang="en-US" altLang="en-US" sz="2400" b="1" dirty="0">
                  <a:solidFill>
                    <a:srgbClr val="FF0000"/>
                  </a:solidFill>
                  <a:latin typeface="Arial" panose="020B0604020202020204" pitchFamily="34" charset="0"/>
                  <a:cs typeface="Arial" panose="020B0604020202020204" pitchFamily="34" charset="0"/>
                </a:rPr>
                <a:t> </a:t>
              </a:r>
              <a:r>
                <a:rPr lang="en-US" altLang="en-US" sz="2400" b="1" dirty="0" err="1">
                  <a:solidFill>
                    <a:srgbClr val="FF0000"/>
                  </a:solidFill>
                  <a:latin typeface="Arial" panose="020B0604020202020204" pitchFamily="34" charset="0"/>
                  <a:cs typeface="Arial" panose="020B0604020202020204" pitchFamily="34" charset="0"/>
                </a:rPr>
                <a:t>tô</a:t>
              </a:r>
              <a:r>
                <a:rPr lang="en-US" altLang="en-US" sz="2400" b="1" dirty="0">
                  <a:solidFill>
                    <a:srgbClr val="FF0000"/>
                  </a:solidFill>
                  <a:latin typeface="Arial" panose="020B0604020202020204" pitchFamily="34" charset="0"/>
                  <a:cs typeface="Arial" panose="020B0604020202020204" pitchFamily="34" charset="0"/>
                </a:rPr>
                <a:t>́ </a:t>
              </a:r>
              <a:r>
                <a:rPr lang="en-US" altLang="en-US" sz="2400" b="1" dirty="0" err="1">
                  <a:solidFill>
                    <a:srgbClr val="FF0000"/>
                  </a:solidFill>
                  <a:latin typeface="Arial" panose="020B0604020202020204" pitchFamily="34" charset="0"/>
                  <a:cs typeface="Arial" panose="020B0604020202020204" pitchFamily="34" charset="0"/>
                </a:rPr>
                <a:t>bằng</a:t>
              </a:r>
              <a:r>
                <a:rPr lang="en-US" altLang="en-US" sz="2400" b="1" dirty="0">
                  <a:solidFill>
                    <a:srgbClr val="FF0000"/>
                  </a:solidFill>
                  <a:latin typeface="Arial" panose="020B0604020202020204" pitchFamily="34" charset="0"/>
                  <a:cs typeface="Arial" panose="020B0604020202020204" pitchFamily="34" charset="0"/>
                </a:rPr>
                <a:t> </a:t>
              </a:r>
              <a:r>
                <a:rPr lang="en-US" altLang="en-US" sz="2400" b="1" dirty="0">
                  <a:solidFill>
                    <a:srgbClr val="1F4E79"/>
                  </a:solidFill>
                  <a:latin typeface="Arial" panose="020B0604020202020204" pitchFamily="34" charset="0"/>
                  <a:cs typeface="Arial" panose="020B0604020202020204" pitchFamily="34" charset="0"/>
                </a:rPr>
                <a:t>2</a:t>
              </a:r>
              <a:r>
                <a:rPr lang="en-US" altLang="en-US" sz="2400" b="1" baseline="30000" dirty="0">
                  <a:solidFill>
                    <a:srgbClr val="1F4E79"/>
                  </a:solidFill>
                  <a:latin typeface="Arial" panose="020B0604020202020204" pitchFamily="34" charset="0"/>
                  <a:cs typeface="Arial" panose="020B0604020202020204" pitchFamily="34" charset="0"/>
                </a:rPr>
                <a:t>3</a:t>
              </a:r>
              <a:r>
                <a:rPr lang="en-US" altLang="en-US" sz="2400" b="1" dirty="0">
                  <a:solidFill>
                    <a:srgbClr val="1F4E79"/>
                  </a:solidFill>
                  <a:latin typeface="Arial" panose="020B0604020202020204" pitchFamily="34" charset="0"/>
                  <a:cs typeface="Arial" panose="020B0604020202020204" pitchFamily="34" charset="0"/>
                </a:rPr>
                <a:t>. 6</a:t>
              </a:r>
              <a:r>
                <a:rPr kumimoji="0" lang="en-US" altLang="en-US" sz="2400" b="1" i="0" u="none" strike="noStrike" kern="1200" cap="none" spc="0" normalizeH="0" baseline="0" noProof="0" dirty="0">
                  <a:ln>
                    <a:noFill/>
                  </a:ln>
                  <a:solidFill>
                    <a:srgbClr val="1F4E79"/>
                  </a:solidFill>
                  <a:effectLst/>
                  <a:uLnTx/>
                  <a:uFillTx/>
                  <a:latin typeface="Arial" panose="020B0604020202020204" pitchFamily="34" charset="0"/>
                  <a:cs typeface="Arial" panose="020B0604020202020204" pitchFamily="34" charset="0"/>
                </a:rPr>
                <a:t> </a:t>
              </a:r>
              <a:r>
                <a:rPr kumimoji="0" lang="en-US" altLang="en-US" sz="24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đúng</a:t>
              </a:r>
              <a:r>
                <a:rPr kumimoji="0" lang="en-US" altLang="en-US" sz="24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hay </a:t>
              </a:r>
              <a:r>
                <a:rPr kumimoji="0" lang="en-US" altLang="en-US" sz="24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sai</a:t>
              </a:r>
              <a:r>
                <a:rPr kumimoji="0" lang="en-US" altLang="en-US" sz="24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altLang="en-US" sz="24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   </a:t>
              </a:r>
            </a:p>
            <a:p>
              <a:pPr marL="0" marR="0" lvl="0" indent="0"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         </a:t>
              </a:r>
            </a:p>
            <a:p>
              <a:pPr marL="0" marR="0" lvl="0" indent="0" defTabSz="914400" rtl="0" eaLnBrk="1" fontAlgn="base" latinLnBrk="0" hangingPunct="1">
                <a:lnSpc>
                  <a:spcPct val="100000"/>
                </a:lnSpc>
                <a:spcBef>
                  <a:spcPct val="0"/>
                </a:spcBef>
                <a:spcAft>
                  <a:spcPct val="0"/>
                </a:spcAft>
                <a:buClrTx/>
                <a:buSzTx/>
                <a:buFontTx/>
                <a:buNone/>
                <a:tabLst/>
                <a:defRPr/>
              </a:pPr>
              <a:r>
                <a:rPr lang="en-US" altLang="en-US" sz="2400" b="1" dirty="0">
                  <a:solidFill>
                    <a:srgbClr val="0070C0"/>
                  </a:solidFill>
                  <a:latin typeface="Arial" panose="020B0604020202020204" pitchFamily="34" charset="0"/>
                  <a:cs typeface="Arial" panose="020B0604020202020204" pitchFamily="34" charset="0"/>
                </a:rPr>
                <a:t>            </a:t>
              </a:r>
              <a:r>
                <a:rPr kumimoji="0" lang="en-US" altLang="en-US" sz="24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A. </a:t>
              </a:r>
              <a:r>
                <a:rPr kumimoji="0" lang="en-US" altLang="en-US" sz="2400" b="1" i="0" u="none" strike="noStrike" kern="1200" cap="none" spc="0" normalizeH="0" baseline="0" noProof="0" dirty="0" err="1">
                  <a:ln>
                    <a:noFill/>
                  </a:ln>
                  <a:solidFill>
                    <a:srgbClr val="0070C0"/>
                  </a:solidFill>
                  <a:effectLst/>
                  <a:uLnTx/>
                  <a:uFillTx/>
                  <a:latin typeface="Arial" panose="020B0604020202020204" pitchFamily="34" charset="0"/>
                  <a:cs typeface="Arial" panose="020B0604020202020204" pitchFamily="34" charset="0"/>
                </a:rPr>
                <a:t>Đúng</a:t>
              </a:r>
              <a:r>
                <a:rPr kumimoji="0" lang="vi-VN" altLang="en-US" sz="24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 </a:t>
              </a:r>
              <a:r>
                <a:rPr kumimoji="0" lang="en-US" altLang="en-US" sz="24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altLang="en-US" sz="24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B. Sai</a:t>
              </a:r>
            </a:p>
          </p:txBody>
        </p:sp>
      </p:grpSp>
      <p:grpSp>
        <p:nvGrpSpPr>
          <p:cNvPr id="3" name="Group 2">
            <a:extLst>
              <a:ext uri="{FF2B5EF4-FFF2-40B4-BE49-F238E27FC236}">
                <a16:creationId xmlns:a16="http://schemas.microsoft.com/office/drawing/2014/main" id="{CA2E739D-EF64-4E6E-A2CA-D1776605B4B8}"/>
              </a:ext>
            </a:extLst>
          </p:cNvPr>
          <p:cNvGrpSpPr/>
          <p:nvPr/>
        </p:nvGrpSpPr>
        <p:grpSpPr>
          <a:xfrm>
            <a:off x="7176514" y="-180976"/>
            <a:ext cx="5124450" cy="3243263"/>
            <a:chOff x="7176514" y="-180976"/>
            <a:chExt cx="5124450" cy="3243263"/>
          </a:xfrm>
        </p:grpSpPr>
        <p:grpSp>
          <p:nvGrpSpPr>
            <p:cNvPr id="13325" name="Group 15">
              <a:extLst>
                <a:ext uri="{FF2B5EF4-FFF2-40B4-BE49-F238E27FC236}">
                  <a16:creationId xmlns:a16="http://schemas.microsoft.com/office/drawing/2014/main" id="{1AB25116-CA9A-4173-8662-0C862FE0700A}"/>
                </a:ext>
              </a:extLst>
            </p:cNvPr>
            <p:cNvGrpSpPr>
              <a:grpSpLocks/>
            </p:cNvGrpSpPr>
            <p:nvPr/>
          </p:nvGrpSpPr>
          <p:grpSpPr bwMode="auto">
            <a:xfrm>
              <a:off x="7176514" y="-180976"/>
              <a:ext cx="5124450" cy="3243263"/>
              <a:chOff x="7367240" y="-61157"/>
              <a:chExt cx="5008074" cy="3210791"/>
            </a:xfrm>
          </p:grpSpPr>
          <p:pic>
            <p:nvPicPr>
              <p:cNvPr id="13327" name="Picture 10">
                <a:extLst>
                  <a:ext uri="{FF2B5EF4-FFF2-40B4-BE49-F238E27FC236}">
                    <a16:creationId xmlns:a16="http://schemas.microsoft.com/office/drawing/2014/main" id="{423DDD60-DC29-4E1C-A376-49A8A877B2D0}"/>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225210">
                <a:off x="7367240" y="-61157"/>
                <a:ext cx="5008074" cy="3210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8" name="TextBox 23">
                <a:extLst>
                  <a:ext uri="{FF2B5EF4-FFF2-40B4-BE49-F238E27FC236}">
                    <a16:creationId xmlns:a16="http://schemas.microsoft.com/office/drawing/2014/main" id="{B1EE7DE3-4739-407C-9642-0E75E0B28385}"/>
                  </a:ext>
                </a:extLst>
              </p:cNvPr>
              <p:cNvSpPr txBox="1">
                <a:spLocks noChangeArrowheads="1"/>
              </p:cNvSpPr>
              <p:nvPr/>
            </p:nvSpPr>
            <p:spPr bwMode="auto">
              <a:xfrm>
                <a:off x="8251258" y="898706"/>
                <a:ext cx="3750825" cy="517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800" b="1" i="0" u="none" strike="noStrike" kern="1200" cap="none" spc="0" normalizeH="0" baseline="0" noProof="0">
                  <a:ln>
                    <a:noFill/>
                  </a:ln>
                  <a:solidFill>
                    <a:srgbClr val="FFFFFF"/>
                  </a:solidFill>
                  <a:effectLst/>
                  <a:uLnTx/>
                  <a:uFillTx/>
                  <a:latin typeface="Times New Roman" panose="02020603050405020304" pitchFamily="18" charset="0"/>
                  <a:ea typeface="+mn-ea"/>
                  <a:cs typeface="Tahoma" panose="020B0604030504040204" pitchFamily="34" charset="0"/>
                </a:endParaRPr>
              </a:p>
            </p:txBody>
          </p:sp>
        </p:grpSp>
        <p:sp>
          <p:nvSpPr>
            <p:cNvPr id="22" name="TextBox 23">
              <a:extLst>
                <a:ext uri="{FF2B5EF4-FFF2-40B4-BE49-F238E27FC236}">
                  <a16:creationId xmlns:a16="http://schemas.microsoft.com/office/drawing/2014/main" id="{8FD09E4C-B5E6-4DAF-9A9A-704F022DD7E9}"/>
                </a:ext>
              </a:extLst>
            </p:cNvPr>
            <p:cNvSpPr txBox="1">
              <a:spLocks noChangeArrowheads="1"/>
            </p:cNvSpPr>
            <p:nvPr/>
          </p:nvSpPr>
          <p:spPr bwMode="auto">
            <a:xfrm>
              <a:off x="9272426" y="1037529"/>
              <a:ext cx="150617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ahoma" panose="020B0604030504040204" pitchFamily="34" charset="0"/>
                </a:rPr>
                <a:t>B. </a:t>
              </a:r>
              <a:r>
                <a:rPr kumimoji="0" lang="en-US"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Sai</a:t>
              </a:r>
              <a:endParaRPr kumimoji="0" lang="en-US" altLang="en-US" sz="2800" b="0" i="0" u="none" strike="noStrike" kern="1200" cap="none" spc="0" normalizeH="0" baseline="0" noProof="0" dirty="0">
                <a:ln>
                  <a:noFill/>
                </a:ln>
                <a:solidFill>
                  <a:prstClr val="white"/>
                </a:solidFill>
                <a:effectLst/>
                <a:uLnTx/>
                <a:uFillTx/>
                <a:latin typeface="Tahoma" panose="020B0604030504040204" pitchFamily="34" charset="0"/>
                <a:ea typeface="+mn-ea"/>
                <a:cs typeface="Tahoma" panose="020B0604030504040204" pitchFamily="34" charset="0"/>
              </a:endParaRPr>
            </a:p>
          </p:txBody>
        </p:sp>
      </p:grpSp>
    </p:spTree>
    <p:extLst>
      <p:ext uri="{BB962C8B-B14F-4D97-AF65-F5344CB8AC3E}">
        <p14:creationId xmlns:p14="http://schemas.microsoft.com/office/powerpoint/2010/main" val="36108275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3"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1+#ppt_w/2"/>
                                          </p:val>
                                        </p:tav>
                                        <p:tav tm="100000">
                                          <p:val>
                                            <p:strVal val="#ppt_x"/>
                                          </p:val>
                                        </p:tav>
                                      </p:tavLst>
                                    </p:anim>
                                    <p:anim calcmode="lin" valueType="num">
                                      <p:cBhvr additive="base">
                                        <p:cTn id="14" dur="500" fill="hold"/>
                                        <p:tgtEl>
                                          <p:spTgt spid="3"/>
                                        </p:tgtEl>
                                        <p:attrNameLst>
                                          <p:attrName>ppt_y</p:attrName>
                                        </p:attrNameLst>
                                      </p:cBhvr>
                                      <p:tavLst>
                                        <p:tav tm="0">
                                          <p:val>
                                            <p:strVal val="0-#ppt_h/2"/>
                                          </p:val>
                                        </p:tav>
                                        <p:tav tm="100000">
                                          <p:val>
                                            <p:strVal val="#ppt_y"/>
                                          </p:val>
                                        </p:tav>
                                      </p:tavLst>
                                    </p:anim>
                                  </p:childTnLst>
                                </p:cTn>
                              </p:par>
                              <p:par>
                                <p:cTn id="15" presetID="6" presetClass="emph" presetSubtype="0" repeatCount="indefinite" autoRev="1" fill="hold" nodeType="withEffect">
                                  <p:stCondLst>
                                    <p:cond delay="0"/>
                                  </p:stCondLst>
                                  <p:childTnLst>
                                    <p:animScale>
                                      <p:cBhvr>
                                        <p:cTn id="16" dur="1000" fill="hold"/>
                                        <p:tgtEl>
                                          <p:spTgt spid="21"/>
                                        </p:tgtEl>
                                      </p:cBhvr>
                                      <p:by x="105000" y="105000"/>
                                    </p:animScale>
                                  </p:childTnLst>
                                </p:cTn>
                              </p:par>
                              <p:par>
                                <p:cTn id="17" presetID="26" presetClass="emph" presetSubtype="0" repeatCount="indefinite" fill="hold" grpId="0" nodeType="withEffect">
                                  <p:stCondLst>
                                    <p:cond delay="0"/>
                                  </p:stCondLst>
                                  <p:childTnLst>
                                    <p:animEffect transition="out" filter="fade">
                                      <p:cBhvr>
                                        <p:cTn id="18" dur="2000" tmFilter="0, 0; .2, .5; .8, .5; 1, 0"/>
                                        <p:tgtEl>
                                          <p:spTgt spid="18"/>
                                        </p:tgtEl>
                                      </p:cBhvr>
                                    </p:animEffect>
                                    <p:animScale>
                                      <p:cBhvr>
                                        <p:cTn id="19" dur="1000" autoRev="1" fill="hold"/>
                                        <p:tgtEl>
                                          <p:spTgt spid="18"/>
                                        </p:tgtEl>
                                      </p:cBhvr>
                                      <p:by x="105000" y="105000"/>
                                    </p:animScale>
                                  </p:childTnLst>
                                </p:cTn>
                              </p:par>
                            </p:childTnLst>
                          </p:cTn>
                        </p:par>
                        <p:par>
                          <p:cTn id="20" fill="hold" nodeType="withGroup">
                            <p:stCondLst>
                              <p:cond delay="2000"/>
                            </p:stCondLst>
                            <p:childTnLst>
                              <p:par>
                                <p:cTn id="21" presetID="22" presetClass="entr" presetSubtype="1" fill="hold" nodeType="afterEffect">
                                  <p:stCondLst>
                                    <p:cond delay="0"/>
                                  </p:stCondLst>
                                  <p:childTnLst>
                                    <p:set>
                                      <p:cBhvr>
                                        <p:cTn id="22" dur="1" fill="hold">
                                          <p:stCondLst>
                                            <p:cond delay="0"/>
                                          </p:stCondLst>
                                        </p:cTn>
                                        <p:tgtEl>
                                          <p:spTgt spid="143"/>
                                        </p:tgtEl>
                                        <p:attrNameLst>
                                          <p:attrName>style.visibility</p:attrName>
                                        </p:attrNameLst>
                                      </p:cBhvr>
                                      <p:to>
                                        <p:strVal val="visible"/>
                                      </p:to>
                                    </p:set>
                                    <p:animEffect transition="in" filter="wipe(up)">
                                      <p:cBhvr>
                                        <p:cTn id="23" dur="2000"/>
                                        <p:tgtEl>
                                          <p:spTgt spid="143"/>
                                        </p:tgtEl>
                                      </p:cBhvr>
                                    </p:animEffect>
                                  </p:childTnLst>
                                  <p:subTnLst>
                                    <p:audio>
                                      <p:cMediaNode>
                                        <p:cTn display="0" masterRel="sameClick">
                                          <p:stCondLst>
                                            <p:cond evt="begin" delay="0">
                                              <p:tn val="21"/>
                                            </p:cond>
                                          </p:stCondLst>
                                          <p:endCondLst>
                                            <p:cond evt="onStopAudio" delay="0">
                                              <p:tgtEl>
                                                <p:sldTgt/>
                                              </p:tgtEl>
                                            </p:cond>
                                          </p:endCondLst>
                                        </p:cTn>
                                        <p:tgtEl>
                                          <p:sndTgt r:embed="rId2" name="rain sound.wav"/>
                                        </p:tgtEl>
                                      </p:cMediaNode>
                                    </p:audio>
                                  </p:subTnLst>
                                </p:cTn>
                              </p:par>
                              <p:par>
                                <p:cTn id="24" presetID="35" presetClass="path" presetSubtype="0" accel="50000" decel="50000" fill="hold" nodeType="withEffect">
                                  <p:stCondLst>
                                    <p:cond delay="750"/>
                                  </p:stCondLst>
                                  <p:childTnLst>
                                    <p:animMotion origin="layout" path="M -4.16667E-7 7.40741E-7 L -0.1138 7.40741E-7 " pathEditMode="relative" rAng="0" ptsTypes="AA">
                                      <p:cBhvr>
                                        <p:cTn id="25" dur="5000" fill="hold"/>
                                        <p:tgtEl>
                                          <p:spTgt spid="21"/>
                                        </p:tgtEl>
                                        <p:attrNameLst>
                                          <p:attrName>ppt_x</p:attrName>
                                          <p:attrName>ppt_y</p:attrName>
                                        </p:attrNameLst>
                                      </p:cBhvr>
                                      <p:rCtr x="-5690" y="0"/>
                                    </p:animMotion>
                                  </p:childTnLst>
                                </p:cTn>
                              </p:par>
                              <p:par>
                                <p:cTn id="26" presetID="22" presetClass="exit" presetSubtype="1" fill="hold" nodeType="withEffect">
                                  <p:stCondLst>
                                    <p:cond delay="5500"/>
                                  </p:stCondLst>
                                  <p:childTnLst>
                                    <p:animEffect transition="out" filter="wipe(up)">
                                      <p:cBhvr>
                                        <p:cTn id="27" dur="2000"/>
                                        <p:tgtEl>
                                          <p:spTgt spid="143"/>
                                        </p:tgtEl>
                                      </p:cBhvr>
                                    </p:animEffect>
                                    <p:set>
                                      <p:cBhvr>
                                        <p:cTn id="28" dur="1" fill="hold">
                                          <p:stCondLst>
                                            <p:cond delay="1999"/>
                                          </p:stCondLst>
                                        </p:cTn>
                                        <p:tgtEl>
                                          <p:spTgt spid="143"/>
                                        </p:tgtEl>
                                        <p:attrNameLst>
                                          <p:attrName>style.visibility</p:attrName>
                                        </p:attrNameLst>
                                      </p:cBhvr>
                                      <p:to>
                                        <p:strVal val="hidden"/>
                                      </p:to>
                                    </p:set>
                                  </p:childTnLst>
                                </p:cTn>
                              </p:par>
                              <p:par>
                                <p:cTn id="29" presetID="44" presetClass="path" presetSubtype="0" accel="50000" decel="50000" fill="hold" nodeType="withEffect">
                                  <p:stCondLst>
                                    <p:cond delay="5500"/>
                                  </p:stCondLst>
                                  <p:childTnLst>
                                    <p:animMotion origin="layout" path="M 1.66667E-6 1.48148E-6 C 0.02461 -0.08102 0.07812 -0.24931 0.14232 -0.24977 C 0.20039 -0.24375 0.24427 -0.06065 0.25 1.48148E-6 " pathEditMode="relative" rAng="0" ptsTypes="AAA">
                                      <p:cBhvr>
                                        <p:cTn id="30" dur="1000" fill="hold"/>
                                        <p:tgtEl>
                                          <p:spTgt spid="17"/>
                                        </p:tgtEl>
                                        <p:attrNameLst>
                                          <p:attrName>ppt_x</p:attrName>
                                          <p:attrName>ppt_y</p:attrName>
                                        </p:attrNameLst>
                                      </p:cBhvr>
                                      <p:rCtr x="12500" y="-12500"/>
                                    </p:animMotion>
                                  </p:childTnLst>
                                  <p:subTnLst>
                                    <p:audio>
                                      <p:cMediaNode>
                                        <p:cTn display="0" masterRel="sameClick">
                                          <p:stCondLst>
                                            <p:cond evt="begin" delay="0">
                                              <p:tn val="29"/>
                                            </p:cond>
                                          </p:stCondLst>
                                          <p:endCondLst>
                                            <p:cond evt="onStopAudio" delay="0">
                                              <p:tgtEl>
                                                <p:sldTgt/>
                                              </p:tgtEl>
                                            </p:cond>
                                          </p:endCondLst>
                                        </p:cTn>
                                        <p:tgtEl>
                                          <p:sndTgt r:embed="rId3" name="splash sound.wav"/>
                                        </p:tgtEl>
                                      </p:cMediaNode>
                                    </p:audio>
                                  </p:subTnLst>
                                </p:cTn>
                              </p:par>
                              <p:par>
                                <p:cTn id="31" presetID="8" presetClass="emph" presetSubtype="0" autoRev="1" fill="hold" nodeType="withEffect">
                                  <p:stCondLst>
                                    <p:cond delay="5500"/>
                                  </p:stCondLst>
                                  <p:childTnLst>
                                    <p:animRot by="-1800000">
                                      <p:cBhvr>
                                        <p:cTn id="32" dur="500" fill="hold"/>
                                        <p:tgtEl>
                                          <p:spTgt spid="17"/>
                                        </p:tgtEl>
                                        <p:attrNameLst>
                                          <p:attrName>r</p:attrName>
                                        </p:attrNameLst>
                                      </p:cBhvr>
                                    </p:animRot>
                                  </p:childTnLst>
                                </p:cTn>
                              </p:par>
                              <p:par>
                                <p:cTn id="33" presetID="32" presetClass="emph" presetSubtype="0" repeatCount="indefinite" fill="hold" nodeType="withEffect">
                                  <p:stCondLst>
                                    <p:cond delay="5500"/>
                                  </p:stCondLst>
                                  <p:childTnLst>
                                    <p:animRot by="120000">
                                      <p:cBhvr>
                                        <p:cTn id="34" dur="100" fill="hold">
                                          <p:stCondLst>
                                            <p:cond delay="0"/>
                                          </p:stCondLst>
                                        </p:cTn>
                                        <p:tgtEl>
                                          <p:spTgt spid="17"/>
                                        </p:tgtEl>
                                        <p:attrNameLst>
                                          <p:attrName>r</p:attrName>
                                        </p:attrNameLst>
                                      </p:cBhvr>
                                    </p:animRot>
                                    <p:animRot by="-240000">
                                      <p:cBhvr>
                                        <p:cTn id="35" dur="200" fill="hold">
                                          <p:stCondLst>
                                            <p:cond delay="200"/>
                                          </p:stCondLst>
                                        </p:cTn>
                                        <p:tgtEl>
                                          <p:spTgt spid="17"/>
                                        </p:tgtEl>
                                        <p:attrNameLst>
                                          <p:attrName>r</p:attrName>
                                        </p:attrNameLst>
                                      </p:cBhvr>
                                    </p:animRot>
                                    <p:animRot by="240000">
                                      <p:cBhvr>
                                        <p:cTn id="36" dur="200" fill="hold">
                                          <p:stCondLst>
                                            <p:cond delay="400"/>
                                          </p:stCondLst>
                                        </p:cTn>
                                        <p:tgtEl>
                                          <p:spTgt spid="17"/>
                                        </p:tgtEl>
                                        <p:attrNameLst>
                                          <p:attrName>r</p:attrName>
                                        </p:attrNameLst>
                                      </p:cBhvr>
                                    </p:animRot>
                                    <p:animRot by="-240000">
                                      <p:cBhvr>
                                        <p:cTn id="37" dur="200" fill="hold">
                                          <p:stCondLst>
                                            <p:cond delay="600"/>
                                          </p:stCondLst>
                                        </p:cTn>
                                        <p:tgtEl>
                                          <p:spTgt spid="17"/>
                                        </p:tgtEl>
                                        <p:attrNameLst>
                                          <p:attrName>r</p:attrName>
                                        </p:attrNameLst>
                                      </p:cBhvr>
                                    </p:animRot>
                                    <p:animRot by="120000">
                                      <p:cBhvr>
                                        <p:cTn id="38" dur="200" fill="hold">
                                          <p:stCondLst>
                                            <p:cond delay="800"/>
                                          </p:stCondLst>
                                        </p:cTn>
                                        <p:tgtEl>
                                          <p:spTgt spid="17"/>
                                        </p:tgtEl>
                                        <p:attrNameLst>
                                          <p:attrName>r</p:attrName>
                                        </p:attrNameLst>
                                      </p:cBhvr>
                                    </p:animRot>
                                  </p:childTnLst>
                                </p:cTn>
                              </p:par>
                              <p:par>
                                <p:cTn id="39" presetID="2" presetClass="exit" presetSubtype="2" fill="hold" nodeType="withEffect">
                                  <p:stCondLst>
                                    <p:cond delay="9500"/>
                                  </p:stCondLst>
                                  <p:childTnLst>
                                    <p:anim calcmode="lin" valueType="num">
                                      <p:cBhvr additive="base">
                                        <p:cTn id="40" dur="5000"/>
                                        <p:tgtEl>
                                          <p:spTgt spid="17"/>
                                        </p:tgtEl>
                                        <p:attrNameLst>
                                          <p:attrName>ppt_x</p:attrName>
                                        </p:attrNameLst>
                                      </p:cBhvr>
                                      <p:tavLst>
                                        <p:tav tm="0">
                                          <p:val>
                                            <p:strVal val="ppt_x"/>
                                          </p:val>
                                        </p:tav>
                                        <p:tav tm="100000">
                                          <p:val>
                                            <p:strVal val="1+ppt_w/2"/>
                                          </p:val>
                                        </p:tav>
                                      </p:tavLst>
                                    </p:anim>
                                    <p:anim calcmode="lin" valueType="num">
                                      <p:cBhvr additive="base">
                                        <p:cTn id="41" dur="5000"/>
                                        <p:tgtEl>
                                          <p:spTgt spid="17"/>
                                        </p:tgtEl>
                                        <p:attrNameLst>
                                          <p:attrName>ppt_y</p:attrName>
                                        </p:attrNameLst>
                                      </p:cBhvr>
                                      <p:tavLst>
                                        <p:tav tm="0">
                                          <p:val>
                                            <p:strVal val="ppt_y"/>
                                          </p:val>
                                        </p:tav>
                                        <p:tav tm="100000">
                                          <p:val>
                                            <p:strVal val="ppt_y"/>
                                          </p:val>
                                        </p:tav>
                                      </p:tavLst>
                                    </p:anim>
                                    <p:set>
                                      <p:cBhvr>
                                        <p:cTn id="42" dur="1" fill="hold">
                                          <p:stCondLst>
                                            <p:cond delay="49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AFB4B2A4-3F80-4620-B7AE-621C2AB2C595}"/>
              </a:ext>
            </a:extLst>
          </p:cNvPr>
          <p:cNvSpPr/>
          <p:nvPr/>
        </p:nvSpPr>
        <p:spPr>
          <a:xfrm>
            <a:off x="-39688" y="5091113"/>
            <a:ext cx="12218988" cy="1766887"/>
          </a:xfrm>
          <a:custGeom>
            <a:avLst/>
            <a:gdLst>
              <a:gd name="connsiteX0" fmla="*/ 0 w 12219096"/>
              <a:gd name="connsiteY0" fmla="*/ 0 h 1154358"/>
              <a:gd name="connsiteX1" fmla="*/ 12219096 w 12219096"/>
              <a:gd name="connsiteY1" fmla="*/ 0 h 1154358"/>
              <a:gd name="connsiteX2" fmla="*/ 12219096 w 12219096"/>
              <a:gd name="connsiteY2" fmla="*/ 1154358 h 1154358"/>
              <a:gd name="connsiteX3" fmla="*/ 0 w 12219096"/>
              <a:gd name="connsiteY3" fmla="*/ 1154358 h 1154358"/>
              <a:gd name="connsiteX4" fmla="*/ 0 w 12219096"/>
              <a:gd name="connsiteY4" fmla="*/ 0 h 1154358"/>
              <a:gd name="connsiteX0" fmla="*/ 0 w 12219096"/>
              <a:gd name="connsiteY0" fmla="*/ 217242 h 1371600"/>
              <a:gd name="connsiteX1" fmla="*/ 5641263 w 12219096"/>
              <a:gd name="connsiteY1" fmla="*/ 0 h 1371600"/>
              <a:gd name="connsiteX2" fmla="*/ 12219096 w 12219096"/>
              <a:gd name="connsiteY2" fmla="*/ 217242 h 1371600"/>
              <a:gd name="connsiteX3" fmla="*/ 12219096 w 12219096"/>
              <a:gd name="connsiteY3" fmla="*/ 1371600 h 1371600"/>
              <a:gd name="connsiteX4" fmla="*/ 0 w 12219096"/>
              <a:gd name="connsiteY4" fmla="*/ 1371600 h 1371600"/>
              <a:gd name="connsiteX5" fmla="*/ 0 w 12219096"/>
              <a:gd name="connsiteY5" fmla="*/ 217242 h 1371600"/>
              <a:gd name="connsiteX0" fmla="*/ 0 w 12219096"/>
              <a:gd name="connsiteY0" fmla="*/ 566926 h 1721284"/>
              <a:gd name="connsiteX1" fmla="*/ 1034539 w 12219096"/>
              <a:gd name="connsiteY1" fmla="*/ 2443 h 1721284"/>
              <a:gd name="connsiteX2" fmla="*/ 5641263 w 12219096"/>
              <a:gd name="connsiteY2" fmla="*/ 349684 h 1721284"/>
              <a:gd name="connsiteX3" fmla="*/ 12219096 w 12219096"/>
              <a:gd name="connsiteY3" fmla="*/ 566926 h 1721284"/>
              <a:gd name="connsiteX4" fmla="*/ 12219096 w 12219096"/>
              <a:gd name="connsiteY4" fmla="*/ 1721284 h 1721284"/>
              <a:gd name="connsiteX5" fmla="*/ 0 w 12219096"/>
              <a:gd name="connsiteY5" fmla="*/ 1721284 h 1721284"/>
              <a:gd name="connsiteX6" fmla="*/ 0 w 12219096"/>
              <a:gd name="connsiteY6" fmla="*/ 566926 h 1721284"/>
              <a:gd name="connsiteX0" fmla="*/ 0 w 12219096"/>
              <a:gd name="connsiteY0" fmla="*/ 590023 h 1744381"/>
              <a:gd name="connsiteX1" fmla="*/ 1034539 w 12219096"/>
              <a:gd name="connsiteY1" fmla="*/ 25540 h 1744381"/>
              <a:gd name="connsiteX2" fmla="*/ 3326326 w 12219096"/>
              <a:gd name="connsiteY2" fmla="*/ 71839 h 1744381"/>
              <a:gd name="connsiteX3" fmla="*/ 5641263 w 12219096"/>
              <a:gd name="connsiteY3" fmla="*/ 372781 h 1744381"/>
              <a:gd name="connsiteX4" fmla="*/ 12219096 w 12219096"/>
              <a:gd name="connsiteY4" fmla="*/ 590023 h 1744381"/>
              <a:gd name="connsiteX5" fmla="*/ 12219096 w 12219096"/>
              <a:gd name="connsiteY5" fmla="*/ 1744381 h 1744381"/>
              <a:gd name="connsiteX6" fmla="*/ 0 w 12219096"/>
              <a:gd name="connsiteY6" fmla="*/ 1744381 h 1744381"/>
              <a:gd name="connsiteX7" fmla="*/ 0 w 12219096"/>
              <a:gd name="connsiteY7" fmla="*/ 590023 h 1744381"/>
              <a:gd name="connsiteX0" fmla="*/ 0 w 12219096"/>
              <a:gd name="connsiteY0" fmla="*/ 613317 h 1767675"/>
              <a:gd name="connsiteX1" fmla="*/ 1034539 w 12219096"/>
              <a:gd name="connsiteY1" fmla="*/ 48834 h 1767675"/>
              <a:gd name="connsiteX2" fmla="*/ 3187430 w 12219096"/>
              <a:gd name="connsiteY2" fmla="*/ 37260 h 1767675"/>
              <a:gd name="connsiteX3" fmla="*/ 5641263 w 12219096"/>
              <a:gd name="connsiteY3" fmla="*/ 396075 h 1767675"/>
              <a:gd name="connsiteX4" fmla="*/ 12219096 w 12219096"/>
              <a:gd name="connsiteY4" fmla="*/ 613317 h 1767675"/>
              <a:gd name="connsiteX5" fmla="*/ 12219096 w 12219096"/>
              <a:gd name="connsiteY5" fmla="*/ 1767675 h 1767675"/>
              <a:gd name="connsiteX6" fmla="*/ 0 w 12219096"/>
              <a:gd name="connsiteY6" fmla="*/ 1767675 h 1767675"/>
              <a:gd name="connsiteX7" fmla="*/ 0 w 12219096"/>
              <a:gd name="connsiteY7" fmla="*/ 613317 h 1767675"/>
              <a:gd name="connsiteX0" fmla="*/ 0 w 12219096"/>
              <a:gd name="connsiteY0" fmla="*/ 613317 h 1767675"/>
              <a:gd name="connsiteX1" fmla="*/ 1034539 w 12219096"/>
              <a:gd name="connsiteY1" fmla="*/ 48834 h 1767675"/>
              <a:gd name="connsiteX2" fmla="*/ 3187430 w 12219096"/>
              <a:gd name="connsiteY2" fmla="*/ 37260 h 1767675"/>
              <a:gd name="connsiteX3" fmla="*/ 5641263 w 12219096"/>
              <a:gd name="connsiteY3" fmla="*/ 396075 h 1767675"/>
              <a:gd name="connsiteX4" fmla="*/ 12219096 w 12219096"/>
              <a:gd name="connsiteY4" fmla="*/ 613317 h 1767675"/>
              <a:gd name="connsiteX5" fmla="*/ 12219096 w 12219096"/>
              <a:gd name="connsiteY5" fmla="*/ 1767675 h 1767675"/>
              <a:gd name="connsiteX6" fmla="*/ 0 w 12219096"/>
              <a:gd name="connsiteY6" fmla="*/ 1767675 h 1767675"/>
              <a:gd name="connsiteX7" fmla="*/ 0 w 12219096"/>
              <a:gd name="connsiteY7" fmla="*/ 613317 h 1767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19096" h="1767675">
                <a:moveTo>
                  <a:pt x="0" y="613317"/>
                </a:moveTo>
                <a:cubicBezTo>
                  <a:pt x="155061" y="415583"/>
                  <a:pt x="476292" y="247087"/>
                  <a:pt x="1034539" y="48834"/>
                </a:cubicBezTo>
                <a:cubicBezTo>
                  <a:pt x="1604360" y="-6664"/>
                  <a:pt x="2419643" y="-20613"/>
                  <a:pt x="3187430" y="37260"/>
                </a:cubicBezTo>
                <a:cubicBezTo>
                  <a:pt x="3955217" y="95133"/>
                  <a:pt x="4174568" y="340577"/>
                  <a:pt x="5641263" y="396075"/>
                </a:cubicBezTo>
                <a:lnTo>
                  <a:pt x="12219096" y="613317"/>
                </a:lnTo>
                <a:lnTo>
                  <a:pt x="12219096" y="1767675"/>
                </a:lnTo>
                <a:lnTo>
                  <a:pt x="0" y="1767675"/>
                </a:lnTo>
                <a:lnTo>
                  <a:pt x="0" y="613317"/>
                </a:lnTo>
                <a:close/>
              </a:path>
            </a:pathLst>
          </a:cu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339" name="Picture 18" descr="A close up of a logo&#10;&#10;Description automatically generated">
            <a:extLst>
              <a:ext uri="{FF2B5EF4-FFF2-40B4-BE49-F238E27FC236}">
                <a16:creationId xmlns:a16="http://schemas.microsoft.com/office/drawing/2014/main" id="{1D895277-4313-4979-915B-69C28F8D2CD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flipH="1">
            <a:off x="161925" y="2443163"/>
            <a:ext cx="338138"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Picture 4" descr="A close up of a logo&#10;&#10;Description automatically generated">
            <a:extLst>
              <a:ext uri="{FF2B5EF4-FFF2-40B4-BE49-F238E27FC236}">
                <a16:creationId xmlns:a16="http://schemas.microsoft.com/office/drawing/2014/main" id="{F4327A1B-3165-4DD6-84A0-D688280A056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37850" y="1860550"/>
            <a:ext cx="307975" cy="287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6">
            <a:extLst>
              <a:ext uri="{FF2B5EF4-FFF2-40B4-BE49-F238E27FC236}">
                <a16:creationId xmlns:a16="http://schemas.microsoft.com/office/drawing/2014/main" id="{2182AFD6-A355-42FC-8B11-1D406B7D559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25663" y="1455738"/>
            <a:ext cx="224790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8" descr="A picture containing bowed instrument, music&#10;&#10;Description automatically generated">
            <a:extLst>
              <a:ext uri="{FF2B5EF4-FFF2-40B4-BE49-F238E27FC236}">
                <a16:creationId xmlns:a16="http://schemas.microsoft.com/office/drawing/2014/main" id="{C3D7D896-9205-4058-A9AE-7279EA6F824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32950" y="1312863"/>
            <a:ext cx="20986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Picture 21" descr="A picture containing animal, invertebrate, mollusk, indoor&#10;&#10;Description automatically generated">
            <a:extLst>
              <a:ext uri="{FF2B5EF4-FFF2-40B4-BE49-F238E27FC236}">
                <a16:creationId xmlns:a16="http://schemas.microsoft.com/office/drawing/2014/main" id="{382B19C2-DA33-433B-8991-0948FD31928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74663" y="1925638"/>
            <a:ext cx="561975" cy="94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4" name="Picture 28" descr="A close up of an animal&#10;&#10;Description automatically generated">
            <a:extLst>
              <a:ext uri="{FF2B5EF4-FFF2-40B4-BE49-F238E27FC236}">
                <a16:creationId xmlns:a16="http://schemas.microsoft.com/office/drawing/2014/main" id="{F6135034-640D-48A4-B97D-0EE7FAB117BB}"/>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89263" y="3298825"/>
            <a:ext cx="12382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Speech Bubble: Oval 37">
            <a:extLst>
              <a:ext uri="{FF2B5EF4-FFF2-40B4-BE49-F238E27FC236}">
                <a16:creationId xmlns:a16="http://schemas.microsoft.com/office/drawing/2014/main" id="{11108D8E-534D-4E85-A992-9A879D16C889}"/>
              </a:ext>
            </a:extLst>
          </p:cNvPr>
          <p:cNvSpPr/>
          <p:nvPr/>
        </p:nvSpPr>
        <p:spPr>
          <a:xfrm>
            <a:off x="5461000" y="239713"/>
            <a:ext cx="5430838" cy="2006600"/>
          </a:xfrm>
          <a:prstGeom prst="wedgeEllipseCallout">
            <a:avLst/>
          </a:prstGeom>
          <a:solidFill>
            <a:schemeClr val="bg1">
              <a:alpha val="42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lnSpc>
                <a:spcPct val="90000"/>
              </a:lnSpc>
              <a:spcBef>
                <a:spcPts val="1000"/>
              </a:spcBef>
              <a:buFont typeface="Arial"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charset="0"/>
              <a:buChar char="•"/>
              <a:defRPr>
                <a:solidFill>
                  <a:schemeClr val="tx1"/>
                </a:solidFill>
                <a:latin typeface="Calibri" pitchFamily="34" charset="0"/>
              </a:defRPr>
            </a:lvl4pPr>
            <a:lvl5pPr marL="2057400" indent="-228600" eaLnBrk="0" hangingPunct="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Times New Roman" pitchFamily="18" charset="0"/>
                <a:ea typeface="+mn-ea"/>
                <a:cs typeface="Tahoma" pitchFamily="34" charset="0"/>
              </a:rPr>
              <a:t>CẢM </a:t>
            </a:r>
            <a:r>
              <a:rPr kumimoji="0" lang="vi-VN" altLang="en-US" sz="2400" b="1" i="0" u="none" strike="noStrike" kern="1200" cap="none" spc="0" normalizeH="0" baseline="0" noProof="0">
                <a:ln>
                  <a:noFill/>
                </a:ln>
                <a:solidFill>
                  <a:srgbClr val="FFFFFF"/>
                </a:solidFill>
                <a:effectLst/>
                <a:uLnTx/>
                <a:uFillTx/>
                <a:latin typeface="Times New Roman" pitchFamily="18" charset="0"/>
                <a:ea typeface="+mn-ea"/>
                <a:cs typeface="Tahoma" pitchFamily="34" charset="0"/>
              </a:rPr>
              <a:t>Ơ</a:t>
            </a:r>
            <a:r>
              <a:rPr kumimoji="0" lang="en-US" altLang="en-US" sz="2400" b="1" i="0" u="none" strike="noStrike" kern="1200" cap="none" spc="0" normalizeH="0" baseline="0" noProof="0">
                <a:ln>
                  <a:noFill/>
                </a:ln>
                <a:solidFill>
                  <a:srgbClr val="FFFFFF"/>
                </a:solidFill>
                <a:effectLst/>
                <a:uLnTx/>
                <a:uFillTx/>
                <a:latin typeface="Times New Roman" pitchFamily="18" charset="0"/>
                <a:ea typeface="+mn-ea"/>
                <a:cs typeface="Tahoma" pitchFamily="34" charset="0"/>
              </a:rPr>
              <a:t>N CÁC BẠN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Times New Roman" pitchFamily="18" charset="0"/>
                <a:ea typeface="+mn-ea"/>
                <a:cs typeface="Tahoma" pitchFamily="34" charset="0"/>
              </a:rPr>
              <a:t>THẬT NHIỀU.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Times New Roman" pitchFamily="18" charset="0"/>
                <a:ea typeface="+mn-ea"/>
                <a:cs typeface="Tahoma" pitchFamily="34" charset="0"/>
              </a:rPr>
              <a:t>CÁC BẠN GIỎI QUÁ ĐI </a:t>
            </a:r>
          </a:p>
        </p:txBody>
      </p:sp>
      <p:pic>
        <p:nvPicPr>
          <p:cNvPr id="14346" name="Picture 24" descr="A picture containing animal, invertebrate, arthropod&#10;&#10;Description automatically generated">
            <a:extLst>
              <a:ext uri="{FF2B5EF4-FFF2-40B4-BE49-F238E27FC236}">
                <a16:creationId xmlns:a16="http://schemas.microsoft.com/office/drawing/2014/main" id="{945795C8-3B68-4930-9A6C-6AA1E53A0CDD}"/>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466850" y="5326063"/>
            <a:ext cx="1627188"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7" name="Picture 44" descr="A close up of a logo&#10;&#10;Description automatically generated">
            <a:extLst>
              <a:ext uri="{FF2B5EF4-FFF2-40B4-BE49-F238E27FC236}">
                <a16:creationId xmlns:a16="http://schemas.microsoft.com/office/drawing/2014/main" id="{7515C587-89E7-4240-B667-5C140C96B31D}"/>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flipH="1">
            <a:off x="227013" y="2081213"/>
            <a:ext cx="3787775" cy="306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a:extLst>
              <a:ext uri="{FF2B5EF4-FFF2-40B4-BE49-F238E27FC236}">
                <a16:creationId xmlns:a16="http://schemas.microsoft.com/office/drawing/2014/main" id="{EEA4340B-877B-4576-BCF7-83B12ED1034C}"/>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094038" y="2400300"/>
            <a:ext cx="4606925" cy="317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9" name="Picture 32" descr="A close up of a logo&#10;&#10;Description automatically generated">
            <a:extLst>
              <a:ext uri="{FF2B5EF4-FFF2-40B4-BE49-F238E27FC236}">
                <a16:creationId xmlns:a16="http://schemas.microsoft.com/office/drawing/2014/main" id="{E4604D62-9665-4FCC-ACD9-972B3339913C}"/>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583238" y="1516063"/>
            <a:ext cx="6596062" cy="534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0" name="Picture 30" descr="A picture containing object&#10;&#10;Description automatically generated">
            <a:extLst>
              <a:ext uri="{FF2B5EF4-FFF2-40B4-BE49-F238E27FC236}">
                <a16:creationId xmlns:a16="http://schemas.microsoft.com/office/drawing/2014/main" id="{9718AE51-D27A-4D08-BD42-DA4219C03A6E}"/>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0534650" y="5110163"/>
            <a:ext cx="127635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7"/>
                                        </p:tgtEl>
                                        <p:attrNameLst>
                                          <p:attrName>r</p:attrName>
                                        </p:attrNameLst>
                                      </p:cBhvr>
                                    </p:animRot>
                                    <p:animRot by="-240000">
                                      <p:cBhvr>
                                        <p:cTn id="7" dur="200" fill="hold">
                                          <p:stCondLst>
                                            <p:cond delay="200"/>
                                          </p:stCondLst>
                                        </p:cTn>
                                        <p:tgtEl>
                                          <p:spTgt spid="17"/>
                                        </p:tgtEl>
                                        <p:attrNameLst>
                                          <p:attrName>r</p:attrName>
                                        </p:attrNameLst>
                                      </p:cBhvr>
                                    </p:animRot>
                                    <p:animRot by="240000">
                                      <p:cBhvr>
                                        <p:cTn id="8" dur="200" fill="hold">
                                          <p:stCondLst>
                                            <p:cond delay="400"/>
                                          </p:stCondLst>
                                        </p:cTn>
                                        <p:tgtEl>
                                          <p:spTgt spid="17"/>
                                        </p:tgtEl>
                                        <p:attrNameLst>
                                          <p:attrName>r</p:attrName>
                                        </p:attrNameLst>
                                      </p:cBhvr>
                                    </p:animRot>
                                    <p:animRot by="-240000">
                                      <p:cBhvr>
                                        <p:cTn id="9" dur="200" fill="hold">
                                          <p:stCondLst>
                                            <p:cond delay="600"/>
                                          </p:stCondLst>
                                        </p:cTn>
                                        <p:tgtEl>
                                          <p:spTgt spid="17"/>
                                        </p:tgtEl>
                                        <p:attrNameLst>
                                          <p:attrName>r</p:attrName>
                                        </p:attrNameLst>
                                      </p:cBhvr>
                                    </p:animRot>
                                    <p:animRot by="120000">
                                      <p:cBhvr>
                                        <p:cTn id="10" dur="200" fill="hold">
                                          <p:stCondLst>
                                            <p:cond delay="8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 name="Group 47">
            <a:extLst>
              <a:ext uri="{FF2B5EF4-FFF2-40B4-BE49-F238E27FC236}">
                <a16:creationId xmlns:a16="http://schemas.microsoft.com/office/drawing/2014/main" id="{0D1AD136-8E35-4E9E-B59A-9FB62E699FB1}"/>
              </a:ext>
            </a:extLst>
          </p:cNvPr>
          <p:cNvGrpSpPr/>
          <p:nvPr/>
        </p:nvGrpSpPr>
        <p:grpSpPr>
          <a:xfrm rot="5400000">
            <a:off x="8383393" y="3218530"/>
            <a:ext cx="6891246" cy="653685"/>
            <a:chOff x="4871257" y="83128"/>
            <a:chExt cx="7501721" cy="653685"/>
          </a:xfrm>
        </p:grpSpPr>
        <p:sp>
          <p:nvSpPr>
            <p:cNvPr id="49" name="Rectangle: Rounded Corners 48">
              <a:extLst>
                <a:ext uri="{FF2B5EF4-FFF2-40B4-BE49-F238E27FC236}">
                  <a16:creationId xmlns:a16="http://schemas.microsoft.com/office/drawing/2014/main" id="{759E632F-C2A4-4EFB-8739-936AB0307682}"/>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50" name="TextBox 49">
              <a:extLst>
                <a:ext uri="{FF2B5EF4-FFF2-40B4-BE49-F238E27FC236}">
                  <a16:creationId xmlns:a16="http://schemas.microsoft.com/office/drawing/2014/main" id="{2B44D666-0733-43E4-9D31-86E2BCE7BA29}"/>
                </a:ext>
              </a:extLst>
            </p:cNvPr>
            <p:cNvSpPr txBox="1"/>
            <p:nvPr/>
          </p:nvSpPr>
          <p:spPr>
            <a:xfrm>
              <a:off x="5268730" y="213658"/>
              <a:ext cx="7104248" cy="461665"/>
            </a:xfrm>
            <a:prstGeom prst="rect">
              <a:avLst/>
            </a:prstGeom>
            <a:noFill/>
          </p:spPr>
          <p:txBody>
            <a:bodyPr wrap="square">
              <a:spAutoFit/>
            </a:bodyPr>
            <a:lstStyle/>
            <a:p>
              <a:r>
                <a:rPr lang="en-US" sz="2400" b="1" dirty="0">
                  <a:solidFill>
                    <a:srgbClr val="FFFF00"/>
                  </a:solidFill>
                  <a:latin typeface="Times New Roman" panose="02020603050405020304" pitchFamily="18" charset="0"/>
                  <a:cs typeface="Times New Roman" panose="02020603050405020304" pitchFamily="18" charset="0"/>
                </a:rPr>
                <a:t>HOẠT ĐỘNG TRẢI NGHIỆM</a:t>
              </a:r>
              <a:endParaRPr lang="en-US" sz="2400" dirty="0">
                <a:solidFill>
                  <a:srgbClr val="FFFF00"/>
                </a:solidFill>
              </a:endParaRPr>
            </a:p>
          </p:txBody>
        </p:sp>
      </p:grpSp>
      <p:sp>
        <p:nvSpPr>
          <p:cNvPr id="51" name="WordArt 5">
            <a:extLst>
              <a:ext uri="{FF2B5EF4-FFF2-40B4-BE49-F238E27FC236}">
                <a16:creationId xmlns:a16="http://schemas.microsoft.com/office/drawing/2014/main" id="{0A0B4CF3-35C0-4031-B1C0-7DBC1D15DFD1}"/>
              </a:ext>
            </a:extLst>
          </p:cNvPr>
          <p:cNvSpPr>
            <a:spLocks noChangeArrowheads="1" noChangeShapeType="1" noTextEdit="1"/>
          </p:cNvSpPr>
          <p:nvPr/>
        </p:nvSpPr>
        <p:spPr bwMode="auto">
          <a:xfrm>
            <a:off x="2590799" y="2057400"/>
            <a:ext cx="7024915" cy="1725559"/>
          </a:xfrm>
          <a:prstGeom prst="rect">
            <a:avLst/>
          </a:prstGeom>
        </p:spPr>
        <p:txBody>
          <a:bodyPr wrap="none" fromWordArt="1">
            <a:prstTxWarp prst="textPlain">
              <a:avLst>
                <a:gd name="adj" fmla="val 50000"/>
              </a:avLst>
            </a:prstTxWarp>
          </a:bodyPr>
          <a:lstStyle/>
          <a:p>
            <a:pPr algn="ctr"/>
            <a:r>
              <a:rPr lang="en-US" sz="3600" kern="10" dirty="0">
                <a:ln w="19050">
                  <a:solidFill>
                    <a:srgbClr val="99CCFF"/>
                  </a:solidFill>
                  <a:round/>
                  <a:headEnd/>
                  <a:tailEnd/>
                </a:ln>
                <a:solidFill>
                  <a:srgbClr val="0000FF"/>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II. TÌM ƯCLN BẰNG CÁCH PHÂN TÍCH </a:t>
            </a:r>
          </a:p>
          <a:p>
            <a:pPr algn="ctr"/>
            <a:r>
              <a:rPr lang="en-US" sz="3600" kern="10" dirty="0">
                <a:ln w="19050">
                  <a:solidFill>
                    <a:srgbClr val="99CCFF"/>
                  </a:solidFill>
                  <a:round/>
                  <a:headEnd/>
                  <a:tailEnd/>
                </a:ln>
                <a:solidFill>
                  <a:srgbClr val="0000FF"/>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CÁC SỐ RA THỪA SỐ NGUYÊN TỐ</a:t>
            </a:r>
          </a:p>
        </p:txBody>
      </p:sp>
    </p:spTree>
    <p:extLst>
      <p:ext uri="{BB962C8B-B14F-4D97-AF65-F5344CB8AC3E}">
        <p14:creationId xmlns:p14="http://schemas.microsoft.com/office/powerpoint/2010/main" val="1955652606"/>
      </p:ext>
    </p:extLst>
  </p:cSld>
  <p:clrMapOvr>
    <a:masterClrMapping/>
  </p:clrMapOvr>
  <p:transition spd="slow">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B54C9AA5-FC61-431E-8AF6-0087C8FC62CB}"/>
              </a:ext>
            </a:extLst>
          </p:cNvPr>
          <p:cNvSpPr txBox="1"/>
          <p:nvPr/>
        </p:nvSpPr>
        <p:spPr>
          <a:xfrm>
            <a:off x="1177901" y="567737"/>
            <a:ext cx="4993147" cy="584775"/>
          </a:xfrm>
          <a:prstGeom prst="rect">
            <a:avLst/>
          </a:prstGeom>
          <a:noFill/>
        </p:spPr>
        <p:txBody>
          <a:bodyPr wrap="square">
            <a:spAutoFit/>
          </a:bodyPr>
          <a:lstStyle/>
          <a:p>
            <a:r>
              <a:rPr lang="en-US"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Hoạt</a:t>
            </a: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động</a:t>
            </a: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 3 SGK(49):</a:t>
            </a:r>
            <a:endParaRPr lang="en-US" sz="3200" b="1" dirty="0">
              <a:solidFill>
                <a:srgbClr val="FF0000"/>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8759D96E-BF12-4520-A181-4790B5673605}"/>
              </a:ext>
            </a:extLst>
          </p:cNvPr>
          <p:cNvSpPr txBox="1"/>
          <p:nvPr/>
        </p:nvSpPr>
        <p:spPr>
          <a:xfrm>
            <a:off x="5977135" y="556293"/>
            <a:ext cx="3934121" cy="584775"/>
          </a:xfrm>
          <a:prstGeom prst="rect">
            <a:avLst/>
          </a:prstGeom>
          <a:noFill/>
        </p:spPr>
        <p:txBody>
          <a:bodyPr wrap="square">
            <a:spAutoFit/>
          </a:bodyPr>
          <a:lstStyle/>
          <a:p>
            <a:r>
              <a:rPr lang="en-US" sz="32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Tìm</a:t>
            </a:r>
            <a:r>
              <a:rPr lang="en-US"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 ƯCLN(36, 48):</a:t>
            </a:r>
            <a:endParaRPr lang="en-US" sz="3200" b="1" dirty="0">
              <a:solidFill>
                <a:srgbClr val="0070C0"/>
              </a:solidFill>
              <a:latin typeface="Arial" panose="020B0604020202020204" pitchFamily="34" charset="0"/>
              <a:cs typeface="Arial" panose="020B0604020202020204" pitchFamily="34" charset="0"/>
            </a:endParaRPr>
          </a:p>
        </p:txBody>
      </p:sp>
      <p:grpSp>
        <p:nvGrpSpPr>
          <p:cNvPr id="48" name="Group 47">
            <a:extLst>
              <a:ext uri="{FF2B5EF4-FFF2-40B4-BE49-F238E27FC236}">
                <a16:creationId xmlns:a16="http://schemas.microsoft.com/office/drawing/2014/main" id="{0D1AD136-8E35-4E9E-B59A-9FB62E699FB1}"/>
              </a:ext>
            </a:extLst>
          </p:cNvPr>
          <p:cNvGrpSpPr/>
          <p:nvPr/>
        </p:nvGrpSpPr>
        <p:grpSpPr>
          <a:xfrm rot="5400000">
            <a:off x="8383393" y="3218530"/>
            <a:ext cx="6891246" cy="653685"/>
            <a:chOff x="4871257" y="83128"/>
            <a:chExt cx="7501721" cy="653685"/>
          </a:xfrm>
        </p:grpSpPr>
        <p:sp>
          <p:nvSpPr>
            <p:cNvPr id="49" name="Rectangle: Rounded Corners 48">
              <a:extLst>
                <a:ext uri="{FF2B5EF4-FFF2-40B4-BE49-F238E27FC236}">
                  <a16:creationId xmlns:a16="http://schemas.microsoft.com/office/drawing/2014/main" id="{759E632F-C2A4-4EFB-8739-936AB0307682}"/>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50" name="TextBox 49">
              <a:extLst>
                <a:ext uri="{FF2B5EF4-FFF2-40B4-BE49-F238E27FC236}">
                  <a16:creationId xmlns:a16="http://schemas.microsoft.com/office/drawing/2014/main" id="{2B44D666-0733-43E4-9D31-86E2BCE7BA29}"/>
                </a:ext>
              </a:extLst>
            </p:cNvPr>
            <p:cNvSpPr txBox="1"/>
            <p:nvPr/>
          </p:nvSpPr>
          <p:spPr>
            <a:xfrm>
              <a:off x="5268730" y="213658"/>
              <a:ext cx="7104248" cy="461665"/>
            </a:xfrm>
            <a:prstGeom prst="rect">
              <a:avLst/>
            </a:prstGeom>
            <a:noFill/>
          </p:spPr>
          <p:txBody>
            <a:bodyPr wrap="square">
              <a:spAutoFit/>
            </a:bodyPr>
            <a:lstStyle/>
            <a:p>
              <a:r>
                <a:rPr lang="en-US" sz="2400" b="1" dirty="0">
                  <a:solidFill>
                    <a:srgbClr val="FFFF00"/>
                  </a:solidFill>
                  <a:latin typeface="Times New Roman" panose="02020603050405020304" pitchFamily="18" charset="0"/>
                  <a:cs typeface="Times New Roman" panose="02020603050405020304" pitchFamily="18" charset="0"/>
                </a:rPr>
                <a:t>HOẠT ĐỘNG TRẢI NGHIỆM</a:t>
              </a:r>
              <a:endParaRPr lang="en-US" sz="2400" dirty="0">
                <a:solidFill>
                  <a:srgbClr val="FFFF00"/>
                </a:solidFill>
              </a:endParaRPr>
            </a:p>
          </p:txBody>
        </p:sp>
      </p:grpSp>
      <p:sp>
        <p:nvSpPr>
          <p:cNvPr id="52" name="TextBox 51">
            <a:extLst>
              <a:ext uri="{FF2B5EF4-FFF2-40B4-BE49-F238E27FC236}">
                <a16:creationId xmlns:a16="http://schemas.microsoft.com/office/drawing/2014/main" id="{409E3138-5EE3-4E6C-9F92-34C7FCDFE68B}"/>
              </a:ext>
            </a:extLst>
          </p:cNvPr>
          <p:cNvSpPr txBox="1"/>
          <p:nvPr/>
        </p:nvSpPr>
        <p:spPr>
          <a:xfrm>
            <a:off x="1324981" y="1124298"/>
            <a:ext cx="10148422" cy="523220"/>
          </a:xfrm>
          <a:prstGeom prst="rect">
            <a:avLst/>
          </a:prstGeom>
          <a:noFill/>
        </p:spPr>
        <p:txBody>
          <a:bodyPr wrap="square">
            <a:spAutoFit/>
          </a:bodyPr>
          <a:lstStyle/>
          <a:p>
            <a:pPr algn="just"/>
            <a:r>
              <a:rPr lang="en-US" sz="2800" b="1" i="1" dirty="0" err="1">
                <a:solidFill>
                  <a:srgbClr val="C00000"/>
                </a:solidFill>
                <a:latin typeface="Arial" panose="020B0604020202020204" pitchFamily="34" charset="0"/>
                <a:ea typeface="Times New Roman" panose="02020603050405020304" pitchFamily="18" charset="0"/>
                <a:cs typeface="Arial" panose="020B0604020202020204" pitchFamily="34" charset="0"/>
              </a:rPr>
              <a:t>Bước</a:t>
            </a:r>
            <a:r>
              <a:rPr lang="en-US" sz="2800" b="1" i="1" dirty="0">
                <a:solidFill>
                  <a:srgbClr val="C00000"/>
                </a:solidFill>
                <a:latin typeface="Arial" panose="020B0604020202020204" pitchFamily="34" charset="0"/>
                <a:ea typeface="Times New Roman" panose="02020603050405020304" pitchFamily="18" charset="0"/>
                <a:cs typeface="Arial" panose="020B0604020202020204" pitchFamily="34" charset="0"/>
              </a:rPr>
              <a:t> 1</a:t>
            </a:r>
            <a:r>
              <a:rPr lang="en-US" sz="2800" b="1" dirty="0">
                <a:solidFill>
                  <a:srgbClr val="C00000"/>
                </a:solidFill>
                <a:latin typeface="Arial" panose="020B0604020202020204" pitchFamily="34" charset="0"/>
                <a:ea typeface="Times New Roman" panose="02020603050405020304" pitchFamily="18" charset="0"/>
                <a:cs typeface="Arial" panose="020B0604020202020204" pitchFamily="34" charset="0"/>
              </a:rPr>
              <a:t>:</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Phân</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tích</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36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va</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48 ra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thừa</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sô</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nguyên</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tô</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a:t>
            </a:r>
            <a:endParaRPr lang="en-US" sz="2800" b="1" dirty="0">
              <a:solidFill>
                <a:srgbClr val="0070C0"/>
              </a:solidFill>
              <a:latin typeface="Arial" panose="020B0604020202020204" pitchFamily="34" charset="0"/>
              <a:cs typeface="Arial" panose="020B0604020202020204" pitchFamily="34" charset="0"/>
            </a:endParaRPr>
          </a:p>
        </p:txBody>
      </p:sp>
      <p:sp>
        <p:nvSpPr>
          <p:cNvPr id="53" name="TextBox 52">
            <a:extLst>
              <a:ext uri="{FF2B5EF4-FFF2-40B4-BE49-F238E27FC236}">
                <a16:creationId xmlns:a16="http://schemas.microsoft.com/office/drawing/2014/main" id="{85887EB4-C68C-4F62-8B06-C7822D20B1FF}"/>
              </a:ext>
            </a:extLst>
          </p:cNvPr>
          <p:cNvSpPr txBox="1"/>
          <p:nvPr/>
        </p:nvSpPr>
        <p:spPr>
          <a:xfrm>
            <a:off x="3091581" y="1543643"/>
            <a:ext cx="3491654" cy="954107"/>
          </a:xfrm>
          <a:prstGeom prst="rect">
            <a:avLst/>
          </a:prstGeom>
          <a:noFill/>
        </p:spPr>
        <p:txBody>
          <a:bodyPr wrap="square">
            <a:spAutoFit/>
          </a:bodyPr>
          <a:lstStyle/>
          <a:p>
            <a:pPr algn="just"/>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Ta có: 36 = 2</a:t>
            </a:r>
            <a:r>
              <a:rPr lang="en-US" sz="2800" b="1" baseline="30000" dirty="0">
                <a:solidFill>
                  <a:srgbClr val="0070C0"/>
                </a:solidFill>
                <a:latin typeface="Arial" panose="020B0604020202020204" pitchFamily="34" charset="0"/>
                <a:ea typeface="Times New Roman" panose="02020603050405020304" pitchFamily="18" charset="0"/>
                <a:cs typeface="Arial" panose="020B0604020202020204" pitchFamily="34" charset="0"/>
              </a:rPr>
              <a:t>2</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3</a:t>
            </a:r>
            <a:r>
              <a:rPr lang="en-US" sz="2800" b="1" baseline="30000" dirty="0">
                <a:solidFill>
                  <a:srgbClr val="0070C0"/>
                </a:solidFill>
                <a:latin typeface="Arial" panose="020B0604020202020204" pitchFamily="34" charset="0"/>
                <a:ea typeface="Times New Roman" panose="02020603050405020304" pitchFamily="18" charset="0"/>
                <a:cs typeface="Arial" panose="020B0604020202020204" pitchFamily="34" charset="0"/>
              </a:rPr>
              <a:t>2</a:t>
            </a:r>
          </a:p>
          <a:p>
            <a:pPr algn="just"/>
            <a:r>
              <a:rPr lang="en-US" sz="2800" b="1" baseline="30000" dirty="0">
                <a:solidFill>
                  <a:srgbClr val="0070C0"/>
                </a:solidFill>
                <a:latin typeface="Arial" panose="020B0604020202020204" pitchFamily="34" charset="0"/>
                <a:cs typeface="Arial" panose="020B0604020202020204" pitchFamily="34" charset="0"/>
              </a:rPr>
              <a:t> </a:t>
            </a:r>
            <a:r>
              <a:rPr lang="en-US" sz="2800" b="1" dirty="0">
                <a:solidFill>
                  <a:srgbClr val="0070C0"/>
                </a:solidFill>
                <a:latin typeface="Arial" panose="020B0604020202020204" pitchFamily="34" charset="0"/>
                <a:cs typeface="Arial" panose="020B0604020202020204" pitchFamily="34" charset="0"/>
              </a:rPr>
              <a:t>           48 = 2</a:t>
            </a:r>
            <a:r>
              <a:rPr lang="en-US" sz="2800" b="1" baseline="30000" dirty="0">
                <a:solidFill>
                  <a:srgbClr val="0070C0"/>
                </a:solidFill>
                <a:latin typeface="Arial" panose="020B0604020202020204" pitchFamily="34" charset="0"/>
                <a:cs typeface="Arial" panose="020B0604020202020204" pitchFamily="34" charset="0"/>
              </a:rPr>
              <a:t>4</a:t>
            </a:r>
            <a:r>
              <a:rPr lang="en-US" sz="2800" b="1" dirty="0">
                <a:solidFill>
                  <a:srgbClr val="0070C0"/>
                </a:solidFill>
                <a:latin typeface="Arial" panose="020B0604020202020204" pitchFamily="34" charset="0"/>
                <a:cs typeface="Arial" panose="020B0604020202020204" pitchFamily="34" charset="0"/>
              </a:rPr>
              <a:t>. 3</a:t>
            </a:r>
          </a:p>
        </p:txBody>
      </p:sp>
      <p:sp>
        <p:nvSpPr>
          <p:cNvPr id="54" name="TextBox 53">
            <a:extLst>
              <a:ext uri="{FF2B5EF4-FFF2-40B4-BE49-F238E27FC236}">
                <a16:creationId xmlns:a16="http://schemas.microsoft.com/office/drawing/2014/main" id="{E2064763-1060-4FBC-B883-4B07C1DD618E}"/>
              </a:ext>
            </a:extLst>
          </p:cNvPr>
          <p:cNvSpPr txBox="1"/>
          <p:nvPr/>
        </p:nvSpPr>
        <p:spPr>
          <a:xfrm>
            <a:off x="1393412" y="2436962"/>
            <a:ext cx="10148422" cy="954107"/>
          </a:xfrm>
          <a:prstGeom prst="rect">
            <a:avLst/>
          </a:prstGeom>
          <a:noFill/>
        </p:spPr>
        <p:txBody>
          <a:bodyPr wrap="square">
            <a:spAutoFit/>
          </a:bodyPr>
          <a:lstStyle/>
          <a:p>
            <a:pPr algn="just"/>
            <a:r>
              <a:rPr lang="en-US" sz="2800" b="1" i="1" dirty="0" err="1">
                <a:solidFill>
                  <a:srgbClr val="C00000"/>
                </a:solidFill>
                <a:latin typeface="Arial" panose="020B0604020202020204" pitchFamily="34" charset="0"/>
                <a:ea typeface="Times New Roman" panose="02020603050405020304" pitchFamily="18" charset="0"/>
                <a:cs typeface="Arial" panose="020B0604020202020204" pitchFamily="34" charset="0"/>
              </a:rPr>
              <a:t>Bước</a:t>
            </a:r>
            <a:r>
              <a:rPr lang="en-US" sz="2800" b="1" i="1" dirty="0">
                <a:solidFill>
                  <a:srgbClr val="C00000"/>
                </a:solidFill>
                <a:latin typeface="Arial" panose="020B0604020202020204" pitchFamily="34" charset="0"/>
                <a:ea typeface="Times New Roman" panose="02020603050405020304" pitchFamily="18" charset="0"/>
                <a:cs typeface="Arial" panose="020B0604020202020204" pitchFamily="34" charset="0"/>
              </a:rPr>
              <a:t> 2</a:t>
            </a:r>
            <a:r>
              <a:rPr lang="en-US" sz="2800" b="1" dirty="0">
                <a:solidFill>
                  <a:srgbClr val="C00000"/>
                </a:solidFill>
                <a:latin typeface="Arial" panose="020B0604020202020204" pitchFamily="34" charset="0"/>
                <a:ea typeface="Times New Roman" panose="02020603050405020304" pitchFamily="18" charset="0"/>
                <a:cs typeface="Arial" panose="020B0604020202020204" pitchFamily="34" charset="0"/>
              </a:rPr>
              <a:t>:</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Chọn</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ra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các</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thừa</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sô</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nguyên</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tô</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chung</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của</a:t>
            </a:r>
            <a:endPar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endParaRPr>
          </a:p>
          <a:p>
            <a:pPr algn="just"/>
            <a:r>
              <a:rPr lang="en-US" sz="2800" b="1" dirty="0">
                <a:solidFill>
                  <a:srgbClr val="0070C0"/>
                </a:solidFill>
                <a:latin typeface="Arial" panose="020B0604020202020204" pitchFamily="34" charset="0"/>
                <a:cs typeface="Arial" panose="020B0604020202020204" pitchFamily="34" charset="0"/>
              </a:rPr>
              <a:t>               </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36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va</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48 là 2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va</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3</a:t>
            </a:r>
            <a:endParaRPr lang="en-US" sz="2800" b="1" dirty="0">
              <a:solidFill>
                <a:srgbClr val="0070C0"/>
              </a:solidFill>
              <a:latin typeface="Arial" panose="020B0604020202020204" pitchFamily="34" charset="0"/>
              <a:cs typeface="Arial" panose="020B0604020202020204" pitchFamily="34" charset="0"/>
            </a:endParaRPr>
          </a:p>
        </p:txBody>
      </p:sp>
      <p:sp>
        <p:nvSpPr>
          <p:cNvPr id="55" name="TextBox 54">
            <a:extLst>
              <a:ext uri="{FF2B5EF4-FFF2-40B4-BE49-F238E27FC236}">
                <a16:creationId xmlns:a16="http://schemas.microsoft.com/office/drawing/2014/main" id="{A2947AB9-8E6F-4717-9607-2B6D9728D8C3}"/>
              </a:ext>
            </a:extLst>
          </p:cNvPr>
          <p:cNvSpPr txBox="1"/>
          <p:nvPr/>
        </p:nvSpPr>
        <p:spPr>
          <a:xfrm>
            <a:off x="1324981" y="3320910"/>
            <a:ext cx="10148422" cy="1815882"/>
          </a:xfrm>
          <a:prstGeom prst="rect">
            <a:avLst/>
          </a:prstGeom>
          <a:noFill/>
        </p:spPr>
        <p:txBody>
          <a:bodyPr wrap="square">
            <a:spAutoFit/>
          </a:bodyPr>
          <a:lstStyle/>
          <a:p>
            <a:pPr algn="just"/>
            <a:r>
              <a:rPr lang="en-US" sz="2800" b="1" i="1" dirty="0" err="1">
                <a:solidFill>
                  <a:srgbClr val="C00000"/>
                </a:solidFill>
                <a:latin typeface="Arial" panose="020B0604020202020204" pitchFamily="34" charset="0"/>
                <a:ea typeface="Times New Roman" panose="02020603050405020304" pitchFamily="18" charset="0"/>
                <a:cs typeface="Arial" panose="020B0604020202020204" pitchFamily="34" charset="0"/>
              </a:rPr>
              <a:t>Bước</a:t>
            </a:r>
            <a:r>
              <a:rPr lang="en-US" sz="2800" b="1" i="1" dirty="0">
                <a:solidFill>
                  <a:srgbClr val="C00000"/>
                </a:solidFill>
                <a:latin typeface="Arial" panose="020B0604020202020204" pitchFamily="34" charset="0"/>
                <a:ea typeface="Times New Roman" panose="02020603050405020304" pitchFamily="18" charset="0"/>
                <a:cs typeface="Arial" panose="020B0604020202020204" pitchFamily="34" charset="0"/>
              </a:rPr>
              <a:t> 3</a:t>
            </a:r>
            <a:r>
              <a:rPr lang="en-US" sz="2800" b="1" dirty="0">
                <a:solidFill>
                  <a:srgbClr val="C00000"/>
                </a:solidFill>
                <a:latin typeface="Arial" panose="020B0604020202020204" pitchFamily="34" charset="0"/>
                <a:ea typeface="Times New Roman" panose="02020603050405020304" pitchFamily="18" charset="0"/>
                <a:cs typeface="Arial" panose="020B0604020202020204" pitchFamily="34" charset="0"/>
              </a:rPr>
              <a:t>:</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Với</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mỗi</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thừa</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sô</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nguyên</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tô</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chung</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2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va</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3, ta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chọn</a:t>
            </a:r>
            <a:endPar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endParaRPr>
          </a:p>
          <a:p>
            <a:pPr algn="just"/>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lũy</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thừa</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với</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sô</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mũ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nho</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nhất</a:t>
            </a:r>
            <a:endPar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endParaRPr>
          </a:p>
          <a:p>
            <a:pPr algn="just"/>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Sô</a:t>
            </a:r>
            <a:r>
              <a:rPr lang="en-US" sz="2800" b="1" dirty="0">
                <a:solidFill>
                  <a:srgbClr val="0070C0"/>
                </a:solidFill>
                <a:latin typeface="Arial" panose="020B0604020202020204" pitchFamily="34" charset="0"/>
                <a:cs typeface="Arial" panose="020B0604020202020204" pitchFamily="34" charset="0"/>
              </a:rPr>
              <a:t>́ mũ </a:t>
            </a:r>
            <a:r>
              <a:rPr lang="en-US" sz="2800" b="1" dirty="0" err="1">
                <a:solidFill>
                  <a:srgbClr val="0070C0"/>
                </a:solidFill>
                <a:latin typeface="Arial" panose="020B0604020202020204" pitchFamily="34" charset="0"/>
                <a:cs typeface="Arial" panose="020B0604020202020204" pitchFamily="34" charset="0"/>
              </a:rPr>
              <a:t>nho</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nhất</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của</a:t>
            </a:r>
            <a:r>
              <a:rPr lang="en-US" sz="2800" b="1" dirty="0">
                <a:solidFill>
                  <a:srgbClr val="0070C0"/>
                </a:solidFill>
                <a:latin typeface="Arial" panose="020B0604020202020204" pitchFamily="34" charset="0"/>
                <a:cs typeface="Arial" panose="020B0604020202020204" pitchFamily="34" charset="0"/>
              </a:rPr>
              <a:t> 2 là 2; ta </a:t>
            </a:r>
            <a:r>
              <a:rPr lang="en-US" sz="2800" b="1" dirty="0" err="1">
                <a:solidFill>
                  <a:srgbClr val="0070C0"/>
                </a:solidFill>
                <a:latin typeface="Arial" panose="020B0604020202020204" pitchFamily="34" charset="0"/>
                <a:cs typeface="Arial" panose="020B0604020202020204" pitchFamily="34" charset="0"/>
              </a:rPr>
              <a:t>chọn</a:t>
            </a:r>
            <a:r>
              <a:rPr lang="en-US" sz="2800" b="1" dirty="0">
                <a:solidFill>
                  <a:srgbClr val="0070C0"/>
                </a:solidFill>
                <a:latin typeface="Arial" panose="020B0604020202020204" pitchFamily="34" charset="0"/>
                <a:cs typeface="Arial" panose="020B0604020202020204" pitchFamily="34" charset="0"/>
              </a:rPr>
              <a:t> 2</a:t>
            </a:r>
            <a:r>
              <a:rPr lang="en-US" sz="2800" b="1" baseline="30000" dirty="0">
                <a:solidFill>
                  <a:srgbClr val="0070C0"/>
                </a:solidFill>
                <a:latin typeface="Arial" panose="020B0604020202020204" pitchFamily="34" charset="0"/>
                <a:cs typeface="Arial" panose="020B0604020202020204" pitchFamily="34" charset="0"/>
              </a:rPr>
              <a:t>2</a:t>
            </a:r>
            <a:endParaRPr lang="en-US" sz="2800" b="1" dirty="0">
              <a:solidFill>
                <a:srgbClr val="0070C0"/>
              </a:solidFill>
              <a:latin typeface="Arial" panose="020B0604020202020204" pitchFamily="34" charset="0"/>
              <a:cs typeface="Arial" panose="020B0604020202020204" pitchFamily="34" charset="0"/>
            </a:endParaRPr>
          </a:p>
          <a:p>
            <a:pPr algn="just"/>
            <a:r>
              <a:rPr lang="en-US" sz="2800" b="1" dirty="0">
                <a:solidFill>
                  <a:srgbClr val="0070C0"/>
                </a:solidFill>
                <a:latin typeface="Arial" panose="020B0604020202020204" pitchFamily="34" charset="0"/>
                <a:cs typeface="Arial" panose="020B0604020202020204" pitchFamily="34" charset="0"/>
              </a:rPr>
              <a:t>               * </a:t>
            </a:r>
            <a:r>
              <a:rPr lang="en-US" sz="2800" b="1" dirty="0" err="1">
                <a:solidFill>
                  <a:srgbClr val="0070C0"/>
                </a:solidFill>
                <a:latin typeface="Arial" panose="020B0604020202020204" pitchFamily="34" charset="0"/>
                <a:cs typeface="Arial" panose="020B0604020202020204" pitchFamily="34" charset="0"/>
              </a:rPr>
              <a:t>Sô</a:t>
            </a:r>
            <a:r>
              <a:rPr lang="en-US" sz="2800" b="1" dirty="0">
                <a:solidFill>
                  <a:srgbClr val="0070C0"/>
                </a:solidFill>
                <a:latin typeface="Arial" panose="020B0604020202020204" pitchFamily="34" charset="0"/>
                <a:cs typeface="Arial" panose="020B0604020202020204" pitchFamily="34" charset="0"/>
              </a:rPr>
              <a:t>́ mũ </a:t>
            </a:r>
            <a:r>
              <a:rPr lang="en-US" sz="2800" b="1" dirty="0" err="1">
                <a:solidFill>
                  <a:srgbClr val="0070C0"/>
                </a:solidFill>
                <a:latin typeface="Arial" panose="020B0604020202020204" pitchFamily="34" charset="0"/>
                <a:cs typeface="Arial" panose="020B0604020202020204" pitchFamily="34" charset="0"/>
              </a:rPr>
              <a:t>nho</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nhất</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của</a:t>
            </a:r>
            <a:r>
              <a:rPr lang="en-US" sz="2800" b="1" dirty="0">
                <a:solidFill>
                  <a:srgbClr val="0070C0"/>
                </a:solidFill>
                <a:latin typeface="Arial" panose="020B0604020202020204" pitchFamily="34" charset="0"/>
                <a:cs typeface="Arial" panose="020B0604020202020204" pitchFamily="34" charset="0"/>
              </a:rPr>
              <a:t> 3 là 1; ta </a:t>
            </a:r>
            <a:r>
              <a:rPr lang="en-US" sz="2800" b="1" dirty="0" err="1">
                <a:solidFill>
                  <a:srgbClr val="0070C0"/>
                </a:solidFill>
                <a:latin typeface="Arial" panose="020B0604020202020204" pitchFamily="34" charset="0"/>
                <a:cs typeface="Arial" panose="020B0604020202020204" pitchFamily="34" charset="0"/>
              </a:rPr>
              <a:t>chọn</a:t>
            </a:r>
            <a:r>
              <a:rPr lang="en-US" sz="2800" b="1" dirty="0">
                <a:solidFill>
                  <a:srgbClr val="0070C0"/>
                </a:solidFill>
                <a:latin typeface="Arial" panose="020B0604020202020204" pitchFamily="34" charset="0"/>
                <a:cs typeface="Arial" panose="020B0604020202020204" pitchFamily="34" charset="0"/>
              </a:rPr>
              <a:t> 3</a:t>
            </a:r>
            <a:r>
              <a:rPr lang="en-US" sz="2800" b="1" baseline="30000" dirty="0">
                <a:solidFill>
                  <a:srgbClr val="0070C0"/>
                </a:solidFill>
                <a:latin typeface="Arial" panose="020B0604020202020204" pitchFamily="34" charset="0"/>
                <a:cs typeface="Arial" panose="020B0604020202020204" pitchFamily="34" charset="0"/>
              </a:rPr>
              <a:t>1</a:t>
            </a:r>
            <a:endParaRPr lang="en-US" sz="2800" b="1" dirty="0">
              <a:solidFill>
                <a:srgbClr val="0070C0"/>
              </a:solidFill>
              <a:latin typeface="Arial" panose="020B0604020202020204" pitchFamily="34" charset="0"/>
              <a:cs typeface="Arial" panose="020B0604020202020204" pitchFamily="34" charset="0"/>
            </a:endParaRPr>
          </a:p>
        </p:txBody>
      </p:sp>
      <p:sp>
        <p:nvSpPr>
          <p:cNvPr id="56" name="TextBox 55">
            <a:extLst>
              <a:ext uri="{FF2B5EF4-FFF2-40B4-BE49-F238E27FC236}">
                <a16:creationId xmlns:a16="http://schemas.microsoft.com/office/drawing/2014/main" id="{C555655B-D9E6-4ECA-9A9C-5CD727B04DE7}"/>
              </a:ext>
            </a:extLst>
          </p:cNvPr>
          <p:cNvSpPr txBox="1"/>
          <p:nvPr/>
        </p:nvSpPr>
        <p:spPr>
          <a:xfrm>
            <a:off x="1426060" y="5070609"/>
            <a:ext cx="10148422" cy="954107"/>
          </a:xfrm>
          <a:prstGeom prst="rect">
            <a:avLst/>
          </a:prstGeom>
          <a:noFill/>
        </p:spPr>
        <p:txBody>
          <a:bodyPr wrap="square">
            <a:spAutoFit/>
          </a:bodyPr>
          <a:lstStyle/>
          <a:p>
            <a:pPr algn="just"/>
            <a:r>
              <a:rPr lang="en-US" sz="2800" b="1" i="1" dirty="0" err="1">
                <a:solidFill>
                  <a:srgbClr val="C00000"/>
                </a:solidFill>
                <a:latin typeface="Arial" panose="020B0604020202020204" pitchFamily="34" charset="0"/>
                <a:ea typeface="Times New Roman" panose="02020603050405020304" pitchFamily="18" charset="0"/>
                <a:cs typeface="Arial" panose="020B0604020202020204" pitchFamily="34" charset="0"/>
              </a:rPr>
              <a:t>Bước</a:t>
            </a:r>
            <a:r>
              <a:rPr lang="en-US" sz="2800" b="1" i="1" dirty="0">
                <a:solidFill>
                  <a:srgbClr val="C00000"/>
                </a:solidFill>
                <a:latin typeface="Arial" panose="020B0604020202020204" pitchFamily="34" charset="0"/>
                <a:ea typeface="Times New Roman" panose="02020603050405020304" pitchFamily="18" charset="0"/>
                <a:cs typeface="Arial" panose="020B0604020202020204" pitchFamily="34" charset="0"/>
              </a:rPr>
              <a:t> 4</a:t>
            </a:r>
            <a:r>
              <a:rPr lang="en-US" sz="2800" b="1" dirty="0">
                <a:solidFill>
                  <a:srgbClr val="C00000"/>
                </a:solidFill>
                <a:latin typeface="Arial" panose="020B0604020202020204" pitchFamily="34" charset="0"/>
                <a:ea typeface="Times New Roman" panose="02020603050405020304" pitchFamily="18" charset="0"/>
                <a:cs typeface="Arial" panose="020B0604020202020204" pitchFamily="34" charset="0"/>
              </a:rPr>
              <a:t>:</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Lấy</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tích</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của</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các</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lũy</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thừa</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đa</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chọn</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ta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nhận</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được</a:t>
            </a:r>
            <a:endPar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endParaRPr>
          </a:p>
          <a:p>
            <a:pPr algn="just"/>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ước</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chung</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lớn</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nhất</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cần</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tìm</a:t>
            </a:r>
            <a:endPar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endParaRPr>
          </a:p>
        </p:txBody>
      </p:sp>
      <p:sp>
        <p:nvSpPr>
          <p:cNvPr id="57" name="TextBox 56">
            <a:extLst>
              <a:ext uri="{FF2B5EF4-FFF2-40B4-BE49-F238E27FC236}">
                <a16:creationId xmlns:a16="http://schemas.microsoft.com/office/drawing/2014/main" id="{594C2AC7-166F-4BE2-B27D-25B12090AD4B}"/>
              </a:ext>
            </a:extLst>
          </p:cNvPr>
          <p:cNvSpPr txBox="1"/>
          <p:nvPr/>
        </p:nvSpPr>
        <p:spPr>
          <a:xfrm>
            <a:off x="3456198" y="6028236"/>
            <a:ext cx="5230602" cy="584775"/>
          </a:xfrm>
          <a:prstGeom prst="rect">
            <a:avLst/>
          </a:prstGeom>
          <a:noFill/>
        </p:spPr>
        <p:txBody>
          <a:bodyPr wrap="square">
            <a:spAutoFit/>
          </a:bodyPr>
          <a:lstStyle/>
          <a:p>
            <a:pPr algn="just"/>
            <a:r>
              <a:rPr lang="en-US" sz="3200" b="1" dirty="0">
                <a:solidFill>
                  <a:srgbClr val="FF0000"/>
                </a:solidFill>
                <a:latin typeface="Arial" panose="020B0604020202020204" pitchFamily="34" charset="0"/>
                <a:cs typeface="Arial" panose="020B0604020202020204" pitchFamily="34" charset="0"/>
              </a:rPr>
              <a:t>ƯCLN(36, 48) = 2</a:t>
            </a:r>
            <a:r>
              <a:rPr lang="en-US" sz="3200" b="1" baseline="30000" dirty="0">
                <a:solidFill>
                  <a:srgbClr val="FF0000"/>
                </a:solidFill>
                <a:latin typeface="Arial" panose="020B0604020202020204" pitchFamily="34" charset="0"/>
                <a:cs typeface="Arial" panose="020B0604020202020204" pitchFamily="34" charset="0"/>
              </a:rPr>
              <a:t>2.</a:t>
            </a:r>
            <a:r>
              <a:rPr lang="en-US" sz="3200" b="1" dirty="0">
                <a:solidFill>
                  <a:srgbClr val="FF0000"/>
                </a:solidFill>
                <a:latin typeface="Arial" panose="020B0604020202020204" pitchFamily="34" charset="0"/>
                <a:cs typeface="Arial" panose="020B0604020202020204" pitchFamily="34" charset="0"/>
              </a:rPr>
              <a:t> 3</a:t>
            </a:r>
            <a:r>
              <a:rPr lang="en-US" sz="3200" b="1" baseline="30000" dirty="0">
                <a:solidFill>
                  <a:srgbClr val="FF0000"/>
                </a:solidFill>
                <a:latin typeface="Arial" panose="020B0604020202020204" pitchFamily="34" charset="0"/>
                <a:cs typeface="Arial" panose="020B0604020202020204" pitchFamily="34" charset="0"/>
              </a:rPr>
              <a:t>1</a:t>
            </a:r>
            <a:r>
              <a:rPr lang="en-US" sz="3200" b="1" dirty="0">
                <a:solidFill>
                  <a:srgbClr val="FF0000"/>
                </a:solidFill>
                <a:latin typeface="Arial" panose="020B0604020202020204" pitchFamily="34" charset="0"/>
                <a:cs typeface="Arial" panose="020B0604020202020204" pitchFamily="34" charset="0"/>
              </a:rPr>
              <a:t> = 12</a:t>
            </a:r>
          </a:p>
        </p:txBody>
      </p:sp>
    </p:spTree>
    <p:extLst>
      <p:ext uri="{BB962C8B-B14F-4D97-AF65-F5344CB8AC3E}">
        <p14:creationId xmlns:p14="http://schemas.microsoft.com/office/powerpoint/2010/main" val="67295272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2"/>
                                        </p:tgtEl>
                                        <p:attrNameLst>
                                          <p:attrName>style.visibility</p:attrName>
                                        </p:attrNameLst>
                                      </p:cBhvr>
                                      <p:to>
                                        <p:strVal val="visible"/>
                                      </p:to>
                                    </p:set>
                                    <p:animEffect transition="in" filter="wipe(left)">
                                      <p:cBhvr>
                                        <p:cTn id="17" dur="500"/>
                                        <p:tgtEl>
                                          <p:spTgt spid="52"/>
                                        </p:tgtEl>
                                      </p:cBhvr>
                                    </p:animEffect>
                                  </p:childTnLst>
                                </p:cTn>
                              </p:par>
                            </p:childTnLst>
                          </p:cTn>
                        </p:par>
                      </p:childTnLst>
                    </p:cTn>
                  </p:par>
                  <p:par>
                    <p:cTn id="18" fill="hold">
                      <p:stCondLst>
                        <p:cond delay="indefinite"/>
                      </p:stCondLst>
                      <p:childTnLst>
                        <p:par>
                          <p:cTn id="19" fill="hold">
                            <p:stCondLst>
                              <p:cond delay="0"/>
                            </p:stCondLst>
                            <p:childTnLst>
                              <p:par>
                                <p:cTn id="20" presetID="45" presetClass="entr" presetSubtype="0" fill="hold" grpId="0" nodeType="clickEffect">
                                  <p:stCondLst>
                                    <p:cond delay="0"/>
                                  </p:stCondLst>
                                  <p:childTnLst>
                                    <p:set>
                                      <p:cBhvr>
                                        <p:cTn id="21" dur="1" fill="hold">
                                          <p:stCondLst>
                                            <p:cond delay="0"/>
                                          </p:stCondLst>
                                        </p:cTn>
                                        <p:tgtEl>
                                          <p:spTgt spid="53"/>
                                        </p:tgtEl>
                                        <p:attrNameLst>
                                          <p:attrName>style.visibility</p:attrName>
                                        </p:attrNameLst>
                                      </p:cBhvr>
                                      <p:to>
                                        <p:strVal val="visible"/>
                                      </p:to>
                                    </p:set>
                                    <p:animEffect transition="in" filter="fade">
                                      <p:cBhvr>
                                        <p:cTn id="22" dur="2000"/>
                                        <p:tgtEl>
                                          <p:spTgt spid="53"/>
                                        </p:tgtEl>
                                      </p:cBhvr>
                                    </p:animEffect>
                                    <p:anim calcmode="lin" valueType="num">
                                      <p:cBhvr>
                                        <p:cTn id="23" dur="2000" fill="hold"/>
                                        <p:tgtEl>
                                          <p:spTgt spid="53"/>
                                        </p:tgtEl>
                                        <p:attrNameLst>
                                          <p:attrName>ppt_w</p:attrName>
                                        </p:attrNameLst>
                                      </p:cBhvr>
                                      <p:tavLst>
                                        <p:tav tm="0" fmla="#ppt_w*sin(2.5*pi*$)">
                                          <p:val>
                                            <p:fltVal val="0"/>
                                          </p:val>
                                        </p:tav>
                                        <p:tav tm="100000">
                                          <p:val>
                                            <p:fltVal val="1"/>
                                          </p:val>
                                        </p:tav>
                                      </p:tavLst>
                                    </p:anim>
                                    <p:anim calcmode="lin" valueType="num">
                                      <p:cBhvr>
                                        <p:cTn id="24" dur="2000" fill="hold"/>
                                        <p:tgtEl>
                                          <p:spTgt spid="53"/>
                                        </p:tgtEl>
                                        <p:attrNameLst>
                                          <p:attrName>ppt_h</p:attrName>
                                        </p:attrNameLst>
                                      </p:cBhvr>
                                      <p:tavLst>
                                        <p:tav tm="0">
                                          <p:val>
                                            <p:strVal val="#ppt_h"/>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54"/>
                                        </p:tgtEl>
                                        <p:attrNameLst>
                                          <p:attrName>style.visibility</p:attrName>
                                        </p:attrNameLst>
                                      </p:cBhvr>
                                      <p:to>
                                        <p:strVal val="visible"/>
                                      </p:to>
                                    </p:set>
                                    <p:animEffect transition="in" filter="circle(in)">
                                      <p:cBhvr>
                                        <p:cTn id="29" dur="2000"/>
                                        <p:tgtEl>
                                          <p:spTgt spid="54"/>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55"/>
                                        </p:tgtEl>
                                        <p:attrNameLst>
                                          <p:attrName>style.visibility</p:attrName>
                                        </p:attrNameLst>
                                      </p:cBhvr>
                                      <p:to>
                                        <p:strVal val="visible"/>
                                      </p:to>
                                    </p:set>
                                    <p:animEffect transition="in" filter="barn(inVertical)">
                                      <p:cBhvr>
                                        <p:cTn id="34" dur="500"/>
                                        <p:tgtEl>
                                          <p:spTgt spid="55"/>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56"/>
                                        </p:tgtEl>
                                        <p:attrNameLst>
                                          <p:attrName>style.visibility</p:attrName>
                                        </p:attrNameLst>
                                      </p:cBhvr>
                                      <p:to>
                                        <p:strVal val="visible"/>
                                      </p:to>
                                    </p:set>
                                    <p:anim calcmode="lin" valueType="num">
                                      <p:cBhvr additive="base">
                                        <p:cTn id="39" dur="500" fill="hold"/>
                                        <p:tgtEl>
                                          <p:spTgt spid="56"/>
                                        </p:tgtEl>
                                        <p:attrNameLst>
                                          <p:attrName>ppt_x</p:attrName>
                                        </p:attrNameLst>
                                      </p:cBhvr>
                                      <p:tavLst>
                                        <p:tav tm="0">
                                          <p:val>
                                            <p:strVal val="#ppt_x"/>
                                          </p:val>
                                        </p:tav>
                                        <p:tav tm="100000">
                                          <p:val>
                                            <p:strVal val="#ppt_x"/>
                                          </p:val>
                                        </p:tav>
                                      </p:tavLst>
                                    </p:anim>
                                    <p:anim calcmode="lin" valueType="num">
                                      <p:cBhvr additive="base">
                                        <p:cTn id="40"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5" presetClass="entr" presetSubtype="0" fill="hold" grpId="0" nodeType="clickEffect">
                                  <p:stCondLst>
                                    <p:cond delay="0"/>
                                  </p:stCondLst>
                                  <p:childTnLst>
                                    <p:set>
                                      <p:cBhvr>
                                        <p:cTn id="44" dur="1" fill="hold">
                                          <p:stCondLst>
                                            <p:cond delay="0"/>
                                          </p:stCondLst>
                                        </p:cTn>
                                        <p:tgtEl>
                                          <p:spTgt spid="57"/>
                                        </p:tgtEl>
                                        <p:attrNameLst>
                                          <p:attrName>style.visibility</p:attrName>
                                        </p:attrNameLst>
                                      </p:cBhvr>
                                      <p:to>
                                        <p:strVal val="visible"/>
                                      </p:to>
                                    </p:set>
                                    <p:animEffect transition="in" filter="fade">
                                      <p:cBhvr>
                                        <p:cTn id="45" dur="2000"/>
                                        <p:tgtEl>
                                          <p:spTgt spid="57"/>
                                        </p:tgtEl>
                                      </p:cBhvr>
                                    </p:animEffect>
                                    <p:anim calcmode="lin" valueType="num">
                                      <p:cBhvr>
                                        <p:cTn id="46" dur="2000" fill="hold"/>
                                        <p:tgtEl>
                                          <p:spTgt spid="57"/>
                                        </p:tgtEl>
                                        <p:attrNameLst>
                                          <p:attrName>ppt_w</p:attrName>
                                        </p:attrNameLst>
                                      </p:cBhvr>
                                      <p:tavLst>
                                        <p:tav tm="0" fmla="#ppt_w*sin(2.5*pi*$)">
                                          <p:val>
                                            <p:fltVal val="0"/>
                                          </p:val>
                                        </p:tav>
                                        <p:tav tm="100000">
                                          <p:val>
                                            <p:fltVal val="1"/>
                                          </p:val>
                                        </p:tav>
                                      </p:tavLst>
                                    </p:anim>
                                    <p:anim calcmode="lin" valueType="num">
                                      <p:cBhvr>
                                        <p:cTn id="47" dur="2000" fill="hold"/>
                                        <p:tgtEl>
                                          <p:spTgt spid="5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52" grpId="0"/>
      <p:bldP spid="53" grpId="0"/>
      <p:bldP spid="54" grpId="0"/>
      <p:bldP spid="55" grpId="0"/>
      <p:bldP spid="56" grpId="0"/>
      <p:bldP spid="57"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3" descr="Wondering | Grappige gezichten, Smiley, Grappige plaatjes">
            <a:extLst>
              <a:ext uri="{FF2B5EF4-FFF2-40B4-BE49-F238E27FC236}">
                <a16:creationId xmlns:a16="http://schemas.microsoft.com/office/drawing/2014/main" id="{679F008B-6D84-4B69-B54D-201981BB38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50283" y="3219897"/>
            <a:ext cx="2707878" cy="3240811"/>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A3A062DA-93BF-4842-B601-4404401BCCE3}"/>
              </a:ext>
            </a:extLst>
          </p:cNvPr>
          <p:cNvSpPr txBox="1"/>
          <p:nvPr/>
        </p:nvSpPr>
        <p:spPr>
          <a:xfrm>
            <a:off x="874253" y="963503"/>
            <a:ext cx="10497390" cy="1244571"/>
          </a:xfrm>
          <a:prstGeom prst="rect">
            <a:avLst/>
          </a:prstGeom>
          <a:noFill/>
        </p:spPr>
        <p:txBody>
          <a:bodyPr wrap="square">
            <a:spAutoFit/>
          </a:bodyPr>
          <a:lstStyle/>
          <a:p>
            <a:pPr>
              <a:lnSpc>
                <a:spcPct val="115000"/>
              </a:lnSpc>
            </a:pPr>
            <a:r>
              <a:rPr lang="en-US" sz="34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T</a:t>
            </a:r>
            <a:r>
              <a:rPr lang="vi-VN" sz="34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rình</a:t>
            </a:r>
            <a:r>
              <a:rPr lang="en-US" sz="34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34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bày</a:t>
            </a:r>
            <a:r>
              <a:rPr lang="vi-VN" sz="34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các bước tìm ước chung lớn nhất bằng cách phân tích các số ra thừa số nguyên tố</a:t>
            </a:r>
            <a:r>
              <a:rPr lang="en-US" sz="34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a:t>
            </a:r>
          </a:p>
        </p:txBody>
      </p:sp>
      <p:grpSp>
        <p:nvGrpSpPr>
          <p:cNvPr id="39" name="Group 38">
            <a:extLst>
              <a:ext uri="{FF2B5EF4-FFF2-40B4-BE49-F238E27FC236}">
                <a16:creationId xmlns:a16="http://schemas.microsoft.com/office/drawing/2014/main" id="{1ED5D934-1005-42E7-B9E8-65E9CE12B957}"/>
              </a:ext>
            </a:extLst>
          </p:cNvPr>
          <p:cNvGrpSpPr/>
          <p:nvPr/>
        </p:nvGrpSpPr>
        <p:grpSpPr>
          <a:xfrm rot="5400000">
            <a:off x="8383393" y="3218530"/>
            <a:ext cx="6891246" cy="653685"/>
            <a:chOff x="4871257" y="83128"/>
            <a:chExt cx="7501721" cy="653685"/>
          </a:xfrm>
        </p:grpSpPr>
        <p:sp>
          <p:nvSpPr>
            <p:cNvPr id="40" name="Rectangle: Rounded Corners 39">
              <a:extLst>
                <a:ext uri="{FF2B5EF4-FFF2-40B4-BE49-F238E27FC236}">
                  <a16:creationId xmlns:a16="http://schemas.microsoft.com/office/drawing/2014/main" id="{E77C13A5-0834-400F-A56E-4C74E35B6AE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1" name="TextBox 40">
              <a:extLst>
                <a:ext uri="{FF2B5EF4-FFF2-40B4-BE49-F238E27FC236}">
                  <a16:creationId xmlns:a16="http://schemas.microsoft.com/office/drawing/2014/main" id="{9512712A-CFC7-4140-8BF0-0E597115E51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spTree>
    <p:extLst>
      <p:ext uri="{BB962C8B-B14F-4D97-AF65-F5344CB8AC3E}">
        <p14:creationId xmlns:p14="http://schemas.microsoft.com/office/powerpoint/2010/main" val="2228991210"/>
      </p:ext>
    </p:extLst>
  </p:cSld>
  <p:clrMapOvr>
    <a:masterClrMapping/>
  </p:clrMapOvr>
  <p:transition spd="slow">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id="{F0B9D66F-5601-40B8-86B8-4B94AB7C2B0B}"/>
              </a:ext>
            </a:extLst>
          </p:cNvPr>
          <p:cNvSpPr/>
          <p:nvPr/>
        </p:nvSpPr>
        <p:spPr>
          <a:xfrm>
            <a:off x="67597" y="0"/>
            <a:ext cx="8562959" cy="1128944"/>
          </a:xfrm>
          <a:prstGeom prst="round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0742257-3980-4551-868A-26DC3CB821EE}"/>
              </a:ext>
            </a:extLst>
          </p:cNvPr>
          <p:cNvSpPr>
            <a:spLocks noGrp="1"/>
          </p:cNvSpPr>
          <p:nvPr>
            <p:ph type="title"/>
          </p:nvPr>
        </p:nvSpPr>
        <p:spPr>
          <a:xfrm>
            <a:off x="1353472" y="3581943"/>
            <a:ext cx="8846448" cy="750532"/>
          </a:xfrm>
        </p:spPr>
        <p:txBody>
          <a:bodyPr>
            <a:noAutofit/>
          </a:bodyPr>
          <a:lstStyle/>
          <a:p>
            <a:r>
              <a:rPr lang="en-US" sz="3200" b="1" i="1" dirty="0">
                <a:solidFill>
                  <a:srgbClr val="0070C0"/>
                </a:solidFill>
                <a:latin typeface="Arial" panose="020B0604020202020204" pitchFamily="34" charset="0"/>
                <a:cs typeface="Arial" panose="020B0604020202020204" pitchFamily="34" charset="0"/>
              </a:rPr>
              <a:t>+ </a:t>
            </a:r>
            <a:r>
              <a:rPr lang="en-US" sz="3200" b="1" i="1" dirty="0" err="1">
                <a:solidFill>
                  <a:srgbClr val="C00000"/>
                </a:solidFill>
                <a:latin typeface="Arial" panose="020B0604020202020204" pitchFamily="34" charset="0"/>
                <a:cs typeface="Arial" panose="020B0604020202020204" pitchFamily="34" charset="0"/>
              </a:rPr>
              <a:t>Bước</a:t>
            </a:r>
            <a:r>
              <a:rPr lang="en-US" sz="3200" b="1" i="1" dirty="0">
                <a:solidFill>
                  <a:srgbClr val="C00000"/>
                </a:solidFill>
                <a:latin typeface="Arial" panose="020B0604020202020204" pitchFamily="34" charset="0"/>
                <a:cs typeface="Arial" panose="020B0604020202020204" pitchFamily="34" charset="0"/>
              </a:rPr>
              <a:t> 1</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Phân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tích</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mỗi</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sô</a:t>
            </a:r>
            <a:r>
              <a:rPr lang="en-US" sz="3200" b="1" dirty="0">
                <a:solidFill>
                  <a:srgbClr val="0070C0"/>
                </a:solidFill>
                <a:latin typeface="Arial" panose="020B0604020202020204" pitchFamily="34" charset="0"/>
                <a:cs typeface="Arial" panose="020B0604020202020204" pitchFamily="34" charset="0"/>
              </a:rPr>
              <a:t>́ ra </a:t>
            </a:r>
            <a:r>
              <a:rPr lang="en-US" sz="3200" b="1" dirty="0" err="1">
                <a:solidFill>
                  <a:srgbClr val="0070C0"/>
                </a:solidFill>
                <a:latin typeface="Arial" panose="020B0604020202020204" pitchFamily="34" charset="0"/>
                <a:cs typeface="Arial" panose="020B0604020202020204" pitchFamily="34" charset="0"/>
              </a:rPr>
              <a:t>thừa</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sô</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nguyên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tô</a:t>
            </a:r>
            <a:r>
              <a:rPr lang="en-US" sz="3200" b="1" dirty="0">
                <a:solidFill>
                  <a:srgbClr val="0070C0"/>
                </a:solidFill>
                <a:latin typeface="Arial" panose="020B0604020202020204" pitchFamily="34" charset="0"/>
                <a:cs typeface="Arial" panose="020B0604020202020204" pitchFamily="34" charset="0"/>
              </a:rPr>
              <a:t>́</a:t>
            </a:r>
            <a:br>
              <a:rPr lang="en-US" sz="3200" b="1" dirty="0">
                <a:solidFill>
                  <a:srgbClr val="0070C0"/>
                </a:solidFill>
                <a:latin typeface="Arial" panose="020B0604020202020204" pitchFamily="34" charset="0"/>
                <a:cs typeface="Arial" panose="020B0604020202020204" pitchFamily="34" charset="0"/>
              </a:rPr>
            </a:br>
            <a:br>
              <a:rPr lang="en-US" sz="3200" b="1" dirty="0">
                <a:solidFill>
                  <a:srgbClr val="0070C0"/>
                </a:solidFill>
                <a:latin typeface="Arial" panose="020B0604020202020204" pitchFamily="34" charset="0"/>
                <a:cs typeface="Arial" panose="020B0604020202020204" pitchFamily="34" charset="0"/>
              </a:rPr>
            </a:br>
            <a:r>
              <a:rPr lang="en-US" sz="3200" b="1" dirty="0">
                <a:solidFill>
                  <a:srgbClr val="0070C0"/>
                </a:solidFill>
                <a:latin typeface="Arial" panose="020B0604020202020204" pitchFamily="34" charset="0"/>
                <a:cs typeface="Arial" panose="020B0604020202020204" pitchFamily="34" charset="0"/>
              </a:rPr>
              <a:t>+ </a:t>
            </a:r>
            <a:r>
              <a:rPr lang="en-US" sz="3200" b="1" i="1" dirty="0" err="1">
                <a:solidFill>
                  <a:srgbClr val="C00000"/>
                </a:solidFill>
                <a:latin typeface="Arial" panose="020B0604020202020204" pitchFamily="34" charset="0"/>
                <a:cs typeface="Arial" panose="020B0604020202020204" pitchFamily="34" charset="0"/>
              </a:rPr>
              <a:t>Bước</a:t>
            </a:r>
            <a:r>
              <a:rPr lang="en-US" sz="3200" b="1" i="1" dirty="0">
                <a:solidFill>
                  <a:srgbClr val="C00000"/>
                </a:solidFill>
                <a:latin typeface="Arial" panose="020B0604020202020204" pitchFamily="34" charset="0"/>
                <a:cs typeface="Arial" panose="020B0604020202020204" pitchFamily="34" charset="0"/>
              </a:rPr>
              <a:t> 2</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Chọn</a:t>
            </a:r>
            <a:r>
              <a:rPr lang="en-US" sz="3200" b="1" dirty="0">
                <a:solidFill>
                  <a:srgbClr val="0070C0"/>
                </a:solidFill>
                <a:latin typeface="Arial" panose="020B0604020202020204" pitchFamily="34" charset="0"/>
                <a:cs typeface="Arial" panose="020B0604020202020204" pitchFamily="34" charset="0"/>
              </a:rPr>
              <a:t> ra </a:t>
            </a:r>
            <a:r>
              <a:rPr lang="en-US" sz="3200" b="1" dirty="0" err="1">
                <a:solidFill>
                  <a:srgbClr val="0070C0"/>
                </a:solidFill>
                <a:latin typeface="Arial" panose="020B0604020202020204" pitchFamily="34" charset="0"/>
                <a:cs typeface="Arial" panose="020B0604020202020204" pitchFamily="34" charset="0"/>
              </a:rPr>
              <a:t>các</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thừa</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sô</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nguyên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tô</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chung</a:t>
            </a:r>
            <a:br>
              <a:rPr lang="en-US" sz="3200" b="1" dirty="0">
                <a:solidFill>
                  <a:srgbClr val="0070C0"/>
                </a:solidFill>
                <a:latin typeface="Arial" panose="020B0604020202020204" pitchFamily="34" charset="0"/>
                <a:cs typeface="Arial" panose="020B0604020202020204" pitchFamily="34" charset="0"/>
              </a:rPr>
            </a:br>
            <a:br>
              <a:rPr lang="en-US" sz="3200" b="1" dirty="0">
                <a:solidFill>
                  <a:srgbClr val="0070C0"/>
                </a:solidFill>
                <a:latin typeface="Arial" panose="020B0604020202020204" pitchFamily="34" charset="0"/>
                <a:cs typeface="Arial" panose="020B0604020202020204" pitchFamily="34" charset="0"/>
              </a:rPr>
            </a:br>
            <a:r>
              <a:rPr lang="en-US" sz="3200" b="1" dirty="0">
                <a:solidFill>
                  <a:srgbClr val="0070C0"/>
                </a:solidFill>
                <a:latin typeface="Arial" panose="020B0604020202020204" pitchFamily="34" charset="0"/>
                <a:cs typeface="Arial" panose="020B0604020202020204" pitchFamily="34" charset="0"/>
              </a:rPr>
              <a:t>+ </a:t>
            </a:r>
            <a:r>
              <a:rPr lang="en-US" sz="3200" b="1" i="1" dirty="0" err="1">
                <a:solidFill>
                  <a:srgbClr val="C00000"/>
                </a:solidFill>
                <a:latin typeface="Arial" panose="020B0604020202020204" pitchFamily="34" charset="0"/>
                <a:cs typeface="Arial" panose="020B0604020202020204" pitchFamily="34" charset="0"/>
              </a:rPr>
              <a:t>Bước</a:t>
            </a:r>
            <a:r>
              <a:rPr lang="en-US" sz="3200" b="1" i="1" dirty="0">
                <a:solidFill>
                  <a:srgbClr val="C00000"/>
                </a:solidFill>
                <a:latin typeface="Arial" panose="020B0604020202020204" pitchFamily="34" charset="0"/>
                <a:cs typeface="Arial" panose="020B0604020202020204" pitchFamily="34" charset="0"/>
              </a:rPr>
              <a:t> 3</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Với</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mỗi</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thừa</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sô</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nguyên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tô</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chung</a:t>
            </a:r>
            <a:r>
              <a:rPr lang="en-US" sz="3200" b="1" dirty="0">
                <a:solidFill>
                  <a:srgbClr val="0070C0"/>
                </a:solidFill>
                <a:latin typeface="Arial" panose="020B0604020202020204" pitchFamily="34" charset="0"/>
                <a:cs typeface="Arial" panose="020B0604020202020204" pitchFamily="34" charset="0"/>
              </a:rPr>
              <a:t>, ta </a:t>
            </a:r>
            <a:r>
              <a:rPr lang="en-US" sz="3200" b="1" dirty="0" err="1">
                <a:solidFill>
                  <a:srgbClr val="0070C0"/>
                </a:solidFill>
                <a:latin typeface="Arial" panose="020B0604020202020204" pitchFamily="34" charset="0"/>
                <a:cs typeface="Arial" panose="020B0604020202020204" pitchFamily="34" charset="0"/>
              </a:rPr>
              <a:t>chọn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lũy</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thừa</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với</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sô</a:t>
            </a:r>
            <a:r>
              <a:rPr lang="en-US" sz="3200" b="1" dirty="0">
                <a:solidFill>
                  <a:srgbClr val="0070C0"/>
                </a:solidFill>
                <a:latin typeface="Arial" panose="020B0604020202020204" pitchFamily="34" charset="0"/>
                <a:cs typeface="Arial" panose="020B0604020202020204" pitchFamily="34" charset="0"/>
              </a:rPr>
              <a:t>́ mũ </a:t>
            </a:r>
            <a:r>
              <a:rPr lang="en-US" sz="3200" b="1" dirty="0" err="1">
                <a:solidFill>
                  <a:srgbClr val="0070C0"/>
                </a:solidFill>
                <a:latin typeface="Arial" panose="020B0604020202020204" pitchFamily="34" charset="0"/>
                <a:cs typeface="Arial" panose="020B0604020202020204" pitchFamily="34" charset="0"/>
              </a:rPr>
              <a:t>nho</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nhất</a:t>
            </a:r>
            <a:br>
              <a:rPr lang="en-US" sz="3200" b="1" dirty="0">
                <a:solidFill>
                  <a:srgbClr val="0070C0"/>
                </a:solidFill>
                <a:latin typeface="Arial" panose="020B0604020202020204" pitchFamily="34" charset="0"/>
                <a:cs typeface="Arial" panose="020B0604020202020204" pitchFamily="34" charset="0"/>
              </a:rPr>
            </a:br>
            <a:br>
              <a:rPr lang="en-US" sz="3200" b="1" dirty="0">
                <a:solidFill>
                  <a:srgbClr val="0070C0"/>
                </a:solidFill>
                <a:latin typeface="Arial" panose="020B0604020202020204" pitchFamily="34" charset="0"/>
                <a:cs typeface="Arial" panose="020B0604020202020204" pitchFamily="34" charset="0"/>
              </a:rPr>
            </a:br>
            <a:r>
              <a:rPr lang="en-US" sz="3200" b="1" dirty="0">
                <a:solidFill>
                  <a:srgbClr val="0070C0"/>
                </a:solidFill>
                <a:latin typeface="Arial" panose="020B0604020202020204" pitchFamily="34" charset="0"/>
                <a:cs typeface="Arial" panose="020B0604020202020204" pitchFamily="34" charset="0"/>
              </a:rPr>
              <a:t>+ </a:t>
            </a:r>
            <a:r>
              <a:rPr lang="en-US" sz="3200" b="1" i="1" dirty="0" err="1">
                <a:solidFill>
                  <a:srgbClr val="C00000"/>
                </a:solidFill>
                <a:latin typeface="Arial" panose="020B0604020202020204" pitchFamily="34" charset="0"/>
                <a:cs typeface="Arial" panose="020B0604020202020204" pitchFamily="34" charset="0"/>
              </a:rPr>
              <a:t>Bước</a:t>
            </a:r>
            <a:r>
              <a:rPr lang="en-US" sz="3200" b="1" i="1" dirty="0">
                <a:solidFill>
                  <a:srgbClr val="C00000"/>
                </a:solidFill>
                <a:latin typeface="Arial" panose="020B0604020202020204" pitchFamily="34" charset="0"/>
                <a:cs typeface="Arial" panose="020B0604020202020204" pitchFamily="34" charset="0"/>
              </a:rPr>
              <a:t> 4</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Lấy</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tích</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của</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các</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thừa</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sô</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đa</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chọn</a:t>
            </a:r>
            <a:r>
              <a:rPr lang="en-US" sz="3200" b="1" dirty="0">
                <a:solidFill>
                  <a:srgbClr val="0070C0"/>
                </a:solidFill>
                <a:latin typeface="Arial" panose="020B0604020202020204" pitchFamily="34" charset="0"/>
                <a:cs typeface="Arial" panose="020B0604020202020204" pitchFamily="34" charset="0"/>
              </a:rPr>
              <a:t>, ta </a:t>
            </a:r>
            <a:r>
              <a:rPr lang="en-US" sz="3200" b="1" dirty="0" err="1">
                <a:solidFill>
                  <a:srgbClr val="0070C0"/>
                </a:solidFill>
                <a:latin typeface="Arial" panose="020B0604020202020204" pitchFamily="34" charset="0"/>
                <a:cs typeface="Arial" panose="020B0604020202020204" pitchFamily="34" charset="0"/>
              </a:rPr>
              <a:t>nhận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được</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ước</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chung</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lớn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nhất</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cần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tìm</a:t>
            </a:r>
            <a:r>
              <a:rPr lang="en-US" sz="3200" b="1" dirty="0">
                <a:solidFill>
                  <a:srgbClr val="0070C0"/>
                </a:solidFill>
                <a:latin typeface="Arial" panose="020B0604020202020204" pitchFamily="34" charset="0"/>
                <a:cs typeface="Arial" panose="020B0604020202020204" pitchFamily="34" charset="0"/>
              </a:rPr>
              <a:t>.</a:t>
            </a:r>
          </a:p>
        </p:txBody>
      </p:sp>
      <p:sp>
        <p:nvSpPr>
          <p:cNvPr id="35" name="!!1">
            <a:extLst>
              <a:ext uri="{FF2B5EF4-FFF2-40B4-BE49-F238E27FC236}">
                <a16:creationId xmlns:a16="http://schemas.microsoft.com/office/drawing/2014/main" id="{4D3CFCA8-27ED-41FB-92A9-BA8CC0500364}"/>
              </a:ext>
            </a:extLst>
          </p:cNvPr>
          <p:cNvSpPr txBox="1"/>
          <p:nvPr/>
        </p:nvSpPr>
        <p:spPr>
          <a:xfrm>
            <a:off x="147388" y="48515"/>
            <a:ext cx="8451963" cy="1138773"/>
          </a:xfrm>
          <a:prstGeom prst="rect">
            <a:avLst/>
          </a:prstGeom>
          <a:noFill/>
        </p:spPr>
        <p:txBody>
          <a:bodyPr wrap="square">
            <a:spAutoFit/>
          </a:bodyPr>
          <a:lstStyle/>
          <a:p>
            <a:r>
              <a:rPr lang="en-US" sz="3400" b="1" dirty="0">
                <a:solidFill>
                  <a:srgbClr val="C55A11"/>
                </a:solidFill>
                <a:latin typeface="Arial" panose="020B0604020202020204" pitchFamily="34" charset="0"/>
                <a:cs typeface="Arial" panose="020B0604020202020204" pitchFamily="34" charset="0"/>
              </a:rPr>
              <a:t>   </a:t>
            </a:r>
            <a:r>
              <a:rPr lang="en-US" sz="3400" b="1" dirty="0" err="1">
                <a:solidFill>
                  <a:srgbClr val="C55A11"/>
                </a:solidFill>
                <a:latin typeface="Arial" panose="020B0604020202020204" pitchFamily="34" charset="0"/>
                <a:cs typeface="Arial" panose="020B0604020202020204" pitchFamily="34" charset="0"/>
              </a:rPr>
              <a:t>Tìm</a:t>
            </a:r>
            <a:r>
              <a:rPr lang="en-US" sz="3400" b="1" dirty="0">
                <a:solidFill>
                  <a:srgbClr val="C55A11"/>
                </a:solidFill>
                <a:latin typeface="Arial" panose="020B0604020202020204" pitchFamily="34" charset="0"/>
                <a:cs typeface="Arial" panose="020B0604020202020204" pitchFamily="34" charset="0"/>
              </a:rPr>
              <a:t> </a:t>
            </a:r>
            <a:r>
              <a:rPr lang="en-US" sz="3400" b="1" dirty="0" err="1">
                <a:solidFill>
                  <a:srgbClr val="C55A11"/>
                </a:solidFill>
                <a:latin typeface="Arial" panose="020B0604020202020204" pitchFamily="34" charset="0"/>
                <a:cs typeface="Arial" panose="020B0604020202020204" pitchFamily="34" charset="0"/>
              </a:rPr>
              <a:t>ước</a:t>
            </a:r>
            <a:r>
              <a:rPr lang="en-US" sz="3400" b="1" dirty="0">
                <a:solidFill>
                  <a:srgbClr val="C55A11"/>
                </a:solidFill>
                <a:latin typeface="Arial" panose="020B0604020202020204" pitchFamily="34" charset="0"/>
                <a:cs typeface="Arial" panose="020B0604020202020204" pitchFamily="34" charset="0"/>
              </a:rPr>
              <a:t> </a:t>
            </a:r>
            <a:r>
              <a:rPr lang="en-US" sz="3400" b="1" dirty="0" err="1">
                <a:solidFill>
                  <a:srgbClr val="C55A11"/>
                </a:solidFill>
                <a:latin typeface="Arial" panose="020B0604020202020204" pitchFamily="34" charset="0"/>
                <a:cs typeface="Arial" panose="020B0604020202020204" pitchFamily="34" charset="0"/>
              </a:rPr>
              <a:t>chung</a:t>
            </a:r>
            <a:r>
              <a:rPr lang="en-US" sz="3400" b="1" dirty="0">
                <a:solidFill>
                  <a:srgbClr val="C55A11"/>
                </a:solidFill>
                <a:latin typeface="Arial" panose="020B0604020202020204" pitchFamily="34" charset="0"/>
                <a:cs typeface="Arial" panose="020B0604020202020204" pitchFamily="34" charset="0"/>
              </a:rPr>
              <a:t> </a:t>
            </a:r>
            <a:r>
              <a:rPr lang="en-US" sz="3400" b="1" dirty="0" err="1">
                <a:solidFill>
                  <a:srgbClr val="C55A11"/>
                </a:solidFill>
                <a:latin typeface="Arial" panose="020B0604020202020204" pitchFamily="34" charset="0"/>
                <a:cs typeface="Arial" panose="020B0604020202020204" pitchFamily="34" charset="0"/>
              </a:rPr>
              <a:t>lớn</a:t>
            </a:r>
            <a:r>
              <a:rPr lang="en-US" sz="3400" b="1" dirty="0">
                <a:solidFill>
                  <a:srgbClr val="C55A11"/>
                </a:solidFill>
                <a:latin typeface="Arial" panose="020B0604020202020204" pitchFamily="34" charset="0"/>
                <a:cs typeface="Arial" panose="020B0604020202020204" pitchFamily="34" charset="0"/>
              </a:rPr>
              <a:t> </a:t>
            </a:r>
            <a:r>
              <a:rPr lang="en-US" sz="3400" b="1" dirty="0" err="1">
                <a:solidFill>
                  <a:srgbClr val="C55A11"/>
                </a:solidFill>
                <a:latin typeface="Arial" panose="020B0604020202020204" pitchFamily="34" charset="0"/>
                <a:cs typeface="Arial" panose="020B0604020202020204" pitchFamily="34" charset="0"/>
              </a:rPr>
              <a:t>nhất</a:t>
            </a:r>
            <a:r>
              <a:rPr lang="en-US" sz="3400" b="1" dirty="0">
                <a:solidFill>
                  <a:srgbClr val="C55A11"/>
                </a:solidFill>
                <a:latin typeface="Arial" panose="020B0604020202020204" pitchFamily="34" charset="0"/>
                <a:cs typeface="Arial" panose="020B0604020202020204" pitchFamily="34" charset="0"/>
              </a:rPr>
              <a:t> </a:t>
            </a:r>
            <a:r>
              <a:rPr lang="en-US" sz="3400" b="1" dirty="0" err="1">
                <a:solidFill>
                  <a:srgbClr val="C55A11"/>
                </a:solidFill>
                <a:latin typeface="Arial" panose="020B0604020202020204" pitchFamily="34" charset="0"/>
                <a:cs typeface="Arial" panose="020B0604020202020204" pitchFamily="34" charset="0"/>
              </a:rPr>
              <a:t>bằng</a:t>
            </a:r>
            <a:r>
              <a:rPr lang="en-US" sz="3400" b="1" dirty="0">
                <a:solidFill>
                  <a:srgbClr val="C55A11"/>
                </a:solidFill>
                <a:latin typeface="Arial" panose="020B0604020202020204" pitchFamily="34" charset="0"/>
                <a:cs typeface="Arial" panose="020B0604020202020204" pitchFamily="34" charset="0"/>
              </a:rPr>
              <a:t> </a:t>
            </a:r>
            <a:r>
              <a:rPr lang="en-US" sz="3400" b="1" dirty="0" err="1">
                <a:solidFill>
                  <a:srgbClr val="C55A11"/>
                </a:solidFill>
                <a:latin typeface="Arial" panose="020B0604020202020204" pitchFamily="34" charset="0"/>
                <a:cs typeface="Arial" panose="020B0604020202020204" pitchFamily="34" charset="0"/>
              </a:rPr>
              <a:t>cách</a:t>
            </a:r>
            <a:r>
              <a:rPr lang="en-US" sz="3400" b="1" dirty="0">
                <a:solidFill>
                  <a:srgbClr val="C55A11"/>
                </a:solidFill>
                <a:latin typeface="Arial" panose="020B0604020202020204" pitchFamily="34" charset="0"/>
                <a:cs typeface="Arial" panose="020B0604020202020204" pitchFamily="34" charset="0"/>
              </a:rPr>
              <a:t> </a:t>
            </a:r>
            <a:r>
              <a:rPr lang="en-US" sz="3400" b="1" dirty="0" err="1">
                <a:solidFill>
                  <a:srgbClr val="C55A11"/>
                </a:solidFill>
                <a:latin typeface="Arial" panose="020B0604020202020204" pitchFamily="34" charset="0"/>
                <a:cs typeface="Arial" panose="020B0604020202020204" pitchFamily="34" charset="0"/>
              </a:rPr>
              <a:t>phân</a:t>
            </a:r>
            <a:r>
              <a:rPr lang="en-US" sz="3400" b="1" dirty="0">
                <a:solidFill>
                  <a:srgbClr val="C55A11"/>
                </a:solidFill>
                <a:latin typeface="Arial" panose="020B0604020202020204" pitchFamily="34" charset="0"/>
                <a:cs typeface="Arial" panose="020B0604020202020204" pitchFamily="34" charset="0"/>
              </a:rPr>
              <a:t> </a:t>
            </a:r>
            <a:r>
              <a:rPr lang="en-US" sz="3400" b="1" dirty="0" err="1">
                <a:solidFill>
                  <a:srgbClr val="C55A11"/>
                </a:solidFill>
                <a:latin typeface="Arial" panose="020B0604020202020204" pitchFamily="34" charset="0"/>
                <a:cs typeface="Arial" panose="020B0604020202020204" pitchFamily="34" charset="0"/>
              </a:rPr>
              <a:t>tích</a:t>
            </a:r>
            <a:r>
              <a:rPr lang="en-US" sz="3400" b="1" dirty="0">
                <a:solidFill>
                  <a:srgbClr val="C55A11"/>
                </a:solidFill>
                <a:latin typeface="Arial" panose="020B0604020202020204" pitchFamily="34" charset="0"/>
                <a:cs typeface="Arial" panose="020B0604020202020204" pitchFamily="34" charset="0"/>
              </a:rPr>
              <a:t> </a:t>
            </a:r>
            <a:r>
              <a:rPr lang="en-US" sz="3400" b="1" dirty="0" err="1">
                <a:solidFill>
                  <a:srgbClr val="C55A11"/>
                </a:solidFill>
                <a:latin typeface="Arial" panose="020B0604020202020204" pitchFamily="34" charset="0"/>
                <a:cs typeface="Arial" panose="020B0604020202020204" pitchFamily="34" charset="0"/>
              </a:rPr>
              <a:t>các</a:t>
            </a:r>
            <a:r>
              <a:rPr lang="en-US" sz="3400" b="1" dirty="0">
                <a:solidFill>
                  <a:srgbClr val="C55A11"/>
                </a:solidFill>
                <a:latin typeface="Arial" panose="020B0604020202020204" pitchFamily="34" charset="0"/>
                <a:cs typeface="Arial" panose="020B0604020202020204" pitchFamily="34" charset="0"/>
              </a:rPr>
              <a:t> </a:t>
            </a:r>
            <a:r>
              <a:rPr lang="en-US" sz="3400" b="1" dirty="0" err="1">
                <a:solidFill>
                  <a:srgbClr val="C55A11"/>
                </a:solidFill>
                <a:latin typeface="Arial" panose="020B0604020202020204" pitchFamily="34" charset="0"/>
                <a:cs typeface="Arial" panose="020B0604020202020204" pitchFamily="34" charset="0"/>
              </a:rPr>
              <a:t>sô</a:t>
            </a:r>
            <a:r>
              <a:rPr lang="en-US" sz="3400" b="1" dirty="0">
                <a:solidFill>
                  <a:srgbClr val="C55A11"/>
                </a:solidFill>
                <a:latin typeface="Arial" panose="020B0604020202020204" pitchFamily="34" charset="0"/>
                <a:cs typeface="Arial" panose="020B0604020202020204" pitchFamily="34" charset="0"/>
              </a:rPr>
              <a:t>́ ra </a:t>
            </a:r>
            <a:r>
              <a:rPr lang="en-US" sz="3400" b="1" dirty="0" err="1">
                <a:solidFill>
                  <a:srgbClr val="C55A11"/>
                </a:solidFill>
                <a:latin typeface="Arial" panose="020B0604020202020204" pitchFamily="34" charset="0"/>
                <a:cs typeface="Arial" panose="020B0604020202020204" pitchFamily="34" charset="0"/>
              </a:rPr>
              <a:t>thừa</a:t>
            </a:r>
            <a:r>
              <a:rPr lang="en-US" sz="3400" b="1" dirty="0">
                <a:solidFill>
                  <a:srgbClr val="C55A11"/>
                </a:solidFill>
                <a:latin typeface="Arial" panose="020B0604020202020204" pitchFamily="34" charset="0"/>
                <a:cs typeface="Arial" panose="020B0604020202020204" pitchFamily="34" charset="0"/>
              </a:rPr>
              <a:t> </a:t>
            </a:r>
            <a:r>
              <a:rPr lang="en-US" sz="3400" b="1" dirty="0" err="1">
                <a:solidFill>
                  <a:srgbClr val="C55A11"/>
                </a:solidFill>
                <a:latin typeface="Arial" panose="020B0604020202020204" pitchFamily="34" charset="0"/>
                <a:cs typeface="Arial" panose="020B0604020202020204" pitchFamily="34" charset="0"/>
              </a:rPr>
              <a:t>sô</a:t>
            </a:r>
            <a:r>
              <a:rPr lang="en-US" sz="3400" b="1" dirty="0">
                <a:solidFill>
                  <a:srgbClr val="C55A11"/>
                </a:solidFill>
                <a:latin typeface="Arial" panose="020B0604020202020204" pitchFamily="34" charset="0"/>
                <a:cs typeface="Arial" panose="020B0604020202020204" pitchFamily="34" charset="0"/>
              </a:rPr>
              <a:t>́ </a:t>
            </a:r>
            <a:r>
              <a:rPr lang="en-US" sz="3400" b="1" dirty="0" err="1">
                <a:solidFill>
                  <a:srgbClr val="C55A11"/>
                </a:solidFill>
                <a:latin typeface="Arial" panose="020B0604020202020204" pitchFamily="34" charset="0"/>
                <a:cs typeface="Arial" panose="020B0604020202020204" pitchFamily="34" charset="0"/>
              </a:rPr>
              <a:t>nguyên</a:t>
            </a:r>
            <a:r>
              <a:rPr lang="en-US" sz="3400" b="1" dirty="0">
                <a:solidFill>
                  <a:srgbClr val="C55A11"/>
                </a:solidFill>
                <a:latin typeface="Arial" panose="020B0604020202020204" pitchFamily="34" charset="0"/>
                <a:cs typeface="Arial" panose="020B0604020202020204" pitchFamily="34" charset="0"/>
              </a:rPr>
              <a:t> </a:t>
            </a:r>
            <a:r>
              <a:rPr lang="en-US" sz="3400" b="1" dirty="0" err="1">
                <a:solidFill>
                  <a:srgbClr val="C55A11"/>
                </a:solidFill>
                <a:latin typeface="Arial" panose="020B0604020202020204" pitchFamily="34" charset="0"/>
                <a:cs typeface="Arial" panose="020B0604020202020204" pitchFamily="34" charset="0"/>
              </a:rPr>
              <a:t>tô</a:t>
            </a:r>
            <a:r>
              <a:rPr lang="en-US" sz="3400" b="1" dirty="0">
                <a:solidFill>
                  <a:srgbClr val="C55A11"/>
                </a:solidFill>
                <a:latin typeface="Arial" panose="020B0604020202020204" pitchFamily="34" charset="0"/>
                <a:cs typeface="Arial" panose="020B0604020202020204" pitchFamily="34" charset="0"/>
              </a:rPr>
              <a:t>́</a:t>
            </a:r>
            <a:endParaRPr lang="en-US" sz="3400" dirty="0">
              <a:solidFill>
                <a:srgbClr val="C55A1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9049914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7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700" fill="hold"/>
                                        <p:tgtEl>
                                          <p:spTgt spid="2"/>
                                        </p:tgtEl>
                                        <p:attrNameLst>
                                          <p:attrName>ppt_y</p:attrName>
                                        </p:attrNameLst>
                                      </p:cBhvr>
                                      <p:tavLst>
                                        <p:tav tm="0">
                                          <p:val>
                                            <p:strVal val="#ppt_y"/>
                                          </p:val>
                                        </p:tav>
                                        <p:tav tm="100000">
                                          <p:val>
                                            <p:strVal val="#ppt_y"/>
                                          </p:val>
                                        </p:tav>
                                      </p:tavLst>
                                    </p:anim>
                                    <p:anim calcmode="lin" valueType="num">
                                      <p:cBhvr>
                                        <p:cTn id="9" dur="7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7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7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8759D96E-BF12-4520-A181-4790B5673605}"/>
              </a:ext>
            </a:extLst>
          </p:cNvPr>
          <p:cNvSpPr txBox="1"/>
          <p:nvPr/>
        </p:nvSpPr>
        <p:spPr>
          <a:xfrm>
            <a:off x="2495489" y="650646"/>
            <a:ext cx="3883537" cy="584775"/>
          </a:xfrm>
          <a:prstGeom prst="rect">
            <a:avLst/>
          </a:prstGeom>
          <a:noFill/>
        </p:spPr>
        <p:txBody>
          <a:bodyPr wrap="square">
            <a:spAutoFit/>
          </a:bodyPr>
          <a:lstStyle/>
          <a:p>
            <a:pPr algn="just"/>
            <a:r>
              <a:rPr lang="en-US" sz="32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Tìm</a:t>
            </a: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 ƯCLN(36, 48):</a:t>
            </a:r>
            <a:endParaRPr lang="en-US" sz="3200" b="1" dirty="0">
              <a:solidFill>
                <a:srgbClr val="FF0000"/>
              </a:solidFill>
              <a:latin typeface="Arial" panose="020B0604020202020204" pitchFamily="34" charset="0"/>
              <a:cs typeface="Arial" panose="020B0604020202020204" pitchFamily="34" charset="0"/>
            </a:endParaRPr>
          </a:p>
        </p:txBody>
      </p:sp>
      <p:grpSp>
        <p:nvGrpSpPr>
          <p:cNvPr id="48" name="Group 47">
            <a:extLst>
              <a:ext uri="{FF2B5EF4-FFF2-40B4-BE49-F238E27FC236}">
                <a16:creationId xmlns:a16="http://schemas.microsoft.com/office/drawing/2014/main" id="{0D1AD136-8E35-4E9E-B59A-9FB62E699FB1}"/>
              </a:ext>
            </a:extLst>
          </p:cNvPr>
          <p:cNvGrpSpPr/>
          <p:nvPr/>
        </p:nvGrpSpPr>
        <p:grpSpPr>
          <a:xfrm rot="5400000">
            <a:off x="8383393" y="3218530"/>
            <a:ext cx="6891246" cy="653685"/>
            <a:chOff x="4871257" y="83128"/>
            <a:chExt cx="7501721" cy="653685"/>
          </a:xfrm>
        </p:grpSpPr>
        <p:sp>
          <p:nvSpPr>
            <p:cNvPr id="49" name="Rectangle: Rounded Corners 48">
              <a:extLst>
                <a:ext uri="{FF2B5EF4-FFF2-40B4-BE49-F238E27FC236}">
                  <a16:creationId xmlns:a16="http://schemas.microsoft.com/office/drawing/2014/main" id="{759E632F-C2A4-4EFB-8739-936AB0307682}"/>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50" name="TextBox 49">
              <a:extLst>
                <a:ext uri="{FF2B5EF4-FFF2-40B4-BE49-F238E27FC236}">
                  <a16:creationId xmlns:a16="http://schemas.microsoft.com/office/drawing/2014/main" id="{2B44D666-0733-43E4-9D31-86E2BCE7BA29}"/>
                </a:ext>
              </a:extLst>
            </p:cNvPr>
            <p:cNvSpPr txBox="1"/>
            <p:nvPr/>
          </p:nvSpPr>
          <p:spPr>
            <a:xfrm>
              <a:off x="5268730" y="213658"/>
              <a:ext cx="7104248" cy="461665"/>
            </a:xfrm>
            <a:prstGeom prst="rect">
              <a:avLst/>
            </a:prstGeom>
            <a:noFill/>
          </p:spPr>
          <p:txBody>
            <a:bodyPr wrap="square">
              <a:spAutoFit/>
            </a:bodyPr>
            <a:lstStyle/>
            <a:p>
              <a:r>
                <a:rPr lang="en-US" sz="2400" b="1" dirty="0">
                  <a:solidFill>
                    <a:srgbClr val="FFFF00"/>
                  </a:solidFill>
                  <a:latin typeface="Times New Roman" panose="02020603050405020304" pitchFamily="18" charset="0"/>
                  <a:cs typeface="Times New Roman" panose="02020603050405020304" pitchFamily="18" charset="0"/>
                </a:rPr>
                <a:t>HOẠT ĐỘNG TRẢI NGHIỆM</a:t>
              </a:r>
              <a:endParaRPr lang="en-US" sz="2400" dirty="0">
                <a:solidFill>
                  <a:srgbClr val="FFFF00"/>
                </a:solidFill>
              </a:endParaRPr>
            </a:p>
          </p:txBody>
        </p:sp>
      </p:grpSp>
      <p:sp>
        <p:nvSpPr>
          <p:cNvPr id="53" name="TextBox 52">
            <a:extLst>
              <a:ext uri="{FF2B5EF4-FFF2-40B4-BE49-F238E27FC236}">
                <a16:creationId xmlns:a16="http://schemas.microsoft.com/office/drawing/2014/main" id="{85887EB4-C68C-4F62-8B06-C7822D20B1FF}"/>
              </a:ext>
            </a:extLst>
          </p:cNvPr>
          <p:cNvSpPr txBox="1"/>
          <p:nvPr/>
        </p:nvSpPr>
        <p:spPr>
          <a:xfrm>
            <a:off x="3322806" y="1543643"/>
            <a:ext cx="3491654" cy="1077218"/>
          </a:xfrm>
          <a:prstGeom prst="rect">
            <a:avLst/>
          </a:prstGeom>
          <a:noFill/>
        </p:spPr>
        <p:txBody>
          <a:bodyPr wrap="square">
            <a:spAutoFit/>
          </a:bodyPr>
          <a:lstStyle/>
          <a:p>
            <a:pPr algn="just"/>
            <a:r>
              <a:rPr lang="en-US"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Ta có: 36 = 2</a:t>
            </a:r>
            <a:r>
              <a:rPr lang="en-US" sz="3200" b="1" baseline="30000" dirty="0">
                <a:solidFill>
                  <a:srgbClr val="0070C0"/>
                </a:solidFill>
                <a:latin typeface="Arial" panose="020B0604020202020204" pitchFamily="34" charset="0"/>
                <a:ea typeface="Times New Roman" panose="02020603050405020304" pitchFamily="18" charset="0"/>
                <a:cs typeface="Arial" panose="020B0604020202020204" pitchFamily="34" charset="0"/>
              </a:rPr>
              <a:t>2</a:t>
            </a:r>
            <a:r>
              <a:rPr lang="en-US"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 3</a:t>
            </a:r>
            <a:r>
              <a:rPr lang="en-US" sz="3200" b="1" baseline="30000" dirty="0">
                <a:solidFill>
                  <a:srgbClr val="0070C0"/>
                </a:solidFill>
                <a:latin typeface="Arial" panose="020B0604020202020204" pitchFamily="34" charset="0"/>
                <a:ea typeface="Times New Roman" panose="02020603050405020304" pitchFamily="18" charset="0"/>
                <a:cs typeface="Arial" panose="020B0604020202020204" pitchFamily="34" charset="0"/>
              </a:rPr>
              <a:t>2</a:t>
            </a:r>
          </a:p>
          <a:p>
            <a:pPr algn="just"/>
            <a:r>
              <a:rPr lang="en-US" sz="3200" b="1" baseline="30000" dirty="0">
                <a:solidFill>
                  <a:srgbClr val="0070C0"/>
                </a:solidFill>
                <a:latin typeface="Arial" panose="020B0604020202020204" pitchFamily="34" charset="0"/>
                <a:cs typeface="Arial" panose="020B0604020202020204" pitchFamily="34" charset="0"/>
              </a:rPr>
              <a:t> </a:t>
            </a:r>
            <a:r>
              <a:rPr lang="en-US" sz="3200" b="1" dirty="0">
                <a:solidFill>
                  <a:srgbClr val="0070C0"/>
                </a:solidFill>
                <a:latin typeface="Arial" panose="020B0604020202020204" pitchFamily="34" charset="0"/>
                <a:cs typeface="Arial" panose="020B0604020202020204" pitchFamily="34" charset="0"/>
              </a:rPr>
              <a:t>           48 = 2</a:t>
            </a:r>
            <a:r>
              <a:rPr lang="en-US" sz="3200" b="1" baseline="30000" dirty="0">
                <a:solidFill>
                  <a:srgbClr val="0070C0"/>
                </a:solidFill>
                <a:latin typeface="Arial" panose="020B0604020202020204" pitchFamily="34" charset="0"/>
                <a:cs typeface="Arial" panose="020B0604020202020204" pitchFamily="34" charset="0"/>
              </a:rPr>
              <a:t>4</a:t>
            </a:r>
            <a:r>
              <a:rPr lang="en-US" sz="3200" b="1" dirty="0">
                <a:solidFill>
                  <a:srgbClr val="0070C0"/>
                </a:solidFill>
                <a:latin typeface="Arial" panose="020B0604020202020204" pitchFamily="34" charset="0"/>
                <a:cs typeface="Arial" panose="020B0604020202020204" pitchFamily="34" charset="0"/>
              </a:rPr>
              <a:t>. 3</a:t>
            </a:r>
          </a:p>
        </p:txBody>
      </p:sp>
      <p:sp>
        <p:nvSpPr>
          <p:cNvPr id="57" name="TextBox 56">
            <a:extLst>
              <a:ext uri="{FF2B5EF4-FFF2-40B4-BE49-F238E27FC236}">
                <a16:creationId xmlns:a16="http://schemas.microsoft.com/office/drawing/2014/main" id="{594C2AC7-166F-4BE2-B27D-25B12090AD4B}"/>
              </a:ext>
            </a:extLst>
          </p:cNvPr>
          <p:cNvSpPr txBox="1"/>
          <p:nvPr/>
        </p:nvSpPr>
        <p:spPr>
          <a:xfrm>
            <a:off x="2499632" y="2710081"/>
            <a:ext cx="5230602" cy="584775"/>
          </a:xfrm>
          <a:prstGeom prst="rect">
            <a:avLst/>
          </a:prstGeom>
          <a:noFill/>
        </p:spPr>
        <p:txBody>
          <a:bodyPr wrap="square">
            <a:spAutoFit/>
          </a:bodyPr>
          <a:lstStyle/>
          <a:p>
            <a:pPr algn="just"/>
            <a:r>
              <a:rPr lang="en-US" sz="3200" b="1" dirty="0">
                <a:solidFill>
                  <a:srgbClr val="0070C0"/>
                </a:solidFill>
                <a:latin typeface="Arial" panose="020B0604020202020204" pitchFamily="34" charset="0"/>
                <a:cs typeface="Arial" panose="020B0604020202020204" pitchFamily="34" charset="0"/>
              </a:rPr>
              <a:t>ƯCLN(36, 48) = 2</a:t>
            </a:r>
            <a:r>
              <a:rPr lang="en-US" sz="3200" b="1" baseline="30000" dirty="0">
                <a:solidFill>
                  <a:srgbClr val="0070C0"/>
                </a:solidFill>
                <a:latin typeface="Arial" panose="020B0604020202020204" pitchFamily="34" charset="0"/>
                <a:cs typeface="Arial" panose="020B0604020202020204" pitchFamily="34" charset="0"/>
              </a:rPr>
              <a:t>2</a:t>
            </a:r>
            <a:r>
              <a:rPr lang="en-US" sz="3200" b="1" dirty="0">
                <a:solidFill>
                  <a:srgbClr val="0070C0"/>
                </a:solidFill>
                <a:latin typeface="Arial" panose="020B0604020202020204" pitchFamily="34" charset="0"/>
                <a:cs typeface="Arial" panose="020B0604020202020204" pitchFamily="34" charset="0"/>
              </a:rPr>
              <a:t> . 3</a:t>
            </a:r>
            <a:r>
              <a:rPr lang="en-US" sz="3200" b="1" baseline="30000" dirty="0">
                <a:solidFill>
                  <a:srgbClr val="0070C0"/>
                </a:solidFill>
                <a:latin typeface="Arial" panose="020B0604020202020204" pitchFamily="34" charset="0"/>
                <a:cs typeface="Arial" panose="020B0604020202020204" pitchFamily="34" charset="0"/>
              </a:rPr>
              <a:t>1</a:t>
            </a:r>
            <a:r>
              <a:rPr lang="en-US" sz="3200" b="1" dirty="0">
                <a:solidFill>
                  <a:srgbClr val="0070C0"/>
                </a:solidFill>
                <a:latin typeface="Arial" panose="020B0604020202020204" pitchFamily="34" charset="0"/>
                <a:cs typeface="Arial" panose="020B0604020202020204" pitchFamily="34" charset="0"/>
              </a:rPr>
              <a:t> = 12</a:t>
            </a:r>
          </a:p>
        </p:txBody>
      </p:sp>
    </p:spTree>
    <p:extLst>
      <p:ext uri="{BB962C8B-B14F-4D97-AF65-F5344CB8AC3E}">
        <p14:creationId xmlns:p14="http://schemas.microsoft.com/office/powerpoint/2010/main" val="312039970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anim calcmode="lin" valueType="num">
                                      <p:cBhvr>
                                        <p:cTn id="8" dur="500" fill="hold"/>
                                        <p:tgtEl>
                                          <p:spTgt spid="16"/>
                                        </p:tgtEl>
                                        <p:attrNameLst>
                                          <p:attrName>ppt_w</p:attrName>
                                        </p:attrNameLst>
                                      </p:cBhvr>
                                      <p:tavLst>
                                        <p:tav tm="0" fmla="#ppt_w*sin(2.5*pi*$)">
                                          <p:val>
                                            <p:fltVal val="0"/>
                                          </p:val>
                                        </p:tav>
                                        <p:tav tm="100000">
                                          <p:val>
                                            <p:fltVal val="1"/>
                                          </p:val>
                                        </p:tav>
                                      </p:tavLst>
                                    </p:anim>
                                    <p:anim calcmode="lin" valueType="num">
                                      <p:cBhvr>
                                        <p:cTn id="9" dur="500" fill="hold"/>
                                        <p:tgtEl>
                                          <p:spTgt spid="16"/>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56" presetClass="entr" presetSubtype="0" fill="hold" grpId="0" nodeType="clickEffect">
                                  <p:stCondLst>
                                    <p:cond delay="0"/>
                                  </p:stCondLst>
                                  <p:iterate type="lt">
                                    <p:tmPct val="10000"/>
                                  </p:iterate>
                                  <p:childTnLst>
                                    <p:set>
                                      <p:cBhvr>
                                        <p:cTn id="13" dur="1" fill="hold">
                                          <p:stCondLst>
                                            <p:cond delay="0"/>
                                          </p:stCondLst>
                                        </p:cTn>
                                        <p:tgtEl>
                                          <p:spTgt spid="53"/>
                                        </p:tgtEl>
                                        <p:attrNameLst>
                                          <p:attrName>style.visibility</p:attrName>
                                        </p:attrNameLst>
                                      </p:cBhvr>
                                      <p:to>
                                        <p:strVal val="visible"/>
                                      </p:to>
                                    </p:set>
                                    <p:anim by="(-#ppt_w*2)" calcmode="lin" valueType="num">
                                      <p:cBhvr rctx="PPT">
                                        <p:cTn id="14" dur="500" autoRev="1" fill="hold">
                                          <p:stCondLst>
                                            <p:cond delay="0"/>
                                          </p:stCondLst>
                                        </p:cTn>
                                        <p:tgtEl>
                                          <p:spTgt spid="53"/>
                                        </p:tgtEl>
                                        <p:attrNameLst>
                                          <p:attrName>ppt_w</p:attrName>
                                        </p:attrNameLst>
                                      </p:cBhvr>
                                    </p:anim>
                                    <p:anim by="(#ppt_w*0.50)" calcmode="lin" valueType="num">
                                      <p:cBhvr>
                                        <p:cTn id="15" dur="500" decel="50000" autoRev="1" fill="hold">
                                          <p:stCondLst>
                                            <p:cond delay="0"/>
                                          </p:stCondLst>
                                        </p:cTn>
                                        <p:tgtEl>
                                          <p:spTgt spid="53"/>
                                        </p:tgtEl>
                                        <p:attrNameLst>
                                          <p:attrName>ppt_x</p:attrName>
                                        </p:attrNameLst>
                                      </p:cBhvr>
                                    </p:anim>
                                    <p:anim from="(-#ppt_h/2)" to="(#ppt_y)" calcmode="lin" valueType="num">
                                      <p:cBhvr>
                                        <p:cTn id="16" dur="1000" fill="hold">
                                          <p:stCondLst>
                                            <p:cond delay="0"/>
                                          </p:stCondLst>
                                        </p:cTn>
                                        <p:tgtEl>
                                          <p:spTgt spid="53"/>
                                        </p:tgtEl>
                                        <p:attrNameLst>
                                          <p:attrName>ppt_y</p:attrName>
                                        </p:attrNameLst>
                                      </p:cBhvr>
                                    </p:anim>
                                    <p:animRot by="21600000">
                                      <p:cBhvr>
                                        <p:cTn id="17" dur="1000" fill="hold">
                                          <p:stCondLst>
                                            <p:cond delay="0"/>
                                          </p:stCondLst>
                                        </p:cTn>
                                        <p:tgtEl>
                                          <p:spTgt spid="53"/>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47" presetClass="entr" presetSubtype="0" fill="hold" grpId="0" nodeType="clickEffect">
                                  <p:stCondLst>
                                    <p:cond delay="0"/>
                                  </p:stCondLst>
                                  <p:childTnLst>
                                    <p:set>
                                      <p:cBhvr>
                                        <p:cTn id="21" dur="1" fill="hold">
                                          <p:stCondLst>
                                            <p:cond delay="0"/>
                                          </p:stCondLst>
                                        </p:cTn>
                                        <p:tgtEl>
                                          <p:spTgt spid="57"/>
                                        </p:tgtEl>
                                        <p:attrNameLst>
                                          <p:attrName>style.visibility</p:attrName>
                                        </p:attrNameLst>
                                      </p:cBhvr>
                                      <p:to>
                                        <p:strVal val="visible"/>
                                      </p:to>
                                    </p:set>
                                    <p:animEffect transition="in" filter="fade">
                                      <p:cBhvr>
                                        <p:cTn id="22" dur="1000"/>
                                        <p:tgtEl>
                                          <p:spTgt spid="57"/>
                                        </p:tgtEl>
                                      </p:cBhvr>
                                    </p:animEffect>
                                    <p:anim calcmode="lin" valueType="num">
                                      <p:cBhvr>
                                        <p:cTn id="23" dur="1000" fill="hold"/>
                                        <p:tgtEl>
                                          <p:spTgt spid="57"/>
                                        </p:tgtEl>
                                        <p:attrNameLst>
                                          <p:attrName>ppt_x</p:attrName>
                                        </p:attrNameLst>
                                      </p:cBhvr>
                                      <p:tavLst>
                                        <p:tav tm="0">
                                          <p:val>
                                            <p:strVal val="#ppt_x"/>
                                          </p:val>
                                        </p:tav>
                                        <p:tav tm="100000">
                                          <p:val>
                                            <p:strVal val="#ppt_x"/>
                                          </p:val>
                                        </p:tav>
                                      </p:tavLst>
                                    </p:anim>
                                    <p:anim calcmode="lin" valueType="num">
                                      <p:cBhvr>
                                        <p:cTn id="24" dur="1000" fill="hold"/>
                                        <p:tgtEl>
                                          <p:spTgt spid="5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53" grpId="0"/>
      <p:bldP spid="57"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3">
            <a:extLst>
              <a:ext uri="{FF2B5EF4-FFF2-40B4-BE49-F238E27FC236}">
                <a16:creationId xmlns:a16="http://schemas.microsoft.com/office/drawing/2014/main" id="{83F1A94D-48D5-4D73-BDAA-9118478F5E60}"/>
              </a:ext>
            </a:extLst>
          </p:cNvPr>
          <p:cNvPicPr>
            <a:picLocks noChangeAspect="1"/>
          </p:cNvPicPr>
          <p:nvPr/>
        </p:nvPicPr>
        <p:blipFill>
          <a:blip r:embed="rId2"/>
          <a:stretch>
            <a:fillRect/>
          </a:stretch>
        </p:blipFill>
        <p:spPr>
          <a:xfrm>
            <a:off x="644515" y="626987"/>
            <a:ext cx="2857500" cy="2571750"/>
          </a:xfrm>
          <a:prstGeom prst="rect">
            <a:avLst/>
          </a:prstGeom>
        </p:spPr>
      </p:pic>
      <p:sp>
        <p:nvSpPr>
          <p:cNvPr id="34" name="TextBox 33">
            <a:extLst>
              <a:ext uri="{FF2B5EF4-FFF2-40B4-BE49-F238E27FC236}">
                <a16:creationId xmlns:a16="http://schemas.microsoft.com/office/drawing/2014/main" id="{A3A062DA-93BF-4842-B601-4404401BCCE3}"/>
              </a:ext>
            </a:extLst>
          </p:cNvPr>
          <p:cNvSpPr txBox="1"/>
          <p:nvPr/>
        </p:nvSpPr>
        <p:spPr>
          <a:xfrm>
            <a:off x="3292927" y="1343715"/>
            <a:ext cx="5475514" cy="1077218"/>
          </a:xfrm>
          <a:prstGeom prst="rect">
            <a:avLst/>
          </a:prstGeom>
          <a:noFill/>
        </p:spPr>
        <p:txBody>
          <a:bodyPr wrap="square">
            <a:spAutoFit/>
          </a:bodyPr>
          <a:lstStyle/>
          <a:p>
            <a:r>
              <a:rPr lang="en-US" sz="32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Ví dụ 4 SGK(49)</a:t>
            </a:r>
          </a:p>
          <a:p>
            <a:pPr algn="ctr"/>
            <a:r>
              <a:rPr lang="en-US" sz="32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Tìm</a:t>
            </a:r>
            <a:r>
              <a:rPr lang="en-US" sz="32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ƯCLN(168, 180)</a:t>
            </a:r>
          </a:p>
        </p:txBody>
      </p:sp>
      <p:sp>
        <p:nvSpPr>
          <p:cNvPr id="13" name="TextBox 12">
            <a:extLst>
              <a:ext uri="{FF2B5EF4-FFF2-40B4-BE49-F238E27FC236}">
                <a16:creationId xmlns:a16="http://schemas.microsoft.com/office/drawing/2014/main" id="{E69E709C-E519-4110-983E-CB5EEEBF4867}"/>
              </a:ext>
            </a:extLst>
          </p:cNvPr>
          <p:cNvSpPr txBox="1"/>
          <p:nvPr/>
        </p:nvSpPr>
        <p:spPr>
          <a:xfrm>
            <a:off x="2640152" y="2676124"/>
            <a:ext cx="8194331" cy="2554545"/>
          </a:xfrm>
          <a:prstGeom prst="rect">
            <a:avLst/>
          </a:prstGeom>
          <a:noFill/>
        </p:spPr>
        <p:txBody>
          <a:bodyPr wrap="square">
            <a:spAutoFit/>
          </a:bodyPr>
          <a:lstStyle/>
          <a:p>
            <a:r>
              <a:rPr lang="en-US" sz="32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Luyện</a:t>
            </a:r>
            <a:r>
              <a:rPr lang="en-US" sz="32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tập</a:t>
            </a:r>
            <a:r>
              <a:rPr lang="en-US" sz="32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p>
          <a:p>
            <a:pPr algn="ctr"/>
            <a:r>
              <a:rPr lang="en-US"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 </a:t>
            </a:r>
            <a:r>
              <a:rPr lang="en-US" sz="32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Tìm</a:t>
            </a:r>
            <a:r>
              <a:rPr lang="en-US" sz="32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ƯCLN</a:t>
            </a:r>
            <a:r>
              <a:rPr lang="en-US"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của</a:t>
            </a:r>
            <a:r>
              <a:rPr lang="en-US"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32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126 </a:t>
            </a:r>
            <a:r>
              <a:rPr lang="en-US" sz="32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va</a:t>
            </a:r>
            <a:r>
              <a:rPr lang="en-US" sz="32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162</a:t>
            </a:r>
            <a:endParaRPr lang="en-US" sz="3200" b="1" dirty="0">
              <a:solidFill>
                <a:srgbClr val="0070C0"/>
              </a:solidFill>
              <a:latin typeface="Arial" panose="020B0604020202020204" pitchFamily="34" charset="0"/>
              <a:ea typeface="Times New Roman" panose="02020603050405020304" pitchFamily="18" charset="0"/>
              <a:cs typeface="Arial" panose="020B0604020202020204" pitchFamily="34" charset="0"/>
            </a:endParaRPr>
          </a:p>
          <a:p>
            <a:r>
              <a:rPr lang="en-US" sz="32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b)  </a:t>
            </a:r>
            <a:r>
              <a:rPr lang="en-US" sz="32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Tìm</a:t>
            </a:r>
            <a:r>
              <a:rPr lang="en-US" sz="32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ƯCLN(</a:t>
            </a:r>
            <a:r>
              <a:rPr lang="en-US"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8, 27)</a:t>
            </a:r>
          </a:p>
          <a:p>
            <a:r>
              <a:rPr lang="en-US" sz="32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c)  </a:t>
            </a:r>
            <a:r>
              <a:rPr lang="en-US" sz="32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Tìm</a:t>
            </a:r>
            <a:r>
              <a:rPr lang="en-US" sz="32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ƯCLN(4</a:t>
            </a:r>
            <a:r>
              <a:rPr lang="en-US"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8, 16)</a:t>
            </a:r>
          </a:p>
          <a:p>
            <a:endParaRPr lang="en-US" sz="3200" b="1"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284150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a:extLst>
              <a:ext uri="{FF2B5EF4-FFF2-40B4-BE49-F238E27FC236}">
                <a16:creationId xmlns:a16="http://schemas.microsoft.com/office/drawing/2014/main" id="{243918AA-F3BA-461D-8390-865CA3FB163D}"/>
              </a:ext>
            </a:extLst>
          </p:cNvPr>
          <p:cNvSpPr>
            <a:spLocks noGrp="1" noChangeArrowheads="1"/>
          </p:cNvSpPr>
          <p:nvPr>
            <p:ph type="title"/>
          </p:nvPr>
        </p:nvSpPr>
        <p:spPr/>
        <p:txBody>
          <a:bodyPr/>
          <a:lstStyle/>
          <a:p>
            <a:pPr eaLnBrk="1" hangingPunct="1"/>
            <a:endParaRPr lang="en-US" altLang="en-US"/>
          </a:p>
        </p:txBody>
      </p:sp>
      <p:sp>
        <p:nvSpPr>
          <p:cNvPr id="7171" name="Content Placeholder 2">
            <a:extLst>
              <a:ext uri="{FF2B5EF4-FFF2-40B4-BE49-F238E27FC236}">
                <a16:creationId xmlns:a16="http://schemas.microsoft.com/office/drawing/2014/main" id="{70BAAD34-2EA0-40BF-88AA-DEA824853226}"/>
              </a:ext>
            </a:extLst>
          </p:cNvPr>
          <p:cNvSpPr>
            <a:spLocks noGrp="1" noChangeArrowheads="1"/>
          </p:cNvSpPr>
          <p:nvPr>
            <p:ph idx="1"/>
          </p:nvPr>
        </p:nvSpPr>
        <p:spPr/>
        <p:txBody>
          <a:bodyPr/>
          <a:lstStyle/>
          <a:p>
            <a:pPr eaLnBrk="1" hangingPunct="1"/>
            <a:endParaRPr lang="en-US" altLang="en-US"/>
          </a:p>
        </p:txBody>
      </p:sp>
      <p:pic>
        <p:nvPicPr>
          <p:cNvPr id="7172" name="Picture 1">
            <a:extLst>
              <a:ext uri="{FF2B5EF4-FFF2-40B4-BE49-F238E27FC236}">
                <a16:creationId xmlns:a16="http://schemas.microsoft.com/office/drawing/2014/main" id="{D04A2115-F739-471D-8E02-828089209B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2">
            <a:extLst>
              <a:ext uri="{FF2B5EF4-FFF2-40B4-BE49-F238E27FC236}">
                <a16:creationId xmlns:a16="http://schemas.microsoft.com/office/drawing/2014/main" id="{866DB23F-B59D-44DC-8FC7-5C2D7021D854}"/>
              </a:ext>
            </a:extLst>
          </p:cNvPr>
          <p:cNvSpPr txBox="1">
            <a:spLocks noChangeArrowheads="1"/>
          </p:cNvSpPr>
          <p:nvPr/>
        </p:nvSpPr>
        <p:spPr bwMode="auto">
          <a:xfrm>
            <a:off x="2057400" y="914400"/>
            <a:ext cx="8458200" cy="3740150"/>
          </a:xfrm>
          <a:prstGeom prst="rect">
            <a:avLst/>
          </a:prstGeom>
          <a:noFill/>
          <a:ln w="9525">
            <a:noFill/>
            <a:miter lim="800000"/>
            <a:headEnd/>
            <a:tailEnd/>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07000"/>
              </a:lnSpc>
              <a:spcAft>
                <a:spcPts val="800"/>
              </a:spcAft>
              <a:defRPr/>
            </a:pPr>
            <a:r>
              <a:rPr lang="en-US" altLang="en-US" sz="2400" b="1" dirty="0" err="1">
                <a:solidFill>
                  <a:srgbClr val="FF0000"/>
                </a:solidFill>
                <a:latin typeface="Times New Roman" panose="02020603050405020304" pitchFamily="18" charset="0"/>
                <a:cs typeface="Times New Roman" panose="02020603050405020304" pitchFamily="18" charset="0"/>
              </a:rPr>
              <a:t>Luật</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chơi</a:t>
            </a:r>
            <a:r>
              <a:rPr lang="en-US" altLang="en-US" sz="2400" b="1" dirty="0">
                <a:solidFill>
                  <a:srgbClr val="FF0000"/>
                </a:solidFill>
                <a:latin typeface="Times New Roman" panose="02020603050405020304" pitchFamily="18" charset="0"/>
                <a:cs typeface="Times New Roman" panose="02020603050405020304" pitchFamily="18" charset="0"/>
              </a:rPr>
              <a:t>:</a:t>
            </a:r>
          </a:p>
          <a:p>
            <a:pPr>
              <a:lnSpc>
                <a:spcPct val="107000"/>
              </a:lnSpc>
              <a:spcAft>
                <a:spcPts val="800"/>
              </a:spcAft>
              <a:defRPr/>
            </a:pPr>
            <a:r>
              <a:rPr lang="en-US" altLang="en-US" sz="24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Chia </a:t>
            </a:r>
            <a:r>
              <a:rPr lang="en-US" altLang="en-US" sz="24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lớp</a:t>
            </a:r>
            <a:r>
              <a:rPr lang="en-US" altLang="en-US" sz="24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thành</a:t>
            </a:r>
            <a:r>
              <a:rPr lang="en-US" altLang="en-US" sz="24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hai</a:t>
            </a:r>
            <a:r>
              <a:rPr lang="en-US" altLang="en-US" sz="24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đội</a:t>
            </a:r>
            <a:r>
              <a:rPr lang="en-US" altLang="en-US" sz="24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chơi</a:t>
            </a:r>
            <a:r>
              <a:rPr lang="en-US" altLang="en-US" sz="24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mỗi</a:t>
            </a:r>
            <a:r>
              <a:rPr lang="en-US" altLang="en-US" sz="24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đội</a:t>
            </a:r>
            <a:r>
              <a:rPr lang="en-US" altLang="en-US" sz="24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cử</a:t>
            </a:r>
            <a:r>
              <a:rPr lang="en-US" altLang="en-US" sz="24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1 </a:t>
            </a:r>
            <a:r>
              <a:rPr lang="en-US" altLang="en-US" sz="24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bạn</a:t>
            </a:r>
            <a:r>
              <a:rPr lang="en-US" altLang="en-US" sz="24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là</a:t>
            </a:r>
            <a:r>
              <a:rPr lang="en-US" altLang="en-US" sz="24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đội</a:t>
            </a:r>
            <a:r>
              <a:rPr lang="en-US" altLang="en-US" sz="24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trưởng</a:t>
            </a:r>
            <a:r>
              <a:rPr lang="en-US" altLang="en-US" sz="24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a:t>
            </a:r>
          </a:p>
          <a:p>
            <a:pPr>
              <a:lnSpc>
                <a:spcPct val="107000"/>
              </a:lnSpc>
              <a:spcAft>
                <a:spcPts val="800"/>
              </a:spcAft>
              <a:defRPr/>
            </a:pPr>
            <a:r>
              <a:rPr lang="en-US" altLang="en-US" sz="24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Hai </a:t>
            </a:r>
            <a:r>
              <a:rPr lang="en-US" altLang="en-US" sz="24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đội</a:t>
            </a:r>
            <a:r>
              <a:rPr lang="en-US" altLang="en-US" sz="24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sẽ</a:t>
            </a:r>
            <a:r>
              <a:rPr lang="en-US" altLang="en-US" sz="24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giúp</a:t>
            </a:r>
            <a:r>
              <a:rPr lang="en-US" altLang="en-US" sz="24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bác</a:t>
            </a:r>
            <a:r>
              <a:rPr lang="en-US" altLang="en-US" sz="24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nông</a:t>
            </a:r>
            <a:r>
              <a:rPr lang="en-US" altLang="en-US" sz="24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dân</a:t>
            </a:r>
            <a:r>
              <a:rPr lang="en-US" altLang="en-US" sz="24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hái</a:t>
            </a:r>
            <a:r>
              <a:rPr lang="en-US" altLang="en-US" sz="24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táo</a:t>
            </a:r>
            <a:r>
              <a:rPr lang="en-US" altLang="en-US" sz="24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bằng</a:t>
            </a:r>
            <a:r>
              <a:rPr lang="en-US" altLang="en-US" sz="24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cách</a:t>
            </a:r>
            <a:r>
              <a:rPr lang="en-US" altLang="en-US" sz="24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a:t>
            </a:r>
          </a:p>
          <a:p>
            <a:pPr>
              <a:lnSpc>
                <a:spcPct val="107000"/>
              </a:lnSpc>
              <a:spcAft>
                <a:spcPts val="800"/>
              </a:spcAft>
              <a:defRPr/>
            </a:pPr>
            <a:r>
              <a:rPr lang="en-US" altLang="en-US" sz="24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Bạn</a:t>
            </a:r>
            <a:r>
              <a:rPr lang="en-US" altLang="en-US" sz="24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đội</a:t>
            </a:r>
            <a:r>
              <a:rPr lang="en-US" altLang="en-US" sz="24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trưởng</a:t>
            </a:r>
            <a:r>
              <a:rPr lang="en-US" altLang="en-US" sz="24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từng</a:t>
            </a:r>
            <a:r>
              <a:rPr lang="en-US" altLang="en-US" sz="24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nhóm</a:t>
            </a:r>
            <a:r>
              <a:rPr lang="en-US" altLang="en-US" sz="24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chọn</a:t>
            </a:r>
            <a:r>
              <a:rPr lang="en-US" altLang="en-US" sz="24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chọn</a:t>
            </a:r>
            <a:r>
              <a:rPr lang="en-US" altLang="en-US" sz="24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quả</a:t>
            </a:r>
            <a:r>
              <a:rPr lang="en-US" altLang="en-US" sz="24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táo</a:t>
            </a:r>
            <a:r>
              <a:rPr lang="en-US" altLang="en-US" sz="24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muốn</a:t>
            </a:r>
            <a:r>
              <a:rPr lang="en-US" altLang="en-US" sz="24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hái</a:t>
            </a:r>
            <a:r>
              <a:rPr lang="en-US" altLang="en-US" sz="24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ứng</a:t>
            </a:r>
            <a:r>
              <a:rPr lang="en-US" altLang="en-US" sz="24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với</a:t>
            </a:r>
            <a:r>
              <a:rPr lang="en-US" altLang="en-US" sz="24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mỗi</a:t>
            </a:r>
            <a:r>
              <a:rPr lang="en-US" altLang="en-US" sz="24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quả</a:t>
            </a:r>
            <a:r>
              <a:rPr lang="en-US" altLang="en-US" sz="24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táo</a:t>
            </a:r>
            <a:r>
              <a:rPr lang="en-US" altLang="en-US" sz="24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sẽ</a:t>
            </a:r>
            <a:r>
              <a:rPr lang="en-US" altLang="en-US" sz="24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có</a:t>
            </a:r>
            <a:r>
              <a:rPr lang="en-US" altLang="en-US" sz="24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câu</a:t>
            </a:r>
            <a:r>
              <a:rPr lang="en-US" altLang="en-US" sz="24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hỏi</a:t>
            </a:r>
            <a:r>
              <a:rPr lang="en-US" altLang="en-US" sz="24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a:t>
            </a:r>
          </a:p>
          <a:p>
            <a:pPr marL="342900" indent="-342900">
              <a:lnSpc>
                <a:spcPct val="107000"/>
              </a:lnSpc>
              <a:spcAft>
                <a:spcPts val="800"/>
              </a:spcAft>
              <a:buFontTx/>
              <a:buChar char="-"/>
              <a:defRPr/>
            </a:pPr>
            <a:r>
              <a:rPr lang="en-US" altLang="en-US" sz="24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Đội</a:t>
            </a:r>
            <a:r>
              <a:rPr lang="en-US" altLang="en-US" sz="24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nào</a:t>
            </a:r>
            <a:r>
              <a:rPr lang="en-US" altLang="en-US" sz="24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có</a:t>
            </a:r>
            <a:r>
              <a:rPr lang="en-US" altLang="en-US" sz="24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đáp</a:t>
            </a:r>
            <a:r>
              <a:rPr lang="en-US" altLang="en-US" sz="24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án</a:t>
            </a:r>
            <a:r>
              <a:rPr lang="en-US" altLang="en-US" sz="24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đúng</a:t>
            </a:r>
            <a:r>
              <a:rPr lang="en-US" altLang="en-US" sz="24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trước</a:t>
            </a:r>
            <a:r>
              <a:rPr lang="en-US" altLang="en-US" sz="24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đội</a:t>
            </a:r>
            <a:r>
              <a:rPr lang="en-US" altLang="en-US" sz="24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đó</a:t>
            </a:r>
            <a:r>
              <a:rPr lang="en-US" altLang="en-US" sz="24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sẽ</a:t>
            </a:r>
            <a:r>
              <a:rPr lang="en-US" altLang="en-US" sz="24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hái</a:t>
            </a:r>
            <a:r>
              <a:rPr lang="en-US" altLang="en-US" sz="24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được</a:t>
            </a:r>
            <a:r>
              <a:rPr lang="en-US" altLang="en-US" sz="24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quả</a:t>
            </a:r>
            <a:r>
              <a:rPr lang="en-US" altLang="en-US" sz="24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táo</a:t>
            </a:r>
            <a:r>
              <a:rPr lang="en-US" altLang="en-US" sz="24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đó</a:t>
            </a:r>
            <a:r>
              <a:rPr lang="en-US" altLang="en-US" sz="24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p>
          <a:p>
            <a:pPr marL="342900" indent="-342900">
              <a:lnSpc>
                <a:spcPct val="107000"/>
              </a:lnSpc>
              <a:spcAft>
                <a:spcPts val="800"/>
              </a:spcAft>
              <a:buFontTx/>
              <a:buChar char="-"/>
              <a:defRPr/>
            </a:pPr>
            <a:r>
              <a:rPr lang="en-US" altLang="en-US" sz="24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Kết</a:t>
            </a:r>
            <a:r>
              <a:rPr lang="en-US" altLang="en-US" sz="24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thúc</a:t>
            </a:r>
            <a:r>
              <a:rPr lang="en-US" altLang="en-US" sz="24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trò</a:t>
            </a:r>
            <a:r>
              <a:rPr lang="en-US" altLang="en-US" sz="24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chơi</a:t>
            </a:r>
            <a:r>
              <a:rPr lang="en-US" altLang="en-US" sz="24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đội</a:t>
            </a:r>
            <a:r>
              <a:rPr lang="en-US" altLang="en-US" sz="24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nào</a:t>
            </a:r>
            <a:r>
              <a:rPr lang="en-US" altLang="en-US" sz="24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hái</a:t>
            </a:r>
            <a:r>
              <a:rPr lang="en-US" altLang="en-US" sz="24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được</a:t>
            </a:r>
            <a:r>
              <a:rPr lang="en-US" altLang="en-US" sz="24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nhiều</a:t>
            </a:r>
            <a:r>
              <a:rPr lang="en-US" altLang="en-US" sz="24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táo</a:t>
            </a:r>
            <a:r>
              <a:rPr lang="en-US" altLang="en-US" sz="24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hơn</a:t>
            </a:r>
            <a:r>
              <a:rPr lang="en-US" altLang="en-US" sz="24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sẽ</a:t>
            </a:r>
            <a:r>
              <a:rPr lang="en-US" altLang="en-US" sz="24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thắng</a:t>
            </a:r>
            <a:r>
              <a:rPr lang="en-US" altLang="en-US" sz="24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cuộc</a:t>
            </a:r>
            <a:r>
              <a:rPr lang="en-US" altLang="en-US" sz="24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A3A062DA-93BF-4842-B601-4404401BCCE3}"/>
                  </a:ext>
                </a:extLst>
              </p:cNvPr>
              <p:cNvSpPr txBox="1"/>
              <p:nvPr/>
            </p:nvSpPr>
            <p:spPr>
              <a:xfrm>
                <a:off x="166671" y="1933504"/>
                <a:ext cx="11335502" cy="2708434"/>
              </a:xfrm>
              <a:prstGeom prst="rect">
                <a:avLst/>
              </a:prstGeom>
              <a:noFill/>
            </p:spPr>
            <p:txBody>
              <a:bodyPr wrap="square">
                <a:spAutoFit/>
              </a:bodyPr>
              <a:lstStyle/>
              <a:p>
                <a:pPr algn="ctr"/>
                <a:r>
                  <a:rPr lang="en-US" sz="3400" b="1" dirty="0">
                    <a:solidFill>
                      <a:srgbClr val="FF0000"/>
                    </a:solidFill>
                    <a:latin typeface="Arial" panose="020B0604020202020204" pitchFamily="34" charset="0"/>
                    <a:cs typeface="Arial" panose="020B0604020202020204" pitchFamily="34" charset="0"/>
                  </a:rPr>
                  <a:t>Chú ý: </a:t>
                </a:r>
              </a:p>
              <a:p>
                <a:pPr marL="571500" indent="-571500" algn="ctr">
                  <a:buFont typeface="Arial" panose="020B0604020202020204" pitchFamily="34" charset="0"/>
                  <a:buChar char="•"/>
                </a:pPr>
                <a:r>
                  <a:rPr lang="en-US" sz="3400" b="1" dirty="0" err="1">
                    <a:solidFill>
                      <a:srgbClr val="0070C0"/>
                    </a:solidFill>
                    <a:latin typeface="Arial" panose="020B0604020202020204" pitchFamily="34" charset="0"/>
                    <a:cs typeface="Arial" panose="020B0604020202020204" pitchFamily="34" charset="0"/>
                  </a:rPr>
                  <a:t>Nếu</a:t>
                </a:r>
                <a:r>
                  <a:rPr lang="en-US" sz="3400" b="1" dirty="0">
                    <a:solidFill>
                      <a:srgbClr val="0070C0"/>
                    </a:solidFill>
                    <a:latin typeface="Arial" panose="020B0604020202020204" pitchFamily="34" charset="0"/>
                    <a:cs typeface="Arial" panose="020B0604020202020204" pitchFamily="34" charset="0"/>
                  </a:rPr>
                  <a:t> </a:t>
                </a:r>
                <a:r>
                  <a:rPr lang="en-US" sz="3400" b="1" dirty="0" err="1">
                    <a:solidFill>
                      <a:srgbClr val="0070C0"/>
                    </a:solidFill>
                    <a:latin typeface="Arial" panose="020B0604020202020204" pitchFamily="34" charset="0"/>
                    <a:cs typeface="Arial" panose="020B0604020202020204" pitchFamily="34" charset="0"/>
                  </a:rPr>
                  <a:t>hai</a:t>
                </a:r>
                <a:r>
                  <a:rPr lang="en-US" sz="3400" b="1" dirty="0">
                    <a:solidFill>
                      <a:srgbClr val="0070C0"/>
                    </a:solidFill>
                    <a:latin typeface="Arial" panose="020B0604020202020204" pitchFamily="34" charset="0"/>
                    <a:cs typeface="Arial" panose="020B0604020202020204" pitchFamily="34" charset="0"/>
                  </a:rPr>
                  <a:t> </a:t>
                </a:r>
                <a:r>
                  <a:rPr lang="en-US" sz="3400" b="1" dirty="0" err="1">
                    <a:solidFill>
                      <a:srgbClr val="0070C0"/>
                    </a:solidFill>
                    <a:latin typeface="Arial" panose="020B0604020202020204" pitchFamily="34" charset="0"/>
                    <a:cs typeface="Arial" panose="020B0604020202020204" pitchFamily="34" charset="0"/>
                  </a:rPr>
                  <a:t>sô</a:t>
                </a:r>
                <a:r>
                  <a:rPr lang="en-US" sz="3400" b="1" dirty="0">
                    <a:solidFill>
                      <a:srgbClr val="0070C0"/>
                    </a:solidFill>
                    <a:latin typeface="Arial" panose="020B0604020202020204" pitchFamily="34" charset="0"/>
                    <a:cs typeface="Arial" panose="020B0604020202020204" pitchFamily="34" charset="0"/>
                  </a:rPr>
                  <a:t>́ </a:t>
                </a:r>
                <a:r>
                  <a:rPr lang="en-US" sz="3400" b="1" dirty="0" err="1">
                    <a:solidFill>
                      <a:srgbClr val="0070C0"/>
                    </a:solidFill>
                    <a:latin typeface="Arial" panose="020B0604020202020204" pitchFamily="34" charset="0"/>
                    <a:cs typeface="Arial" panose="020B0604020202020204" pitchFamily="34" charset="0"/>
                  </a:rPr>
                  <a:t>đa</a:t>
                </a:r>
                <a:r>
                  <a:rPr lang="en-US" sz="3400" b="1" dirty="0">
                    <a:solidFill>
                      <a:srgbClr val="0070C0"/>
                    </a:solidFill>
                    <a:latin typeface="Arial" panose="020B0604020202020204" pitchFamily="34" charset="0"/>
                    <a:cs typeface="Arial" panose="020B0604020202020204" pitchFamily="34" charset="0"/>
                  </a:rPr>
                  <a:t>̃ </a:t>
                </a:r>
                <a:r>
                  <a:rPr lang="en-US" sz="3400" b="1" dirty="0" err="1">
                    <a:solidFill>
                      <a:srgbClr val="0070C0"/>
                    </a:solidFill>
                    <a:latin typeface="Arial" panose="020B0604020202020204" pitchFamily="34" charset="0"/>
                    <a:cs typeface="Arial" panose="020B0604020202020204" pitchFamily="34" charset="0"/>
                  </a:rPr>
                  <a:t>cho</a:t>
                </a:r>
                <a:r>
                  <a:rPr lang="en-US" sz="3400" b="1" dirty="0">
                    <a:solidFill>
                      <a:srgbClr val="0070C0"/>
                    </a:solidFill>
                    <a:latin typeface="Arial" panose="020B0604020202020204" pitchFamily="34" charset="0"/>
                    <a:cs typeface="Arial" panose="020B0604020202020204" pitchFamily="34" charset="0"/>
                  </a:rPr>
                  <a:t> </a:t>
                </a:r>
                <a:r>
                  <a:rPr lang="en-US" sz="3400" b="1" dirty="0" err="1">
                    <a:solidFill>
                      <a:srgbClr val="0070C0"/>
                    </a:solidFill>
                    <a:latin typeface="Arial" panose="020B0604020202020204" pitchFamily="34" charset="0"/>
                    <a:cs typeface="Arial" panose="020B0604020202020204" pitchFamily="34" charset="0"/>
                  </a:rPr>
                  <a:t>không</a:t>
                </a:r>
                <a:r>
                  <a:rPr lang="en-US" sz="3400" b="1" dirty="0">
                    <a:solidFill>
                      <a:srgbClr val="0070C0"/>
                    </a:solidFill>
                    <a:latin typeface="Arial" panose="020B0604020202020204" pitchFamily="34" charset="0"/>
                    <a:cs typeface="Arial" panose="020B0604020202020204" pitchFamily="34" charset="0"/>
                  </a:rPr>
                  <a:t> có </a:t>
                </a:r>
                <a:r>
                  <a:rPr lang="en-US" sz="3400" b="1" dirty="0" err="1">
                    <a:solidFill>
                      <a:srgbClr val="0070C0"/>
                    </a:solidFill>
                    <a:latin typeface="Arial" panose="020B0604020202020204" pitchFamily="34" charset="0"/>
                    <a:cs typeface="Arial" panose="020B0604020202020204" pitchFamily="34" charset="0"/>
                  </a:rPr>
                  <a:t>thừa</a:t>
                </a:r>
                <a:r>
                  <a:rPr lang="en-US" sz="3400" b="1" dirty="0">
                    <a:solidFill>
                      <a:srgbClr val="0070C0"/>
                    </a:solidFill>
                    <a:latin typeface="Arial" panose="020B0604020202020204" pitchFamily="34" charset="0"/>
                    <a:cs typeface="Arial" panose="020B0604020202020204" pitchFamily="34" charset="0"/>
                  </a:rPr>
                  <a:t> </a:t>
                </a:r>
                <a:r>
                  <a:rPr lang="en-US" sz="3400" b="1" dirty="0" err="1">
                    <a:solidFill>
                      <a:srgbClr val="0070C0"/>
                    </a:solidFill>
                    <a:latin typeface="Arial" panose="020B0604020202020204" pitchFamily="34" charset="0"/>
                    <a:cs typeface="Arial" panose="020B0604020202020204" pitchFamily="34" charset="0"/>
                  </a:rPr>
                  <a:t>sô</a:t>
                </a:r>
                <a:r>
                  <a:rPr lang="en-US" sz="3400" b="1" dirty="0">
                    <a:solidFill>
                      <a:srgbClr val="0070C0"/>
                    </a:solidFill>
                    <a:latin typeface="Arial" panose="020B0604020202020204" pitchFamily="34" charset="0"/>
                    <a:cs typeface="Arial" panose="020B0604020202020204" pitchFamily="34" charset="0"/>
                  </a:rPr>
                  <a:t>́ </a:t>
                </a:r>
                <a:r>
                  <a:rPr lang="en-US" sz="3400" b="1" dirty="0" err="1">
                    <a:solidFill>
                      <a:srgbClr val="0070C0"/>
                    </a:solidFill>
                    <a:latin typeface="Arial" panose="020B0604020202020204" pitchFamily="34" charset="0"/>
                    <a:cs typeface="Arial" panose="020B0604020202020204" pitchFamily="34" charset="0"/>
                  </a:rPr>
                  <a:t>nguyên</a:t>
                </a:r>
                <a:r>
                  <a:rPr lang="en-US" sz="3400" b="1" dirty="0">
                    <a:solidFill>
                      <a:srgbClr val="0070C0"/>
                    </a:solidFill>
                    <a:latin typeface="Arial" panose="020B0604020202020204" pitchFamily="34" charset="0"/>
                    <a:cs typeface="Arial" panose="020B0604020202020204" pitchFamily="34" charset="0"/>
                  </a:rPr>
                  <a:t> </a:t>
                </a:r>
                <a:r>
                  <a:rPr lang="en-US" sz="3400" b="1" dirty="0" err="1">
                    <a:solidFill>
                      <a:srgbClr val="0070C0"/>
                    </a:solidFill>
                    <a:latin typeface="Arial" panose="020B0604020202020204" pitchFamily="34" charset="0"/>
                    <a:cs typeface="Arial" panose="020B0604020202020204" pitchFamily="34" charset="0"/>
                  </a:rPr>
                  <a:t>tô</a:t>
                </a:r>
                <a:r>
                  <a:rPr lang="en-US" sz="3400" b="1" dirty="0">
                    <a:solidFill>
                      <a:srgbClr val="0070C0"/>
                    </a:solidFill>
                    <a:latin typeface="Arial" panose="020B0604020202020204" pitchFamily="34" charset="0"/>
                    <a:cs typeface="Arial" panose="020B0604020202020204" pitchFamily="34" charset="0"/>
                  </a:rPr>
                  <a:t>́ </a:t>
                </a:r>
                <a:r>
                  <a:rPr lang="en-US" sz="3400" b="1" dirty="0" err="1">
                    <a:solidFill>
                      <a:srgbClr val="0070C0"/>
                    </a:solidFill>
                    <a:latin typeface="Arial" panose="020B0604020202020204" pitchFamily="34" charset="0"/>
                    <a:cs typeface="Arial" panose="020B0604020202020204" pitchFamily="34" charset="0"/>
                  </a:rPr>
                  <a:t>chung</a:t>
                </a:r>
                <a:r>
                  <a:rPr lang="en-US" sz="3400" b="1" dirty="0">
                    <a:solidFill>
                      <a:srgbClr val="0070C0"/>
                    </a:solidFill>
                    <a:latin typeface="Arial" panose="020B0604020202020204" pitchFamily="34" charset="0"/>
                    <a:cs typeface="Arial" panose="020B0604020202020204" pitchFamily="34" charset="0"/>
                  </a:rPr>
                  <a:t> </a:t>
                </a:r>
                <a:r>
                  <a:rPr lang="en-US" sz="3400" b="1" dirty="0" err="1">
                    <a:solidFill>
                      <a:srgbClr val="0070C0"/>
                    </a:solidFill>
                    <a:latin typeface="Arial" panose="020B0604020202020204" pitchFamily="34" charset="0"/>
                    <a:cs typeface="Arial" panose="020B0604020202020204" pitchFamily="34" charset="0"/>
                  </a:rPr>
                  <a:t>thi</a:t>
                </a:r>
                <a:r>
                  <a:rPr lang="en-US" sz="3400" b="1" dirty="0">
                    <a:solidFill>
                      <a:srgbClr val="0070C0"/>
                    </a:solidFill>
                    <a:latin typeface="Arial" panose="020B0604020202020204" pitchFamily="34" charset="0"/>
                    <a:cs typeface="Arial" panose="020B0604020202020204" pitchFamily="34" charset="0"/>
                  </a:rPr>
                  <a:t>̀ ƯCLN </a:t>
                </a:r>
                <a:r>
                  <a:rPr lang="en-US" sz="3400" b="1" dirty="0" err="1">
                    <a:solidFill>
                      <a:srgbClr val="0070C0"/>
                    </a:solidFill>
                    <a:latin typeface="Arial" panose="020B0604020202020204" pitchFamily="34" charset="0"/>
                    <a:cs typeface="Arial" panose="020B0604020202020204" pitchFamily="34" charset="0"/>
                  </a:rPr>
                  <a:t>của</a:t>
                </a:r>
                <a:r>
                  <a:rPr lang="en-US" sz="3400" b="1" dirty="0">
                    <a:solidFill>
                      <a:srgbClr val="0070C0"/>
                    </a:solidFill>
                    <a:latin typeface="Arial" panose="020B0604020202020204" pitchFamily="34" charset="0"/>
                    <a:cs typeface="Arial" panose="020B0604020202020204" pitchFamily="34" charset="0"/>
                  </a:rPr>
                  <a:t> </a:t>
                </a:r>
                <a:r>
                  <a:rPr lang="en-US" sz="3400" b="1" dirty="0" err="1">
                    <a:solidFill>
                      <a:srgbClr val="0070C0"/>
                    </a:solidFill>
                    <a:latin typeface="Arial" panose="020B0604020202020204" pitchFamily="34" charset="0"/>
                    <a:cs typeface="Arial" panose="020B0604020202020204" pitchFamily="34" charset="0"/>
                  </a:rPr>
                  <a:t>chúng</a:t>
                </a:r>
                <a:r>
                  <a:rPr lang="en-US" sz="3400" b="1" dirty="0">
                    <a:solidFill>
                      <a:srgbClr val="0070C0"/>
                    </a:solidFill>
                    <a:latin typeface="Arial" panose="020B0604020202020204" pitchFamily="34" charset="0"/>
                    <a:cs typeface="Arial" panose="020B0604020202020204" pitchFamily="34" charset="0"/>
                  </a:rPr>
                  <a:t> </a:t>
                </a:r>
                <a:r>
                  <a:rPr lang="en-US" sz="3400" b="1" dirty="0" err="1">
                    <a:solidFill>
                      <a:srgbClr val="0070C0"/>
                    </a:solidFill>
                    <a:latin typeface="Arial" panose="020B0604020202020204" pitchFamily="34" charset="0"/>
                    <a:cs typeface="Arial" panose="020B0604020202020204" pitchFamily="34" charset="0"/>
                  </a:rPr>
                  <a:t>bằng</a:t>
                </a:r>
                <a:r>
                  <a:rPr lang="en-US" sz="3400" b="1" dirty="0">
                    <a:solidFill>
                      <a:srgbClr val="0070C0"/>
                    </a:solidFill>
                    <a:latin typeface="Arial" panose="020B0604020202020204" pitchFamily="34" charset="0"/>
                    <a:cs typeface="Arial" panose="020B0604020202020204" pitchFamily="34" charset="0"/>
                  </a:rPr>
                  <a:t> 1</a:t>
                </a:r>
              </a:p>
              <a:p>
                <a:pPr marL="571500" indent="-571500" algn="ctr">
                  <a:buFont typeface="Arial" panose="020B0604020202020204" pitchFamily="34" charset="0"/>
                  <a:buChar char="•"/>
                </a:pPr>
                <a:r>
                  <a:rPr lang="en-US" sz="3400" b="1" dirty="0" err="1">
                    <a:solidFill>
                      <a:srgbClr val="0070C0"/>
                    </a:solidFill>
                    <a:latin typeface="Arial" panose="020B0604020202020204" pitchFamily="34" charset="0"/>
                    <a:cs typeface="Arial" panose="020B0604020202020204" pitchFamily="34" charset="0"/>
                  </a:rPr>
                  <a:t>Nếu</a:t>
                </a:r>
                <a:r>
                  <a:rPr lang="en-US" sz="3400" b="1" dirty="0">
                    <a:solidFill>
                      <a:srgbClr val="0070C0"/>
                    </a:solidFill>
                    <a:latin typeface="Arial" panose="020B0604020202020204" pitchFamily="34" charset="0"/>
                    <a:cs typeface="Arial" panose="020B0604020202020204" pitchFamily="34" charset="0"/>
                  </a:rPr>
                  <a:t> a </a:t>
                </a:r>
                <a14:m>
                  <m:oMath xmlns:m="http://schemas.openxmlformats.org/officeDocument/2006/math">
                    <m:r>
                      <a:rPr lang="en-US" sz="3400" b="1" i="1" smtClean="0">
                        <a:solidFill>
                          <a:srgbClr val="0070C0"/>
                        </a:solidFill>
                        <a:latin typeface="Cambria Math" panose="02040503050406030204" pitchFamily="18" charset="0"/>
                        <a:ea typeface="Cambria Math" panose="02040503050406030204" pitchFamily="18" charset="0"/>
                        <a:cs typeface="Arial" panose="020B0604020202020204" pitchFamily="34" charset="0"/>
                      </a:rPr>
                      <m:t>⋮</m:t>
                    </m:r>
                  </m:oMath>
                </a14:m>
                <a:r>
                  <a:rPr lang="en-US" sz="3400" b="1" dirty="0">
                    <a:solidFill>
                      <a:srgbClr val="0070C0"/>
                    </a:solidFill>
                    <a:latin typeface="Arial" panose="020B0604020202020204" pitchFamily="34" charset="0"/>
                    <a:cs typeface="Arial" panose="020B0604020202020204" pitchFamily="34" charset="0"/>
                  </a:rPr>
                  <a:t> b </a:t>
                </a:r>
                <a:r>
                  <a:rPr lang="en-US" sz="3400" b="1" dirty="0" err="1">
                    <a:solidFill>
                      <a:srgbClr val="0070C0"/>
                    </a:solidFill>
                    <a:latin typeface="Arial" panose="020B0604020202020204" pitchFamily="34" charset="0"/>
                    <a:cs typeface="Arial" panose="020B0604020202020204" pitchFamily="34" charset="0"/>
                  </a:rPr>
                  <a:t>thi</a:t>
                </a:r>
                <a:r>
                  <a:rPr lang="en-US" sz="3400" b="1" dirty="0">
                    <a:solidFill>
                      <a:srgbClr val="0070C0"/>
                    </a:solidFill>
                    <a:latin typeface="Arial" panose="020B0604020202020204" pitchFamily="34" charset="0"/>
                    <a:cs typeface="Arial" panose="020B0604020202020204" pitchFamily="34" charset="0"/>
                  </a:rPr>
                  <a:t>̀ ƯCLN</a:t>
                </a:r>
                <a:r>
                  <a:rPr lang="en-US" sz="3400" b="1" i="1" dirty="0">
                    <a:solidFill>
                      <a:srgbClr val="0070C0"/>
                    </a:solidFill>
                    <a:latin typeface="Arial" panose="020B0604020202020204" pitchFamily="34" charset="0"/>
                    <a:cs typeface="Arial" panose="020B0604020202020204" pitchFamily="34" charset="0"/>
                  </a:rPr>
                  <a:t>(a, b) </a:t>
                </a:r>
                <a:r>
                  <a:rPr lang="en-US" sz="3400" b="1" dirty="0">
                    <a:solidFill>
                      <a:srgbClr val="0070C0"/>
                    </a:solidFill>
                    <a:latin typeface="Arial" panose="020B0604020202020204" pitchFamily="34" charset="0"/>
                    <a:cs typeface="Arial" panose="020B0604020202020204" pitchFamily="34" charset="0"/>
                  </a:rPr>
                  <a:t>= b</a:t>
                </a:r>
              </a:p>
              <a:p>
                <a:pPr algn="ctr"/>
                <a:endParaRPr lang="en-US" sz="3400" b="1" dirty="0">
                  <a:solidFill>
                    <a:srgbClr val="0070C0"/>
                  </a:solidFill>
                  <a:latin typeface="Arial" panose="020B0604020202020204" pitchFamily="34" charset="0"/>
                  <a:cs typeface="Arial" panose="020B0604020202020204" pitchFamily="34" charset="0"/>
                </a:endParaRPr>
              </a:p>
            </p:txBody>
          </p:sp>
        </mc:Choice>
        <mc:Fallback xmlns="">
          <p:sp>
            <p:nvSpPr>
              <p:cNvPr id="34" name="TextBox 33">
                <a:extLst>
                  <a:ext uri="{FF2B5EF4-FFF2-40B4-BE49-F238E27FC236}">
                    <a16:creationId xmlns:a16="http://schemas.microsoft.com/office/drawing/2014/main" id="{A3A062DA-93BF-4842-B601-4404401BCCE3}"/>
                  </a:ext>
                </a:extLst>
              </p:cNvPr>
              <p:cNvSpPr txBox="1">
                <a:spLocks noRot="1" noChangeAspect="1" noMove="1" noResize="1" noEditPoints="1" noAdjustHandles="1" noChangeArrowheads="1" noChangeShapeType="1" noTextEdit="1"/>
              </p:cNvSpPr>
              <p:nvPr/>
            </p:nvSpPr>
            <p:spPr>
              <a:xfrm>
                <a:off x="166671" y="1933504"/>
                <a:ext cx="11335502" cy="2708434"/>
              </a:xfrm>
              <a:prstGeom prst="rect">
                <a:avLst/>
              </a:prstGeom>
              <a:blipFill>
                <a:blip r:embed="rId2"/>
                <a:stretch>
                  <a:fillRect t="-3153"/>
                </a:stretch>
              </a:blipFill>
            </p:spPr>
            <p:txBody>
              <a:bodyPr/>
              <a:lstStyle/>
              <a:p>
                <a:r>
                  <a:rPr lang="en-US">
                    <a:noFill/>
                  </a:rPr>
                  <a:t> </a:t>
                </a:r>
              </a:p>
            </p:txBody>
          </p:sp>
        </mc:Fallback>
      </mc:AlternateContent>
    </p:spTree>
    <p:extLst>
      <p:ext uri="{BB962C8B-B14F-4D97-AF65-F5344CB8AC3E}">
        <p14:creationId xmlns:p14="http://schemas.microsoft.com/office/powerpoint/2010/main" val="1852693985"/>
      </p:ext>
    </p:extLst>
  </p:cSld>
  <p:clrMapOvr>
    <a:masterClrMapping/>
  </p:clrMapOvr>
  <p:transition spd="slow">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B54C9AA5-FC61-431E-8AF6-0087C8FC62CB}"/>
              </a:ext>
            </a:extLst>
          </p:cNvPr>
          <p:cNvSpPr txBox="1"/>
          <p:nvPr/>
        </p:nvSpPr>
        <p:spPr>
          <a:xfrm>
            <a:off x="1154249" y="2918301"/>
            <a:ext cx="10148422" cy="584775"/>
          </a:xfrm>
          <a:prstGeom prst="rect">
            <a:avLst/>
          </a:prstGeom>
          <a:noFill/>
        </p:spPr>
        <p:txBody>
          <a:bodyPr wrap="square">
            <a:spAutoFit/>
          </a:bodyPr>
          <a:lstStyle/>
          <a:p>
            <a:pPr algn="just"/>
            <a:r>
              <a:rPr lang="en-US"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32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Hoạt</a:t>
            </a:r>
            <a:r>
              <a:rPr lang="en-US" sz="32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động</a:t>
            </a:r>
            <a:r>
              <a:rPr lang="en-US" sz="32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4 SGK(50):</a:t>
            </a:r>
            <a:endParaRPr lang="en-US" sz="3200" b="1" i="1" dirty="0">
              <a:solidFill>
                <a:srgbClr val="FF0000"/>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8759D96E-BF12-4520-A181-4790B5673605}"/>
              </a:ext>
            </a:extLst>
          </p:cNvPr>
          <p:cNvSpPr txBox="1"/>
          <p:nvPr/>
        </p:nvSpPr>
        <p:spPr>
          <a:xfrm>
            <a:off x="5946261" y="2907414"/>
            <a:ext cx="10148422" cy="584775"/>
          </a:xfrm>
          <a:prstGeom prst="rect">
            <a:avLst/>
          </a:prstGeom>
          <a:noFill/>
        </p:spPr>
        <p:txBody>
          <a:bodyPr wrap="square">
            <a:spAutoFit/>
          </a:bodyPr>
          <a:lstStyle/>
          <a:p>
            <a:pPr algn="just"/>
            <a:r>
              <a:rPr lang="en-US" sz="32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Tìm</a:t>
            </a:r>
            <a:r>
              <a:rPr lang="en-US"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 ƯCLN(8, 27):</a:t>
            </a:r>
            <a:endParaRPr lang="en-US" sz="3200" b="1" dirty="0">
              <a:solidFill>
                <a:srgbClr val="0070C0"/>
              </a:solidFill>
              <a:latin typeface="Arial" panose="020B0604020202020204" pitchFamily="34" charset="0"/>
              <a:cs typeface="Arial" panose="020B0604020202020204" pitchFamily="34" charset="0"/>
            </a:endParaRPr>
          </a:p>
        </p:txBody>
      </p:sp>
      <p:sp>
        <p:nvSpPr>
          <p:cNvPr id="51" name="WordArt 5">
            <a:extLst>
              <a:ext uri="{FF2B5EF4-FFF2-40B4-BE49-F238E27FC236}">
                <a16:creationId xmlns:a16="http://schemas.microsoft.com/office/drawing/2014/main" id="{0A0B4CF3-35C0-4031-B1C0-7DBC1D15DFD1}"/>
              </a:ext>
            </a:extLst>
          </p:cNvPr>
          <p:cNvSpPr>
            <a:spLocks noChangeArrowheads="1" noChangeShapeType="1" noTextEdit="1"/>
          </p:cNvSpPr>
          <p:nvPr/>
        </p:nvSpPr>
        <p:spPr bwMode="auto">
          <a:xfrm>
            <a:off x="2507718" y="119743"/>
            <a:ext cx="7518400" cy="614381"/>
          </a:xfrm>
          <a:prstGeom prst="rect">
            <a:avLst/>
          </a:prstGeom>
        </p:spPr>
        <p:txBody>
          <a:bodyPr wrap="none" fromWordArt="1">
            <a:prstTxWarp prst="textPlain">
              <a:avLst>
                <a:gd name="adj" fmla="val 50000"/>
              </a:avLst>
            </a:prstTxWarp>
          </a:bodyPr>
          <a:lstStyle/>
          <a:p>
            <a:pPr algn="ctr"/>
            <a:r>
              <a:rPr lang="en-US" sz="3600" kern="10" dirty="0">
                <a:ln w="19050">
                  <a:solidFill>
                    <a:srgbClr val="99CCFF"/>
                  </a:solidFill>
                  <a:round/>
                  <a:headEnd/>
                  <a:tailEnd/>
                </a:ln>
                <a:solidFill>
                  <a:srgbClr val="0000FF"/>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III. HAI SỐ NGUYÊN TỐ CÙNG NHAU</a:t>
            </a:r>
          </a:p>
        </p:txBody>
      </p:sp>
      <p:sp>
        <p:nvSpPr>
          <p:cNvPr id="21" name="Rectangle: Top Corners Rounded 20">
            <a:extLst>
              <a:ext uri="{FF2B5EF4-FFF2-40B4-BE49-F238E27FC236}">
                <a16:creationId xmlns:a16="http://schemas.microsoft.com/office/drawing/2014/main" id="{283D5B2E-1722-4486-B7E4-A6F7BFAA05DB}"/>
              </a:ext>
            </a:extLst>
          </p:cNvPr>
          <p:cNvSpPr/>
          <p:nvPr/>
        </p:nvSpPr>
        <p:spPr>
          <a:xfrm rot="10800000">
            <a:off x="1230451" y="1306213"/>
            <a:ext cx="9200312" cy="1444731"/>
          </a:xfrm>
          <a:prstGeom prst="round2SameRect">
            <a:avLst/>
          </a:prstGeom>
          <a:solidFill>
            <a:srgbClr val="FFFF0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FF00"/>
              </a:highligh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6BF0D20D-E461-4678-B24C-0BB9CB239E20}"/>
              </a:ext>
            </a:extLst>
          </p:cNvPr>
          <p:cNvSpPr txBox="1"/>
          <p:nvPr/>
        </p:nvSpPr>
        <p:spPr>
          <a:xfrm>
            <a:off x="1389874" y="1528143"/>
            <a:ext cx="9112773" cy="1107996"/>
          </a:xfrm>
          <a:prstGeom prst="rect">
            <a:avLst/>
          </a:prstGeom>
          <a:noFill/>
        </p:spPr>
        <p:txBody>
          <a:bodyPr wrap="square" rtlCol="0">
            <a:spAutoFit/>
          </a:bodyPr>
          <a:lstStyle/>
          <a:p>
            <a:pPr lvl="0">
              <a:defRPr/>
            </a:pPr>
            <a:r>
              <a:rPr lang="en-US" sz="3200" dirty="0">
                <a:solidFill>
                  <a:prstClr val="black"/>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Khái</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niệm</a:t>
            </a:r>
            <a:r>
              <a:rPr lang="en-US" sz="3200" b="1" dirty="0">
                <a:solidFill>
                  <a:srgbClr val="FF0000"/>
                </a:solidFill>
                <a:latin typeface="Arial" panose="020B0604020202020204" pitchFamily="34" charset="0"/>
                <a:cs typeface="Arial" panose="020B0604020202020204" pitchFamily="34" charset="0"/>
              </a:rPr>
              <a:t>:</a:t>
            </a:r>
            <a:r>
              <a:rPr lang="en-US" sz="3200" dirty="0">
                <a:solidFill>
                  <a:prstClr val="black"/>
                </a:solidFill>
                <a:latin typeface="Arial" panose="020B0604020202020204" pitchFamily="34" charset="0"/>
                <a:cs typeface="Arial" panose="020B0604020202020204" pitchFamily="34" charset="0"/>
              </a:rPr>
              <a:t> </a:t>
            </a:r>
            <a:r>
              <a:rPr lang="en-US" sz="3200" b="1" dirty="0">
                <a:solidFill>
                  <a:srgbClr val="0070C0"/>
                </a:solidFill>
                <a:latin typeface="Arial" panose="020B0604020202020204" pitchFamily="34" charset="0"/>
                <a:cs typeface="Arial" panose="020B0604020202020204" pitchFamily="34" charset="0"/>
              </a:rPr>
              <a:t>Hai </a:t>
            </a:r>
            <a:r>
              <a:rPr lang="en-US" sz="3200" b="1" dirty="0" err="1">
                <a:solidFill>
                  <a:srgbClr val="0070C0"/>
                </a:solidFill>
                <a:latin typeface="Arial" panose="020B0604020202020204" pitchFamily="34" charset="0"/>
                <a:cs typeface="Arial" panose="020B0604020202020204" pitchFamily="34" charset="0"/>
              </a:rPr>
              <a:t>sô</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nguyên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tô</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cùng</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nhau</a:t>
            </a:r>
            <a:r>
              <a:rPr lang="en-US" sz="3200" b="1" dirty="0">
                <a:solidFill>
                  <a:srgbClr val="0070C0"/>
                </a:solidFill>
                <a:latin typeface="Arial" panose="020B0604020202020204" pitchFamily="34" charset="0"/>
                <a:cs typeface="Arial" panose="020B0604020202020204" pitchFamily="34" charset="0"/>
              </a:rPr>
              <a:t> là </a:t>
            </a:r>
            <a:r>
              <a:rPr lang="en-US" sz="3200" b="1" dirty="0" err="1">
                <a:solidFill>
                  <a:srgbClr val="0070C0"/>
                </a:solidFill>
                <a:latin typeface="Arial" panose="020B0604020202020204" pitchFamily="34" charset="0"/>
                <a:cs typeface="Arial" panose="020B0604020202020204" pitchFamily="34" charset="0"/>
              </a:rPr>
              <a:t>hai</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sô</a:t>
            </a:r>
            <a:r>
              <a:rPr lang="en-US" sz="3200" b="1" dirty="0">
                <a:solidFill>
                  <a:srgbClr val="0070C0"/>
                </a:solidFill>
                <a:latin typeface="Arial" panose="020B0604020202020204" pitchFamily="34" charset="0"/>
                <a:cs typeface="Arial" panose="020B0604020202020204" pitchFamily="34" charset="0"/>
              </a:rPr>
              <a:t>́ có </a:t>
            </a:r>
            <a:r>
              <a:rPr lang="en-US" sz="3200" b="1" dirty="0" err="1">
                <a:solidFill>
                  <a:srgbClr val="0070C0"/>
                </a:solidFill>
                <a:latin typeface="Arial" panose="020B0604020202020204" pitchFamily="34" charset="0"/>
                <a:cs typeface="Arial" panose="020B0604020202020204" pitchFamily="34" charset="0"/>
              </a:rPr>
              <a:t>ước</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chung</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lớn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nhất</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bằng</a:t>
            </a:r>
            <a:r>
              <a:rPr lang="en-US" sz="3200" b="1" dirty="0">
                <a:solidFill>
                  <a:srgbClr val="0070C0"/>
                </a:solidFill>
                <a:latin typeface="Arial" panose="020B0604020202020204" pitchFamily="34" charset="0"/>
                <a:cs typeface="Arial" panose="020B0604020202020204" pitchFamily="34" charset="0"/>
              </a:rPr>
              <a:t> 1</a:t>
            </a:r>
            <a:r>
              <a:rPr kumimoji="0" lang="en-US" sz="32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28711511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5" presetClass="entr" presetSubtype="0" fill="hold" grpId="0" nodeType="after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2000"/>
                                        <p:tgtEl>
                                          <p:spTgt spid="21"/>
                                        </p:tgtEl>
                                      </p:cBhvr>
                                    </p:animEffect>
                                    <p:anim calcmode="lin" valueType="num">
                                      <p:cBhvr>
                                        <p:cTn id="14" dur="2000" fill="hold"/>
                                        <p:tgtEl>
                                          <p:spTgt spid="21"/>
                                        </p:tgtEl>
                                        <p:attrNameLst>
                                          <p:attrName>ppt_w</p:attrName>
                                        </p:attrNameLst>
                                      </p:cBhvr>
                                      <p:tavLst>
                                        <p:tav tm="0" fmla="#ppt_w*sin(2.5*pi*$)">
                                          <p:val>
                                            <p:fltVal val="0"/>
                                          </p:val>
                                        </p:tav>
                                        <p:tav tm="100000">
                                          <p:val>
                                            <p:fltVal val="1"/>
                                          </p:val>
                                        </p:tav>
                                      </p:tavLst>
                                    </p:anim>
                                    <p:anim calcmode="lin" valueType="num">
                                      <p:cBhvr>
                                        <p:cTn id="15" dur="2000" fill="hold"/>
                                        <p:tgtEl>
                                          <p:spTgt spid="21"/>
                                        </p:tgtEl>
                                        <p:attrNameLst>
                                          <p:attrName>ppt_h</p:attrName>
                                        </p:attrNameLst>
                                      </p:cBhvr>
                                      <p:tavLst>
                                        <p:tav tm="0">
                                          <p:val>
                                            <p:strVal val="#ppt_h"/>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par>
                                <p:cTn id="21" presetID="45"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2000"/>
                                        <p:tgtEl>
                                          <p:spTgt spid="16"/>
                                        </p:tgtEl>
                                      </p:cBhvr>
                                    </p:animEffect>
                                    <p:anim calcmode="lin" valueType="num">
                                      <p:cBhvr>
                                        <p:cTn id="24" dur="2000" fill="hold"/>
                                        <p:tgtEl>
                                          <p:spTgt spid="16"/>
                                        </p:tgtEl>
                                        <p:attrNameLst>
                                          <p:attrName>ppt_w</p:attrName>
                                        </p:attrNameLst>
                                      </p:cBhvr>
                                      <p:tavLst>
                                        <p:tav tm="0" fmla="#ppt_w*sin(2.5*pi*$)">
                                          <p:val>
                                            <p:fltVal val="0"/>
                                          </p:val>
                                        </p:tav>
                                        <p:tav tm="100000">
                                          <p:val>
                                            <p:fltVal val="1"/>
                                          </p:val>
                                        </p:tav>
                                      </p:tavLst>
                                    </p:anim>
                                    <p:anim calcmode="lin" valueType="num">
                                      <p:cBhvr>
                                        <p:cTn id="25" dur="2000" fill="hold"/>
                                        <p:tgtEl>
                                          <p:spTgt spid="1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21" grpId="0" animBg="1"/>
      <p:bldP spid="2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3">
            <a:extLst>
              <a:ext uri="{FF2B5EF4-FFF2-40B4-BE49-F238E27FC236}">
                <a16:creationId xmlns:a16="http://schemas.microsoft.com/office/drawing/2014/main" id="{5B19332C-1BE9-4073-BC1C-34C9F014F4D4}"/>
              </a:ext>
            </a:extLst>
          </p:cNvPr>
          <p:cNvPicPr>
            <a:picLocks noChangeAspect="1"/>
          </p:cNvPicPr>
          <p:nvPr/>
        </p:nvPicPr>
        <p:blipFill>
          <a:blip r:embed="rId5"/>
          <a:stretch>
            <a:fillRect/>
          </a:stretch>
        </p:blipFill>
        <p:spPr>
          <a:xfrm>
            <a:off x="1210480" y="348936"/>
            <a:ext cx="3258005" cy="2905530"/>
          </a:xfrm>
          <a:prstGeom prst="rect">
            <a:avLst/>
          </a:prstGeom>
        </p:spPr>
      </p:pic>
      <p:sp>
        <p:nvSpPr>
          <p:cNvPr id="34" name="TextBox 33">
            <a:extLst>
              <a:ext uri="{FF2B5EF4-FFF2-40B4-BE49-F238E27FC236}">
                <a16:creationId xmlns:a16="http://schemas.microsoft.com/office/drawing/2014/main" id="{A3A062DA-93BF-4842-B601-4404401BCCE3}"/>
              </a:ext>
            </a:extLst>
          </p:cNvPr>
          <p:cNvSpPr txBox="1"/>
          <p:nvPr/>
        </p:nvSpPr>
        <p:spPr>
          <a:xfrm>
            <a:off x="3616957" y="519787"/>
            <a:ext cx="7911012" cy="2554545"/>
          </a:xfrm>
          <a:prstGeom prst="rect">
            <a:avLst/>
          </a:prstGeom>
          <a:noFill/>
        </p:spPr>
        <p:txBody>
          <a:bodyPr wrap="square">
            <a:spAutoFit/>
          </a:bodyPr>
          <a:lstStyle/>
          <a:p>
            <a:r>
              <a:rPr lang="en-US" sz="3200" b="1" i="1" dirty="0">
                <a:solidFill>
                  <a:srgbClr val="0070C0"/>
                </a:solidFill>
                <a:latin typeface="Arial" panose="020B0604020202020204" pitchFamily="34" charset="0"/>
                <a:cs typeface="Arial" panose="020B0604020202020204" pitchFamily="34" charset="0"/>
              </a:rPr>
              <a:t>             </a:t>
            </a:r>
            <a:r>
              <a:rPr lang="en-US" sz="3200" b="1" i="1" dirty="0">
                <a:solidFill>
                  <a:srgbClr val="FF0000"/>
                </a:solidFill>
                <a:latin typeface="Arial" panose="020B0604020202020204" pitchFamily="34" charset="0"/>
                <a:cs typeface="Arial" panose="020B0604020202020204" pitchFamily="34" charset="0"/>
              </a:rPr>
              <a:t>Ví dụ 5 SGK(50):</a:t>
            </a:r>
          </a:p>
          <a:p>
            <a:r>
              <a:rPr lang="en-US" sz="3200" b="1" dirty="0">
                <a:solidFill>
                  <a:srgbClr val="0070C0"/>
                </a:solidFill>
                <a:latin typeface="Arial" panose="020B0604020202020204" pitchFamily="34" charset="0"/>
                <a:cs typeface="Arial" panose="020B0604020202020204" pitchFamily="34" charset="0"/>
              </a:rPr>
              <a:t>              a) Hai </a:t>
            </a:r>
            <a:r>
              <a:rPr lang="en-US" sz="3200" b="1" dirty="0" err="1">
                <a:solidFill>
                  <a:srgbClr val="0070C0"/>
                </a:solidFill>
                <a:latin typeface="Arial" panose="020B0604020202020204" pitchFamily="34" charset="0"/>
                <a:cs typeface="Arial" panose="020B0604020202020204" pitchFamily="34" charset="0"/>
              </a:rPr>
              <a:t>sô</a:t>
            </a:r>
            <a:r>
              <a:rPr lang="en-US" sz="3200" b="1" dirty="0">
                <a:solidFill>
                  <a:srgbClr val="0070C0"/>
                </a:solidFill>
                <a:latin typeface="Arial" panose="020B0604020202020204" pitchFamily="34" charset="0"/>
                <a:cs typeface="Arial" panose="020B0604020202020204" pitchFamily="34" charset="0"/>
              </a:rPr>
              <a:t>́ 14 </a:t>
            </a:r>
            <a:r>
              <a:rPr lang="en-US" sz="3200" b="1" dirty="0" err="1">
                <a:solidFill>
                  <a:srgbClr val="0070C0"/>
                </a:solidFill>
                <a:latin typeface="Arial" panose="020B0604020202020204" pitchFamily="34" charset="0"/>
                <a:cs typeface="Arial" panose="020B0604020202020204" pitchFamily="34" charset="0"/>
              </a:rPr>
              <a:t>va</a:t>
            </a:r>
            <a:r>
              <a:rPr lang="en-US" sz="3200" b="1" dirty="0">
                <a:solidFill>
                  <a:srgbClr val="0070C0"/>
                </a:solidFill>
                <a:latin typeface="Arial" panose="020B0604020202020204" pitchFamily="34" charset="0"/>
                <a:cs typeface="Arial" panose="020B0604020202020204" pitchFamily="34" charset="0"/>
              </a:rPr>
              <a:t>̀ 33 có </a:t>
            </a:r>
            <a:r>
              <a:rPr lang="en-US" sz="3200" b="1" dirty="0" err="1">
                <a:solidFill>
                  <a:srgbClr val="0070C0"/>
                </a:solidFill>
                <a:latin typeface="Arial" panose="020B0604020202020204" pitchFamily="34" charset="0"/>
                <a:cs typeface="Arial" panose="020B0604020202020204" pitchFamily="34" charset="0"/>
              </a:rPr>
              <a:t>nguyên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tô</a:t>
            </a:r>
            <a:r>
              <a:rPr lang="en-US" sz="3200" b="1" dirty="0">
                <a:solidFill>
                  <a:srgbClr val="0070C0"/>
                </a:solidFill>
                <a:latin typeface="Arial" panose="020B0604020202020204" pitchFamily="34" charset="0"/>
                <a:cs typeface="Arial" panose="020B0604020202020204" pitchFamily="34" charset="0"/>
              </a:rPr>
              <a:t>́ </a:t>
            </a:r>
          </a:p>
          <a:p>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cùng</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nhau</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không</a:t>
            </a:r>
            <a:r>
              <a:rPr lang="en-US" sz="3200" b="1" dirty="0">
                <a:solidFill>
                  <a:srgbClr val="0070C0"/>
                </a:solidFill>
                <a:latin typeface="Arial" panose="020B0604020202020204" pitchFamily="34" charset="0"/>
                <a:cs typeface="Arial" panose="020B0604020202020204" pitchFamily="34" charset="0"/>
              </a:rPr>
              <a:t>? Vì </a:t>
            </a:r>
            <a:r>
              <a:rPr lang="en-US" sz="3200" b="1" dirty="0" err="1">
                <a:solidFill>
                  <a:srgbClr val="0070C0"/>
                </a:solidFill>
                <a:latin typeface="Arial" panose="020B0604020202020204" pitchFamily="34" charset="0"/>
                <a:cs typeface="Arial" panose="020B0604020202020204" pitchFamily="34" charset="0"/>
              </a:rPr>
              <a:t>sao</a:t>
            </a:r>
            <a:r>
              <a:rPr lang="en-US" sz="3200" b="1" dirty="0">
                <a:solidFill>
                  <a:srgbClr val="0070C0"/>
                </a:solidFill>
                <a:latin typeface="Arial" panose="020B0604020202020204" pitchFamily="34" charset="0"/>
                <a:cs typeface="Arial" panose="020B0604020202020204" pitchFamily="34" charset="0"/>
              </a:rPr>
              <a:t>?</a:t>
            </a:r>
          </a:p>
          <a:p>
            <a:r>
              <a:rPr lang="en-US" sz="3200" b="1" dirty="0">
                <a:solidFill>
                  <a:srgbClr val="0070C0"/>
                </a:solidFill>
                <a:latin typeface="Arial" panose="020B0604020202020204" pitchFamily="34" charset="0"/>
                <a:cs typeface="Arial" panose="020B0604020202020204" pitchFamily="34" charset="0"/>
              </a:rPr>
              <a:t>              b) </a:t>
            </a:r>
            <a:r>
              <a:rPr lang="en-US" sz="3200" b="1" dirty="0" err="1">
                <a:solidFill>
                  <a:srgbClr val="0070C0"/>
                </a:solidFill>
                <a:latin typeface="Arial" panose="020B0604020202020204" pitchFamily="34" charset="0"/>
                <a:cs typeface="Arial" panose="020B0604020202020204" pitchFamily="34" charset="0"/>
              </a:rPr>
              <a:t>Hãy</a:t>
            </a:r>
            <a:r>
              <a:rPr lang="en-US" sz="3200" b="1" dirty="0">
                <a:solidFill>
                  <a:srgbClr val="0070C0"/>
                </a:solidFill>
                <a:latin typeface="Arial" panose="020B0604020202020204" pitchFamily="34" charset="0"/>
                <a:cs typeface="Arial" panose="020B0604020202020204" pitchFamily="34" charset="0"/>
              </a:rPr>
              <a:t> chỉ ra </a:t>
            </a:r>
            <a:r>
              <a:rPr lang="en-US" sz="3200" b="1" dirty="0" err="1">
                <a:solidFill>
                  <a:srgbClr val="0070C0"/>
                </a:solidFill>
                <a:latin typeface="Arial" panose="020B0604020202020204" pitchFamily="34" charset="0"/>
                <a:cs typeface="Arial" panose="020B0604020202020204" pitchFamily="34" charset="0"/>
              </a:rPr>
              <a:t>một</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sô</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nguyên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tô</a:t>
            </a:r>
            <a:r>
              <a:rPr lang="en-US" sz="3200" b="1" dirty="0">
                <a:solidFill>
                  <a:srgbClr val="0070C0"/>
                </a:solidFill>
                <a:latin typeface="Arial" panose="020B0604020202020204" pitchFamily="34" charset="0"/>
                <a:cs typeface="Arial" panose="020B0604020202020204" pitchFamily="34" charset="0"/>
              </a:rPr>
              <a:t>́ </a:t>
            </a:r>
          </a:p>
          <a:p>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cùng</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nhau</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với</a:t>
            </a:r>
            <a:r>
              <a:rPr lang="en-US" sz="3200" b="1" dirty="0">
                <a:solidFill>
                  <a:srgbClr val="0070C0"/>
                </a:solidFill>
                <a:latin typeface="Arial" panose="020B0604020202020204" pitchFamily="34" charset="0"/>
                <a:cs typeface="Arial" panose="020B0604020202020204" pitchFamily="34" charset="0"/>
              </a:rPr>
              <a:t> 6. </a:t>
            </a:r>
          </a:p>
        </p:txBody>
      </p:sp>
      <p:sp>
        <p:nvSpPr>
          <p:cNvPr id="14" name="TextBox 13">
            <a:extLst>
              <a:ext uri="{FF2B5EF4-FFF2-40B4-BE49-F238E27FC236}">
                <a16:creationId xmlns:a16="http://schemas.microsoft.com/office/drawing/2014/main" id="{52BE91C6-0B45-4BC2-9C66-9AD8236CA7FB}"/>
              </a:ext>
            </a:extLst>
          </p:cNvPr>
          <p:cNvSpPr txBox="1"/>
          <p:nvPr/>
        </p:nvSpPr>
        <p:spPr>
          <a:xfrm>
            <a:off x="2353226" y="3645873"/>
            <a:ext cx="9218288" cy="2554545"/>
          </a:xfrm>
          <a:prstGeom prst="rect">
            <a:avLst/>
          </a:prstGeom>
          <a:noFill/>
        </p:spPr>
        <p:txBody>
          <a:bodyPr wrap="square">
            <a:spAutoFit/>
          </a:bodyPr>
          <a:lstStyle/>
          <a:p>
            <a:r>
              <a:rPr lang="en-US" sz="3200" b="1" dirty="0">
                <a:solidFill>
                  <a:srgbClr val="0070C0"/>
                </a:solidFill>
                <a:latin typeface="Arial" panose="020B0604020202020204" pitchFamily="34" charset="0"/>
                <a:cs typeface="Arial" panose="020B0604020202020204" pitchFamily="34" charset="0"/>
              </a:rPr>
              <a:t>                </a:t>
            </a:r>
            <a:r>
              <a:rPr lang="en-US" sz="3200" b="1" i="1" dirty="0" err="1">
                <a:solidFill>
                  <a:srgbClr val="FF0000"/>
                </a:solidFill>
                <a:latin typeface="Arial" panose="020B0604020202020204" pitchFamily="34" charset="0"/>
                <a:cs typeface="Arial" panose="020B0604020202020204" pitchFamily="34" charset="0"/>
              </a:rPr>
              <a:t>Luyện</a:t>
            </a:r>
            <a:r>
              <a:rPr lang="en-US" sz="3200" b="1" i="1" dirty="0">
                <a:solidFill>
                  <a:srgbClr val="FF0000"/>
                </a:solidFill>
                <a:latin typeface="Arial" panose="020B0604020202020204" pitchFamily="34" charset="0"/>
                <a:cs typeface="Arial" panose="020B0604020202020204" pitchFamily="34" charset="0"/>
              </a:rPr>
              <a:t> </a:t>
            </a:r>
            <a:r>
              <a:rPr lang="en-US" sz="3200" b="1" i="1" dirty="0" err="1">
                <a:solidFill>
                  <a:srgbClr val="FF0000"/>
                </a:solidFill>
                <a:latin typeface="Arial" panose="020B0604020202020204" pitchFamily="34" charset="0"/>
                <a:cs typeface="Arial" panose="020B0604020202020204" pitchFamily="34" charset="0"/>
              </a:rPr>
              <a:t>tập</a:t>
            </a:r>
            <a:r>
              <a:rPr lang="en-US" sz="3200" b="1" i="1" dirty="0">
                <a:solidFill>
                  <a:srgbClr val="FF0000"/>
                </a:solidFill>
                <a:latin typeface="Arial" panose="020B0604020202020204" pitchFamily="34" charset="0"/>
                <a:cs typeface="Arial" panose="020B0604020202020204" pitchFamily="34" charset="0"/>
              </a:rPr>
              <a:t> 5 SGK(50):  </a:t>
            </a:r>
          </a:p>
          <a:p>
            <a:r>
              <a:rPr lang="en-US" sz="3200" b="1" dirty="0">
                <a:latin typeface="Arial" panose="020B0604020202020204" pitchFamily="34" charset="0"/>
                <a:cs typeface="Arial" panose="020B0604020202020204" pitchFamily="34" charset="0"/>
              </a:rPr>
              <a:t>                 </a:t>
            </a:r>
            <a:r>
              <a:rPr lang="en-US" sz="3200" b="1" dirty="0">
                <a:solidFill>
                  <a:srgbClr val="0070C0"/>
                </a:solidFill>
                <a:latin typeface="Arial" panose="020B0604020202020204" pitchFamily="34" charset="0"/>
                <a:cs typeface="Arial" panose="020B0604020202020204" pitchFamily="34" charset="0"/>
              </a:rPr>
              <a:t>a) Hai </a:t>
            </a:r>
            <a:r>
              <a:rPr lang="en-US" sz="3200" b="1" dirty="0" err="1">
                <a:solidFill>
                  <a:srgbClr val="0070C0"/>
                </a:solidFill>
                <a:latin typeface="Arial" panose="020B0604020202020204" pitchFamily="34" charset="0"/>
                <a:cs typeface="Arial" panose="020B0604020202020204" pitchFamily="34" charset="0"/>
              </a:rPr>
              <a:t>sô</a:t>
            </a:r>
            <a:r>
              <a:rPr lang="en-US" sz="3200" b="1" dirty="0">
                <a:solidFill>
                  <a:srgbClr val="0070C0"/>
                </a:solidFill>
                <a:latin typeface="Arial" panose="020B0604020202020204" pitchFamily="34" charset="0"/>
                <a:cs typeface="Arial" panose="020B0604020202020204" pitchFamily="34" charset="0"/>
              </a:rPr>
              <a:t>́ 24 </a:t>
            </a:r>
            <a:r>
              <a:rPr lang="en-US" sz="3200" b="1" dirty="0" err="1">
                <a:solidFill>
                  <a:srgbClr val="0070C0"/>
                </a:solidFill>
                <a:latin typeface="Arial" panose="020B0604020202020204" pitchFamily="34" charset="0"/>
                <a:cs typeface="Arial" panose="020B0604020202020204" pitchFamily="34" charset="0"/>
              </a:rPr>
              <a:t>va</a:t>
            </a:r>
            <a:r>
              <a:rPr lang="en-US" sz="3200" b="1" dirty="0">
                <a:solidFill>
                  <a:srgbClr val="0070C0"/>
                </a:solidFill>
                <a:latin typeface="Arial" panose="020B0604020202020204" pitchFamily="34" charset="0"/>
                <a:cs typeface="Arial" panose="020B0604020202020204" pitchFamily="34" charset="0"/>
              </a:rPr>
              <a:t>̀ 35 có </a:t>
            </a:r>
            <a:r>
              <a:rPr lang="en-US" sz="3200" b="1" dirty="0" err="1">
                <a:solidFill>
                  <a:srgbClr val="0070C0"/>
                </a:solidFill>
                <a:latin typeface="Arial" panose="020B0604020202020204" pitchFamily="34" charset="0"/>
                <a:cs typeface="Arial" panose="020B0604020202020204" pitchFamily="34" charset="0"/>
              </a:rPr>
              <a:t>nguyên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tô</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cùng</a:t>
            </a:r>
            <a:r>
              <a:rPr lang="en-US" sz="3200" b="1" dirty="0">
                <a:solidFill>
                  <a:srgbClr val="0070C0"/>
                </a:solidFill>
                <a:latin typeface="Arial" panose="020B0604020202020204" pitchFamily="34" charset="0"/>
                <a:cs typeface="Arial" panose="020B0604020202020204" pitchFamily="34" charset="0"/>
              </a:rPr>
              <a:t>                </a:t>
            </a:r>
          </a:p>
          <a:p>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nhau</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không</a:t>
            </a:r>
            <a:r>
              <a:rPr lang="en-US" sz="3200" b="1" dirty="0">
                <a:solidFill>
                  <a:srgbClr val="0070C0"/>
                </a:solidFill>
                <a:latin typeface="Arial" panose="020B0604020202020204" pitchFamily="34" charset="0"/>
                <a:cs typeface="Arial" panose="020B0604020202020204" pitchFamily="34" charset="0"/>
              </a:rPr>
              <a:t>? Vì </a:t>
            </a:r>
            <a:r>
              <a:rPr lang="en-US" sz="3200" b="1" dirty="0" err="1">
                <a:solidFill>
                  <a:srgbClr val="0070C0"/>
                </a:solidFill>
                <a:latin typeface="Arial" panose="020B0604020202020204" pitchFamily="34" charset="0"/>
                <a:cs typeface="Arial" panose="020B0604020202020204" pitchFamily="34" charset="0"/>
              </a:rPr>
              <a:t>sao</a:t>
            </a:r>
            <a:r>
              <a:rPr lang="en-US" sz="3200" b="1" dirty="0">
                <a:solidFill>
                  <a:srgbClr val="0070C0"/>
                </a:solidFill>
                <a:latin typeface="Arial" panose="020B0604020202020204" pitchFamily="34" charset="0"/>
                <a:cs typeface="Arial" panose="020B0604020202020204" pitchFamily="34" charset="0"/>
              </a:rPr>
              <a:t>?</a:t>
            </a:r>
          </a:p>
          <a:p>
            <a:r>
              <a:rPr lang="en-US" sz="3200" b="1" dirty="0">
                <a:solidFill>
                  <a:srgbClr val="0070C0"/>
                </a:solidFill>
                <a:latin typeface="Arial" panose="020B0604020202020204" pitchFamily="34" charset="0"/>
                <a:cs typeface="Arial" panose="020B0604020202020204" pitchFamily="34" charset="0"/>
              </a:rPr>
              <a:t>                 b) </a:t>
            </a:r>
            <a:r>
              <a:rPr lang="en-US" sz="3200" b="1" dirty="0" err="1">
                <a:solidFill>
                  <a:srgbClr val="0070C0"/>
                </a:solidFill>
                <a:latin typeface="Arial" panose="020B0604020202020204" pitchFamily="34" charset="0"/>
                <a:cs typeface="Arial" panose="020B0604020202020204" pitchFamily="34" charset="0"/>
              </a:rPr>
              <a:t>Hãy</a:t>
            </a:r>
            <a:r>
              <a:rPr lang="en-US" sz="3200" b="1" dirty="0">
                <a:solidFill>
                  <a:srgbClr val="0070C0"/>
                </a:solidFill>
                <a:latin typeface="Arial" panose="020B0604020202020204" pitchFamily="34" charset="0"/>
                <a:cs typeface="Arial" panose="020B0604020202020204" pitchFamily="34" charset="0"/>
              </a:rPr>
              <a:t> chỉ ra </a:t>
            </a:r>
            <a:r>
              <a:rPr lang="en-US" sz="3200" b="1" dirty="0" err="1">
                <a:solidFill>
                  <a:srgbClr val="0070C0"/>
                </a:solidFill>
                <a:latin typeface="Arial" panose="020B0604020202020204" pitchFamily="34" charset="0"/>
                <a:cs typeface="Arial" panose="020B0604020202020204" pitchFamily="34" charset="0"/>
              </a:rPr>
              <a:t>một</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sô</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nguyên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tô</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cùng</a:t>
            </a:r>
            <a:endParaRPr lang="en-US" sz="3200" b="1" dirty="0">
              <a:solidFill>
                <a:srgbClr val="0070C0"/>
              </a:solidFill>
              <a:latin typeface="Arial" panose="020B0604020202020204" pitchFamily="34" charset="0"/>
              <a:cs typeface="Arial" panose="020B0604020202020204" pitchFamily="34" charset="0"/>
            </a:endParaRPr>
          </a:p>
          <a:p>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nhau</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với</a:t>
            </a:r>
            <a:r>
              <a:rPr lang="en-US" sz="3200" b="1" dirty="0">
                <a:solidFill>
                  <a:srgbClr val="0070C0"/>
                </a:solidFill>
                <a:latin typeface="Arial" panose="020B0604020202020204" pitchFamily="34" charset="0"/>
                <a:cs typeface="Arial" panose="020B0604020202020204" pitchFamily="34" charset="0"/>
              </a:rPr>
              <a:t> 8.</a:t>
            </a:r>
          </a:p>
        </p:txBody>
      </p:sp>
      <p:pic>
        <p:nvPicPr>
          <p:cNvPr id="9" name="Đồng hồ đếm ngược 1 phút có âm thanh sinh động">
            <a:hlinkClick r:id="" action="ppaction://media"/>
            <a:extLst>
              <a:ext uri="{FF2B5EF4-FFF2-40B4-BE49-F238E27FC236}">
                <a16:creationId xmlns:a16="http://schemas.microsoft.com/office/drawing/2014/main" id="{A8B29138-E52C-4DB2-B071-C481C0B77FEE}"/>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39800" y="3928530"/>
            <a:ext cx="2898058" cy="2091270"/>
          </a:xfrm>
          <a:prstGeom prst="rect">
            <a:avLst/>
          </a:prstGeom>
        </p:spPr>
      </p:pic>
    </p:spTree>
    <p:extLst>
      <p:ext uri="{BB962C8B-B14F-4D97-AF65-F5344CB8AC3E}">
        <p14:creationId xmlns:p14="http://schemas.microsoft.com/office/powerpoint/2010/main" val="411613862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left)">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9"/>
                </p:tgtEl>
              </p:cMediaNode>
            </p:video>
          </p:childTnLst>
        </p:cTn>
      </p:par>
    </p:tnLst>
    <p:bldLst>
      <p:bldP spid="34" grpId="0"/>
      <p:bldP spid="14"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4EF09CF-3362-453A-9463-F6669A9D3E01}"/>
              </a:ext>
            </a:extLst>
          </p:cNvPr>
          <p:cNvGrpSpPr/>
          <p:nvPr/>
        </p:nvGrpSpPr>
        <p:grpSpPr>
          <a:xfrm rot="8757556">
            <a:off x="-1052601" y="4821382"/>
            <a:ext cx="3136324" cy="6858000"/>
            <a:chOff x="9055676" y="0"/>
            <a:chExt cx="3136324" cy="6858000"/>
          </a:xfrm>
        </p:grpSpPr>
        <p:sp>
          <p:nvSpPr>
            <p:cNvPr id="4" name="Rectangle 3">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5" name="TextBox 14">
            <a:extLst>
              <a:ext uri="{FF2B5EF4-FFF2-40B4-BE49-F238E27FC236}">
                <a16:creationId xmlns:a16="http://schemas.microsoft.com/office/drawing/2014/main" id="{B54C9AA5-FC61-431E-8AF6-0087C8FC62CB}"/>
              </a:ext>
            </a:extLst>
          </p:cNvPr>
          <p:cNvSpPr txBox="1"/>
          <p:nvPr/>
        </p:nvSpPr>
        <p:spPr>
          <a:xfrm>
            <a:off x="-71147" y="215167"/>
            <a:ext cx="5089461" cy="584775"/>
          </a:xfrm>
          <a:prstGeom prst="rect">
            <a:avLst/>
          </a:prstGeom>
          <a:noFill/>
        </p:spPr>
        <p:txBody>
          <a:bodyPr wrap="square">
            <a:spAutoFit/>
          </a:bodyPr>
          <a:lstStyle/>
          <a:p>
            <a:pPr algn="just"/>
            <a:r>
              <a:rPr lang="en-US"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Hoạt</a:t>
            </a: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động</a:t>
            </a: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 5 SGK(50):</a:t>
            </a:r>
            <a:endParaRPr lang="en-US" sz="3200" b="1" dirty="0">
              <a:solidFill>
                <a:srgbClr val="FF0000"/>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6B60F788-4816-404B-8B11-E660FBA36F6D}"/>
              </a:ext>
            </a:extLst>
          </p:cNvPr>
          <p:cNvSpPr txBox="1"/>
          <p:nvPr/>
        </p:nvSpPr>
        <p:spPr>
          <a:xfrm>
            <a:off x="1904999" y="3904877"/>
            <a:ext cx="4996543" cy="1743106"/>
          </a:xfrm>
          <a:prstGeom prst="rect">
            <a:avLst/>
          </a:prstGeom>
          <a:noFill/>
        </p:spPr>
        <p:txBody>
          <a:bodyPr wrap="square" rtlCol="0">
            <a:spAutoFit/>
          </a:bodyPr>
          <a:lstStyle/>
          <a:p>
            <a:pPr algn="just">
              <a:lnSpc>
                <a:spcPct val="115000"/>
              </a:lnSpc>
            </a:pPr>
            <a:r>
              <a:rPr lang="fr-FR" sz="3200" b="1" dirty="0" err="1">
                <a:effectLst/>
                <a:latin typeface="Arial" panose="020B0604020202020204" pitchFamily="34" charset="0"/>
                <a:ea typeface="Times New Roman" panose="02020603050405020304" pitchFamily="18" charset="0"/>
                <a:cs typeface="Arial" panose="020B0604020202020204" pitchFamily="34" charset="0"/>
              </a:rPr>
              <a:t>Giải</a:t>
            </a:r>
            <a:r>
              <a:rPr lang="fr-FR" sz="3200" b="1" dirty="0">
                <a:latin typeface="Arial" panose="020B0604020202020204" pitchFamily="34" charset="0"/>
                <a:ea typeface="Times New Roman" panose="02020603050405020304" pitchFamily="18" charset="0"/>
                <a:cs typeface="Arial" panose="020B0604020202020204" pitchFamily="34" charset="0"/>
              </a:rPr>
              <a:t>:</a:t>
            </a:r>
            <a:r>
              <a:rPr lang="fr-FR"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fr-FR" sz="32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a) Ta </a:t>
            </a:r>
            <a:r>
              <a:rPr lang="fr-FR" sz="32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có</a:t>
            </a:r>
            <a:r>
              <a:rPr lang="fr-FR" sz="32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4 = 2</a:t>
            </a:r>
            <a:r>
              <a:rPr lang="fr-FR" sz="3200" b="1" baseline="300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2</a:t>
            </a:r>
            <a:r>
              <a:rPr lang="fr-FR"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a:t>
            </a:r>
            <a:endParaRPr lang="en-US" sz="32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pPr>
            <a:r>
              <a:rPr lang="fr-FR" sz="32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9 = 3</a:t>
            </a:r>
            <a:r>
              <a:rPr lang="fr-FR" sz="3200" b="1" baseline="300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2</a:t>
            </a:r>
            <a:r>
              <a:rPr lang="fr-FR" sz="32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a:t>
            </a:r>
            <a:endParaRPr lang="en-US" sz="32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pPr>
            <a:r>
              <a:rPr lang="fr-FR" sz="32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ƯCLN(4, 9) = 1.</a:t>
            </a:r>
            <a:endParaRPr lang="en-US" sz="32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B65D5334-4D64-4806-AD82-65509F38CF43}"/>
                  </a:ext>
                </a:extLst>
              </p:cNvPr>
              <p:cNvSpPr txBox="1"/>
              <p:nvPr/>
            </p:nvSpPr>
            <p:spPr>
              <a:xfrm>
                <a:off x="2841660" y="782009"/>
                <a:ext cx="8865486" cy="3075778"/>
              </a:xfrm>
              <a:prstGeom prst="rect">
                <a:avLst/>
              </a:prstGeom>
              <a:noFill/>
            </p:spPr>
            <p:txBody>
              <a:bodyPr wrap="square">
                <a:spAutoFit/>
              </a:bodyPr>
              <a:lstStyle/>
              <a:p>
                <a:pPr marL="514350" indent="-514350">
                  <a:lnSpc>
                    <a:spcPct val="150000"/>
                  </a:lnSpc>
                  <a:buAutoNum type="alphaLcParenR"/>
                </a:pPr>
                <a:r>
                  <a:rPr lang="en-US" sz="3200" b="1" dirty="0">
                    <a:solidFill>
                      <a:srgbClr val="0070C0"/>
                    </a:solidFill>
                    <a:latin typeface="Arial" panose="020B0604020202020204" pitchFamily="34" charset="0"/>
                    <a:cs typeface="Arial" panose="020B0604020202020204" pitchFamily="34" charset="0"/>
                  </a:rPr>
                  <a:t>Tìm ƯCLN(4, 9) </a:t>
                </a:r>
              </a:p>
              <a:p>
                <a:pPr marL="514350" indent="-514350">
                  <a:lnSpc>
                    <a:spcPct val="150000"/>
                  </a:lnSpc>
                  <a:buAutoNum type="alphaLcParenR"/>
                </a:pPr>
                <a:r>
                  <a:rPr lang="en-US" sz="3200" b="1" dirty="0">
                    <a:solidFill>
                      <a:srgbClr val="0070C0"/>
                    </a:solidFill>
                    <a:latin typeface="Arial" panose="020B0604020202020204" pitchFamily="34" charset="0"/>
                    <a:cs typeface="Arial" panose="020B0604020202020204" pitchFamily="34" charset="0"/>
                  </a:rPr>
                  <a:t> Có </a:t>
                </a:r>
                <a:r>
                  <a:rPr lang="en-US" sz="3200" b="1" dirty="0" err="1">
                    <a:solidFill>
                      <a:srgbClr val="0070C0"/>
                    </a:solidFill>
                    <a:latin typeface="Arial" panose="020B0604020202020204" pitchFamily="34" charset="0"/>
                    <a:cs typeface="Arial" panose="020B0604020202020204" pitchFamily="34" charset="0"/>
                  </a:rPr>
                  <a:t>thê</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rút</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gọn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phân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sô</a:t>
                </a:r>
                <a:r>
                  <a:rPr lang="en-US" sz="3200" b="1" dirty="0">
                    <a:solidFill>
                      <a:srgbClr val="0070C0"/>
                    </a:solidFill>
                    <a:latin typeface="Arial" panose="020B0604020202020204" pitchFamily="34" charset="0"/>
                    <a:cs typeface="Arial" panose="020B0604020202020204" pitchFamily="34" charset="0"/>
                  </a:rPr>
                  <a:t>́</a:t>
                </a:r>
                <a:r>
                  <a:rPr lang="en-US" sz="3200" b="1" dirty="0"/>
                  <a:t>  </a:t>
                </a:r>
                <a14:m>
                  <m:oMath xmlns:m="http://schemas.openxmlformats.org/officeDocument/2006/math">
                    <m:f>
                      <m:fPr>
                        <m:ctrlPr>
                          <a:rPr lang="en-US" sz="4800" b="1" i="1" smtClean="0">
                            <a:solidFill>
                              <a:srgbClr val="0070C0"/>
                            </a:solidFill>
                            <a:latin typeface="Cambria Math" panose="02040503050406030204" pitchFamily="18" charset="0"/>
                          </a:rPr>
                        </m:ctrlPr>
                      </m:fPr>
                      <m:num>
                        <m:r>
                          <a:rPr lang="en-US" sz="4800" b="1" i="1">
                            <a:solidFill>
                              <a:srgbClr val="0070C0"/>
                            </a:solidFill>
                            <a:latin typeface="Cambria Math" panose="02040503050406030204" pitchFamily="18" charset="0"/>
                          </a:rPr>
                          <m:t>𝟒</m:t>
                        </m:r>
                      </m:num>
                      <m:den>
                        <m:r>
                          <a:rPr lang="en-US" sz="4800" b="1" i="1" smtClean="0">
                            <a:solidFill>
                              <a:srgbClr val="0070C0"/>
                            </a:solidFill>
                            <a:latin typeface="Cambria Math" panose="02040503050406030204" pitchFamily="18" charset="0"/>
                          </a:rPr>
                          <m:t>𝟗</m:t>
                        </m:r>
                      </m:den>
                    </m:f>
                  </m:oMath>
                </a14:m>
                <a:r>
                  <a:rPr lang="en-US" sz="48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được</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nữa</a:t>
                </a:r>
                <a:r>
                  <a:rPr lang="en-US" sz="3200" b="1" dirty="0">
                    <a:solidFill>
                      <a:srgbClr val="0070C0"/>
                    </a:solidFill>
                    <a:latin typeface="Arial" panose="020B0604020202020204" pitchFamily="34" charset="0"/>
                    <a:cs typeface="Arial" panose="020B0604020202020204" pitchFamily="34" charset="0"/>
                  </a:rPr>
                  <a:t> hay  </a:t>
                </a:r>
                <a:r>
                  <a:rPr lang="en-US" sz="3200" b="1" dirty="0" err="1">
                    <a:solidFill>
                      <a:srgbClr val="0070C0"/>
                    </a:solidFill>
                    <a:latin typeface="Arial" panose="020B0604020202020204" pitchFamily="34" charset="0"/>
                    <a:cs typeface="Arial" panose="020B0604020202020204" pitchFamily="34" charset="0"/>
                  </a:rPr>
                  <a:t>không</a:t>
                </a:r>
                <a:r>
                  <a:rPr lang="en-US" sz="3200" b="1" dirty="0">
                    <a:solidFill>
                      <a:srgbClr val="0070C0"/>
                    </a:solidFill>
                    <a:latin typeface="Arial" panose="020B0604020202020204" pitchFamily="34" charset="0"/>
                    <a:cs typeface="Arial" panose="020B0604020202020204" pitchFamily="34" charset="0"/>
                  </a:rPr>
                  <a:t>?</a:t>
                </a:r>
              </a:p>
            </p:txBody>
          </p:sp>
        </mc:Choice>
        <mc:Fallback xmlns="">
          <p:sp>
            <p:nvSpPr>
              <p:cNvPr id="20" name="TextBox 19">
                <a:extLst>
                  <a:ext uri="{FF2B5EF4-FFF2-40B4-BE49-F238E27FC236}">
                    <a16:creationId xmlns:a16="http://schemas.microsoft.com/office/drawing/2014/main" id="{B65D5334-4D64-4806-AD82-65509F38CF43}"/>
                  </a:ext>
                </a:extLst>
              </p:cNvPr>
              <p:cNvSpPr txBox="1">
                <a:spLocks noRot="1" noChangeAspect="1" noMove="1" noResize="1" noEditPoints="1" noAdjustHandles="1" noChangeArrowheads="1" noChangeShapeType="1" noTextEdit="1"/>
              </p:cNvSpPr>
              <p:nvPr/>
            </p:nvSpPr>
            <p:spPr>
              <a:xfrm>
                <a:off x="2841660" y="782009"/>
                <a:ext cx="8865486" cy="3075778"/>
              </a:xfrm>
              <a:prstGeom prst="rect">
                <a:avLst/>
              </a:prstGeom>
              <a:blipFill>
                <a:blip r:embed="rId3"/>
                <a:stretch>
                  <a:fillRect l="-1582" r="-1513" b="-55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2CADFE63-9305-4547-92E7-5763E219458D}"/>
                  </a:ext>
                </a:extLst>
              </p:cNvPr>
              <p:cNvSpPr txBox="1"/>
              <p:nvPr/>
            </p:nvSpPr>
            <p:spPr>
              <a:xfrm>
                <a:off x="2910802" y="5355451"/>
                <a:ext cx="8562741" cy="1434688"/>
              </a:xfrm>
              <a:prstGeom prst="rect">
                <a:avLst/>
              </a:prstGeom>
              <a:noFill/>
            </p:spPr>
            <p:txBody>
              <a:bodyPr wrap="square">
                <a:spAutoFit/>
              </a:bodyPr>
              <a:lstStyle/>
              <a:p>
                <a:pPr>
                  <a:lnSpc>
                    <a:spcPct val="150000"/>
                  </a:lnSpc>
                </a:pPr>
                <a:r>
                  <a:rPr lang="en-US" sz="3200" b="1" dirty="0">
                    <a:solidFill>
                      <a:srgbClr val="0070C0"/>
                    </a:solidFill>
                    <a:latin typeface="Arial" panose="020B0604020202020204" pitchFamily="34" charset="0"/>
                    <a:cs typeface="Arial" panose="020B0604020202020204" pitchFamily="34" charset="0"/>
                  </a:rPr>
                  <a:t>b) </a:t>
                </a:r>
                <a:r>
                  <a:rPr lang="en-US" sz="3200" b="1" dirty="0" err="1">
                    <a:solidFill>
                      <a:srgbClr val="0070C0"/>
                    </a:solidFill>
                    <a:latin typeface="Arial" panose="020B0604020202020204" pitchFamily="34" charset="0"/>
                    <a:cs typeface="Arial" panose="020B0604020202020204" pitchFamily="34" charset="0"/>
                  </a:rPr>
                  <a:t>Phân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sô</a:t>
                </a:r>
                <a:r>
                  <a:rPr lang="en-US" sz="3200" b="1" dirty="0">
                    <a:solidFill>
                      <a:srgbClr val="0070C0"/>
                    </a:solidFill>
                    <a:latin typeface="Arial" panose="020B0604020202020204" pitchFamily="34" charset="0"/>
                    <a:cs typeface="Arial" panose="020B0604020202020204" pitchFamily="34" charset="0"/>
                  </a:rPr>
                  <a:t>́</a:t>
                </a:r>
                <a:r>
                  <a:rPr lang="en-US" sz="3200" b="1" dirty="0">
                    <a:solidFill>
                      <a:srgbClr val="0070C0"/>
                    </a:solidFill>
                  </a:rPr>
                  <a:t>  </a:t>
                </a:r>
                <a14:m>
                  <m:oMath xmlns:m="http://schemas.openxmlformats.org/officeDocument/2006/math">
                    <m:f>
                      <m:fPr>
                        <m:ctrlPr>
                          <a:rPr lang="en-US" sz="4400" b="1" i="1" smtClean="0">
                            <a:solidFill>
                              <a:srgbClr val="0070C0"/>
                            </a:solidFill>
                            <a:latin typeface="Cambria Math" panose="02040503050406030204" pitchFamily="18" charset="0"/>
                          </a:rPr>
                        </m:ctrlPr>
                      </m:fPr>
                      <m:num>
                        <m:r>
                          <a:rPr lang="en-US" sz="4400" b="1" i="1">
                            <a:solidFill>
                              <a:srgbClr val="0070C0"/>
                            </a:solidFill>
                            <a:latin typeface="Cambria Math" panose="02040503050406030204" pitchFamily="18" charset="0"/>
                          </a:rPr>
                          <m:t>𝟒</m:t>
                        </m:r>
                      </m:num>
                      <m:den>
                        <m:r>
                          <a:rPr lang="en-US" sz="4400" b="1" i="1" smtClean="0">
                            <a:solidFill>
                              <a:srgbClr val="0070C0"/>
                            </a:solidFill>
                            <a:latin typeface="Cambria Math" panose="02040503050406030204" pitchFamily="18" charset="0"/>
                          </a:rPr>
                          <m:t>𝟗</m:t>
                        </m:r>
                      </m:den>
                    </m:f>
                  </m:oMath>
                </a14:m>
                <a:r>
                  <a:rPr lang="en-US" sz="4400" b="1" dirty="0">
                    <a:solidFill>
                      <a:srgbClr val="0070C0"/>
                    </a:solidFill>
                    <a:latin typeface="Arial" panose="020B0604020202020204" pitchFamily="34" charset="0"/>
                    <a:cs typeface="Arial" panose="020B0604020202020204" pitchFamily="34" charset="0"/>
                  </a:rPr>
                  <a:t> </a:t>
                </a:r>
                <a:r>
                  <a:rPr lang="en-US"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không thể rút gọn </a:t>
                </a:r>
                <a:r>
                  <a:rPr lang="en-US" sz="3200" b="1" dirty="0" err="1">
                    <a:solidFill>
                      <a:srgbClr val="0070C0"/>
                    </a:solidFill>
                    <a:latin typeface="Arial" panose="020B0604020202020204" pitchFamily="34" charset="0"/>
                    <a:cs typeface="Arial" panose="020B0604020202020204" pitchFamily="34" charset="0"/>
                  </a:rPr>
                  <a:t>được</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nữa</a:t>
                </a:r>
                <a:r>
                  <a:rPr lang="en-US" sz="3200" b="1" dirty="0">
                    <a:solidFill>
                      <a:srgbClr val="0070C0"/>
                    </a:solidFill>
                    <a:latin typeface="Arial" panose="020B0604020202020204" pitchFamily="34" charset="0"/>
                    <a:cs typeface="Arial" panose="020B0604020202020204" pitchFamily="34" charset="0"/>
                  </a:rPr>
                  <a:t>.</a:t>
                </a:r>
              </a:p>
            </p:txBody>
          </p:sp>
        </mc:Choice>
        <mc:Fallback xmlns="">
          <p:sp>
            <p:nvSpPr>
              <p:cNvPr id="23" name="TextBox 22">
                <a:extLst>
                  <a:ext uri="{FF2B5EF4-FFF2-40B4-BE49-F238E27FC236}">
                    <a16:creationId xmlns:a16="http://schemas.microsoft.com/office/drawing/2014/main" id="{2CADFE63-9305-4547-92E7-5763E219458D}"/>
                  </a:ext>
                </a:extLst>
              </p:cNvPr>
              <p:cNvSpPr txBox="1">
                <a:spLocks noRot="1" noChangeAspect="1" noMove="1" noResize="1" noEditPoints="1" noAdjustHandles="1" noChangeArrowheads="1" noChangeShapeType="1" noTextEdit="1"/>
              </p:cNvSpPr>
              <p:nvPr/>
            </p:nvSpPr>
            <p:spPr>
              <a:xfrm>
                <a:off x="2910802" y="5355451"/>
                <a:ext cx="8562741" cy="1434688"/>
              </a:xfrm>
              <a:prstGeom prst="rect">
                <a:avLst/>
              </a:prstGeom>
              <a:blipFill>
                <a:blip r:embed="rId4"/>
                <a:stretch>
                  <a:fillRect l="-1779" r="-569" b="-8085"/>
                </a:stretch>
              </a:blipFill>
            </p:spPr>
            <p:txBody>
              <a:bodyPr/>
              <a:lstStyle/>
              <a:p>
                <a:r>
                  <a:rPr lang="en-US">
                    <a:noFill/>
                  </a:rPr>
                  <a:t> </a:t>
                </a:r>
              </a:p>
            </p:txBody>
          </p:sp>
        </mc:Fallback>
      </mc:AlternateContent>
    </p:spTree>
    <p:extLst>
      <p:ext uri="{BB962C8B-B14F-4D97-AF65-F5344CB8AC3E}">
        <p14:creationId xmlns:p14="http://schemas.microsoft.com/office/powerpoint/2010/main" val="307429361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barn(inVertical)">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3" grpId="0"/>
      <p:bldP spid="20" grpId="0"/>
      <p:bldP spid="23"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a16="http://schemas.microsoft.com/office/drawing/2014/main"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a16="http://schemas.microsoft.com/office/drawing/2014/main"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sp>
        <p:nvSpPr>
          <p:cNvPr id="34" name="TextBox 33">
            <a:extLst>
              <a:ext uri="{FF2B5EF4-FFF2-40B4-BE49-F238E27FC236}">
                <a16:creationId xmlns:a16="http://schemas.microsoft.com/office/drawing/2014/main" id="{A3A062DA-93BF-4842-B601-4404401BCCE3}"/>
              </a:ext>
            </a:extLst>
          </p:cNvPr>
          <p:cNvSpPr txBox="1"/>
          <p:nvPr/>
        </p:nvSpPr>
        <p:spPr>
          <a:xfrm>
            <a:off x="228162" y="2188195"/>
            <a:ext cx="11335502" cy="2185214"/>
          </a:xfrm>
          <a:prstGeom prst="rect">
            <a:avLst/>
          </a:prstGeom>
          <a:noFill/>
        </p:spPr>
        <p:txBody>
          <a:bodyPr wrap="square">
            <a:spAutoFit/>
          </a:bodyPr>
          <a:lstStyle/>
          <a:p>
            <a:pPr algn="ctr"/>
            <a:r>
              <a:rPr lang="en-US" sz="3400" b="1" dirty="0" err="1">
                <a:solidFill>
                  <a:srgbClr val="FF0000"/>
                </a:solidFill>
                <a:latin typeface="Arial" panose="020B0604020202020204" pitchFamily="34" charset="0"/>
                <a:cs typeface="Arial" panose="020B0604020202020204" pitchFamily="34" charset="0"/>
              </a:rPr>
              <a:t>Khái</a:t>
            </a:r>
            <a:r>
              <a:rPr lang="en-US" sz="3400" b="1" dirty="0">
                <a:solidFill>
                  <a:srgbClr val="FF0000"/>
                </a:solidFill>
                <a:latin typeface="Arial" panose="020B0604020202020204" pitchFamily="34" charset="0"/>
                <a:cs typeface="Arial" panose="020B0604020202020204" pitchFamily="34" charset="0"/>
              </a:rPr>
              <a:t> </a:t>
            </a:r>
            <a:r>
              <a:rPr lang="en-US" sz="3400" b="1" dirty="0" err="1">
                <a:solidFill>
                  <a:srgbClr val="FF0000"/>
                </a:solidFill>
                <a:latin typeface="Arial" panose="020B0604020202020204" pitchFamily="34" charset="0"/>
                <a:cs typeface="Arial" panose="020B0604020202020204" pitchFamily="34" charset="0"/>
              </a:rPr>
              <a:t>niệm</a:t>
            </a:r>
            <a:r>
              <a:rPr lang="en-US" sz="3400" b="1" dirty="0">
                <a:solidFill>
                  <a:srgbClr val="FF0000"/>
                </a:solidFill>
                <a:latin typeface="Arial" panose="020B0604020202020204" pitchFamily="34" charset="0"/>
                <a:cs typeface="Arial" panose="020B0604020202020204" pitchFamily="34" charset="0"/>
              </a:rPr>
              <a:t>:</a:t>
            </a:r>
          </a:p>
          <a:p>
            <a:pPr algn="ctr"/>
            <a:r>
              <a:rPr lang="en-US" sz="3400" b="1" dirty="0" err="1">
                <a:solidFill>
                  <a:srgbClr val="0070C0"/>
                </a:solidFill>
                <a:latin typeface="Arial" panose="020B0604020202020204" pitchFamily="34" charset="0"/>
                <a:cs typeface="Arial" panose="020B0604020202020204" pitchFamily="34" charset="0"/>
              </a:rPr>
              <a:t>Phân</a:t>
            </a:r>
            <a:r>
              <a:rPr lang="en-US" sz="3400" b="1" dirty="0">
                <a:solidFill>
                  <a:srgbClr val="0070C0"/>
                </a:solidFill>
                <a:latin typeface="Arial" panose="020B0604020202020204" pitchFamily="34" charset="0"/>
                <a:cs typeface="Arial" panose="020B0604020202020204" pitchFamily="34" charset="0"/>
              </a:rPr>
              <a:t> </a:t>
            </a:r>
            <a:r>
              <a:rPr lang="en-US" sz="3400" b="1" dirty="0" err="1">
                <a:solidFill>
                  <a:srgbClr val="0070C0"/>
                </a:solidFill>
                <a:latin typeface="Arial" panose="020B0604020202020204" pitchFamily="34" charset="0"/>
                <a:cs typeface="Arial" panose="020B0604020202020204" pitchFamily="34" charset="0"/>
              </a:rPr>
              <a:t>sô</a:t>
            </a:r>
            <a:r>
              <a:rPr lang="en-US" sz="3400" b="1" dirty="0">
                <a:solidFill>
                  <a:srgbClr val="0070C0"/>
                </a:solidFill>
                <a:latin typeface="Arial" panose="020B0604020202020204" pitchFamily="34" charset="0"/>
                <a:cs typeface="Arial" panose="020B0604020202020204" pitchFamily="34" charset="0"/>
              </a:rPr>
              <a:t>́ </a:t>
            </a:r>
            <a:r>
              <a:rPr lang="en-US" sz="3400" b="1" dirty="0" err="1">
                <a:solidFill>
                  <a:srgbClr val="0070C0"/>
                </a:solidFill>
                <a:latin typeface="Arial" panose="020B0604020202020204" pitchFamily="34" charset="0"/>
                <a:cs typeface="Arial" panose="020B0604020202020204" pitchFamily="34" charset="0"/>
              </a:rPr>
              <a:t>tối</a:t>
            </a:r>
            <a:r>
              <a:rPr lang="en-US" sz="3400" b="1" dirty="0">
                <a:solidFill>
                  <a:srgbClr val="0070C0"/>
                </a:solidFill>
                <a:latin typeface="Arial" panose="020B0604020202020204" pitchFamily="34" charset="0"/>
                <a:cs typeface="Arial" panose="020B0604020202020204" pitchFamily="34" charset="0"/>
              </a:rPr>
              <a:t> </a:t>
            </a:r>
            <a:r>
              <a:rPr lang="en-US" sz="3400" b="1" dirty="0" err="1">
                <a:solidFill>
                  <a:srgbClr val="0070C0"/>
                </a:solidFill>
                <a:latin typeface="Arial" panose="020B0604020202020204" pitchFamily="34" charset="0"/>
                <a:cs typeface="Arial" panose="020B0604020202020204" pitchFamily="34" charset="0"/>
              </a:rPr>
              <a:t>giản</a:t>
            </a:r>
            <a:r>
              <a:rPr lang="en-US" sz="3400" b="1" dirty="0">
                <a:solidFill>
                  <a:srgbClr val="0070C0"/>
                </a:solidFill>
                <a:latin typeface="Arial" panose="020B0604020202020204" pitchFamily="34" charset="0"/>
                <a:cs typeface="Arial" panose="020B0604020202020204" pitchFamily="34" charset="0"/>
              </a:rPr>
              <a:t> là </a:t>
            </a:r>
            <a:r>
              <a:rPr lang="en-US" sz="3400" b="1" dirty="0" err="1">
                <a:solidFill>
                  <a:srgbClr val="0070C0"/>
                </a:solidFill>
                <a:latin typeface="Arial" panose="020B0604020202020204" pitchFamily="34" charset="0"/>
                <a:cs typeface="Arial" panose="020B0604020202020204" pitchFamily="34" charset="0"/>
              </a:rPr>
              <a:t>phân</a:t>
            </a:r>
            <a:r>
              <a:rPr lang="en-US" sz="3400" b="1" dirty="0">
                <a:solidFill>
                  <a:srgbClr val="0070C0"/>
                </a:solidFill>
                <a:latin typeface="Arial" panose="020B0604020202020204" pitchFamily="34" charset="0"/>
                <a:cs typeface="Arial" panose="020B0604020202020204" pitchFamily="34" charset="0"/>
              </a:rPr>
              <a:t> </a:t>
            </a:r>
            <a:r>
              <a:rPr lang="en-US" sz="3400" b="1" dirty="0" err="1">
                <a:solidFill>
                  <a:srgbClr val="0070C0"/>
                </a:solidFill>
                <a:latin typeface="Arial" panose="020B0604020202020204" pitchFamily="34" charset="0"/>
                <a:cs typeface="Arial" panose="020B0604020202020204" pitchFamily="34" charset="0"/>
              </a:rPr>
              <a:t>sô</a:t>
            </a:r>
            <a:r>
              <a:rPr lang="en-US" sz="3400" b="1" dirty="0">
                <a:solidFill>
                  <a:srgbClr val="0070C0"/>
                </a:solidFill>
                <a:latin typeface="Arial" panose="020B0604020202020204" pitchFamily="34" charset="0"/>
                <a:cs typeface="Arial" panose="020B0604020202020204" pitchFamily="34" charset="0"/>
              </a:rPr>
              <a:t>́ có </a:t>
            </a:r>
            <a:r>
              <a:rPr lang="en-US" sz="3400" b="1" dirty="0" err="1">
                <a:solidFill>
                  <a:srgbClr val="0070C0"/>
                </a:solidFill>
                <a:latin typeface="Arial" panose="020B0604020202020204" pitchFamily="34" charset="0"/>
                <a:cs typeface="Arial" panose="020B0604020202020204" pitchFamily="34" charset="0"/>
              </a:rPr>
              <a:t>tư</a:t>
            </a:r>
            <a:r>
              <a:rPr lang="en-US" sz="3400" b="1" dirty="0">
                <a:solidFill>
                  <a:srgbClr val="0070C0"/>
                </a:solidFill>
                <a:latin typeface="Arial" panose="020B0604020202020204" pitchFamily="34" charset="0"/>
                <a:cs typeface="Arial" panose="020B0604020202020204" pitchFamily="34" charset="0"/>
              </a:rPr>
              <a:t>̉ </a:t>
            </a:r>
            <a:r>
              <a:rPr lang="en-US" sz="3400" b="1" dirty="0" err="1">
                <a:solidFill>
                  <a:srgbClr val="0070C0"/>
                </a:solidFill>
                <a:latin typeface="Arial" panose="020B0604020202020204" pitchFamily="34" charset="0"/>
                <a:cs typeface="Arial" panose="020B0604020202020204" pitchFamily="34" charset="0"/>
              </a:rPr>
              <a:t>va</a:t>
            </a:r>
            <a:r>
              <a:rPr lang="en-US" sz="3400" b="1" dirty="0">
                <a:solidFill>
                  <a:srgbClr val="0070C0"/>
                </a:solidFill>
                <a:latin typeface="Arial" panose="020B0604020202020204" pitchFamily="34" charset="0"/>
                <a:cs typeface="Arial" panose="020B0604020202020204" pitchFamily="34" charset="0"/>
              </a:rPr>
              <a:t>̀ </a:t>
            </a:r>
            <a:r>
              <a:rPr lang="en-US" sz="3400" b="1" dirty="0" err="1">
                <a:solidFill>
                  <a:srgbClr val="0070C0"/>
                </a:solidFill>
                <a:latin typeface="Arial" panose="020B0604020202020204" pitchFamily="34" charset="0"/>
                <a:cs typeface="Arial" panose="020B0604020202020204" pitchFamily="34" charset="0"/>
              </a:rPr>
              <a:t>mẫu</a:t>
            </a:r>
            <a:r>
              <a:rPr lang="en-US" sz="3400" b="1" dirty="0">
                <a:solidFill>
                  <a:srgbClr val="0070C0"/>
                </a:solidFill>
                <a:latin typeface="Arial" panose="020B0604020202020204" pitchFamily="34" charset="0"/>
                <a:cs typeface="Arial" panose="020B0604020202020204" pitchFamily="34" charset="0"/>
              </a:rPr>
              <a:t> </a:t>
            </a:r>
          </a:p>
          <a:p>
            <a:pPr algn="ctr"/>
            <a:r>
              <a:rPr lang="en-US" sz="3400" b="1" dirty="0">
                <a:solidFill>
                  <a:srgbClr val="0070C0"/>
                </a:solidFill>
                <a:latin typeface="Arial" panose="020B0604020202020204" pitchFamily="34" charset="0"/>
                <a:cs typeface="Arial" panose="020B0604020202020204" pitchFamily="34" charset="0"/>
              </a:rPr>
              <a:t>là </a:t>
            </a:r>
            <a:r>
              <a:rPr lang="en-US" sz="3400" b="1" dirty="0" err="1">
                <a:solidFill>
                  <a:srgbClr val="0070C0"/>
                </a:solidFill>
                <a:latin typeface="Arial" panose="020B0604020202020204" pitchFamily="34" charset="0"/>
                <a:cs typeface="Arial" panose="020B0604020202020204" pitchFamily="34" charset="0"/>
              </a:rPr>
              <a:t>hai</a:t>
            </a:r>
            <a:r>
              <a:rPr lang="en-US" sz="3400" b="1" dirty="0">
                <a:solidFill>
                  <a:srgbClr val="0070C0"/>
                </a:solidFill>
                <a:latin typeface="Arial" panose="020B0604020202020204" pitchFamily="34" charset="0"/>
                <a:cs typeface="Arial" panose="020B0604020202020204" pitchFamily="34" charset="0"/>
              </a:rPr>
              <a:t> </a:t>
            </a:r>
            <a:r>
              <a:rPr lang="en-US" sz="3400" b="1" dirty="0" err="1">
                <a:solidFill>
                  <a:srgbClr val="0070C0"/>
                </a:solidFill>
                <a:latin typeface="Arial" panose="020B0604020202020204" pitchFamily="34" charset="0"/>
                <a:cs typeface="Arial" panose="020B0604020202020204" pitchFamily="34" charset="0"/>
              </a:rPr>
              <a:t>sô</a:t>
            </a:r>
            <a:r>
              <a:rPr lang="en-US" sz="3400" b="1" dirty="0">
                <a:solidFill>
                  <a:srgbClr val="0070C0"/>
                </a:solidFill>
                <a:latin typeface="Arial" panose="020B0604020202020204" pitchFamily="34" charset="0"/>
                <a:cs typeface="Arial" panose="020B0604020202020204" pitchFamily="34" charset="0"/>
              </a:rPr>
              <a:t>́ </a:t>
            </a:r>
            <a:r>
              <a:rPr lang="en-US" sz="3400" b="1" dirty="0" err="1">
                <a:solidFill>
                  <a:srgbClr val="0070C0"/>
                </a:solidFill>
                <a:latin typeface="Arial" panose="020B0604020202020204" pitchFamily="34" charset="0"/>
                <a:cs typeface="Arial" panose="020B0604020202020204" pitchFamily="34" charset="0"/>
              </a:rPr>
              <a:t>nguyên</a:t>
            </a:r>
            <a:r>
              <a:rPr lang="en-US" sz="3400" b="1" dirty="0">
                <a:solidFill>
                  <a:srgbClr val="0070C0"/>
                </a:solidFill>
                <a:latin typeface="Arial" panose="020B0604020202020204" pitchFamily="34" charset="0"/>
                <a:cs typeface="Arial" panose="020B0604020202020204" pitchFamily="34" charset="0"/>
              </a:rPr>
              <a:t> </a:t>
            </a:r>
            <a:r>
              <a:rPr lang="en-US" sz="3400" b="1" dirty="0" err="1">
                <a:solidFill>
                  <a:srgbClr val="0070C0"/>
                </a:solidFill>
                <a:latin typeface="Arial" panose="020B0604020202020204" pitchFamily="34" charset="0"/>
                <a:cs typeface="Arial" panose="020B0604020202020204" pitchFamily="34" charset="0"/>
              </a:rPr>
              <a:t>tô</a:t>
            </a:r>
            <a:r>
              <a:rPr lang="en-US" sz="3400" b="1" dirty="0">
                <a:solidFill>
                  <a:srgbClr val="0070C0"/>
                </a:solidFill>
                <a:latin typeface="Arial" panose="020B0604020202020204" pitchFamily="34" charset="0"/>
                <a:cs typeface="Arial" panose="020B0604020202020204" pitchFamily="34" charset="0"/>
              </a:rPr>
              <a:t>́ </a:t>
            </a:r>
            <a:r>
              <a:rPr lang="en-US" sz="3400" b="1" dirty="0" err="1">
                <a:solidFill>
                  <a:srgbClr val="0070C0"/>
                </a:solidFill>
                <a:latin typeface="Arial" panose="020B0604020202020204" pitchFamily="34" charset="0"/>
                <a:cs typeface="Arial" panose="020B0604020202020204" pitchFamily="34" charset="0"/>
              </a:rPr>
              <a:t>cùng</a:t>
            </a:r>
            <a:r>
              <a:rPr lang="en-US" sz="3400" b="1" dirty="0">
                <a:solidFill>
                  <a:srgbClr val="0070C0"/>
                </a:solidFill>
                <a:latin typeface="Arial" panose="020B0604020202020204" pitchFamily="34" charset="0"/>
                <a:cs typeface="Arial" panose="020B0604020202020204" pitchFamily="34" charset="0"/>
              </a:rPr>
              <a:t> </a:t>
            </a:r>
            <a:r>
              <a:rPr lang="en-US" sz="3400" b="1" dirty="0" err="1">
                <a:solidFill>
                  <a:srgbClr val="0070C0"/>
                </a:solidFill>
                <a:latin typeface="Arial" panose="020B0604020202020204" pitchFamily="34" charset="0"/>
                <a:cs typeface="Arial" panose="020B0604020202020204" pitchFamily="34" charset="0"/>
              </a:rPr>
              <a:t>nhau</a:t>
            </a:r>
            <a:r>
              <a:rPr lang="en-US" sz="3400" b="1" dirty="0">
                <a:solidFill>
                  <a:srgbClr val="0070C0"/>
                </a:solidFill>
                <a:latin typeface="Arial" panose="020B0604020202020204" pitchFamily="34" charset="0"/>
                <a:cs typeface="Arial" panose="020B0604020202020204" pitchFamily="34" charset="0"/>
              </a:rPr>
              <a:t>.</a:t>
            </a:r>
          </a:p>
          <a:p>
            <a:pPr algn="ctr"/>
            <a:r>
              <a:rPr lang="en-US" sz="3400" b="1" dirty="0">
                <a:solidFill>
                  <a:srgbClr val="0070C0"/>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705090147"/>
      </p:ext>
    </p:extLst>
  </p:cSld>
  <p:clrMapOvr>
    <a:masterClrMapping/>
  </p:clrMapOvr>
  <p:transition spd="slow">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3" descr="Chuyên đề về xác định công thức của hợp chất vô cơ và hữu cơ - Tech12h">
            <a:extLst>
              <a:ext uri="{FF2B5EF4-FFF2-40B4-BE49-F238E27FC236}">
                <a16:creationId xmlns:a16="http://schemas.microsoft.com/office/drawing/2014/main" id="{43D80D0E-F9AC-4D0D-9116-29FEC2960A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41" y="144543"/>
            <a:ext cx="2521284" cy="2077538"/>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EE278ABA-7F65-4A34-9F1F-59252434AA20}"/>
                  </a:ext>
                </a:extLst>
              </p:cNvPr>
              <p:cNvSpPr txBox="1"/>
              <p:nvPr/>
            </p:nvSpPr>
            <p:spPr>
              <a:xfrm>
                <a:off x="2892574" y="2690768"/>
                <a:ext cx="8865486" cy="3978461"/>
              </a:xfrm>
              <a:prstGeom prst="rect">
                <a:avLst/>
              </a:prstGeom>
              <a:noFill/>
            </p:spPr>
            <p:txBody>
              <a:bodyPr wrap="square">
                <a:spAutoFit/>
              </a:bodyPr>
              <a:lstStyle/>
              <a:p>
                <a:pPr>
                  <a:lnSpc>
                    <a:spcPct val="150000"/>
                  </a:lnSpc>
                </a:pPr>
                <a:r>
                  <a:rPr lang="en-US" sz="3200" b="1" i="1" dirty="0">
                    <a:latin typeface="Arial" panose="020B0604020202020204" pitchFamily="34" charset="0"/>
                    <a:cs typeface="Arial" panose="020B0604020202020204" pitchFamily="34" charset="0"/>
                  </a:rPr>
                  <a:t>Giải:</a:t>
                </a:r>
                <a:r>
                  <a:rPr lang="en-US" sz="3200" b="1" dirty="0">
                    <a:solidFill>
                      <a:srgbClr val="0070C0"/>
                    </a:solidFill>
                    <a:latin typeface="Arial" panose="020B0604020202020204" pitchFamily="34" charset="0"/>
                    <a:cs typeface="Arial" panose="020B0604020202020204" pitchFamily="34" charset="0"/>
                  </a:rPr>
                  <a:t> a) ƯCLN(16, 20) = 4. </a:t>
                </a:r>
                <a:r>
                  <a:rPr lang="en-US" sz="3200" b="1" dirty="0" err="1">
                    <a:solidFill>
                      <a:srgbClr val="0070C0"/>
                    </a:solidFill>
                    <a:latin typeface="Arial" panose="020B0604020202020204" pitchFamily="34" charset="0"/>
                    <a:cs typeface="Arial" panose="020B0604020202020204" pitchFamily="34" charset="0"/>
                  </a:rPr>
                  <a:t>Vậy</a:t>
                </a:r>
                <a:r>
                  <a:rPr lang="en-US" sz="3200" b="1" dirty="0">
                    <a:solidFill>
                      <a:srgbClr val="0070C0"/>
                    </a:solidFill>
                    <a:latin typeface="Arial" panose="020B0604020202020204" pitchFamily="34" charset="0"/>
                    <a:cs typeface="Arial" panose="020B0604020202020204" pitchFamily="34" charset="0"/>
                  </a:rPr>
                  <a:t> </a:t>
                </a:r>
                <a14:m>
                  <m:oMath xmlns:m="http://schemas.openxmlformats.org/officeDocument/2006/math">
                    <m:f>
                      <m:fPr>
                        <m:ctrlPr>
                          <a:rPr lang="en-US" sz="4000" b="1" i="1" smtClean="0">
                            <a:solidFill>
                              <a:srgbClr val="0070C0"/>
                            </a:solidFill>
                            <a:latin typeface="Cambria Math" panose="02040503050406030204" pitchFamily="18" charset="0"/>
                          </a:rPr>
                        </m:ctrlPr>
                      </m:fPr>
                      <m:num>
                        <m:r>
                          <a:rPr lang="en-US" sz="4000" b="1" i="1" smtClean="0">
                            <a:solidFill>
                              <a:srgbClr val="0070C0"/>
                            </a:solidFill>
                            <a:latin typeface="Cambria Math" panose="02040503050406030204" pitchFamily="18" charset="0"/>
                          </a:rPr>
                          <m:t>𝟏𝟔</m:t>
                        </m:r>
                      </m:num>
                      <m:den>
                        <m:r>
                          <a:rPr lang="en-US" sz="4000" b="1" i="1" smtClean="0">
                            <a:solidFill>
                              <a:srgbClr val="0070C0"/>
                            </a:solidFill>
                            <a:latin typeface="Cambria Math" panose="02040503050406030204" pitchFamily="18" charset="0"/>
                          </a:rPr>
                          <m:t>𝟐𝟎</m:t>
                        </m:r>
                      </m:den>
                    </m:f>
                    <m:r>
                      <a:rPr lang="en-US" sz="4000" b="1" i="1" smtClean="0">
                        <a:solidFill>
                          <a:srgbClr val="0070C0"/>
                        </a:solidFill>
                        <a:latin typeface="Cambria Math" panose="02040503050406030204" pitchFamily="18" charset="0"/>
                      </a:rPr>
                      <m:t>=</m:t>
                    </m:r>
                    <m:f>
                      <m:fPr>
                        <m:ctrlPr>
                          <a:rPr lang="en-US" sz="4000" b="1" i="1" smtClean="0">
                            <a:solidFill>
                              <a:srgbClr val="0070C0"/>
                            </a:solidFill>
                            <a:latin typeface="Cambria Math" panose="02040503050406030204" pitchFamily="18" charset="0"/>
                          </a:rPr>
                        </m:ctrlPr>
                      </m:fPr>
                      <m:num>
                        <m:r>
                          <a:rPr lang="en-US" sz="4000" b="1" i="1" smtClean="0">
                            <a:solidFill>
                              <a:srgbClr val="0070C0"/>
                            </a:solidFill>
                            <a:latin typeface="Cambria Math" panose="02040503050406030204" pitchFamily="18" charset="0"/>
                          </a:rPr>
                          <m:t>𝟏𝟔</m:t>
                        </m:r>
                        <m:r>
                          <a:rPr lang="en-US" sz="4000" b="1" i="1" smtClean="0">
                            <a:solidFill>
                              <a:srgbClr val="0070C0"/>
                            </a:solidFill>
                            <a:latin typeface="Cambria Math" panose="02040503050406030204" pitchFamily="18" charset="0"/>
                          </a:rPr>
                          <m:t>:</m:t>
                        </m:r>
                        <m:r>
                          <a:rPr lang="en-US" sz="4000" b="1" i="1" smtClean="0">
                            <a:solidFill>
                              <a:srgbClr val="0070C0"/>
                            </a:solidFill>
                            <a:latin typeface="Cambria Math" panose="02040503050406030204" pitchFamily="18" charset="0"/>
                          </a:rPr>
                          <m:t>𝟒</m:t>
                        </m:r>
                      </m:num>
                      <m:den>
                        <m:r>
                          <a:rPr lang="en-US" sz="4000" b="1" i="1" smtClean="0">
                            <a:solidFill>
                              <a:srgbClr val="0070C0"/>
                            </a:solidFill>
                            <a:latin typeface="Cambria Math" panose="02040503050406030204" pitchFamily="18" charset="0"/>
                          </a:rPr>
                          <m:t>𝟐𝟎</m:t>
                        </m:r>
                        <m:r>
                          <a:rPr lang="en-US" sz="4000" b="1" i="1" smtClean="0">
                            <a:solidFill>
                              <a:srgbClr val="0070C0"/>
                            </a:solidFill>
                            <a:latin typeface="Cambria Math" panose="02040503050406030204" pitchFamily="18" charset="0"/>
                          </a:rPr>
                          <m:t>:</m:t>
                        </m:r>
                        <m:r>
                          <a:rPr lang="en-US" sz="4000" b="1" i="1" smtClean="0">
                            <a:solidFill>
                              <a:srgbClr val="0070C0"/>
                            </a:solidFill>
                            <a:latin typeface="Cambria Math" panose="02040503050406030204" pitchFamily="18" charset="0"/>
                          </a:rPr>
                          <m:t>𝟒</m:t>
                        </m:r>
                      </m:den>
                    </m:f>
                    <m:r>
                      <a:rPr lang="en-US" sz="4000" b="1" i="1" smtClean="0">
                        <a:solidFill>
                          <a:srgbClr val="0070C0"/>
                        </a:solidFill>
                        <a:latin typeface="Cambria Math" panose="02040503050406030204" pitchFamily="18" charset="0"/>
                      </a:rPr>
                      <m:t>=</m:t>
                    </m:r>
                    <m:f>
                      <m:fPr>
                        <m:ctrlPr>
                          <a:rPr lang="en-US" sz="4000" b="1" i="1" smtClean="0">
                            <a:solidFill>
                              <a:srgbClr val="0070C0"/>
                            </a:solidFill>
                            <a:latin typeface="Cambria Math" panose="02040503050406030204" pitchFamily="18" charset="0"/>
                          </a:rPr>
                        </m:ctrlPr>
                      </m:fPr>
                      <m:num>
                        <m:r>
                          <a:rPr lang="en-US" sz="4000" b="1" i="1" smtClean="0">
                            <a:solidFill>
                              <a:srgbClr val="0070C0"/>
                            </a:solidFill>
                            <a:latin typeface="Cambria Math" panose="02040503050406030204" pitchFamily="18" charset="0"/>
                          </a:rPr>
                          <m:t>𝟒</m:t>
                        </m:r>
                      </m:num>
                      <m:den>
                        <m:r>
                          <a:rPr lang="en-US" sz="4000" b="1" i="1" smtClean="0">
                            <a:solidFill>
                              <a:srgbClr val="0070C0"/>
                            </a:solidFill>
                            <a:latin typeface="Cambria Math" panose="02040503050406030204" pitchFamily="18" charset="0"/>
                          </a:rPr>
                          <m:t>𝟓</m:t>
                        </m:r>
                      </m:den>
                    </m:f>
                  </m:oMath>
                </a14:m>
                <a:endParaRPr lang="en-US" sz="4000" b="1" i="1" dirty="0">
                  <a:solidFill>
                    <a:srgbClr val="0070C0"/>
                  </a:solidFill>
                  <a:latin typeface="Arial" panose="020B0604020202020204" pitchFamily="34" charset="0"/>
                  <a:cs typeface="Arial" panose="020B0604020202020204" pitchFamily="34" charset="0"/>
                </a:endParaRPr>
              </a:p>
              <a:p>
                <a:pPr>
                  <a:lnSpc>
                    <a:spcPct val="150000"/>
                  </a:lnSpc>
                </a:pPr>
                <a:r>
                  <a:rPr lang="en-US" sz="3200" b="1" dirty="0">
                    <a:solidFill>
                      <a:srgbClr val="0070C0"/>
                    </a:solidFill>
                    <a:latin typeface="Arial" panose="020B0604020202020204" pitchFamily="34" charset="0"/>
                    <a:cs typeface="Arial" panose="020B0604020202020204" pitchFamily="34" charset="0"/>
                  </a:rPr>
                  <a:t>         b) Ta có: 18: 3 = 6;</a:t>
                </a:r>
                <a14:m>
                  <m:oMath xmlns:m="http://schemas.openxmlformats.org/officeDocument/2006/math">
                    <m:r>
                      <a:rPr lang="en-US" sz="4000" b="1" i="1">
                        <a:solidFill>
                          <a:srgbClr val="0070C0"/>
                        </a:solidFill>
                        <a:latin typeface="Cambria Math" panose="02040503050406030204" pitchFamily="18" charset="0"/>
                      </a:rPr>
                      <m:t> </m:t>
                    </m:r>
                    <m:r>
                      <a:rPr lang="en-US" sz="4000" b="1" i="1" smtClean="0">
                        <a:solidFill>
                          <a:srgbClr val="0070C0"/>
                        </a:solidFill>
                        <a:latin typeface="Cambria Math" panose="02040503050406030204" pitchFamily="18" charset="0"/>
                      </a:rPr>
                      <m:t> </m:t>
                    </m:r>
                    <m:f>
                      <m:fPr>
                        <m:ctrlPr>
                          <a:rPr lang="en-US" sz="4000" b="1" i="1" smtClean="0">
                            <a:solidFill>
                              <a:srgbClr val="0070C0"/>
                            </a:solidFill>
                            <a:latin typeface="Cambria Math" panose="02040503050406030204" pitchFamily="18" charset="0"/>
                          </a:rPr>
                        </m:ctrlPr>
                      </m:fPr>
                      <m:num>
                        <m:r>
                          <a:rPr lang="en-US" sz="4000" b="1" i="1" smtClean="0">
                            <a:solidFill>
                              <a:srgbClr val="0070C0"/>
                            </a:solidFill>
                            <a:latin typeface="Cambria Math" panose="02040503050406030204" pitchFamily="18" charset="0"/>
                          </a:rPr>
                          <m:t>𝟑</m:t>
                        </m:r>
                      </m:num>
                      <m:den>
                        <m:r>
                          <a:rPr lang="en-US" sz="4000" b="1" i="1" smtClean="0">
                            <a:solidFill>
                              <a:srgbClr val="0070C0"/>
                            </a:solidFill>
                            <a:latin typeface="Cambria Math" panose="02040503050406030204" pitchFamily="18" charset="0"/>
                          </a:rPr>
                          <m:t>𝟕</m:t>
                        </m:r>
                      </m:den>
                    </m:f>
                    <m:r>
                      <a:rPr lang="en-US" sz="4000" b="1" i="0" smtClean="0">
                        <a:solidFill>
                          <a:srgbClr val="0070C0"/>
                        </a:solidFill>
                        <a:latin typeface="Cambria Math" panose="02040503050406030204" pitchFamily="18" charset="0"/>
                      </a:rPr>
                      <m:t>=</m:t>
                    </m:r>
                    <m:f>
                      <m:fPr>
                        <m:ctrlPr>
                          <a:rPr lang="en-US" sz="4000" b="1" i="1" smtClean="0">
                            <a:solidFill>
                              <a:srgbClr val="0070C0"/>
                            </a:solidFill>
                            <a:latin typeface="Cambria Math" panose="02040503050406030204" pitchFamily="18" charset="0"/>
                          </a:rPr>
                        </m:ctrlPr>
                      </m:fPr>
                      <m:num>
                        <m:r>
                          <a:rPr lang="en-US" sz="4000" b="1" i="1" smtClean="0">
                            <a:solidFill>
                              <a:srgbClr val="0070C0"/>
                            </a:solidFill>
                            <a:latin typeface="Cambria Math" panose="02040503050406030204" pitchFamily="18" charset="0"/>
                          </a:rPr>
                          <m:t>𝟑</m:t>
                        </m:r>
                        <m:r>
                          <a:rPr lang="en-US" sz="4000" b="1" i="1" smtClean="0">
                            <a:solidFill>
                              <a:srgbClr val="0070C0"/>
                            </a:solidFill>
                            <a:latin typeface="Cambria Math" panose="02040503050406030204" pitchFamily="18" charset="0"/>
                          </a:rPr>
                          <m:t>.</m:t>
                        </m:r>
                        <m:r>
                          <a:rPr lang="en-US" sz="4000" b="1" i="1" smtClean="0">
                            <a:solidFill>
                              <a:srgbClr val="0070C0"/>
                            </a:solidFill>
                            <a:latin typeface="Cambria Math" panose="02040503050406030204" pitchFamily="18" charset="0"/>
                          </a:rPr>
                          <m:t>𝟔</m:t>
                        </m:r>
                        <m:r>
                          <a:rPr lang="en-US" sz="4000" b="1" i="1" smtClean="0">
                            <a:solidFill>
                              <a:srgbClr val="0070C0"/>
                            </a:solidFill>
                            <a:latin typeface="Cambria Math" panose="02040503050406030204" pitchFamily="18" charset="0"/>
                          </a:rPr>
                          <m:t> </m:t>
                        </m:r>
                      </m:num>
                      <m:den>
                        <m:r>
                          <a:rPr lang="en-US" sz="4000" b="1" i="1" smtClean="0">
                            <a:solidFill>
                              <a:srgbClr val="0070C0"/>
                            </a:solidFill>
                            <a:latin typeface="Cambria Math" panose="02040503050406030204" pitchFamily="18" charset="0"/>
                          </a:rPr>
                          <m:t>𝟕</m:t>
                        </m:r>
                        <m:r>
                          <a:rPr lang="en-US" sz="4000" b="1" i="1" smtClean="0">
                            <a:solidFill>
                              <a:srgbClr val="0070C0"/>
                            </a:solidFill>
                            <a:latin typeface="Cambria Math" panose="02040503050406030204" pitchFamily="18" charset="0"/>
                          </a:rPr>
                          <m:t>.</m:t>
                        </m:r>
                        <m:r>
                          <a:rPr lang="en-US" sz="4000" b="1" i="1" smtClean="0">
                            <a:solidFill>
                              <a:srgbClr val="0070C0"/>
                            </a:solidFill>
                            <a:latin typeface="Cambria Math" panose="02040503050406030204" pitchFamily="18" charset="0"/>
                          </a:rPr>
                          <m:t>𝟔</m:t>
                        </m:r>
                      </m:den>
                    </m:f>
                    <m:r>
                      <a:rPr lang="en-US" sz="4000" b="1" i="0" smtClean="0">
                        <a:solidFill>
                          <a:srgbClr val="0070C0"/>
                        </a:solidFill>
                        <a:latin typeface="Cambria Math" panose="02040503050406030204" pitchFamily="18" charset="0"/>
                      </a:rPr>
                      <m:t>=</m:t>
                    </m:r>
                    <m:f>
                      <m:fPr>
                        <m:ctrlPr>
                          <a:rPr lang="en-US" sz="4000" b="1" i="1" smtClean="0">
                            <a:solidFill>
                              <a:srgbClr val="0070C0"/>
                            </a:solidFill>
                            <a:latin typeface="Cambria Math" panose="02040503050406030204" pitchFamily="18" charset="0"/>
                          </a:rPr>
                        </m:ctrlPr>
                      </m:fPr>
                      <m:num>
                        <m:r>
                          <a:rPr lang="en-US" sz="4000" b="1" i="1" smtClean="0">
                            <a:solidFill>
                              <a:srgbClr val="0070C0"/>
                            </a:solidFill>
                            <a:latin typeface="Cambria Math" panose="02040503050406030204" pitchFamily="18" charset="0"/>
                          </a:rPr>
                          <m:t>𝟏𝟖</m:t>
                        </m:r>
                      </m:num>
                      <m:den>
                        <m:r>
                          <a:rPr lang="en-US" sz="4000" b="1" i="1" smtClean="0">
                            <a:solidFill>
                              <a:srgbClr val="0070C0"/>
                            </a:solidFill>
                            <a:latin typeface="Cambria Math" panose="02040503050406030204" pitchFamily="18" charset="0"/>
                          </a:rPr>
                          <m:t>𝟒𝟐</m:t>
                        </m:r>
                      </m:den>
                    </m:f>
                  </m:oMath>
                </a14:m>
                <a:endParaRPr lang="en-US" sz="4000" b="1" dirty="0">
                  <a:solidFill>
                    <a:srgbClr val="0070C0"/>
                  </a:solidFill>
                  <a:latin typeface="Arial" panose="020B0604020202020204" pitchFamily="34" charset="0"/>
                  <a:cs typeface="Arial" panose="020B0604020202020204" pitchFamily="34" charset="0"/>
                </a:endParaRPr>
              </a:p>
              <a:p>
                <a:pPr>
                  <a:lnSpc>
                    <a:spcPct val="150000"/>
                  </a:lnSpc>
                </a:pPr>
                <a:r>
                  <a:rPr lang="en-US" sz="3200" b="1" dirty="0">
                    <a:solidFill>
                      <a:srgbClr val="0070C0"/>
                    </a:solidFill>
                    <a:latin typeface="Arial" panose="020B0604020202020204" pitchFamily="34" charset="0"/>
                    <a:cs typeface="Arial" panose="020B0604020202020204" pitchFamily="34" charset="0"/>
                  </a:rPr>
                  <a:t>                Vậy </a:t>
                </a:r>
                <a:r>
                  <a:rPr lang="en-US" sz="3200" b="1" dirty="0" err="1">
                    <a:solidFill>
                      <a:srgbClr val="0070C0"/>
                    </a:solidFill>
                    <a:latin typeface="Arial" panose="020B0604020202020204" pitchFamily="34" charset="0"/>
                    <a:cs typeface="Arial" panose="020B0604020202020204" pitchFamily="34" charset="0"/>
                  </a:rPr>
                  <a:t>phân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sô</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cần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tìm</a:t>
                </a:r>
                <a:r>
                  <a:rPr lang="en-US" sz="3200" b="1" dirty="0">
                    <a:solidFill>
                      <a:srgbClr val="0070C0"/>
                    </a:solidFill>
                    <a:latin typeface="Arial" panose="020B0604020202020204" pitchFamily="34" charset="0"/>
                    <a:cs typeface="Arial" panose="020B0604020202020204" pitchFamily="34" charset="0"/>
                  </a:rPr>
                  <a:t> là </a:t>
                </a:r>
                <a14:m>
                  <m:oMath xmlns:m="http://schemas.openxmlformats.org/officeDocument/2006/math">
                    <m:f>
                      <m:fPr>
                        <m:ctrlPr>
                          <a:rPr lang="en-US" sz="4000" b="1" i="1">
                            <a:solidFill>
                              <a:srgbClr val="0070C0"/>
                            </a:solidFill>
                            <a:latin typeface="Cambria Math" panose="02040503050406030204" pitchFamily="18" charset="0"/>
                          </a:rPr>
                        </m:ctrlPr>
                      </m:fPr>
                      <m:num>
                        <m:r>
                          <a:rPr lang="en-US" sz="4000" b="1" i="1">
                            <a:solidFill>
                              <a:srgbClr val="0070C0"/>
                            </a:solidFill>
                            <a:latin typeface="Cambria Math" panose="02040503050406030204" pitchFamily="18" charset="0"/>
                          </a:rPr>
                          <m:t>𝟏𝟖</m:t>
                        </m:r>
                      </m:num>
                      <m:den>
                        <m:r>
                          <a:rPr lang="en-US" sz="4000" b="1" i="1">
                            <a:solidFill>
                              <a:srgbClr val="0070C0"/>
                            </a:solidFill>
                            <a:latin typeface="Cambria Math" panose="02040503050406030204" pitchFamily="18" charset="0"/>
                          </a:rPr>
                          <m:t>𝟒𝟐</m:t>
                        </m:r>
                      </m:den>
                    </m:f>
                  </m:oMath>
                </a14:m>
                <a:r>
                  <a:rPr lang="en-US" sz="4000" b="1" dirty="0">
                    <a:solidFill>
                      <a:srgbClr val="0070C0"/>
                    </a:solidFill>
                    <a:latin typeface="Arial" panose="020B0604020202020204" pitchFamily="34" charset="0"/>
                    <a:cs typeface="Arial" panose="020B0604020202020204" pitchFamily="34" charset="0"/>
                  </a:rPr>
                  <a:t>.</a:t>
                </a:r>
              </a:p>
            </p:txBody>
          </p:sp>
        </mc:Choice>
        <mc:Fallback xmlns="">
          <p:sp>
            <p:nvSpPr>
              <p:cNvPr id="18" name="TextBox 17">
                <a:extLst>
                  <a:ext uri="{FF2B5EF4-FFF2-40B4-BE49-F238E27FC236}">
                    <a16:creationId xmlns:a16="http://schemas.microsoft.com/office/drawing/2014/main" id="{EE278ABA-7F65-4A34-9F1F-59252434AA20}"/>
                  </a:ext>
                </a:extLst>
              </p:cNvPr>
              <p:cNvSpPr txBox="1">
                <a:spLocks noRot="1" noChangeAspect="1" noMove="1" noResize="1" noEditPoints="1" noAdjustHandles="1" noChangeArrowheads="1" noChangeShapeType="1" noTextEdit="1"/>
              </p:cNvSpPr>
              <p:nvPr/>
            </p:nvSpPr>
            <p:spPr>
              <a:xfrm>
                <a:off x="2892574" y="2690768"/>
                <a:ext cx="8865486" cy="3978461"/>
              </a:xfrm>
              <a:prstGeom prst="rect">
                <a:avLst/>
              </a:prstGeom>
              <a:blipFill>
                <a:blip r:embed="rId4"/>
                <a:stretch>
                  <a:fillRect l="-1788" b="-19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F0BDFFD3-1E9D-4C2F-8AC5-A61F03E4A4AE}"/>
                  </a:ext>
                </a:extLst>
              </p:cNvPr>
              <p:cNvSpPr txBox="1"/>
              <p:nvPr/>
            </p:nvSpPr>
            <p:spPr>
              <a:xfrm>
                <a:off x="2306227" y="-217658"/>
                <a:ext cx="9983741" cy="1253677"/>
              </a:xfrm>
              <a:prstGeom prst="rect">
                <a:avLst/>
              </a:prstGeom>
              <a:noFill/>
            </p:spPr>
            <p:txBody>
              <a:bodyPr wrap="square">
                <a:spAutoFit/>
              </a:bodyPr>
              <a:lstStyle/>
              <a:p>
                <a:pPr>
                  <a:lnSpc>
                    <a:spcPct val="150000"/>
                  </a:lnSpc>
                </a:pPr>
                <a:r>
                  <a:rPr lang="en-US" sz="3200" b="1" i="1" dirty="0">
                    <a:solidFill>
                      <a:srgbClr val="FF0000"/>
                    </a:solidFill>
                    <a:latin typeface="Arial" panose="020B0604020202020204" pitchFamily="34" charset="0"/>
                    <a:cs typeface="Arial" panose="020B0604020202020204" pitchFamily="34" charset="0"/>
                  </a:rPr>
                  <a:t>Ví dụ 6: </a:t>
                </a:r>
                <a:r>
                  <a:rPr lang="en-US" sz="3200" b="1" dirty="0">
                    <a:solidFill>
                      <a:srgbClr val="0070C0"/>
                    </a:solidFill>
                    <a:latin typeface="Arial" panose="020B0604020202020204" pitchFamily="34" charset="0"/>
                    <a:cs typeface="Arial" panose="020B0604020202020204" pitchFamily="34" charset="0"/>
                  </a:rPr>
                  <a:t>a) </a:t>
                </a:r>
                <a:r>
                  <a:rPr lang="en-US" sz="3200" b="1" dirty="0" err="1">
                    <a:solidFill>
                      <a:srgbClr val="0070C0"/>
                    </a:solidFill>
                    <a:latin typeface="Arial" panose="020B0604020202020204" pitchFamily="34" charset="0"/>
                    <a:cs typeface="Arial" panose="020B0604020202020204" pitchFamily="34" charset="0"/>
                  </a:rPr>
                  <a:t>Rút</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gọn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phân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sô</a:t>
                </a:r>
                <a:r>
                  <a:rPr lang="en-US" sz="3200" b="1" dirty="0">
                    <a:solidFill>
                      <a:srgbClr val="0070C0"/>
                    </a:solidFill>
                    <a:latin typeface="Arial" panose="020B0604020202020204" pitchFamily="34" charset="0"/>
                    <a:cs typeface="Arial" panose="020B0604020202020204" pitchFamily="34" charset="0"/>
                  </a:rPr>
                  <a:t>́ </a:t>
                </a:r>
                <a14:m>
                  <m:oMath xmlns:m="http://schemas.openxmlformats.org/officeDocument/2006/math">
                    <m:f>
                      <m:fPr>
                        <m:ctrlPr>
                          <a:rPr lang="en-US" sz="3800" b="1" i="1" smtClean="0">
                            <a:solidFill>
                              <a:srgbClr val="0070C0"/>
                            </a:solidFill>
                            <a:latin typeface="Cambria Math" panose="02040503050406030204" pitchFamily="18" charset="0"/>
                          </a:rPr>
                        </m:ctrlPr>
                      </m:fPr>
                      <m:num>
                        <m:r>
                          <a:rPr lang="en-US" sz="3800" b="1" i="1" smtClean="0">
                            <a:solidFill>
                              <a:srgbClr val="0070C0"/>
                            </a:solidFill>
                            <a:latin typeface="Cambria Math" panose="02040503050406030204" pitchFamily="18" charset="0"/>
                          </a:rPr>
                          <m:t>𝟏𝟔</m:t>
                        </m:r>
                      </m:num>
                      <m:den>
                        <m:r>
                          <a:rPr lang="en-US" sz="3800" b="1" i="1" smtClean="0">
                            <a:solidFill>
                              <a:srgbClr val="0070C0"/>
                            </a:solidFill>
                            <a:latin typeface="Cambria Math" panose="02040503050406030204" pitchFamily="18" charset="0"/>
                          </a:rPr>
                          <m:t>𝟐𝟎</m:t>
                        </m:r>
                      </m:den>
                    </m:f>
                    <m:r>
                      <a:rPr lang="en-US" sz="3800" b="1" i="1" smtClean="0">
                        <a:solidFill>
                          <a:srgbClr val="0070C0"/>
                        </a:solidFill>
                        <a:latin typeface="Cambria Math" panose="02040503050406030204" pitchFamily="18" charset="0"/>
                      </a:rPr>
                      <m:t> </m:t>
                    </m:r>
                  </m:oMath>
                </a14:m>
                <a:r>
                  <a:rPr lang="en-US" sz="3200" b="1" dirty="0" err="1">
                    <a:solidFill>
                      <a:srgbClr val="0070C0"/>
                    </a:solidFill>
                    <a:latin typeface="Arial" panose="020B0604020202020204" pitchFamily="34" charset="0"/>
                    <a:cs typeface="Arial" panose="020B0604020202020204" pitchFamily="34" charset="0"/>
                  </a:rPr>
                  <a:t>vê</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phân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sô</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tối</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giản</a:t>
                </a:r>
                <a:r>
                  <a:rPr lang="en-US" sz="3200" b="1" dirty="0">
                    <a:solidFill>
                      <a:srgbClr val="0070C0"/>
                    </a:solidFill>
                    <a:latin typeface="Arial" panose="020B0604020202020204" pitchFamily="34" charset="0"/>
                    <a:cs typeface="Arial" panose="020B0604020202020204" pitchFamily="34" charset="0"/>
                  </a:rPr>
                  <a:t>.</a:t>
                </a:r>
              </a:p>
            </p:txBody>
          </p:sp>
        </mc:Choice>
        <mc:Fallback xmlns="">
          <p:sp>
            <p:nvSpPr>
              <p:cNvPr id="16" name="TextBox 15">
                <a:extLst>
                  <a:ext uri="{FF2B5EF4-FFF2-40B4-BE49-F238E27FC236}">
                    <a16:creationId xmlns:a16="http://schemas.microsoft.com/office/drawing/2014/main" id="{F0BDFFD3-1E9D-4C2F-8AC5-A61F03E4A4AE}"/>
                  </a:ext>
                </a:extLst>
              </p:cNvPr>
              <p:cNvSpPr txBox="1">
                <a:spLocks noRot="1" noChangeAspect="1" noMove="1" noResize="1" noEditPoints="1" noAdjustHandles="1" noChangeArrowheads="1" noChangeShapeType="1" noTextEdit="1"/>
              </p:cNvSpPr>
              <p:nvPr/>
            </p:nvSpPr>
            <p:spPr>
              <a:xfrm>
                <a:off x="2306227" y="-217658"/>
                <a:ext cx="9983741" cy="1253677"/>
              </a:xfrm>
              <a:prstGeom prst="rect">
                <a:avLst/>
              </a:prstGeom>
              <a:blipFill>
                <a:blip r:embed="rId5"/>
                <a:stretch>
                  <a:fillRect l="-1526" r="-427" b="-242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AD789A01-926F-4152-9ED7-6D53C82D0CE6}"/>
                  </a:ext>
                </a:extLst>
              </p:cNvPr>
              <p:cNvSpPr txBox="1"/>
              <p:nvPr/>
            </p:nvSpPr>
            <p:spPr>
              <a:xfrm>
                <a:off x="3900055" y="647503"/>
                <a:ext cx="9551680" cy="2202847"/>
              </a:xfrm>
              <a:prstGeom prst="rect">
                <a:avLst/>
              </a:prstGeom>
              <a:noFill/>
            </p:spPr>
            <p:txBody>
              <a:bodyPr wrap="square">
                <a:spAutoFit/>
              </a:bodyPr>
              <a:lstStyle/>
              <a:p>
                <a:pPr>
                  <a:lnSpc>
                    <a:spcPct val="150000"/>
                  </a:lnSpc>
                </a:pPr>
                <a:r>
                  <a:rPr lang="en-US" sz="3200" b="1" dirty="0">
                    <a:solidFill>
                      <a:srgbClr val="0070C0"/>
                    </a:solidFill>
                    <a:latin typeface="Arial" panose="020B0604020202020204" pitchFamily="34" charset="0"/>
                    <a:cs typeface="Arial" panose="020B0604020202020204" pitchFamily="34" charset="0"/>
                  </a:rPr>
                  <a:t>b) </a:t>
                </a:r>
                <a:r>
                  <a:rPr lang="en-US" sz="3200" b="1" dirty="0" err="1">
                    <a:solidFill>
                      <a:srgbClr val="0070C0"/>
                    </a:solidFill>
                    <a:latin typeface="Arial" panose="020B0604020202020204" pitchFamily="34" charset="0"/>
                    <a:cs typeface="Arial" panose="020B0604020202020204" pitchFamily="34" charset="0"/>
                  </a:rPr>
                  <a:t>Tìm</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một</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phân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sô</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bằng</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phân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sô</a:t>
                </a:r>
                <a:r>
                  <a:rPr lang="en-US" sz="3200" b="1" dirty="0">
                    <a:solidFill>
                      <a:srgbClr val="0070C0"/>
                    </a:solidFill>
                    <a:latin typeface="Arial" panose="020B0604020202020204" pitchFamily="34" charset="0"/>
                    <a:cs typeface="Arial" panose="020B0604020202020204" pitchFamily="34" charset="0"/>
                  </a:rPr>
                  <a:t>́ </a:t>
                </a:r>
                <a14:m>
                  <m:oMath xmlns:m="http://schemas.openxmlformats.org/officeDocument/2006/math">
                    <m:f>
                      <m:fPr>
                        <m:ctrlPr>
                          <a:rPr lang="en-US" sz="4400" b="1" i="1">
                            <a:solidFill>
                              <a:srgbClr val="0070C0"/>
                            </a:solidFill>
                            <a:latin typeface="Cambria Math" panose="02040503050406030204" pitchFamily="18" charset="0"/>
                          </a:rPr>
                        </m:ctrlPr>
                      </m:fPr>
                      <m:num>
                        <m:r>
                          <a:rPr lang="en-US" sz="4400" b="1" i="1" smtClean="0">
                            <a:solidFill>
                              <a:srgbClr val="0070C0"/>
                            </a:solidFill>
                            <a:latin typeface="Cambria Math" panose="02040503050406030204" pitchFamily="18" charset="0"/>
                          </a:rPr>
                          <m:t>𝟑</m:t>
                        </m:r>
                      </m:num>
                      <m:den>
                        <m:r>
                          <a:rPr lang="en-US" sz="4400" b="1" i="1" smtClean="0">
                            <a:solidFill>
                              <a:srgbClr val="0070C0"/>
                            </a:solidFill>
                            <a:latin typeface="Cambria Math" panose="02040503050406030204" pitchFamily="18" charset="0"/>
                          </a:rPr>
                          <m:t>𝟕</m:t>
                        </m:r>
                      </m:den>
                    </m:f>
                  </m:oMath>
                </a14:m>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va</a:t>
                </a:r>
                <a:r>
                  <a:rPr lang="en-US" sz="3200" b="1" dirty="0">
                    <a:solidFill>
                      <a:srgbClr val="0070C0"/>
                    </a:solidFill>
                    <a:latin typeface="Arial" panose="020B0604020202020204" pitchFamily="34" charset="0"/>
                    <a:cs typeface="Arial" panose="020B0604020202020204" pitchFamily="34" charset="0"/>
                  </a:rPr>
                  <a:t>̀ có</a:t>
                </a:r>
              </a:p>
              <a:p>
                <a:pPr>
                  <a:lnSpc>
                    <a:spcPct val="150000"/>
                  </a:lnSpc>
                </a:pP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tư</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sô</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bằng</a:t>
                </a:r>
                <a:r>
                  <a:rPr lang="en-US" sz="3200" b="1" dirty="0">
                    <a:solidFill>
                      <a:srgbClr val="0070C0"/>
                    </a:solidFill>
                    <a:latin typeface="Arial" panose="020B0604020202020204" pitchFamily="34" charset="0"/>
                    <a:cs typeface="Arial" panose="020B0604020202020204" pitchFamily="34" charset="0"/>
                  </a:rPr>
                  <a:t> 18.</a:t>
                </a:r>
              </a:p>
            </p:txBody>
          </p:sp>
        </mc:Choice>
        <mc:Fallback xmlns="">
          <p:sp>
            <p:nvSpPr>
              <p:cNvPr id="19" name="TextBox 18">
                <a:extLst>
                  <a:ext uri="{FF2B5EF4-FFF2-40B4-BE49-F238E27FC236}">
                    <a16:creationId xmlns:a16="http://schemas.microsoft.com/office/drawing/2014/main" id="{AD789A01-926F-4152-9ED7-6D53C82D0CE6}"/>
                  </a:ext>
                </a:extLst>
              </p:cNvPr>
              <p:cNvSpPr txBox="1">
                <a:spLocks noRot="1" noChangeAspect="1" noMove="1" noResize="1" noEditPoints="1" noAdjustHandles="1" noChangeArrowheads="1" noChangeShapeType="1" noTextEdit="1"/>
              </p:cNvSpPr>
              <p:nvPr/>
            </p:nvSpPr>
            <p:spPr>
              <a:xfrm>
                <a:off x="3900055" y="647503"/>
                <a:ext cx="9551680" cy="2202847"/>
              </a:xfrm>
              <a:prstGeom prst="rect">
                <a:avLst/>
              </a:prstGeom>
              <a:blipFill>
                <a:blip r:embed="rId6"/>
                <a:stretch>
                  <a:fillRect l="-1659" b="-8011"/>
                </a:stretch>
              </a:blipFill>
            </p:spPr>
            <p:txBody>
              <a:bodyPr/>
              <a:lstStyle/>
              <a:p>
                <a:r>
                  <a:rPr lang="en-US">
                    <a:noFill/>
                  </a:rPr>
                  <a:t> </a:t>
                </a:r>
              </a:p>
            </p:txBody>
          </p:sp>
        </mc:Fallback>
      </mc:AlternateContent>
    </p:spTree>
    <p:extLst>
      <p:ext uri="{BB962C8B-B14F-4D97-AF65-F5344CB8AC3E}">
        <p14:creationId xmlns:p14="http://schemas.microsoft.com/office/powerpoint/2010/main" val="408916201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6" grpId="0"/>
      <p:bldP spid="19"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5D60562-028E-4B92-BB2B-E55173015A53}"/>
              </a:ext>
            </a:extLst>
          </p:cNvPr>
          <p:cNvSpPr/>
          <p:nvPr/>
        </p:nvSpPr>
        <p:spPr>
          <a:xfrm>
            <a:off x="112542" y="99607"/>
            <a:ext cx="11943219" cy="6658786"/>
          </a:xfrm>
          <a:custGeom>
            <a:avLst/>
            <a:gdLst>
              <a:gd name="connsiteX0" fmla="*/ 0 w 11943219"/>
              <a:gd name="connsiteY0" fmla="*/ 0 h 6658786"/>
              <a:gd name="connsiteX1" fmla="*/ 11943219 w 11943219"/>
              <a:gd name="connsiteY1" fmla="*/ 0 h 6658786"/>
              <a:gd name="connsiteX2" fmla="*/ 11943219 w 11943219"/>
              <a:gd name="connsiteY2" fmla="*/ 6658786 h 6658786"/>
              <a:gd name="connsiteX3" fmla="*/ 0 w 11943219"/>
              <a:gd name="connsiteY3" fmla="*/ 6658786 h 6658786"/>
              <a:gd name="connsiteX4" fmla="*/ 0 w 11943219"/>
              <a:gd name="connsiteY4" fmla="*/ 0 h 6658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43219" h="6658786" extrusionOk="0">
                <a:moveTo>
                  <a:pt x="0" y="0"/>
                </a:moveTo>
                <a:cubicBezTo>
                  <a:pt x="4310450" y="118645"/>
                  <a:pt x="8658619" y="116012"/>
                  <a:pt x="11943219" y="0"/>
                </a:cubicBezTo>
                <a:cubicBezTo>
                  <a:pt x="11810337" y="1360470"/>
                  <a:pt x="12028170" y="5310941"/>
                  <a:pt x="11943219" y="6658786"/>
                </a:cubicBezTo>
                <a:cubicBezTo>
                  <a:pt x="10454998" y="6793386"/>
                  <a:pt x="2886094" y="6501590"/>
                  <a:pt x="0" y="6658786"/>
                </a:cubicBezTo>
                <a:cubicBezTo>
                  <a:pt x="-20187" y="5944707"/>
                  <a:pt x="-152480" y="740150"/>
                  <a:pt x="0" y="0"/>
                </a:cubicBezTo>
                <a:close/>
              </a:path>
            </a:pathLst>
          </a:custGeom>
          <a:noFill/>
          <a:ln w="69850">
            <a:solidFill>
              <a:srgbClr val="1F4E79"/>
            </a:solidFill>
            <a:extLst>
              <a:ext uri="{C807C97D-BFC1-408E-A445-0C87EB9F89A2}">
                <ask:lineSketchStyleProps xmlns:ask="http://schemas.microsoft.com/office/drawing/2018/sketchyshape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CE530CE9-79B6-4A34-9DE8-7F769B44A120}"/>
              </a:ext>
            </a:extLst>
          </p:cNvPr>
          <p:cNvSpPr txBox="1"/>
          <p:nvPr/>
        </p:nvSpPr>
        <p:spPr>
          <a:xfrm>
            <a:off x="1572260" y="1355453"/>
            <a:ext cx="9601200" cy="113877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Đọc cách tìm ước chung lớn nhất bằng thuật toán Ơ – clit</a:t>
            </a: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(SGK </a:t>
            </a:r>
            <a:r>
              <a:rPr kumimoji="0" lang="en-US" sz="3400" b="1"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trang</a:t>
            </a: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52).</a:t>
            </a:r>
          </a:p>
        </p:txBody>
      </p:sp>
      <p:sp>
        <p:nvSpPr>
          <p:cNvPr id="6" name="TextBox 5">
            <a:extLst>
              <a:ext uri="{FF2B5EF4-FFF2-40B4-BE49-F238E27FC236}">
                <a16:creationId xmlns:a16="http://schemas.microsoft.com/office/drawing/2014/main" id="{3EB32F49-3D44-4F28-BF72-F7004207C04D}"/>
              </a:ext>
            </a:extLst>
          </p:cNvPr>
          <p:cNvSpPr txBox="1"/>
          <p:nvPr/>
        </p:nvSpPr>
        <p:spPr>
          <a:xfrm>
            <a:off x="2471825" y="2737709"/>
            <a:ext cx="4950752" cy="523220"/>
          </a:xfrm>
          <a:prstGeom prst="rect">
            <a:avLst/>
          </a:prstGeom>
          <a:noFill/>
        </p:spPr>
        <p:txBody>
          <a:bodyPr wrap="square" lIns="0" tIns="0" rIns="0" bIns="0"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34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Áp</a:t>
            </a:r>
            <a:r>
              <a:rPr kumimoji="0" lang="en-US" sz="3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4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dụng</a:t>
            </a:r>
            <a:r>
              <a:rPr kumimoji="0" lang="en-US" sz="3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a:t>
            </a:r>
          </a:p>
        </p:txBody>
      </p:sp>
      <p:sp>
        <p:nvSpPr>
          <p:cNvPr id="7" name="TextBox 6">
            <a:extLst>
              <a:ext uri="{FF2B5EF4-FFF2-40B4-BE49-F238E27FC236}">
                <a16:creationId xmlns:a16="http://schemas.microsoft.com/office/drawing/2014/main" id="{CE530CE9-79B6-4A34-9DE8-7F769B44A120}"/>
              </a:ext>
            </a:extLst>
          </p:cNvPr>
          <p:cNvSpPr txBox="1"/>
          <p:nvPr/>
        </p:nvSpPr>
        <p:spPr>
          <a:xfrm>
            <a:off x="2658232" y="3418616"/>
            <a:ext cx="5844637" cy="218521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Tìm</a:t>
            </a: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ƯCLN </a:t>
            </a:r>
            <a:r>
              <a:rPr kumimoji="0" lang="en-US" sz="3400" b="1"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của</a:t>
            </a: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a:t>
            </a:r>
            <a:b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b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a) 126 </a:t>
            </a:r>
            <a:r>
              <a:rPr kumimoji="0" lang="en-US" sz="3400" b="1"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và</a:t>
            </a: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162.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b) 2268 </a:t>
            </a:r>
            <a:r>
              <a:rPr kumimoji="0" lang="en-US" sz="3400" b="1"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và</a:t>
            </a: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1260.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Bằng</a:t>
            </a: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3400" b="1"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thuật</a:t>
            </a: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3400" b="1"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toán</a:t>
            </a: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Ơ – clit.</a:t>
            </a:r>
          </a:p>
        </p:txBody>
      </p:sp>
      <p:sp>
        <p:nvSpPr>
          <p:cNvPr id="9" name="Rectangle: Rounded Corners 8">
            <a:extLst>
              <a:ext uri="{FF2B5EF4-FFF2-40B4-BE49-F238E27FC236}">
                <a16:creationId xmlns:a16="http://schemas.microsoft.com/office/drawing/2014/main" id="{72877128-7561-4634-9763-C1AD77AF36EC}"/>
              </a:ext>
            </a:extLst>
          </p:cNvPr>
          <p:cNvSpPr/>
          <p:nvPr/>
        </p:nvSpPr>
        <p:spPr>
          <a:xfrm>
            <a:off x="136240" y="304800"/>
            <a:ext cx="5076892" cy="683172"/>
          </a:xfrm>
          <a:prstGeom prst="round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rPr>
              <a:t>TÌM TÒI – MỞ RỘNG</a:t>
            </a:r>
          </a:p>
        </p:txBody>
      </p:sp>
    </p:spTree>
    <p:extLst>
      <p:ext uri="{BB962C8B-B14F-4D97-AF65-F5344CB8AC3E}">
        <p14:creationId xmlns:p14="http://schemas.microsoft.com/office/powerpoint/2010/main" val="329527595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6" grpId="0"/>
      <p:bldP spid="7"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5D60562-028E-4B92-BB2B-E55173015A53}"/>
              </a:ext>
            </a:extLst>
          </p:cNvPr>
          <p:cNvSpPr/>
          <p:nvPr/>
        </p:nvSpPr>
        <p:spPr>
          <a:xfrm>
            <a:off x="112542" y="99607"/>
            <a:ext cx="11943219" cy="6658786"/>
          </a:xfrm>
          <a:custGeom>
            <a:avLst/>
            <a:gdLst>
              <a:gd name="connsiteX0" fmla="*/ 0 w 11943219"/>
              <a:gd name="connsiteY0" fmla="*/ 0 h 6658786"/>
              <a:gd name="connsiteX1" fmla="*/ 11943219 w 11943219"/>
              <a:gd name="connsiteY1" fmla="*/ 0 h 6658786"/>
              <a:gd name="connsiteX2" fmla="*/ 11943219 w 11943219"/>
              <a:gd name="connsiteY2" fmla="*/ 6658786 h 6658786"/>
              <a:gd name="connsiteX3" fmla="*/ 0 w 11943219"/>
              <a:gd name="connsiteY3" fmla="*/ 6658786 h 6658786"/>
              <a:gd name="connsiteX4" fmla="*/ 0 w 11943219"/>
              <a:gd name="connsiteY4" fmla="*/ 0 h 6658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43219" h="6658786" extrusionOk="0">
                <a:moveTo>
                  <a:pt x="0" y="0"/>
                </a:moveTo>
                <a:cubicBezTo>
                  <a:pt x="4310450" y="118645"/>
                  <a:pt x="8658619" y="116012"/>
                  <a:pt x="11943219" y="0"/>
                </a:cubicBezTo>
                <a:cubicBezTo>
                  <a:pt x="11810337" y="1360470"/>
                  <a:pt x="12028170" y="5310941"/>
                  <a:pt x="11943219" y="6658786"/>
                </a:cubicBezTo>
                <a:cubicBezTo>
                  <a:pt x="10454998" y="6793386"/>
                  <a:pt x="2886094" y="6501590"/>
                  <a:pt x="0" y="6658786"/>
                </a:cubicBezTo>
                <a:cubicBezTo>
                  <a:pt x="-20187" y="5944707"/>
                  <a:pt x="-152480" y="740150"/>
                  <a:pt x="0" y="0"/>
                </a:cubicBezTo>
                <a:close/>
              </a:path>
            </a:pathLst>
          </a:custGeom>
          <a:noFill/>
          <a:ln w="69850">
            <a:solidFill>
              <a:srgbClr val="1F4E79"/>
            </a:solidFill>
            <a:extLst>
              <a:ext uri="{C807C97D-BFC1-408E-A445-0C87EB9F89A2}">
                <ask:lineSketchStyleProps xmlns:ask="http://schemas.microsoft.com/office/drawing/2018/sketchyshape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3EB32F49-3D44-4F28-BF72-F7004207C04D}"/>
              </a:ext>
            </a:extLst>
          </p:cNvPr>
          <p:cNvSpPr txBox="1"/>
          <p:nvPr/>
        </p:nvSpPr>
        <p:spPr>
          <a:xfrm>
            <a:off x="1163809" y="1963065"/>
            <a:ext cx="3225311" cy="523220"/>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a) 126 </a:t>
            </a:r>
            <a:r>
              <a:rPr kumimoji="0" lang="en-US" sz="3400" b="1"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và</a:t>
            </a: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162</a:t>
            </a:r>
          </a:p>
        </p:txBody>
      </p:sp>
      <p:sp>
        <p:nvSpPr>
          <p:cNvPr id="8" name="TextBox 7">
            <a:extLst>
              <a:ext uri="{FF2B5EF4-FFF2-40B4-BE49-F238E27FC236}">
                <a16:creationId xmlns:a16="http://schemas.microsoft.com/office/drawing/2014/main" id="{A3A062DA-93BF-4842-B601-4404401BCCE3}"/>
              </a:ext>
            </a:extLst>
          </p:cNvPr>
          <p:cNvSpPr txBox="1"/>
          <p:nvPr/>
        </p:nvSpPr>
        <p:spPr>
          <a:xfrm>
            <a:off x="725913" y="1160089"/>
            <a:ext cx="10374413" cy="61555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3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cxnSp>
        <p:nvCxnSpPr>
          <p:cNvPr id="9" name="Straight Connector 8"/>
          <p:cNvCxnSpPr/>
          <p:nvPr/>
        </p:nvCxnSpPr>
        <p:spPr>
          <a:xfrm>
            <a:off x="5913120" y="1896059"/>
            <a:ext cx="0" cy="4742567"/>
          </a:xfrm>
          <a:prstGeom prst="line">
            <a:avLst/>
          </a:prstGeom>
          <a:ln w="28575"/>
        </p:spPr>
        <p:style>
          <a:lnRef idx="1">
            <a:schemeClr val="dk1"/>
          </a:lnRef>
          <a:fillRef idx="0">
            <a:schemeClr val="dk1"/>
          </a:fillRef>
          <a:effectRef idx="0">
            <a:schemeClr val="dk1"/>
          </a:effectRef>
          <a:fontRef idx="minor">
            <a:schemeClr val="tx1"/>
          </a:fontRef>
        </p:style>
      </p:cxnSp>
      <p:grpSp>
        <p:nvGrpSpPr>
          <p:cNvPr id="59" name="Group 58"/>
          <p:cNvGrpSpPr/>
          <p:nvPr/>
        </p:nvGrpSpPr>
        <p:grpSpPr>
          <a:xfrm>
            <a:off x="315742" y="2492836"/>
            <a:ext cx="6344432" cy="3782557"/>
            <a:chOff x="517232" y="2561676"/>
            <a:chExt cx="6344432" cy="3782557"/>
          </a:xfrm>
        </p:grpSpPr>
        <p:sp>
          <p:nvSpPr>
            <p:cNvPr id="10" name="TextBox 9"/>
            <p:cNvSpPr txBox="1"/>
            <p:nvPr/>
          </p:nvSpPr>
          <p:spPr>
            <a:xfrm>
              <a:off x="3414151" y="2561676"/>
              <a:ext cx="1148080"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162</a:t>
              </a:r>
            </a:p>
          </p:txBody>
        </p:sp>
        <p:sp>
          <p:nvSpPr>
            <p:cNvPr id="12" name="TextBox 11"/>
            <p:cNvSpPr txBox="1"/>
            <p:nvPr/>
          </p:nvSpPr>
          <p:spPr>
            <a:xfrm>
              <a:off x="3689448" y="3256751"/>
              <a:ext cx="1148080"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36</a:t>
              </a:r>
            </a:p>
          </p:txBody>
        </p:sp>
        <p:sp>
          <p:nvSpPr>
            <p:cNvPr id="13" name="TextBox 12"/>
            <p:cNvSpPr txBox="1"/>
            <p:nvPr/>
          </p:nvSpPr>
          <p:spPr>
            <a:xfrm>
              <a:off x="5059094" y="3256493"/>
              <a:ext cx="569742"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1</a:t>
              </a:r>
            </a:p>
          </p:txBody>
        </p:sp>
        <p:sp>
          <p:nvSpPr>
            <p:cNvPr id="14" name="TextBox 13"/>
            <p:cNvSpPr txBox="1"/>
            <p:nvPr/>
          </p:nvSpPr>
          <p:spPr>
            <a:xfrm>
              <a:off x="4617721" y="2574833"/>
              <a:ext cx="1148080"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126</a:t>
              </a:r>
            </a:p>
          </p:txBody>
        </p:sp>
        <p:cxnSp>
          <p:nvCxnSpPr>
            <p:cNvPr id="19" name="Straight Connector 18"/>
            <p:cNvCxnSpPr/>
            <p:nvPr/>
          </p:nvCxnSpPr>
          <p:spPr>
            <a:xfrm flipH="1">
              <a:off x="2402604" y="4521988"/>
              <a:ext cx="940036"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21" name="Straight Connector 20"/>
            <p:cNvCxnSpPr/>
            <p:nvPr/>
          </p:nvCxnSpPr>
          <p:spPr>
            <a:xfrm>
              <a:off x="2402604" y="3965668"/>
              <a:ext cx="0" cy="1112641"/>
            </a:xfrm>
            <a:prstGeom prst="line">
              <a:avLst/>
            </a:prstGeom>
            <a:ln w="28575"/>
          </p:spPr>
          <p:style>
            <a:lnRef idx="1">
              <a:schemeClr val="dk1"/>
            </a:lnRef>
            <a:fillRef idx="0">
              <a:schemeClr val="dk1"/>
            </a:fillRef>
            <a:effectRef idx="0">
              <a:schemeClr val="dk1"/>
            </a:effectRef>
            <a:fontRef idx="minor">
              <a:schemeClr val="tx1"/>
            </a:fontRef>
          </p:style>
        </p:cxnSp>
        <p:cxnSp>
          <p:nvCxnSpPr>
            <p:cNvPr id="23" name="Straight Connector 22"/>
            <p:cNvCxnSpPr/>
            <p:nvPr/>
          </p:nvCxnSpPr>
          <p:spPr>
            <a:xfrm flipH="1">
              <a:off x="3414152" y="3864704"/>
              <a:ext cx="1057030" cy="1220"/>
            </a:xfrm>
            <a:prstGeom prst="line">
              <a:avLst/>
            </a:prstGeom>
            <a:ln w="28575"/>
          </p:spPr>
          <p:style>
            <a:lnRef idx="1">
              <a:schemeClr val="dk1"/>
            </a:lnRef>
            <a:fillRef idx="0">
              <a:schemeClr val="dk1"/>
            </a:fillRef>
            <a:effectRef idx="0">
              <a:schemeClr val="dk1"/>
            </a:effectRef>
            <a:fontRef idx="minor">
              <a:schemeClr val="tx1"/>
            </a:fontRef>
          </p:style>
        </p:cxnSp>
        <p:sp>
          <p:nvSpPr>
            <p:cNvPr id="25" name="TextBox 24"/>
            <p:cNvSpPr txBox="1"/>
            <p:nvPr/>
          </p:nvSpPr>
          <p:spPr>
            <a:xfrm>
              <a:off x="2836631" y="4589334"/>
              <a:ext cx="625547"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2</a:t>
              </a:r>
            </a:p>
          </p:txBody>
        </p:sp>
        <p:sp>
          <p:nvSpPr>
            <p:cNvPr id="26" name="TextBox 25"/>
            <p:cNvSpPr txBox="1"/>
            <p:nvPr/>
          </p:nvSpPr>
          <p:spPr>
            <a:xfrm>
              <a:off x="2621672" y="3906436"/>
              <a:ext cx="792285"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18</a:t>
              </a:r>
            </a:p>
          </p:txBody>
        </p:sp>
        <p:sp>
          <p:nvSpPr>
            <p:cNvPr id="28" name="TextBox 27"/>
            <p:cNvSpPr txBox="1"/>
            <p:nvPr/>
          </p:nvSpPr>
          <p:spPr>
            <a:xfrm>
              <a:off x="1504072" y="3910340"/>
              <a:ext cx="853049"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36</a:t>
              </a:r>
            </a:p>
          </p:txBody>
        </p:sp>
        <p:sp>
          <p:nvSpPr>
            <p:cNvPr id="29" name="TextBox 28"/>
            <p:cNvSpPr txBox="1"/>
            <p:nvPr/>
          </p:nvSpPr>
          <p:spPr>
            <a:xfrm>
              <a:off x="3921370" y="3911666"/>
              <a:ext cx="611163"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3</a:t>
              </a:r>
            </a:p>
          </p:txBody>
        </p:sp>
        <p:sp>
          <p:nvSpPr>
            <p:cNvPr id="34" name="TextBox 33"/>
            <p:cNvSpPr txBox="1"/>
            <p:nvPr/>
          </p:nvSpPr>
          <p:spPr>
            <a:xfrm>
              <a:off x="1736693" y="4589334"/>
              <a:ext cx="594987"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0</a:t>
              </a:r>
            </a:p>
          </p:txBody>
        </p:sp>
        <p:sp>
          <p:nvSpPr>
            <p:cNvPr id="35" name="Oval 34"/>
            <p:cNvSpPr/>
            <p:nvPr/>
          </p:nvSpPr>
          <p:spPr>
            <a:xfrm>
              <a:off x="2578889" y="3871617"/>
              <a:ext cx="724630" cy="72463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0C0"/>
                </a:solidFill>
                <a:effectLst/>
                <a:uLnTx/>
                <a:uFillTx/>
                <a:latin typeface="Calibri" panose="020F0502020204030204"/>
                <a:ea typeface="+mn-ea"/>
                <a:cs typeface="+mn-cs"/>
              </a:endParaRPr>
            </a:p>
          </p:txBody>
        </p:sp>
        <p:sp>
          <p:nvSpPr>
            <p:cNvPr id="36" name="TextBox 35"/>
            <p:cNvSpPr txBox="1"/>
            <p:nvPr/>
          </p:nvSpPr>
          <p:spPr>
            <a:xfrm>
              <a:off x="517232" y="5728680"/>
              <a:ext cx="6344432"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Vậy</a:t>
              </a: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ƯCLN (126,162) = 18</a:t>
              </a:r>
            </a:p>
          </p:txBody>
        </p:sp>
        <p:cxnSp>
          <p:nvCxnSpPr>
            <p:cNvPr id="55" name="Straight Connector 54"/>
            <p:cNvCxnSpPr/>
            <p:nvPr/>
          </p:nvCxnSpPr>
          <p:spPr>
            <a:xfrm>
              <a:off x="4562037" y="2641608"/>
              <a:ext cx="0" cy="1112641"/>
            </a:xfrm>
            <a:prstGeom prst="line">
              <a:avLst/>
            </a:prstGeom>
            <a:ln w="28575"/>
          </p:spPr>
          <p:style>
            <a:lnRef idx="1">
              <a:schemeClr val="dk1"/>
            </a:lnRef>
            <a:fillRef idx="0">
              <a:schemeClr val="dk1"/>
            </a:fillRef>
            <a:effectRef idx="0">
              <a:schemeClr val="dk1"/>
            </a:effectRef>
            <a:fontRef idx="minor">
              <a:schemeClr val="tx1"/>
            </a:fontRef>
          </p:style>
        </p:cxnSp>
        <p:cxnSp>
          <p:nvCxnSpPr>
            <p:cNvPr id="56" name="Straight Connector 55"/>
            <p:cNvCxnSpPr/>
            <p:nvPr/>
          </p:nvCxnSpPr>
          <p:spPr>
            <a:xfrm>
              <a:off x="3413957" y="3299022"/>
              <a:ext cx="0" cy="1112641"/>
            </a:xfrm>
            <a:prstGeom prst="line">
              <a:avLst/>
            </a:prstGeom>
            <a:ln w="28575"/>
          </p:spPr>
          <p:style>
            <a:lnRef idx="1">
              <a:schemeClr val="dk1"/>
            </a:lnRef>
            <a:fillRef idx="0">
              <a:schemeClr val="dk1"/>
            </a:fillRef>
            <a:effectRef idx="0">
              <a:schemeClr val="dk1"/>
            </a:effectRef>
            <a:fontRef idx="minor">
              <a:schemeClr val="tx1"/>
            </a:fontRef>
          </p:style>
        </p:cxnSp>
        <p:cxnSp>
          <p:nvCxnSpPr>
            <p:cNvPr id="57" name="Straight Connector 56"/>
            <p:cNvCxnSpPr/>
            <p:nvPr/>
          </p:nvCxnSpPr>
          <p:spPr>
            <a:xfrm flipH="1">
              <a:off x="4562037" y="3160293"/>
              <a:ext cx="1076960" cy="5926"/>
            </a:xfrm>
            <a:prstGeom prst="line">
              <a:avLst/>
            </a:prstGeom>
            <a:ln w="28575"/>
          </p:spPr>
          <p:style>
            <a:lnRef idx="1">
              <a:schemeClr val="dk1"/>
            </a:lnRef>
            <a:fillRef idx="0">
              <a:schemeClr val="dk1"/>
            </a:fillRef>
            <a:effectRef idx="0">
              <a:schemeClr val="dk1"/>
            </a:effectRef>
            <a:fontRef idx="minor">
              <a:schemeClr val="tx1"/>
            </a:fontRef>
          </p:style>
        </p:cxnSp>
        <p:sp>
          <p:nvSpPr>
            <p:cNvPr id="58" name="TextBox 57"/>
            <p:cNvSpPr txBox="1"/>
            <p:nvPr/>
          </p:nvSpPr>
          <p:spPr>
            <a:xfrm>
              <a:off x="2402410" y="3245483"/>
              <a:ext cx="1148080"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126</a:t>
              </a:r>
            </a:p>
          </p:txBody>
        </p:sp>
      </p:grpSp>
      <p:grpSp>
        <p:nvGrpSpPr>
          <p:cNvPr id="60" name="Group 59"/>
          <p:cNvGrpSpPr/>
          <p:nvPr/>
        </p:nvGrpSpPr>
        <p:grpSpPr>
          <a:xfrm>
            <a:off x="6015335" y="2576659"/>
            <a:ext cx="6344432" cy="3732231"/>
            <a:chOff x="170424" y="2563502"/>
            <a:chExt cx="6344432" cy="3732231"/>
          </a:xfrm>
        </p:grpSpPr>
        <p:sp>
          <p:nvSpPr>
            <p:cNvPr id="61" name="TextBox 60"/>
            <p:cNvSpPr txBox="1"/>
            <p:nvPr/>
          </p:nvSpPr>
          <p:spPr>
            <a:xfrm>
              <a:off x="3342640" y="2570379"/>
              <a:ext cx="1148080"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2268</a:t>
              </a:r>
            </a:p>
          </p:txBody>
        </p:sp>
        <p:sp>
          <p:nvSpPr>
            <p:cNvPr id="62" name="TextBox 61"/>
            <p:cNvSpPr txBox="1"/>
            <p:nvPr/>
          </p:nvSpPr>
          <p:spPr>
            <a:xfrm>
              <a:off x="3386974" y="3206041"/>
              <a:ext cx="1148080"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1008</a:t>
              </a:r>
            </a:p>
          </p:txBody>
        </p:sp>
        <p:sp>
          <p:nvSpPr>
            <p:cNvPr id="63" name="TextBox 62"/>
            <p:cNvSpPr txBox="1"/>
            <p:nvPr/>
          </p:nvSpPr>
          <p:spPr>
            <a:xfrm>
              <a:off x="5324455" y="3245892"/>
              <a:ext cx="569742"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1</a:t>
              </a:r>
            </a:p>
          </p:txBody>
        </p:sp>
        <p:sp>
          <p:nvSpPr>
            <p:cNvPr id="64" name="TextBox 63"/>
            <p:cNvSpPr txBox="1"/>
            <p:nvPr/>
          </p:nvSpPr>
          <p:spPr>
            <a:xfrm>
              <a:off x="4623711" y="2563502"/>
              <a:ext cx="1148080"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1260</a:t>
              </a:r>
            </a:p>
          </p:txBody>
        </p:sp>
        <p:cxnSp>
          <p:nvCxnSpPr>
            <p:cNvPr id="65" name="Straight Connector 64"/>
            <p:cNvCxnSpPr/>
            <p:nvPr/>
          </p:nvCxnSpPr>
          <p:spPr>
            <a:xfrm flipH="1">
              <a:off x="2402604" y="4521988"/>
              <a:ext cx="940036"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66" name="Straight Connector 65"/>
            <p:cNvCxnSpPr/>
            <p:nvPr/>
          </p:nvCxnSpPr>
          <p:spPr>
            <a:xfrm>
              <a:off x="2402604" y="3965668"/>
              <a:ext cx="0" cy="1112641"/>
            </a:xfrm>
            <a:prstGeom prst="line">
              <a:avLst/>
            </a:prstGeom>
            <a:ln w="28575"/>
          </p:spPr>
          <p:style>
            <a:lnRef idx="1">
              <a:schemeClr val="dk1"/>
            </a:lnRef>
            <a:fillRef idx="0">
              <a:schemeClr val="dk1"/>
            </a:fillRef>
            <a:effectRef idx="0">
              <a:schemeClr val="dk1"/>
            </a:effectRef>
            <a:fontRef idx="minor">
              <a:schemeClr val="tx1"/>
            </a:fontRef>
          </p:style>
        </p:cxnSp>
        <p:cxnSp>
          <p:nvCxnSpPr>
            <p:cNvPr id="67" name="Straight Connector 66"/>
            <p:cNvCxnSpPr/>
            <p:nvPr/>
          </p:nvCxnSpPr>
          <p:spPr>
            <a:xfrm flipH="1">
              <a:off x="3414152" y="3864704"/>
              <a:ext cx="1057030" cy="1220"/>
            </a:xfrm>
            <a:prstGeom prst="line">
              <a:avLst/>
            </a:prstGeom>
            <a:ln w="28575"/>
          </p:spPr>
          <p:style>
            <a:lnRef idx="1">
              <a:schemeClr val="dk1"/>
            </a:lnRef>
            <a:fillRef idx="0">
              <a:schemeClr val="dk1"/>
            </a:fillRef>
            <a:effectRef idx="0">
              <a:schemeClr val="dk1"/>
            </a:effectRef>
            <a:fontRef idx="minor">
              <a:schemeClr val="tx1"/>
            </a:fontRef>
          </p:style>
        </p:cxnSp>
        <p:sp>
          <p:nvSpPr>
            <p:cNvPr id="68" name="TextBox 67"/>
            <p:cNvSpPr txBox="1"/>
            <p:nvPr/>
          </p:nvSpPr>
          <p:spPr>
            <a:xfrm>
              <a:off x="2944127" y="4569428"/>
              <a:ext cx="625547"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4</a:t>
              </a:r>
            </a:p>
          </p:txBody>
        </p:sp>
        <p:sp>
          <p:nvSpPr>
            <p:cNvPr id="69" name="TextBox 68"/>
            <p:cNvSpPr txBox="1"/>
            <p:nvPr/>
          </p:nvSpPr>
          <p:spPr>
            <a:xfrm>
              <a:off x="2501898" y="3926483"/>
              <a:ext cx="1067776"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252</a:t>
              </a:r>
            </a:p>
          </p:txBody>
        </p:sp>
        <p:sp>
          <p:nvSpPr>
            <p:cNvPr id="70" name="TextBox 69"/>
            <p:cNvSpPr txBox="1"/>
            <p:nvPr/>
          </p:nvSpPr>
          <p:spPr>
            <a:xfrm>
              <a:off x="1191496" y="3910340"/>
              <a:ext cx="1165626"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1008</a:t>
              </a:r>
            </a:p>
          </p:txBody>
        </p:sp>
        <p:sp>
          <p:nvSpPr>
            <p:cNvPr id="71" name="TextBox 70"/>
            <p:cNvSpPr txBox="1"/>
            <p:nvPr/>
          </p:nvSpPr>
          <p:spPr>
            <a:xfrm>
              <a:off x="4119923" y="3925314"/>
              <a:ext cx="611163"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3</a:t>
              </a:r>
            </a:p>
          </p:txBody>
        </p:sp>
        <p:sp>
          <p:nvSpPr>
            <p:cNvPr id="72" name="TextBox 71"/>
            <p:cNvSpPr txBox="1"/>
            <p:nvPr/>
          </p:nvSpPr>
          <p:spPr>
            <a:xfrm>
              <a:off x="1898367" y="4619944"/>
              <a:ext cx="594987"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0</a:t>
              </a:r>
            </a:p>
          </p:txBody>
        </p:sp>
        <p:sp>
          <p:nvSpPr>
            <p:cNvPr id="73" name="Oval 72"/>
            <p:cNvSpPr/>
            <p:nvPr/>
          </p:nvSpPr>
          <p:spPr>
            <a:xfrm>
              <a:off x="2531156" y="3839746"/>
              <a:ext cx="828881" cy="82888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0C0"/>
                </a:solidFill>
                <a:effectLst/>
                <a:uLnTx/>
                <a:uFillTx/>
                <a:latin typeface="Calibri" panose="020F0502020204030204"/>
                <a:ea typeface="+mn-ea"/>
                <a:cs typeface="+mn-cs"/>
              </a:endParaRPr>
            </a:p>
          </p:txBody>
        </p:sp>
        <p:sp>
          <p:nvSpPr>
            <p:cNvPr id="74" name="TextBox 73"/>
            <p:cNvSpPr txBox="1"/>
            <p:nvPr/>
          </p:nvSpPr>
          <p:spPr>
            <a:xfrm>
              <a:off x="170424" y="5680180"/>
              <a:ext cx="6344432"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Vậy</a:t>
              </a: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ƯCLN (2268,1260) = 252</a:t>
              </a:r>
            </a:p>
          </p:txBody>
        </p:sp>
        <p:cxnSp>
          <p:nvCxnSpPr>
            <p:cNvPr id="75" name="Straight Connector 74"/>
            <p:cNvCxnSpPr/>
            <p:nvPr/>
          </p:nvCxnSpPr>
          <p:spPr>
            <a:xfrm>
              <a:off x="4562037" y="2641608"/>
              <a:ext cx="0" cy="1112641"/>
            </a:xfrm>
            <a:prstGeom prst="line">
              <a:avLst/>
            </a:prstGeom>
            <a:ln w="28575"/>
          </p:spPr>
          <p:style>
            <a:lnRef idx="1">
              <a:schemeClr val="dk1"/>
            </a:lnRef>
            <a:fillRef idx="0">
              <a:schemeClr val="dk1"/>
            </a:fillRef>
            <a:effectRef idx="0">
              <a:schemeClr val="dk1"/>
            </a:effectRef>
            <a:fontRef idx="minor">
              <a:schemeClr val="tx1"/>
            </a:fontRef>
          </p:style>
        </p:cxnSp>
        <p:cxnSp>
          <p:nvCxnSpPr>
            <p:cNvPr id="76" name="Straight Connector 75"/>
            <p:cNvCxnSpPr/>
            <p:nvPr/>
          </p:nvCxnSpPr>
          <p:spPr>
            <a:xfrm>
              <a:off x="3413957" y="3299022"/>
              <a:ext cx="0" cy="1112641"/>
            </a:xfrm>
            <a:prstGeom prst="line">
              <a:avLst/>
            </a:prstGeom>
            <a:ln w="28575"/>
          </p:spPr>
          <p:style>
            <a:lnRef idx="1">
              <a:schemeClr val="dk1"/>
            </a:lnRef>
            <a:fillRef idx="0">
              <a:schemeClr val="dk1"/>
            </a:fillRef>
            <a:effectRef idx="0">
              <a:schemeClr val="dk1"/>
            </a:effectRef>
            <a:fontRef idx="minor">
              <a:schemeClr val="tx1"/>
            </a:fontRef>
          </p:style>
        </p:cxnSp>
        <p:cxnSp>
          <p:nvCxnSpPr>
            <p:cNvPr id="77" name="Straight Connector 76"/>
            <p:cNvCxnSpPr/>
            <p:nvPr/>
          </p:nvCxnSpPr>
          <p:spPr>
            <a:xfrm flipH="1">
              <a:off x="4562037" y="3160293"/>
              <a:ext cx="1076960" cy="5926"/>
            </a:xfrm>
            <a:prstGeom prst="line">
              <a:avLst/>
            </a:prstGeom>
            <a:ln w="28575"/>
          </p:spPr>
          <p:style>
            <a:lnRef idx="1">
              <a:schemeClr val="dk1"/>
            </a:lnRef>
            <a:fillRef idx="0">
              <a:schemeClr val="dk1"/>
            </a:fillRef>
            <a:effectRef idx="0">
              <a:schemeClr val="dk1"/>
            </a:effectRef>
            <a:fontRef idx="minor">
              <a:schemeClr val="tx1"/>
            </a:fontRef>
          </p:style>
        </p:cxnSp>
        <p:sp>
          <p:nvSpPr>
            <p:cNvPr id="78" name="TextBox 77"/>
            <p:cNvSpPr txBox="1"/>
            <p:nvPr/>
          </p:nvSpPr>
          <p:spPr>
            <a:xfrm>
              <a:off x="2232707" y="3256064"/>
              <a:ext cx="1148080"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1260</a:t>
              </a:r>
            </a:p>
          </p:txBody>
        </p:sp>
      </p:grpSp>
      <p:sp>
        <p:nvSpPr>
          <p:cNvPr id="79" name="TextBox 78">
            <a:extLst>
              <a:ext uri="{FF2B5EF4-FFF2-40B4-BE49-F238E27FC236}">
                <a16:creationId xmlns:a16="http://schemas.microsoft.com/office/drawing/2014/main" id="{3EB32F49-3D44-4F28-BF72-F7004207C04D}"/>
              </a:ext>
            </a:extLst>
          </p:cNvPr>
          <p:cNvSpPr txBox="1"/>
          <p:nvPr/>
        </p:nvSpPr>
        <p:spPr>
          <a:xfrm>
            <a:off x="6562267" y="1934268"/>
            <a:ext cx="3225311" cy="523220"/>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b) 2268 </a:t>
            </a:r>
            <a:r>
              <a:rPr kumimoji="0" lang="en-US" sz="3400" b="1"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và</a:t>
            </a: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1260</a:t>
            </a:r>
          </a:p>
        </p:txBody>
      </p:sp>
      <p:sp>
        <p:nvSpPr>
          <p:cNvPr id="46" name="Rectangle: Rounded Corners 45">
            <a:extLst>
              <a:ext uri="{FF2B5EF4-FFF2-40B4-BE49-F238E27FC236}">
                <a16:creationId xmlns:a16="http://schemas.microsoft.com/office/drawing/2014/main" id="{A9B208EC-8915-4183-93C1-D8E333993086}"/>
              </a:ext>
            </a:extLst>
          </p:cNvPr>
          <p:cNvSpPr/>
          <p:nvPr/>
        </p:nvSpPr>
        <p:spPr>
          <a:xfrm>
            <a:off x="136240" y="304800"/>
            <a:ext cx="5076892" cy="683172"/>
          </a:xfrm>
          <a:prstGeom prst="round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rPr>
              <a:t>TÌM TÒI – MỞ RỘNG</a:t>
            </a:r>
          </a:p>
        </p:txBody>
      </p:sp>
    </p:spTree>
    <p:extLst>
      <p:ext uri="{BB962C8B-B14F-4D97-AF65-F5344CB8AC3E}">
        <p14:creationId xmlns:p14="http://schemas.microsoft.com/office/powerpoint/2010/main" val="390548369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7"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59"/>
                                        </p:tgtEl>
                                        <p:attrNameLst>
                                          <p:attrName>style.visibility</p:attrName>
                                        </p:attrNameLst>
                                      </p:cBhvr>
                                      <p:to>
                                        <p:strVal val="visible"/>
                                      </p:to>
                                    </p:set>
                                    <p:animEffect transition="in" filter="randombar(horizontal)">
                                      <p:cBhvr>
                                        <p:cTn id="23" dur="500"/>
                                        <p:tgtEl>
                                          <p:spTgt spid="59"/>
                                        </p:tgtEl>
                                      </p:cBhvr>
                                    </p:animEffect>
                                  </p:childTnLst>
                                </p:cTn>
                              </p:par>
                            </p:childTnLst>
                          </p:cTn>
                        </p:par>
                      </p:childTnLst>
                    </p:cTn>
                  </p:par>
                  <p:par>
                    <p:cTn id="24" fill="hold">
                      <p:stCondLst>
                        <p:cond delay="indefinite"/>
                      </p:stCondLst>
                      <p:childTnLst>
                        <p:par>
                          <p:cTn id="25" fill="hold">
                            <p:stCondLst>
                              <p:cond delay="0"/>
                            </p:stCondLst>
                            <p:childTnLst>
                              <p:par>
                                <p:cTn id="26" presetID="17" presetClass="entr" presetSubtype="10" fill="hold" grpId="0" nodeType="clickEffect">
                                  <p:stCondLst>
                                    <p:cond delay="0"/>
                                  </p:stCondLst>
                                  <p:childTnLst>
                                    <p:set>
                                      <p:cBhvr>
                                        <p:cTn id="27" dur="1" fill="hold">
                                          <p:stCondLst>
                                            <p:cond delay="0"/>
                                          </p:stCondLst>
                                        </p:cTn>
                                        <p:tgtEl>
                                          <p:spTgt spid="79"/>
                                        </p:tgtEl>
                                        <p:attrNameLst>
                                          <p:attrName>style.visibility</p:attrName>
                                        </p:attrNameLst>
                                      </p:cBhvr>
                                      <p:to>
                                        <p:strVal val="visible"/>
                                      </p:to>
                                    </p:set>
                                    <p:anim calcmode="lin" valueType="num">
                                      <p:cBhvr>
                                        <p:cTn id="28" dur="500" fill="hold"/>
                                        <p:tgtEl>
                                          <p:spTgt spid="79"/>
                                        </p:tgtEl>
                                        <p:attrNameLst>
                                          <p:attrName>ppt_w</p:attrName>
                                        </p:attrNameLst>
                                      </p:cBhvr>
                                      <p:tavLst>
                                        <p:tav tm="0">
                                          <p:val>
                                            <p:fltVal val="0"/>
                                          </p:val>
                                        </p:tav>
                                        <p:tav tm="100000">
                                          <p:val>
                                            <p:strVal val="#ppt_w"/>
                                          </p:val>
                                        </p:tav>
                                      </p:tavLst>
                                    </p:anim>
                                    <p:anim calcmode="lin" valueType="num">
                                      <p:cBhvr>
                                        <p:cTn id="29" dur="500" fill="hold"/>
                                        <p:tgtEl>
                                          <p:spTgt spid="79"/>
                                        </p:tgtEl>
                                        <p:attrNameLst>
                                          <p:attrName>ppt_h</p:attrName>
                                        </p:attrNameLst>
                                      </p:cBhvr>
                                      <p:tavLst>
                                        <p:tav tm="0">
                                          <p:val>
                                            <p:strVal val="#ppt_h"/>
                                          </p:val>
                                        </p:tav>
                                        <p:tav tm="100000">
                                          <p:val>
                                            <p:strVal val="#ppt_h"/>
                                          </p:val>
                                        </p:tav>
                                      </p:tavLst>
                                    </p:anim>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60"/>
                                        </p:tgtEl>
                                        <p:attrNameLst>
                                          <p:attrName>style.visibility</p:attrName>
                                        </p:attrNameLst>
                                      </p:cBhvr>
                                      <p:to>
                                        <p:strVal val="visible"/>
                                      </p:to>
                                    </p:set>
                                    <p:animEffect transition="in" filter="randombar(horizontal)">
                                      <p:cBhvr>
                                        <p:cTn id="34"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79"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5D60562-028E-4B92-BB2B-E55173015A53}"/>
              </a:ext>
            </a:extLst>
          </p:cNvPr>
          <p:cNvSpPr/>
          <p:nvPr/>
        </p:nvSpPr>
        <p:spPr>
          <a:xfrm>
            <a:off x="112542" y="99607"/>
            <a:ext cx="11943219" cy="6658786"/>
          </a:xfrm>
          <a:custGeom>
            <a:avLst/>
            <a:gdLst>
              <a:gd name="connsiteX0" fmla="*/ 0 w 11943219"/>
              <a:gd name="connsiteY0" fmla="*/ 0 h 6658786"/>
              <a:gd name="connsiteX1" fmla="*/ 11943219 w 11943219"/>
              <a:gd name="connsiteY1" fmla="*/ 0 h 6658786"/>
              <a:gd name="connsiteX2" fmla="*/ 11943219 w 11943219"/>
              <a:gd name="connsiteY2" fmla="*/ 6658786 h 6658786"/>
              <a:gd name="connsiteX3" fmla="*/ 0 w 11943219"/>
              <a:gd name="connsiteY3" fmla="*/ 6658786 h 6658786"/>
              <a:gd name="connsiteX4" fmla="*/ 0 w 11943219"/>
              <a:gd name="connsiteY4" fmla="*/ 0 h 6658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43219" h="6658786" extrusionOk="0">
                <a:moveTo>
                  <a:pt x="0" y="0"/>
                </a:moveTo>
                <a:cubicBezTo>
                  <a:pt x="4310450" y="118645"/>
                  <a:pt x="8658619" y="116012"/>
                  <a:pt x="11943219" y="0"/>
                </a:cubicBezTo>
                <a:cubicBezTo>
                  <a:pt x="11810337" y="1360470"/>
                  <a:pt x="12028170" y="5310941"/>
                  <a:pt x="11943219" y="6658786"/>
                </a:cubicBezTo>
                <a:cubicBezTo>
                  <a:pt x="10454998" y="6793386"/>
                  <a:pt x="2886094" y="6501590"/>
                  <a:pt x="0" y="6658786"/>
                </a:cubicBezTo>
                <a:cubicBezTo>
                  <a:pt x="-20187" y="5944707"/>
                  <a:pt x="-152480" y="740150"/>
                  <a:pt x="0" y="0"/>
                </a:cubicBezTo>
                <a:close/>
              </a:path>
            </a:pathLst>
          </a:custGeom>
          <a:noFill/>
          <a:ln w="69850">
            <a:solidFill>
              <a:srgbClr val="1F4E79"/>
            </a:solidFill>
            <a:extLst>
              <a:ext uri="{C807C97D-BFC1-408E-A445-0C87EB9F89A2}">
                <ask:lineSketchStyleProps xmlns:ask="http://schemas.microsoft.com/office/drawing/2018/sketchyshape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4">
            <a:extLst>
              <a:ext uri="{FF2B5EF4-FFF2-40B4-BE49-F238E27FC236}">
                <a16:creationId xmlns:a16="http://schemas.microsoft.com/office/drawing/2014/main" id="{58E6D429-DC53-47C4-8036-1E9D12B8E28B}"/>
              </a:ext>
            </a:extLst>
          </p:cNvPr>
          <p:cNvSpPr/>
          <p:nvPr/>
        </p:nvSpPr>
        <p:spPr>
          <a:xfrm>
            <a:off x="2119063" y="480607"/>
            <a:ext cx="7930176" cy="956117"/>
          </a:xfrm>
          <a:prstGeom prst="roundRect">
            <a:avLst>
              <a:gd name="adj" fmla="val 50000"/>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HƯỚNG DẪN TỰ HỌC Ở NHÀ</a:t>
            </a:r>
          </a:p>
        </p:txBody>
      </p:sp>
      <p:sp>
        <p:nvSpPr>
          <p:cNvPr id="27" name="TextBox 26">
            <a:extLst>
              <a:ext uri="{FF2B5EF4-FFF2-40B4-BE49-F238E27FC236}">
                <a16:creationId xmlns:a16="http://schemas.microsoft.com/office/drawing/2014/main" id="{CE530CE9-79B6-4A34-9DE8-7F769B44A120}"/>
              </a:ext>
            </a:extLst>
          </p:cNvPr>
          <p:cNvSpPr txBox="1"/>
          <p:nvPr/>
        </p:nvSpPr>
        <p:spPr>
          <a:xfrm>
            <a:off x="2597890" y="2569564"/>
            <a:ext cx="8830645" cy="218521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Học bài theo SGK và vở ghi.</a:t>
            </a:r>
            <a:endPar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Làm bài tập 3; 4; 5 SGK trang 51.</a:t>
            </a:r>
            <a:endPar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Đọc nội dung phần còn lại của bài, tiết sau học tiếp</a:t>
            </a: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a:t>
            </a:r>
          </a:p>
        </p:txBody>
      </p:sp>
    </p:spTree>
    <p:extLst>
      <p:ext uri="{BB962C8B-B14F-4D97-AF65-F5344CB8AC3E}">
        <p14:creationId xmlns:p14="http://schemas.microsoft.com/office/powerpoint/2010/main" val="3526022653"/>
      </p:ext>
    </p:extLst>
  </p:cSld>
  <p:clrMapOvr>
    <a:masterClrMapping/>
  </p:clrMapOvr>
  <p:transition spd="slow">
    <p:cover/>
  </p:transition>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 Box 2">
            <a:extLst>
              <a:ext uri="{FF2B5EF4-FFF2-40B4-BE49-F238E27FC236}">
                <a16:creationId xmlns:a16="http://schemas.microsoft.com/office/drawing/2014/main" id="{A9B4CCC5-789E-48DB-B466-E0C4B5B97537}"/>
              </a:ext>
            </a:extLst>
          </p:cNvPr>
          <p:cNvSpPr txBox="1">
            <a:spLocks noChangeArrowheads="1"/>
          </p:cNvSpPr>
          <p:nvPr/>
        </p:nvSpPr>
        <p:spPr bwMode="auto">
          <a:xfrm>
            <a:off x="2057400" y="457200"/>
            <a:ext cx="8458200" cy="5233988"/>
          </a:xfrm>
          <a:prstGeom prst="rect">
            <a:avLst/>
          </a:prstGeom>
          <a:noFill/>
          <a:ln w="9525">
            <a:noFill/>
            <a:miter lim="800000"/>
            <a:headEnd/>
            <a:tailEnd/>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07000"/>
              </a:lnSpc>
              <a:spcAft>
                <a:spcPts val="800"/>
              </a:spcAft>
              <a:defRPr/>
            </a:pPr>
            <a:r>
              <a:rPr lang="en-US" altLang="en-US" sz="2400" b="1" dirty="0" err="1">
                <a:solidFill>
                  <a:srgbClr val="FF0000"/>
                </a:solidFill>
                <a:latin typeface="Times New Roman" panose="02020603050405020304" pitchFamily="18" charset="0"/>
                <a:cs typeface="Times New Roman" panose="02020603050405020304" pitchFamily="18" charset="0"/>
              </a:rPr>
              <a:t>Hướng</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dẫn</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cách</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chơi</a:t>
            </a:r>
            <a:r>
              <a:rPr lang="en-US" altLang="en-US" sz="2400" b="1" dirty="0">
                <a:solidFill>
                  <a:srgbClr val="FF0000"/>
                </a:solidFill>
                <a:latin typeface="Times New Roman" panose="02020603050405020304" pitchFamily="18" charset="0"/>
                <a:cs typeface="Times New Roman" panose="02020603050405020304" pitchFamily="18" charset="0"/>
              </a:rPr>
              <a:t>:</a:t>
            </a:r>
          </a:p>
          <a:p>
            <a:pPr>
              <a:lnSpc>
                <a:spcPct val="107000"/>
              </a:lnSpc>
              <a:spcAft>
                <a:spcPts val="800"/>
              </a:spcAft>
              <a:defRPr/>
            </a:pPr>
            <a:r>
              <a:rPr lang="en-US" altLang="en-US" sz="24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Có</a:t>
            </a:r>
            <a:r>
              <a:rPr lang="en-US" altLang="en-US" sz="24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9 </a:t>
            </a:r>
            <a:r>
              <a:rPr lang="en-US" altLang="en-US" sz="24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quả</a:t>
            </a:r>
            <a:r>
              <a:rPr lang="en-US" altLang="en-US" sz="24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táo</a:t>
            </a:r>
            <a:r>
              <a:rPr lang="en-US" altLang="en-US" sz="24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đã</a:t>
            </a:r>
            <a:r>
              <a:rPr lang="en-US" altLang="en-US" sz="24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đánh</a:t>
            </a:r>
            <a:r>
              <a:rPr lang="en-US" altLang="en-US" sz="24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số</a:t>
            </a:r>
            <a:r>
              <a:rPr lang="en-US" altLang="en-US" sz="24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1,2,3,…,9</a:t>
            </a:r>
          </a:p>
          <a:p>
            <a:pPr>
              <a:lnSpc>
                <a:spcPct val="107000"/>
              </a:lnSpc>
              <a:spcAft>
                <a:spcPts val="800"/>
              </a:spcAft>
              <a:defRPr/>
            </a:pPr>
            <a:r>
              <a:rPr lang="en-US" altLang="en-US" sz="24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Khi HS </a:t>
            </a:r>
            <a:r>
              <a:rPr lang="en-US" altLang="en-US" sz="24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chọn</a:t>
            </a:r>
            <a:r>
              <a:rPr lang="en-US" altLang="en-US" sz="24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quả</a:t>
            </a:r>
            <a:r>
              <a:rPr lang="en-US" altLang="en-US" sz="24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táo</a:t>
            </a:r>
            <a:r>
              <a:rPr lang="en-US" altLang="en-US" sz="24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nào</a:t>
            </a:r>
            <a:r>
              <a:rPr lang="en-US" altLang="en-US" sz="24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GV </a:t>
            </a:r>
            <a:r>
              <a:rPr lang="en-US" altLang="en-US" sz="24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kích</a:t>
            </a:r>
            <a:r>
              <a:rPr lang="en-US" altLang="en-US" sz="24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vào</a:t>
            </a:r>
            <a:r>
              <a:rPr lang="en-US" altLang="en-US" sz="24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quả</a:t>
            </a:r>
            <a:r>
              <a:rPr lang="en-US" altLang="en-US" sz="24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táo</a:t>
            </a:r>
            <a:r>
              <a:rPr lang="en-US" altLang="en-US" sz="24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đó</a:t>
            </a:r>
            <a:r>
              <a:rPr lang="en-US" altLang="en-US" sz="24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sẽ</a:t>
            </a:r>
            <a:r>
              <a:rPr lang="en-US" altLang="en-US" sz="24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có</a:t>
            </a:r>
            <a:r>
              <a:rPr lang="en-US" altLang="en-US" sz="24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câu</a:t>
            </a:r>
            <a:r>
              <a:rPr lang="en-US" altLang="en-US" sz="24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hỏi</a:t>
            </a:r>
            <a:r>
              <a:rPr lang="en-US" altLang="en-US" sz="24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tương</a:t>
            </a:r>
            <a:r>
              <a:rPr lang="en-US" altLang="en-US" sz="24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ứng</a:t>
            </a:r>
            <a:r>
              <a:rPr lang="en-US" altLang="en-US" sz="24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a:t>
            </a:r>
          </a:p>
          <a:p>
            <a:pPr>
              <a:lnSpc>
                <a:spcPct val="107000"/>
              </a:lnSpc>
              <a:spcAft>
                <a:spcPts val="800"/>
              </a:spcAft>
              <a:defRPr/>
            </a:pPr>
            <a:r>
              <a:rPr lang="en-US" altLang="en-US" sz="24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Khi HS </a:t>
            </a:r>
            <a:r>
              <a:rPr lang="en-US" altLang="en-US" sz="24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trả</a:t>
            </a:r>
            <a:r>
              <a:rPr lang="en-US" altLang="en-US" sz="24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lời</a:t>
            </a:r>
            <a:r>
              <a:rPr lang="en-US" altLang="en-US" sz="24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sai</a:t>
            </a:r>
            <a:r>
              <a:rPr lang="en-US" altLang="en-US" sz="24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GV </a:t>
            </a:r>
            <a:r>
              <a:rPr lang="en-US" altLang="en-US" sz="24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cho</a:t>
            </a:r>
            <a:r>
              <a:rPr lang="en-US" altLang="en-US" sz="24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đội</a:t>
            </a:r>
            <a:r>
              <a:rPr lang="en-US" altLang="en-US" sz="24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khác</a:t>
            </a:r>
            <a:r>
              <a:rPr lang="en-US" altLang="en-US" sz="24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quyền</a:t>
            </a:r>
            <a:r>
              <a:rPr lang="en-US" altLang="en-US" sz="24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trả</a:t>
            </a:r>
            <a:r>
              <a:rPr lang="en-US" altLang="en-US" sz="24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lời</a:t>
            </a:r>
            <a:endParaRPr lang="en-US" altLang="en-US" sz="24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defRPr/>
            </a:pPr>
            <a:r>
              <a:rPr lang="en-US" altLang="en-US" sz="24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Khi HS </a:t>
            </a:r>
            <a:r>
              <a:rPr lang="en-US" altLang="en-US" sz="24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trả</a:t>
            </a:r>
            <a:r>
              <a:rPr lang="en-US" altLang="en-US" sz="24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lòi</a:t>
            </a:r>
            <a:r>
              <a:rPr lang="en-US" altLang="en-US" sz="24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đúng</a:t>
            </a:r>
            <a:r>
              <a:rPr lang="en-US" altLang="en-US" sz="24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trên</a:t>
            </a:r>
            <a:r>
              <a:rPr lang="en-US" altLang="en-US" sz="24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slide </a:t>
            </a:r>
            <a:r>
              <a:rPr lang="en-US" altLang="en-US" sz="24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sẽ</a:t>
            </a:r>
            <a:r>
              <a:rPr lang="en-US" altLang="en-US" sz="24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hiện</a:t>
            </a:r>
            <a:r>
              <a:rPr lang="en-US" altLang="en-US" sz="24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ra </a:t>
            </a:r>
            <a:r>
              <a:rPr lang="en-US" altLang="en-US" sz="24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hình</a:t>
            </a:r>
            <a:endParaRPr lang="en-US" altLang="en-US" sz="24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defRPr/>
            </a:pPr>
            <a:r>
              <a:rPr lang="en-US" altLang="en-US" sz="24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GV </a:t>
            </a:r>
            <a:r>
              <a:rPr lang="en-US" altLang="en-US" sz="24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nhấn</a:t>
            </a:r>
            <a:r>
              <a:rPr lang="en-US" altLang="en-US" sz="24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vào</a:t>
            </a:r>
            <a:r>
              <a:rPr lang="en-US" altLang="en-US" sz="24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để</a:t>
            </a:r>
            <a:r>
              <a:rPr lang="en-US" altLang="en-US" sz="24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quay </a:t>
            </a:r>
            <a:r>
              <a:rPr lang="en-US" altLang="en-US" sz="24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lại</a:t>
            </a:r>
            <a:r>
              <a:rPr lang="en-US" altLang="en-US" sz="24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cây</a:t>
            </a:r>
            <a:r>
              <a:rPr lang="en-US" altLang="en-US" sz="24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táo</a:t>
            </a:r>
            <a:r>
              <a:rPr lang="en-US" altLang="en-US" sz="24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và</a:t>
            </a:r>
            <a:r>
              <a:rPr lang="en-US" altLang="en-US" sz="24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nhấn</a:t>
            </a:r>
            <a:r>
              <a:rPr lang="en-US" altLang="en-US" sz="24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vào</a:t>
            </a:r>
            <a:r>
              <a:rPr lang="en-US" altLang="en-US" sz="24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rổ</a:t>
            </a:r>
            <a:r>
              <a:rPr lang="en-US" altLang="en-US" sz="24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táo</a:t>
            </a:r>
            <a:r>
              <a:rPr lang="en-US" altLang="en-US" sz="24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của</a:t>
            </a:r>
            <a:r>
              <a:rPr lang="en-US" altLang="en-US" sz="24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đội</a:t>
            </a:r>
            <a:r>
              <a:rPr lang="en-US" altLang="en-US" sz="24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đã</a:t>
            </a:r>
            <a:r>
              <a:rPr lang="en-US" altLang="en-US" sz="24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trả</a:t>
            </a:r>
            <a:r>
              <a:rPr lang="en-US" altLang="en-US" sz="24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lời</a:t>
            </a:r>
            <a:r>
              <a:rPr lang="en-US" altLang="en-US" sz="24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đúng</a:t>
            </a:r>
            <a:r>
              <a:rPr lang="en-US" altLang="en-US" sz="24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sẽ</a:t>
            </a:r>
            <a:r>
              <a:rPr lang="en-US" altLang="en-US" sz="24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có</a:t>
            </a:r>
            <a:r>
              <a:rPr lang="en-US" altLang="en-US" sz="24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them 1 </a:t>
            </a:r>
            <a:r>
              <a:rPr lang="en-US" altLang="en-US" sz="24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quả</a:t>
            </a:r>
            <a:r>
              <a:rPr lang="en-US" altLang="en-US" sz="24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táo</a:t>
            </a:r>
            <a:r>
              <a:rPr lang="en-US" altLang="en-US" sz="24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vào</a:t>
            </a:r>
            <a:r>
              <a:rPr lang="en-US" altLang="en-US" sz="24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rổ</a:t>
            </a:r>
            <a:endParaRPr lang="en-US" altLang="en-US" sz="24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endParaRPr>
          </a:p>
          <a:p>
            <a:pPr marL="342900" indent="-342900">
              <a:lnSpc>
                <a:spcPct val="107000"/>
              </a:lnSpc>
              <a:spcAft>
                <a:spcPts val="800"/>
              </a:spcAft>
              <a:buFontTx/>
              <a:buChar char="-"/>
              <a:defRPr/>
            </a:pPr>
            <a:r>
              <a:rPr lang="en-US" altLang="en-US" sz="24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Khi </a:t>
            </a:r>
            <a:r>
              <a:rPr lang="en-US" altLang="en-US" sz="24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đã</a:t>
            </a:r>
            <a:r>
              <a:rPr lang="en-US" altLang="en-US" sz="24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hái</a:t>
            </a:r>
            <a:r>
              <a:rPr lang="en-US" altLang="en-US" sz="24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hết</a:t>
            </a:r>
            <a:r>
              <a:rPr lang="en-US" altLang="en-US" sz="24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9 </a:t>
            </a:r>
            <a:r>
              <a:rPr lang="en-US" altLang="en-US" sz="24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quả</a:t>
            </a:r>
            <a:r>
              <a:rPr lang="en-US" altLang="en-US" sz="24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táo</a:t>
            </a:r>
            <a:r>
              <a:rPr lang="en-US" altLang="en-US" sz="24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GV </a:t>
            </a:r>
            <a:r>
              <a:rPr lang="en-US" altLang="en-US" sz="24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tuyên</a:t>
            </a:r>
            <a:r>
              <a:rPr lang="en-US" altLang="en-US" sz="24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bố</a:t>
            </a:r>
            <a:r>
              <a:rPr lang="en-US" altLang="en-US" sz="24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đội</a:t>
            </a:r>
            <a:r>
              <a:rPr lang="en-US" altLang="en-US" sz="24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thắng</a:t>
            </a:r>
            <a:r>
              <a:rPr lang="en-US" altLang="en-US" sz="24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sau</a:t>
            </a:r>
            <a:r>
              <a:rPr lang="en-US" altLang="en-US" sz="24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đó</a:t>
            </a:r>
            <a:r>
              <a:rPr lang="en-US" altLang="en-US" sz="24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nhấn</a:t>
            </a:r>
            <a:r>
              <a:rPr lang="en-US" altLang="en-US" sz="24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p>
          <a:p>
            <a:pPr marL="342900" indent="-342900">
              <a:lnSpc>
                <a:spcPct val="107000"/>
              </a:lnSpc>
              <a:spcAft>
                <a:spcPts val="800"/>
              </a:spcAft>
              <a:buFontTx/>
              <a:buChar char="-"/>
              <a:defRPr/>
            </a:pPr>
            <a:endParaRPr lang="en-US" altLang="en-US" sz="24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defRPr/>
            </a:pPr>
            <a:r>
              <a:rPr lang="en-US" altLang="en-US" sz="24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vào</a:t>
            </a:r>
            <a:r>
              <a:rPr lang="en-US" altLang="en-US" sz="24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hình</a:t>
            </a:r>
            <a:r>
              <a:rPr lang="en-US" altLang="en-US" sz="24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để</a:t>
            </a:r>
            <a:r>
              <a:rPr lang="en-US" altLang="en-US" sz="24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chuyển</a:t>
            </a:r>
            <a:r>
              <a:rPr lang="en-US" altLang="en-US" sz="24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sang </a:t>
            </a:r>
            <a:r>
              <a:rPr lang="en-US" altLang="en-US" sz="24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phần</a:t>
            </a:r>
            <a:r>
              <a:rPr lang="en-US" altLang="en-US" sz="24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tiếp</a:t>
            </a:r>
            <a:r>
              <a:rPr lang="en-US" altLang="en-US" sz="24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theo</a:t>
            </a:r>
            <a:endParaRPr lang="en-US" altLang="en-US" sz="24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Picture 5">
            <a:hlinkClick r:id="rId2" action="ppaction://hlinksldjump"/>
            <a:extLst>
              <a:ext uri="{FF2B5EF4-FFF2-40B4-BE49-F238E27FC236}">
                <a16:creationId xmlns:a16="http://schemas.microsoft.com/office/drawing/2014/main" id="{29FC9BE8-4FAE-4B67-A9E8-3D0A8DA3CBE9}"/>
              </a:ext>
            </a:extLst>
          </p:cNvPr>
          <p:cNvPicPr>
            <a:picLocks noChangeAspect="1"/>
          </p:cNvPicPr>
          <p:nvPr/>
        </p:nvPicPr>
        <p:blipFill>
          <a:blip r:embed="rId3" cstate="print"/>
          <a:stretch>
            <a:fillRect/>
          </a:stretch>
        </p:blipFill>
        <p:spPr>
          <a:xfrm>
            <a:off x="8077200" y="3124203"/>
            <a:ext cx="374788" cy="419715"/>
          </a:xfrm>
          <a:prstGeom prst="ellipse">
            <a:avLst/>
          </a:prstGeom>
        </p:spPr>
      </p:pic>
      <p:pic>
        <p:nvPicPr>
          <p:cNvPr id="7" name="Picture 6">
            <a:hlinkClick r:id="rId2" action="ppaction://hlinksldjump"/>
            <a:extLst>
              <a:ext uri="{FF2B5EF4-FFF2-40B4-BE49-F238E27FC236}">
                <a16:creationId xmlns:a16="http://schemas.microsoft.com/office/drawing/2014/main" id="{D24A270D-341A-41DA-ACA2-9ED216CA9B45}"/>
              </a:ext>
            </a:extLst>
          </p:cNvPr>
          <p:cNvPicPr>
            <a:picLocks noChangeAspect="1"/>
          </p:cNvPicPr>
          <p:nvPr/>
        </p:nvPicPr>
        <p:blipFill>
          <a:blip r:embed="rId3" cstate="print"/>
          <a:stretch>
            <a:fillRect/>
          </a:stretch>
        </p:blipFill>
        <p:spPr>
          <a:xfrm>
            <a:off x="4114800" y="3581400"/>
            <a:ext cx="374788" cy="371856"/>
          </a:xfrm>
          <a:prstGeom prst="ellipse">
            <a:avLst/>
          </a:prstGeom>
        </p:spPr>
      </p:pic>
      <p:pic>
        <p:nvPicPr>
          <p:cNvPr id="8197" name="Picture 1">
            <a:hlinkClick r:id="rId4" action="ppaction://hlinksldjump"/>
            <a:extLst>
              <a:ext uri="{FF2B5EF4-FFF2-40B4-BE49-F238E27FC236}">
                <a16:creationId xmlns:a16="http://schemas.microsoft.com/office/drawing/2014/main" id="{42CBF48B-4934-4EDA-B0CB-7A344591918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79701" t="67200" r="2899" b="1199"/>
          <a:stretch>
            <a:fillRect/>
          </a:stretch>
        </p:blipFill>
        <p:spPr bwMode="auto">
          <a:xfrm>
            <a:off x="3753394" y="4572001"/>
            <a:ext cx="1428206" cy="1944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1">
            <a:extLst>
              <a:ext uri="{FF2B5EF4-FFF2-40B4-BE49-F238E27FC236}">
                <a16:creationId xmlns:a16="http://schemas.microsoft.com/office/drawing/2014/main" id="{593C5A27-BC6F-43C9-A836-1CF6F69DBC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925EB9C1-7B5A-4501-BAF8-2C30270B8676}"/>
              </a:ext>
            </a:extLst>
          </p:cNvPr>
          <p:cNvSpPr txBox="1"/>
          <p:nvPr/>
        </p:nvSpPr>
        <p:spPr>
          <a:xfrm>
            <a:off x="2014172" y="1528770"/>
            <a:ext cx="3091231" cy="615311"/>
          </a:xfrm>
          <a:prstGeom prst="rect">
            <a:avLst/>
          </a:prstGeom>
          <a:noFill/>
        </p:spPr>
        <p:txBody>
          <a:bodyPr spcFirstLastPara="1" wrap="none">
            <a:prstTxWarp prst="textArchUp">
              <a:avLst/>
            </a:prstTxWarp>
            <a:spAutoFit/>
          </a:bodyPr>
          <a:lstStyle/>
          <a:p>
            <a:pPr algn="ctr">
              <a:defRPr/>
            </a:pPr>
            <a:r>
              <a:rPr lang="en-US" sz="4950" b="1" dirty="0">
                <a:ln w="9525">
                  <a:solidFill>
                    <a:schemeClr val="bg1"/>
                  </a:solidFill>
                  <a:prstDash val="solid"/>
                </a:ln>
                <a:effectLst>
                  <a:outerShdw blurRad="12700" dist="38100" dir="2700000" algn="tl" rotWithShape="0">
                    <a:schemeClr val="bg1">
                      <a:lumMod val="50000"/>
                    </a:schemeClr>
                  </a:outerShdw>
                </a:effectLst>
                <a:cs typeface="Arial" panose="020B0604020202020204" pitchFamily="34" charset="0"/>
              </a:rPr>
              <a:t>Trò ch</a:t>
            </a:r>
            <a:r>
              <a:rPr lang="vi-VN" sz="4950" b="1" dirty="0">
                <a:ln w="9525">
                  <a:solidFill>
                    <a:schemeClr val="bg1"/>
                  </a:solidFill>
                  <a:prstDash val="solid"/>
                </a:ln>
                <a:effectLst>
                  <a:outerShdw blurRad="12700" dist="38100" dir="2700000" algn="tl" rotWithShape="0">
                    <a:schemeClr val="bg1">
                      <a:lumMod val="50000"/>
                    </a:schemeClr>
                  </a:outerShdw>
                </a:effectLst>
                <a:cs typeface="Arial" panose="020B0604020202020204" pitchFamily="34" charset="0"/>
              </a:rPr>
              <a:t>ơ</a:t>
            </a:r>
            <a:r>
              <a:rPr lang="en-US" sz="4950" b="1" dirty="0">
                <a:ln w="9525">
                  <a:solidFill>
                    <a:schemeClr val="bg1"/>
                  </a:solidFill>
                  <a:prstDash val="solid"/>
                </a:ln>
                <a:effectLst>
                  <a:outerShdw blurRad="12700" dist="38100" dir="2700000" algn="tl" rotWithShape="0">
                    <a:schemeClr val="bg1">
                      <a:lumMod val="50000"/>
                    </a:schemeClr>
                  </a:outerShdw>
                </a:effectLst>
                <a:cs typeface="Arial" panose="020B0604020202020204" pitchFamily="34" charset="0"/>
              </a:rPr>
              <a:t>i</a:t>
            </a:r>
          </a:p>
        </p:txBody>
      </p:sp>
      <p:sp>
        <p:nvSpPr>
          <p:cNvPr id="208" name="TextBox 207">
            <a:extLst>
              <a:ext uri="{FF2B5EF4-FFF2-40B4-BE49-F238E27FC236}">
                <a16:creationId xmlns:a16="http://schemas.microsoft.com/office/drawing/2014/main" id="{0EF361F5-CAA1-48BD-AE4F-D315CC7D92DA}"/>
              </a:ext>
            </a:extLst>
          </p:cNvPr>
          <p:cNvSpPr txBox="1"/>
          <p:nvPr/>
        </p:nvSpPr>
        <p:spPr>
          <a:xfrm>
            <a:off x="2605355" y="1706667"/>
            <a:ext cx="1770036" cy="646331"/>
          </a:xfrm>
          <a:prstGeom prst="rect">
            <a:avLst/>
          </a:prstGeom>
          <a:noFill/>
        </p:spPr>
        <p:txBody>
          <a:bodyPr wrap="none">
            <a:spAutoFit/>
          </a:bodyPr>
          <a:lstStyle/>
          <a:p>
            <a:pPr>
              <a:defRPr/>
            </a:pPr>
            <a:r>
              <a:rPr lang="en-US" sz="3600" b="1" dirty="0">
                <a:ln w="9525">
                  <a:solidFill>
                    <a:schemeClr val="bg1"/>
                  </a:solidFill>
                  <a:prstDash val="solid"/>
                </a:ln>
                <a:effectLst>
                  <a:outerShdw blurRad="12700" dist="38100" dir="2700000" algn="tl" rotWithShape="0">
                    <a:schemeClr val="bg1">
                      <a:lumMod val="50000"/>
                    </a:schemeClr>
                  </a:outerShdw>
                </a:effectLst>
                <a:cs typeface="Arial" panose="020B0604020202020204" pitchFamily="34" charset="0"/>
              </a:rPr>
              <a:t>HÁI TÁO</a:t>
            </a:r>
          </a:p>
        </p:txBody>
      </p:sp>
      <p:pic>
        <p:nvPicPr>
          <p:cNvPr id="7" name="Picture 6">
            <a:hlinkClick r:id="rId4" action="ppaction://hlinksldjump"/>
            <a:extLst>
              <a:ext uri="{FF2B5EF4-FFF2-40B4-BE49-F238E27FC236}">
                <a16:creationId xmlns:a16="http://schemas.microsoft.com/office/drawing/2014/main" id="{21AE9DFA-0D65-4640-9596-1DB5F124E6B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23224"/>
          <a:stretch>
            <a:fillRect/>
          </a:stretch>
        </p:blipFill>
        <p:spPr bwMode="auto">
          <a:xfrm>
            <a:off x="2232026" y="2439988"/>
            <a:ext cx="963613"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hlinkClick r:id="rId6" action="ppaction://hlinksldjump"/>
            <a:extLst>
              <a:ext uri="{FF2B5EF4-FFF2-40B4-BE49-F238E27FC236}">
                <a16:creationId xmlns:a16="http://schemas.microsoft.com/office/drawing/2014/main" id="{0D53DDF0-814A-4C5C-BFB2-8C5D1B598B3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b="18927"/>
          <a:stretch>
            <a:fillRect/>
          </a:stretch>
        </p:blipFill>
        <p:spPr bwMode="auto">
          <a:xfrm>
            <a:off x="3209926" y="2439989"/>
            <a:ext cx="969963" cy="96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hlinkClick r:id="rId8" action="ppaction://hlinksldjump"/>
            <a:extLst>
              <a:ext uri="{FF2B5EF4-FFF2-40B4-BE49-F238E27FC236}">
                <a16:creationId xmlns:a16="http://schemas.microsoft.com/office/drawing/2014/main" id="{6AC3A2B4-9EAE-4AF1-9967-84592EA17C6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b="22752"/>
          <a:stretch>
            <a:fillRect/>
          </a:stretch>
        </p:blipFill>
        <p:spPr bwMode="auto">
          <a:xfrm>
            <a:off x="4194175" y="2439988"/>
            <a:ext cx="965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a:hlinkClick r:id="rId10" action="ppaction://hlinksldjump"/>
            <a:extLst>
              <a:ext uri="{FF2B5EF4-FFF2-40B4-BE49-F238E27FC236}">
                <a16:creationId xmlns:a16="http://schemas.microsoft.com/office/drawing/2014/main" id="{BBD1AD3D-50FD-415A-89E6-ADD47BB79A5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b="23224"/>
          <a:stretch>
            <a:fillRect/>
          </a:stretch>
        </p:blipFill>
        <p:spPr bwMode="auto">
          <a:xfrm>
            <a:off x="2232026" y="3457575"/>
            <a:ext cx="963613" cy="90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a:hlinkClick r:id="rId12" action="ppaction://hlinksldjump"/>
            <a:extLst>
              <a:ext uri="{FF2B5EF4-FFF2-40B4-BE49-F238E27FC236}">
                <a16:creationId xmlns:a16="http://schemas.microsoft.com/office/drawing/2014/main" id="{F77FCFCA-9F6D-4718-9AEE-C43F89C0B39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b="23222"/>
          <a:stretch>
            <a:fillRect/>
          </a:stretch>
        </p:blipFill>
        <p:spPr bwMode="auto">
          <a:xfrm>
            <a:off x="3209926" y="3457575"/>
            <a:ext cx="969963" cy="90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a:hlinkClick r:id="rId14" action="ppaction://hlinksldjump"/>
            <a:extLst>
              <a:ext uri="{FF2B5EF4-FFF2-40B4-BE49-F238E27FC236}">
                <a16:creationId xmlns:a16="http://schemas.microsoft.com/office/drawing/2014/main" id="{A7528CB6-2F17-479D-A515-0BB5294C338F}"/>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b="23224"/>
          <a:stretch>
            <a:fillRect/>
          </a:stretch>
        </p:blipFill>
        <p:spPr bwMode="auto">
          <a:xfrm>
            <a:off x="4194175" y="3457575"/>
            <a:ext cx="965200" cy="90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a:hlinkClick r:id="rId16" action="ppaction://hlinksldjump"/>
            <a:extLst>
              <a:ext uri="{FF2B5EF4-FFF2-40B4-BE49-F238E27FC236}">
                <a16:creationId xmlns:a16="http://schemas.microsoft.com/office/drawing/2014/main" id="{057681CC-1487-4DA0-B1FF-816A77522874}"/>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b="19440"/>
          <a:stretch>
            <a:fillRect/>
          </a:stretch>
        </p:blipFill>
        <p:spPr bwMode="auto">
          <a:xfrm>
            <a:off x="2232026" y="4476750"/>
            <a:ext cx="963613"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a:hlinkClick r:id="rId18" action="ppaction://hlinksldjump"/>
            <a:extLst>
              <a:ext uri="{FF2B5EF4-FFF2-40B4-BE49-F238E27FC236}">
                <a16:creationId xmlns:a16="http://schemas.microsoft.com/office/drawing/2014/main" id="{05319970-247F-46C3-B32C-4CAB28ABF8B7}"/>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b="19981"/>
          <a:stretch>
            <a:fillRect/>
          </a:stretch>
        </p:blipFill>
        <p:spPr bwMode="auto">
          <a:xfrm>
            <a:off x="3209926" y="4476750"/>
            <a:ext cx="969963" cy="94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3">
            <a:hlinkClick r:id="rId20" action="ppaction://hlinksldjump"/>
            <a:extLst>
              <a:ext uri="{FF2B5EF4-FFF2-40B4-BE49-F238E27FC236}">
                <a16:creationId xmlns:a16="http://schemas.microsoft.com/office/drawing/2014/main" id="{31CBB6A5-588F-4776-875C-843ABFBCA6AA}"/>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b="19440"/>
          <a:stretch>
            <a:fillRect/>
          </a:stretch>
        </p:blipFill>
        <p:spPr bwMode="auto">
          <a:xfrm>
            <a:off x="4194175" y="4476750"/>
            <a:ext cx="9652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0" name="tree">
            <a:extLst>
              <a:ext uri="{FF2B5EF4-FFF2-40B4-BE49-F238E27FC236}">
                <a16:creationId xmlns:a16="http://schemas.microsoft.com/office/drawing/2014/main" id="{5222C5AE-F115-4E86-BA02-6B1297B6A9ED}"/>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l="5846" t="8588" r="8347" b="6235"/>
          <a:stretch>
            <a:fillRect/>
          </a:stretch>
        </p:blipFill>
        <p:spPr bwMode="auto">
          <a:xfrm>
            <a:off x="5676901" y="1306514"/>
            <a:ext cx="4264025" cy="419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 name="basket">
            <a:extLst>
              <a:ext uri="{FF2B5EF4-FFF2-40B4-BE49-F238E27FC236}">
                <a16:creationId xmlns:a16="http://schemas.microsoft.com/office/drawing/2014/main" id="{FE2BF2B0-7A74-4AE8-9E22-D0460F7EACDB}"/>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l="16611" t="16663" r="18352" b="24075"/>
          <a:stretch>
            <a:fillRect/>
          </a:stretch>
        </p:blipFill>
        <p:spPr bwMode="auto">
          <a:xfrm>
            <a:off x="5511801" y="4422776"/>
            <a:ext cx="1609725" cy="138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 name="apple">
            <a:extLst>
              <a:ext uri="{FF2B5EF4-FFF2-40B4-BE49-F238E27FC236}">
                <a16:creationId xmlns:a16="http://schemas.microsoft.com/office/drawing/2014/main" id="{BA08AEF1-2837-4F43-936C-C466C1FE9824}"/>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rot="21093045" flipH="1">
            <a:off x="5762625" y="4760913"/>
            <a:ext cx="452438"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 name="apple">
            <a:extLst>
              <a:ext uri="{FF2B5EF4-FFF2-40B4-BE49-F238E27FC236}">
                <a16:creationId xmlns:a16="http://schemas.microsoft.com/office/drawing/2014/main" id="{3DDB8F8E-6756-483E-9ED9-3A2829588022}"/>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rot="21093045" flipH="1">
            <a:off x="6496050" y="4764088"/>
            <a:ext cx="450850"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 name="apple">
            <a:extLst>
              <a:ext uri="{FF2B5EF4-FFF2-40B4-BE49-F238E27FC236}">
                <a16:creationId xmlns:a16="http://schemas.microsoft.com/office/drawing/2014/main" id="{131DA300-03CB-4C53-8201-F886BA299A54}"/>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rot="506955">
            <a:off x="6016625" y="4770438"/>
            <a:ext cx="450850"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 name="apple">
            <a:extLst>
              <a:ext uri="{FF2B5EF4-FFF2-40B4-BE49-F238E27FC236}">
                <a16:creationId xmlns:a16="http://schemas.microsoft.com/office/drawing/2014/main" id="{A70D3C62-4290-4938-AE90-A6704A640E68}"/>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rot="506955">
            <a:off x="6276975" y="4775201"/>
            <a:ext cx="450850"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 name="apple">
            <a:extLst>
              <a:ext uri="{FF2B5EF4-FFF2-40B4-BE49-F238E27FC236}">
                <a16:creationId xmlns:a16="http://schemas.microsoft.com/office/drawing/2014/main" id="{F19198F7-9FD7-49CF-9570-0F83179D7390}"/>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rot="21093045" flipH="1">
            <a:off x="6581775" y="4933951"/>
            <a:ext cx="452438"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237" name="Group 68">
            <a:extLst>
              <a:ext uri="{FF2B5EF4-FFF2-40B4-BE49-F238E27FC236}">
                <a16:creationId xmlns:a16="http://schemas.microsoft.com/office/drawing/2014/main" id="{F2BDF4F1-97A9-49F2-9F21-C8572821845D}"/>
              </a:ext>
            </a:extLst>
          </p:cNvPr>
          <p:cNvGrpSpPr>
            <a:grpSpLocks/>
          </p:cNvGrpSpPr>
          <p:nvPr/>
        </p:nvGrpSpPr>
        <p:grpSpPr bwMode="auto">
          <a:xfrm>
            <a:off x="6100764" y="4264025"/>
            <a:ext cx="377825" cy="554038"/>
            <a:chOff x="2724120" y="1392702"/>
            <a:chExt cx="2173074" cy="3193366"/>
          </a:xfrm>
        </p:grpSpPr>
        <p:pic>
          <p:nvPicPr>
            <p:cNvPr id="9305" name="Picture 69">
              <a:extLst>
                <a:ext uri="{FF2B5EF4-FFF2-40B4-BE49-F238E27FC236}">
                  <a16:creationId xmlns:a16="http://schemas.microsoft.com/office/drawing/2014/main" id="{46498EE8-67DA-493E-AC97-7A45B5A489BB}"/>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l="3085" t="13721" r="66679" b="29384"/>
            <a:stretch>
              <a:fillRect/>
            </a:stretch>
          </p:blipFill>
          <p:spPr bwMode="auto">
            <a:xfrm>
              <a:off x="2724120" y="1392702"/>
              <a:ext cx="2173074" cy="3193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 name="Oval 70">
              <a:extLst>
                <a:ext uri="{FF2B5EF4-FFF2-40B4-BE49-F238E27FC236}">
                  <a16:creationId xmlns:a16="http://schemas.microsoft.com/office/drawing/2014/main" id="{1FDFC8F8-1A7B-451A-BF2D-8F8A5EFEE31C}"/>
                </a:ext>
              </a:extLst>
            </p:cNvPr>
            <p:cNvSpPr/>
            <p:nvPr/>
          </p:nvSpPr>
          <p:spPr>
            <a:xfrm>
              <a:off x="3144126" y="1859357"/>
              <a:ext cx="1260018" cy="1235252"/>
            </a:xfrm>
            <a:prstGeom prst="ellipse">
              <a:avLst/>
            </a:prstGeom>
            <a:solidFill>
              <a:srgbClr val="FEED3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rgbClr val="002060"/>
                  </a:solidFill>
                  <a:latin typeface="Arial Black" panose="020B0A04020102020204" pitchFamily="34" charset="0"/>
                  <a:cs typeface="Arial" panose="020B0604020202020204" pitchFamily="34" charset="0"/>
                </a:rPr>
                <a:t>1</a:t>
              </a:r>
            </a:p>
          </p:txBody>
        </p:sp>
      </p:grpSp>
      <p:pic>
        <p:nvPicPr>
          <p:cNvPr id="72" name="apple">
            <a:extLst>
              <a:ext uri="{FF2B5EF4-FFF2-40B4-BE49-F238E27FC236}">
                <a16:creationId xmlns:a16="http://schemas.microsoft.com/office/drawing/2014/main" id="{D3C83615-4A9E-41ED-A932-F817F0C59FF6}"/>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rot="21093045" flipH="1">
            <a:off x="5608638" y="4906963"/>
            <a:ext cx="450850"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 name="apple">
            <a:extLst>
              <a:ext uri="{FF2B5EF4-FFF2-40B4-BE49-F238E27FC236}">
                <a16:creationId xmlns:a16="http://schemas.microsoft.com/office/drawing/2014/main" id="{CF366C79-798C-41D5-8C0A-4EECF399A840}"/>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rot="21093045" flipH="1">
            <a:off x="6167439" y="2962276"/>
            <a:ext cx="452437"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 name="apple">
            <a:extLst>
              <a:ext uri="{FF2B5EF4-FFF2-40B4-BE49-F238E27FC236}">
                <a16:creationId xmlns:a16="http://schemas.microsoft.com/office/drawing/2014/main" id="{AEFE4727-5CA7-4747-B621-CEB09579FC0F}"/>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rot="21093045" flipH="1">
            <a:off x="5832475" y="4949825"/>
            <a:ext cx="450850"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 name="apple">
            <a:extLst>
              <a:ext uri="{FF2B5EF4-FFF2-40B4-BE49-F238E27FC236}">
                <a16:creationId xmlns:a16="http://schemas.microsoft.com/office/drawing/2014/main" id="{337403AA-8961-427A-B310-9574AE56C728}"/>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rot="21093045" flipH="1">
            <a:off x="8216900" y="1530351"/>
            <a:ext cx="450850"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 name="apple">
            <a:extLst>
              <a:ext uri="{FF2B5EF4-FFF2-40B4-BE49-F238E27FC236}">
                <a16:creationId xmlns:a16="http://schemas.microsoft.com/office/drawing/2014/main" id="{BC85718E-CD3F-44AE-96E3-EB520B339A7B}"/>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rot="21093045" flipH="1">
            <a:off x="7131050" y="2674938"/>
            <a:ext cx="450850"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 name="apple">
            <a:extLst>
              <a:ext uri="{FF2B5EF4-FFF2-40B4-BE49-F238E27FC236}">
                <a16:creationId xmlns:a16="http://schemas.microsoft.com/office/drawing/2014/main" id="{64EF9A4F-A07E-4333-A481-257F784EA3E1}"/>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rot="21093045" flipH="1">
            <a:off x="6084888" y="4967288"/>
            <a:ext cx="450850"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 name="apple">
            <a:extLst>
              <a:ext uri="{FF2B5EF4-FFF2-40B4-BE49-F238E27FC236}">
                <a16:creationId xmlns:a16="http://schemas.microsoft.com/office/drawing/2014/main" id="{DBC68B0E-9959-4910-B696-FA7C4A76A143}"/>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rot="21093045" flipH="1">
            <a:off x="7219950" y="3235325"/>
            <a:ext cx="452438"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 name="apple">
            <a:extLst>
              <a:ext uri="{FF2B5EF4-FFF2-40B4-BE49-F238E27FC236}">
                <a16:creationId xmlns:a16="http://schemas.microsoft.com/office/drawing/2014/main" id="{A556452D-4609-4332-AE69-4D69FF528516}"/>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rot="21093045" flipH="1">
            <a:off x="8020050" y="3114676"/>
            <a:ext cx="452438"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 name="apple">
            <a:extLst>
              <a:ext uri="{FF2B5EF4-FFF2-40B4-BE49-F238E27FC236}">
                <a16:creationId xmlns:a16="http://schemas.microsoft.com/office/drawing/2014/main" id="{45ECF04B-239B-47D2-B23B-04A050C29AF1}"/>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rot="21093045" flipH="1">
            <a:off x="6351589" y="4957763"/>
            <a:ext cx="452437"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 name="apple">
            <a:extLst>
              <a:ext uri="{FF2B5EF4-FFF2-40B4-BE49-F238E27FC236}">
                <a16:creationId xmlns:a16="http://schemas.microsoft.com/office/drawing/2014/main" id="{F7813896-EA6D-4021-BD59-0500927A0DF0}"/>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rot="21093045" flipH="1">
            <a:off x="6296025" y="1903413"/>
            <a:ext cx="450850"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 name="apple">
            <a:extLst>
              <a:ext uri="{FF2B5EF4-FFF2-40B4-BE49-F238E27FC236}">
                <a16:creationId xmlns:a16="http://schemas.microsoft.com/office/drawing/2014/main" id="{88B5E60E-6A38-4369-8705-5FB9E1B213E4}"/>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rot="21093045" flipH="1">
            <a:off x="7215188" y="1485901"/>
            <a:ext cx="450850"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 name="apple">
            <a:extLst>
              <a:ext uri="{FF2B5EF4-FFF2-40B4-BE49-F238E27FC236}">
                <a16:creationId xmlns:a16="http://schemas.microsoft.com/office/drawing/2014/main" id="{6C0C65C9-4D14-4091-B0CB-1E553B66ADF1}"/>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rot="21093045" flipH="1">
            <a:off x="8896350" y="1938338"/>
            <a:ext cx="452438"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 name="apple">
            <a:extLst>
              <a:ext uri="{FF2B5EF4-FFF2-40B4-BE49-F238E27FC236}">
                <a16:creationId xmlns:a16="http://schemas.microsoft.com/office/drawing/2014/main" id="{E0A3C15F-A406-42CC-A2EA-4FF63A10C3BA}"/>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rot="21093045" flipH="1">
            <a:off x="9158289" y="3208338"/>
            <a:ext cx="452437"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 name="basket">
            <a:extLst>
              <a:ext uri="{FF2B5EF4-FFF2-40B4-BE49-F238E27FC236}">
                <a16:creationId xmlns:a16="http://schemas.microsoft.com/office/drawing/2014/main" id="{95245F9F-C99E-4D92-8DAC-C3695AA4B04E}"/>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l="16611" t="16663" r="18352" b="24075"/>
          <a:stretch>
            <a:fillRect/>
          </a:stretch>
        </p:blipFill>
        <p:spPr bwMode="auto">
          <a:xfrm>
            <a:off x="7097714" y="4422776"/>
            <a:ext cx="1609725" cy="138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 name="apple">
            <a:extLst>
              <a:ext uri="{FF2B5EF4-FFF2-40B4-BE49-F238E27FC236}">
                <a16:creationId xmlns:a16="http://schemas.microsoft.com/office/drawing/2014/main" id="{63B2C9D1-47AD-4E7B-A540-D23436937ADE}"/>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rot="21093045" flipH="1">
            <a:off x="7348539" y="4760913"/>
            <a:ext cx="452437"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 name="apple">
            <a:extLst>
              <a:ext uri="{FF2B5EF4-FFF2-40B4-BE49-F238E27FC236}">
                <a16:creationId xmlns:a16="http://schemas.microsoft.com/office/drawing/2014/main" id="{BC4EEC0C-0169-4478-84C8-AB017623F81B}"/>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rot="21093045" flipH="1">
            <a:off x="8081963" y="4764088"/>
            <a:ext cx="450850"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 name="apple">
            <a:extLst>
              <a:ext uri="{FF2B5EF4-FFF2-40B4-BE49-F238E27FC236}">
                <a16:creationId xmlns:a16="http://schemas.microsoft.com/office/drawing/2014/main" id="{D301A655-48B0-4007-851E-15984C8F7CD9}"/>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rot="506955">
            <a:off x="7602538" y="4770438"/>
            <a:ext cx="450850"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 name="apple">
            <a:extLst>
              <a:ext uri="{FF2B5EF4-FFF2-40B4-BE49-F238E27FC236}">
                <a16:creationId xmlns:a16="http://schemas.microsoft.com/office/drawing/2014/main" id="{8AE345A4-8F62-4C0D-AEA9-068A8015EBD3}"/>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rot="506955">
            <a:off x="7862888" y="4775201"/>
            <a:ext cx="450850"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 name="apple">
            <a:extLst>
              <a:ext uri="{FF2B5EF4-FFF2-40B4-BE49-F238E27FC236}">
                <a16:creationId xmlns:a16="http://schemas.microsoft.com/office/drawing/2014/main" id="{0A730854-1862-4311-918A-441AC8264EC4}"/>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rot="21093045" flipH="1">
            <a:off x="8167689" y="4933951"/>
            <a:ext cx="452437"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 name="apple">
            <a:extLst>
              <a:ext uri="{FF2B5EF4-FFF2-40B4-BE49-F238E27FC236}">
                <a16:creationId xmlns:a16="http://schemas.microsoft.com/office/drawing/2014/main" id="{03FDA09A-F938-4BCB-8D09-FE4003219AE8}"/>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rot="21093045" flipH="1">
            <a:off x="7194550" y="4906963"/>
            <a:ext cx="450850"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 name="apple">
            <a:extLst>
              <a:ext uri="{FF2B5EF4-FFF2-40B4-BE49-F238E27FC236}">
                <a16:creationId xmlns:a16="http://schemas.microsoft.com/office/drawing/2014/main" id="{96F85E62-6AB4-4944-8AAF-C64128C3F40A}"/>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rot="21093045" flipH="1">
            <a:off x="8118475" y="2363788"/>
            <a:ext cx="452438"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 name="apple">
            <a:extLst>
              <a:ext uri="{FF2B5EF4-FFF2-40B4-BE49-F238E27FC236}">
                <a16:creationId xmlns:a16="http://schemas.microsoft.com/office/drawing/2014/main" id="{873479EA-171C-41C9-9EAE-BF5AFC80C3FE}"/>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rot="21093045" flipH="1">
            <a:off x="7418388" y="4949825"/>
            <a:ext cx="450850"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 name="apple">
            <a:extLst>
              <a:ext uri="{FF2B5EF4-FFF2-40B4-BE49-F238E27FC236}">
                <a16:creationId xmlns:a16="http://schemas.microsoft.com/office/drawing/2014/main" id="{48664552-3442-49A4-A78B-2E5FA98F7055}"/>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rot="21093045" flipH="1">
            <a:off x="8529638" y="2781301"/>
            <a:ext cx="450850"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 name="apple">
            <a:extLst>
              <a:ext uri="{FF2B5EF4-FFF2-40B4-BE49-F238E27FC236}">
                <a16:creationId xmlns:a16="http://schemas.microsoft.com/office/drawing/2014/main" id="{C005D5EA-16CC-47A1-9749-959B2C8FFE09}"/>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rot="21093045" flipH="1">
            <a:off x="7623175" y="3522663"/>
            <a:ext cx="452438"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 name="apple">
            <a:extLst>
              <a:ext uri="{FF2B5EF4-FFF2-40B4-BE49-F238E27FC236}">
                <a16:creationId xmlns:a16="http://schemas.microsoft.com/office/drawing/2014/main" id="{C999C3EA-7140-496C-8921-FF543F031EBC}"/>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rot="21093045" flipH="1">
            <a:off x="7670800" y="4967288"/>
            <a:ext cx="450850"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 name="apple">
            <a:extLst>
              <a:ext uri="{FF2B5EF4-FFF2-40B4-BE49-F238E27FC236}">
                <a16:creationId xmlns:a16="http://schemas.microsoft.com/office/drawing/2014/main" id="{D3BDF586-2A15-430F-9BE4-ADB610B0987F}"/>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rot="21093045" flipH="1">
            <a:off x="8616950" y="3238501"/>
            <a:ext cx="450850"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 name="apple">
            <a:extLst>
              <a:ext uri="{FF2B5EF4-FFF2-40B4-BE49-F238E27FC236}">
                <a16:creationId xmlns:a16="http://schemas.microsoft.com/office/drawing/2014/main" id="{E7016408-B5AF-4870-8C74-807958F7807E}"/>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rot="21093045" flipH="1">
            <a:off x="6567488" y="3379788"/>
            <a:ext cx="450850"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 name="apple">
            <a:extLst>
              <a:ext uri="{FF2B5EF4-FFF2-40B4-BE49-F238E27FC236}">
                <a16:creationId xmlns:a16="http://schemas.microsoft.com/office/drawing/2014/main" id="{2D988171-54F3-437B-B4E6-1914526E2961}"/>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rot="21093045" flipH="1">
            <a:off x="7937500" y="4957763"/>
            <a:ext cx="452438"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 name="apple">
            <a:extLst>
              <a:ext uri="{FF2B5EF4-FFF2-40B4-BE49-F238E27FC236}">
                <a16:creationId xmlns:a16="http://schemas.microsoft.com/office/drawing/2014/main" id="{71995980-980F-4B69-9CDB-5EBA06A6642B}"/>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rot="21093045" flipH="1">
            <a:off x="6940550" y="1908176"/>
            <a:ext cx="450850"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 name="apple">
            <a:extLst>
              <a:ext uri="{FF2B5EF4-FFF2-40B4-BE49-F238E27FC236}">
                <a16:creationId xmlns:a16="http://schemas.microsoft.com/office/drawing/2014/main" id="{F25F9AAD-D632-45E1-B9E3-790CBAA312C5}"/>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rot="21093045" flipH="1">
            <a:off x="9521825" y="2544763"/>
            <a:ext cx="450850"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 name="apple">
            <a:extLst>
              <a:ext uri="{FF2B5EF4-FFF2-40B4-BE49-F238E27FC236}">
                <a16:creationId xmlns:a16="http://schemas.microsoft.com/office/drawing/2014/main" id="{D4C641D0-70C0-4EE5-A3ED-DE820EC67263}"/>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rot="21093045" flipH="1">
            <a:off x="6648450" y="2254251"/>
            <a:ext cx="450850"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 name="apple">
            <a:extLst>
              <a:ext uri="{FF2B5EF4-FFF2-40B4-BE49-F238E27FC236}">
                <a16:creationId xmlns:a16="http://schemas.microsoft.com/office/drawing/2014/main" id="{7990575B-87F0-4BF7-9762-F17469609544}"/>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rot="21093045" flipH="1">
            <a:off x="7758113" y="1390651"/>
            <a:ext cx="450850"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 name="basket">
            <a:extLst>
              <a:ext uri="{FF2B5EF4-FFF2-40B4-BE49-F238E27FC236}">
                <a16:creationId xmlns:a16="http://schemas.microsoft.com/office/drawing/2014/main" id="{2D5C34F5-A12F-4CC6-BFCC-41D33DCC8001}"/>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l="16611" t="16663" r="18352" b="24075"/>
          <a:stretch>
            <a:fillRect/>
          </a:stretch>
        </p:blipFill>
        <p:spPr bwMode="auto">
          <a:xfrm>
            <a:off x="13725525" y="4422776"/>
            <a:ext cx="1609725" cy="138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 name="apple">
            <a:extLst>
              <a:ext uri="{FF2B5EF4-FFF2-40B4-BE49-F238E27FC236}">
                <a16:creationId xmlns:a16="http://schemas.microsoft.com/office/drawing/2014/main" id="{8AE60E0C-8890-41F5-A403-2C38C064E7D2}"/>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rot="21093045" flipH="1">
            <a:off x="13976350" y="4760913"/>
            <a:ext cx="450850"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 name="apple">
            <a:extLst>
              <a:ext uri="{FF2B5EF4-FFF2-40B4-BE49-F238E27FC236}">
                <a16:creationId xmlns:a16="http://schemas.microsoft.com/office/drawing/2014/main" id="{24F46DC4-586C-450B-B82A-75C7B5B213D5}"/>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rot="21093045" flipH="1">
            <a:off x="14708188" y="4764088"/>
            <a:ext cx="452437"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 name="apple">
            <a:extLst>
              <a:ext uri="{FF2B5EF4-FFF2-40B4-BE49-F238E27FC236}">
                <a16:creationId xmlns:a16="http://schemas.microsoft.com/office/drawing/2014/main" id="{460DEBA5-CEC8-4CBF-B303-DB7E736FD4D7}"/>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rot="506955">
            <a:off x="14228763" y="4770438"/>
            <a:ext cx="452437"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 name="apple">
            <a:extLst>
              <a:ext uri="{FF2B5EF4-FFF2-40B4-BE49-F238E27FC236}">
                <a16:creationId xmlns:a16="http://schemas.microsoft.com/office/drawing/2014/main" id="{62851A0D-FDA5-4DF8-9432-7EE763003E6F}"/>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rot="506955">
            <a:off x="14489113" y="4775201"/>
            <a:ext cx="452437"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 name="apple">
            <a:extLst>
              <a:ext uri="{FF2B5EF4-FFF2-40B4-BE49-F238E27FC236}">
                <a16:creationId xmlns:a16="http://schemas.microsoft.com/office/drawing/2014/main" id="{C24FF604-7714-40D6-8EC1-7B964BAB90A6}"/>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rot="21093045" flipH="1">
            <a:off x="14795500" y="4933951"/>
            <a:ext cx="450850"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 name="apple">
            <a:extLst>
              <a:ext uri="{FF2B5EF4-FFF2-40B4-BE49-F238E27FC236}">
                <a16:creationId xmlns:a16="http://schemas.microsoft.com/office/drawing/2014/main" id="{D0CC5965-9C61-4A9D-A579-92FDC700274F}"/>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rot="21093045" flipH="1">
            <a:off x="13820775" y="4906963"/>
            <a:ext cx="452438"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 name="apple">
            <a:extLst>
              <a:ext uri="{FF2B5EF4-FFF2-40B4-BE49-F238E27FC236}">
                <a16:creationId xmlns:a16="http://schemas.microsoft.com/office/drawing/2014/main" id="{5A5C8997-855B-4B72-A71E-C1FBEE066FB3}"/>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rot="17117540" flipH="1">
            <a:off x="6740526" y="1593851"/>
            <a:ext cx="452437"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 name="apple">
            <a:extLst>
              <a:ext uri="{FF2B5EF4-FFF2-40B4-BE49-F238E27FC236}">
                <a16:creationId xmlns:a16="http://schemas.microsoft.com/office/drawing/2014/main" id="{1C16F900-9F6F-4982-AED0-178F915C8A23}"/>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rot="21093045" flipH="1">
            <a:off x="14044613" y="4949825"/>
            <a:ext cx="452437"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 name="apple">
            <a:extLst>
              <a:ext uri="{FF2B5EF4-FFF2-40B4-BE49-F238E27FC236}">
                <a16:creationId xmlns:a16="http://schemas.microsoft.com/office/drawing/2014/main" id="{10AB909A-EAA5-4BE5-B8CE-F105153B341D}"/>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rot="21093045" flipH="1">
            <a:off x="7904164" y="1917700"/>
            <a:ext cx="452437"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 name="apple">
            <a:extLst>
              <a:ext uri="{FF2B5EF4-FFF2-40B4-BE49-F238E27FC236}">
                <a16:creationId xmlns:a16="http://schemas.microsoft.com/office/drawing/2014/main" id="{FD664BC7-937D-4AD1-A78F-CEB94E42484F}"/>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rot="21093045" flipH="1">
            <a:off x="7659688" y="2911476"/>
            <a:ext cx="450850"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 name="apple">
            <a:extLst>
              <a:ext uri="{FF2B5EF4-FFF2-40B4-BE49-F238E27FC236}">
                <a16:creationId xmlns:a16="http://schemas.microsoft.com/office/drawing/2014/main" id="{4A3906B9-FD2C-4CE1-8314-4A379AB06493}"/>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rot="21093045" flipH="1">
            <a:off x="14297025" y="4967288"/>
            <a:ext cx="452438"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 name="apple">
            <a:extLst>
              <a:ext uri="{FF2B5EF4-FFF2-40B4-BE49-F238E27FC236}">
                <a16:creationId xmlns:a16="http://schemas.microsoft.com/office/drawing/2014/main" id="{21D01546-2920-4067-B070-DF288630EC4D}"/>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rot="21093045" flipH="1">
            <a:off x="9056689" y="2713038"/>
            <a:ext cx="452437"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 name="apple">
            <a:extLst>
              <a:ext uri="{FF2B5EF4-FFF2-40B4-BE49-F238E27FC236}">
                <a16:creationId xmlns:a16="http://schemas.microsoft.com/office/drawing/2014/main" id="{30C39381-1077-4B8C-98CD-6ADA389C9257}"/>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rot="21093045" flipH="1">
            <a:off x="6146800" y="2400301"/>
            <a:ext cx="450850"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 name="apple">
            <a:extLst>
              <a:ext uri="{FF2B5EF4-FFF2-40B4-BE49-F238E27FC236}">
                <a16:creationId xmlns:a16="http://schemas.microsoft.com/office/drawing/2014/main" id="{D97DA164-509B-4043-A979-3140D6FED124}"/>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rot="21093045" flipH="1">
            <a:off x="14565313" y="4957763"/>
            <a:ext cx="450850"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 name="apple">
            <a:extLst>
              <a:ext uri="{FF2B5EF4-FFF2-40B4-BE49-F238E27FC236}">
                <a16:creationId xmlns:a16="http://schemas.microsoft.com/office/drawing/2014/main" id="{0F413586-44B2-472F-99C0-43B51A8E5138}"/>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rot="21093045" flipH="1">
            <a:off x="8721725" y="2325688"/>
            <a:ext cx="452438"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 name="apple">
            <a:extLst>
              <a:ext uri="{FF2B5EF4-FFF2-40B4-BE49-F238E27FC236}">
                <a16:creationId xmlns:a16="http://schemas.microsoft.com/office/drawing/2014/main" id="{6F191BB8-9C9C-4FB9-AB58-BC3E5D3416BA}"/>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rot="21093045" flipH="1">
            <a:off x="8316914" y="2052638"/>
            <a:ext cx="452437"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 name="apple">
            <a:extLst>
              <a:ext uri="{FF2B5EF4-FFF2-40B4-BE49-F238E27FC236}">
                <a16:creationId xmlns:a16="http://schemas.microsoft.com/office/drawing/2014/main" id="{A57308BF-C520-4698-B991-9848790C7A1F}"/>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rot="21093045" flipH="1">
            <a:off x="6870700" y="2990850"/>
            <a:ext cx="450850"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 name="apple">
            <a:extLst>
              <a:ext uri="{FF2B5EF4-FFF2-40B4-BE49-F238E27FC236}">
                <a16:creationId xmlns:a16="http://schemas.microsoft.com/office/drawing/2014/main" id="{E6B9C553-166A-4CEF-A722-4DD33A3FEEAD}"/>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rot="21093045" flipH="1">
            <a:off x="7469188" y="1947863"/>
            <a:ext cx="450850"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289" name="Group 122">
            <a:extLst>
              <a:ext uri="{FF2B5EF4-FFF2-40B4-BE49-F238E27FC236}">
                <a16:creationId xmlns:a16="http://schemas.microsoft.com/office/drawing/2014/main" id="{C9A5D1A2-53D1-4D48-AED9-91E6B177C950}"/>
              </a:ext>
            </a:extLst>
          </p:cNvPr>
          <p:cNvGrpSpPr>
            <a:grpSpLocks/>
          </p:cNvGrpSpPr>
          <p:nvPr/>
        </p:nvGrpSpPr>
        <p:grpSpPr bwMode="auto">
          <a:xfrm>
            <a:off x="7686676" y="4275139"/>
            <a:ext cx="377825" cy="554037"/>
            <a:chOff x="4819031" y="1368436"/>
            <a:chExt cx="2173074" cy="3193366"/>
          </a:xfrm>
        </p:grpSpPr>
        <p:pic>
          <p:nvPicPr>
            <p:cNvPr id="9303" name="Picture 123">
              <a:extLst>
                <a:ext uri="{FF2B5EF4-FFF2-40B4-BE49-F238E27FC236}">
                  <a16:creationId xmlns:a16="http://schemas.microsoft.com/office/drawing/2014/main" id="{DBFC9EC8-8A46-4CF7-959C-5FFC09E9266E}"/>
                </a:ext>
              </a:extLst>
            </p:cNvPr>
            <p:cNvPicPr>
              <a:picLocks noChangeAspect="1" noChangeArrowheads="1"/>
            </p:cNvPicPr>
            <p:nvPr/>
          </p:nvPicPr>
          <p:blipFill>
            <a:blip r:embed="rId26" cstate="print">
              <a:extLst>
                <a:ext uri="{28A0092B-C50C-407E-A947-70E740481C1C}">
                  <a14:useLocalDpi xmlns:a14="http://schemas.microsoft.com/office/drawing/2010/main" val="0"/>
                </a:ext>
              </a:extLst>
            </a:blip>
            <a:srcRect l="35075" t="13287" r="34689" b="29817"/>
            <a:stretch>
              <a:fillRect/>
            </a:stretch>
          </p:blipFill>
          <p:spPr bwMode="auto">
            <a:xfrm>
              <a:off x="4819031" y="1368436"/>
              <a:ext cx="2173074" cy="3193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 name="Oval 124">
              <a:extLst>
                <a:ext uri="{FF2B5EF4-FFF2-40B4-BE49-F238E27FC236}">
                  <a16:creationId xmlns:a16="http://schemas.microsoft.com/office/drawing/2014/main" id="{CF428A22-C2DB-4397-ACA1-AAB773573CB1}"/>
                </a:ext>
              </a:extLst>
            </p:cNvPr>
            <p:cNvSpPr/>
            <p:nvPr/>
          </p:nvSpPr>
          <p:spPr>
            <a:xfrm>
              <a:off x="5266431" y="1862539"/>
              <a:ext cx="1260018" cy="1226107"/>
            </a:xfrm>
            <a:prstGeom prst="ellipse">
              <a:avLst/>
            </a:prstGeom>
            <a:solidFill>
              <a:srgbClr val="FEED3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rgbClr val="002060"/>
                  </a:solidFill>
                  <a:latin typeface="Arial Black" panose="020B0A04020102020204" pitchFamily="34" charset="0"/>
                  <a:cs typeface="Arial" panose="020B0604020202020204" pitchFamily="34" charset="0"/>
                </a:rPr>
                <a:t>2</a:t>
              </a:r>
            </a:p>
          </p:txBody>
        </p:sp>
      </p:grpSp>
      <p:grpSp>
        <p:nvGrpSpPr>
          <p:cNvPr id="9290" name="Group 125">
            <a:extLst>
              <a:ext uri="{FF2B5EF4-FFF2-40B4-BE49-F238E27FC236}">
                <a16:creationId xmlns:a16="http://schemas.microsoft.com/office/drawing/2014/main" id="{D4A91CFC-063A-42D1-BCF9-65F25AC6E622}"/>
              </a:ext>
            </a:extLst>
          </p:cNvPr>
          <p:cNvGrpSpPr>
            <a:grpSpLocks/>
          </p:cNvGrpSpPr>
          <p:nvPr/>
        </p:nvGrpSpPr>
        <p:grpSpPr bwMode="auto">
          <a:xfrm>
            <a:off x="14331950" y="4275139"/>
            <a:ext cx="377825" cy="554037"/>
            <a:chOff x="6718142" y="1368436"/>
            <a:chExt cx="2173074" cy="3193366"/>
          </a:xfrm>
        </p:grpSpPr>
        <p:pic>
          <p:nvPicPr>
            <p:cNvPr id="9301" name="Picture 134">
              <a:extLst>
                <a:ext uri="{FF2B5EF4-FFF2-40B4-BE49-F238E27FC236}">
                  <a16:creationId xmlns:a16="http://schemas.microsoft.com/office/drawing/2014/main" id="{2015C53E-CD2D-421E-92AA-125D33551B81}"/>
                </a:ext>
              </a:extLst>
            </p:cNvPr>
            <p:cNvPicPr>
              <a:picLocks noChangeAspect="1" noChangeArrowheads="1"/>
            </p:cNvPicPr>
            <p:nvPr/>
          </p:nvPicPr>
          <p:blipFill>
            <a:blip r:embed="rId27" cstate="print">
              <a:extLst>
                <a:ext uri="{28A0092B-C50C-407E-A947-70E740481C1C}">
                  <a14:useLocalDpi xmlns:a14="http://schemas.microsoft.com/office/drawing/2010/main" val="0"/>
                </a:ext>
              </a:extLst>
            </a:blip>
            <a:srcRect l="67670" t="12521" r="2097" b="30585"/>
            <a:stretch>
              <a:fillRect/>
            </a:stretch>
          </p:blipFill>
          <p:spPr bwMode="auto">
            <a:xfrm>
              <a:off x="6718142" y="1368436"/>
              <a:ext cx="2173074" cy="3193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 name="Oval 135">
              <a:extLst>
                <a:ext uri="{FF2B5EF4-FFF2-40B4-BE49-F238E27FC236}">
                  <a16:creationId xmlns:a16="http://schemas.microsoft.com/office/drawing/2014/main" id="{AB0385F5-EE27-4926-9E1D-6DAFB60C5822}"/>
                </a:ext>
              </a:extLst>
            </p:cNvPr>
            <p:cNvSpPr/>
            <p:nvPr/>
          </p:nvSpPr>
          <p:spPr>
            <a:xfrm>
              <a:off x="7211192" y="1926586"/>
              <a:ext cx="1260018" cy="1235260"/>
            </a:xfrm>
            <a:prstGeom prst="ellipse">
              <a:avLst/>
            </a:prstGeom>
            <a:solidFill>
              <a:srgbClr val="FEED3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pic>
        <p:nvPicPr>
          <p:cNvPr id="9291" name="apple">
            <a:extLst>
              <a:ext uri="{FF2B5EF4-FFF2-40B4-BE49-F238E27FC236}">
                <a16:creationId xmlns:a16="http://schemas.microsoft.com/office/drawing/2014/main" id="{5A007E11-6C65-4E97-B1E9-1DC3E3E10231}"/>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rot="21093045" flipH="1">
            <a:off x="9199563" y="2276476"/>
            <a:ext cx="450850"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92" name="apple">
            <a:extLst>
              <a:ext uri="{FF2B5EF4-FFF2-40B4-BE49-F238E27FC236}">
                <a16:creationId xmlns:a16="http://schemas.microsoft.com/office/drawing/2014/main" id="{3E674705-5816-43C3-AE8F-2D0179E1C783}"/>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rot="21093045" flipH="1">
            <a:off x="8140700" y="2754313"/>
            <a:ext cx="450850"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93" name="apple">
            <a:extLst>
              <a:ext uri="{FF2B5EF4-FFF2-40B4-BE49-F238E27FC236}">
                <a16:creationId xmlns:a16="http://schemas.microsoft.com/office/drawing/2014/main" id="{C874A6CB-78B5-4457-A700-B69A289FB861}"/>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rot="925861">
            <a:off x="8151813" y="3509963"/>
            <a:ext cx="450850"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94" name="apple">
            <a:extLst>
              <a:ext uri="{FF2B5EF4-FFF2-40B4-BE49-F238E27FC236}">
                <a16:creationId xmlns:a16="http://schemas.microsoft.com/office/drawing/2014/main" id="{3105A137-D7AC-4B75-87F0-D483F34A20A7}"/>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rot="21093045" flipH="1">
            <a:off x="6575425" y="2647950"/>
            <a:ext cx="450850"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95" name="apple">
            <a:extLst>
              <a:ext uri="{FF2B5EF4-FFF2-40B4-BE49-F238E27FC236}">
                <a16:creationId xmlns:a16="http://schemas.microsoft.com/office/drawing/2014/main" id="{2B327DAB-144F-4946-8644-93FC2BBBA42A}"/>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rot="21093045" flipH="1">
            <a:off x="7689850" y="2413001"/>
            <a:ext cx="452438"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96" name="apple">
            <a:extLst>
              <a:ext uri="{FF2B5EF4-FFF2-40B4-BE49-F238E27FC236}">
                <a16:creationId xmlns:a16="http://schemas.microsoft.com/office/drawing/2014/main" id="{A677673E-2513-4B87-874A-ABD590DB0F56}"/>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rot="21093045" flipH="1">
            <a:off x="7232650" y="2268538"/>
            <a:ext cx="450850"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97" name="apple">
            <a:extLst>
              <a:ext uri="{FF2B5EF4-FFF2-40B4-BE49-F238E27FC236}">
                <a16:creationId xmlns:a16="http://schemas.microsoft.com/office/drawing/2014/main" id="{25EBDDFE-3897-4711-9B2F-2175E2C7B993}"/>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rot="506955">
            <a:off x="5743575" y="2733675"/>
            <a:ext cx="450850"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98" name="apple">
            <a:extLst>
              <a:ext uri="{FF2B5EF4-FFF2-40B4-BE49-F238E27FC236}">
                <a16:creationId xmlns:a16="http://schemas.microsoft.com/office/drawing/2014/main" id="{BCE656F3-57BB-44D1-B600-AA3EFC2B5517}"/>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rot="21093045" flipH="1">
            <a:off x="8615363" y="1644651"/>
            <a:ext cx="450850"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99" name="apple">
            <a:extLst>
              <a:ext uri="{FF2B5EF4-FFF2-40B4-BE49-F238E27FC236}">
                <a16:creationId xmlns:a16="http://schemas.microsoft.com/office/drawing/2014/main" id="{A76756E0-128A-48E1-A852-460448B9F4EF}"/>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rot="21093045" flipH="1">
            <a:off x="5859464" y="2171700"/>
            <a:ext cx="452437"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00" name="Picture 1">
            <a:hlinkClick r:id="rId28" action="ppaction://hlinksldjump"/>
            <a:extLst>
              <a:ext uri="{FF2B5EF4-FFF2-40B4-BE49-F238E27FC236}">
                <a16:creationId xmlns:a16="http://schemas.microsoft.com/office/drawing/2014/main" id="{87C12EED-AA46-47B9-9ED2-3BD2B2EB81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9701" t="67200" r="2899" b="1199"/>
          <a:stretch>
            <a:fillRect/>
          </a:stretch>
        </p:blipFill>
        <p:spPr bwMode="auto">
          <a:xfrm>
            <a:off x="8812214" y="4608514"/>
            <a:ext cx="1590675" cy="2166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Click="0"/>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exit" presetSubtype="4" fill="hold" nodeType="clickEffect">
                                  <p:stCondLst>
                                    <p:cond delay="0"/>
                                  </p:stCondLst>
                                  <p:childTnLst>
                                    <p:anim calcmode="lin" valueType="num">
                                      <p:cBhvr additive="base">
                                        <p:cTn id="6" dur="500"/>
                                        <p:tgtEl>
                                          <p:spTgt spid="7"/>
                                        </p:tgtEl>
                                        <p:attrNameLst>
                                          <p:attrName>ppt_x</p:attrName>
                                        </p:attrNameLst>
                                      </p:cBhvr>
                                      <p:tavLst>
                                        <p:tav tm="0">
                                          <p:val>
                                            <p:strVal val="ppt_x"/>
                                          </p:val>
                                        </p:tav>
                                        <p:tav tm="100000">
                                          <p:val>
                                            <p:strVal val="ppt_x"/>
                                          </p:val>
                                        </p:tav>
                                      </p:tavLst>
                                    </p:anim>
                                    <p:anim calcmode="lin" valueType="num">
                                      <p:cBhvr additive="base">
                                        <p:cTn id="7" dur="500"/>
                                        <p:tgtEl>
                                          <p:spTgt spid="7"/>
                                        </p:tgtEl>
                                        <p:attrNameLst>
                                          <p:attrName>ppt_y</p:attrName>
                                        </p:attrNameLst>
                                      </p:cBhvr>
                                      <p:tavLst>
                                        <p:tav tm="0">
                                          <p:val>
                                            <p:strVal val="ppt_y"/>
                                          </p:val>
                                        </p:tav>
                                        <p:tav tm="100000">
                                          <p:val>
                                            <p:strVal val="1+ppt_h/2"/>
                                          </p:val>
                                        </p:tav>
                                      </p:tavLst>
                                    </p:anim>
                                    <p:set>
                                      <p:cBhvr>
                                        <p:cTn id="8"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9" restart="whenNotActive" fill="hold" evtFilter="cancelBubble" nodeType="interactiveSeq">
                <p:stCondLst>
                  <p:cond evt="onClick" delay="0">
                    <p:tgtEl>
                      <p:spTgt spid="10"/>
                    </p:tgtEl>
                  </p:cond>
                </p:stCondLst>
                <p:endSync evt="end" delay="0">
                  <p:rtn val="all"/>
                </p:endSync>
                <p:childTnLst>
                  <p:par>
                    <p:cTn id="10" fill="hold" nodeType="clickPar">
                      <p:stCondLst>
                        <p:cond delay="0"/>
                      </p:stCondLst>
                      <p:childTnLst>
                        <p:par>
                          <p:cTn id="11" fill="hold" nodeType="withGroup">
                            <p:stCondLst>
                              <p:cond delay="0"/>
                            </p:stCondLst>
                            <p:childTnLst>
                              <p:par>
                                <p:cTn id="12" presetID="2" presetClass="exit" presetSubtype="4" fill="hold" nodeType="clickEffect">
                                  <p:stCondLst>
                                    <p:cond delay="0"/>
                                  </p:stCondLst>
                                  <p:childTnLst>
                                    <p:anim calcmode="lin" valueType="num">
                                      <p:cBhvr additive="base">
                                        <p:cTn id="13" dur="500"/>
                                        <p:tgtEl>
                                          <p:spTgt spid="10"/>
                                        </p:tgtEl>
                                        <p:attrNameLst>
                                          <p:attrName>ppt_x</p:attrName>
                                        </p:attrNameLst>
                                      </p:cBhvr>
                                      <p:tavLst>
                                        <p:tav tm="0">
                                          <p:val>
                                            <p:strVal val="ppt_x"/>
                                          </p:val>
                                        </p:tav>
                                        <p:tav tm="100000">
                                          <p:val>
                                            <p:strVal val="ppt_x"/>
                                          </p:val>
                                        </p:tav>
                                      </p:tavLst>
                                    </p:anim>
                                    <p:anim calcmode="lin" valueType="num">
                                      <p:cBhvr additive="base">
                                        <p:cTn id="14" dur="500"/>
                                        <p:tgtEl>
                                          <p:spTgt spid="10"/>
                                        </p:tgtEl>
                                        <p:attrNameLst>
                                          <p:attrName>ppt_y</p:attrName>
                                        </p:attrNameLst>
                                      </p:cBhvr>
                                      <p:tavLst>
                                        <p:tav tm="0">
                                          <p:val>
                                            <p:strVal val="ppt_y"/>
                                          </p:val>
                                        </p:tav>
                                        <p:tav tm="100000">
                                          <p:val>
                                            <p:strVal val="1+ppt_h/2"/>
                                          </p:val>
                                        </p:tav>
                                      </p:tavLst>
                                    </p:anim>
                                    <p:set>
                                      <p:cBhvr>
                                        <p:cTn id="15"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6" restart="whenNotActive" fill="hold" evtFilter="cancelBubble" nodeType="interactiveSeq">
                <p:stCondLst>
                  <p:cond evt="onClick" delay="0">
                    <p:tgtEl>
                      <p:spTgt spid="12"/>
                    </p:tgtEl>
                  </p:cond>
                </p:stCondLst>
                <p:endSync evt="end" delay="0">
                  <p:rtn val="all"/>
                </p:endSync>
                <p:childTnLst>
                  <p:par>
                    <p:cTn id="17" fill="hold" nodeType="clickPar">
                      <p:stCondLst>
                        <p:cond delay="0"/>
                      </p:stCondLst>
                      <p:childTnLst>
                        <p:par>
                          <p:cTn id="18" fill="hold" nodeType="withGroup">
                            <p:stCondLst>
                              <p:cond delay="0"/>
                            </p:stCondLst>
                            <p:childTnLst>
                              <p:par>
                                <p:cTn id="19" presetID="2" presetClass="exit" presetSubtype="4" fill="hold" nodeType="clickEffect">
                                  <p:stCondLst>
                                    <p:cond delay="0"/>
                                  </p:stCondLst>
                                  <p:childTnLst>
                                    <p:anim calcmode="lin" valueType="num">
                                      <p:cBhvr additive="base">
                                        <p:cTn id="20" dur="500"/>
                                        <p:tgtEl>
                                          <p:spTgt spid="12"/>
                                        </p:tgtEl>
                                        <p:attrNameLst>
                                          <p:attrName>ppt_x</p:attrName>
                                        </p:attrNameLst>
                                      </p:cBhvr>
                                      <p:tavLst>
                                        <p:tav tm="0">
                                          <p:val>
                                            <p:strVal val="ppt_x"/>
                                          </p:val>
                                        </p:tav>
                                        <p:tav tm="100000">
                                          <p:val>
                                            <p:strVal val="ppt_x"/>
                                          </p:val>
                                        </p:tav>
                                      </p:tavLst>
                                    </p:anim>
                                    <p:anim calcmode="lin" valueType="num">
                                      <p:cBhvr additive="base">
                                        <p:cTn id="21" dur="500"/>
                                        <p:tgtEl>
                                          <p:spTgt spid="12"/>
                                        </p:tgtEl>
                                        <p:attrNameLst>
                                          <p:attrName>ppt_y</p:attrName>
                                        </p:attrNameLst>
                                      </p:cBhvr>
                                      <p:tavLst>
                                        <p:tav tm="0">
                                          <p:val>
                                            <p:strVal val="ppt_y"/>
                                          </p:val>
                                        </p:tav>
                                        <p:tav tm="100000">
                                          <p:val>
                                            <p:strVal val="1+ppt_h/2"/>
                                          </p:val>
                                        </p:tav>
                                      </p:tavLst>
                                    </p:anim>
                                    <p:set>
                                      <p:cBhvr>
                                        <p:cTn id="22"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3" restart="whenNotActive" fill="hold" evtFilter="cancelBubble" nodeType="interactiveSeq">
                <p:stCondLst>
                  <p:cond evt="onClick" delay="0">
                    <p:tgtEl>
                      <p:spTgt spid="14"/>
                    </p:tgtEl>
                  </p:cond>
                </p:stCondLst>
                <p:endSync evt="end" delay="0">
                  <p:rtn val="all"/>
                </p:endSync>
                <p:childTnLst>
                  <p:par>
                    <p:cTn id="24" fill="hold" nodeType="clickPar">
                      <p:stCondLst>
                        <p:cond delay="0"/>
                      </p:stCondLst>
                      <p:childTnLst>
                        <p:par>
                          <p:cTn id="25" fill="hold" nodeType="withGroup">
                            <p:stCondLst>
                              <p:cond delay="0"/>
                            </p:stCondLst>
                            <p:childTnLst>
                              <p:par>
                                <p:cTn id="26" presetID="2" presetClass="exit" presetSubtype="4" fill="hold" nodeType="clickEffect">
                                  <p:stCondLst>
                                    <p:cond delay="0"/>
                                  </p:stCondLst>
                                  <p:childTnLst>
                                    <p:anim calcmode="lin" valueType="num">
                                      <p:cBhvr additive="base">
                                        <p:cTn id="27" dur="500"/>
                                        <p:tgtEl>
                                          <p:spTgt spid="14"/>
                                        </p:tgtEl>
                                        <p:attrNameLst>
                                          <p:attrName>ppt_x</p:attrName>
                                        </p:attrNameLst>
                                      </p:cBhvr>
                                      <p:tavLst>
                                        <p:tav tm="0">
                                          <p:val>
                                            <p:strVal val="ppt_x"/>
                                          </p:val>
                                        </p:tav>
                                        <p:tav tm="100000">
                                          <p:val>
                                            <p:strVal val="ppt_x"/>
                                          </p:val>
                                        </p:tav>
                                      </p:tavLst>
                                    </p:anim>
                                    <p:anim calcmode="lin" valueType="num">
                                      <p:cBhvr additive="base">
                                        <p:cTn id="28" dur="500"/>
                                        <p:tgtEl>
                                          <p:spTgt spid="14"/>
                                        </p:tgtEl>
                                        <p:attrNameLst>
                                          <p:attrName>ppt_y</p:attrName>
                                        </p:attrNameLst>
                                      </p:cBhvr>
                                      <p:tavLst>
                                        <p:tav tm="0">
                                          <p:val>
                                            <p:strVal val="ppt_y"/>
                                          </p:val>
                                        </p:tav>
                                        <p:tav tm="100000">
                                          <p:val>
                                            <p:strVal val="1+ppt_h/2"/>
                                          </p:val>
                                        </p:tav>
                                      </p:tavLst>
                                    </p:anim>
                                    <p:set>
                                      <p:cBhvr>
                                        <p:cTn id="29"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30" restart="whenNotActive" fill="hold" evtFilter="cancelBubble" nodeType="interactiveSeq">
                <p:stCondLst>
                  <p:cond evt="onClick" delay="0">
                    <p:tgtEl>
                      <p:spTgt spid="16"/>
                    </p:tgtEl>
                  </p:cond>
                </p:stCondLst>
                <p:endSync evt="end" delay="0">
                  <p:rtn val="all"/>
                </p:endSync>
                <p:childTnLst>
                  <p:par>
                    <p:cTn id="31" fill="hold" nodeType="clickPar">
                      <p:stCondLst>
                        <p:cond delay="0"/>
                      </p:stCondLst>
                      <p:childTnLst>
                        <p:par>
                          <p:cTn id="32" fill="hold" nodeType="withGroup">
                            <p:stCondLst>
                              <p:cond delay="0"/>
                            </p:stCondLst>
                            <p:childTnLst>
                              <p:par>
                                <p:cTn id="33" presetID="2" presetClass="exit" presetSubtype="4" fill="hold" nodeType="clickEffect">
                                  <p:stCondLst>
                                    <p:cond delay="0"/>
                                  </p:stCondLst>
                                  <p:childTnLst>
                                    <p:anim calcmode="lin" valueType="num">
                                      <p:cBhvr additive="base">
                                        <p:cTn id="34" dur="500"/>
                                        <p:tgtEl>
                                          <p:spTgt spid="16"/>
                                        </p:tgtEl>
                                        <p:attrNameLst>
                                          <p:attrName>ppt_x</p:attrName>
                                        </p:attrNameLst>
                                      </p:cBhvr>
                                      <p:tavLst>
                                        <p:tav tm="0">
                                          <p:val>
                                            <p:strVal val="ppt_x"/>
                                          </p:val>
                                        </p:tav>
                                        <p:tav tm="100000">
                                          <p:val>
                                            <p:strVal val="ppt_x"/>
                                          </p:val>
                                        </p:tav>
                                      </p:tavLst>
                                    </p:anim>
                                    <p:anim calcmode="lin" valueType="num">
                                      <p:cBhvr additive="base">
                                        <p:cTn id="35" dur="500"/>
                                        <p:tgtEl>
                                          <p:spTgt spid="16"/>
                                        </p:tgtEl>
                                        <p:attrNameLst>
                                          <p:attrName>ppt_y</p:attrName>
                                        </p:attrNameLst>
                                      </p:cBhvr>
                                      <p:tavLst>
                                        <p:tav tm="0">
                                          <p:val>
                                            <p:strVal val="ppt_y"/>
                                          </p:val>
                                        </p:tav>
                                        <p:tav tm="100000">
                                          <p:val>
                                            <p:strVal val="1+ppt_h/2"/>
                                          </p:val>
                                        </p:tav>
                                      </p:tavLst>
                                    </p:anim>
                                    <p:set>
                                      <p:cBhvr>
                                        <p:cTn id="36"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37" restart="whenNotActive" fill="hold" evtFilter="cancelBubble" nodeType="interactiveSeq">
                <p:stCondLst>
                  <p:cond evt="onClick" delay="0">
                    <p:tgtEl>
                      <p:spTgt spid="18"/>
                    </p:tgtEl>
                  </p:cond>
                </p:stCondLst>
                <p:endSync evt="end" delay="0">
                  <p:rtn val="all"/>
                </p:endSync>
                <p:childTnLst>
                  <p:par>
                    <p:cTn id="38" fill="hold" nodeType="clickPar">
                      <p:stCondLst>
                        <p:cond delay="0"/>
                      </p:stCondLst>
                      <p:childTnLst>
                        <p:par>
                          <p:cTn id="39" fill="hold" nodeType="withGroup">
                            <p:stCondLst>
                              <p:cond delay="0"/>
                            </p:stCondLst>
                            <p:childTnLst>
                              <p:par>
                                <p:cTn id="40" presetID="2" presetClass="exit" presetSubtype="4" fill="hold" nodeType="clickEffect">
                                  <p:stCondLst>
                                    <p:cond delay="0"/>
                                  </p:stCondLst>
                                  <p:childTnLst>
                                    <p:anim calcmode="lin" valueType="num">
                                      <p:cBhvr additive="base">
                                        <p:cTn id="41" dur="500"/>
                                        <p:tgtEl>
                                          <p:spTgt spid="18"/>
                                        </p:tgtEl>
                                        <p:attrNameLst>
                                          <p:attrName>ppt_x</p:attrName>
                                        </p:attrNameLst>
                                      </p:cBhvr>
                                      <p:tavLst>
                                        <p:tav tm="0">
                                          <p:val>
                                            <p:strVal val="ppt_x"/>
                                          </p:val>
                                        </p:tav>
                                        <p:tav tm="100000">
                                          <p:val>
                                            <p:strVal val="ppt_x"/>
                                          </p:val>
                                        </p:tav>
                                      </p:tavLst>
                                    </p:anim>
                                    <p:anim calcmode="lin" valueType="num">
                                      <p:cBhvr additive="base">
                                        <p:cTn id="42" dur="500"/>
                                        <p:tgtEl>
                                          <p:spTgt spid="18"/>
                                        </p:tgtEl>
                                        <p:attrNameLst>
                                          <p:attrName>ppt_y</p:attrName>
                                        </p:attrNameLst>
                                      </p:cBhvr>
                                      <p:tavLst>
                                        <p:tav tm="0">
                                          <p:val>
                                            <p:strVal val="ppt_y"/>
                                          </p:val>
                                        </p:tav>
                                        <p:tav tm="100000">
                                          <p:val>
                                            <p:strVal val="1+ppt_h/2"/>
                                          </p:val>
                                        </p:tav>
                                      </p:tavLst>
                                    </p:anim>
                                    <p:set>
                                      <p:cBhvr>
                                        <p:cTn id="43"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44" restart="whenNotActive" fill="hold" evtFilter="cancelBubble" nodeType="interactiveSeq">
                <p:stCondLst>
                  <p:cond evt="onClick" delay="0">
                    <p:tgtEl>
                      <p:spTgt spid="20"/>
                    </p:tgtEl>
                  </p:cond>
                </p:stCondLst>
                <p:endSync evt="end" delay="0">
                  <p:rtn val="all"/>
                </p:endSync>
                <p:childTnLst>
                  <p:par>
                    <p:cTn id="45" fill="hold" nodeType="clickPar">
                      <p:stCondLst>
                        <p:cond delay="0"/>
                      </p:stCondLst>
                      <p:childTnLst>
                        <p:par>
                          <p:cTn id="46" fill="hold" nodeType="withGroup">
                            <p:stCondLst>
                              <p:cond delay="0"/>
                            </p:stCondLst>
                            <p:childTnLst>
                              <p:par>
                                <p:cTn id="47" presetID="2" presetClass="exit" presetSubtype="4" fill="hold" nodeType="clickEffect">
                                  <p:stCondLst>
                                    <p:cond delay="0"/>
                                  </p:stCondLst>
                                  <p:childTnLst>
                                    <p:anim calcmode="lin" valueType="num">
                                      <p:cBhvr additive="base">
                                        <p:cTn id="48" dur="500"/>
                                        <p:tgtEl>
                                          <p:spTgt spid="20"/>
                                        </p:tgtEl>
                                        <p:attrNameLst>
                                          <p:attrName>ppt_x</p:attrName>
                                        </p:attrNameLst>
                                      </p:cBhvr>
                                      <p:tavLst>
                                        <p:tav tm="0">
                                          <p:val>
                                            <p:strVal val="ppt_x"/>
                                          </p:val>
                                        </p:tav>
                                        <p:tav tm="100000">
                                          <p:val>
                                            <p:strVal val="ppt_x"/>
                                          </p:val>
                                        </p:tav>
                                      </p:tavLst>
                                    </p:anim>
                                    <p:anim calcmode="lin" valueType="num">
                                      <p:cBhvr additive="base">
                                        <p:cTn id="49" dur="500"/>
                                        <p:tgtEl>
                                          <p:spTgt spid="20"/>
                                        </p:tgtEl>
                                        <p:attrNameLst>
                                          <p:attrName>ppt_y</p:attrName>
                                        </p:attrNameLst>
                                      </p:cBhvr>
                                      <p:tavLst>
                                        <p:tav tm="0">
                                          <p:val>
                                            <p:strVal val="ppt_y"/>
                                          </p:val>
                                        </p:tav>
                                        <p:tav tm="100000">
                                          <p:val>
                                            <p:strVal val="1+ppt_h/2"/>
                                          </p:val>
                                        </p:tav>
                                      </p:tavLst>
                                    </p:anim>
                                    <p:set>
                                      <p:cBhvr>
                                        <p:cTn id="50"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51" restart="whenNotActive" fill="hold" evtFilter="cancelBubble" nodeType="interactiveSeq">
                <p:stCondLst>
                  <p:cond evt="onClick" delay="0">
                    <p:tgtEl>
                      <p:spTgt spid="22"/>
                    </p:tgtEl>
                  </p:cond>
                </p:stCondLst>
                <p:endSync evt="end" delay="0">
                  <p:rtn val="all"/>
                </p:endSync>
                <p:childTnLst>
                  <p:par>
                    <p:cTn id="52" fill="hold" nodeType="clickPar">
                      <p:stCondLst>
                        <p:cond delay="0"/>
                      </p:stCondLst>
                      <p:childTnLst>
                        <p:par>
                          <p:cTn id="53" fill="hold" nodeType="withGroup">
                            <p:stCondLst>
                              <p:cond delay="0"/>
                            </p:stCondLst>
                            <p:childTnLst>
                              <p:par>
                                <p:cTn id="54" presetID="2" presetClass="exit" presetSubtype="4" fill="hold" nodeType="clickEffect">
                                  <p:stCondLst>
                                    <p:cond delay="0"/>
                                  </p:stCondLst>
                                  <p:childTnLst>
                                    <p:anim calcmode="lin" valueType="num">
                                      <p:cBhvr additive="base">
                                        <p:cTn id="55" dur="500"/>
                                        <p:tgtEl>
                                          <p:spTgt spid="22"/>
                                        </p:tgtEl>
                                        <p:attrNameLst>
                                          <p:attrName>ppt_x</p:attrName>
                                        </p:attrNameLst>
                                      </p:cBhvr>
                                      <p:tavLst>
                                        <p:tav tm="0">
                                          <p:val>
                                            <p:strVal val="ppt_x"/>
                                          </p:val>
                                        </p:tav>
                                        <p:tav tm="100000">
                                          <p:val>
                                            <p:strVal val="ppt_x"/>
                                          </p:val>
                                        </p:tav>
                                      </p:tavLst>
                                    </p:anim>
                                    <p:anim calcmode="lin" valueType="num">
                                      <p:cBhvr additive="base">
                                        <p:cTn id="56" dur="500"/>
                                        <p:tgtEl>
                                          <p:spTgt spid="22"/>
                                        </p:tgtEl>
                                        <p:attrNameLst>
                                          <p:attrName>ppt_y</p:attrName>
                                        </p:attrNameLst>
                                      </p:cBhvr>
                                      <p:tavLst>
                                        <p:tav tm="0">
                                          <p:val>
                                            <p:strVal val="ppt_y"/>
                                          </p:val>
                                        </p:tav>
                                        <p:tav tm="100000">
                                          <p:val>
                                            <p:strVal val="1+ppt_h/2"/>
                                          </p:val>
                                        </p:tav>
                                      </p:tavLst>
                                    </p:anim>
                                    <p:set>
                                      <p:cBhvr>
                                        <p:cTn id="5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58" restart="whenNotActive" fill="hold" evtFilter="cancelBubble" nodeType="interactiveSeq">
                <p:stCondLst>
                  <p:cond evt="onClick" delay="0">
                    <p:tgtEl>
                      <p:spTgt spid="24"/>
                    </p:tgtEl>
                  </p:cond>
                </p:stCondLst>
                <p:endSync evt="end" delay="0">
                  <p:rtn val="all"/>
                </p:endSync>
                <p:childTnLst>
                  <p:par>
                    <p:cTn id="59" fill="hold" nodeType="clickPar">
                      <p:stCondLst>
                        <p:cond delay="0"/>
                      </p:stCondLst>
                      <p:childTnLst>
                        <p:par>
                          <p:cTn id="60" fill="hold" nodeType="withGroup">
                            <p:stCondLst>
                              <p:cond delay="0"/>
                            </p:stCondLst>
                            <p:childTnLst>
                              <p:par>
                                <p:cTn id="61" presetID="2" presetClass="exit" presetSubtype="4" fill="hold" nodeType="clickEffect">
                                  <p:stCondLst>
                                    <p:cond delay="0"/>
                                  </p:stCondLst>
                                  <p:childTnLst>
                                    <p:anim calcmode="lin" valueType="num">
                                      <p:cBhvr additive="base">
                                        <p:cTn id="62" dur="500"/>
                                        <p:tgtEl>
                                          <p:spTgt spid="24"/>
                                        </p:tgtEl>
                                        <p:attrNameLst>
                                          <p:attrName>ppt_x</p:attrName>
                                        </p:attrNameLst>
                                      </p:cBhvr>
                                      <p:tavLst>
                                        <p:tav tm="0">
                                          <p:val>
                                            <p:strVal val="ppt_x"/>
                                          </p:val>
                                        </p:tav>
                                        <p:tav tm="100000">
                                          <p:val>
                                            <p:strVal val="ppt_x"/>
                                          </p:val>
                                        </p:tav>
                                      </p:tavLst>
                                    </p:anim>
                                    <p:anim calcmode="lin" valueType="num">
                                      <p:cBhvr additive="base">
                                        <p:cTn id="63" dur="500"/>
                                        <p:tgtEl>
                                          <p:spTgt spid="24"/>
                                        </p:tgtEl>
                                        <p:attrNameLst>
                                          <p:attrName>ppt_y</p:attrName>
                                        </p:attrNameLst>
                                      </p:cBhvr>
                                      <p:tavLst>
                                        <p:tav tm="0">
                                          <p:val>
                                            <p:strVal val="ppt_y"/>
                                          </p:val>
                                        </p:tav>
                                        <p:tav tm="100000">
                                          <p:val>
                                            <p:strVal val="1+ppt_h/2"/>
                                          </p:val>
                                        </p:tav>
                                      </p:tavLst>
                                    </p:anim>
                                    <p:set>
                                      <p:cBhvr>
                                        <p:cTn id="64"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65" restart="whenNotActive" fill="hold" evtFilter="cancelBubble" nodeType="interactiveSeq">
                <p:stCondLst>
                  <p:cond evt="onClick" delay="0">
                    <p:tgtEl>
                      <p:spTgt spid="63"/>
                    </p:tgtEl>
                  </p:cond>
                </p:stCondLst>
                <p:endSync evt="end" delay="0">
                  <p:rtn val="all"/>
                </p:endSync>
                <p:childTnLst>
                  <p:par>
                    <p:cTn id="66" fill="hold" nodeType="clickPar">
                      <p:stCondLst>
                        <p:cond delay="0"/>
                      </p:stCondLst>
                      <p:childTnLst>
                        <p:par>
                          <p:cTn id="67" fill="hold" nodeType="withGroup">
                            <p:stCondLst>
                              <p:cond delay="0"/>
                            </p:stCondLst>
                            <p:childTnLst>
                              <p:par>
                                <p:cTn id="68" presetID="47" presetClass="entr" presetSubtype="0" fill="hold" nodeType="clickEffect">
                                  <p:stCondLst>
                                    <p:cond delay="0"/>
                                  </p:stCondLst>
                                  <p:childTnLst>
                                    <p:set>
                                      <p:cBhvr>
                                        <p:cTn id="69" dur="1" fill="hold">
                                          <p:stCondLst>
                                            <p:cond delay="0"/>
                                          </p:stCondLst>
                                        </p:cTn>
                                        <p:tgtEl>
                                          <p:spTgt spid="72"/>
                                        </p:tgtEl>
                                        <p:attrNameLst>
                                          <p:attrName>style.visibility</p:attrName>
                                        </p:attrNameLst>
                                      </p:cBhvr>
                                      <p:to>
                                        <p:strVal val="visible"/>
                                      </p:to>
                                    </p:set>
                                    <p:animEffect transition="in" filter="fade">
                                      <p:cBhvr>
                                        <p:cTn id="70" dur="1000"/>
                                        <p:tgtEl>
                                          <p:spTgt spid="72"/>
                                        </p:tgtEl>
                                      </p:cBhvr>
                                    </p:animEffect>
                                    <p:anim calcmode="lin" valueType="num">
                                      <p:cBhvr>
                                        <p:cTn id="71" dur="1000" fill="hold"/>
                                        <p:tgtEl>
                                          <p:spTgt spid="72"/>
                                        </p:tgtEl>
                                        <p:attrNameLst>
                                          <p:attrName>ppt_x</p:attrName>
                                        </p:attrNameLst>
                                      </p:cBhvr>
                                      <p:tavLst>
                                        <p:tav tm="0">
                                          <p:val>
                                            <p:strVal val="#ppt_x"/>
                                          </p:val>
                                        </p:tav>
                                        <p:tav tm="100000">
                                          <p:val>
                                            <p:strVal val="#ppt_x"/>
                                          </p:val>
                                        </p:tav>
                                      </p:tavLst>
                                    </p:anim>
                                    <p:anim calcmode="lin" valueType="num">
                                      <p:cBhvr>
                                        <p:cTn id="72" dur="1000" fill="hold"/>
                                        <p:tgtEl>
                                          <p:spTgt spid="72"/>
                                        </p:tgtEl>
                                        <p:attrNameLst>
                                          <p:attrName>ppt_y</p:attrName>
                                        </p:attrNameLst>
                                      </p:cBhvr>
                                      <p:tavLst>
                                        <p:tav tm="0">
                                          <p:val>
                                            <p:strVal val="#ppt_y-.1"/>
                                          </p:val>
                                        </p:tav>
                                        <p:tav tm="100000">
                                          <p:val>
                                            <p:strVal val="#ppt_y"/>
                                          </p:val>
                                        </p:tav>
                                      </p:tavLst>
                                    </p:anim>
                                  </p:childTnLst>
                                </p:cTn>
                              </p:par>
                              <p:par>
                                <p:cTn id="73" presetID="42" presetClass="exit" presetSubtype="0" fill="hold" nodeType="withEffect">
                                  <p:stCondLst>
                                    <p:cond delay="0"/>
                                  </p:stCondLst>
                                  <p:childTnLst>
                                    <p:animEffect transition="out" filter="fade">
                                      <p:cBhvr>
                                        <p:cTn id="74" dur="1000"/>
                                        <p:tgtEl>
                                          <p:spTgt spid="73"/>
                                        </p:tgtEl>
                                      </p:cBhvr>
                                    </p:animEffect>
                                    <p:anim calcmode="lin" valueType="num">
                                      <p:cBhvr>
                                        <p:cTn id="75" dur="1000"/>
                                        <p:tgtEl>
                                          <p:spTgt spid="73"/>
                                        </p:tgtEl>
                                        <p:attrNameLst>
                                          <p:attrName>ppt_x</p:attrName>
                                        </p:attrNameLst>
                                      </p:cBhvr>
                                      <p:tavLst>
                                        <p:tav tm="0">
                                          <p:val>
                                            <p:strVal val="ppt_x"/>
                                          </p:val>
                                        </p:tav>
                                        <p:tav tm="100000">
                                          <p:val>
                                            <p:strVal val="ppt_x"/>
                                          </p:val>
                                        </p:tav>
                                      </p:tavLst>
                                    </p:anim>
                                    <p:anim calcmode="lin" valueType="num">
                                      <p:cBhvr>
                                        <p:cTn id="76" dur="1000"/>
                                        <p:tgtEl>
                                          <p:spTgt spid="73"/>
                                        </p:tgtEl>
                                        <p:attrNameLst>
                                          <p:attrName>ppt_y</p:attrName>
                                        </p:attrNameLst>
                                      </p:cBhvr>
                                      <p:tavLst>
                                        <p:tav tm="0">
                                          <p:val>
                                            <p:strVal val="ppt_y"/>
                                          </p:val>
                                        </p:tav>
                                        <p:tav tm="100000">
                                          <p:val>
                                            <p:strVal val="ppt_y+.1"/>
                                          </p:val>
                                        </p:tav>
                                      </p:tavLst>
                                    </p:anim>
                                    <p:set>
                                      <p:cBhvr>
                                        <p:cTn id="77" dur="1" fill="hold">
                                          <p:stCondLst>
                                            <p:cond delay="999"/>
                                          </p:stCondLst>
                                        </p:cTn>
                                        <p:tgtEl>
                                          <p:spTgt spid="73"/>
                                        </p:tgtEl>
                                        <p:attrNameLst>
                                          <p:attrName>style.visibility</p:attrName>
                                        </p:attrNameLst>
                                      </p:cBhvr>
                                      <p:to>
                                        <p:strVal val="hidden"/>
                                      </p:to>
                                    </p:set>
                                  </p:childTnLst>
                                </p:cTn>
                              </p:par>
                            </p:childTnLst>
                          </p:cTn>
                        </p:par>
                      </p:childTnLst>
                    </p:cTn>
                  </p:par>
                  <p:par>
                    <p:cTn id="78" fill="hold" nodeType="clickPar">
                      <p:stCondLst>
                        <p:cond delay="indefinite"/>
                      </p:stCondLst>
                      <p:childTnLst>
                        <p:par>
                          <p:cTn id="79" fill="hold" nodeType="withGroup">
                            <p:stCondLst>
                              <p:cond delay="0"/>
                            </p:stCondLst>
                            <p:childTnLst>
                              <p:par>
                                <p:cTn id="80" presetID="47" presetClass="entr" presetSubtype="0" fill="hold" nodeType="clickEffect">
                                  <p:stCondLst>
                                    <p:cond delay="0"/>
                                  </p:stCondLst>
                                  <p:childTnLst>
                                    <p:set>
                                      <p:cBhvr>
                                        <p:cTn id="81" dur="1" fill="hold">
                                          <p:stCondLst>
                                            <p:cond delay="0"/>
                                          </p:stCondLst>
                                        </p:cTn>
                                        <p:tgtEl>
                                          <p:spTgt spid="74"/>
                                        </p:tgtEl>
                                        <p:attrNameLst>
                                          <p:attrName>style.visibility</p:attrName>
                                        </p:attrNameLst>
                                      </p:cBhvr>
                                      <p:to>
                                        <p:strVal val="visible"/>
                                      </p:to>
                                    </p:set>
                                    <p:animEffect transition="in" filter="fade">
                                      <p:cBhvr>
                                        <p:cTn id="82" dur="1000"/>
                                        <p:tgtEl>
                                          <p:spTgt spid="74"/>
                                        </p:tgtEl>
                                      </p:cBhvr>
                                    </p:animEffect>
                                    <p:anim calcmode="lin" valueType="num">
                                      <p:cBhvr>
                                        <p:cTn id="83" dur="1000" fill="hold"/>
                                        <p:tgtEl>
                                          <p:spTgt spid="74"/>
                                        </p:tgtEl>
                                        <p:attrNameLst>
                                          <p:attrName>ppt_x</p:attrName>
                                        </p:attrNameLst>
                                      </p:cBhvr>
                                      <p:tavLst>
                                        <p:tav tm="0">
                                          <p:val>
                                            <p:strVal val="#ppt_x"/>
                                          </p:val>
                                        </p:tav>
                                        <p:tav tm="100000">
                                          <p:val>
                                            <p:strVal val="#ppt_x"/>
                                          </p:val>
                                        </p:tav>
                                      </p:tavLst>
                                    </p:anim>
                                    <p:anim calcmode="lin" valueType="num">
                                      <p:cBhvr>
                                        <p:cTn id="84" dur="1000" fill="hold"/>
                                        <p:tgtEl>
                                          <p:spTgt spid="74"/>
                                        </p:tgtEl>
                                        <p:attrNameLst>
                                          <p:attrName>ppt_y</p:attrName>
                                        </p:attrNameLst>
                                      </p:cBhvr>
                                      <p:tavLst>
                                        <p:tav tm="0">
                                          <p:val>
                                            <p:strVal val="#ppt_y-.1"/>
                                          </p:val>
                                        </p:tav>
                                        <p:tav tm="100000">
                                          <p:val>
                                            <p:strVal val="#ppt_y"/>
                                          </p:val>
                                        </p:tav>
                                      </p:tavLst>
                                    </p:anim>
                                  </p:childTnLst>
                                </p:cTn>
                              </p:par>
                              <p:par>
                                <p:cTn id="85" presetID="42" presetClass="exit" presetSubtype="0" fill="hold" nodeType="withEffect">
                                  <p:stCondLst>
                                    <p:cond delay="0"/>
                                  </p:stCondLst>
                                  <p:childTnLst>
                                    <p:animEffect transition="out" filter="fade">
                                      <p:cBhvr>
                                        <p:cTn id="86" dur="1000"/>
                                        <p:tgtEl>
                                          <p:spTgt spid="75"/>
                                        </p:tgtEl>
                                      </p:cBhvr>
                                    </p:animEffect>
                                    <p:anim calcmode="lin" valueType="num">
                                      <p:cBhvr>
                                        <p:cTn id="87" dur="1000"/>
                                        <p:tgtEl>
                                          <p:spTgt spid="75"/>
                                        </p:tgtEl>
                                        <p:attrNameLst>
                                          <p:attrName>ppt_x</p:attrName>
                                        </p:attrNameLst>
                                      </p:cBhvr>
                                      <p:tavLst>
                                        <p:tav tm="0">
                                          <p:val>
                                            <p:strVal val="ppt_x"/>
                                          </p:val>
                                        </p:tav>
                                        <p:tav tm="100000">
                                          <p:val>
                                            <p:strVal val="ppt_x"/>
                                          </p:val>
                                        </p:tav>
                                      </p:tavLst>
                                    </p:anim>
                                    <p:anim calcmode="lin" valueType="num">
                                      <p:cBhvr>
                                        <p:cTn id="88" dur="1000"/>
                                        <p:tgtEl>
                                          <p:spTgt spid="75"/>
                                        </p:tgtEl>
                                        <p:attrNameLst>
                                          <p:attrName>ppt_y</p:attrName>
                                        </p:attrNameLst>
                                      </p:cBhvr>
                                      <p:tavLst>
                                        <p:tav tm="0">
                                          <p:val>
                                            <p:strVal val="ppt_y"/>
                                          </p:val>
                                        </p:tav>
                                        <p:tav tm="100000">
                                          <p:val>
                                            <p:strVal val="ppt_y+.1"/>
                                          </p:val>
                                        </p:tav>
                                      </p:tavLst>
                                    </p:anim>
                                    <p:set>
                                      <p:cBhvr>
                                        <p:cTn id="89" dur="1" fill="hold">
                                          <p:stCondLst>
                                            <p:cond delay="999"/>
                                          </p:stCondLst>
                                        </p:cTn>
                                        <p:tgtEl>
                                          <p:spTgt spid="75"/>
                                        </p:tgtEl>
                                        <p:attrNameLst>
                                          <p:attrName>style.visibility</p:attrName>
                                        </p:attrNameLst>
                                      </p:cBhvr>
                                      <p:to>
                                        <p:strVal val="hidden"/>
                                      </p:to>
                                    </p:set>
                                  </p:childTnLst>
                                </p:cTn>
                              </p:par>
                            </p:childTnLst>
                          </p:cTn>
                        </p:par>
                      </p:childTnLst>
                    </p:cTn>
                  </p:par>
                  <p:par>
                    <p:cTn id="90" fill="hold" nodeType="clickPar">
                      <p:stCondLst>
                        <p:cond delay="indefinite"/>
                      </p:stCondLst>
                      <p:childTnLst>
                        <p:par>
                          <p:cTn id="91" fill="hold" nodeType="withGroup">
                            <p:stCondLst>
                              <p:cond delay="0"/>
                            </p:stCondLst>
                            <p:childTnLst>
                              <p:par>
                                <p:cTn id="92" presetID="47" presetClass="entr" presetSubtype="0" fill="hold" nodeType="clickEffect">
                                  <p:stCondLst>
                                    <p:cond delay="0"/>
                                  </p:stCondLst>
                                  <p:childTnLst>
                                    <p:set>
                                      <p:cBhvr>
                                        <p:cTn id="93" dur="1" fill="hold">
                                          <p:stCondLst>
                                            <p:cond delay="0"/>
                                          </p:stCondLst>
                                        </p:cTn>
                                        <p:tgtEl>
                                          <p:spTgt spid="77"/>
                                        </p:tgtEl>
                                        <p:attrNameLst>
                                          <p:attrName>style.visibility</p:attrName>
                                        </p:attrNameLst>
                                      </p:cBhvr>
                                      <p:to>
                                        <p:strVal val="visible"/>
                                      </p:to>
                                    </p:set>
                                    <p:animEffect transition="in" filter="fade">
                                      <p:cBhvr>
                                        <p:cTn id="94" dur="1000"/>
                                        <p:tgtEl>
                                          <p:spTgt spid="77"/>
                                        </p:tgtEl>
                                      </p:cBhvr>
                                    </p:animEffect>
                                    <p:anim calcmode="lin" valueType="num">
                                      <p:cBhvr>
                                        <p:cTn id="95" dur="1000" fill="hold"/>
                                        <p:tgtEl>
                                          <p:spTgt spid="77"/>
                                        </p:tgtEl>
                                        <p:attrNameLst>
                                          <p:attrName>ppt_x</p:attrName>
                                        </p:attrNameLst>
                                      </p:cBhvr>
                                      <p:tavLst>
                                        <p:tav tm="0">
                                          <p:val>
                                            <p:strVal val="#ppt_x"/>
                                          </p:val>
                                        </p:tav>
                                        <p:tav tm="100000">
                                          <p:val>
                                            <p:strVal val="#ppt_x"/>
                                          </p:val>
                                        </p:tav>
                                      </p:tavLst>
                                    </p:anim>
                                    <p:anim calcmode="lin" valueType="num">
                                      <p:cBhvr>
                                        <p:cTn id="96" dur="1000" fill="hold"/>
                                        <p:tgtEl>
                                          <p:spTgt spid="77"/>
                                        </p:tgtEl>
                                        <p:attrNameLst>
                                          <p:attrName>ppt_y</p:attrName>
                                        </p:attrNameLst>
                                      </p:cBhvr>
                                      <p:tavLst>
                                        <p:tav tm="0">
                                          <p:val>
                                            <p:strVal val="#ppt_y-.1"/>
                                          </p:val>
                                        </p:tav>
                                        <p:tav tm="100000">
                                          <p:val>
                                            <p:strVal val="#ppt_y"/>
                                          </p:val>
                                        </p:tav>
                                      </p:tavLst>
                                    </p:anim>
                                  </p:childTnLst>
                                </p:cTn>
                              </p:par>
                              <p:par>
                                <p:cTn id="97" presetID="42" presetClass="exit" presetSubtype="0" fill="hold" nodeType="withEffect">
                                  <p:stCondLst>
                                    <p:cond delay="0"/>
                                  </p:stCondLst>
                                  <p:childTnLst>
                                    <p:animEffect transition="out" filter="fade">
                                      <p:cBhvr>
                                        <p:cTn id="98" dur="1000"/>
                                        <p:tgtEl>
                                          <p:spTgt spid="78"/>
                                        </p:tgtEl>
                                      </p:cBhvr>
                                    </p:animEffect>
                                    <p:anim calcmode="lin" valueType="num">
                                      <p:cBhvr>
                                        <p:cTn id="99" dur="1000"/>
                                        <p:tgtEl>
                                          <p:spTgt spid="78"/>
                                        </p:tgtEl>
                                        <p:attrNameLst>
                                          <p:attrName>ppt_x</p:attrName>
                                        </p:attrNameLst>
                                      </p:cBhvr>
                                      <p:tavLst>
                                        <p:tav tm="0">
                                          <p:val>
                                            <p:strVal val="ppt_x"/>
                                          </p:val>
                                        </p:tav>
                                        <p:tav tm="100000">
                                          <p:val>
                                            <p:strVal val="ppt_x"/>
                                          </p:val>
                                        </p:tav>
                                      </p:tavLst>
                                    </p:anim>
                                    <p:anim calcmode="lin" valueType="num">
                                      <p:cBhvr>
                                        <p:cTn id="100" dur="1000"/>
                                        <p:tgtEl>
                                          <p:spTgt spid="78"/>
                                        </p:tgtEl>
                                        <p:attrNameLst>
                                          <p:attrName>ppt_y</p:attrName>
                                        </p:attrNameLst>
                                      </p:cBhvr>
                                      <p:tavLst>
                                        <p:tav tm="0">
                                          <p:val>
                                            <p:strVal val="ppt_y"/>
                                          </p:val>
                                        </p:tav>
                                        <p:tav tm="100000">
                                          <p:val>
                                            <p:strVal val="ppt_y+.1"/>
                                          </p:val>
                                        </p:tav>
                                      </p:tavLst>
                                    </p:anim>
                                    <p:set>
                                      <p:cBhvr>
                                        <p:cTn id="101" dur="1" fill="hold">
                                          <p:stCondLst>
                                            <p:cond delay="999"/>
                                          </p:stCondLst>
                                        </p:cTn>
                                        <p:tgtEl>
                                          <p:spTgt spid="78"/>
                                        </p:tgtEl>
                                        <p:attrNameLst>
                                          <p:attrName>style.visibility</p:attrName>
                                        </p:attrNameLst>
                                      </p:cBhvr>
                                      <p:to>
                                        <p:strVal val="hidden"/>
                                      </p:to>
                                    </p:set>
                                  </p:childTnLst>
                                </p:cTn>
                              </p:par>
                            </p:childTnLst>
                          </p:cTn>
                        </p:par>
                      </p:childTnLst>
                    </p:cTn>
                  </p:par>
                  <p:par>
                    <p:cTn id="102" fill="hold" nodeType="clickPar">
                      <p:stCondLst>
                        <p:cond delay="indefinite"/>
                      </p:stCondLst>
                      <p:childTnLst>
                        <p:par>
                          <p:cTn id="103" fill="hold" nodeType="withGroup">
                            <p:stCondLst>
                              <p:cond delay="0"/>
                            </p:stCondLst>
                            <p:childTnLst>
                              <p:par>
                                <p:cTn id="104" presetID="47" presetClass="entr" presetSubtype="0" fill="hold" nodeType="clickEffect">
                                  <p:stCondLst>
                                    <p:cond delay="0"/>
                                  </p:stCondLst>
                                  <p:childTnLst>
                                    <p:set>
                                      <p:cBhvr>
                                        <p:cTn id="105" dur="1" fill="hold">
                                          <p:stCondLst>
                                            <p:cond delay="0"/>
                                          </p:stCondLst>
                                        </p:cTn>
                                        <p:tgtEl>
                                          <p:spTgt spid="80"/>
                                        </p:tgtEl>
                                        <p:attrNameLst>
                                          <p:attrName>style.visibility</p:attrName>
                                        </p:attrNameLst>
                                      </p:cBhvr>
                                      <p:to>
                                        <p:strVal val="visible"/>
                                      </p:to>
                                    </p:set>
                                    <p:animEffect transition="in" filter="fade">
                                      <p:cBhvr>
                                        <p:cTn id="106" dur="1000"/>
                                        <p:tgtEl>
                                          <p:spTgt spid="80"/>
                                        </p:tgtEl>
                                      </p:cBhvr>
                                    </p:animEffect>
                                    <p:anim calcmode="lin" valueType="num">
                                      <p:cBhvr>
                                        <p:cTn id="107" dur="1000" fill="hold"/>
                                        <p:tgtEl>
                                          <p:spTgt spid="80"/>
                                        </p:tgtEl>
                                        <p:attrNameLst>
                                          <p:attrName>ppt_x</p:attrName>
                                        </p:attrNameLst>
                                      </p:cBhvr>
                                      <p:tavLst>
                                        <p:tav tm="0">
                                          <p:val>
                                            <p:strVal val="#ppt_x"/>
                                          </p:val>
                                        </p:tav>
                                        <p:tav tm="100000">
                                          <p:val>
                                            <p:strVal val="#ppt_x"/>
                                          </p:val>
                                        </p:tav>
                                      </p:tavLst>
                                    </p:anim>
                                    <p:anim calcmode="lin" valueType="num">
                                      <p:cBhvr>
                                        <p:cTn id="108" dur="1000" fill="hold"/>
                                        <p:tgtEl>
                                          <p:spTgt spid="80"/>
                                        </p:tgtEl>
                                        <p:attrNameLst>
                                          <p:attrName>ppt_y</p:attrName>
                                        </p:attrNameLst>
                                      </p:cBhvr>
                                      <p:tavLst>
                                        <p:tav tm="0">
                                          <p:val>
                                            <p:strVal val="#ppt_y-.1"/>
                                          </p:val>
                                        </p:tav>
                                        <p:tav tm="100000">
                                          <p:val>
                                            <p:strVal val="#ppt_y"/>
                                          </p:val>
                                        </p:tav>
                                      </p:tavLst>
                                    </p:anim>
                                  </p:childTnLst>
                                </p:cTn>
                              </p:par>
                              <p:par>
                                <p:cTn id="109" presetID="42" presetClass="exit" presetSubtype="0" fill="hold" nodeType="withEffect">
                                  <p:stCondLst>
                                    <p:cond delay="0"/>
                                  </p:stCondLst>
                                  <p:childTnLst>
                                    <p:animEffect transition="out" filter="fade">
                                      <p:cBhvr>
                                        <p:cTn id="110" dur="1000"/>
                                        <p:tgtEl>
                                          <p:spTgt spid="76"/>
                                        </p:tgtEl>
                                      </p:cBhvr>
                                    </p:animEffect>
                                    <p:anim calcmode="lin" valueType="num">
                                      <p:cBhvr>
                                        <p:cTn id="111" dur="1000"/>
                                        <p:tgtEl>
                                          <p:spTgt spid="76"/>
                                        </p:tgtEl>
                                        <p:attrNameLst>
                                          <p:attrName>ppt_x</p:attrName>
                                        </p:attrNameLst>
                                      </p:cBhvr>
                                      <p:tavLst>
                                        <p:tav tm="0">
                                          <p:val>
                                            <p:strVal val="ppt_x"/>
                                          </p:val>
                                        </p:tav>
                                        <p:tav tm="100000">
                                          <p:val>
                                            <p:strVal val="ppt_x"/>
                                          </p:val>
                                        </p:tav>
                                      </p:tavLst>
                                    </p:anim>
                                    <p:anim calcmode="lin" valueType="num">
                                      <p:cBhvr>
                                        <p:cTn id="112" dur="1000"/>
                                        <p:tgtEl>
                                          <p:spTgt spid="76"/>
                                        </p:tgtEl>
                                        <p:attrNameLst>
                                          <p:attrName>ppt_y</p:attrName>
                                        </p:attrNameLst>
                                      </p:cBhvr>
                                      <p:tavLst>
                                        <p:tav tm="0">
                                          <p:val>
                                            <p:strVal val="ppt_y"/>
                                          </p:val>
                                        </p:tav>
                                        <p:tav tm="100000">
                                          <p:val>
                                            <p:strVal val="ppt_y+.1"/>
                                          </p:val>
                                        </p:tav>
                                      </p:tavLst>
                                    </p:anim>
                                    <p:set>
                                      <p:cBhvr>
                                        <p:cTn id="113" dur="1" fill="hold">
                                          <p:stCondLst>
                                            <p:cond delay="999"/>
                                          </p:stCondLst>
                                        </p:cTn>
                                        <p:tgtEl>
                                          <p:spTgt spid="76"/>
                                        </p:tgtEl>
                                        <p:attrNameLst>
                                          <p:attrName>style.visibility</p:attrName>
                                        </p:attrNameLst>
                                      </p:cBhvr>
                                      <p:to>
                                        <p:strVal val="hidden"/>
                                      </p:to>
                                    </p:set>
                                  </p:childTnLst>
                                </p:cTn>
                              </p:par>
                            </p:childTnLst>
                          </p:cTn>
                        </p:par>
                      </p:childTnLst>
                    </p:cTn>
                  </p:par>
                  <p:par>
                    <p:cTn id="114" fill="hold" nodeType="clickPar">
                      <p:stCondLst>
                        <p:cond delay="indefinite"/>
                      </p:stCondLst>
                      <p:childTnLst>
                        <p:par>
                          <p:cTn id="115" fill="hold" nodeType="withGroup">
                            <p:stCondLst>
                              <p:cond delay="0"/>
                            </p:stCondLst>
                            <p:childTnLst>
                              <p:par>
                                <p:cTn id="116" presetID="47" presetClass="entr" presetSubtype="0" fill="hold" nodeType="clickEffect">
                                  <p:stCondLst>
                                    <p:cond delay="0"/>
                                  </p:stCondLst>
                                  <p:childTnLst>
                                    <p:set>
                                      <p:cBhvr>
                                        <p:cTn id="117" dur="1" fill="hold">
                                          <p:stCondLst>
                                            <p:cond delay="0"/>
                                          </p:stCondLst>
                                        </p:cTn>
                                        <p:tgtEl>
                                          <p:spTgt spid="68"/>
                                        </p:tgtEl>
                                        <p:attrNameLst>
                                          <p:attrName>style.visibility</p:attrName>
                                        </p:attrNameLst>
                                      </p:cBhvr>
                                      <p:to>
                                        <p:strVal val="visible"/>
                                      </p:to>
                                    </p:set>
                                    <p:animEffect transition="in" filter="fade">
                                      <p:cBhvr>
                                        <p:cTn id="118" dur="1000"/>
                                        <p:tgtEl>
                                          <p:spTgt spid="68"/>
                                        </p:tgtEl>
                                      </p:cBhvr>
                                    </p:animEffect>
                                    <p:anim calcmode="lin" valueType="num">
                                      <p:cBhvr>
                                        <p:cTn id="119" dur="1000" fill="hold"/>
                                        <p:tgtEl>
                                          <p:spTgt spid="68"/>
                                        </p:tgtEl>
                                        <p:attrNameLst>
                                          <p:attrName>ppt_x</p:attrName>
                                        </p:attrNameLst>
                                      </p:cBhvr>
                                      <p:tavLst>
                                        <p:tav tm="0">
                                          <p:val>
                                            <p:strVal val="#ppt_x"/>
                                          </p:val>
                                        </p:tav>
                                        <p:tav tm="100000">
                                          <p:val>
                                            <p:strVal val="#ppt_x"/>
                                          </p:val>
                                        </p:tav>
                                      </p:tavLst>
                                    </p:anim>
                                    <p:anim calcmode="lin" valueType="num">
                                      <p:cBhvr>
                                        <p:cTn id="120" dur="1000" fill="hold"/>
                                        <p:tgtEl>
                                          <p:spTgt spid="68"/>
                                        </p:tgtEl>
                                        <p:attrNameLst>
                                          <p:attrName>ppt_y</p:attrName>
                                        </p:attrNameLst>
                                      </p:cBhvr>
                                      <p:tavLst>
                                        <p:tav tm="0">
                                          <p:val>
                                            <p:strVal val="#ppt_y-.1"/>
                                          </p:val>
                                        </p:tav>
                                        <p:tav tm="100000">
                                          <p:val>
                                            <p:strVal val="#ppt_y"/>
                                          </p:val>
                                        </p:tav>
                                      </p:tavLst>
                                    </p:anim>
                                  </p:childTnLst>
                                </p:cTn>
                              </p:par>
                              <p:par>
                                <p:cTn id="121" presetID="42" presetClass="exit" presetSubtype="0" fill="hold" nodeType="withEffect">
                                  <p:stCondLst>
                                    <p:cond delay="0"/>
                                  </p:stCondLst>
                                  <p:childTnLst>
                                    <p:animEffect transition="out" filter="fade">
                                      <p:cBhvr>
                                        <p:cTn id="122" dur="1000"/>
                                        <p:tgtEl>
                                          <p:spTgt spid="79"/>
                                        </p:tgtEl>
                                      </p:cBhvr>
                                    </p:animEffect>
                                    <p:anim calcmode="lin" valueType="num">
                                      <p:cBhvr>
                                        <p:cTn id="123" dur="1000"/>
                                        <p:tgtEl>
                                          <p:spTgt spid="79"/>
                                        </p:tgtEl>
                                        <p:attrNameLst>
                                          <p:attrName>ppt_x</p:attrName>
                                        </p:attrNameLst>
                                      </p:cBhvr>
                                      <p:tavLst>
                                        <p:tav tm="0">
                                          <p:val>
                                            <p:strVal val="ppt_x"/>
                                          </p:val>
                                        </p:tav>
                                        <p:tav tm="100000">
                                          <p:val>
                                            <p:strVal val="ppt_x"/>
                                          </p:val>
                                        </p:tav>
                                      </p:tavLst>
                                    </p:anim>
                                    <p:anim calcmode="lin" valueType="num">
                                      <p:cBhvr>
                                        <p:cTn id="124" dur="1000"/>
                                        <p:tgtEl>
                                          <p:spTgt spid="79"/>
                                        </p:tgtEl>
                                        <p:attrNameLst>
                                          <p:attrName>ppt_y</p:attrName>
                                        </p:attrNameLst>
                                      </p:cBhvr>
                                      <p:tavLst>
                                        <p:tav tm="0">
                                          <p:val>
                                            <p:strVal val="ppt_y"/>
                                          </p:val>
                                        </p:tav>
                                        <p:tav tm="100000">
                                          <p:val>
                                            <p:strVal val="ppt_y+.1"/>
                                          </p:val>
                                        </p:tav>
                                      </p:tavLst>
                                    </p:anim>
                                    <p:set>
                                      <p:cBhvr>
                                        <p:cTn id="125" dur="1" fill="hold">
                                          <p:stCondLst>
                                            <p:cond delay="999"/>
                                          </p:stCondLst>
                                        </p:cTn>
                                        <p:tgtEl>
                                          <p:spTgt spid="79"/>
                                        </p:tgtEl>
                                        <p:attrNameLst>
                                          <p:attrName>style.visibility</p:attrName>
                                        </p:attrNameLst>
                                      </p:cBhvr>
                                      <p:to>
                                        <p:strVal val="hidden"/>
                                      </p:to>
                                    </p:set>
                                  </p:childTnLst>
                                </p:cTn>
                              </p:par>
                            </p:childTnLst>
                          </p:cTn>
                        </p:par>
                      </p:childTnLst>
                    </p:cTn>
                  </p:par>
                  <p:par>
                    <p:cTn id="126" fill="hold" nodeType="clickPar">
                      <p:stCondLst>
                        <p:cond delay="indefinite"/>
                      </p:stCondLst>
                      <p:childTnLst>
                        <p:par>
                          <p:cTn id="127" fill="hold" nodeType="withGroup">
                            <p:stCondLst>
                              <p:cond delay="0"/>
                            </p:stCondLst>
                            <p:childTnLst>
                              <p:par>
                                <p:cTn id="128" presetID="47" presetClass="entr" presetSubtype="0" fill="hold" nodeType="clickEffect">
                                  <p:stCondLst>
                                    <p:cond delay="0"/>
                                  </p:stCondLst>
                                  <p:childTnLst>
                                    <p:set>
                                      <p:cBhvr>
                                        <p:cTn id="129" dur="1" fill="hold">
                                          <p:stCondLst>
                                            <p:cond delay="0"/>
                                          </p:stCondLst>
                                        </p:cTn>
                                        <p:tgtEl>
                                          <p:spTgt spid="64"/>
                                        </p:tgtEl>
                                        <p:attrNameLst>
                                          <p:attrName>style.visibility</p:attrName>
                                        </p:attrNameLst>
                                      </p:cBhvr>
                                      <p:to>
                                        <p:strVal val="visible"/>
                                      </p:to>
                                    </p:set>
                                    <p:animEffect transition="in" filter="fade">
                                      <p:cBhvr>
                                        <p:cTn id="130" dur="1000"/>
                                        <p:tgtEl>
                                          <p:spTgt spid="64"/>
                                        </p:tgtEl>
                                      </p:cBhvr>
                                    </p:animEffect>
                                    <p:anim calcmode="lin" valueType="num">
                                      <p:cBhvr>
                                        <p:cTn id="131" dur="1000" fill="hold"/>
                                        <p:tgtEl>
                                          <p:spTgt spid="64"/>
                                        </p:tgtEl>
                                        <p:attrNameLst>
                                          <p:attrName>ppt_x</p:attrName>
                                        </p:attrNameLst>
                                      </p:cBhvr>
                                      <p:tavLst>
                                        <p:tav tm="0">
                                          <p:val>
                                            <p:strVal val="#ppt_x"/>
                                          </p:val>
                                        </p:tav>
                                        <p:tav tm="100000">
                                          <p:val>
                                            <p:strVal val="#ppt_x"/>
                                          </p:val>
                                        </p:tav>
                                      </p:tavLst>
                                    </p:anim>
                                    <p:anim calcmode="lin" valueType="num">
                                      <p:cBhvr>
                                        <p:cTn id="132" dur="1000" fill="hold"/>
                                        <p:tgtEl>
                                          <p:spTgt spid="64"/>
                                        </p:tgtEl>
                                        <p:attrNameLst>
                                          <p:attrName>ppt_y</p:attrName>
                                        </p:attrNameLst>
                                      </p:cBhvr>
                                      <p:tavLst>
                                        <p:tav tm="0">
                                          <p:val>
                                            <p:strVal val="#ppt_y-.1"/>
                                          </p:val>
                                        </p:tav>
                                        <p:tav tm="100000">
                                          <p:val>
                                            <p:strVal val="#ppt_y"/>
                                          </p:val>
                                        </p:tav>
                                      </p:tavLst>
                                    </p:anim>
                                  </p:childTnLst>
                                </p:cTn>
                              </p:par>
                              <p:par>
                                <p:cTn id="133" presetID="42" presetClass="exit" presetSubtype="0" fill="hold" nodeType="withEffect">
                                  <p:stCondLst>
                                    <p:cond delay="0"/>
                                  </p:stCondLst>
                                  <p:childTnLst>
                                    <p:animEffect transition="out" filter="fade">
                                      <p:cBhvr>
                                        <p:cTn id="134" dur="1000"/>
                                        <p:tgtEl>
                                          <p:spTgt spid="81"/>
                                        </p:tgtEl>
                                      </p:cBhvr>
                                    </p:animEffect>
                                    <p:anim calcmode="lin" valueType="num">
                                      <p:cBhvr>
                                        <p:cTn id="135" dur="1000"/>
                                        <p:tgtEl>
                                          <p:spTgt spid="81"/>
                                        </p:tgtEl>
                                        <p:attrNameLst>
                                          <p:attrName>ppt_x</p:attrName>
                                        </p:attrNameLst>
                                      </p:cBhvr>
                                      <p:tavLst>
                                        <p:tav tm="0">
                                          <p:val>
                                            <p:strVal val="ppt_x"/>
                                          </p:val>
                                        </p:tav>
                                        <p:tav tm="100000">
                                          <p:val>
                                            <p:strVal val="ppt_x"/>
                                          </p:val>
                                        </p:tav>
                                      </p:tavLst>
                                    </p:anim>
                                    <p:anim calcmode="lin" valueType="num">
                                      <p:cBhvr>
                                        <p:cTn id="136" dur="1000"/>
                                        <p:tgtEl>
                                          <p:spTgt spid="81"/>
                                        </p:tgtEl>
                                        <p:attrNameLst>
                                          <p:attrName>ppt_y</p:attrName>
                                        </p:attrNameLst>
                                      </p:cBhvr>
                                      <p:tavLst>
                                        <p:tav tm="0">
                                          <p:val>
                                            <p:strVal val="ppt_y"/>
                                          </p:val>
                                        </p:tav>
                                        <p:tav tm="100000">
                                          <p:val>
                                            <p:strVal val="ppt_y+.1"/>
                                          </p:val>
                                        </p:tav>
                                      </p:tavLst>
                                    </p:anim>
                                    <p:set>
                                      <p:cBhvr>
                                        <p:cTn id="137" dur="1" fill="hold">
                                          <p:stCondLst>
                                            <p:cond delay="999"/>
                                          </p:stCondLst>
                                        </p:cTn>
                                        <p:tgtEl>
                                          <p:spTgt spid="81"/>
                                        </p:tgtEl>
                                        <p:attrNameLst>
                                          <p:attrName>style.visibility</p:attrName>
                                        </p:attrNameLst>
                                      </p:cBhvr>
                                      <p:to>
                                        <p:strVal val="hidden"/>
                                      </p:to>
                                    </p:set>
                                  </p:childTnLst>
                                </p:cTn>
                              </p:par>
                            </p:childTnLst>
                          </p:cTn>
                        </p:par>
                      </p:childTnLst>
                    </p:cTn>
                  </p:par>
                  <p:par>
                    <p:cTn id="138" fill="hold" nodeType="clickPar">
                      <p:stCondLst>
                        <p:cond delay="indefinite"/>
                      </p:stCondLst>
                      <p:childTnLst>
                        <p:par>
                          <p:cTn id="139" fill="hold" nodeType="withGroup">
                            <p:stCondLst>
                              <p:cond delay="0"/>
                            </p:stCondLst>
                            <p:childTnLst>
                              <p:par>
                                <p:cTn id="140" presetID="47" presetClass="entr" presetSubtype="0" fill="hold" nodeType="clickEffect">
                                  <p:stCondLst>
                                    <p:cond delay="0"/>
                                  </p:stCondLst>
                                  <p:childTnLst>
                                    <p:set>
                                      <p:cBhvr>
                                        <p:cTn id="141" dur="1" fill="hold">
                                          <p:stCondLst>
                                            <p:cond delay="0"/>
                                          </p:stCondLst>
                                        </p:cTn>
                                        <p:tgtEl>
                                          <p:spTgt spid="66"/>
                                        </p:tgtEl>
                                        <p:attrNameLst>
                                          <p:attrName>style.visibility</p:attrName>
                                        </p:attrNameLst>
                                      </p:cBhvr>
                                      <p:to>
                                        <p:strVal val="visible"/>
                                      </p:to>
                                    </p:set>
                                    <p:animEffect transition="in" filter="fade">
                                      <p:cBhvr>
                                        <p:cTn id="142" dur="1000"/>
                                        <p:tgtEl>
                                          <p:spTgt spid="66"/>
                                        </p:tgtEl>
                                      </p:cBhvr>
                                    </p:animEffect>
                                    <p:anim calcmode="lin" valueType="num">
                                      <p:cBhvr>
                                        <p:cTn id="143" dur="1000" fill="hold"/>
                                        <p:tgtEl>
                                          <p:spTgt spid="66"/>
                                        </p:tgtEl>
                                        <p:attrNameLst>
                                          <p:attrName>ppt_x</p:attrName>
                                        </p:attrNameLst>
                                      </p:cBhvr>
                                      <p:tavLst>
                                        <p:tav tm="0">
                                          <p:val>
                                            <p:strVal val="#ppt_x"/>
                                          </p:val>
                                        </p:tav>
                                        <p:tav tm="100000">
                                          <p:val>
                                            <p:strVal val="#ppt_x"/>
                                          </p:val>
                                        </p:tav>
                                      </p:tavLst>
                                    </p:anim>
                                    <p:anim calcmode="lin" valueType="num">
                                      <p:cBhvr>
                                        <p:cTn id="144" dur="1000" fill="hold"/>
                                        <p:tgtEl>
                                          <p:spTgt spid="66"/>
                                        </p:tgtEl>
                                        <p:attrNameLst>
                                          <p:attrName>ppt_y</p:attrName>
                                        </p:attrNameLst>
                                      </p:cBhvr>
                                      <p:tavLst>
                                        <p:tav tm="0">
                                          <p:val>
                                            <p:strVal val="#ppt_y-.1"/>
                                          </p:val>
                                        </p:tav>
                                        <p:tav tm="100000">
                                          <p:val>
                                            <p:strVal val="#ppt_y"/>
                                          </p:val>
                                        </p:tav>
                                      </p:tavLst>
                                    </p:anim>
                                  </p:childTnLst>
                                </p:cTn>
                              </p:par>
                              <p:par>
                                <p:cTn id="145" presetID="42" presetClass="exit" presetSubtype="0" fill="hold" nodeType="withEffect">
                                  <p:stCondLst>
                                    <p:cond delay="0"/>
                                  </p:stCondLst>
                                  <p:childTnLst>
                                    <p:animEffect transition="out" filter="fade">
                                      <p:cBhvr>
                                        <p:cTn id="146" dur="1000"/>
                                        <p:tgtEl>
                                          <p:spTgt spid="84"/>
                                        </p:tgtEl>
                                      </p:cBhvr>
                                    </p:animEffect>
                                    <p:anim calcmode="lin" valueType="num">
                                      <p:cBhvr>
                                        <p:cTn id="147" dur="1000"/>
                                        <p:tgtEl>
                                          <p:spTgt spid="84"/>
                                        </p:tgtEl>
                                        <p:attrNameLst>
                                          <p:attrName>ppt_x</p:attrName>
                                        </p:attrNameLst>
                                      </p:cBhvr>
                                      <p:tavLst>
                                        <p:tav tm="0">
                                          <p:val>
                                            <p:strVal val="ppt_x"/>
                                          </p:val>
                                        </p:tav>
                                        <p:tav tm="100000">
                                          <p:val>
                                            <p:strVal val="ppt_x"/>
                                          </p:val>
                                        </p:tav>
                                      </p:tavLst>
                                    </p:anim>
                                    <p:anim calcmode="lin" valueType="num">
                                      <p:cBhvr>
                                        <p:cTn id="148" dur="1000"/>
                                        <p:tgtEl>
                                          <p:spTgt spid="84"/>
                                        </p:tgtEl>
                                        <p:attrNameLst>
                                          <p:attrName>ppt_y</p:attrName>
                                        </p:attrNameLst>
                                      </p:cBhvr>
                                      <p:tavLst>
                                        <p:tav tm="0">
                                          <p:val>
                                            <p:strVal val="ppt_y"/>
                                          </p:val>
                                        </p:tav>
                                        <p:tav tm="100000">
                                          <p:val>
                                            <p:strVal val="ppt_y+.1"/>
                                          </p:val>
                                        </p:tav>
                                      </p:tavLst>
                                    </p:anim>
                                    <p:set>
                                      <p:cBhvr>
                                        <p:cTn id="149" dur="1" fill="hold">
                                          <p:stCondLst>
                                            <p:cond delay="999"/>
                                          </p:stCondLst>
                                        </p:cTn>
                                        <p:tgtEl>
                                          <p:spTgt spid="84"/>
                                        </p:tgtEl>
                                        <p:attrNameLst>
                                          <p:attrName>style.visibility</p:attrName>
                                        </p:attrNameLst>
                                      </p:cBhvr>
                                      <p:to>
                                        <p:strVal val="hidden"/>
                                      </p:to>
                                    </p:set>
                                  </p:childTnLst>
                                </p:cTn>
                              </p:par>
                            </p:childTnLst>
                          </p:cTn>
                        </p:par>
                      </p:childTnLst>
                    </p:cTn>
                  </p:par>
                  <p:par>
                    <p:cTn id="150" fill="hold" nodeType="clickPar">
                      <p:stCondLst>
                        <p:cond delay="indefinite"/>
                      </p:stCondLst>
                      <p:childTnLst>
                        <p:par>
                          <p:cTn id="151" fill="hold" nodeType="withGroup">
                            <p:stCondLst>
                              <p:cond delay="0"/>
                            </p:stCondLst>
                            <p:childTnLst>
                              <p:par>
                                <p:cTn id="152" presetID="47" presetClass="entr" presetSubtype="0" fill="hold" nodeType="clickEffect">
                                  <p:stCondLst>
                                    <p:cond delay="0"/>
                                  </p:stCondLst>
                                  <p:childTnLst>
                                    <p:set>
                                      <p:cBhvr>
                                        <p:cTn id="153" dur="1" fill="hold">
                                          <p:stCondLst>
                                            <p:cond delay="0"/>
                                          </p:stCondLst>
                                        </p:cTn>
                                        <p:tgtEl>
                                          <p:spTgt spid="67"/>
                                        </p:tgtEl>
                                        <p:attrNameLst>
                                          <p:attrName>style.visibility</p:attrName>
                                        </p:attrNameLst>
                                      </p:cBhvr>
                                      <p:to>
                                        <p:strVal val="visible"/>
                                      </p:to>
                                    </p:set>
                                    <p:animEffect transition="in" filter="fade">
                                      <p:cBhvr>
                                        <p:cTn id="154" dur="1000"/>
                                        <p:tgtEl>
                                          <p:spTgt spid="67"/>
                                        </p:tgtEl>
                                      </p:cBhvr>
                                    </p:animEffect>
                                    <p:anim calcmode="lin" valueType="num">
                                      <p:cBhvr>
                                        <p:cTn id="155" dur="1000" fill="hold"/>
                                        <p:tgtEl>
                                          <p:spTgt spid="67"/>
                                        </p:tgtEl>
                                        <p:attrNameLst>
                                          <p:attrName>ppt_x</p:attrName>
                                        </p:attrNameLst>
                                      </p:cBhvr>
                                      <p:tavLst>
                                        <p:tav tm="0">
                                          <p:val>
                                            <p:strVal val="#ppt_x"/>
                                          </p:val>
                                        </p:tav>
                                        <p:tav tm="100000">
                                          <p:val>
                                            <p:strVal val="#ppt_x"/>
                                          </p:val>
                                        </p:tav>
                                      </p:tavLst>
                                    </p:anim>
                                    <p:anim calcmode="lin" valueType="num">
                                      <p:cBhvr>
                                        <p:cTn id="156" dur="1000" fill="hold"/>
                                        <p:tgtEl>
                                          <p:spTgt spid="67"/>
                                        </p:tgtEl>
                                        <p:attrNameLst>
                                          <p:attrName>ppt_y</p:attrName>
                                        </p:attrNameLst>
                                      </p:cBhvr>
                                      <p:tavLst>
                                        <p:tav tm="0">
                                          <p:val>
                                            <p:strVal val="#ppt_y-.1"/>
                                          </p:val>
                                        </p:tav>
                                        <p:tav tm="100000">
                                          <p:val>
                                            <p:strVal val="#ppt_y"/>
                                          </p:val>
                                        </p:tav>
                                      </p:tavLst>
                                    </p:anim>
                                  </p:childTnLst>
                                </p:cTn>
                              </p:par>
                              <p:par>
                                <p:cTn id="157" presetID="42" presetClass="exit" presetSubtype="0" fill="hold" nodeType="withEffect">
                                  <p:stCondLst>
                                    <p:cond delay="0"/>
                                  </p:stCondLst>
                                  <p:childTnLst>
                                    <p:animEffect transition="out" filter="fade">
                                      <p:cBhvr>
                                        <p:cTn id="158" dur="1000"/>
                                        <p:tgtEl>
                                          <p:spTgt spid="82"/>
                                        </p:tgtEl>
                                      </p:cBhvr>
                                    </p:animEffect>
                                    <p:anim calcmode="lin" valueType="num">
                                      <p:cBhvr>
                                        <p:cTn id="159" dur="1000"/>
                                        <p:tgtEl>
                                          <p:spTgt spid="82"/>
                                        </p:tgtEl>
                                        <p:attrNameLst>
                                          <p:attrName>ppt_x</p:attrName>
                                        </p:attrNameLst>
                                      </p:cBhvr>
                                      <p:tavLst>
                                        <p:tav tm="0">
                                          <p:val>
                                            <p:strVal val="ppt_x"/>
                                          </p:val>
                                        </p:tav>
                                        <p:tav tm="100000">
                                          <p:val>
                                            <p:strVal val="ppt_x"/>
                                          </p:val>
                                        </p:tav>
                                      </p:tavLst>
                                    </p:anim>
                                    <p:anim calcmode="lin" valueType="num">
                                      <p:cBhvr>
                                        <p:cTn id="160" dur="1000"/>
                                        <p:tgtEl>
                                          <p:spTgt spid="82"/>
                                        </p:tgtEl>
                                        <p:attrNameLst>
                                          <p:attrName>ppt_y</p:attrName>
                                        </p:attrNameLst>
                                      </p:cBhvr>
                                      <p:tavLst>
                                        <p:tav tm="0">
                                          <p:val>
                                            <p:strVal val="ppt_y"/>
                                          </p:val>
                                        </p:tav>
                                        <p:tav tm="100000">
                                          <p:val>
                                            <p:strVal val="ppt_y+.1"/>
                                          </p:val>
                                        </p:tav>
                                      </p:tavLst>
                                    </p:anim>
                                    <p:set>
                                      <p:cBhvr>
                                        <p:cTn id="161" dur="1" fill="hold">
                                          <p:stCondLst>
                                            <p:cond delay="999"/>
                                          </p:stCondLst>
                                        </p:cTn>
                                        <p:tgtEl>
                                          <p:spTgt spid="82"/>
                                        </p:tgtEl>
                                        <p:attrNameLst>
                                          <p:attrName>style.visibility</p:attrName>
                                        </p:attrNameLst>
                                      </p:cBhvr>
                                      <p:to>
                                        <p:strVal val="hidden"/>
                                      </p:to>
                                    </p:set>
                                  </p:childTnLst>
                                </p:cTn>
                              </p:par>
                            </p:childTnLst>
                          </p:cTn>
                        </p:par>
                      </p:childTnLst>
                    </p:cTn>
                  </p:par>
                  <p:par>
                    <p:cTn id="162" fill="hold" nodeType="clickPar">
                      <p:stCondLst>
                        <p:cond delay="indefinite"/>
                      </p:stCondLst>
                      <p:childTnLst>
                        <p:par>
                          <p:cTn id="163" fill="hold" nodeType="withGroup">
                            <p:stCondLst>
                              <p:cond delay="0"/>
                            </p:stCondLst>
                            <p:childTnLst>
                              <p:par>
                                <p:cTn id="164" presetID="47" presetClass="entr" presetSubtype="0" fill="hold" nodeType="clickEffect">
                                  <p:stCondLst>
                                    <p:cond delay="0"/>
                                  </p:stCondLst>
                                  <p:childTnLst>
                                    <p:set>
                                      <p:cBhvr>
                                        <p:cTn id="165" dur="1" fill="hold">
                                          <p:stCondLst>
                                            <p:cond delay="0"/>
                                          </p:stCondLst>
                                        </p:cTn>
                                        <p:tgtEl>
                                          <p:spTgt spid="65"/>
                                        </p:tgtEl>
                                        <p:attrNameLst>
                                          <p:attrName>style.visibility</p:attrName>
                                        </p:attrNameLst>
                                      </p:cBhvr>
                                      <p:to>
                                        <p:strVal val="visible"/>
                                      </p:to>
                                    </p:set>
                                    <p:animEffect transition="in" filter="fade">
                                      <p:cBhvr>
                                        <p:cTn id="166" dur="1000"/>
                                        <p:tgtEl>
                                          <p:spTgt spid="65"/>
                                        </p:tgtEl>
                                      </p:cBhvr>
                                    </p:animEffect>
                                    <p:anim calcmode="lin" valueType="num">
                                      <p:cBhvr>
                                        <p:cTn id="167" dur="1000" fill="hold"/>
                                        <p:tgtEl>
                                          <p:spTgt spid="65"/>
                                        </p:tgtEl>
                                        <p:attrNameLst>
                                          <p:attrName>ppt_x</p:attrName>
                                        </p:attrNameLst>
                                      </p:cBhvr>
                                      <p:tavLst>
                                        <p:tav tm="0">
                                          <p:val>
                                            <p:strVal val="#ppt_x"/>
                                          </p:val>
                                        </p:tav>
                                        <p:tav tm="100000">
                                          <p:val>
                                            <p:strVal val="#ppt_x"/>
                                          </p:val>
                                        </p:tav>
                                      </p:tavLst>
                                    </p:anim>
                                    <p:anim calcmode="lin" valueType="num">
                                      <p:cBhvr>
                                        <p:cTn id="168" dur="1000" fill="hold"/>
                                        <p:tgtEl>
                                          <p:spTgt spid="65"/>
                                        </p:tgtEl>
                                        <p:attrNameLst>
                                          <p:attrName>ppt_y</p:attrName>
                                        </p:attrNameLst>
                                      </p:cBhvr>
                                      <p:tavLst>
                                        <p:tav tm="0">
                                          <p:val>
                                            <p:strVal val="#ppt_y-.1"/>
                                          </p:val>
                                        </p:tav>
                                        <p:tav tm="100000">
                                          <p:val>
                                            <p:strVal val="#ppt_y"/>
                                          </p:val>
                                        </p:tav>
                                      </p:tavLst>
                                    </p:anim>
                                  </p:childTnLst>
                                </p:cTn>
                              </p:par>
                              <p:par>
                                <p:cTn id="169" presetID="42" presetClass="exit" presetSubtype="0" fill="hold" nodeType="withEffect">
                                  <p:stCondLst>
                                    <p:cond delay="0"/>
                                  </p:stCondLst>
                                  <p:childTnLst>
                                    <p:animEffect transition="out" filter="fade">
                                      <p:cBhvr>
                                        <p:cTn id="170" dur="1000"/>
                                        <p:tgtEl>
                                          <p:spTgt spid="83"/>
                                        </p:tgtEl>
                                      </p:cBhvr>
                                    </p:animEffect>
                                    <p:anim calcmode="lin" valueType="num">
                                      <p:cBhvr>
                                        <p:cTn id="171" dur="1000"/>
                                        <p:tgtEl>
                                          <p:spTgt spid="83"/>
                                        </p:tgtEl>
                                        <p:attrNameLst>
                                          <p:attrName>ppt_x</p:attrName>
                                        </p:attrNameLst>
                                      </p:cBhvr>
                                      <p:tavLst>
                                        <p:tav tm="0">
                                          <p:val>
                                            <p:strVal val="ppt_x"/>
                                          </p:val>
                                        </p:tav>
                                        <p:tav tm="100000">
                                          <p:val>
                                            <p:strVal val="ppt_x"/>
                                          </p:val>
                                        </p:tav>
                                      </p:tavLst>
                                    </p:anim>
                                    <p:anim calcmode="lin" valueType="num">
                                      <p:cBhvr>
                                        <p:cTn id="172" dur="1000"/>
                                        <p:tgtEl>
                                          <p:spTgt spid="83"/>
                                        </p:tgtEl>
                                        <p:attrNameLst>
                                          <p:attrName>ppt_y</p:attrName>
                                        </p:attrNameLst>
                                      </p:cBhvr>
                                      <p:tavLst>
                                        <p:tav tm="0">
                                          <p:val>
                                            <p:strVal val="ppt_y"/>
                                          </p:val>
                                        </p:tav>
                                        <p:tav tm="100000">
                                          <p:val>
                                            <p:strVal val="ppt_y+.1"/>
                                          </p:val>
                                        </p:tav>
                                      </p:tavLst>
                                    </p:anim>
                                    <p:set>
                                      <p:cBhvr>
                                        <p:cTn id="173" dur="1" fill="hold">
                                          <p:stCondLst>
                                            <p:cond delay="999"/>
                                          </p:stCondLst>
                                        </p:cTn>
                                        <p:tgtEl>
                                          <p:spTgt spid="83"/>
                                        </p:tgtEl>
                                        <p:attrNameLst>
                                          <p:attrName>style.visibility</p:attrName>
                                        </p:attrNameLst>
                                      </p:cBhvr>
                                      <p:to>
                                        <p:strVal val="hidden"/>
                                      </p:to>
                                    </p:set>
                                  </p:childTnLst>
                                </p:cTn>
                              </p:par>
                            </p:childTnLst>
                          </p:cTn>
                        </p:par>
                      </p:childTnLst>
                    </p:cTn>
                  </p:par>
                </p:childTnLst>
              </p:cTn>
              <p:nextCondLst>
                <p:cond evt="onClick" delay="0">
                  <p:tgtEl>
                    <p:spTgt spid="63"/>
                  </p:tgtEl>
                </p:cond>
              </p:nextCondLst>
            </p:seq>
            <p:seq concurrent="1" nextAc="seek">
              <p:cTn id="174" restart="whenNotActive" fill="hold" evtFilter="cancelBubble" nodeType="interactiveSeq">
                <p:stCondLst>
                  <p:cond evt="onClick" delay="0">
                    <p:tgtEl>
                      <p:spTgt spid="85"/>
                    </p:tgtEl>
                  </p:cond>
                </p:stCondLst>
                <p:endSync evt="end" delay="0">
                  <p:rtn val="all"/>
                </p:endSync>
                <p:childTnLst>
                  <p:par>
                    <p:cTn id="175" fill="hold" nodeType="clickPar">
                      <p:stCondLst>
                        <p:cond delay="0"/>
                      </p:stCondLst>
                      <p:childTnLst>
                        <p:par>
                          <p:cTn id="176" fill="hold" nodeType="withGroup">
                            <p:stCondLst>
                              <p:cond delay="0"/>
                            </p:stCondLst>
                            <p:childTnLst>
                              <p:par>
                                <p:cTn id="177" presetID="47" presetClass="entr" presetSubtype="0" fill="hold" nodeType="clickEffect">
                                  <p:stCondLst>
                                    <p:cond delay="0"/>
                                  </p:stCondLst>
                                  <p:childTnLst>
                                    <p:set>
                                      <p:cBhvr>
                                        <p:cTn id="178" dur="1" fill="hold">
                                          <p:stCondLst>
                                            <p:cond delay="0"/>
                                          </p:stCondLst>
                                        </p:cTn>
                                        <p:tgtEl>
                                          <p:spTgt spid="91"/>
                                        </p:tgtEl>
                                        <p:attrNameLst>
                                          <p:attrName>style.visibility</p:attrName>
                                        </p:attrNameLst>
                                      </p:cBhvr>
                                      <p:to>
                                        <p:strVal val="visible"/>
                                      </p:to>
                                    </p:set>
                                    <p:animEffect transition="in" filter="fade">
                                      <p:cBhvr>
                                        <p:cTn id="179" dur="1000"/>
                                        <p:tgtEl>
                                          <p:spTgt spid="91"/>
                                        </p:tgtEl>
                                      </p:cBhvr>
                                    </p:animEffect>
                                    <p:anim calcmode="lin" valueType="num">
                                      <p:cBhvr>
                                        <p:cTn id="180" dur="1000" fill="hold"/>
                                        <p:tgtEl>
                                          <p:spTgt spid="91"/>
                                        </p:tgtEl>
                                        <p:attrNameLst>
                                          <p:attrName>ppt_x</p:attrName>
                                        </p:attrNameLst>
                                      </p:cBhvr>
                                      <p:tavLst>
                                        <p:tav tm="0">
                                          <p:val>
                                            <p:strVal val="#ppt_x"/>
                                          </p:val>
                                        </p:tav>
                                        <p:tav tm="100000">
                                          <p:val>
                                            <p:strVal val="#ppt_x"/>
                                          </p:val>
                                        </p:tav>
                                      </p:tavLst>
                                    </p:anim>
                                    <p:anim calcmode="lin" valueType="num">
                                      <p:cBhvr>
                                        <p:cTn id="181" dur="1000" fill="hold"/>
                                        <p:tgtEl>
                                          <p:spTgt spid="91"/>
                                        </p:tgtEl>
                                        <p:attrNameLst>
                                          <p:attrName>ppt_y</p:attrName>
                                        </p:attrNameLst>
                                      </p:cBhvr>
                                      <p:tavLst>
                                        <p:tav tm="0">
                                          <p:val>
                                            <p:strVal val="#ppt_y-.1"/>
                                          </p:val>
                                        </p:tav>
                                        <p:tav tm="100000">
                                          <p:val>
                                            <p:strVal val="#ppt_y"/>
                                          </p:val>
                                        </p:tav>
                                      </p:tavLst>
                                    </p:anim>
                                  </p:childTnLst>
                                </p:cTn>
                              </p:par>
                              <p:par>
                                <p:cTn id="182" presetID="42" presetClass="exit" presetSubtype="0" fill="hold" nodeType="withEffect">
                                  <p:stCondLst>
                                    <p:cond delay="0"/>
                                  </p:stCondLst>
                                  <p:childTnLst>
                                    <p:animEffect transition="out" filter="fade">
                                      <p:cBhvr>
                                        <p:cTn id="183" dur="1000"/>
                                        <p:tgtEl>
                                          <p:spTgt spid="92"/>
                                        </p:tgtEl>
                                      </p:cBhvr>
                                    </p:animEffect>
                                    <p:anim calcmode="lin" valueType="num">
                                      <p:cBhvr>
                                        <p:cTn id="184" dur="1000"/>
                                        <p:tgtEl>
                                          <p:spTgt spid="92"/>
                                        </p:tgtEl>
                                        <p:attrNameLst>
                                          <p:attrName>ppt_x</p:attrName>
                                        </p:attrNameLst>
                                      </p:cBhvr>
                                      <p:tavLst>
                                        <p:tav tm="0">
                                          <p:val>
                                            <p:strVal val="ppt_x"/>
                                          </p:val>
                                        </p:tav>
                                        <p:tav tm="100000">
                                          <p:val>
                                            <p:strVal val="ppt_x"/>
                                          </p:val>
                                        </p:tav>
                                      </p:tavLst>
                                    </p:anim>
                                    <p:anim calcmode="lin" valueType="num">
                                      <p:cBhvr>
                                        <p:cTn id="185" dur="1000"/>
                                        <p:tgtEl>
                                          <p:spTgt spid="92"/>
                                        </p:tgtEl>
                                        <p:attrNameLst>
                                          <p:attrName>ppt_y</p:attrName>
                                        </p:attrNameLst>
                                      </p:cBhvr>
                                      <p:tavLst>
                                        <p:tav tm="0">
                                          <p:val>
                                            <p:strVal val="ppt_y"/>
                                          </p:val>
                                        </p:tav>
                                        <p:tav tm="100000">
                                          <p:val>
                                            <p:strVal val="ppt_y+.1"/>
                                          </p:val>
                                        </p:tav>
                                      </p:tavLst>
                                    </p:anim>
                                    <p:set>
                                      <p:cBhvr>
                                        <p:cTn id="186" dur="1" fill="hold">
                                          <p:stCondLst>
                                            <p:cond delay="999"/>
                                          </p:stCondLst>
                                        </p:cTn>
                                        <p:tgtEl>
                                          <p:spTgt spid="92"/>
                                        </p:tgtEl>
                                        <p:attrNameLst>
                                          <p:attrName>style.visibility</p:attrName>
                                        </p:attrNameLst>
                                      </p:cBhvr>
                                      <p:to>
                                        <p:strVal val="hidden"/>
                                      </p:to>
                                    </p:set>
                                  </p:childTnLst>
                                </p:cTn>
                              </p:par>
                            </p:childTnLst>
                          </p:cTn>
                        </p:par>
                      </p:childTnLst>
                    </p:cTn>
                  </p:par>
                  <p:par>
                    <p:cTn id="187" fill="hold" nodeType="clickPar">
                      <p:stCondLst>
                        <p:cond delay="indefinite"/>
                      </p:stCondLst>
                      <p:childTnLst>
                        <p:par>
                          <p:cTn id="188" fill="hold" nodeType="withGroup">
                            <p:stCondLst>
                              <p:cond delay="0"/>
                            </p:stCondLst>
                            <p:childTnLst>
                              <p:par>
                                <p:cTn id="189" presetID="47" presetClass="entr" presetSubtype="0" fill="hold" nodeType="clickEffect">
                                  <p:stCondLst>
                                    <p:cond delay="0"/>
                                  </p:stCondLst>
                                  <p:childTnLst>
                                    <p:set>
                                      <p:cBhvr>
                                        <p:cTn id="190" dur="1" fill="hold">
                                          <p:stCondLst>
                                            <p:cond delay="0"/>
                                          </p:stCondLst>
                                        </p:cTn>
                                        <p:tgtEl>
                                          <p:spTgt spid="93"/>
                                        </p:tgtEl>
                                        <p:attrNameLst>
                                          <p:attrName>style.visibility</p:attrName>
                                        </p:attrNameLst>
                                      </p:cBhvr>
                                      <p:to>
                                        <p:strVal val="visible"/>
                                      </p:to>
                                    </p:set>
                                    <p:animEffect transition="in" filter="fade">
                                      <p:cBhvr>
                                        <p:cTn id="191" dur="1000"/>
                                        <p:tgtEl>
                                          <p:spTgt spid="93"/>
                                        </p:tgtEl>
                                      </p:cBhvr>
                                    </p:animEffect>
                                    <p:anim calcmode="lin" valueType="num">
                                      <p:cBhvr>
                                        <p:cTn id="192" dur="1000" fill="hold"/>
                                        <p:tgtEl>
                                          <p:spTgt spid="93"/>
                                        </p:tgtEl>
                                        <p:attrNameLst>
                                          <p:attrName>ppt_x</p:attrName>
                                        </p:attrNameLst>
                                      </p:cBhvr>
                                      <p:tavLst>
                                        <p:tav tm="0">
                                          <p:val>
                                            <p:strVal val="#ppt_x"/>
                                          </p:val>
                                        </p:tav>
                                        <p:tav tm="100000">
                                          <p:val>
                                            <p:strVal val="#ppt_x"/>
                                          </p:val>
                                        </p:tav>
                                      </p:tavLst>
                                    </p:anim>
                                    <p:anim calcmode="lin" valueType="num">
                                      <p:cBhvr>
                                        <p:cTn id="193" dur="1000" fill="hold"/>
                                        <p:tgtEl>
                                          <p:spTgt spid="93"/>
                                        </p:tgtEl>
                                        <p:attrNameLst>
                                          <p:attrName>ppt_y</p:attrName>
                                        </p:attrNameLst>
                                      </p:cBhvr>
                                      <p:tavLst>
                                        <p:tav tm="0">
                                          <p:val>
                                            <p:strVal val="#ppt_y-.1"/>
                                          </p:val>
                                        </p:tav>
                                        <p:tav tm="100000">
                                          <p:val>
                                            <p:strVal val="#ppt_y"/>
                                          </p:val>
                                        </p:tav>
                                      </p:tavLst>
                                    </p:anim>
                                  </p:childTnLst>
                                </p:cTn>
                              </p:par>
                              <p:par>
                                <p:cTn id="194" presetID="42" presetClass="exit" presetSubtype="0" fill="hold" nodeType="withEffect">
                                  <p:stCondLst>
                                    <p:cond delay="0"/>
                                  </p:stCondLst>
                                  <p:childTnLst>
                                    <p:animEffect transition="out" filter="fade">
                                      <p:cBhvr>
                                        <p:cTn id="195" dur="1000"/>
                                        <p:tgtEl>
                                          <p:spTgt spid="94"/>
                                        </p:tgtEl>
                                      </p:cBhvr>
                                    </p:animEffect>
                                    <p:anim calcmode="lin" valueType="num">
                                      <p:cBhvr>
                                        <p:cTn id="196" dur="1000"/>
                                        <p:tgtEl>
                                          <p:spTgt spid="94"/>
                                        </p:tgtEl>
                                        <p:attrNameLst>
                                          <p:attrName>ppt_x</p:attrName>
                                        </p:attrNameLst>
                                      </p:cBhvr>
                                      <p:tavLst>
                                        <p:tav tm="0">
                                          <p:val>
                                            <p:strVal val="ppt_x"/>
                                          </p:val>
                                        </p:tav>
                                        <p:tav tm="100000">
                                          <p:val>
                                            <p:strVal val="ppt_x"/>
                                          </p:val>
                                        </p:tav>
                                      </p:tavLst>
                                    </p:anim>
                                    <p:anim calcmode="lin" valueType="num">
                                      <p:cBhvr>
                                        <p:cTn id="197" dur="1000"/>
                                        <p:tgtEl>
                                          <p:spTgt spid="94"/>
                                        </p:tgtEl>
                                        <p:attrNameLst>
                                          <p:attrName>ppt_y</p:attrName>
                                        </p:attrNameLst>
                                      </p:cBhvr>
                                      <p:tavLst>
                                        <p:tav tm="0">
                                          <p:val>
                                            <p:strVal val="ppt_y"/>
                                          </p:val>
                                        </p:tav>
                                        <p:tav tm="100000">
                                          <p:val>
                                            <p:strVal val="ppt_y+.1"/>
                                          </p:val>
                                        </p:tav>
                                      </p:tavLst>
                                    </p:anim>
                                    <p:set>
                                      <p:cBhvr>
                                        <p:cTn id="198" dur="1" fill="hold">
                                          <p:stCondLst>
                                            <p:cond delay="999"/>
                                          </p:stCondLst>
                                        </p:cTn>
                                        <p:tgtEl>
                                          <p:spTgt spid="94"/>
                                        </p:tgtEl>
                                        <p:attrNameLst>
                                          <p:attrName>style.visibility</p:attrName>
                                        </p:attrNameLst>
                                      </p:cBhvr>
                                      <p:to>
                                        <p:strVal val="hidden"/>
                                      </p:to>
                                    </p:set>
                                  </p:childTnLst>
                                </p:cTn>
                              </p:par>
                            </p:childTnLst>
                          </p:cTn>
                        </p:par>
                      </p:childTnLst>
                    </p:cTn>
                  </p:par>
                  <p:par>
                    <p:cTn id="199" fill="hold" nodeType="clickPar">
                      <p:stCondLst>
                        <p:cond delay="indefinite"/>
                      </p:stCondLst>
                      <p:childTnLst>
                        <p:par>
                          <p:cTn id="200" fill="hold" nodeType="withGroup">
                            <p:stCondLst>
                              <p:cond delay="0"/>
                            </p:stCondLst>
                            <p:childTnLst>
                              <p:par>
                                <p:cTn id="201" presetID="47" presetClass="entr" presetSubtype="0" fill="hold" nodeType="clickEffect">
                                  <p:stCondLst>
                                    <p:cond delay="0"/>
                                  </p:stCondLst>
                                  <p:childTnLst>
                                    <p:set>
                                      <p:cBhvr>
                                        <p:cTn id="202" dur="1" fill="hold">
                                          <p:stCondLst>
                                            <p:cond delay="0"/>
                                          </p:stCondLst>
                                        </p:cTn>
                                        <p:tgtEl>
                                          <p:spTgt spid="96"/>
                                        </p:tgtEl>
                                        <p:attrNameLst>
                                          <p:attrName>style.visibility</p:attrName>
                                        </p:attrNameLst>
                                      </p:cBhvr>
                                      <p:to>
                                        <p:strVal val="visible"/>
                                      </p:to>
                                    </p:set>
                                    <p:animEffect transition="in" filter="fade">
                                      <p:cBhvr>
                                        <p:cTn id="203" dur="1000"/>
                                        <p:tgtEl>
                                          <p:spTgt spid="96"/>
                                        </p:tgtEl>
                                      </p:cBhvr>
                                    </p:animEffect>
                                    <p:anim calcmode="lin" valueType="num">
                                      <p:cBhvr>
                                        <p:cTn id="204" dur="1000" fill="hold"/>
                                        <p:tgtEl>
                                          <p:spTgt spid="96"/>
                                        </p:tgtEl>
                                        <p:attrNameLst>
                                          <p:attrName>ppt_x</p:attrName>
                                        </p:attrNameLst>
                                      </p:cBhvr>
                                      <p:tavLst>
                                        <p:tav tm="0">
                                          <p:val>
                                            <p:strVal val="#ppt_x"/>
                                          </p:val>
                                        </p:tav>
                                        <p:tav tm="100000">
                                          <p:val>
                                            <p:strVal val="#ppt_x"/>
                                          </p:val>
                                        </p:tav>
                                      </p:tavLst>
                                    </p:anim>
                                    <p:anim calcmode="lin" valueType="num">
                                      <p:cBhvr>
                                        <p:cTn id="205" dur="1000" fill="hold"/>
                                        <p:tgtEl>
                                          <p:spTgt spid="96"/>
                                        </p:tgtEl>
                                        <p:attrNameLst>
                                          <p:attrName>ppt_y</p:attrName>
                                        </p:attrNameLst>
                                      </p:cBhvr>
                                      <p:tavLst>
                                        <p:tav tm="0">
                                          <p:val>
                                            <p:strVal val="#ppt_y-.1"/>
                                          </p:val>
                                        </p:tav>
                                        <p:tav tm="100000">
                                          <p:val>
                                            <p:strVal val="#ppt_y"/>
                                          </p:val>
                                        </p:tav>
                                      </p:tavLst>
                                    </p:anim>
                                  </p:childTnLst>
                                </p:cTn>
                              </p:par>
                              <p:par>
                                <p:cTn id="206" presetID="42" presetClass="exit" presetSubtype="0" fill="hold" nodeType="withEffect">
                                  <p:stCondLst>
                                    <p:cond delay="0"/>
                                  </p:stCondLst>
                                  <p:childTnLst>
                                    <p:animEffect transition="out" filter="fade">
                                      <p:cBhvr>
                                        <p:cTn id="207" dur="1000"/>
                                        <p:tgtEl>
                                          <p:spTgt spid="97"/>
                                        </p:tgtEl>
                                      </p:cBhvr>
                                    </p:animEffect>
                                    <p:anim calcmode="lin" valueType="num">
                                      <p:cBhvr>
                                        <p:cTn id="208" dur="1000"/>
                                        <p:tgtEl>
                                          <p:spTgt spid="97"/>
                                        </p:tgtEl>
                                        <p:attrNameLst>
                                          <p:attrName>ppt_x</p:attrName>
                                        </p:attrNameLst>
                                      </p:cBhvr>
                                      <p:tavLst>
                                        <p:tav tm="0">
                                          <p:val>
                                            <p:strVal val="ppt_x"/>
                                          </p:val>
                                        </p:tav>
                                        <p:tav tm="100000">
                                          <p:val>
                                            <p:strVal val="ppt_x"/>
                                          </p:val>
                                        </p:tav>
                                      </p:tavLst>
                                    </p:anim>
                                    <p:anim calcmode="lin" valueType="num">
                                      <p:cBhvr>
                                        <p:cTn id="209" dur="1000"/>
                                        <p:tgtEl>
                                          <p:spTgt spid="97"/>
                                        </p:tgtEl>
                                        <p:attrNameLst>
                                          <p:attrName>ppt_y</p:attrName>
                                        </p:attrNameLst>
                                      </p:cBhvr>
                                      <p:tavLst>
                                        <p:tav tm="0">
                                          <p:val>
                                            <p:strVal val="ppt_y"/>
                                          </p:val>
                                        </p:tav>
                                        <p:tav tm="100000">
                                          <p:val>
                                            <p:strVal val="ppt_y+.1"/>
                                          </p:val>
                                        </p:tav>
                                      </p:tavLst>
                                    </p:anim>
                                    <p:set>
                                      <p:cBhvr>
                                        <p:cTn id="210" dur="1" fill="hold">
                                          <p:stCondLst>
                                            <p:cond delay="999"/>
                                          </p:stCondLst>
                                        </p:cTn>
                                        <p:tgtEl>
                                          <p:spTgt spid="97"/>
                                        </p:tgtEl>
                                        <p:attrNameLst>
                                          <p:attrName>style.visibility</p:attrName>
                                        </p:attrNameLst>
                                      </p:cBhvr>
                                      <p:to>
                                        <p:strVal val="hidden"/>
                                      </p:to>
                                    </p:set>
                                  </p:childTnLst>
                                </p:cTn>
                              </p:par>
                            </p:childTnLst>
                          </p:cTn>
                        </p:par>
                      </p:childTnLst>
                    </p:cTn>
                  </p:par>
                  <p:par>
                    <p:cTn id="211" fill="hold" nodeType="clickPar">
                      <p:stCondLst>
                        <p:cond delay="indefinite"/>
                      </p:stCondLst>
                      <p:childTnLst>
                        <p:par>
                          <p:cTn id="212" fill="hold" nodeType="withGroup">
                            <p:stCondLst>
                              <p:cond delay="0"/>
                            </p:stCondLst>
                            <p:childTnLst>
                              <p:par>
                                <p:cTn id="213" presetID="47" presetClass="entr" presetSubtype="0" fill="hold" nodeType="clickEffect">
                                  <p:stCondLst>
                                    <p:cond delay="0"/>
                                  </p:stCondLst>
                                  <p:childTnLst>
                                    <p:set>
                                      <p:cBhvr>
                                        <p:cTn id="214" dur="1" fill="hold">
                                          <p:stCondLst>
                                            <p:cond delay="0"/>
                                          </p:stCondLst>
                                        </p:cTn>
                                        <p:tgtEl>
                                          <p:spTgt spid="99"/>
                                        </p:tgtEl>
                                        <p:attrNameLst>
                                          <p:attrName>style.visibility</p:attrName>
                                        </p:attrNameLst>
                                      </p:cBhvr>
                                      <p:to>
                                        <p:strVal val="visible"/>
                                      </p:to>
                                    </p:set>
                                    <p:animEffect transition="in" filter="fade">
                                      <p:cBhvr>
                                        <p:cTn id="215" dur="1000"/>
                                        <p:tgtEl>
                                          <p:spTgt spid="99"/>
                                        </p:tgtEl>
                                      </p:cBhvr>
                                    </p:animEffect>
                                    <p:anim calcmode="lin" valueType="num">
                                      <p:cBhvr>
                                        <p:cTn id="216" dur="1000" fill="hold"/>
                                        <p:tgtEl>
                                          <p:spTgt spid="99"/>
                                        </p:tgtEl>
                                        <p:attrNameLst>
                                          <p:attrName>ppt_x</p:attrName>
                                        </p:attrNameLst>
                                      </p:cBhvr>
                                      <p:tavLst>
                                        <p:tav tm="0">
                                          <p:val>
                                            <p:strVal val="#ppt_x"/>
                                          </p:val>
                                        </p:tav>
                                        <p:tav tm="100000">
                                          <p:val>
                                            <p:strVal val="#ppt_x"/>
                                          </p:val>
                                        </p:tav>
                                      </p:tavLst>
                                    </p:anim>
                                    <p:anim calcmode="lin" valueType="num">
                                      <p:cBhvr>
                                        <p:cTn id="217" dur="1000" fill="hold"/>
                                        <p:tgtEl>
                                          <p:spTgt spid="99"/>
                                        </p:tgtEl>
                                        <p:attrNameLst>
                                          <p:attrName>ppt_y</p:attrName>
                                        </p:attrNameLst>
                                      </p:cBhvr>
                                      <p:tavLst>
                                        <p:tav tm="0">
                                          <p:val>
                                            <p:strVal val="#ppt_y-.1"/>
                                          </p:val>
                                        </p:tav>
                                        <p:tav tm="100000">
                                          <p:val>
                                            <p:strVal val="#ppt_y"/>
                                          </p:val>
                                        </p:tav>
                                      </p:tavLst>
                                    </p:anim>
                                  </p:childTnLst>
                                </p:cTn>
                              </p:par>
                              <p:par>
                                <p:cTn id="218" presetID="42" presetClass="exit" presetSubtype="0" fill="hold" nodeType="withEffect">
                                  <p:stCondLst>
                                    <p:cond delay="0"/>
                                  </p:stCondLst>
                                  <p:childTnLst>
                                    <p:animEffect transition="out" filter="fade">
                                      <p:cBhvr>
                                        <p:cTn id="219" dur="1000"/>
                                        <p:tgtEl>
                                          <p:spTgt spid="95"/>
                                        </p:tgtEl>
                                      </p:cBhvr>
                                    </p:animEffect>
                                    <p:anim calcmode="lin" valueType="num">
                                      <p:cBhvr>
                                        <p:cTn id="220" dur="1000"/>
                                        <p:tgtEl>
                                          <p:spTgt spid="95"/>
                                        </p:tgtEl>
                                        <p:attrNameLst>
                                          <p:attrName>ppt_x</p:attrName>
                                        </p:attrNameLst>
                                      </p:cBhvr>
                                      <p:tavLst>
                                        <p:tav tm="0">
                                          <p:val>
                                            <p:strVal val="ppt_x"/>
                                          </p:val>
                                        </p:tav>
                                        <p:tav tm="100000">
                                          <p:val>
                                            <p:strVal val="ppt_x"/>
                                          </p:val>
                                        </p:tav>
                                      </p:tavLst>
                                    </p:anim>
                                    <p:anim calcmode="lin" valueType="num">
                                      <p:cBhvr>
                                        <p:cTn id="221" dur="1000"/>
                                        <p:tgtEl>
                                          <p:spTgt spid="95"/>
                                        </p:tgtEl>
                                        <p:attrNameLst>
                                          <p:attrName>ppt_y</p:attrName>
                                        </p:attrNameLst>
                                      </p:cBhvr>
                                      <p:tavLst>
                                        <p:tav tm="0">
                                          <p:val>
                                            <p:strVal val="ppt_y"/>
                                          </p:val>
                                        </p:tav>
                                        <p:tav tm="100000">
                                          <p:val>
                                            <p:strVal val="ppt_y+.1"/>
                                          </p:val>
                                        </p:tav>
                                      </p:tavLst>
                                    </p:anim>
                                    <p:set>
                                      <p:cBhvr>
                                        <p:cTn id="222" dur="1" fill="hold">
                                          <p:stCondLst>
                                            <p:cond delay="999"/>
                                          </p:stCondLst>
                                        </p:cTn>
                                        <p:tgtEl>
                                          <p:spTgt spid="95"/>
                                        </p:tgtEl>
                                        <p:attrNameLst>
                                          <p:attrName>style.visibility</p:attrName>
                                        </p:attrNameLst>
                                      </p:cBhvr>
                                      <p:to>
                                        <p:strVal val="hidden"/>
                                      </p:to>
                                    </p:set>
                                  </p:childTnLst>
                                </p:cTn>
                              </p:par>
                            </p:childTnLst>
                          </p:cTn>
                        </p:par>
                      </p:childTnLst>
                    </p:cTn>
                  </p:par>
                  <p:par>
                    <p:cTn id="223" fill="hold" nodeType="clickPar">
                      <p:stCondLst>
                        <p:cond delay="indefinite"/>
                      </p:stCondLst>
                      <p:childTnLst>
                        <p:par>
                          <p:cTn id="224" fill="hold" nodeType="withGroup">
                            <p:stCondLst>
                              <p:cond delay="0"/>
                            </p:stCondLst>
                            <p:childTnLst>
                              <p:par>
                                <p:cTn id="225" presetID="47" presetClass="entr" presetSubtype="0" fill="hold" nodeType="clickEffect">
                                  <p:stCondLst>
                                    <p:cond delay="0"/>
                                  </p:stCondLst>
                                  <p:childTnLst>
                                    <p:set>
                                      <p:cBhvr>
                                        <p:cTn id="226" dur="1" fill="hold">
                                          <p:stCondLst>
                                            <p:cond delay="0"/>
                                          </p:stCondLst>
                                        </p:cTn>
                                        <p:tgtEl>
                                          <p:spTgt spid="90"/>
                                        </p:tgtEl>
                                        <p:attrNameLst>
                                          <p:attrName>style.visibility</p:attrName>
                                        </p:attrNameLst>
                                      </p:cBhvr>
                                      <p:to>
                                        <p:strVal val="visible"/>
                                      </p:to>
                                    </p:set>
                                    <p:animEffect transition="in" filter="fade">
                                      <p:cBhvr>
                                        <p:cTn id="227" dur="1000"/>
                                        <p:tgtEl>
                                          <p:spTgt spid="90"/>
                                        </p:tgtEl>
                                      </p:cBhvr>
                                    </p:animEffect>
                                    <p:anim calcmode="lin" valueType="num">
                                      <p:cBhvr>
                                        <p:cTn id="228" dur="1000" fill="hold"/>
                                        <p:tgtEl>
                                          <p:spTgt spid="90"/>
                                        </p:tgtEl>
                                        <p:attrNameLst>
                                          <p:attrName>ppt_x</p:attrName>
                                        </p:attrNameLst>
                                      </p:cBhvr>
                                      <p:tavLst>
                                        <p:tav tm="0">
                                          <p:val>
                                            <p:strVal val="#ppt_x"/>
                                          </p:val>
                                        </p:tav>
                                        <p:tav tm="100000">
                                          <p:val>
                                            <p:strVal val="#ppt_x"/>
                                          </p:val>
                                        </p:tav>
                                      </p:tavLst>
                                    </p:anim>
                                    <p:anim calcmode="lin" valueType="num">
                                      <p:cBhvr>
                                        <p:cTn id="229" dur="1000" fill="hold"/>
                                        <p:tgtEl>
                                          <p:spTgt spid="90"/>
                                        </p:tgtEl>
                                        <p:attrNameLst>
                                          <p:attrName>ppt_y</p:attrName>
                                        </p:attrNameLst>
                                      </p:cBhvr>
                                      <p:tavLst>
                                        <p:tav tm="0">
                                          <p:val>
                                            <p:strVal val="#ppt_y-.1"/>
                                          </p:val>
                                        </p:tav>
                                        <p:tav tm="100000">
                                          <p:val>
                                            <p:strVal val="#ppt_y"/>
                                          </p:val>
                                        </p:tav>
                                      </p:tavLst>
                                    </p:anim>
                                  </p:childTnLst>
                                </p:cTn>
                              </p:par>
                              <p:par>
                                <p:cTn id="230" presetID="42" presetClass="exit" presetSubtype="0" fill="hold" nodeType="withEffect">
                                  <p:stCondLst>
                                    <p:cond delay="0"/>
                                  </p:stCondLst>
                                  <p:childTnLst>
                                    <p:animEffect transition="out" filter="fade">
                                      <p:cBhvr>
                                        <p:cTn id="231" dur="1000"/>
                                        <p:tgtEl>
                                          <p:spTgt spid="98"/>
                                        </p:tgtEl>
                                      </p:cBhvr>
                                    </p:animEffect>
                                    <p:anim calcmode="lin" valueType="num">
                                      <p:cBhvr>
                                        <p:cTn id="232" dur="1000"/>
                                        <p:tgtEl>
                                          <p:spTgt spid="98"/>
                                        </p:tgtEl>
                                        <p:attrNameLst>
                                          <p:attrName>ppt_x</p:attrName>
                                        </p:attrNameLst>
                                      </p:cBhvr>
                                      <p:tavLst>
                                        <p:tav tm="0">
                                          <p:val>
                                            <p:strVal val="ppt_x"/>
                                          </p:val>
                                        </p:tav>
                                        <p:tav tm="100000">
                                          <p:val>
                                            <p:strVal val="ppt_x"/>
                                          </p:val>
                                        </p:tav>
                                      </p:tavLst>
                                    </p:anim>
                                    <p:anim calcmode="lin" valueType="num">
                                      <p:cBhvr>
                                        <p:cTn id="233" dur="1000"/>
                                        <p:tgtEl>
                                          <p:spTgt spid="98"/>
                                        </p:tgtEl>
                                        <p:attrNameLst>
                                          <p:attrName>ppt_y</p:attrName>
                                        </p:attrNameLst>
                                      </p:cBhvr>
                                      <p:tavLst>
                                        <p:tav tm="0">
                                          <p:val>
                                            <p:strVal val="ppt_y"/>
                                          </p:val>
                                        </p:tav>
                                        <p:tav tm="100000">
                                          <p:val>
                                            <p:strVal val="ppt_y+.1"/>
                                          </p:val>
                                        </p:tav>
                                      </p:tavLst>
                                    </p:anim>
                                    <p:set>
                                      <p:cBhvr>
                                        <p:cTn id="234" dur="1" fill="hold">
                                          <p:stCondLst>
                                            <p:cond delay="999"/>
                                          </p:stCondLst>
                                        </p:cTn>
                                        <p:tgtEl>
                                          <p:spTgt spid="98"/>
                                        </p:tgtEl>
                                        <p:attrNameLst>
                                          <p:attrName>style.visibility</p:attrName>
                                        </p:attrNameLst>
                                      </p:cBhvr>
                                      <p:to>
                                        <p:strVal val="hidden"/>
                                      </p:to>
                                    </p:set>
                                  </p:childTnLst>
                                </p:cTn>
                              </p:par>
                            </p:childTnLst>
                          </p:cTn>
                        </p:par>
                      </p:childTnLst>
                    </p:cTn>
                  </p:par>
                  <p:par>
                    <p:cTn id="235" fill="hold" nodeType="clickPar">
                      <p:stCondLst>
                        <p:cond delay="indefinite"/>
                      </p:stCondLst>
                      <p:childTnLst>
                        <p:par>
                          <p:cTn id="236" fill="hold" nodeType="withGroup">
                            <p:stCondLst>
                              <p:cond delay="0"/>
                            </p:stCondLst>
                            <p:childTnLst>
                              <p:par>
                                <p:cTn id="237" presetID="47" presetClass="entr" presetSubtype="0" fill="hold" nodeType="clickEffect">
                                  <p:stCondLst>
                                    <p:cond delay="0"/>
                                  </p:stCondLst>
                                  <p:childTnLst>
                                    <p:set>
                                      <p:cBhvr>
                                        <p:cTn id="238" dur="1" fill="hold">
                                          <p:stCondLst>
                                            <p:cond delay="0"/>
                                          </p:stCondLst>
                                        </p:cTn>
                                        <p:tgtEl>
                                          <p:spTgt spid="86"/>
                                        </p:tgtEl>
                                        <p:attrNameLst>
                                          <p:attrName>style.visibility</p:attrName>
                                        </p:attrNameLst>
                                      </p:cBhvr>
                                      <p:to>
                                        <p:strVal val="visible"/>
                                      </p:to>
                                    </p:set>
                                    <p:animEffect transition="in" filter="fade">
                                      <p:cBhvr>
                                        <p:cTn id="239" dur="1000"/>
                                        <p:tgtEl>
                                          <p:spTgt spid="86"/>
                                        </p:tgtEl>
                                      </p:cBhvr>
                                    </p:animEffect>
                                    <p:anim calcmode="lin" valueType="num">
                                      <p:cBhvr>
                                        <p:cTn id="240" dur="1000" fill="hold"/>
                                        <p:tgtEl>
                                          <p:spTgt spid="86"/>
                                        </p:tgtEl>
                                        <p:attrNameLst>
                                          <p:attrName>ppt_x</p:attrName>
                                        </p:attrNameLst>
                                      </p:cBhvr>
                                      <p:tavLst>
                                        <p:tav tm="0">
                                          <p:val>
                                            <p:strVal val="#ppt_x"/>
                                          </p:val>
                                        </p:tav>
                                        <p:tav tm="100000">
                                          <p:val>
                                            <p:strVal val="#ppt_x"/>
                                          </p:val>
                                        </p:tav>
                                      </p:tavLst>
                                    </p:anim>
                                    <p:anim calcmode="lin" valueType="num">
                                      <p:cBhvr>
                                        <p:cTn id="241" dur="1000" fill="hold"/>
                                        <p:tgtEl>
                                          <p:spTgt spid="86"/>
                                        </p:tgtEl>
                                        <p:attrNameLst>
                                          <p:attrName>ppt_y</p:attrName>
                                        </p:attrNameLst>
                                      </p:cBhvr>
                                      <p:tavLst>
                                        <p:tav tm="0">
                                          <p:val>
                                            <p:strVal val="#ppt_y-.1"/>
                                          </p:val>
                                        </p:tav>
                                        <p:tav tm="100000">
                                          <p:val>
                                            <p:strVal val="#ppt_y"/>
                                          </p:val>
                                        </p:tav>
                                      </p:tavLst>
                                    </p:anim>
                                  </p:childTnLst>
                                </p:cTn>
                              </p:par>
                              <p:par>
                                <p:cTn id="242" presetID="42" presetClass="exit" presetSubtype="0" fill="hold" nodeType="withEffect">
                                  <p:stCondLst>
                                    <p:cond delay="0"/>
                                  </p:stCondLst>
                                  <p:childTnLst>
                                    <p:animEffect transition="out" filter="fade">
                                      <p:cBhvr>
                                        <p:cTn id="243" dur="1000"/>
                                        <p:tgtEl>
                                          <p:spTgt spid="100"/>
                                        </p:tgtEl>
                                      </p:cBhvr>
                                    </p:animEffect>
                                    <p:anim calcmode="lin" valueType="num">
                                      <p:cBhvr>
                                        <p:cTn id="244" dur="1000"/>
                                        <p:tgtEl>
                                          <p:spTgt spid="100"/>
                                        </p:tgtEl>
                                        <p:attrNameLst>
                                          <p:attrName>ppt_x</p:attrName>
                                        </p:attrNameLst>
                                      </p:cBhvr>
                                      <p:tavLst>
                                        <p:tav tm="0">
                                          <p:val>
                                            <p:strVal val="ppt_x"/>
                                          </p:val>
                                        </p:tav>
                                        <p:tav tm="100000">
                                          <p:val>
                                            <p:strVal val="ppt_x"/>
                                          </p:val>
                                        </p:tav>
                                      </p:tavLst>
                                    </p:anim>
                                    <p:anim calcmode="lin" valueType="num">
                                      <p:cBhvr>
                                        <p:cTn id="245" dur="1000"/>
                                        <p:tgtEl>
                                          <p:spTgt spid="100"/>
                                        </p:tgtEl>
                                        <p:attrNameLst>
                                          <p:attrName>ppt_y</p:attrName>
                                        </p:attrNameLst>
                                      </p:cBhvr>
                                      <p:tavLst>
                                        <p:tav tm="0">
                                          <p:val>
                                            <p:strVal val="ppt_y"/>
                                          </p:val>
                                        </p:tav>
                                        <p:tav tm="100000">
                                          <p:val>
                                            <p:strVal val="ppt_y+.1"/>
                                          </p:val>
                                        </p:tav>
                                      </p:tavLst>
                                    </p:anim>
                                    <p:set>
                                      <p:cBhvr>
                                        <p:cTn id="246" dur="1" fill="hold">
                                          <p:stCondLst>
                                            <p:cond delay="999"/>
                                          </p:stCondLst>
                                        </p:cTn>
                                        <p:tgtEl>
                                          <p:spTgt spid="100"/>
                                        </p:tgtEl>
                                        <p:attrNameLst>
                                          <p:attrName>style.visibility</p:attrName>
                                        </p:attrNameLst>
                                      </p:cBhvr>
                                      <p:to>
                                        <p:strVal val="hidden"/>
                                      </p:to>
                                    </p:set>
                                  </p:childTnLst>
                                </p:cTn>
                              </p:par>
                            </p:childTnLst>
                          </p:cTn>
                        </p:par>
                      </p:childTnLst>
                    </p:cTn>
                  </p:par>
                  <p:par>
                    <p:cTn id="247" fill="hold" nodeType="clickPar">
                      <p:stCondLst>
                        <p:cond delay="indefinite"/>
                      </p:stCondLst>
                      <p:childTnLst>
                        <p:par>
                          <p:cTn id="248" fill="hold" nodeType="withGroup">
                            <p:stCondLst>
                              <p:cond delay="0"/>
                            </p:stCondLst>
                            <p:childTnLst>
                              <p:par>
                                <p:cTn id="249" presetID="47" presetClass="entr" presetSubtype="0" fill="hold" nodeType="clickEffect">
                                  <p:stCondLst>
                                    <p:cond delay="0"/>
                                  </p:stCondLst>
                                  <p:childTnLst>
                                    <p:set>
                                      <p:cBhvr>
                                        <p:cTn id="250" dur="1" fill="hold">
                                          <p:stCondLst>
                                            <p:cond delay="0"/>
                                          </p:stCondLst>
                                        </p:cTn>
                                        <p:tgtEl>
                                          <p:spTgt spid="88"/>
                                        </p:tgtEl>
                                        <p:attrNameLst>
                                          <p:attrName>style.visibility</p:attrName>
                                        </p:attrNameLst>
                                      </p:cBhvr>
                                      <p:to>
                                        <p:strVal val="visible"/>
                                      </p:to>
                                    </p:set>
                                    <p:animEffect transition="in" filter="fade">
                                      <p:cBhvr>
                                        <p:cTn id="251" dur="1000"/>
                                        <p:tgtEl>
                                          <p:spTgt spid="88"/>
                                        </p:tgtEl>
                                      </p:cBhvr>
                                    </p:animEffect>
                                    <p:anim calcmode="lin" valueType="num">
                                      <p:cBhvr>
                                        <p:cTn id="252" dur="1000" fill="hold"/>
                                        <p:tgtEl>
                                          <p:spTgt spid="88"/>
                                        </p:tgtEl>
                                        <p:attrNameLst>
                                          <p:attrName>ppt_x</p:attrName>
                                        </p:attrNameLst>
                                      </p:cBhvr>
                                      <p:tavLst>
                                        <p:tav tm="0">
                                          <p:val>
                                            <p:strVal val="#ppt_x"/>
                                          </p:val>
                                        </p:tav>
                                        <p:tav tm="100000">
                                          <p:val>
                                            <p:strVal val="#ppt_x"/>
                                          </p:val>
                                        </p:tav>
                                      </p:tavLst>
                                    </p:anim>
                                    <p:anim calcmode="lin" valueType="num">
                                      <p:cBhvr>
                                        <p:cTn id="253" dur="1000" fill="hold"/>
                                        <p:tgtEl>
                                          <p:spTgt spid="88"/>
                                        </p:tgtEl>
                                        <p:attrNameLst>
                                          <p:attrName>ppt_y</p:attrName>
                                        </p:attrNameLst>
                                      </p:cBhvr>
                                      <p:tavLst>
                                        <p:tav tm="0">
                                          <p:val>
                                            <p:strVal val="#ppt_y-.1"/>
                                          </p:val>
                                        </p:tav>
                                        <p:tav tm="100000">
                                          <p:val>
                                            <p:strVal val="#ppt_y"/>
                                          </p:val>
                                        </p:tav>
                                      </p:tavLst>
                                    </p:anim>
                                  </p:childTnLst>
                                </p:cTn>
                              </p:par>
                              <p:par>
                                <p:cTn id="254" presetID="42" presetClass="exit" presetSubtype="0" fill="hold" nodeType="withEffect">
                                  <p:stCondLst>
                                    <p:cond delay="0"/>
                                  </p:stCondLst>
                                  <p:childTnLst>
                                    <p:animEffect transition="out" filter="fade">
                                      <p:cBhvr>
                                        <p:cTn id="255" dur="1000"/>
                                        <p:tgtEl>
                                          <p:spTgt spid="103"/>
                                        </p:tgtEl>
                                      </p:cBhvr>
                                    </p:animEffect>
                                    <p:anim calcmode="lin" valueType="num">
                                      <p:cBhvr>
                                        <p:cTn id="256" dur="1000"/>
                                        <p:tgtEl>
                                          <p:spTgt spid="103"/>
                                        </p:tgtEl>
                                        <p:attrNameLst>
                                          <p:attrName>ppt_x</p:attrName>
                                        </p:attrNameLst>
                                      </p:cBhvr>
                                      <p:tavLst>
                                        <p:tav tm="0">
                                          <p:val>
                                            <p:strVal val="ppt_x"/>
                                          </p:val>
                                        </p:tav>
                                        <p:tav tm="100000">
                                          <p:val>
                                            <p:strVal val="ppt_x"/>
                                          </p:val>
                                        </p:tav>
                                      </p:tavLst>
                                    </p:anim>
                                    <p:anim calcmode="lin" valueType="num">
                                      <p:cBhvr>
                                        <p:cTn id="257" dur="1000"/>
                                        <p:tgtEl>
                                          <p:spTgt spid="103"/>
                                        </p:tgtEl>
                                        <p:attrNameLst>
                                          <p:attrName>ppt_y</p:attrName>
                                        </p:attrNameLst>
                                      </p:cBhvr>
                                      <p:tavLst>
                                        <p:tav tm="0">
                                          <p:val>
                                            <p:strVal val="ppt_y"/>
                                          </p:val>
                                        </p:tav>
                                        <p:tav tm="100000">
                                          <p:val>
                                            <p:strVal val="ppt_y+.1"/>
                                          </p:val>
                                        </p:tav>
                                      </p:tavLst>
                                    </p:anim>
                                    <p:set>
                                      <p:cBhvr>
                                        <p:cTn id="258" dur="1" fill="hold">
                                          <p:stCondLst>
                                            <p:cond delay="999"/>
                                          </p:stCondLst>
                                        </p:cTn>
                                        <p:tgtEl>
                                          <p:spTgt spid="103"/>
                                        </p:tgtEl>
                                        <p:attrNameLst>
                                          <p:attrName>style.visibility</p:attrName>
                                        </p:attrNameLst>
                                      </p:cBhvr>
                                      <p:to>
                                        <p:strVal val="hidden"/>
                                      </p:to>
                                    </p:set>
                                  </p:childTnLst>
                                </p:cTn>
                              </p:par>
                            </p:childTnLst>
                          </p:cTn>
                        </p:par>
                      </p:childTnLst>
                    </p:cTn>
                  </p:par>
                  <p:par>
                    <p:cTn id="259" fill="hold" nodeType="clickPar">
                      <p:stCondLst>
                        <p:cond delay="indefinite"/>
                      </p:stCondLst>
                      <p:childTnLst>
                        <p:par>
                          <p:cTn id="260" fill="hold" nodeType="withGroup">
                            <p:stCondLst>
                              <p:cond delay="0"/>
                            </p:stCondLst>
                            <p:childTnLst>
                              <p:par>
                                <p:cTn id="261" presetID="47" presetClass="entr" presetSubtype="0" fill="hold" nodeType="clickEffect">
                                  <p:stCondLst>
                                    <p:cond delay="0"/>
                                  </p:stCondLst>
                                  <p:childTnLst>
                                    <p:set>
                                      <p:cBhvr>
                                        <p:cTn id="262" dur="1" fill="hold">
                                          <p:stCondLst>
                                            <p:cond delay="0"/>
                                          </p:stCondLst>
                                        </p:cTn>
                                        <p:tgtEl>
                                          <p:spTgt spid="89"/>
                                        </p:tgtEl>
                                        <p:attrNameLst>
                                          <p:attrName>style.visibility</p:attrName>
                                        </p:attrNameLst>
                                      </p:cBhvr>
                                      <p:to>
                                        <p:strVal val="visible"/>
                                      </p:to>
                                    </p:set>
                                    <p:animEffect transition="in" filter="fade">
                                      <p:cBhvr>
                                        <p:cTn id="263" dur="1000"/>
                                        <p:tgtEl>
                                          <p:spTgt spid="89"/>
                                        </p:tgtEl>
                                      </p:cBhvr>
                                    </p:animEffect>
                                    <p:anim calcmode="lin" valueType="num">
                                      <p:cBhvr>
                                        <p:cTn id="264" dur="1000" fill="hold"/>
                                        <p:tgtEl>
                                          <p:spTgt spid="89"/>
                                        </p:tgtEl>
                                        <p:attrNameLst>
                                          <p:attrName>ppt_x</p:attrName>
                                        </p:attrNameLst>
                                      </p:cBhvr>
                                      <p:tavLst>
                                        <p:tav tm="0">
                                          <p:val>
                                            <p:strVal val="#ppt_x"/>
                                          </p:val>
                                        </p:tav>
                                        <p:tav tm="100000">
                                          <p:val>
                                            <p:strVal val="#ppt_x"/>
                                          </p:val>
                                        </p:tav>
                                      </p:tavLst>
                                    </p:anim>
                                    <p:anim calcmode="lin" valueType="num">
                                      <p:cBhvr>
                                        <p:cTn id="265" dur="1000" fill="hold"/>
                                        <p:tgtEl>
                                          <p:spTgt spid="89"/>
                                        </p:tgtEl>
                                        <p:attrNameLst>
                                          <p:attrName>ppt_y</p:attrName>
                                        </p:attrNameLst>
                                      </p:cBhvr>
                                      <p:tavLst>
                                        <p:tav tm="0">
                                          <p:val>
                                            <p:strVal val="#ppt_y-.1"/>
                                          </p:val>
                                        </p:tav>
                                        <p:tav tm="100000">
                                          <p:val>
                                            <p:strVal val="#ppt_y"/>
                                          </p:val>
                                        </p:tav>
                                      </p:tavLst>
                                    </p:anim>
                                  </p:childTnLst>
                                </p:cTn>
                              </p:par>
                              <p:par>
                                <p:cTn id="266" presetID="42" presetClass="exit" presetSubtype="0" fill="hold" nodeType="withEffect">
                                  <p:stCondLst>
                                    <p:cond delay="0"/>
                                  </p:stCondLst>
                                  <p:childTnLst>
                                    <p:animEffect transition="out" filter="fade">
                                      <p:cBhvr>
                                        <p:cTn id="267" dur="1000"/>
                                        <p:tgtEl>
                                          <p:spTgt spid="101"/>
                                        </p:tgtEl>
                                      </p:cBhvr>
                                    </p:animEffect>
                                    <p:anim calcmode="lin" valueType="num">
                                      <p:cBhvr>
                                        <p:cTn id="268" dur="1000"/>
                                        <p:tgtEl>
                                          <p:spTgt spid="101"/>
                                        </p:tgtEl>
                                        <p:attrNameLst>
                                          <p:attrName>ppt_x</p:attrName>
                                        </p:attrNameLst>
                                      </p:cBhvr>
                                      <p:tavLst>
                                        <p:tav tm="0">
                                          <p:val>
                                            <p:strVal val="ppt_x"/>
                                          </p:val>
                                        </p:tav>
                                        <p:tav tm="100000">
                                          <p:val>
                                            <p:strVal val="ppt_x"/>
                                          </p:val>
                                        </p:tav>
                                      </p:tavLst>
                                    </p:anim>
                                    <p:anim calcmode="lin" valueType="num">
                                      <p:cBhvr>
                                        <p:cTn id="269" dur="1000"/>
                                        <p:tgtEl>
                                          <p:spTgt spid="101"/>
                                        </p:tgtEl>
                                        <p:attrNameLst>
                                          <p:attrName>ppt_y</p:attrName>
                                        </p:attrNameLst>
                                      </p:cBhvr>
                                      <p:tavLst>
                                        <p:tav tm="0">
                                          <p:val>
                                            <p:strVal val="ppt_y"/>
                                          </p:val>
                                        </p:tav>
                                        <p:tav tm="100000">
                                          <p:val>
                                            <p:strVal val="ppt_y+.1"/>
                                          </p:val>
                                        </p:tav>
                                      </p:tavLst>
                                    </p:anim>
                                    <p:set>
                                      <p:cBhvr>
                                        <p:cTn id="270" dur="1" fill="hold">
                                          <p:stCondLst>
                                            <p:cond delay="999"/>
                                          </p:stCondLst>
                                        </p:cTn>
                                        <p:tgtEl>
                                          <p:spTgt spid="101"/>
                                        </p:tgtEl>
                                        <p:attrNameLst>
                                          <p:attrName>style.visibility</p:attrName>
                                        </p:attrNameLst>
                                      </p:cBhvr>
                                      <p:to>
                                        <p:strVal val="hidden"/>
                                      </p:to>
                                    </p:set>
                                  </p:childTnLst>
                                </p:cTn>
                              </p:par>
                            </p:childTnLst>
                          </p:cTn>
                        </p:par>
                      </p:childTnLst>
                    </p:cTn>
                  </p:par>
                  <p:par>
                    <p:cTn id="271" fill="hold" nodeType="clickPar">
                      <p:stCondLst>
                        <p:cond delay="indefinite"/>
                      </p:stCondLst>
                      <p:childTnLst>
                        <p:par>
                          <p:cTn id="272" fill="hold" nodeType="withGroup">
                            <p:stCondLst>
                              <p:cond delay="0"/>
                            </p:stCondLst>
                            <p:childTnLst>
                              <p:par>
                                <p:cTn id="273" presetID="47" presetClass="entr" presetSubtype="0" fill="hold" nodeType="clickEffect">
                                  <p:stCondLst>
                                    <p:cond delay="0"/>
                                  </p:stCondLst>
                                  <p:childTnLst>
                                    <p:set>
                                      <p:cBhvr>
                                        <p:cTn id="274" dur="1" fill="hold">
                                          <p:stCondLst>
                                            <p:cond delay="0"/>
                                          </p:stCondLst>
                                        </p:cTn>
                                        <p:tgtEl>
                                          <p:spTgt spid="87"/>
                                        </p:tgtEl>
                                        <p:attrNameLst>
                                          <p:attrName>style.visibility</p:attrName>
                                        </p:attrNameLst>
                                      </p:cBhvr>
                                      <p:to>
                                        <p:strVal val="visible"/>
                                      </p:to>
                                    </p:set>
                                    <p:animEffect transition="in" filter="fade">
                                      <p:cBhvr>
                                        <p:cTn id="275" dur="1000"/>
                                        <p:tgtEl>
                                          <p:spTgt spid="87"/>
                                        </p:tgtEl>
                                      </p:cBhvr>
                                    </p:animEffect>
                                    <p:anim calcmode="lin" valueType="num">
                                      <p:cBhvr>
                                        <p:cTn id="276" dur="1000" fill="hold"/>
                                        <p:tgtEl>
                                          <p:spTgt spid="87"/>
                                        </p:tgtEl>
                                        <p:attrNameLst>
                                          <p:attrName>ppt_x</p:attrName>
                                        </p:attrNameLst>
                                      </p:cBhvr>
                                      <p:tavLst>
                                        <p:tav tm="0">
                                          <p:val>
                                            <p:strVal val="#ppt_x"/>
                                          </p:val>
                                        </p:tav>
                                        <p:tav tm="100000">
                                          <p:val>
                                            <p:strVal val="#ppt_x"/>
                                          </p:val>
                                        </p:tav>
                                      </p:tavLst>
                                    </p:anim>
                                    <p:anim calcmode="lin" valueType="num">
                                      <p:cBhvr>
                                        <p:cTn id="277" dur="1000" fill="hold"/>
                                        <p:tgtEl>
                                          <p:spTgt spid="87"/>
                                        </p:tgtEl>
                                        <p:attrNameLst>
                                          <p:attrName>ppt_y</p:attrName>
                                        </p:attrNameLst>
                                      </p:cBhvr>
                                      <p:tavLst>
                                        <p:tav tm="0">
                                          <p:val>
                                            <p:strVal val="#ppt_y-.1"/>
                                          </p:val>
                                        </p:tav>
                                        <p:tav tm="100000">
                                          <p:val>
                                            <p:strVal val="#ppt_y"/>
                                          </p:val>
                                        </p:tav>
                                      </p:tavLst>
                                    </p:anim>
                                  </p:childTnLst>
                                </p:cTn>
                              </p:par>
                              <p:par>
                                <p:cTn id="278" presetID="42" presetClass="exit" presetSubtype="0" fill="hold" nodeType="withEffect">
                                  <p:stCondLst>
                                    <p:cond delay="0"/>
                                  </p:stCondLst>
                                  <p:childTnLst>
                                    <p:animEffect transition="out" filter="fade">
                                      <p:cBhvr>
                                        <p:cTn id="279" dur="1000"/>
                                        <p:tgtEl>
                                          <p:spTgt spid="102"/>
                                        </p:tgtEl>
                                      </p:cBhvr>
                                    </p:animEffect>
                                    <p:anim calcmode="lin" valueType="num">
                                      <p:cBhvr>
                                        <p:cTn id="280" dur="1000"/>
                                        <p:tgtEl>
                                          <p:spTgt spid="102"/>
                                        </p:tgtEl>
                                        <p:attrNameLst>
                                          <p:attrName>ppt_x</p:attrName>
                                        </p:attrNameLst>
                                      </p:cBhvr>
                                      <p:tavLst>
                                        <p:tav tm="0">
                                          <p:val>
                                            <p:strVal val="ppt_x"/>
                                          </p:val>
                                        </p:tav>
                                        <p:tav tm="100000">
                                          <p:val>
                                            <p:strVal val="ppt_x"/>
                                          </p:val>
                                        </p:tav>
                                      </p:tavLst>
                                    </p:anim>
                                    <p:anim calcmode="lin" valueType="num">
                                      <p:cBhvr>
                                        <p:cTn id="281" dur="1000"/>
                                        <p:tgtEl>
                                          <p:spTgt spid="102"/>
                                        </p:tgtEl>
                                        <p:attrNameLst>
                                          <p:attrName>ppt_y</p:attrName>
                                        </p:attrNameLst>
                                      </p:cBhvr>
                                      <p:tavLst>
                                        <p:tav tm="0">
                                          <p:val>
                                            <p:strVal val="ppt_y"/>
                                          </p:val>
                                        </p:tav>
                                        <p:tav tm="100000">
                                          <p:val>
                                            <p:strVal val="ppt_y+.1"/>
                                          </p:val>
                                        </p:tav>
                                      </p:tavLst>
                                    </p:anim>
                                    <p:set>
                                      <p:cBhvr>
                                        <p:cTn id="282" dur="1" fill="hold">
                                          <p:stCondLst>
                                            <p:cond delay="999"/>
                                          </p:stCondLst>
                                        </p:cTn>
                                        <p:tgtEl>
                                          <p:spTgt spid="102"/>
                                        </p:tgtEl>
                                        <p:attrNameLst>
                                          <p:attrName>style.visibility</p:attrName>
                                        </p:attrNameLst>
                                      </p:cBhvr>
                                      <p:to>
                                        <p:strVal val="hidden"/>
                                      </p:to>
                                    </p:set>
                                  </p:childTnLst>
                                </p:cTn>
                              </p:par>
                            </p:childTnLst>
                          </p:cTn>
                        </p:par>
                      </p:childTnLst>
                    </p:cTn>
                  </p:par>
                </p:childTnLst>
              </p:cTn>
              <p:nextCondLst>
                <p:cond evt="onClick" delay="0">
                  <p:tgtEl>
                    <p:spTgt spid="85"/>
                  </p:tgtEl>
                </p:cond>
              </p:nextCondLst>
            </p:seq>
            <p:seq concurrent="1" nextAc="seek">
              <p:cTn id="283" restart="whenNotActive" fill="hold" evtFilter="cancelBubble" nodeType="interactiveSeq">
                <p:stCondLst>
                  <p:cond evt="onClick" delay="0">
                    <p:tgtEl>
                      <p:spTgt spid="104"/>
                    </p:tgtEl>
                  </p:cond>
                </p:stCondLst>
                <p:endSync evt="end" delay="0">
                  <p:rtn val="all"/>
                </p:endSync>
                <p:childTnLst>
                  <p:par>
                    <p:cTn id="284" fill="hold" nodeType="clickPar">
                      <p:stCondLst>
                        <p:cond delay="0"/>
                      </p:stCondLst>
                      <p:childTnLst>
                        <p:par>
                          <p:cTn id="285" fill="hold" nodeType="withGroup">
                            <p:stCondLst>
                              <p:cond delay="0"/>
                            </p:stCondLst>
                            <p:childTnLst>
                              <p:par>
                                <p:cTn id="286" presetID="47" presetClass="entr" presetSubtype="0" fill="hold" nodeType="clickEffect">
                                  <p:stCondLst>
                                    <p:cond delay="0"/>
                                  </p:stCondLst>
                                  <p:childTnLst>
                                    <p:set>
                                      <p:cBhvr>
                                        <p:cTn id="287" dur="1" fill="hold">
                                          <p:stCondLst>
                                            <p:cond delay="0"/>
                                          </p:stCondLst>
                                        </p:cTn>
                                        <p:tgtEl>
                                          <p:spTgt spid="110"/>
                                        </p:tgtEl>
                                        <p:attrNameLst>
                                          <p:attrName>style.visibility</p:attrName>
                                        </p:attrNameLst>
                                      </p:cBhvr>
                                      <p:to>
                                        <p:strVal val="visible"/>
                                      </p:to>
                                    </p:set>
                                    <p:animEffect transition="in" filter="fade">
                                      <p:cBhvr>
                                        <p:cTn id="288" dur="1000"/>
                                        <p:tgtEl>
                                          <p:spTgt spid="110"/>
                                        </p:tgtEl>
                                      </p:cBhvr>
                                    </p:animEffect>
                                    <p:anim calcmode="lin" valueType="num">
                                      <p:cBhvr>
                                        <p:cTn id="289" dur="1000" fill="hold"/>
                                        <p:tgtEl>
                                          <p:spTgt spid="110"/>
                                        </p:tgtEl>
                                        <p:attrNameLst>
                                          <p:attrName>ppt_x</p:attrName>
                                        </p:attrNameLst>
                                      </p:cBhvr>
                                      <p:tavLst>
                                        <p:tav tm="0">
                                          <p:val>
                                            <p:strVal val="#ppt_x"/>
                                          </p:val>
                                        </p:tav>
                                        <p:tav tm="100000">
                                          <p:val>
                                            <p:strVal val="#ppt_x"/>
                                          </p:val>
                                        </p:tav>
                                      </p:tavLst>
                                    </p:anim>
                                    <p:anim calcmode="lin" valueType="num">
                                      <p:cBhvr>
                                        <p:cTn id="290" dur="1000" fill="hold"/>
                                        <p:tgtEl>
                                          <p:spTgt spid="110"/>
                                        </p:tgtEl>
                                        <p:attrNameLst>
                                          <p:attrName>ppt_y</p:attrName>
                                        </p:attrNameLst>
                                      </p:cBhvr>
                                      <p:tavLst>
                                        <p:tav tm="0">
                                          <p:val>
                                            <p:strVal val="#ppt_y-.1"/>
                                          </p:val>
                                        </p:tav>
                                        <p:tav tm="100000">
                                          <p:val>
                                            <p:strVal val="#ppt_y"/>
                                          </p:val>
                                        </p:tav>
                                      </p:tavLst>
                                    </p:anim>
                                  </p:childTnLst>
                                </p:cTn>
                              </p:par>
                              <p:par>
                                <p:cTn id="291" presetID="42" presetClass="exit" presetSubtype="0" fill="hold" nodeType="withEffect">
                                  <p:stCondLst>
                                    <p:cond delay="0"/>
                                  </p:stCondLst>
                                  <p:childTnLst>
                                    <p:animEffect transition="out" filter="fade">
                                      <p:cBhvr>
                                        <p:cTn id="292" dur="1000"/>
                                        <p:tgtEl>
                                          <p:spTgt spid="111"/>
                                        </p:tgtEl>
                                      </p:cBhvr>
                                    </p:animEffect>
                                    <p:anim calcmode="lin" valueType="num">
                                      <p:cBhvr>
                                        <p:cTn id="293" dur="1000"/>
                                        <p:tgtEl>
                                          <p:spTgt spid="111"/>
                                        </p:tgtEl>
                                        <p:attrNameLst>
                                          <p:attrName>ppt_x</p:attrName>
                                        </p:attrNameLst>
                                      </p:cBhvr>
                                      <p:tavLst>
                                        <p:tav tm="0">
                                          <p:val>
                                            <p:strVal val="ppt_x"/>
                                          </p:val>
                                        </p:tav>
                                        <p:tav tm="100000">
                                          <p:val>
                                            <p:strVal val="ppt_x"/>
                                          </p:val>
                                        </p:tav>
                                      </p:tavLst>
                                    </p:anim>
                                    <p:anim calcmode="lin" valueType="num">
                                      <p:cBhvr>
                                        <p:cTn id="294" dur="1000"/>
                                        <p:tgtEl>
                                          <p:spTgt spid="111"/>
                                        </p:tgtEl>
                                        <p:attrNameLst>
                                          <p:attrName>ppt_y</p:attrName>
                                        </p:attrNameLst>
                                      </p:cBhvr>
                                      <p:tavLst>
                                        <p:tav tm="0">
                                          <p:val>
                                            <p:strVal val="ppt_y"/>
                                          </p:val>
                                        </p:tav>
                                        <p:tav tm="100000">
                                          <p:val>
                                            <p:strVal val="ppt_y+.1"/>
                                          </p:val>
                                        </p:tav>
                                      </p:tavLst>
                                    </p:anim>
                                    <p:set>
                                      <p:cBhvr>
                                        <p:cTn id="295" dur="1" fill="hold">
                                          <p:stCondLst>
                                            <p:cond delay="999"/>
                                          </p:stCondLst>
                                        </p:cTn>
                                        <p:tgtEl>
                                          <p:spTgt spid="111"/>
                                        </p:tgtEl>
                                        <p:attrNameLst>
                                          <p:attrName>style.visibility</p:attrName>
                                        </p:attrNameLst>
                                      </p:cBhvr>
                                      <p:to>
                                        <p:strVal val="hidden"/>
                                      </p:to>
                                    </p:set>
                                  </p:childTnLst>
                                </p:cTn>
                              </p:par>
                            </p:childTnLst>
                          </p:cTn>
                        </p:par>
                      </p:childTnLst>
                    </p:cTn>
                  </p:par>
                  <p:par>
                    <p:cTn id="296" fill="hold" nodeType="clickPar">
                      <p:stCondLst>
                        <p:cond delay="indefinite"/>
                      </p:stCondLst>
                      <p:childTnLst>
                        <p:par>
                          <p:cTn id="297" fill="hold" nodeType="withGroup">
                            <p:stCondLst>
                              <p:cond delay="0"/>
                            </p:stCondLst>
                            <p:childTnLst>
                              <p:par>
                                <p:cTn id="298" presetID="47" presetClass="entr" presetSubtype="0" fill="hold" nodeType="clickEffect">
                                  <p:stCondLst>
                                    <p:cond delay="0"/>
                                  </p:stCondLst>
                                  <p:childTnLst>
                                    <p:set>
                                      <p:cBhvr>
                                        <p:cTn id="299" dur="1" fill="hold">
                                          <p:stCondLst>
                                            <p:cond delay="0"/>
                                          </p:stCondLst>
                                        </p:cTn>
                                        <p:tgtEl>
                                          <p:spTgt spid="112"/>
                                        </p:tgtEl>
                                        <p:attrNameLst>
                                          <p:attrName>style.visibility</p:attrName>
                                        </p:attrNameLst>
                                      </p:cBhvr>
                                      <p:to>
                                        <p:strVal val="visible"/>
                                      </p:to>
                                    </p:set>
                                    <p:animEffect transition="in" filter="fade">
                                      <p:cBhvr>
                                        <p:cTn id="300" dur="1000"/>
                                        <p:tgtEl>
                                          <p:spTgt spid="112"/>
                                        </p:tgtEl>
                                      </p:cBhvr>
                                    </p:animEffect>
                                    <p:anim calcmode="lin" valueType="num">
                                      <p:cBhvr>
                                        <p:cTn id="301" dur="1000" fill="hold"/>
                                        <p:tgtEl>
                                          <p:spTgt spid="112"/>
                                        </p:tgtEl>
                                        <p:attrNameLst>
                                          <p:attrName>ppt_x</p:attrName>
                                        </p:attrNameLst>
                                      </p:cBhvr>
                                      <p:tavLst>
                                        <p:tav tm="0">
                                          <p:val>
                                            <p:strVal val="#ppt_x"/>
                                          </p:val>
                                        </p:tav>
                                        <p:tav tm="100000">
                                          <p:val>
                                            <p:strVal val="#ppt_x"/>
                                          </p:val>
                                        </p:tav>
                                      </p:tavLst>
                                    </p:anim>
                                    <p:anim calcmode="lin" valueType="num">
                                      <p:cBhvr>
                                        <p:cTn id="302" dur="1000" fill="hold"/>
                                        <p:tgtEl>
                                          <p:spTgt spid="112"/>
                                        </p:tgtEl>
                                        <p:attrNameLst>
                                          <p:attrName>ppt_y</p:attrName>
                                        </p:attrNameLst>
                                      </p:cBhvr>
                                      <p:tavLst>
                                        <p:tav tm="0">
                                          <p:val>
                                            <p:strVal val="#ppt_y-.1"/>
                                          </p:val>
                                        </p:tav>
                                        <p:tav tm="100000">
                                          <p:val>
                                            <p:strVal val="#ppt_y"/>
                                          </p:val>
                                        </p:tav>
                                      </p:tavLst>
                                    </p:anim>
                                  </p:childTnLst>
                                </p:cTn>
                              </p:par>
                              <p:par>
                                <p:cTn id="303" presetID="42" presetClass="exit" presetSubtype="0" fill="hold" nodeType="withEffect">
                                  <p:stCondLst>
                                    <p:cond delay="0"/>
                                  </p:stCondLst>
                                  <p:childTnLst>
                                    <p:animEffect transition="out" filter="fade">
                                      <p:cBhvr>
                                        <p:cTn id="304" dur="1000"/>
                                        <p:tgtEl>
                                          <p:spTgt spid="113"/>
                                        </p:tgtEl>
                                      </p:cBhvr>
                                    </p:animEffect>
                                    <p:anim calcmode="lin" valueType="num">
                                      <p:cBhvr>
                                        <p:cTn id="305" dur="1000"/>
                                        <p:tgtEl>
                                          <p:spTgt spid="113"/>
                                        </p:tgtEl>
                                        <p:attrNameLst>
                                          <p:attrName>ppt_x</p:attrName>
                                        </p:attrNameLst>
                                      </p:cBhvr>
                                      <p:tavLst>
                                        <p:tav tm="0">
                                          <p:val>
                                            <p:strVal val="ppt_x"/>
                                          </p:val>
                                        </p:tav>
                                        <p:tav tm="100000">
                                          <p:val>
                                            <p:strVal val="ppt_x"/>
                                          </p:val>
                                        </p:tav>
                                      </p:tavLst>
                                    </p:anim>
                                    <p:anim calcmode="lin" valueType="num">
                                      <p:cBhvr>
                                        <p:cTn id="306" dur="1000"/>
                                        <p:tgtEl>
                                          <p:spTgt spid="113"/>
                                        </p:tgtEl>
                                        <p:attrNameLst>
                                          <p:attrName>ppt_y</p:attrName>
                                        </p:attrNameLst>
                                      </p:cBhvr>
                                      <p:tavLst>
                                        <p:tav tm="0">
                                          <p:val>
                                            <p:strVal val="ppt_y"/>
                                          </p:val>
                                        </p:tav>
                                        <p:tav tm="100000">
                                          <p:val>
                                            <p:strVal val="ppt_y+.1"/>
                                          </p:val>
                                        </p:tav>
                                      </p:tavLst>
                                    </p:anim>
                                    <p:set>
                                      <p:cBhvr>
                                        <p:cTn id="307" dur="1" fill="hold">
                                          <p:stCondLst>
                                            <p:cond delay="999"/>
                                          </p:stCondLst>
                                        </p:cTn>
                                        <p:tgtEl>
                                          <p:spTgt spid="113"/>
                                        </p:tgtEl>
                                        <p:attrNameLst>
                                          <p:attrName>style.visibility</p:attrName>
                                        </p:attrNameLst>
                                      </p:cBhvr>
                                      <p:to>
                                        <p:strVal val="hidden"/>
                                      </p:to>
                                    </p:set>
                                  </p:childTnLst>
                                </p:cTn>
                              </p:par>
                            </p:childTnLst>
                          </p:cTn>
                        </p:par>
                      </p:childTnLst>
                    </p:cTn>
                  </p:par>
                  <p:par>
                    <p:cTn id="308" fill="hold" nodeType="clickPar">
                      <p:stCondLst>
                        <p:cond delay="indefinite"/>
                      </p:stCondLst>
                      <p:childTnLst>
                        <p:par>
                          <p:cTn id="309" fill="hold" nodeType="withGroup">
                            <p:stCondLst>
                              <p:cond delay="0"/>
                            </p:stCondLst>
                            <p:childTnLst>
                              <p:par>
                                <p:cTn id="310" presetID="47" presetClass="entr" presetSubtype="0" fill="hold" nodeType="clickEffect">
                                  <p:stCondLst>
                                    <p:cond delay="0"/>
                                  </p:stCondLst>
                                  <p:childTnLst>
                                    <p:set>
                                      <p:cBhvr>
                                        <p:cTn id="311" dur="1" fill="hold">
                                          <p:stCondLst>
                                            <p:cond delay="0"/>
                                          </p:stCondLst>
                                        </p:cTn>
                                        <p:tgtEl>
                                          <p:spTgt spid="115"/>
                                        </p:tgtEl>
                                        <p:attrNameLst>
                                          <p:attrName>style.visibility</p:attrName>
                                        </p:attrNameLst>
                                      </p:cBhvr>
                                      <p:to>
                                        <p:strVal val="visible"/>
                                      </p:to>
                                    </p:set>
                                    <p:animEffect transition="in" filter="fade">
                                      <p:cBhvr>
                                        <p:cTn id="312" dur="1000"/>
                                        <p:tgtEl>
                                          <p:spTgt spid="115"/>
                                        </p:tgtEl>
                                      </p:cBhvr>
                                    </p:animEffect>
                                    <p:anim calcmode="lin" valueType="num">
                                      <p:cBhvr>
                                        <p:cTn id="313" dur="1000" fill="hold"/>
                                        <p:tgtEl>
                                          <p:spTgt spid="115"/>
                                        </p:tgtEl>
                                        <p:attrNameLst>
                                          <p:attrName>ppt_x</p:attrName>
                                        </p:attrNameLst>
                                      </p:cBhvr>
                                      <p:tavLst>
                                        <p:tav tm="0">
                                          <p:val>
                                            <p:strVal val="#ppt_x"/>
                                          </p:val>
                                        </p:tav>
                                        <p:tav tm="100000">
                                          <p:val>
                                            <p:strVal val="#ppt_x"/>
                                          </p:val>
                                        </p:tav>
                                      </p:tavLst>
                                    </p:anim>
                                    <p:anim calcmode="lin" valueType="num">
                                      <p:cBhvr>
                                        <p:cTn id="314" dur="1000" fill="hold"/>
                                        <p:tgtEl>
                                          <p:spTgt spid="115"/>
                                        </p:tgtEl>
                                        <p:attrNameLst>
                                          <p:attrName>ppt_y</p:attrName>
                                        </p:attrNameLst>
                                      </p:cBhvr>
                                      <p:tavLst>
                                        <p:tav tm="0">
                                          <p:val>
                                            <p:strVal val="#ppt_y-.1"/>
                                          </p:val>
                                        </p:tav>
                                        <p:tav tm="100000">
                                          <p:val>
                                            <p:strVal val="#ppt_y"/>
                                          </p:val>
                                        </p:tav>
                                      </p:tavLst>
                                    </p:anim>
                                  </p:childTnLst>
                                </p:cTn>
                              </p:par>
                              <p:par>
                                <p:cTn id="315" presetID="42" presetClass="exit" presetSubtype="0" fill="hold" nodeType="withEffect">
                                  <p:stCondLst>
                                    <p:cond delay="0"/>
                                  </p:stCondLst>
                                  <p:childTnLst>
                                    <p:animEffect transition="out" filter="fade">
                                      <p:cBhvr>
                                        <p:cTn id="316" dur="1000"/>
                                        <p:tgtEl>
                                          <p:spTgt spid="116"/>
                                        </p:tgtEl>
                                      </p:cBhvr>
                                    </p:animEffect>
                                    <p:anim calcmode="lin" valueType="num">
                                      <p:cBhvr>
                                        <p:cTn id="317" dur="1000"/>
                                        <p:tgtEl>
                                          <p:spTgt spid="116"/>
                                        </p:tgtEl>
                                        <p:attrNameLst>
                                          <p:attrName>ppt_x</p:attrName>
                                        </p:attrNameLst>
                                      </p:cBhvr>
                                      <p:tavLst>
                                        <p:tav tm="0">
                                          <p:val>
                                            <p:strVal val="ppt_x"/>
                                          </p:val>
                                        </p:tav>
                                        <p:tav tm="100000">
                                          <p:val>
                                            <p:strVal val="ppt_x"/>
                                          </p:val>
                                        </p:tav>
                                      </p:tavLst>
                                    </p:anim>
                                    <p:anim calcmode="lin" valueType="num">
                                      <p:cBhvr>
                                        <p:cTn id="318" dur="1000"/>
                                        <p:tgtEl>
                                          <p:spTgt spid="116"/>
                                        </p:tgtEl>
                                        <p:attrNameLst>
                                          <p:attrName>ppt_y</p:attrName>
                                        </p:attrNameLst>
                                      </p:cBhvr>
                                      <p:tavLst>
                                        <p:tav tm="0">
                                          <p:val>
                                            <p:strVal val="ppt_y"/>
                                          </p:val>
                                        </p:tav>
                                        <p:tav tm="100000">
                                          <p:val>
                                            <p:strVal val="ppt_y+.1"/>
                                          </p:val>
                                        </p:tav>
                                      </p:tavLst>
                                    </p:anim>
                                    <p:set>
                                      <p:cBhvr>
                                        <p:cTn id="319" dur="1" fill="hold">
                                          <p:stCondLst>
                                            <p:cond delay="999"/>
                                          </p:stCondLst>
                                        </p:cTn>
                                        <p:tgtEl>
                                          <p:spTgt spid="116"/>
                                        </p:tgtEl>
                                        <p:attrNameLst>
                                          <p:attrName>style.visibility</p:attrName>
                                        </p:attrNameLst>
                                      </p:cBhvr>
                                      <p:to>
                                        <p:strVal val="hidden"/>
                                      </p:to>
                                    </p:set>
                                  </p:childTnLst>
                                </p:cTn>
                              </p:par>
                            </p:childTnLst>
                          </p:cTn>
                        </p:par>
                      </p:childTnLst>
                    </p:cTn>
                  </p:par>
                  <p:par>
                    <p:cTn id="320" fill="hold" nodeType="clickPar">
                      <p:stCondLst>
                        <p:cond delay="indefinite"/>
                      </p:stCondLst>
                      <p:childTnLst>
                        <p:par>
                          <p:cTn id="321" fill="hold" nodeType="withGroup">
                            <p:stCondLst>
                              <p:cond delay="0"/>
                            </p:stCondLst>
                            <p:childTnLst>
                              <p:par>
                                <p:cTn id="322" presetID="47" presetClass="entr" presetSubtype="0" fill="hold" nodeType="clickEffect">
                                  <p:stCondLst>
                                    <p:cond delay="0"/>
                                  </p:stCondLst>
                                  <p:childTnLst>
                                    <p:set>
                                      <p:cBhvr>
                                        <p:cTn id="323" dur="1" fill="hold">
                                          <p:stCondLst>
                                            <p:cond delay="0"/>
                                          </p:stCondLst>
                                        </p:cTn>
                                        <p:tgtEl>
                                          <p:spTgt spid="118"/>
                                        </p:tgtEl>
                                        <p:attrNameLst>
                                          <p:attrName>style.visibility</p:attrName>
                                        </p:attrNameLst>
                                      </p:cBhvr>
                                      <p:to>
                                        <p:strVal val="visible"/>
                                      </p:to>
                                    </p:set>
                                    <p:animEffect transition="in" filter="fade">
                                      <p:cBhvr>
                                        <p:cTn id="324" dur="1000"/>
                                        <p:tgtEl>
                                          <p:spTgt spid="118"/>
                                        </p:tgtEl>
                                      </p:cBhvr>
                                    </p:animEffect>
                                    <p:anim calcmode="lin" valueType="num">
                                      <p:cBhvr>
                                        <p:cTn id="325" dur="1000" fill="hold"/>
                                        <p:tgtEl>
                                          <p:spTgt spid="118"/>
                                        </p:tgtEl>
                                        <p:attrNameLst>
                                          <p:attrName>ppt_x</p:attrName>
                                        </p:attrNameLst>
                                      </p:cBhvr>
                                      <p:tavLst>
                                        <p:tav tm="0">
                                          <p:val>
                                            <p:strVal val="#ppt_x"/>
                                          </p:val>
                                        </p:tav>
                                        <p:tav tm="100000">
                                          <p:val>
                                            <p:strVal val="#ppt_x"/>
                                          </p:val>
                                        </p:tav>
                                      </p:tavLst>
                                    </p:anim>
                                    <p:anim calcmode="lin" valueType="num">
                                      <p:cBhvr>
                                        <p:cTn id="326" dur="1000" fill="hold"/>
                                        <p:tgtEl>
                                          <p:spTgt spid="118"/>
                                        </p:tgtEl>
                                        <p:attrNameLst>
                                          <p:attrName>ppt_y</p:attrName>
                                        </p:attrNameLst>
                                      </p:cBhvr>
                                      <p:tavLst>
                                        <p:tav tm="0">
                                          <p:val>
                                            <p:strVal val="#ppt_y-.1"/>
                                          </p:val>
                                        </p:tav>
                                        <p:tav tm="100000">
                                          <p:val>
                                            <p:strVal val="#ppt_y"/>
                                          </p:val>
                                        </p:tav>
                                      </p:tavLst>
                                    </p:anim>
                                  </p:childTnLst>
                                </p:cTn>
                              </p:par>
                              <p:par>
                                <p:cTn id="327" presetID="42" presetClass="exit" presetSubtype="0" fill="hold" nodeType="withEffect">
                                  <p:stCondLst>
                                    <p:cond delay="0"/>
                                  </p:stCondLst>
                                  <p:childTnLst>
                                    <p:animEffect transition="out" filter="fade">
                                      <p:cBhvr>
                                        <p:cTn id="328" dur="1000"/>
                                        <p:tgtEl>
                                          <p:spTgt spid="114"/>
                                        </p:tgtEl>
                                      </p:cBhvr>
                                    </p:animEffect>
                                    <p:anim calcmode="lin" valueType="num">
                                      <p:cBhvr>
                                        <p:cTn id="329" dur="1000"/>
                                        <p:tgtEl>
                                          <p:spTgt spid="114"/>
                                        </p:tgtEl>
                                        <p:attrNameLst>
                                          <p:attrName>ppt_x</p:attrName>
                                        </p:attrNameLst>
                                      </p:cBhvr>
                                      <p:tavLst>
                                        <p:tav tm="0">
                                          <p:val>
                                            <p:strVal val="ppt_x"/>
                                          </p:val>
                                        </p:tav>
                                        <p:tav tm="100000">
                                          <p:val>
                                            <p:strVal val="ppt_x"/>
                                          </p:val>
                                        </p:tav>
                                      </p:tavLst>
                                    </p:anim>
                                    <p:anim calcmode="lin" valueType="num">
                                      <p:cBhvr>
                                        <p:cTn id="330" dur="1000"/>
                                        <p:tgtEl>
                                          <p:spTgt spid="114"/>
                                        </p:tgtEl>
                                        <p:attrNameLst>
                                          <p:attrName>ppt_y</p:attrName>
                                        </p:attrNameLst>
                                      </p:cBhvr>
                                      <p:tavLst>
                                        <p:tav tm="0">
                                          <p:val>
                                            <p:strVal val="ppt_y"/>
                                          </p:val>
                                        </p:tav>
                                        <p:tav tm="100000">
                                          <p:val>
                                            <p:strVal val="ppt_y+.1"/>
                                          </p:val>
                                        </p:tav>
                                      </p:tavLst>
                                    </p:anim>
                                    <p:set>
                                      <p:cBhvr>
                                        <p:cTn id="331" dur="1" fill="hold">
                                          <p:stCondLst>
                                            <p:cond delay="999"/>
                                          </p:stCondLst>
                                        </p:cTn>
                                        <p:tgtEl>
                                          <p:spTgt spid="114"/>
                                        </p:tgtEl>
                                        <p:attrNameLst>
                                          <p:attrName>style.visibility</p:attrName>
                                        </p:attrNameLst>
                                      </p:cBhvr>
                                      <p:to>
                                        <p:strVal val="hidden"/>
                                      </p:to>
                                    </p:set>
                                  </p:childTnLst>
                                </p:cTn>
                              </p:par>
                            </p:childTnLst>
                          </p:cTn>
                        </p:par>
                      </p:childTnLst>
                    </p:cTn>
                  </p:par>
                  <p:par>
                    <p:cTn id="332" fill="hold" nodeType="clickPar">
                      <p:stCondLst>
                        <p:cond delay="indefinite"/>
                      </p:stCondLst>
                      <p:childTnLst>
                        <p:par>
                          <p:cTn id="333" fill="hold" nodeType="withGroup">
                            <p:stCondLst>
                              <p:cond delay="0"/>
                            </p:stCondLst>
                            <p:childTnLst>
                              <p:par>
                                <p:cTn id="334" presetID="47" presetClass="entr" presetSubtype="0" fill="hold" nodeType="clickEffect">
                                  <p:stCondLst>
                                    <p:cond delay="0"/>
                                  </p:stCondLst>
                                  <p:childTnLst>
                                    <p:set>
                                      <p:cBhvr>
                                        <p:cTn id="335" dur="1" fill="hold">
                                          <p:stCondLst>
                                            <p:cond delay="0"/>
                                          </p:stCondLst>
                                        </p:cTn>
                                        <p:tgtEl>
                                          <p:spTgt spid="109"/>
                                        </p:tgtEl>
                                        <p:attrNameLst>
                                          <p:attrName>style.visibility</p:attrName>
                                        </p:attrNameLst>
                                      </p:cBhvr>
                                      <p:to>
                                        <p:strVal val="visible"/>
                                      </p:to>
                                    </p:set>
                                    <p:animEffect transition="in" filter="fade">
                                      <p:cBhvr>
                                        <p:cTn id="336" dur="1000"/>
                                        <p:tgtEl>
                                          <p:spTgt spid="109"/>
                                        </p:tgtEl>
                                      </p:cBhvr>
                                    </p:animEffect>
                                    <p:anim calcmode="lin" valueType="num">
                                      <p:cBhvr>
                                        <p:cTn id="337" dur="1000" fill="hold"/>
                                        <p:tgtEl>
                                          <p:spTgt spid="109"/>
                                        </p:tgtEl>
                                        <p:attrNameLst>
                                          <p:attrName>ppt_x</p:attrName>
                                        </p:attrNameLst>
                                      </p:cBhvr>
                                      <p:tavLst>
                                        <p:tav tm="0">
                                          <p:val>
                                            <p:strVal val="#ppt_x"/>
                                          </p:val>
                                        </p:tav>
                                        <p:tav tm="100000">
                                          <p:val>
                                            <p:strVal val="#ppt_x"/>
                                          </p:val>
                                        </p:tav>
                                      </p:tavLst>
                                    </p:anim>
                                    <p:anim calcmode="lin" valueType="num">
                                      <p:cBhvr>
                                        <p:cTn id="338" dur="1000" fill="hold"/>
                                        <p:tgtEl>
                                          <p:spTgt spid="109"/>
                                        </p:tgtEl>
                                        <p:attrNameLst>
                                          <p:attrName>ppt_y</p:attrName>
                                        </p:attrNameLst>
                                      </p:cBhvr>
                                      <p:tavLst>
                                        <p:tav tm="0">
                                          <p:val>
                                            <p:strVal val="#ppt_y-.1"/>
                                          </p:val>
                                        </p:tav>
                                        <p:tav tm="100000">
                                          <p:val>
                                            <p:strVal val="#ppt_y"/>
                                          </p:val>
                                        </p:tav>
                                      </p:tavLst>
                                    </p:anim>
                                  </p:childTnLst>
                                </p:cTn>
                              </p:par>
                              <p:par>
                                <p:cTn id="339" presetID="42" presetClass="exit" presetSubtype="0" fill="hold" nodeType="withEffect">
                                  <p:stCondLst>
                                    <p:cond delay="0"/>
                                  </p:stCondLst>
                                  <p:childTnLst>
                                    <p:animEffect transition="out" filter="fade">
                                      <p:cBhvr>
                                        <p:cTn id="340" dur="1000"/>
                                        <p:tgtEl>
                                          <p:spTgt spid="117"/>
                                        </p:tgtEl>
                                      </p:cBhvr>
                                    </p:animEffect>
                                    <p:anim calcmode="lin" valueType="num">
                                      <p:cBhvr>
                                        <p:cTn id="341" dur="1000"/>
                                        <p:tgtEl>
                                          <p:spTgt spid="117"/>
                                        </p:tgtEl>
                                        <p:attrNameLst>
                                          <p:attrName>ppt_x</p:attrName>
                                        </p:attrNameLst>
                                      </p:cBhvr>
                                      <p:tavLst>
                                        <p:tav tm="0">
                                          <p:val>
                                            <p:strVal val="ppt_x"/>
                                          </p:val>
                                        </p:tav>
                                        <p:tav tm="100000">
                                          <p:val>
                                            <p:strVal val="ppt_x"/>
                                          </p:val>
                                        </p:tav>
                                      </p:tavLst>
                                    </p:anim>
                                    <p:anim calcmode="lin" valueType="num">
                                      <p:cBhvr>
                                        <p:cTn id="342" dur="1000"/>
                                        <p:tgtEl>
                                          <p:spTgt spid="117"/>
                                        </p:tgtEl>
                                        <p:attrNameLst>
                                          <p:attrName>ppt_y</p:attrName>
                                        </p:attrNameLst>
                                      </p:cBhvr>
                                      <p:tavLst>
                                        <p:tav tm="0">
                                          <p:val>
                                            <p:strVal val="ppt_y"/>
                                          </p:val>
                                        </p:tav>
                                        <p:tav tm="100000">
                                          <p:val>
                                            <p:strVal val="ppt_y+.1"/>
                                          </p:val>
                                        </p:tav>
                                      </p:tavLst>
                                    </p:anim>
                                    <p:set>
                                      <p:cBhvr>
                                        <p:cTn id="343" dur="1" fill="hold">
                                          <p:stCondLst>
                                            <p:cond delay="999"/>
                                          </p:stCondLst>
                                        </p:cTn>
                                        <p:tgtEl>
                                          <p:spTgt spid="117"/>
                                        </p:tgtEl>
                                        <p:attrNameLst>
                                          <p:attrName>style.visibility</p:attrName>
                                        </p:attrNameLst>
                                      </p:cBhvr>
                                      <p:to>
                                        <p:strVal val="hidden"/>
                                      </p:to>
                                    </p:set>
                                  </p:childTnLst>
                                </p:cTn>
                              </p:par>
                            </p:childTnLst>
                          </p:cTn>
                        </p:par>
                      </p:childTnLst>
                    </p:cTn>
                  </p:par>
                  <p:par>
                    <p:cTn id="344" fill="hold" nodeType="clickPar">
                      <p:stCondLst>
                        <p:cond delay="indefinite"/>
                      </p:stCondLst>
                      <p:childTnLst>
                        <p:par>
                          <p:cTn id="345" fill="hold" nodeType="withGroup">
                            <p:stCondLst>
                              <p:cond delay="0"/>
                            </p:stCondLst>
                            <p:childTnLst>
                              <p:par>
                                <p:cTn id="346" presetID="47" presetClass="entr" presetSubtype="0" fill="hold" nodeType="clickEffect">
                                  <p:stCondLst>
                                    <p:cond delay="0"/>
                                  </p:stCondLst>
                                  <p:childTnLst>
                                    <p:set>
                                      <p:cBhvr>
                                        <p:cTn id="347" dur="1" fill="hold">
                                          <p:stCondLst>
                                            <p:cond delay="0"/>
                                          </p:stCondLst>
                                        </p:cTn>
                                        <p:tgtEl>
                                          <p:spTgt spid="105"/>
                                        </p:tgtEl>
                                        <p:attrNameLst>
                                          <p:attrName>style.visibility</p:attrName>
                                        </p:attrNameLst>
                                      </p:cBhvr>
                                      <p:to>
                                        <p:strVal val="visible"/>
                                      </p:to>
                                    </p:set>
                                    <p:animEffect transition="in" filter="fade">
                                      <p:cBhvr>
                                        <p:cTn id="348" dur="1000"/>
                                        <p:tgtEl>
                                          <p:spTgt spid="105"/>
                                        </p:tgtEl>
                                      </p:cBhvr>
                                    </p:animEffect>
                                    <p:anim calcmode="lin" valueType="num">
                                      <p:cBhvr>
                                        <p:cTn id="349" dur="1000" fill="hold"/>
                                        <p:tgtEl>
                                          <p:spTgt spid="105"/>
                                        </p:tgtEl>
                                        <p:attrNameLst>
                                          <p:attrName>ppt_x</p:attrName>
                                        </p:attrNameLst>
                                      </p:cBhvr>
                                      <p:tavLst>
                                        <p:tav tm="0">
                                          <p:val>
                                            <p:strVal val="#ppt_x"/>
                                          </p:val>
                                        </p:tav>
                                        <p:tav tm="100000">
                                          <p:val>
                                            <p:strVal val="#ppt_x"/>
                                          </p:val>
                                        </p:tav>
                                      </p:tavLst>
                                    </p:anim>
                                    <p:anim calcmode="lin" valueType="num">
                                      <p:cBhvr>
                                        <p:cTn id="350" dur="1000" fill="hold"/>
                                        <p:tgtEl>
                                          <p:spTgt spid="105"/>
                                        </p:tgtEl>
                                        <p:attrNameLst>
                                          <p:attrName>ppt_y</p:attrName>
                                        </p:attrNameLst>
                                      </p:cBhvr>
                                      <p:tavLst>
                                        <p:tav tm="0">
                                          <p:val>
                                            <p:strVal val="#ppt_y-.1"/>
                                          </p:val>
                                        </p:tav>
                                        <p:tav tm="100000">
                                          <p:val>
                                            <p:strVal val="#ppt_y"/>
                                          </p:val>
                                        </p:tav>
                                      </p:tavLst>
                                    </p:anim>
                                  </p:childTnLst>
                                </p:cTn>
                              </p:par>
                              <p:par>
                                <p:cTn id="351" presetID="42" presetClass="exit" presetSubtype="0" fill="hold" nodeType="withEffect">
                                  <p:stCondLst>
                                    <p:cond delay="0"/>
                                  </p:stCondLst>
                                  <p:childTnLst>
                                    <p:animEffect transition="out" filter="fade">
                                      <p:cBhvr>
                                        <p:cTn id="352" dur="1000"/>
                                        <p:tgtEl>
                                          <p:spTgt spid="119"/>
                                        </p:tgtEl>
                                      </p:cBhvr>
                                    </p:animEffect>
                                    <p:anim calcmode="lin" valueType="num">
                                      <p:cBhvr>
                                        <p:cTn id="353" dur="1000"/>
                                        <p:tgtEl>
                                          <p:spTgt spid="119"/>
                                        </p:tgtEl>
                                        <p:attrNameLst>
                                          <p:attrName>ppt_x</p:attrName>
                                        </p:attrNameLst>
                                      </p:cBhvr>
                                      <p:tavLst>
                                        <p:tav tm="0">
                                          <p:val>
                                            <p:strVal val="ppt_x"/>
                                          </p:val>
                                        </p:tav>
                                        <p:tav tm="100000">
                                          <p:val>
                                            <p:strVal val="ppt_x"/>
                                          </p:val>
                                        </p:tav>
                                      </p:tavLst>
                                    </p:anim>
                                    <p:anim calcmode="lin" valueType="num">
                                      <p:cBhvr>
                                        <p:cTn id="354" dur="1000"/>
                                        <p:tgtEl>
                                          <p:spTgt spid="119"/>
                                        </p:tgtEl>
                                        <p:attrNameLst>
                                          <p:attrName>ppt_y</p:attrName>
                                        </p:attrNameLst>
                                      </p:cBhvr>
                                      <p:tavLst>
                                        <p:tav tm="0">
                                          <p:val>
                                            <p:strVal val="ppt_y"/>
                                          </p:val>
                                        </p:tav>
                                        <p:tav tm="100000">
                                          <p:val>
                                            <p:strVal val="ppt_y+.1"/>
                                          </p:val>
                                        </p:tav>
                                      </p:tavLst>
                                    </p:anim>
                                    <p:set>
                                      <p:cBhvr>
                                        <p:cTn id="355" dur="1" fill="hold">
                                          <p:stCondLst>
                                            <p:cond delay="999"/>
                                          </p:stCondLst>
                                        </p:cTn>
                                        <p:tgtEl>
                                          <p:spTgt spid="119"/>
                                        </p:tgtEl>
                                        <p:attrNameLst>
                                          <p:attrName>style.visibility</p:attrName>
                                        </p:attrNameLst>
                                      </p:cBhvr>
                                      <p:to>
                                        <p:strVal val="hidden"/>
                                      </p:to>
                                    </p:set>
                                  </p:childTnLst>
                                </p:cTn>
                              </p:par>
                            </p:childTnLst>
                          </p:cTn>
                        </p:par>
                      </p:childTnLst>
                    </p:cTn>
                  </p:par>
                  <p:par>
                    <p:cTn id="356" fill="hold" nodeType="clickPar">
                      <p:stCondLst>
                        <p:cond delay="indefinite"/>
                      </p:stCondLst>
                      <p:childTnLst>
                        <p:par>
                          <p:cTn id="357" fill="hold" nodeType="withGroup">
                            <p:stCondLst>
                              <p:cond delay="0"/>
                            </p:stCondLst>
                            <p:childTnLst>
                              <p:par>
                                <p:cTn id="358" presetID="47" presetClass="entr" presetSubtype="0" fill="hold" nodeType="clickEffect">
                                  <p:stCondLst>
                                    <p:cond delay="0"/>
                                  </p:stCondLst>
                                  <p:childTnLst>
                                    <p:set>
                                      <p:cBhvr>
                                        <p:cTn id="359" dur="1" fill="hold">
                                          <p:stCondLst>
                                            <p:cond delay="0"/>
                                          </p:stCondLst>
                                        </p:cTn>
                                        <p:tgtEl>
                                          <p:spTgt spid="107"/>
                                        </p:tgtEl>
                                        <p:attrNameLst>
                                          <p:attrName>style.visibility</p:attrName>
                                        </p:attrNameLst>
                                      </p:cBhvr>
                                      <p:to>
                                        <p:strVal val="visible"/>
                                      </p:to>
                                    </p:set>
                                    <p:animEffect transition="in" filter="fade">
                                      <p:cBhvr>
                                        <p:cTn id="360" dur="1000"/>
                                        <p:tgtEl>
                                          <p:spTgt spid="107"/>
                                        </p:tgtEl>
                                      </p:cBhvr>
                                    </p:animEffect>
                                    <p:anim calcmode="lin" valueType="num">
                                      <p:cBhvr>
                                        <p:cTn id="361" dur="1000" fill="hold"/>
                                        <p:tgtEl>
                                          <p:spTgt spid="107"/>
                                        </p:tgtEl>
                                        <p:attrNameLst>
                                          <p:attrName>ppt_x</p:attrName>
                                        </p:attrNameLst>
                                      </p:cBhvr>
                                      <p:tavLst>
                                        <p:tav tm="0">
                                          <p:val>
                                            <p:strVal val="#ppt_x"/>
                                          </p:val>
                                        </p:tav>
                                        <p:tav tm="100000">
                                          <p:val>
                                            <p:strVal val="#ppt_x"/>
                                          </p:val>
                                        </p:tav>
                                      </p:tavLst>
                                    </p:anim>
                                    <p:anim calcmode="lin" valueType="num">
                                      <p:cBhvr>
                                        <p:cTn id="362" dur="1000" fill="hold"/>
                                        <p:tgtEl>
                                          <p:spTgt spid="107"/>
                                        </p:tgtEl>
                                        <p:attrNameLst>
                                          <p:attrName>ppt_y</p:attrName>
                                        </p:attrNameLst>
                                      </p:cBhvr>
                                      <p:tavLst>
                                        <p:tav tm="0">
                                          <p:val>
                                            <p:strVal val="#ppt_y-.1"/>
                                          </p:val>
                                        </p:tav>
                                        <p:tav tm="100000">
                                          <p:val>
                                            <p:strVal val="#ppt_y"/>
                                          </p:val>
                                        </p:tav>
                                      </p:tavLst>
                                    </p:anim>
                                  </p:childTnLst>
                                </p:cTn>
                              </p:par>
                              <p:par>
                                <p:cTn id="363" presetID="42" presetClass="exit" presetSubtype="0" fill="hold" nodeType="withEffect">
                                  <p:stCondLst>
                                    <p:cond delay="0"/>
                                  </p:stCondLst>
                                  <p:childTnLst>
                                    <p:animEffect transition="out" filter="fade">
                                      <p:cBhvr>
                                        <p:cTn id="364" dur="1000"/>
                                        <p:tgtEl>
                                          <p:spTgt spid="122"/>
                                        </p:tgtEl>
                                      </p:cBhvr>
                                    </p:animEffect>
                                    <p:anim calcmode="lin" valueType="num">
                                      <p:cBhvr>
                                        <p:cTn id="365" dur="1000"/>
                                        <p:tgtEl>
                                          <p:spTgt spid="122"/>
                                        </p:tgtEl>
                                        <p:attrNameLst>
                                          <p:attrName>ppt_x</p:attrName>
                                        </p:attrNameLst>
                                      </p:cBhvr>
                                      <p:tavLst>
                                        <p:tav tm="0">
                                          <p:val>
                                            <p:strVal val="ppt_x"/>
                                          </p:val>
                                        </p:tav>
                                        <p:tav tm="100000">
                                          <p:val>
                                            <p:strVal val="ppt_x"/>
                                          </p:val>
                                        </p:tav>
                                      </p:tavLst>
                                    </p:anim>
                                    <p:anim calcmode="lin" valueType="num">
                                      <p:cBhvr>
                                        <p:cTn id="366" dur="1000"/>
                                        <p:tgtEl>
                                          <p:spTgt spid="122"/>
                                        </p:tgtEl>
                                        <p:attrNameLst>
                                          <p:attrName>ppt_y</p:attrName>
                                        </p:attrNameLst>
                                      </p:cBhvr>
                                      <p:tavLst>
                                        <p:tav tm="0">
                                          <p:val>
                                            <p:strVal val="ppt_y"/>
                                          </p:val>
                                        </p:tav>
                                        <p:tav tm="100000">
                                          <p:val>
                                            <p:strVal val="ppt_y+.1"/>
                                          </p:val>
                                        </p:tav>
                                      </p:tavLst>
                                    </p:anim>
                                    <p:set>
                                      <p:cBhvr>
                                        <p:cTn id="367" dur="1" fill="hold">
                                          <p:stCondLst>
                                            <p:cond delay="999"/>
                                          </p:stCondLst>
                                        </p:cTn>
                                        <p:tgtEl>
                                          <p:spTgt spid="122"/>
                                        </p:tgtEl>
                                        <p:attrNameLst>
                                          <p:attrName>style.visibility</p:attrName>
                                        </p:attrNameLst>
                                      </p:cBhvr>
                                      <p:to>
                                        <p:strVal val="hidden"/>
                                      </p:to>
                                    </p:set>
                                  </p:childTnLst>
                                </p:cTn>
                              </p:par>
                            </p:childTnLst>
                          </p:cTn>
                        </p:par>
                      </p:childTnLst>
                    </p:cTn>
                  </p:par>
                  <p:par>
                    <p:cTn id="368" fill="hold" nodeType="clickPar">
                      <p:stCondLst>
                        <p:cond delay="indefinite"/>
                      </p:stCondLst>
                      <p:childTnLst>
                        <p:par>
                          <p:cTn id="369" fill="hold" nodeType="withGroup">
                            <p:stCondLst>
                              <p:cond delay="0"/>
                            </p:stCondLst>
                            <p:childTnLst>
                              <p:par>
                                <p:cTn id="370" presetID="47" presetClass="entr" presetSubtype="0" fill="hold" nodeType="clickEffect">
                                  <p:stCondLst>
                                    <p:cond delay="0"/>
                                  </p:stCondLst>
                                  <p:childTnLst>
                                    <p:set>
                                      <p:cBhvr>
                                        <p:cTn id="371" dur="1" fill="hold">
                                          <p:stCondLst>
                                            <p:cond delay="0"/>
                                          </p:stCondLst>
                                        </p:cTn>
                                        <p:tgtEl>
                                          <p:spTgt spid="108"/>
                                        </p:tgtEl>
                                        <p:attrNameLst>
                                          <p:attrName>style.visibility</p:attrName>
                                        </p:attrNameLst>
                                      </p:cBhvr>
                                      <p:to>
                                        <p:strVal val="visible"/>
                                      </p:to>
                                    </p:set>
                                    <p:animEffect transition="in" filter="fade">
                                      <p:cBhvr>
                                        <p:cTn id="372" dur="1000"/>
                                        <p:tgtEl>
                                          <p:spTgt spid="108"/>
                                        </p:tgtEl>
                                      </p:cBhvr>
                                    </p:animEffect>
                                    <p:anim calcmode="lin" valueType="num">
                                      <p:cBhvr>
                                        <p:cTn id="373" dur="1000" fill="hold"/>
                                        <p:tgtEl>
                                          <p:spTgt spid="108"/>
                                        </p:tgtEl>
                                        <p:attrNameLst>
                                          <p:attrName>ppt_x</p:attrName>
                                        </p:attrNameLst>
                                      </p:cBhvr>
                                      <p:tavLst>
                                        <p:tav tm="0">
                                          <p:val>
                                            <p:strVal val="#ppt_x"/>
                                          </p:val>
                                        </p:tav>
                                        <p:tav tm="100000">
                                          <p:val>
                                            <p:strVal val="#ppt_x"/>
                                          </p:val>
                                        </p:tav>
                                      </p:tavLst>
                                    </p:anim>
                                    <p:anim calcmode="lin" valueType="num">
                                      <p:cBhvr>
                                        <p:cTn id="374" dur="1000" fill="hold"/>
                                        <p:tgtEl>
                                          <p:spTgt spid="108"/>
                                        </p:tgtEl>
                                        <p:attrNameLst>
                                          <p:attrName>ppt_y</p:attrName>
                                        </p:attrNameLst>
                                      </p:cBhvr>
                                      <p:tavLst>
                                        <p:tav tm="0">
                                          <p:val>
                                            <p:strVal val="#ppt_y-.1"/>
                                          </p:val>
                                        </p:tav>
                                        <p:tav tm="100000">
                                          <p:val>
                                            <p:strVal val="#ppt_y"/>
                                          </p:val>
                                        </p:tav>
                                      </p:tavLst>
                                    </p:anim>
                                  </p:childTnLst>
                                </p:cTn>
                              </p:par>
                              <p:par>
                                <p:cTn id="375" presetID="42" presetClass="exit" presetSubtype="0" fill="hold" nodeType="withEffect">
                                  <p:stCondLst>
                                    <p:cond delay="0"/>
                                  </p:stCondLst>
                                  <p:childTnLst>
                                    <p:animEffect transition="out" filter="fade">
                                      <p:cBhvr>
                                        <p:cTn id="376" dur="1000"/>
                                        <p:tgtEl>
                                          <p:spTgt spid="120"/>
                                        </p:tgtEl>
                                      </p:cBhvr>
                                    </p:animEffect>
                                    <p:anim calcmode="lin" valueType="num">
                                      <p:cBhvr>
                                        <p:cTn id="377" dur="1000"/>
                                        <p:tgtEl>
                                          <p:spTgt spid="120"/>
                                        </p:tgtEl>
                                        <p:attrNameLst>
                                          <p:attrName>ppt_x</p:attrName>
                                        </p:attrNameLst>
                                      </p:cBhvr>
                                      <p:tavLst>
                                        <p:tav tm="0">
                                          <p:val>
                                            <p:strVal val="ppt_x"/>
                                          </p:val>
                                        </p:tav>
                                        <p:tav tm="100000">
                                          <p:val>
                                            <p:strVal val="ppt_x"/>
                                          </p:val>
                                        </p:tav>
                                      </p:tavLst>
                                    </p:anim>
                                    <p:anim calcmode="lin" valueType="num">
                                      <p:cBhvr>
                                        <p:cTn id="378" dur="1000"/>
                                        <p:tgtEl>
                                          <p:spTgt spid="120"/>
                                        </p:tgtEl>
                                        <p:attrNameLst>
                                          <p:attrName>ppt_y</p:attrName>
                                        </p:attrNameLst>
                                      </p:cBhvr>
                                      <p:tavLst>
                                        <p:tav tm="0">
                                          <p:val>
                                            <p:strVal val="ppt_y"/>
                                          </p:val>
                                        </p:tav>
                                        <p:tav tm="100000">
                                          <p:val>
                                            <p:strVal val="ppt_y+.1"/>
                                          </p:val>
                                        </p:tav>
                                      </p:tavLst>
                                    </p:anim>
                                    <p:set>
                                      <p:cBhvr>
                                        <p:cTn id="379" dur="1" fill="hold">
                                          <p:stCondLst>
                                            <p:cond delay="999"/>
                                          </p:stCondLst>
                                        </p:cTn>
                                        <p:tgtEl>
                                          <p:spTgt spid="120"/>
                                        </p:tgtEl>
                                        <p:attrNameLst>
                                          <p:attrName>style.visibility</p:attrName>
                                        </p:attrNameLst>
                                      </p:cBhvr>
                                      <p:to>
                                        <p:strVal val="hidden"/>
                                      </p:to>
                                    </p:set>
                                  </p:childTnLst>
                                </p:cTn>
                              </p:par>
                            </p:childTnLst>
                          </p:cTn>
                        </p:par>
                      </p:childTnLst>
                    </p:cTn>
                  </p:par>
                  <p:par>
                    <p:cTn id="380" fill="hold" nodeType="clickPar">
                      <p:stCondLst>
                        <p:cond delay="indefinite"/>
                      </p:stCondLst>
                      <p:childTnLst>
                        <p:par>
                          <p:cTn id="381" fill="hold" nodeType="withGroup">
                            <p:stCondLst>
                              <p:cond delay="0"/>
                            </p:stCondLst>
                            <p:childTnLst>
                              <p:par>
                                <p:cTn id="382" presetID="47" presetClass="entr" presetSubtype="0" fill="hold" nodeType="clickEffect">
                                  <p:stCondLst>
                                    <p:cond delay="0"/>
                                  </p:stCondLst>
                                  <p:childTnLst>
                                    <p:set>
                                      <p:cBhvr>
                                        <p:cTn id="383" dur="1" fill="hold">
                                          <p:stCondLst>
                                            <p:cond delay="0"/>
                                          </p:stCondLst>
                                        </p:cTn>
                                        <p:tgtEl>
                                          <p:spTgt spid="106"/>
                                        </p:tgtEl>
                                        <p:attrNameLst>
                                          <p:attrName>style.visibility</p:attrName>
                                        </p:attrNameLst>
                                      </p:cBhvr>
                                      <p:to>
                                        <p:strVal val="visible"/>
                                      </p:to>
                                    </p:set>
                                    <p:animEffect transition="in" filter="fade">
                                      <p:cBhvr>
                                        <p:cTn id="384" dur="1000"/>
                                        <p:tgtEl>
                                          <p:spTgt spid="106"/>
                                        </p:tgtEl>
                                      </p:cBhvr>
                                    </p:animEffect>
                                    <p:anim calcmode="lin" valueType="num">
                                      <p:cBhvr>
                                        <p:cTn id="385" dur="1000" fill="hold"/>
                                        <p:tgtEl>
                                          <p:spTgt spid="106"/>
                                        </p:tgtEl>
                                        <p:attrNameLst>
                                          <p:attrName>ppt_x</p:attrName>
                                        </p:attrNameLst>
                                      </p:cBhvr>
                                      <p:tavLst>
                                        <p:tav tm="0">
                                          <p:val>
                                            <p:strVal val="#ppt_x"/>
                                          </p:val>
                                        </p:tav>
                                        <p:tav tm="100000">
                                          <p:val>
                                            <p:strVal val="#ppt_x"/>
                                          </p:val>
                                        </p:tav>
                                      </p:tavLst>
                                    </p:anim>
                                    <p:anim calcmode="lin" valueType="num">
                                      <p:cBhvr>
                                        <p:cTn id="386" dur="1000" fill="hold"/>
                                        <p:tgtEl>
                                          <p:spTgt spid="106"/>
                                        </p:tgtEl>
                                        <p:attrNameLst>
                                          <p:attrName>ppt_y</p:attrName>
                                        </p:attrNameLst>
                                      </p:cBhvr>
                                      <p:tavLst>
                                        <p:tav tm="0">
                                          <p:val>
                                            <p:strVal val="#ppt_y-.1"/>
                                          </p:val>
                                        </p:tav>
                                        <p:tav tm="100000">
                                          <p:val>
                                            <p:strVal val="#ppt_y"/>
                                          </p:val>
                                        </p:tav>
                                      </p:tavLst>
                                    </p:anim>
                                  </p:childTnLst>
                                </p:cTn>
                              </p:par>
                              <p:par>
                                <p:cTn id="387" presetID="42" presetClass="exit" presetSubtype="0" fill="hold" nodeType="withEffect">
                                  <p:stCondLst>
                                    <p:cond delay="0"/>
                                  </p:stCondLst>
                                  <p:childTnLst>
                                    <p:animEffect transition="out" filter="fade">
                                      <p:cBhvr>
                                        <p:cTn id="388" dur="1000"/>
                                        <p:tgtEl>
                                          <p:spTgt spid="121"/>
                                        </p:tgtEl>
                                      </p:cBhvr>
                                    </p:animEffect>
                                    <p:anim calcmode="lin" valueType="num">
                                      <p:cBhvr>
                                        <p:cTn id="389" dur="1000"/>
                                        <p:tgtEl>
                                          <p:spTgt spid="121"/>
                                        </p:tgtEl>
                                        <p:attrNameLst>
                                          <p:attrName>ppt_x</p:attrName>
                                        </p:attrNameLst>
                                      </p:cBhvr>
                                      <p:tavLst>
                                        <p:tav tm="0">
                                          <p:val>
                                            <p:strVal val="ppt_x"/>
                                          </p:val>
                                        </p:tav>
                                        <p:tav tm="100000">
                                          <p:val>
                                            <p:strVal val="ppt_x"/>
                                          </p:val>
                                        </p:tav>
                                      </p:tavLst>
                                    </p:anim>
                                    <p:anim calcmode="lin" valueType="num">
                                      <p:cBhvr>
                                        <p:cTn id="390" dur="1000"/>
                                        <p:tgtEl>
                                          <p:spTgt spid="121"/>
                                        </p:tgtEl>
                                        <p:attrNameLst>
                                          <p:attrName>ppt_y</p:attrName>
                                        </p:attrNameLst>
                                      </p:cBhvr>
                                      <p:tavLst>
                                        <p:tav tm="0">
                                          <p:val>
                                            <p:strVal val="ppt_y"/>
                                          </p:val>
                                        </p:tav>
                                        <p:tav tm="100000">
                                          <p:val>
                                            <p:strVal val="ppt_y+.1"/>
                                          </p:val>
                                        </p:tav>
                                      </p:tavLst>
                                    </p:anim>
                                    <p:set>
                                      <p:cBhvr>
                                        <p:cTn id="391" dur="1" fill="hold">
                                          <p:stCondLst>
                                            <p:cond delay="999"/>
                                          </p:stCondLst>
                                        </p:cTn>
                                        <p:tgtEl>
                                          <p:spTgt spid="121"/>
                                        </p:tgtEl>
                                        <p:attrNameLst>
                                          <p:attrName>style.visibility</p:attrName>
                                        </p:attrNameLst>
                                      </p:cBhvr>
                                      <p:to>
                                        <p:strVal val="hidden"/>
                                      </p:to>
                                    </p:set>
                                  </p:childTnLst>
                                </p:cTn>
                              </p:par>
                            </p:childTnLst>
                          </p:cTn>
                        </p:par>
                      </p:childTnLst>
                    </p:cTn>
                  </p:par>
                </p:childTnLst>
              </p:cTn>
              <p:nextCondLst>
                <p:cond evt="onClick" delay="0">
                  <p:tgtEl>
                    <p:spTgt spid="10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1">
            <a:extLst>
              <a:ext uri="{FF2B5EF4-FFF2-40B4-BE49-F238E27FC236}">
                <a16:creationId xmlns:a16="http://schemas.microsoft.com/office/drawing/2014/main" id="{AE725F49-5339-48A5-B7E6-6ABC7301FBB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Sai2.msPham">
            <a:extLst>
              <a:ext uri="{FF2B5EF4-FFF2-40B4-BE49-F238E27FC236}">
                <a16:creationId xmlns:a16="http://schemas.microsoft.com/office/drawing/2014/main" id="{B401FD19-0351-4520-A4D3-D42C8E3DC374}"/>
              </a:ext>
            </a:extLst>
          </p:cNvPr>
          <p:cNvGrpSpPr/>
          <p:nvPr/>
        </p:nvGrpSpPr>
        <p:grpSpPr>
          <a:xfrm>
            <a:off x="2743203" y="2667000"/>
            <a:ext cx="3633101" cy="940622"/>
            <a:chOff x="6488987" y="1764882"/>
            <a:chExt cx="4844135" cy="1254163"/>
          </a:xfrm>
          <a:solidFill>
            <a:schemeClr val="bg1">
              <a:alpha val="88000"/>
            </a:schemeClr>
          </a:solidFill>
        </p:grpSpPr>
        <p:sp>
          <p:nvSpPr>
            <p:cNvPr id="6" name="Rounded Rectangle 5">
              <a:extLst>
                <a:ext uri="{FF2B5EF4-FFF2-40B4-BE49-F238E27FC236}">
                  <a16:creationId xmlns:a16="http://schemas.microsoft.com/office/drawing/2014/main" id="{E1FFA5F8-D880-4A23-9AD3-EBA0214CB57D}"/>
                </a:ext>
              </a:extLst>
            </p:cNvPr>
            <p:cNvSpPr/>
            <p:nvPr/>
          </p:nvSpPr>
          <p:spPr>
            <a:xfrm>
              <a:off x="6753139" y="1764882"/>
              <a:ext cx="4579983" cy="1254163"/>
            </a:xfrm>
            <a:prstGeom prst="roundRect">
              <a:avLst/>
            </a:prstGeom>
            <a:grp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300" b="1" dirty="0">
                <a:solidFill>
                  <a:schemeClr val="tx1"/>
                </a:solidFill>
                <a:latin typeface=".VnAvant" panose="020B7200000000000000" pitchFamily="34" charset="0"/>
              </a:endParaRPr>
            </a:p>
          </p:txBody>
        </p:sp>
        <p:sp>
          <p:nvSpPr>
            <p:cNvPr id="7" name="1">
              <a:extLst>
                <a:ext uri="{FF2B5EF4-FFF2-40B4-BE49-F238E27FC236}">
                  <a16:creationId xmlns:a16="http://schemas.microsoft.com/office/drawing/2014/main" id="{5A58396B-C06C-477B-A435-B843EB6332CB}"/>
                </a:ext>
              </a:extLst>
            </p:cNvPr>
            <p:cNvSpPr/>
            <p:nvPr/>
          </p:nvSpPr>
          <p:spPr>
            <a:xfrm>
              <a:off x="6488987" y="2128980"/>
              <a:ext cx="541608" cy="535516"/>
            </a:xfrm>
            <a:prstGeom prst="diamond">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rgbClr val="FF0000"/>
                  </a:solidFill>
                </a:rPr>
                <a:t>A</a:t>
              </a:r>
            </a:p>
          </p:txBody>
        </p:sp>
      </p:grpSp>
      <p:grpSp>
        <p:nvGrpSpPr>
          <p:cNvPr id="13" name="Dung.MsPham">
            <a:extLst>
              <a:ext uri="{FF2B5EF4-FFF2-40B4-BE49-F238E27FC236}">
                <a16:creationId xmlns:a16="http://schemas.microsoft.com/office/drawing/2014/main" id="{4203C3B6-F313-4410-84C9-1F9595F3F266}"/>
              </a:ext>
            </a:extLst>
          </p:cNvPr>
          <p:cNvGrpSpPr/>
          <p:nvPr/>
        </p:nvGrpSpPr>
        <p:grpSpPr>
          <a:xfrm>
            <a:off x="2743203" y="3810000"/>
            <a:ext cx="3633101" cy="940622"/>
            <a:chOff x="6488987" y="1764882"/>
            <a:chExt cx="4844135" cy="1254163"/>
          </a:xfrm>
          <a:solidFill>
            <a:schemeClr val="bg1">
              <a:alpha val="88000"/>
            </a:schemeClr>
          </a:solidFill>
        </p:grpSpPr>
        <p:sp>
          <p:nvSpPr>
            <p:cNvPr id="14" name="Rounded Rectangle 5">
              <a:extLst>
                <a:ext uri="{FF2B5EF4-FFF2-40B4-BE49-F238E27FC236}">
                  <a16:creationId xmlns:a16="http://schemas.microsoft.com/office/drawing/2014/main" id="{31FB69EA-B929-44E6-A801-7A627F335ECA}"/>
                </a:ext>
              </a:extLst>
            </p:cNvPr>
            <p:cNvSpPr/>
            <p:nvPr/>
          </p:nvSpPr>
          <p:spPr>
            <a:xfrm>
              <a:off x="6753139" y="1764882"/>
              <a:ext cx="4579983" cy="1254163"/>
            </a:xfrm>
            <a:prstGeom prst="roundRect">
              <a:avLst/>
            </a:prstGeom>
            <a:grp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300" b="1" dirty="0">
                <a:solidFill>
                  <a:schemeClr val="tx1"/>
                </a:solidFill>
                <a:latin typeface=".VnAvant" panose="020B7200000000000000" pitchFamily="34" charset="0"/>
              </a:endParaRPr>
            </a:p>
          </p:txBody>
        </p:sp>
        <p:sp>
          <p:nvSpPr>
            <p:cNvPr id="15" name="1">
              <a:extLst>
                <a:ext uri="{FF2B5EF4-FFF2-40B4-BE49-F238E27FC236}">
                  <a16:creationId xmlns:a16="http://schemas.microsoft.com/office/drawing/2014/main" id="{35879D90-E9D6-4985-B0F1-9B983572C39E}"/>
                </a:ext>
              </a:extLst>
            </p:cNvPr>
            <p:cNvSpPr/>
            <p:nvPr/>
          </p:nvSpPr>
          <p:spPr>
            <a:xfrm>
              <a:off x="6488987" y="2128980"/>
              <a:ext cx="541608" cy="535516"/>
            </a:xfrm>
            <a:prstGeom prst="diamond">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a:solidFill>
                    <a:srgbClr val="FF0000"/>
                  </a:solidFill>
                </a:rPr>
                <a:t>B</a:t>
              </a:r>
              <a:endParaRPr lang="en-US" b="1" dirty="0">
                <a:solidFill>
                  <a:srgbClr val="FF0000"/>
                </a:solidFill>
              </a:endParaRPr>
            </a:p>
          </p:txBody>
        </p:sp>
      </p:grpSp>
      <p:grpSp>
        <p:nvGrpSpPr>
          <p:cNvPr id="16" name="Sai1.MsPham">
            <a:extLst>
              <a:ext uri="{FF2B5EF4-FFF2-40B4-BE49-F238E27FC236}">
                <a16:creationId xmlns:a16="http://schemas.microsoft.com/office/drawing/2014/main" id="{A2611532-5A5B-4E0F-82EA-DCF22BE1F1AD}"/>
              </a:ext>
            </a:extLst>
          </p:cNvPr>
          <p:cNvGrpSpPr/>
          <p:nvPr/>
        </p:nvGrpSpPr>
        <p:grpSpPr>
          <a:xfrm>
            <a:off x="2743203" y="4953000"/>
            <a:ext cx="3633101" cy="940622"/>
            <a:chOff x="6488987" y="1764882"/>
            <a:chExt cx="4844135" cy="1254163"/>
          </a:xfrm>
          <a:solidFill>
            <a:schemeClr val="bg1">
              <a:alpha val="88000"/>
            </a:schemeClr>
          </a:solidFill>
        </p:grpSpPr>
        <p:sp>
          <p:nvSpPr>
            <p:cNvPr id="17" name="Rounded Rectangle 5">
              <a:extLst>
                <a:ext uri="{FF2B5EF4-FFF2-40B4-BE49-F238E27FC236}">
                  <a16:creationId xmlns:a16="http://schemas.microsoft.com/office/drawing/2014/main" id="{C529935E-0E88-4F2F-A8F5-EA15E218050A}"/>
                </a:ext>
              </a:extLst>
            </p:cNvPr>
            <p:cNvSpPr/>
            <p:nvPr/>
          </p:nvSpPr>
          <p:spPr>
            <a:xfrm>
              <a:off x="6753139" y="1764882"/>
              <a:ext cx="4579983" cy="1254163"/>
            </a:xfrm>
            <a:prstGeom prst="roundRect">
              <a:avLst/>
            </a:prstGeom>
            <a:grp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300" b="1" dirty="0">
                <a:solidFill>
                  <a:schemeClr val="tx1"/>
                </a:solidFill>
                <a:latin typeface=".VnAvant" panose="020B7200000000000000" pitchFamily="34" charset="0"/>
              </a:endParaRPr>
            </a:p>
          </p:txBody>
        </p:sp>
        <p:sp>
          <p:nvSpPr>
            <p:cNvPr id="18" name="1">
              <a:extLst>
                <a:ext uri="{FF2B5EF4-FFF2-40B4-BE49-F238E27FC236}">
                  <a16:creationId xmlns:a16="http://schemas.microsoft.com/office/drawing/2014/main" id="{1978B36C-D8EF-417B-9A80-615A62423B6C}"/>
                </a:ext>
              </a:extLst>
            </p:cNvPr>
            <p:cNvSpPr/>
            <p:nvPr/>
          </p:nvSpPr>
          <p:spPr>
            <a:xfrm>
              <a:off x="6488987" y="2128980"/>
              <a:ext cx="541608" cy="535516"/>
            </a:xfrm>
            <a:prstGeom prst="diamond">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rgbClr val="FF0000"/>
                  </a:solidFill>
                </a:rPr>
                <a:t>C</a:t>
              </a:r>
            </a:p>
          </p:txBody>
        </p:sp>
      </p:grpSp>
      <p:pic>
        <p:nvPicPr>
          <p:cNvPr id="19" name="Picture 18">
            <a:hlinkClick r:id="rId6" action="ppaction://hlinksldjump"/>
            <a:extLst>
              <a:ext uri="{FF2B5EF4-FFF2-40B4-BE49-F238E27FC236}">
                <a16:creationId xmlns:a16="http://schemas.microsoft.com/office/drawing/2014/main" id="{D548D523-F953-4203-88F0-ADD65416FEE3}"/>
              </a:ext>
            </a:extLst>
          </p:cNvPr>
          <p:cNvPicPr>
            <a:picLocks noChangeAspect="1"/>
          </p:cNvPicPr>
          <p:nvPr/>
        </p:nvPicPr>
        <p:blipFill>
          <a:blip r:embed="rId7" cstate="print"/>
          <a:stretch>
            <a:fillRect/>
          </a:stretch>
        </p:blipFill>
        <p:spPr>
          <a:xfrm>
            <a:off x="10101191" y="5395160"/>
            <a:ext cx="424539" cy="419715"/>
          </a:xfrm>
          <a:prstGeom prst="ellipse">
            <a:avLst/>
          </a:prstGeom>
        </p:spPr>
      </p:pic>
      <p:sp>
        <p:nvSpPr>
          <p:cNvPr id="11271" name="Text Box 2">
            <a:extLst>
              <a:ext uri="{FF2B5EF4-FFF2-40B4-BE49-F238E27FC236}">
                <a16:creationId xmlns:a16="http://schemas.microsoft.com/office/drawing/2014/main" id="{ED3BA166-95D6-492E-AD00-F1F2A7B88A6C}"/>
              </a:ext>
            </a:extLst>
          </p:cNvPr>
          <p:cNvSpPr txBox="1">
            <a:spLocks noChangeArrowheads="1"/>
          </p:cNvSpPr>
          <p:nvPr/>
        </p:nvSpPr>
        <p:spPr bwMode="auto">
          <a:xfrm>
            <a:off x="2362200" y="762000"/>
            <a:ext cx="7543800" cy="1354138"/>
          </a:xfrm>
          <a:prstGeom prst="rect">
            <a:avLst/>
          </a:prstGeom>
          <a:solidFill>
            <a:srgbClr val="FFFFFF"/>
          </a:solidFill>
          <a:ln w="9525">
            <a:solidFill>
              <a:srgbClr val="000000"/>
            </a:solidFill>
            <a:miter lim="800000"/>
            <a:headEnd/>
            <a:tailEnd/>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7000"/>
              </a:lnSpc>
              <a:spcBef>
                <a:spcPct val="0"/>
              </a:spcBef>
              <a:spcAft>
                <a:spcPts val="800"/>
              </a:spcAft>
              <a:buNone/>
            </a:pPr>
            <a:r>
              <a:rPr lang="en-US" altLang="en-US" sz="2400" b="1">
                <a:solidFill>
                  <a:srgbClr val="000000"/>
                </a:solidFill>
                <a:latin typeface="Times New Roman" panose="02020603050405020304" pitchFamily="18" charset="0"/>
                <a:cs typeface="Times New Roman" panose="02020603050405020304" pitchFamily="18" charset="0"/>
              </a:rPr>
              <a:t>Cho hai tập hợp: A = {1, 2, 3, 4} và B = {3, 4, 5}.</a:t>
            </a:r>
          </a:p>
          <a:p>
            <a:pPr>
              <a:lnSpc>
                <a:spcPct val="107000"/>
              </a:lnSpc>
              <a:spcBef>
                <a:spcPct val="0"/>
              </a:spcBef>
              <a:spcAft>
                <a:spcPts val="800"/>
              </a:spcAft>
              <a:buNone/>
            </a:pPr>
            <a:r>
              <a:rPr lang="en-US" altLang="en-US" sz="2400" b="1">
                <a:solidFill>
                  <a:srgbClr val="000000"/>
                </a:solidFill>
                <a:latin typeface="Times New Roman" panose="02020603050405020304" pitchFamily="18" charset="0"/>
                <a:cs typeface="Times New Roman" panose="02020603050405020304" pitchFamily="18" charset="0"/>
              </a:rPr>
              <a:t>Viết tập hợp C gồm các phần tử thuộc A nhưng không thuộc B.</a:t>
            </a:r>
            <a:endParaRPr lang="en-US" altLang="en-US" sz="1400" b="1">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272" name="Text Box 2">
            <a:extLst>
              <a:ext uri="{FF2B5EF4-FFF2-40B4-BE49-F238E27FC236}">
                <a16:creationId xmlns:a16="http://schemas.microsoft.com/office/drawing/2014/main" id="{AD7D24C5-AE67-4554-A664-7994EEB37D14}"/>
              </a:ext>
            </a:extLst>
          </p:cNvPr>
          <p:cNvSpPr txBox="1">
            <a:spLocks noChangeArrowheads="1"/>
          </p:cNvSpPr>
          <p:nvPr/>
        </p:nvSpPr>
        <p:spPr bwMode="auto">
          <a:xfrm>
            <a:off x="3276600" y="2895601"/>
            <a:ext cx="27432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7000"/>
              </a:lnSpc>
              <a:spcBef>
                <a:spcPct val="0"/>
              </a:spcBef>
              <a:spcAft>
                <a:spcPts val="800"/>
              </a:spcAft>
              <a:buNone/>
            </a:pPr>
            <a:r>
              <a:rPr lang="en-US" altLang="en-US" sz="2400" b="1">
                <a:solidFill>
                  <a:srgbClr val="000000"/>
                </a:solidFill>
                <a:latin typeface="Times New Roman" panose="02020603050405020304" pitchFamily="18" charset="0"/>
                <a:cs typeface="Times New Roman" panose="02020603050405020304" pitchFamily="18" charset="0"/>
              </a:rPr>
              <a:t>C = {5}   </a:t>
            </a:r>
            <a:endParaRPr lang="en-US" altLang="en-US" sz="1400" b="1">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273" name="Text Box 2">
            <a:extLst>
              <a:ext uri="{FF2B5EF4-FFF2-40B4-BE49-F238E27FC236}">
                <a16:creationId xmlns:a16="http://schemas.microsoft.com/office/drawing/2014/main" id="{B8CA5526-143E-4EA0-B4F4-C9926D37DA74}"/>
              </a:ext>
            </a:extLst>
          </p:cNvPr>
          <p:cNvSpPr txBox="1">
            <a:spLocks noChangeArrowheads="1"/>
          </p:cNvSpPr>
          <p:nvPr/>
        </p:nvSpPr>
        <p:spPr bwMode="auto">
          <a:xfrm>
            <a:off x="3276600" y="4038601"/>
            <a:ext cx="27432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7000"/>
              </a:lnSpc>
              <a:spcBef>
                <a:spcPct val="0"/>
              </a:spcBef>
              <a:spcAft>
                <a:spcPts val="800"/>
              </a:spcAft>
              <a:buNone/>
            </a:pPr>
            <a:r>
              <a:rPr lang="en-US" altLang="en-US" sz="2400" b="1">
                <a:solidFill>
                  <a:srgbClr val="000000"/>
                </a:solidFill>
                <a:latin typeface="Times New Roman" panose="02020603050405020304" pitchFamily="18" charset="0"/>
                <a:cs typeface="Times New Roman" panose="02020603050405020304" pitchFamily="18" charset="0"/>
              </a:rPr>
              <a:t>C = {1, 2}   </a:t>
            </a:r>
            <a:endParaRPr lang="en-US" altLang="en-US" sz="1400" b="1">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274" name="Text Box 2">
            <a:extLst>
              <a:ext uri="{FF2B5EF4-FFF2-40B4-BE49-F238E27FC236}">
                <a16:creationId xmlns:a16="http://schemas.microsoft.com/office/drawing/2014/main" id="{0AD168DB-47E7-4D5A-AEC4-537AC450B2B3}"/>
              </a:ext>
            </a:extLst>
          </p:cNvPr>
          <p:cNvSpPr txBox="1">
            <a:spLocks noChangeArrowheads="1"/>
          </p:cNvSpPr>
          <p:nvPr/>
        </p:nvSpPr>
        <p:spPr bwMode="auto">
          <a:xfrm>
            <a:off x="3276600" y="5105401"/>
            <a:ext cx="27432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7000"/>
              </a:lnSpc>
              <a:spcBef>
                <a:spcPct val="0"/>
              </a:spcBef>
              <a:spcAft>
                <a:spcPts val="800"/>
              </a:spcAft>
              <a:buNone/>
            </a:pPr>
            <a:r>
              <a:rPr lang="en-US" altLang="en-US" sz="2400" b="1">
                <a:solidFill>
                  <a:srgbClr val="000000"/>
                </a:solidFill>
                <a:latin typeface="Times New Roman" panose="02020603050405020304" pitchFamily="18" charset="0"/>
                <a:cs typeface="Times New Roman" panose="02020603050405020304" pitchFamily="18" charset="0"/>
              </a:rPr>
              <a:t>C = {2, 4}   </a:t>
            </a:r>
            <a:endParaRPr lang="en-US" altLang="en-US" sz="1400" b="1">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transition spd="slow" advClick="0"/>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nodeType="clickPar">
                      <p:stCondLst>
                        <p:cond delay="0"/>
                      </p:stCondLst>
                      <p:childTnLst>
                        <p:par>
                          <p:cTn id="4" fill="hold" nodeType="withGroup">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13"/>
                                        </p:tgtEl>
                                      </p:cBhvr>
                                    </p:animEffect>
                                    <p:animScale>
                                      <p:cBhvr>
                                        <p:cTn id="7" dur="250" autoRev="1" fill="hold"/>
                                        <p:tgtEl>
                                          <p:spTgt spid="13"/>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8" presetID="9" presetClass="emph" presetSubtype="0" nodeType="withEffect">
                                  <p:stCondLst>
                                    <p:cond delay="0"/>
                                  </p:stCondLst>
                                  <p:childTnLst>
                                    <p:set>
                                      <p:cBhvr rctx="PPT">
                                        <p:cTn id="9" dur="indefinite"/>
                                        <p:tgtEl>
                                          <p:spTgt spid="5"/>
                                        </p:tgtEl>
                                        <p:attrNameLst>
                                          <p:attrName>style.opacity</p:attrName>
                                        </p:attrNameLst>
                                      </p:cBhvr>
                                      <p:to>
                                        <p:strVal val="0.5"/>
                                      </p:to>
                                    </p:set>
                                    <p:animEffect filter="image" prLst="opacity: 0.5">
                                      <p:cBhvr rctx="IE">
                                        <p:cTn id="10" dur="indefinite"/>
                                        <p:tgtEl>
                                          <p:spTgt spid="5"/>
                                        </p:tgtEl>
                                      </p:cBhvr>
                                    </p:animEffect>
                                  </p:childTnLst>
                                </p:cTn>
                              </p:par>
                              <p:par>
                                <p:cTn id="11" presetID="9" presetClass="emph" presetSubtype="0" nodeType="withEffect">
                                  <p:stCondLst>
                                    <p:cond delay="0"/>
                                  </p:stCondLst>
                                  <p:childTnLst>
                                    <p:set>
                                      <p:cBhvr rctx="PPT">
                                        <p:cTn id="12" dur="indefinite"/>
                                        <p:tgtEl>
                                          <p:spTgt spid="16"/>
                                        </p:tgtEl>
                                        <p:attrNameLst>
                                          <p:attrName>style.opacity</p:attrName>
                                        </p:attrNameLst>
                                      </p:cBhvr>
                                      <p:to>
                                        <p:strVal val="0.5"/>
                                      </p:to>
                                    </p:set>
                                    <p:animEffect filter="image" prLst="opacity: 0.5">
                                      <p:cBhvr rctx="IE">
                                        <p:cTn id="13" dur="indefinite"/>
                                        <p:tgtEl>
                                          <p:spTgt spid="16"/>
                                        </p:tgtEl>
                                      </p:cBhvr>
                                    </p:animEffect>
                                  </p:childTnLst>
                                </p:cTn>
                              </p:par>
                            </p:childTnLst>
                          </p:cTn>
                        </p:par>
                        <p:par>
                          <p:cTn id="14" fill="hold" nodeType="afterGroup">
                            <p:stCondLst>
                              <p:cond delay="500"/>
                            </p:stCondLst>
                            <p:childTnLst>
                              <p:par>
                                <p:cTn id="15" presetID="10" presetClass="entr" presetSubtype="0"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childTnLst>
              </p:cTn>
              <p:nextCondLst>
                <p:cond evt="onClick" delay="0">
                  <p:tgtEl>
                    <p:spTgt spid="13"/>
                  </p:tgtEl>
                </p:cond>
              </p:nextCondLst>
            </p:seq>
            <p:seq concurrent="1" nextAc="seek">
              <p:cTn id="18" restart="whenNotActive" fill="hold" evtFilter="cancelBubble" nodeType="interactiveSeq">
                <p:stCondLst>
                  <p:cond evt="onClick" delay="0">
                    <p:tgtEl>
                      <p:spTgt spid="5"/>
                    </p:tgtEl>
                  </p:cond>
                </p:stCondLst>
                <p:endSync evt="end" delay="0">
                  <p:rtn val="all"/>
                </p:endSync>
                <p:childTnLst>
                  <p:par>
                    <p:cTn id="19" fill="hold" nodeType="clickPar">
                      <p:stCondLst>
                        <p:cond delay="0"/>
                      </p:stCondLst>
                      <p:childTnLst>
                        <p:par>
                          <p:cTn id="20" fill="hold" nodeType="withGroup">
                            <p:stCondLst>
                              <p:cond delay="0"/>
                            </p:stCondLst>
                            <p:childTnLst>
                              <p:par>
                                <p:cTn id="21" presetID="9" presetClass="emph" presetSubtype="0" nodeType="clickEffect">
                                  <p:stCondLst>
                                    <p:cond delay="0"/>
                                  </p:stCondLst>
                                  <p:childTnLst>
                                    <p:set>
                                      <p:cBhvr rctx="PPT">
                                        <p:cTn id="22" dur="indefinite"/>
                                        <p:tgtEl>
                                          <p:spTgt spid="5"/>
                                        </p:tgtEl>
                                        <p:attrNameLst>
                                          <p:attrName>style.opacity</p:attrName>
                                        </p:attrNameLst>
                                      </p:cBhvr>
                                      <p:to>
                                        <p:strVal val="0.5"/>
                                      </p:to>
                                    </p:set>
                                    <p:animEffect filter="image" prLst="opacity: 0.5">
                                      <p:cBhvr rctx="IE">
                                        <p:cTn id="23" dur="indefinite"/>
                                        <p:tgtEl>
                                          <p:spTgt spid="5"/>
                                        </p:tgtEl>
                                      </p:cBhvr>
                                    </p:animEffect>
                                  </p:childTnLst>
                                  <p:subTnLst>
                                    <p:audio>
                                      <p:cMediaNode>
                                        <p:cTn display="0" masterRel="sameClick">
                                          <p:stCondLst>
                                            <p:cond evt="begin" delay="0">
                                              <p:tn val="21"/>
                                            </p:cond>
                                          </p:stCondLst>
                                          <p:endCondLst>
                                            <p:cond evt="onStopAudio" delay="0">
                                              <p:tgtEl>
                                                <p:sldTgt/>
                                              </p:tgtEl>
                                            </p:cond>
                                          </p:endCondLst>
                                        </p:cTn>
                                        <p:tgtEl>
                                          <p:sndTgt r:embed="rId4" name="breeze.wav"/>
                                        </p:tgtEl>
                                      </p:cMediaNode>
                                    </p:audio>
                                  </p:subTnLst>
                                </p:cTn>
                              </p:par>
                            </p:childTnLst>
                          </p:cTn>
                        </p:par>
                      </p:childTnLst>
                    </p:cTn>
                  </p:par>
                </p:childTnLst>
              </p:cTn>
              <p:nextCondLst>
                <p:cond evt="onClick" delay="0">
                  <p:tgtEl>
                    <p:spTgt spid="5"/>
                  </p:tgtEl>
                </p:cond>
              </p:nextCondLst>
            </p:seq>
            <p:seq concurrent="1" nextAc="seek">
              <p:cTn id="24" restart="whenNotActive" fill="hold" evtFilter="cancelBubble" nodeType="interactiveSeq">
                <p:stCondLst>
                  <p:cond evt="onClick" delay="0">
                    <p:tgtEl>
                      <p:spTgt spid="16"/>
                    </p:tgtEl>
                  </p:cond>
                </p:stCondLst>
                <p:endSync evt="end" delay="0">
                  <p:rtn val="all"/>
                </p:endSync>
                <p:childTnLst>
                  <p:par>
                    <p:cTn id="25" fill="hold" nodeType="clickPar">
                      <p:stCondLst>
                        <p:cond delay="0"/>
                      </p:stCondLst>
                      <p:childTnLst>
                        <p:par>
                          <p:cTn id="26" fill="hold" nodeType="withGroup">
                            <p:stCondLst>
                              <p:cond delay="0"/>
                            </p:stCondLst>
                            <p:childTnLst>
                              <p:par>
                                <p:cTn id="27" presetID="9" presetClass="emph" presetSubtype="0" nodeType="clickEffect">
                                  <p:stCondLst>
                                    <p:cond delay="0"/>
                                  </p:stCondLst>
                                  <p:childTnLst>
                                    <p:set>
                                      <p:cBhvr rctx="PPT">
                                        <p:cTn id="28" dur="indefinite"/>
                                        <p:tgtEl>
                                          <p:spTgt spid="16"/>
                                        </p:tgtEl>
                                        <p:attrNameLst>
                                          <p:attrName>style.opacity</p:attrName>
                                        </p:attrNameLst>
                                      </p:cBhvr>
                                      <p:to>
                                        <p:strVal val="0.5"/>
                                      </p:to>
                                    </p:set>
                                    <p:animEffect filter="image" prLst="opacity: 0.5">
                                      <p:cBhvr rctx="IE">
                                        <p:cTn id="29" dur="indefinite"/>
                                        <p:tgtEl>
                                          <p:spTgt spid="16"/>
                                        </p:tgtEl>
                                      </p:cBhvr>
                                    </p:animEffect>
                                  </p:childTnLst>
                                  <p:subTnLst>
                                    <p:audio>
                                      <p:cMediaNode>
                                        <p:cTn display="0" masterRel="sameClick">
                                          <p:stCondLst>
                                            <p:cond evt="begin" delay="0">
                                              <p:tn val="27"/>
                                            </p:cond>
                                          </p:stCondLst>
                                          <p:endCondLst>
                                            <p:cond evt="onStopAudio" delay="0">
                                              <p:tgtEl>
                                                <p:sldTgt/>
                                              </p:tgtEl>
                                            </p:cond>
                                          </p:endCondLst>
                                        </p:cTn>
                                        <p:tgtEl>
                                          <p:sndTgt r:embed="rId4" name="breeze.wav"/>
                                        </p:tgtEl>
                                      </p:cMediaNode>
                                    </p:audio>
                                  </p:subTnLst>
                                </p:cTn>
                              </p:par>
                            </p:childTnLst>
                          </p:cTn>
                        </p:par>
                      </p:childTnLst>
                    </p:cTn>
                  </p:par>
                </p:childTnLst>
              </p:cTn>
              <p:nextCondLst>
                <p:cond evt="onClick" delay="0">
                  <p:tgtEl>
                    <p:spTgt spid="16"/>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1">
            <a:extLst>
              <a:ext uri="{FF2B5EF4-FFF2-40B4-BE49-F238E27FC236}">
                <a16:creationId xmlns:a16="http://schemas.microsoft.com/office/drawing/2014/main" id="{83CAA3C2-D0B6-41DE-9C63-B518295B0CA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Sai2.msPham">
            <a:extLst>
              <a:ext uri="{FF2B5EF4-FFF2-40B4-BE49-F238E27FC236}">
                <a16:creationId xmlns:a16="http://schemas.microsoft.com/office/drawing/2014/main" id="{89E52086-272E-4A34-A3A4-5E781348D865}"/>
              </a:ext>
            </a:extLst>
          </p:cNvPr>
          <p:cNvGrpSpPr/>
          <p:nvPr/>
        </p:nvGrpSpPr>
        <p:grpSpPr>
          <a:xfrm>
            <a:off x="2209803" y="3695700"/>
            <a:ext cx="3633101" cy="940622"/>
            <a:chOff x="6488987" y="1764882"/>
            <a:chExt cx="4844135" cy="1254163"/>
          </a:xfrm>
          <a:solidFill>
            <a:schemeClr val="bg1">
              <a:alpha val="88000"/>
            </a:schemeClr>
          </a:solidFill>
        </p:grpSpPr>
        <p:sp>
          <p:nvSpPr>
            <p:cNvPr id="6" name="Rounded Rectangle 5">
              <a:extLst>
                <a:ext uri="{FF2B5EF4-FFF2-40B4-BE49-F238E27FC236}">
                  <a16:creationId xmlns:a16="http://schemas.microsoft.com/office/drawing/2014/main" id="{93417126-9143-449D-94B1-E0FAD4C3D6FB}"/>
                </a:ext>
              </a:extLst>
            </p:cNvPr>
            <p:cNvSpPr/>
            <p:nvPr/>
          </p:nvSpPr>
          <p:spPr>
            <a:xfrm>
              <a:off x="6753139" y="1764882"/>
              <a:ext cx="4579983" cy="1254163"/>
            </a:xfrm>
            <a:prstGeom prst="roundRect">
              <a:avLst/>
            </a:prstGeom>
            <a:grp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300" b="1" dirty="0">
                <a:solidFill>
                  <a:schemeClr val="tx1"/>
                </a:solidFill>
                <a:latin typeface=".VnAvant" panose="020B7200000000000000" pitchFamily="34" charset="0"/>
              </a:endParaRPr>
            </a:p>
          </p:txBody>
        </p:sp>
        <p:sp>
          <p:nvSpPr>
            <p:cNvPr id="7" name="1">
              <a:extLst>
                <a:ext uri="{FF2B5EF4-FFF2-40B4-BE49-F238E27FC236}">
                  <a16:creationId xmlns:a16="http://schemas.microsoft.com/office/drawing/2014/main" id="{A273CBE1-AA47-45D4-9F6C-754D6C073FF6}"/>
                </a:ext>
              </a:extLst>
            </p:cNvPr>
            <p:cNvSpPr/>
            <p:nvPr/>
          </p:nvSpPr>
          <p:spPr>
            <a:xfrm>
              <a:off x="6488987" y="2128980"/>
              <a:ext cx="541608" cy="535516"/>
            </a:xfrm>
            <a:prstGeom prst="diamond">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rgbClr val="FF0000"/>
                  </a:solidFill>
                </a:rPr>
                <a:t>B</a:t>
              </a:r>
            </a:p>
          </p:txBody>
        </p:sp>
      </p:grpSp>
      <p:grpSp>
        <p:nvGrpSpPr>
          <p:cNvPr id="13" name="Dung.MsPham">
            <a:extLst>
              <a:ext uri="{FF2B5EF4-FFF2-40B4-BE49-F238E27FC236}">
                <a16:creationId xmlns:a16="http://schemas.microsoft.com/office/drawing/2014/main" id="{36AB8A61-613C-4F43-BF67-C8C31CC58D45}"/>
              </a:ext>
            </a:extLst>
          </p:cNvPr>
          <p:cNvGrpSpPr/>
          <p:nvPr/>
        </p:nvGrpSpPr>
        <p:grpSpPr>
          <a:xfrm>
            <a:off x="2209803" y="2362200"/>
            <a:ext cx="3633101" cy="940622"/>
            <a:chOff x="6488987" y="1764882"/>
            <a:chExt cx="4844135" cy="1254163"/>
          </a:xfrm>
          <a:solidFill>
            <a:schemeClr val="bg1">
              <a:alpha val="88000"/>
            </a:schemeClr>
          </a:solidFill>
        </p:grpSpPr>
        <p:sp>
          <p:nvSpPr>
            <p:cNvPr id="14" name="Rounded Rectangle 5">
              <a:extLst>
                <a:ext uri="{FF2B5EF4-FFF2-40B4-BE49-F238E27FC236}">
                  <a16:creationId xmlns:a16="http://schemas.microsoft.com/office/drawing/2014/main" id="{DABB99D3-97AD-4778-9F30-17AB383CA04F}"/>
                </a:ext>
              </a:extLst>
            </p:cNvPr>
            <p:cNvSpPr/>
            <p:nvPr/>
          </p:nvSpPr>
          <p:spPr>
            <a:xfrm>
              <a:off x="6753139" y="1764882"/>
              <a:ext cx="4579983" cy="1254163"/>
            </a:xfrm>
            <a:prstGeom prst="roundRect">
              <a:avLst/>
            </a:prstGeom>
            <a:grp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300" b="1" dirty="0">
                <a:solidFill>
                  <a:schemeClr val="tx1"/>
                </a:solidFill>
                <a:latin typeface=".VnAvant" panose="020B7200000000000000" pitchFamily="34" charset="0"/>
              </a:endParaRPr>
            </a:p>
          </p:txBody>
        </p:sp>
        <p:sp>
          <p:nvSpPr>
            <p:cNvPr id="15" name="1">
              <a:extLst>
                <a:ext uri="{FF2B5EF4-FFF2-40B4-BE49-F238E27FC236}">
                  <a16:creationId xmlns:a16="http://schemas.microsoft.com/office/drawing/2014/main" id="{776E2985-D064-4CD7-B9BE-CF9D8C676A48}"/>
                </a:ext>
              </a:extLst>
            </p:cNvPr>
            <p:cNvSpPr/>
            <p:nvPr/>
          </p:nvSpPr>
          <p:spPr>
            <a:xfrm>
              <a:off x="6488987" y="2128980"/>
              <a:ext cx="541608" cy="535516"/>
            </a:xfrm>
            <a:prstGeom prst="diamond">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rgbClr val="FF0000"/>
                  </a:solidFill>
                </a:rPr>
                <a:t>A</a:t>
              </a:r>
            </a:p>
          </p:txBody>
        </p:sp>
      </p:grpSp>
      <p:grpSp>
        <p:nvGrpSpPr>
          <p:cNvPr id="16" name="Sai1.MsPham">
            <a:extLst>
              <a:ext uri="{FF2B5EF4-FFF2-40B4-BE49-F238E27FC236}">
                <a16:creationId xmlns:a16="http://schemas.microsoft.com/office/drawing/2014/main" id="{2220FA6C-1035-4CCB-9A61-A456805B03BE}"/>
              </a:ext>
            </a:extLst>
          </p:cNvPr>
          <p:cNvGrpSpPr/>
          <p:nvPr/>
        </p:nvGrpSpPr>
        <p:grpSpPr>
          <a:xfrm>
            <a:off x="2209803" y="5029200"/>
            <a:ext cx="3633101" cy="940622"/>
            <a:chOff x="6488987" y="1764882"/>
            <a:chExt cx="4844135" cy="1254163"/>
          </a:xfrm>
          <a:solidFill>
            <a:schemeClr val="bg1">
              <a:alpha val="88000"/>
            </a:schemeClr>
          </a:solidFill>
        </p:grpSpPr>
        <p:sp>
          <p:nvSpPr>
            <p:cNvPr id="17" name="Rounded Rectangle 5">
              <a:extLst>
                <a:ext uri="{FF2B5EF4-FFF2-40B4-BE49-F238E27FC236}">
                  <a16:creationId xmlns:a16="http://schemas.microsoft.com/office/drawing/2014/main" id="{F20A6516-39A4-43E3-9AD3-8172327CF692}"/>
                </a:ext>
              </a:extLst>
            </p:cNvPr>
            <p:cNvSpPr/>
            <p:nvPr/>
          </p:nvSpPr>
          <p:spPr>
            <a:xfrm>
              <a:off x="6753139" y="1764882"/>
              <a:ext cx="4579983" cy="1254163"/>
            </a:xfrm>
            <a:prstGeom prst="roundRect">
              <a:avLst/>
            </a:prstGeom>
            <a:grp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300" b="1" dirty="0">
                <a:solidFill>
                  <a:schemeClr val="tx1"/>
                </a:solidFill>
                <a:latin typeface=".VnAvant" panose="020B7200000000000000" pitchFamily="34" charset="0"/>
              </a:endParaRPr>
            </a:p>
          </p:txBody>
        </p:sp>
        <p:sp>
          <p:nvSpPr>
            <p:cNvPr id="18" name="1">
              <a:extLst>
                <a:ext uri="{FF2B5EF4-FFF2-40B4-BE49-F238E27FC236}">
                  <a16:creationId xmlns:a16="http://schemas.microsoft.com/office/drawing/2014/main" id="{7A0C0290-231B-4624-8703-BA52CFDA3A23}"/>
                </a:ext>
              </a:extLst>
            </p:cNvPr>
            <p:cNvSpPr/>
            <p:nvPr/>
          </p:nvSpPr>
          <p:spPr>
            <a:xfrm>
              <a:off x="6488987" y="2128980"/>
              <a:ext cx="541608" cy="535516"/>
            </a:xfrm>
            <a:prstGeom prst="diamond">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rgbClr val="FF0000"/>
                  </a:solidFill>
                </a:rPr>
                <a:t>C</a:t>
              </a:r>
            </a:p>
          </p:txBody>
        </p:sp>
      </p:grpSp>
      <p:pic>
        <p:nvPicPr>
          <p:cNvPr id="19" name="Picture 18">
            <a:hlinkClick r:id="rId6" action="ppaction://hlinksldjump"/>
            <a:extLst>
              <a:ext uri="{FF2B5EF4-FFF2-40B4-BE49-F238E27FC236}">
                <a16:creationId xmlns:a16="http://schemas.microsoft.com/office/drawing/2014/main" id="{58CCF30E-4B7A-41F3-B452-2EE021855433}"/>
              </a:ext>
            </a:extLst>
          </p:cNvPr>
          <p:cNvPicPr>
            <a:picLocks noChangeAspect="1"/>
          </p:cNvPicPr>
          <p:nvPr/>
        </p:nvPicPr>
        <p:blipFill>
          <a:blip r:embed="rId7" cstate="print"/>
          <a:stretch>
            <a:fillRect/>
          </a:stretch>
        </p:blipFill>
        <p:spPr>
          <a:xfrm>
            <a:off x="10101191" y="5395160"/>
            <a:ext cx="424539" cy="419715"/>
          </a:xfrm>
          <a:prstGeom prst="ellipse">
            <a:avLst/>
          </a:prstGeom>
        </p:spPr>
      </p:pic>
      <p:sp>
        <p:nvSpPr>
          <p:cNvPr id="13319" name="Text Box 2">
            <a:extLst>
              <a:ext uri="{FF2B5EF4-FFF2-40B4-BE49-F238E27FC236}">
                <a16:creationId xmlns:a16="http://schemas.microsoft.com/office/drawing/2014/main" id="{17B01EAE-C9BF-4BC9-A6AD-156E97E80D94}"/>
              </a:ext>
            </a:extLst>
          </p:cNvPr>
          <p:cNvSpPr txBox="1">
            <a:spLocks noChangeArrowheads="1"/>
          </p:cNvSpPr>
          <p:nvPr/>
        </p:nvSpPr>
        <p:spPr bwMode="auto">
          <a:xfrm>
            <a:off x="2362200" y="762001"/>
            <a:ext cx="7543800" cy="1039813"/>
          </a:xfrm>
          <a:prstGeom prst="rect">
            <a:avLst/>
          </a:prstGeom>
          <a:solidFill>
            <a:srgbClr val="FFFFFF"/>
          </a:solidFill>
          <a:ln w="9525">
            <a:solidFill>
              <a:srgbClr val="000000"/>
            </a:solidFill>
            <a:miter lim="800000"/>
            <a:headEnd/>
            <a:tailEnd/>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7000"/>
              </a:lnSpc>
              <a:spcBef>
                <a:spcPct val="0"/>
              </a:spcBef>
              <a:spcAft>
                <a:spcPts val="800"/>
              </a:spcAft>
              <a:buNone/>
            </a:pPr>
            <a:endParaRPr lang="en-US" altLang="en-US" sz="800" b="1">
              <a:solidFill>
                <a:srgbClr val="000000"/>
              </a:solidFill>
              <a:latin typeface="Times New Roman" panose="02020603050405020304" pitchFamily="18" charset="0"/>
              <a:cs typeface="Times New Roman" panose="02020603050405020304" pitchFamily="18" charset="0"/>
            </a:endParaRPr>
          </a:p>
          <a:p>
            <a:pPr>
              <a:lnSpc>
                <a:spcPct val="107000"/>
              </a:lnSpc>
              <a:spcBef>
                <a:spcPct val="0"/>
              </a:spcBef>
              <a:spcAft>
                <a:spcPts val="800"/>
              </a:spcAft>
              <a:buNone/>
            </a:pPr>
            <a:r>
              <a:rPr lang="en-US" altLang="en-US" sz="2400" b="1">
                <a:solidFill>
                  <a:srgbClr val="000000"/>
                </a:solidFill>
                <a:latin typeface="Times New Roman" panose="02020603050405020304" pitchFamily="18" charset="0"/>
                <a:cs typeface="Times New Roman" panose="02020603050405020304" pitchFamily="18" charset="0"/>
              </a:rPr>
              <a:t>Tập hợp số tự nhiên kí hiệu là:</a:t>
            </a:r>
          </a:p>
          <a:p>
            <a:pPr>
              <a:lnSpc>
                <a:spcPct val="107000"/>
              </a:lnSpc>
              <a:spcBef>
                <a:spcPct val="0"/>
              </a:spcBef>
              <a:spcAft>
                <a:spcPts val="800"/>
              </a:spcAft>
              <a:buNone/>
            </a:pPr>
            <a:endParaRPr lang="en-US" altLang="en-US" sz="1400" b="1">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320" name="Text Box 2">
            <a:extLst>
              <a:ext uri="{FF2B5EF4-FFF2-40B4-BE49-F238E27FC236}">
                <a16:creationId xmlns:a16="http://schemas.microsoft.com/office/drawing/2014/main" id="{4FF0D30F-ADFA-4311-A8A8-6CCF82A27A04}"/>
              </a:ext>
            </a:extLst>
          </p:cNvPr>
          <p:cNvSpPr txBox="1">
            <a:spLocks noChangeArrowheads="1"/>
          </p:cNvSpPr>
          <p:nvPr/>
        </p:nvSpPr>
        <p:spPr bwMode="auto">
          <a:xfrm>
            <a:off x="2895600" y="2590801"/>
            <a:ext cx="27432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7000"/>
              </a:lnSpc>
              <a:spcBef>
                <a:spcPct val="0"/>
              </a:spcBef>
              <a:spcAft>
                <a:spcPts val="800"/>
              </a:spcAft>
              <a:buNone/>
            </a:pPr>
            <a:r>
              <a:rPr lang="en-US" altLang="en-US" sz="2400" b="1">
                <a:solidFill>
                  <a:srgbClr val="000000"/>
                </a:solidFill>
                <a:latin typeface="Times New Roman" panose="02020603050405020304" pitchFamily="18" charset="0"/>
                <a:cs typeface="Times New Roman" panose="02020603050405020304" pitchFamily="18" charset="0"/>
              </a:rPr>
              <a:t>N   </a:t>
            </a:r>
            <a:endParaRPr lang="en-US" altLang="en-US" sz="1400" b="1">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321" name="Text Box 2">
            <a:extLst>
              <a:ext uri="{FF2B5EF4-FFF2-40B4-BE49-F238E27FC236}">
                <a16:creationId xmlns:a16="http://schemas.microsoft.com/office/drawing/2014/main" id="{24355D01-5A5C-4F10-9D1F-F5059025BFBF}"/>
              </a:ext>
            </a:extLst>
          </p:cNvPr>
          <p:cNvSpPr txBox="1">
            <a:spLocks noChangeArrowheads="1"/>
          </p:cNvSpPr>
          <p:nvPr/>
        </p:nvSpPr>
        <p:spPr bwMode="auto">
          <a:xfrm>
            <a:off x="2895600" y="5257801"/>
            <a:ext cx="27432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7000"/>
              </a:lnSpc>
              <a:spcBef>
                <a:spcPct val="0"/>
              </a:spcBef>
              <a:spcAft>
                <a:spcPts val="800"/>
              </a:spcAft>
              <a:buNone/>
            </a:pPr>
            <a:r>
              <a:rPr lang="en-US" altLang="en-US" sz="2400" b="1">
                <a:solidFill>
                  <a:srgbClr val="000000"/>
                </a:solidFill>
                <a:latin typeface="Times New Roman" panose="02020603050405020304" pitchFamily="18" charset="0"/>
                <a:cs typeface="Times New Roman" panose="02020603050405020304" pitchFamily="18" charset="0"/>
              </a:rPr>
              <a:t>{N}   </a:t>
            </a:r>
            <a:endParaRPr lang="en-US" altLang="en-US" sz="1400" b="1">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322" name="Text Box 2">
            <a:extLst>
              <a:ext uri="{FF2B5EF4-FFF2-40B4-BE49-F238E27FC236}">
                <a16:creationId xmlns:a16="http://schemas.microsoft.com/office/drawing/2014/main" id="{CD4BEE71-F6E4-4A33-8935-ABF58B3A87F1}"/>
              </a:ext>
            </a:extLst>
          </p:cNvPr>
          <p:cNvSpPr txBox="1">
            <a:spLocks noChangeArrowheads="1"/>
          </p:cNvSpPr>
          <p:nvPr/>
        </p:nvSpPr>
        <p:spPr bwMode="auto">
          <a:xfrm>
            <a:off x="2895600" y="3886201"/>
            <a:ext cx="27432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7000"/>
              </a:lnSpc>
              <a:spcBef>
                <a:spcPct val="0"/>
              </a:spcBef>
              <a:spcAft>
                <a:spcPts val="800"/>
              </a:spcAft>
              <a:buNone/>
            </a:pPr>
            <a:r>
              <a:rPr lang="en-US" altLang="en-US" sz="2400" b="1">
                <a:solidFill>
                  <a:srgbClr val="000000"/>
                </a:solidFill>
                <a:latin typeface="Times New Roman" panose="02020603050405020304" pitchFamily="18" charset="0"/>
                <a:cs typeface="Times New Roman" panose="02020603050405020304" pitchFamily="18" charset="0"/>
              </a:rPr>
              <a:t>N*</a:t>
            </a:r>
            <a:endParaRPr lang="en-US" altLang="en-US" sz="1400" b="1">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transition spd="slow" advClick="0"/>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nodeType="clickPar">
                      <p:stCondLst>
                        <p:cond delay="0"/>
                      </p:stCondLst>
                      <p:childTnLst>
                        <p:par>
                          <p:cTn id="4" fill="hold" nodeType="withGroup">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13"/>
                                        </p:tgtEl>
                                      </p:cBhvr>
                                    </p:animEffect>
                                    <p:animScale>
                                      <p:cBhvr>
                                        <p:cTn id="7" dur="250" autoRev="1" fill="hold"/>
                                        <p:tgtEl>
                                          <p:spTgt spid="13"/>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8" presetID="9" presetClass="emph" presetSubtype="0" nodeType="withEffect">
                                  <p:stCondLst>
                                    <p:cond delay="0"/>
                                  </p:stCondLst>
                                  <p:childTnLst>
                                    <p:set>
                                      <p:cBhvr rctx="PPT">
                                        <p:cTn id="9" dur="indefinite"/>
                                        <p:tgtEl>
                                          <p:spTgt spid="5"/>
                                        </p:tgtEl>
                                        <p:attrNameLst>
                                          <p:attrName>style.opacity</p:attrName>
                                        </p:attrNameLst>
                                      </p:cBhvr>
                                      <p:to>
                                        <p:strVal val="0.5"/>
                                      </p:to>
                                    </p:set>
                                    <p:animEffect filter="image" prLst="opacity: 0.5">
                                      <p:cBhvr rctx="IE">
                                        <p:cTn id="10" dur="indefinite"/>
                                        <p:tgtEl>
                                          <p:spTgt spid="5"/>
                                        </p:tgtEl>
                                      </p:cBhvr>
                                    </p:animEffect>
                                  </p:childTnLst>
                                </p:cTn>
                              </p:par>
                              <p:par>
                                <p:cTn id="11" presetID="9" presetClass="emph" presetSubtype="0" nodeType="withEffect">
                                  <p:stCondLst>
                                    <p:cond delay="0"/>
                                  </p:stCondLst>
                                  <p:childTnLst>
                                    <p:set>
                                      <p:cBhvr rctx="PPT">
                                        <p:cTn id="12" dur="indefinite"/>
                                        <p:tgtEl>
                                          <p:spTgt spid="16"/>
                                        </p:tgtEl>
                                        <p:attrNameLst>
                                          <p:attrName>style.opacity</p:attrName>
                                        </p:attrNameLst>
                                      </p:cBhvr>
                                      <p:to>
                                        <p:strVal val="0.5"/>
                                      </p:to>
                                    </p:set>
                                    <p:animEffect filter="image" prLst="opacity: 0.5">
                                      <p:cBhvr rctx="IE">
                                        <p:cTn id="13" dur="indefinite"/>
                                        <p:tgtEl>
                                          <p:spTgt spid="16"/>
                                        </p:tgtEl>
                                      </p:cBhvr>
                                    </p:animEffect>
                                  </p:childTnLst>
                                </p:cTn>
                              </p:par>
                            </p:childTnLst>
                          </p:cTn>
                        </p:par>
                        <p:par>
                          <p:cTn id="14" fill="hold" nodeType="afterGroup">
                            <p:stCondLst>
                              <p:cond delay="500"/>
                            </p:stCondLst>
                            <p:childTnLst>
                              <p:par>
                                <p:cTn id="15" presetID="10" presetClass="entr" presetSubtype="0"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childTnLst>
              </p:cTn>
              <p:nextCondLst>
                <p:cond evt="onClick" delay="0">
                  <p:tgtEl>
                    <p:spTgt spid="13"/>
                  </p:tgtEl>
                </p:cond>
              </p:nextCondLst>
            </p:seq>
            <p:seq concurrent="1" nextAc="seek">
              <p:cTn id="18" restart="whenNotActive" fill="hold" evtFilter="cancelBubble" nodeType="interactiveSeq">
                <p:stCondLst>
                  <p:cond evt="onClick" delay="0">
                    <p:tgtEl>
                      <p:spTgt spid="5"/>
                    </p:tgtEl>
                  </p:cond>
                </p:stCondLst>
                <p:endSync evt="end" delay="0">
                  <p:rtn val="all"/>
                </p:endSync>
                <p:childTnLst>
                  <p:par>
                    <p:cTn id="19" fill="hold" nodeType="clickPar">
                      <p:stCondLst>
                        <p:cond delay="0"/>
                      </p:stCondLst>
                      <p:childTnLst>
                        <p:par>
                          <p:cTn id="20" fill="hold" nodeType="withGroup">
                            <p:stCondLst>
                              <p:cond delay="0"/>
                            </p:stCondLst>
                            <p:childTnLst>
                              <p:par>
                                <p:cTn id="21" presetID="9" presetClass="emph" presetSubtype="0" nodeType="clickEffect">
                                  <p:stCondLst>
                                    <p:cond delay="0"/>
                                  </p:stCondLst>
                                  <p:childTnLst>
                                    <p:set>
                                      <p:cBhvr rctx="PPT">
                                        <p:cTn id="22" dur="indefinite"/>
                                        <p:tgtEl>
                                          <p:spTgt spid="5"/>
                                        </p:tgtEl>
                                        <p:attrNameLst>
                                          <p:attrName>style.opacity</p:attrName>
                                        </p:attrNameLst>
                                      </p:cBhvr>
                                      <p:to>
                                        <p:strVal val="0.5"/>
                                      </p:to>
                                    </p:set>
                                    <p:animEffect filter="image" prLst="opacity: 0.5">
                                      <p:cBhvr rctx="IE">
                                        <p:cTn id="23" dur="indefinite"/>
                                        <p:tgtEl>
                                          <p:spTgt spid="5"/>
                                        </p:tgtEl>
                                      </p:cBhvr>
                                    </p:animEffect>
                                  </p:childTnLst>
                                  <p:subTnLst>
                                    <p:audio>
                                      <p:cMediaNode>
                                        <p:cTn display="0" masterRel="sameClick">
                                          <p:stCondLst>
                                            <p:cond evt="begin" delay="0">
                                              <p:tn val="21"/>
                                            </p:cond>
                                          </p:stCondLst>
                                          <p:endCondLst>
                                            <p:cond evt="onStopAudio" delay="0">
                                              <p:tgtEl>
                                                <p:sldTgt/>
                                              </p:tgtEl>
                                            </p:cond>
                                          </p:endCondLst>
                                        </p:cTn>
                                        <p:tgtEl>
                                          <p:sndTgt r:embed="rId4" name="breeze.wav"/>
                                        </p:tgtEl>
                                      </p:cMediaNode>
                                    </p:audio>
                                  </p:subTnLst>
                                </p:cTn>
                              </p:par>
                            </p:childTnLst>
                          </p:cTn>
                        </p:par>
                      </p:childTnLst>
                    </p:cTn>
                  </p:par>
                </p:childTnLst>
              </p:cTn>
              <p:nextCondLst>
                <p:cond evt="onClick" delay="0">
                  <p:tgtEl>
                    <p:spTgt spid="5"/>
                  </p:tgtEl>
                </p:cond>
              </p:nextCondLst>
            </p:seq>
            <p:seq concurrent="1" nextAc="seek">
              <p:cTn id="24" restart="whenNotActive" fill="hold" evtFilter="cancelBubble" nodeType="interactiveSeq">
                <p:stCondLst>
                  <p:cond evt="onClick" delay="0">
                    <p:tgtEl>
                      <p:spTgt spid="16"/>
                    </p:tgtEl>
                  </p:cond>
                </p:stCondLst>
                <p:endSync evt="end" delay="0">
                  <p:rtn val="all"/>
                </p:endSync>
                <p:childTnLst>
                  <p:par>
                    <p:cTn id="25" fill="hold" nodeType="clickPar">
                      <p:stCondLst>
                        <p:cond delay="0"/>
                      </p:stCondLst>
                      <p:childTnLst>
                        <p:par>
                          <p:cTn id="26" fill="hold" nodeType="withGroup">
                            <p:stCondLst>
                              <p:cond delay="0"/>
                            </p:stCondLst>
                            <p:childTnLst>
                              <p:par>
                                <p:cTn id="27" presetID="9" presetClass="emph" presetSubtype="0" nodeType="clickEffect">
                                  <p:stCondLst>
                                    <p:cond delay="0"/>
                                  </p:stCondLst>
                                  <p:childTnLst>
                                    <p:set>
                                      <p:cBhvr rctx="PPT">
                                        <p:cTn id="28" dur="indefinite"/>
                                        <p:tgtEl>
                                          <p:spTgt spid="16"/>
                                        </p:tgtEl>
                                        <p:attrNameLst>
                                          <p:attrName>style.opacity</p:attrName>
                                        </p:attrNameLst>
                                      </p:cBhvr>
                                      <p:to>
                                        <p:strVal val="0.5"/>
                                      </p:to>
                                    </p:set>
                                    <p:animEffect filter="image" prLst="opacity: 0.5">
                                      <p:cBhvr rctx="IE">
                                        <p:cTn id="29" dur="indefinite"/>
                                        <p:tgtEl>
                                          <p:spTgt spid="16"/>
                                        </p:tgtEl>
                                      </p:cBhvr>
                                    </p:animEffect>
                                  </p:childTnLst>
                                  <p:subTnLst>
                                    <p:audio>
                                      <p:cMediaNode>
                                        <p:cTn display="0" masterRel="sameClick">
                                          <p:stCondLst>
                                            <p:cond evt="begin" delay="0">
                                              <p:tn val="27"/>
                                            </p:cond>
                                          </p:stCondLst>
                                          <p:endCondLst>
                                            <p:cond evt="onStopAudio" delay="0">
                                              <p:tgtEl>
                                                <p:sldTgt/>
                                              </p:tgtEl>
                                            </p:cond>
                                          </p:endCondLst>
                                        </p:cTn>
                                        <p:tgtEl>
                                          <p:sndTgt r:embed="rId4" name="breeze.wav"/>
                                        </p:tgtEl>
                                      </p:cMediaNode>
                                    </p:audio>
                                  </p:subTnLst>
                                </p:cTn>
                              </p:par>
                            </p:childTnLst>
                          </p:cTn>
                        </p:par>
                      </p:childTnLst>
                    </p:cTn>
                  </p:par>
                </p:childTnLst>
              </p:cTn>
              <p:nextCondLst>
                <p:cond evt="onClick" delay="0">
                  <p:tgtEl>
                    <p:spTgt spid="16"/>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913</TotalTime>
  <Words>2942</Words>
  <Application>Microsoft Office PowerPoint</Application>
  <PresentationFormat>Widescreen</PresentationFormat>
  <Paragraphs>440</Paragraphs>
  <Slides>58</Slides>
  <Notes>21</Notes>
  <HiddenSlides>1</HiddenSlides>
  <MMClips>1</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58</vt:i4>
      </vt:variant>
    </vt:vector>
  </HeadingPairs>
  <TitlesOfParts>
    <vt:vector size="70" baseType="lpstr">
      <vt:lpstr>.VnAvant</vt:lpstr>
      <vt:lpstr>Arial</vt:lpstr>
      <vt:lpstr>Arial Black</vt:lpstr>
      <vt:lpstr>Calibri</vt:lpstr>
      <vt:lpstr>Calibri Light</vt:lpstr>
      <vt:lpstr>Cambria Math</vt:lpstr>
      <vt:lpstr>Lucida Grande</vt:lpstr>
      <vt:lpstr>Tahoma</vt:lpstr>
      <vt:lpstr>Times New Roman</vt:lpstr>
      <vt:lpstr>Trebuchet MS</vt:lpstr>
      <vt:lpstr>Office Theme</vt:lpstr>
      <vt:lpstr>MathType 7.0 Equation</vt:lpstr>
      <vt:lpstr>PowerPoint Presentation</vt:lpstr>
      <vt:lpstr>PowerPoint Presentation</vt:lpstr>
      <vt:lpstr>Tiết: BÀI TẬP CUỐI CHƯƠNG 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Bước 1. Phân tích mỗi số ra thừa số nguyên tố  + Bước 2. Chọn ra các thừa số nguyên tố chung  + Bước 3. Với mỗi thừa số nguyên tố chung, ta chọn lũy thừa với số mũ nhỏ nhất  + Bước 4. Lấy tích của các thừa số đã chọn, ta nhận được ước chung lớn nhất cần tìm.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Mrs. Linh</dc:creator>
  <cp:lastModifiedBy>Nguyễn Văn An</cp:lastModifiedBy>
  <cp:revision>116</cp:revision>
  <dcterms:created xsi:type="dcterms:W3CDTF">2021-08-10T11:55:52Z</dcterms:created>
  <dcterms:modified xsi:type="dcterms:W3CDTF">2021-11-12T03:02:57Z</dcterms:modified>
</cp:coreProperties>
</file>